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37">
          <p15:clr>
            <a:srgbClr val="A4A3A4"/>
          </p15:clr>
        </p15:guide>
        <p15:guide id="2" pos="74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37" orient="horz"/>
        <p:guide pos="744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9" name="Google Shape;48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5" name="Google Shape;51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6" name="Google Shape;53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9" name="Google Shape;599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1" name="Google Shape;63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3" name="Google Shape;66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3" name="Google Shape;683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1" name="Google Shape;701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1" name="Google Shape;751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2" name="Google Shape;752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5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7" name="Google Shape;76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2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2" name="Google Shape;79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46" name="Google Shape;846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2" name="Google Shape;36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>
  <p:cSld name="Slide 1">
    <p:bg>
      <p:bgPr>
        <a:solidFill>
          <a:srgbClr val="B9AF9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>
  <p:cSld name="Slide 6">
    <p:bg>
      <p:bgPr>
        <a:solidFill>
          <a:srgbClr val="B9AF91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2416175" y="0"/>
            <a:ext cx="7359651" cy="6858000"/>
            <a:chOff x="2571749" y="1069677"/>
            <a:chExt cx="7359651" cy="5831513"/>
          </a:xfrm>
        </p:grpSpPr>
        <p:sp>
          <p:nvSpPr>
            <p:cNvPr id="18" name="Google Shape;18;p3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endParaRPr>
            </a:p>
          </p:txBody>
        </p:sp>
        <p:pic>
          <p:nvPicPr>
            <p:cNvPr id="19" name="Google Shape;19;p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571749" y="1096600"/>
              <a:ext cx="7359651" cy="580458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5773039" y="-4356059"/>
            <a:ext cx="645923" cy="795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">
  <p:cSld name="3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idx="10" type="dt"/>
          </p:nvPr>
        </p:nvSpPr>
        <p:spPr>
          <a:xfrm>
            <a:off x="609601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799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79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Clr>
                <a:srgbClr val="888888"/>
              </a:buClr>
              <a:buSzPts val="1800"/>
              <a:buFont typeface="Calibri"/>
              <a:buNone/>
              <a:defRPr sz="17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17106" y="6414799"/>
            <a:ext cx="775136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 PPT素材下载：www.1ppt.com/sucai/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PPT图表下载：www.1ppt.com/tubiao/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优秀PPT下载：www.1ppt.com/xiazai/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Word教程： www.1ppt.com/word/              Excel教程：www.1ppt.com/excel/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资料下载：www.1ppt.com/ziliao/                PPT课件下载：www.1ppt.com/kejian/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范文下载：www.1ppt.com/fanwen/             试卷下载：www.1ppt.com/shiti/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教案下载：www.1ppt.com/jiaoan/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  <a:defRPr b="0" i="0" sz="4400" u="none" cap="none" strike="noStrik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7.png"/><Relationship Id="rId5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30.jpg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Relationship Id="rId4" Type="http://schemas.openxmlformats.org/officeDocument/2006/relationships/image" Target="../media/image24.png"/><Relationship Id="rId5" Type="http://schemas.openxmlformats.org/officeDocument/2006/relationships/image" Target="../media/image31.png"/><Relationship Id="rId6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png"/><Relationship Id="rId4" Type="http://schemas.openxmlformats.org/officeDocument/2006/relationships/image" Target="../media/image26.jpg"/><Relationship Id="rId5" Type="http://schemas.openxmlformats.org/officeDocument/2006/relationships/image" Target="../media/image19.jpg"/><Relationship Id="rId6" Type="http://schemas.openxmlformats.org/officeDocument/2006/relationships/image" Target="../media/image1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Relationship Id="rId4" Type="http://schemas.openxmlformats.org/officeDocument/2006/relationships/image" Target="../media/image25.png"/><Relationship Id="rId5" Type="http://schemas.openxmlformats.org/officeDocument/2006/relationships/image" Target="../media/image22.png"/><Relationship Id="rId6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11.png"/><Relationship Id="rId5" Type="http://schemas.openxmlformats.org/officeDocument/2006/relationships/image" Target="../media/image25.png"/><Relationship Id="rId6" Type="http://schemas.openxmlformats.org/officeDocument/2006/relationships/image" Target="../media/image22.png"/><Relationship Id="rId7" Type="http://schemas.openxmlformats.org/officeDocument/2006/relationships/image" Target="../media/image27.png"/><Relationship Id="rId8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10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1" Type="http://schemas.openxmlformats.org/officeDocument/2006/relationships/hyperlink" Target="https://googleslides.org/free-templates/flowers-powerpoint-templates" TargetMode="External"/><Relationship Id="rId10" Type="http://schemas.openxmlformats.org/officeDocument/2006/relationships/hyperlink" Target="https://googleslides.org/free-templates/education-google-slides" TargetMode="External"/><Relationship Id="rId13" Type="http://schemas.openxmlformats.org/officeDocument/2006/relationships/hyperlink" Target="https://googleslides.org/free-templates/games-powerpoint-templates" TargetMode="External"/><Relationship Id="rId12" Type="http://schemas.openxmlformats.org/officeDocument/2006/relationships/hyperlink" Target="https://googleslides.org/free-templates/food-drinks-powerpoint-templates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s://googleslides.org/free-templates" TargetMode="External"/><Relationship Id="rId4" Type="http://schemas.openxmlformats.org/officeDocument/2006/relationships/hyperlink" Target="https://googleslides.org/free-templates/abstract-google-slides" TargetMode="External"/><Relationship Id="rId9" Type="http://schemas.openxmlformats.org/officeDocument/2006/relationships/hyperlink" Target="https://googleslides.org/free-templates/christmas-new-year-templates" TargetMode="External"/><Relationship Id="rId15" Type="http://schemas.openxmlformats.org/officeDocument/2006/relationships/hyperlink" Target="https://googleslides.org/free-templates/nature-google-slide-templates" TargetMode="External"/><Relationship Id="rId14" Type="http://schemas.openxmlformats.org/officeDocument/2006/relationships/hyperlink" Target="https://googleslides.org/free-templates/medical-powerpoint-templates" TargetMode="External"/><Relationship Id="rId17" Type="http://schemas.openxmlformats.org/officeDocument/2006/relationships/hyperlink" Target="https://googleslides.org/free-templates/sports-presentation-slides" TargetMode="External"/><Relationship Id="rId16" Type="http://schemas.openxmlformats.org/officeDocument/2006/relationships/hyperlink" Target="https://googleslides.org/free-templates/religion-powerpoint-templates" TargetMode="External"/><Relationship Id="rId5" Type="http://schemas.openxmlformats.org/officeDocument/2006/relationships/hyperlink" Target="https://googleslides.org/free-templates/animal-wildlife-presentation-template" TargetMode="External"/><Relationship Id="rId19" Type="http://schemas.openxmlformats.org/officeDocument/2006/relationships/hyperlink" Target="https://googleslides.org/free-templates/transportation-google-slides" TargetMode="External"/><Relationship Id="rId6" Type="http://schemas.openxmlformats.org/officeDocument/2006/relationships/hyperlink" Target="https://googleslides.org/free-templates/biology-presentation-slides" TargetMode="External"/><Relationship Id="rId18" Type="http://schemas.openxmlformats.org/officeDocument/2006/relationships/hyperlink" Target="https://googleslides.org/free-templates/technology-powerpoint-templates" TargetMode="External"/><Relationship Id="rId7" Type="http://schemas.openxmlformats.org/officeDocument/2006/relationships/hyperlink" Target="https://googleslides.org/free-templates/business-finance-templates" TargetMode="External"/><Relationship Id="rId8" Type="http://schemas.openxmlformats.org/officeDocument/2006/relationships/hyperlink" Target="https://googleslides.org/free-templates/chemistry-google-slides-template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9AF9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769" y="866182"/>
            <a:ext cx="10179368" cy="494077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90" name="Google Shape;9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349254" y="1729134"/>
            <a:ext cx="823381" cy="33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6372" y="1752675"/>
            <a:ext cx="830020" cy="34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9723" y="4178186"/>
            <a:ext cx="423012" cy="1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8040" y="3978768"/>
            <a:ext cx="4296185" cy="182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2860" y="5197931"/>
            <a:ext cx="6454238" cy="56525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116728" y="1217852"/>
            <a:ext cx="609854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8000" u="none" cap="none" strike="noStrike">
                <a:solidFill>
                  <a:srgbClr val="70481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ATTORNEY </a:t>
            </a:r>
            <a:endParaRPr b="1" i="0" sz="8000" u="none" cap="none" strike="noStrike">
              <a:solidFill>
                <a:srgbClr val="70481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6" name="Google Shape;96;p14"/>
          <p:cNvSpPr/>
          <p:nvPr/>
        </p:nvSpPr>
        <p:spPr>
          <a:xfrm>
            <a:off x="3323499" y="2568824"/>
            <a:ext cx="556953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Presentation Template</a:t>
            </a:r>
            <a:endParaRPr b="0" i="0" sz="4800" u="none" cap="none" strike="noStrike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1545209" y="3978768"/>
            <a:ext cx="9175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www.googleslides.org</a:t>
            </a:r>
            <a:endParaRPr b="0" i="0" sz="1800" u="none" cap="none" strike="noStrike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98" name="Google Shape;98;p14"/>
          <p:cNvCxnSpPr/>
          <p:nvPr/>
        </p:nvCxnSpPr>
        <p:spPr>
          <a:xfrm>
            <a:off x="2730500" y="2334037"/>
            <a:ext cx="1212122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9" name="Google Shape;99;p14"/>
          <p:cNvCxnSpPr/>
          <p:nvPr/>
        </p:nvCxnSpPr>
        <p:spPr>
          <a:xfrm>
            <a:off x="8003566" y="2643136"/>
            <a:ext cx="1198338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0" name="Google Shape;100;p14"/>
          <p:cNvCxnSpPr/>
          <p:nvPr/>
        </p:nvCxnSpPr>
        <p:spPr>
          <a:xfrm>
            <a:off x="3106541" y="1361641"/>
            <a:ext cx="0" cy="1158069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14"/>
          <p:cNvCxnSpPr/>
          <p:nvPr/>
        </p:nvCxnSpPr>
        <p:spPr>
          <a:xfrm>
            <a:off x="9029697" y="1490632"/>
            <a:ext cx="0" cy="1242421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2" name="Google Shape;102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1212368" y="906142"/>
            <a:ext cx="2059141" cy="200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-5400000">
            <a:off x="9004383" y="892168"/>
            <a:ext cx="2059531" cy="200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64140" y="3915093"/>
            <a:ext cx="1664352" cy="190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650128" y="4165486"/>
            <a:ext cx="423012" cy="1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17847" y="603799"/>
            <a:ext cx="627362" cy="550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20223" y="605162"/>
            <a:ext cx="627362" cy="550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23"/>
          <p:cNvGrpSpPr/>
          <p:nvPr/>
        </p:nvGrpSpPr>
        <p:grpSpPr>
          <a:xfrm>
            <a:off x="2416175" y="-177800"/>
            <a:ext cx="7359651" cy="7035800"/>
            <a:chOff x="2571749" y="573184"/>
            <a:chExt cx="7359651" cy="6328006"/>
          </a:xfrm>
        </p:grpSpPr>
        <p:sp>
          <p:nvSpPr>
            <p:cNvPr id="406" name="Google Shape;406;p23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407" name="Google Shape;407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71749" y="573184"/>
              <a:ext cx="7359651" cy="63280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8" name="Google Shape;408;p23"/>
          <p:cNvSpPr txBox="1"/>
          <p:nvPr/>
        </p:nvSpPr>
        <p:spPr>
          <a:xfrm>
            <a:off x="2416176" y="4185974"/>
            <a:ext cx="73596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INFOGRAPHIC</a:t>
            </a:r>
            <a:endParaRPr b="1" sz="5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09" name="Google Shape;40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2432028" y="547075"/>
            <a:ext cx="2598393" cy="266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400000">
            <a:off x="7171108" y="3610097"/>
            <a:ext cx="2598393" cy="2663659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23"/>
          <p:cNvSpPr txBox="1"/>
          <p:nvPr/>
        </p:nvSpPr>
        <p:spPr>
          <a:xfrm>
            <a:off x="4885371" y="1536681"/>
            <a:ext cx="242125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b="1" sz="13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412" name="Google Shape;412;p23"/>
          <p:cNvCxnSpPr/>
          <p:nvPr/>
        </p:nvCxnSpPr>
        <p:spPr>
          <a:xfrm rot="5400000">
            <a:off x="4627642" y="2369042"/>
            <a:ext cx="978773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3" name="Google Shape;413;p23"/>
          <p:cNvCxnSpPr/>
          <p:nvPr/>
        </p:nvCxnSpPr>
        <p:spPr>
          <a:xfrm rot="5400000">
            <a:off x="6571353" y="3290652"/>
            <a:ext cx="978775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23"/>
          <p:cNvCxnSpPr/>
          <p:nvPr/>
        </p:nvCxnSpPr>
        <p:spPr>
          <a:xfrm>
            <a:off x="4954058" y="1969983"/>
            <a:ext cx="1176279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23"/>
          <p:cNvCxnSpPr/>
          <p:nvPr/>
        </p:nvCxnSpPr>
        <p:spPr>
          <a:xfrm>
            <a:off x="6130336" y="3687091"/>
            <a:ext cx="1068501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416" name="Google Shape;416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707146"/>
            <a:ext cx="645923" cy="795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120985"/>
            <a:ext cx="645923" cy="795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5" name="Google Shape;425;p24"/>
          <p:cNvGrpSpPr/>
          <p:nvPr/>
        </p:nvGrpSpPr>
        <p:grpSpPr>
          <a:xfrm>
            <a:off x="5412132" y="1917361"/>
            <a:ext cx="1270397" cy="1139045"/>
            <a:chOff x="5190477" y="2019038"/>
            <a:chExt cx="1811046" cy="1811046"/>
          </a:xfrm>
        </p:grpSpPr>
        <p:sp>
          <p:nvSpPr>
            <p:cNvPr id="426" name="Google Shape;426;p24"/>
            <p:cNvSpPr/>
            <p:nvPr/>
          </p:nvSpPr>
          <p:spPr>
            <a:xfrm>
              <a:off x="5190477" y="2019038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27" name="Google Shape;427;p24"/>
            <p:cNvSpPr/>
            <p:nvPr/>
          </p:nvSpPr>
          <p:spPr>
            <a:xfrm>
              <a:off x="5836499" y="2710399"/>
              <a:ext cx="519003" cy="428325"/>
            </a:xfrm>
            <a:custGeom>
              <a:rect b="b" l="l" r="r" t="t"/>
              <a:pathLst>
                <a:path extrusionOk="0" h="152" w="184">
                  <a:moveTo>
                    <a:pt x="156" y="141"/>
                  </a:moveTo>
                  <a:cubicBezTo>
                    <a:pt x="158" y="142"/>
                    <a:pt x="159" y="144"/>
                    <a:pt x="159" y="146"/>
                  </a:cubicBezTo>
                  <a:cubicBezTo>
                    <a:pt x="158" y="149"/>
                    <a:pt x="155" y="150"/>
                    <a:pt x="153" y="149"/>
                  </a:cubicBezTo>
                  <a:cubicBezTo>
                    <a:pt x="106" y="130"/>
                    <a:pt x="106" y="130"/>
                    <a:pt x="106" y="130"/>
                  </a:cubicBezTo>
                  <a:cubicBezTo>
                    <a:pt x="45" y="139"/>
                    <a:pt x="45" y="139"/>
                    <a:pt x="45" y="139"/>
                  </a:cubicBezTo>
                  <a:cubicBezTo>
                    <a:pt x="45" y="140"/>
                    <a:pt x="44" y="141"/>
                    <a:pt x="44" y="142"/>
                  </a:cubicBezTo>
                  <a:cubicBezTo>
                    <a:pt x="42" y="146"/>
                    <a:pt x="39" y="149"/>
                    <a:pt x="36" y="150"/>
                  </a:cubicBezTo>
                  <a:cubicBezTo>
                    <a:pt x="32" y="152"/>
                    <a:pt x="28" y="152"/>
                    <a:pt x="24" y="150"/>
                  </a:cubicBezTo>
                  <a:cubicBezTo>
                    <a:pt x="21" y="149"/>
                    <a:pt x="18" y="146"/>
                    <a:pt x="16" y="142"/>
                  </a:cubicBezTo>
                  <a:cubicBezTo>
                    <a:pt x="15" y="139"/>
                    <a:pt x="14" y="135"/>
                    <a:pt x="16" y="131"/>
                  </a:cubicBezTo>
                  <a:cubicBezTo>
                    <a:pt x="18" y="127"/>
                    <a:pt x="21" y="124"/>
                    <a:pt x="24" y="123"/>
                  </a:cubicBezTo>
                  <a:cubicBezTo>
                    <a:pt x="28" y="121"/>
                    <a:pt x="32" y="121"/>
                    <a:pt x="36" y="123"/>
                  </a:cubicBezTo>
                  <a:cubicBezTo>
                    <a:pt x="39" y="124"/>
                    <a:pt x="42" y="127"/>
                    <a:pt x="44" y="130"/>
                  </a:cubicBezTo>
                  <a:cubicBezTo>
                    <a:pt x="90" y="124"/>
                    <a:pt x="90" y="124"/>
                    <a:pt x="90" y="124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39" y="105"/>
                    <a:pt x="37" y="107"/>
                    <a:pt x="34" y="108"/>
                  </a:cubicBezTo>
                  <a:cubicBezTo>
                    <a:pt x="31" y="109"/>
                    <a:pt x="27" y="110"/>
                    <a:pt x="23" y="108"/>
                  </a:cubicBezTo>
                  <a:cubicBezTo>
                    <a:pt x="19" y="107"/>
                    <a:pt x="16" y="104"/>
                    <a:pt x="15" y="100"/>
                  </a:cubicBezTo>
                  <a:cubicBezTo>
                    <a:pt x="11" y="92"/>
                    <a:pt x="15" y="84"/>
                    <a:pt x="23" y="80"/>
                  </a:cubicBezTo>
                  <a:cubicBezTo>
                    <a:pt x="26" y="79"/>
                    <a:pt x="30" y="79"/>
                    <a:pt x="34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8" y="82"/>
                    <a:pt x="41" y="85"/>
                    <a:pt x="42" y="88"/>
                  </a:cubicBezTo>
                  <a:cubicBezTo>
                    <a:pt x="43" y="91"/>
                    <a:pt x="44" y="93"/>
                    <a:pt x="43" y="96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64" y="113"/>
                    <a:pt x="164" y="113"/>
                    <a:pt x="164" y="113"/>
                  </a:cubicBezTo>
                  <a:cubicBezTo>
                    <a:pt x="166" y="113"/>
                    <a:pt x="168" y="114"/>
                    <a:pt x="169" y="117"/>
                  </a:cubicBezTo>
                  <a:cubicBezTo>
                    <a:pt x="169" y="119"/>
                    <a:pt x="167" y="121"/>
                    <a:pt x="165" y="122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56" y="141"/>
                    <a:pt x="156" y="141"/>
                    <a:pt x="156" y="141"/>
                  </a:cubicBezTo>
                  <a:close/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9" y="0"/>
                    <a:pt x="32" y="3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2"/>
                    <a:pt x="32" y="52"/>
                    <a:pt x="32" y="52"/>
                  </a:cubicBezTo>
                  <a:cubicBezTo>
                    <a:pt x="32" y="55"/>
                    <a:pt x="29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4" y="59"/>
                    <a:pt x="0" y="55"/>
                    <a:pt x="0" y="52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4" y="0"/>
                    <a:pt x="7" y="0"/>
                  </a:cubicBezTo>
                  <a:close/>
                  <a:moveTo>
                    <a:pt x="18" y="14"/>
                  </a:moveTo>
                  <a:cubicBezTo>
                    <a:pt x="18" y="14"/>
                    <a:pt x="18" y="14"/>
                    <a:pt x="18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18" y="14"/>
                    <a:pt x="18" y="14"/>
                    <a:pt x="18" y="14"/>
                  </a:cubicBezTo>
                  <a:close/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0"/>
                    <a:pt x="70" y="3"/>
                    <a:pt x="70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3"/>
                    <a:pt x="67" y="66"/>
                    <a:pt x="63" y="66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45" y="66"/>
                    <a:pt x="45" y="66"/>
                    <a:pt x="45" y="66"/>
                  </a:cubicBezTo>
                  <a:cubicBezTo>
                    <a:pt x="41" y="66"/>
                    <a:pt x="38" y="63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3"/>
                    <a:pt x="41" y="0"/>
                    <a:pt x="45" y="0"/>
                  </a:cubicBezTo>
                  <a:close/>
                  <a:moveTo>
                    <a:pt x="56" y="14"/>
                  </a:moveTo>
                  <a:cubicBezTo>
                    <a:pt x="56" y="14"/>
                    <a:pt x="56" y="14"/>
                    <a:pt x="56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52"/>
                    <a:pt x="52" y="52"/>
                    <a:pt x="52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14"/>
                    <a:pt x="56" y="14"/>
                    <a:pt x="56" y="14"/>
                  </a:cubicBezTo>
                  <a:close/>
                  <a:moveTo>
                    <a:pt x="83" y="0"/>
                  </a:move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5" y="0"/>
                    <a:pt x="108" y="3"/>
                    <a:pt x="108" y="7"/>
                  </a:cubicBezTo>
                  <a:cubicBezTo>
                    <a:pt x="108" y="7"/>
                    <a:pt x="108" y="7"/>
                    <a:pt x="108" y="7"/>
                  </a:cubicBezTo>
                  <a:cubicBezTo>
                    <a:pt x="108" y="67"/>
                    <a:pt x="108" y="67"/>
                    <a:pt x="108" y="67"/>
                  </a:cubicBezTo>
                  <a:cubicBezTo>
                    <a:pt x="108" y="71"/>
                    <a:pt x="105" y="74"/>
                    <a:pt x="101" y="74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79" y="74"/>
                    <a:pt x="76" y="71"/>
                    <a:pt x="76" y="67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9" y="0"/>
                    <a:pt x="83" y="0"/>
                  </a:cubicBezTo>
                  <a:close/>
                  <a:moveTo>
                    <a:pt x="94" y="14"/>
                  </a:moveTo>
                  <a:cubicBezTo>
                    <a:pt x="94" y="14"/>
                    <a:pt x="94" y="14"/>
                    <a:pt x="94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4" y="60"/>
                    <a:pt x="94" y="60"/>
                    <a:pt x="94" y="60"/>
                  </a:cubicBezTo>
                  <a:cubicBezTo>
                    <a:pt x="94" y="14"/>
                    <a:pt x="94" y="14"/>
                    <a:pt x="94" y="14"/>
                  </a:cubicBezTo>
                  <a:close/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3" y="0"/>
                    <a:pt x="146" y="3"/>
                    <a:pt x="146" y="7"/>
                  </a:cubicBezTo>
                  <a:cubicBezTo>
                    <a:pt x="146" y="7"/>
                    <a:pt x="146" y="7"/>
                    <a:pt x="146" y="7"/>
                  </a:cubicBezTo>
                  <a:cubicBezTo>
                    <a:pt x="146" y="75"/>
                    <a:pt x="146" y="75"/>
                    <a:pt x="146" y="75"/>
                  </a:cubicBezTo>
                  <a:cubicBezTo>
                    <a:pt x="146" y="79"/>
                    <a:pt x="143" y="82"/>
                    <a:pt x="139" y="82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21" y="82"/>
                    <a:pt x="121" y="82"/>
                    <a:pt x="121" y="82"/>
                  </a:cubicBezTo>
                  <a:cubicBezTo>
                    <a:pt x="117" y="82"/>
                    <a:pt x="114" y="79"/>
                    <a:pt x="114" y="75"/>
                  </a:cubicBezTo>
                  <a:cubicBezTo>
                    <a:pt x="114" y="75"/>
                    <a:pt x="114" y="75"/>
                    <a:pt x="114" y="75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3"/>
                    <a:pt x="117" y="0"/>
                    <a:pt x="121" y="0"/>
                  </a:cubicBezTo>
                  <a:close/>
                  <a:moveTo>
                    <a:pt x="132" y="14"/>
                  </a:moveTo>
                  <a:cubicBezTo>
                    <a:pt x="132" y="14"/>
                    <a:pt x="132" y="14"/>
                    <a:pt x="132" y="14"/>
                  </a:cubicBezTo>
                  <a:cubicBezTo>
                    <a:pt x="128" y="14"/>
                    <a:pt x="128" y="14"/>
                    <a:pt x="128" y="14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32" y="68"/>
                    <a:pt x="132" y="68"/>
                    <a:pt x="132" y="68"/>
                  </a:cubicBezTo>
                  <a:cubicBezTo>
                    <a:pt x="132" y="14"/>
                    <a:pt x="132" y="14"/>
                    <a:pt x="132" y="14"/>
                  </a:cubicBezTo>
                  <a:close/>
                  <a:moveTo>
                    <a:pt x="159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77" y="0"/>
                    <a:pt x="177" y="0"/>
                    <a:pt x="177" y="0"/>
                  </a:cubicBezTo>
                  <a:cubicBezTo>
                    <a:pt x="181" y="0"/>
                    <a:pt x="184" y="3"/>
                    <a:pt x="184" y="7"/>
                  </a:cubicBezTo>
                  <a:cubicBezTo>
                    <a:pt x="184" y="7"/>
                    <a:pt x="184" y="7"/>
                    <a:pt x="184" y="7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4" y="86"/>
                    <a:pt x="181" y="89"/>
                    <a:pt x="177" y="89"/>
                  </a:cubicBezTo>
                  <a:cubicBezTo>
                    <a:pt x="177" y="89"/>
                    <a:pt x="177" y="89"/>
                    <a:pt x="177" y="89"/>
                  </a:cubicBezTo>
                  <a:cubicBezTo>
                    <a:pt x="159" y="89"/>
                    <a:pt x="159" y="89"/>
                    <a:pt x="159" y="89"/>
                  </a:cubicBezTo>
                  <a:cubicBezTo>
                    <a:pt x="155" y="89"/>
                    <a:pt x="152" y="86"/>
                    <a:pt x="152" y="82"/>
                  </a:cubicBezTo>
                  <a:cubicBezTo>
                    <a:pt x="152" y="82"/>
                    <a:pt x="152" y="82"/>
                    <a:pt x="152" y="82"/>
                  </a:cubicBezTo>
                  <a:cubicBezTo>
                    <a:pt x="152" y="7"/>
                    <a:pt x="152" y="7"/>
                    <a:pt x="152" y="7"/>
                  </a:cubicBezTo>
                  <a:cubicBezTo>
                    <a:pt x="152" y="3"/>
                    <a:pt x="155" y="0"/>
                    <a:pt x="159" y="0"/>
                  </a:cubicBezTo>
                  <a:close/>
                  <a:moveTo>
                    <a:pt x="170" y="14"/>
                  </a:moveTo>
                  <a:cubicBezTo>
                    <a:pt x="170" y="14"/>
                    <a:pt x="170" y="14"/>
                    <a:pt x="170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6" y="75"/>
                    <a:pt x="166" y="75"/>
                    <a:pt x="166" y="75"/>
                  </a:cubicBezTo>
                  <a:cubicBezTo>
                    <a:pt x="170" y="75"/>
                    <a:pt x="170" y="75"/>
                    <a:pt x="170" y="75"/>
                  </a:cubicBezTo>
                  <a:cubicBezTo>
                    <a:pt x="170" y="14"/>
                    <a:pt x="170" y="14"/>
                    <a:pt x="170" y="14"/>
                  </a:cubicBezTo>
                  <a:close/>
                  <a:moveTo>
                    <a:pt x="32" y="130"/>
                  </a:moveTo>
                  <a:cubicBezTo>
                    <a:pt x="32" y="130"/>
                    <a:pt x="32" y="130"/>
                    <a:pt x="32" y="130"/>
                  </a:cubicBezTo>
                  <a:cubicBezTo>
                    <a:pt x="31" y="130"/>
                    <a:pt x="29" y="130"/>
                    <a:pt x="27" y="130"/>
                  </a:cubicBezTo>
                  <a:cubicBezTo>
                    <a:pt x="26" y="131"/>
                    <a:pt x="25" y="132"/>
                    <a:pt x="24" y="134"/>
                  </a:cubicBezTo>
                  <a:cubicBezTo>
                    <a:pt x="23" y="136"/>
                    <a:pt x="23" y="138"/>
                    <a:pt x="24" y="139"/>
                  </a:cubicBezTo>
                  <a:cubicBezTo>
                    <a:pt x="25" y="141"/>
                    <a:pt x="26" y="142"/>
                    <a:pt x="27" y="143"/>
                  </a:cubicBezTo>
                  <a:cubicBezTo>
                    <a:pt x="29" y="143"/>
                    <a:pt x="31" y="143"/>
                    <a:pt x="33" y="142"/>
                  </a:cubicBezTo>
                  <a:cubicBezTo>
                    <a:pt x="34" y="142"/>
                    <a:pt x="35" y="141"/>
                    <a:pt x="36" y="139"/>
                  </a:cubicBezTo>
                  <a:cubicBezTo>
                    <a:pt x="37" y="136"/>
                    <a:pt x="36" y="132"/>
                    <a:pt x="32" y="130"/>
                  </a:cubicBezTo>
                  <a:close/>
                  <a:moveTo>
                    <a:pt x="35" y="92"/>
                  </a:moveTo>
                  <a:cubicBezTo>
                    <a:pt x="35" y="92"/>
                    <a:pt x="35" y="92"/>
                    <a:pt x="35" y="92"/>
                  </a:cubicBezTo>
                  <a:cubicBezTo>
                    <a:pt x="34" y="90"/>
                    <a:pt x="33" y="89"/>
                    <a:pt x="31" y="88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9" y="87"/>
                    <a:pt x="27" y="87"/>
                    <a:pt x="26" y="88"/>
                  </a:cubicBezTo>
                  <a:cubicBezTo>
                    <a:pt x="23" y="89"/>
                    <a:pt x="21" y="93"/>
                    <a:pt x="22" y="97"/>
                  </a:cubicBezTo>
                  <a:cubicBezTo>
                    <a:pt x="23" y="98"/>
                    <a:pt x="24" y="100"/>
                    <a:pt x="26" y="100"/>
                  </a:cubicBezTo>
                  <a:cubicBezTo>
                    <a:pt x="28" y="101"/>
                    <a:pt x="30" y="101"/>
                    <a:pt x="31" y="100"/>
                  </a:cubicBezTo>
                  <a:cubicBezTo>
                    <a:pt x="34" y="99"/>
                    <a:pt x="36" y="95"/>
                    <a:pt x="35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28" name="Google Shape;428;p24"/>
          <p:cNvGrpSpPr/>
          <p:nvPr/>
        </p:nvGrpSpPr>
        <p:grpSpPr>
          <a:xfrm>
            <a:off x="4721699" y="2612690"/>
            <a:ext cx="1270397" cy="1139045"/>
            <a:chOff x="4206296" y="3124106"/>
            <a:chExt cx="1811046" cy="1811046"/>
          </a:xfrm>
        </p:grpSpPr>
        <p:sp>
          <p:nvSpPr>
            <p:cNvPr id="429" name="Google Shape;429;p24"/>
            <p:cNvSpPr/>
            <p:nvPr/>
          </p:nvSpPr>
          <p:spPr>
            <a:xfrm>
              <a:off x="4206296" y="3124106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0" name="Google Shape;430;p24"/>
            <p:cNvSpPr/>
            <p:nvPr/>
          </p:nvSpPr>
          <p:spPr>
            <a:xfrm>
              <a:off x="4852915" y="3771322"/>
              <a:ext cx="517809" cy="516615"/>
            </a:xfrm>
            <a:custGeom>
              <a:rect b="b" l="l" r="r" t="t"/>
              <a:pathLst>
                <a:path extrusionOk="0" h="183" w="184">
                  <a:moveTo>
                    <a:pt x="91" y="0"/>
                  </a:moveTo>
                  <a:cubicBezTo>
                    <a:pt x="135" y="0"/>
                    <a:pt x="173" y="32"/>
                    <a:pt x="182" y="75"/>
                  </a:cubicBezTo>
                  <a:cubicBezTo>
                    <a:pt x="183" y="77"/>
                    <a:pt x="184" y="80"/>
                    <a:pt x="184" y="83"/>
                  </a:cubicBezTo>
                  <a:cubicBezTo>
                    <a:pt x="184" y="104"/>
                    <a:pt x="184" y="125"/>
                    <a:pt x="184" y="146"/>
                  </a:cubicBezTo>
                  <a:cubicBezTo>
                    <a:pt x="184" y="157"/>
                    <a:pt x="179" y="180"/>
                    <a:pt x="163" y="180"/>
                  </a:cubicBezTo>
                  <a:cubicBezTo>
                    <a:pt x="125" y="181"/>
                    <a:pt x="125" y="181"/>
                    <a:pt x="125" y="181"/>
                  </a:cubicBezTo>
                  <a:cubicBezTo>
                    <a:pt x="113" y="181"/>
                    <a:pt x="103" y="183"/>
                    <a:pt x="91" y="183"/>
                  </a:cubicBezTo>
                  <a:cubicBezTo>
                    <a:pt x="66" y="183"/>
                    <a:pt x="43" y="173"/>
                    <a:pt x="27" y="15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10" y="140"/>
                    <a:pt x="0" y="117"/>
                    <a:pt x="0" y="92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3" y="10"/>
                    <a:pt x="66" y="0"/>
                    <a:pt x="91" y="0"/>
                  </a:cubicBezTo>
                  <a:close/>
                  <a:moveTo>
                    <a:pt x="91" y="85"/>
                  </a:moveTo>
                  <a:cubicBezTo>
                    <a:pt x="91" y="85"/>
                    <a:pt x="91" y="85"/>
                    <a:pt x="91" y="85"/>
                  </a:cubicBezTo>
                  <a:cubicBezTo>
                    <a:pt x="95" y="85"/>
                    <a:pt x="98" y="88"/>
                    <a:pt x="98" y="92"/>
                  </a:cubicBezTo>
                  <a:cubicBezTo>
                    <a:pt x="98" y="96"/>
                    <a:pt x="95" y="99"/>
                    <a:pt x="91" y="99"/>
                  </a:cubicBezTo>
                  <a:cubicBezTo>
                    <a:pt x="87" y="99"/>
                    <a:pt x="84" y="96"/>
                    <a:pt x="84" y="92"/>
                  </a:cubicBezTo>
                  <a:cubicBezTo>
                    <a:pt x="84" y="88"/>
                    <a:pt x="87" y="85"/>
                    <a:pt x="91" y="85"/>
                  </a:cubicBezTo>
                  <a:close/>
                  <a:moveTo>
                    <a:pt x="150" y="75"/>
                  </a:moveTo>
                  <a:cubicBezTo>
                    <a:pt x="150" y="75"/>
                    <a:pt x="150" y="75"/>
                    <a:pt x="150" y="75"/>
                  </a:cubicBezTo>
                  <a:cubicBezTo>
                    <a:pt x="150" y="111"/>
                    <a:pt x="150" y="111"/>
                    <a:pt x="150" y="111"/>
                  </a:cubicBezTo>
                  <a:cubicBezTo>
                    <a:pt x="150" y="114"/>
                    <a:pt x="148" y="116"/>
                    <a:pt x="146" y="116"/>
                  </a:cubicBezTo>
                  <a:cubicBezTo>
                    <a:pt x="143" y="116"/>
                    <a:pt x="141" y="114"/>
                    <a:pt x="141" y="111"/>
                  </a:cubicBezTo>
                  <a:cubicBezTo>
                    <a:pt x="141" y="96"/>
                    <a:pt x="141" y="81"/>
                    <a:pt x="141" y="66"/>
                  </a:cubicBezTo>
                  <a:cubicBezTo>
                    <a:pt x="141" y="60"/>
                    <a:pt x="132" y="60"/>
                    <a:pt x="132" y="66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73"/>
                    <a:pt x="132" y="73"/>
                  </a:cubicBezTo>
                  <a:cubicBezTo>
                    <a:pt x="132" y="73"/>
                    <a:pt x="132" y="108"/>
                    <a:pt x="132" y="111"/>
                  </a:cubicBezTo>
                  <a:cubicBezTo>
                    <a:pt x="132" y="114"/>
                    <a:pt x="131" y="116"/>
                    <a:pt x="128" y="116"/>
                  </a:cubicBezTo>
                  <a:cubicBezTo>
                    <a:pt x="126" y="116"/>
                    <a:pt x="124" y="114"/>
                    <a:pt x="124" y="111"/>
                  </a:cubicBezTo>
                  <a:cubicBezTo>
                    <a:pt x="124" y="108"/>
                    <a:pt x="124" y="73"/>
                    <a:pt x="124" y="73"/>
                  </a:cubicBezTo>
                  <a:cubicBezTo>
                    <a:pt x="124" y="73"/>
                    <a:pt x="124" y="73"/>
                    <a:pt x="124" y="73"/>
                  </a:cubicBezTo>
                  <a:cubicBezTo>
                    <a:pt x="124" y="67"/>
                    <a:pt x="115" y="67"/>
                    <a:pt x="115" y="73"/>
                  </a:cubicBezTo>
                  <a:cubicBezTo>
                    <a:pt x="115" y="93"/>
                    <a:pt x="115" y="112"/>
                    <a:pt x="115" y="132"/>
                  </a:cubicBezTo>
                  <a:cubicBezTo>
                    <a:pt x="115" y="138"/>
                    <a:pt x="109" y="142"/>
                    <a:pt x="104" y="139"/>
                  </a:cubicBezTo>
                  <a:cubicBezTo>
                    <a:pt x="99" y="137"/>
                    <a:pt x="94" y="135"/>
                    <a:pt x="89" y="133"/>
                  </a:cubicBezTo>
                  <a:cubicBezTo>
                    <a:pt x="87" y="132"/>
                    <a:pt x="86" y="132"/>
                    <a:pt x="85" y="132"/>
                  </a:cubicBezTo>
                  <a:cubicBezTo>
                    <a:pt x="83" y="132"/>
                    <a:pt x="80" y="132"/>
                    <a:pt x="78" y="133"/>
                  </a:cubicBezTo>
                  <a:cubicBezTo>
                    <a:pt x="77" y="134"/>
                    <a:pt x="77" y="135"/>
                    <a:pt x="77" y="137"/>
                  </a:cubicBezTo>
                  <a:cubicBezTo>
                    <a:pt x="77" y="138"/>
                    <a:pt x="77" y="140"/>
                    <a:pt x="78" y="140"/>
                  </a:cubicBezTo>
                  <a:cubicBezTo>
                    <a:pt x="80" y="142"/>
                    <a:pt x="82" y="143"/>
                    <a:pt x="85" y="144"/>
                  </a:cubicBezTo>
                  <a:cubicBezTo>
                    <a:pt x="92" y="147"/>
                    <a:pt x="98" y="151"/>
                    <a:pt x="104" y="155"/>
                  </a:cubicBezTo>
                  <a:cubicBezTo>
                    <a:pt x="109" y="160"/>
                    <a:pt x="115" y="165"/>
                    <a:pt x="119" y="170"/>
                  </a:cubicBezTo>
                  <a:cubicBezTo>
                    <a:pt x="121" y="171"/>
                    <a:pt x="123" y="172"/>
                    <a:pt x="125" y="172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73" y="172"/>
                    <a:pt x="176" y="152"/>
                    <a:pt x="176" y="146"/>
                  </a:cubicBezTo>
                  <a:cubicBezTo>
                    <a:pt x="176" y="125"/>
                    <a:pt x="176" y="104"/>
                    <a:pt x="176" y="83"/>
                  </a:cubicBezTo>
                  <a:cubicBezTo>
                    <a:pt x="176" y="77"/>
                    <a:pt x="168" y="77"/>
                    <a:pt x="167" y="82"/>
                  </a:cubicBezTo>
                  <a:cubicBezTo>
                    <a:pt x="167" y="111"/>
                    <a:pt x="167" y="111"/>
                    <a:pt x="167" y="111"/>
                  </a:cubicBezTo>
                  <a:cubicBezTo>
                    <a:pt x="167" y="114"/>
                    <a:pt x="165" y="116"/>
                    <a:pt x="163" y="116"/>
                  </a:cubicBezTo>
                  <a:cubicBezTo>
                    <a:pt x="161" y="116"/>
                    <a:pt x="159" y="114"/>
                    <a:pt x="159" y="111"/>
                  </a:cubicBezTo>
                  <a:cubicBezTo>
                    <a:pt x="159" y="99"/>
                    <a:pt x="159" y="87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69"/>
                    <a:pt x="150" y="69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ubicBezTo>
                    <a:pt x="150" y="75"/>
                    <a:pt x="150" y="75"/>
                    <a:pt x="150" y="75"/>
                  </a:cubicBezTo>
                  <a:close/>
                  <a:moveTo>
                    <a:pt x="165" y="68"/>
                  </a:moveTo>
                  <a:cubicBezTo>
                    <a:pt x="165" y="68"/>
                    <a:pt x="165" y="68"/>
                    <a:pt x="165" y="68"/>
                  </a:cubicBezTo>
                  <a:cubicBezTo>
                    <a:pt x="155" y="36"/>
                    <a:pt x="126" y="14"/>
                    <a:pt x="91" y="14"/>
                  </a:cubicBezTo>
                  <a:cubicBezTo>
                    <a:pt x="70" y="14"/>
                    <a:pt x="51" y="23"/>
                    <a:pt x="37" y="36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22" y="51"/>
                    <a:pt x="14" y="70"/>
                    <a:pt x="14" y="92"/>
                  </a:cubicBezTo>
                  <a:cubicBezTo>
                    <a:pt x="14" y="113"/>
                    <a:pt x="22" y="132"/>
                    <a:pt x="36" y="146"/>
                  </a:cubicBezTo>
                  <a:cubicBezTo>
                    <a:pt x="36" y="147"/>
                    <a:pt x="36" y="147"/>
                    <a:pt x="36" y="147"/>
                  </a:cubicBezTo>
                  <a:cubicBezTo>
                    <a:pt x="51" y="161"/>
                    <a:pt x="70" y="169"/>
                    <a:pt x="91" y="169"/>
                  </a:cubicBezTo>
                  <a:cubicBezTo>
                    <a:pt x="96" y="169"/>
                    <a:pt x="101" y="169"/>
                    <a:pt x="106" y="168"/>
                  </a:cubicBezTo>
                  <a:cubicBezTo>
                    <a:pt x="103" y="166"/>
                    <a:pt x="101" y="164"/>
                    <a:pt x="99" y="162"/>
                  </a:cubicBezTo>
                  <a:cubicBezTo>
                    <a:pt x="93" y="158"/>
                    <a:pt x="88" y="154"/>
                    <a:pt x="81" y="152"/>
                  </a:cubicBezTo>
                  <a:cubicBezTo>
                    <a:pt x="78" y="150"/>
                    <a:pt x="75" y="149"/>
                    <a:pt x="73" y="147"/>
                  </a:cubicBezTo>
                  <a:cubicBezTo>
                    <a:pt x="68" y="142"/>
                    <a:pt x="67" y="135"/>
                    <a:pt x="70" y="129"/>
                  </a:cubicBezTo>
                  <a:cubicBezTo>
                    <a:pt x="65" y="126"/>
                    <a:pt x="60" y="122"/>
                    <a:pt x="56" y="116"/>
                  </a:cubicBezTo>
                  <a:cubicBezTo>
                    <a:pt x="51" y="109"/>
                    <a:pt x="48" y="101"/>
                    <a:pt x="48" y="92"/>
                  </a:cubicBezTo>
                  <a:cubicBezTo>
                    <a:pt x="48" y="68"/>
                    <a:pt x="68" y="49"/>
                    <a:pt x="91" y="49"/>
                  </a:cubicBezTo>
                  <a:cubicBezTo>
                    <a:pt x="97" y="49"/>
                    <a:pt x="103" y="50"/>
                    <a:pt x="108" y="52"/>
                  </a:cubicBezTo>
                  <a:cubicBezTo>
                    <a:pt x="112" y="54"/>
                    <a:pt x="117" y="57"/>
                    <a:pt x="120" y="60"/>
                  </a:cubicBezTo>
                  <a:cubicBezTo>
                    <a:pt x="122" y="60"/>
                    <a:pt x="123" y="60"/>
                    <a:pt x="125" y="61"/>
                  </a:cubicBezTo>
                  <a:cubicBezTo>
                    <a:pt x="125" y="59"/>
                    <a:pt x="126" y="58"/>
                    <a:pt x="128" y="57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0" y="54"/>
                    <a:pt x="133" y="53"/>
                    <a:pt x="137" y="53"/>
                  </a:cubicBezTo>
                  <a:cubicBezTo>
                    <a:pt x="141" y="53"/>
                    <a:pt x="144" y="54"/>
                    <a:pt x="146" y="57"/>
                  </a:cubicBezTo>
                  <a:cubicBezTo>
                    <a:pt x="146" y="57"/>
                    <a:pt x="146" y="57"/>
                    <a:pt x="146" y="57"/>
                  </a:cubicBezTo>
                  <a:cubicBezTo>
                    <a:pt x="148" y="59"/>
                    <a:pt x="149" y="61"/>
                    <a:pt x="150" y="63"/>
                  </a:cubicBezTo>
                  <a:cubicBezTo>
                    <a:pt x="151" y="63"/>
                    <a:pt x="153" y="62"/>
                    <a:pt x="154" y="62"/>
                  </a:cubicBezTo>
                  <a:cubicBezTo>
                    <a:pt x="159" y="62"/>
                    <a:pt x="163" y="65"/>
                    <a:pt x="165" y="68"/>
                  </a:cubicBezTo>
                  <a:close/>
                  <a:moveTo>
                    <a:pt x="79" y="124"/>
                  </a:moveTo>
                  <a:cubicBezTo>
                    <a:pt x="79" y="124"/>
                    <a:pt x="79" y="124"/>
                    <a:pt x="79" y="124"/>
                  </a:cubicBezTo>
                  <a:cubicBezTo>
                    <a:pt x="83" y="123"/>
                    <a:pt x="87" y="123"/>
                    <a:pt x="91" y="125"/>
                  </a:cubicBezTo>
                  <a:cubicBezTo>
                    <a:pt x="96" y="127"/>
                    <a:pt x="102" y="129"/>
                    <a:pt x="106" y="131"/>
                  </a:cubicBezTo>
                  <a:cubicBezTo>
                    <a:pt x="106" y="112"/>
                    <a:pt x="106" y="92"/>
                    <a:pt x="106" y="73"/>
                  </a:cubicBezTo>
                  <a:cubicBezTo>
                    <a:pt x="106" y="69"/>
                    <a:pt x="108" y="66"/>
                    <a:pt x="111" y="63"/>
                  </a:cubicBezTo>
                  <a:cubicBezTo>
                    <a:pt x="109" y="62"/>
                    <a:pt x="107" y="61"/>
                    <a:pt x="104" y="60"/>
                  </a:cubicBezTo>
                  <a:cubicBezTo>
                    <a:pt x="100" y="58"/>
                    <a:pt x="96" y="57"/>
                    <a:pt x="91" y="57"/>
                  </a:cubicBezTo>
                  <a:cubicBezTo>
                    <a:pt x="72" y="57"/>
                    <a:pt x="57" y="73"/>
                    <a:pt x="57" y="92"/>
                  </a:cubicBezTo>
                  <a:cubicBezTo>
                    <a:pt x="57" y="99"/>
                    <a:pt x="59" y="106"/>
                    <a:pt x="63" y="112"/>
                  </a:cubicBezTo>
                  <a:cubicBezTo>
                    <a:pt x="67" y="117"/>
                    <a:pt x="73" y="121"/>
                    <a:pt x="79" y="1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31" name="Google Shape;431;p24"/>
          <p:cNvGrpSpPr/>
          <p:nvPr/>
        </p:nvGrpSpPr>
        <p:grpSpPr>
          <a:xfrm>
            <a:off x="6102565" y="2612690"/>
            <a:ext cx="1270397" cy="1139045"/>
            <a:chOff x="6174658" y="3124106"/>
            <a:chExt cx="1811046" cy="1811046"/>
          </a:xfrm>
        </p:grpSpPr>
        <p:sp>
          <p:nvSpPr>
            <p:cNvPr id="432" name="Google Shape;432;p24"/>
            <p:cNvSpPr/>
            <p:nvPr/>
          </p:nvSpPr>
          <p:spPr>
            <a:xfrm>
              <a:off x="6174658" y="3124106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3" name="Google Shape;433;p24"/>
            <p:cNvSpPr/>
            <p:nvPr/>
          </p:nvSpPr>
          <p:spPr>
            <a:xfrm>
              <a:off x="6808153" y="3770129"/>
              <a:ext cx="544056" cy="519000"/>
            </a:xfrm>
            <a:custGeom>
              <a:rect b="b" l="l" r="r" t="t"/>
              <a:pathLst>
                <a:path extrusionOk="0" h="184" w="193">
                  <a:moveTo>
                    <a:pt x="54" y="6"/>
                  </a:moveTo>
                  <a:cubicBezTo>
                    <a:pt x="84" y="0"/>
                    <a:pt x="102" y="16"/>
                    <a:pt x="119" y="31"/>
                  </a:cubicBezTo>
                  <a:cubicBezTo>
                    <a:pt x="135" y="45"/>
                    <a:pt x="150" y="58"/>
                    <a:pt x="176" y="45"/>
                  </a:cubicBezTo>
                  <a:cubicBezTo>
                    <a:pt x="177" y="45"/>
                    <a:pt x="177" y="45"/>
                    <a:pt x="177" y="45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77" y="44"/>
                    <a:pt x="177" y="44"/>
                    <a:pt x="177" y="44"/>
                  </a:cubicBezTo>
                  <a:cubicBezTo>
                    <a:pt x="186" y="41"/>
                    <a:pt x="193" y="52"/>
                    <a:pt x="187" y="59"/>
                  </a:cubicBezTo>
                  <a:cubicBezTo>
                    <a:pt x="187" y="59"/>
                    <a:pt x="187" y="59"/>
                    <a:pt x="187" y="59"/>
                  </a:cubicBezTo>
                  <a:cubicBezTo>
                    <a:pt x="155" y="92"/>
                    <a:pt x="124" y="126"/>
                    <a:pt x="91" y="159"/>
                  </a:cubicBezTo>
                  <a:cubicBezTo>
                    <a:pt x="101" y="168"/>
                    <a:pt x="93" y="184"/>
                    <a:pt x="80" y="184"/>
                  </a:cubicBezTo>
                  <a:cubicBezTo>
                    <a:pt x="22" y="184"/>
                    <a:pt x="22" y="184"/>
                    <a:pt x="22" y="184"/>
                  </a:cubicBezTo>
                  <a:cubicBezTo>
                    <a:pt x="5" y="184"/>
                    <a:pt x="0" y="162"/>
                    <a:pt x="15" y="155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07"/>
                    <a:pt x="16" y="105"/>
                    <a:pt x="18" y="10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3"/>
                    <a:pt x="2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50" y="0"/>
                    <a:pt x="53" y="2"/>
                    <a:pt x="54" y="6"/>
                  </a:cubicBezTo>
                  <a:close/>
                  <a:moveTo>
                    <a:pt x="111" y="45"/>
                  </a:moveTo>
                  <a:cubicBezTo>
                    <a:pt x="111" y="45"/>
                    <a:pt x="111" y="45"/>
                    <a:pt x="111" y="45"/>
                  </a:cubicBezTo>
                  <a:cubicBezTo>
                    <a:pt x="116" y="47"/>
                    <a:pt x="116" y="47"/>
                    <a:pt x="116" y="47"/>
                  </a:cubicBezTo>
                  <a:cubicBezTo>
                    <a:pt x="114" y="45"/>
                    <a:pt x="112" y="43"/>
                    <a:pt x="110" y="42"/>
                  </a:cubicBezTo>
                  <a:cubicBezTo>
                    <a:pt x="94" y="28"/>
                    <a:pt x="78" y="13"/>
                    <a:pt x="49" y="21"/>
                  </a:cubicBezTo>
                  <a:cubicBezTo>
                    <a:pt x="48" y="22"/>
                    <a:pt x="47" y="22"/>
                    <a:pt x="47" y="22"/>
                  </a:cubicBezTo>
                  <a:cubicBezTo>
                    <a:pt x="43" y="22"/>
                    <a:pt x="39" y="19"/>
                    <a:pt x="39" y="15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0"/>
                    <a:pt x="32" y="110"/>
                    <a:pt x="32" y="110"/>
                  </a:cubicBezTo>
                  <a:cubicBezTo>
                    <a:pt x="32" y="112"/>
                    <a:pt x="31" y="115"/>
                    <a:pt x="29" y="116"/>
                  </a:cubicBezTo>
                  <a:cubicBezTo>
                    <a:pt x="29" y="160"/>
                    <a:pt x="29" y="160"/>
                    <a:pt x="29" y="160"/>
                  </a:cubicBezTo>
                  <a:cubicBezTo>
                    <a:pt x="29" y="161"/>
                    <a:pt x="29" y="161"/>
                    <a:pt x="29" y="161"/>
                  </a:cubicBezTo>
                  <a:cubicBezTo>
                    <a:pt x="29" y="165"/>
                    <a:pt x="26" y="168"/>
                    <a:pt x="22" y="168"/>
                  </a:cubicBezTo>
                  <a:cubicBezTo>
                    <a:pt x="19" y="168"/>
                    <a:pt x="19" y="170"/>
                    <a:pt x="22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2" y="170"/>
                    <a:pt x="82" y="168"/>
                    <a:pt x="80" y="168"/>
                  </a:cubicBezTo>
                  <a:cubicBezTo>
                    <a:pt x="74" y="168"/>
                    <a:pt x="69" y="161"/>
                    <a:pt x="74" y="156"/>
                  </a:cubicBezTo>
                  <a:cubicBezTo>
                    <a:pt x="96" y="134"/>
                    <a:pt x="118" y="111"/>
                    <a:pt x="139" y="88"/>
                  </a:cubicBezTo>
                  <a:cubicBezTo>
                    <a:pt x="111" y="111"/>
                    <a:pt x="82" y="133"/>
                    <a:pt x="53" y="156"/>
                  </a:cubicBezTo>
                  <a:cubicBezTo>
                    <a:pt x="52" y="157"/>
                    <a:pt x="51" y="157"/>
                    <a:pt x="50" y="157"/>
                  </a:cubicBezTo>
                  <a:cubicBezTo>
                    <a:pt x="48" y="157"/>
                    <a:pt x="46" y="155"/>
                    <a:pt x="46" y="153"/>
                  </a:cubicBezTo>
                  <a:cubicBezTo>
                    <a:pt x="46" y="114"/>
                    <a:pt x="46" y="114"/>
                    <a:pt x="46" y="114"/>
                  </a:cubicBezTo>
                  <a:cubicBezTo>
                    <a:pt x="44" y="114"/>
                    <a:pt x="42" y="112"/>
                    <a:pt x="42" y="11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42" y="40"/>
                    <a:pt x="43" y="39"/>
                    <a:pt x="45" y="38"/>
                  </a:cubicBezTo>
                  <a:cubicBezTo>
                    <a:pt x="70" y="28"/>
                    <a:pt x="89" y="34"/>
                    <a:pt x="111" y="45"/>
                  </a:cubicBezTo>
                  <a:close/>
                  <a:moveTo>
                    <a:pt x="155" y="65"/>
                  </a:moveTo>
                  <a:cubicBezTo>
                    <a:pt x="155" y="65"/>
                    <a:pt x="155" y="65"/>
                    <a:pt x="155" y="65"/>
                  </a:cubicBezTo>
                  <a:cubicBezTo>
                    <a:pt x="152" y="65"/>
                    <a:pt x="149" y="65"/>
                    <a:pt x="146" y="64"/>
                  </a:cubicBezTo>
                  <a:cubicBezTo>
                    <a:pt x="140" y="64"/>
                    <a:pt x="134" y="63"/>
                    <a:pt x="129" y="61"/>
                  </a:cubicBezTo>
                  <a:cubicBezTo>
                    <a:pt x="129" y="85"/>
                    <a:pt x="129" y="85"/>
                    <a:pt x="129" y="85"/>
                  </a:cubicBezTo>
                  <a:cubicBezTo>
                    <a:pt x="155" y="65"/>
                    <a:pt x="155" y="65"/>
                    <a:pt x="155" y="65"/>
                  </a:cubicBezTo>
                  <a:close/>
                  <a:moveTo>
                    <a:pt x="110" y="54"/>
                  </a:moveTo>
                  <a:cubicBezTo>
                    <a:pt x="110" y="54"/>
                    <a:pt x="110" y="54"/>
                    <a:pt x="110" y="54"/>
                  </a:cubicBezTo>
                  <a:cubicBezTo>
                    <a:pt x="110" y="100"/>
                    <a:pt x="110" y="100"/>
                    <a:pt x="110" y="100"/>
                  </a:cubicBezTo>
                  <a:cubicBezTo>
                    <a:pt x="120" y="92"/>
                    <a:pt x="120" y="92"/>
                    <a:pt x="120" y="92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17" y="57"/>
                    <a:pt x="114" y="55"/>
                    <a:pt x="110" y="54"/>
                  </a:cubicBezTo>
                  <a:close/>
                  <a:moveTo>
                    <a:pt x="102" y="107"/>
                  </a:moveTo>
                  <a:cubicBezTo>
                    <a:pt x="102" y="107"/>
                    <a:pt x="102" y="107"/>
                    <a:pt x="102" y="107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9" y="48"/>
                    <a:pt x="95" y="46"/>
                    <a:pt x="92" y="45"/>
                  </a:cubicBezTo>
                  <a:cubicBezTo>
                    <a:pt x="92" y="115"/>
                    <a:pt x="92" y="115"/>
                    <a:pt x="92" y="115"/>
                  </a:cubicBezTo>
                  <a:cubicBezTo>
                    <a:pt x="102" y="107"/>
                    <a:pt x="102" y="107"/>
                    <a:pt x="102" y="107"/>
                  </a:cubicBezTo>
                  <a:close/>
                  <a:moveTo>
                    <a:pt x="84" y="43"/>
                  </a:moveTo>
                  <a:cubicBezTo>
                    <a:pt x="84" y="43"/>
                    <a:pt x="84" y="43"/>
                    <a:pt x="84" y="43"/>
                  </a:cubicBezTo>
                  <a:cubicBezTo>
                    <a:pt x="80" y="42"/>
                    <a:pt x="77" y="41"/>
                    <a:pt x="74" y="41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84" y="121"/>
                    <a:pt x="84" y="121"/>
                    <a:pt x="84" y="121"/>
                  </a:cubicBezTo>
                  <a:cubicBezTo>
                    <a:pt x="84" y="43"/>
                    <a:pt x="84" y="43"/>
                    <a:pt x="84" y="43"/>
                  </a:cubicBezTo>
                  <a:close/>
                  <a:moveTo>
                    <a:pt x="65" y="4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1" y="42"/>
                    <a:pt x="56" y="43"/>
                    <a:pt x="51" y="45"/>
                  </a:cubicBezTo>
                  <a:cubicBezTo>
                    <a:pt x="51" y="106"/>
                    <a:pt x="51" y="106"/>
                    <a:pt x="51" y="106"/>
                  </a:cubicBezTo>
                  <a:cubicBezTo>
                    <a:pt x="53" y="106"/>
                    <a:pt x="54" y="108"/>
                    <a:pt x="54" y="110"/>
                  </a:cubicBezTo>
                  <a:cubicBezTo>
                    <a:pt x="54" y="110"/>
                    <a:pt x="54" y="110"/>
                    <a:pt x="54" y="110"/>
                  </a:cubicBezTo>
                  <a:cubicBezTo>
                    <a:pt x="54" y="144"/>
                    <a:pt x="54" y="144"/>
                    <a:pt x="54" y="144"/>
                  </a:cubicBezTo>
                  <a:cubicBezTo>
                    <a:pt x="65" y="136"/>
                    <a:pt x="65" y="136"/>
                    <a:pt x="65" y="136"/>
                  </a:cubicBezTo>
                  <a:cubicBezTo>
                    <a:pt x="65" y="135"/>
                    <a:pt x="65" y="135"/>
                    <a:pt x="65" y="134"/>
                  </a:cubicBezTo>
                  <a:cubicBezTo>
                    <a:pt x="65" y="41"/>
                    <a:pt x="65" y="41"/>
                    <a:pt x="65" y="4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34" name="Google Shape;434;p24"/>
          <p:cNvGrpSpPr/>
          <p:nvPr/>
        </p:nvGrpSpPr>
        <p:grpSpPr>
          <a:xfrm>
            <a:off x="5412132" y="3289248"/>
            <a:ext cx="1270397" cy="1139045"/>
            <a:chOff x="5190477" y="4200121"/>
            <a:chExt cx="1811046" cy="1811046"/>
          </a:xfrm>
        </p:grpSpPr>
        <p:sp>
          <p:nvSpPr>
            <p:cNvPr id="435" name="Google Shape;435;p24"/>
            <p:cNvSpPr/>
            <p:nvPr/>
          </p:nvSpPr>
          <p:spPr>
            <a:xfrm>
              <a:off x="5190477" y="4200121"/>
              <a:ext cx="1811046" cy="1811046"/>
            </a:xfrm>
            <a:prstGeom prst="diamond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6" name="Google Shape;436;p24"/>
            <p:cNvSpPr/>
            <p:nvPr/>
          </p:nvSpPr>
          <p:spPr>
            <a:xfrm>
              <a:off x="5836499" y="4889692"/>
              <a:ext cx="519003" cy="431905"/>
            </a:xfrm>
            <a:custGeom>
              <a:rect b="b" l="l" r="r" t="t"/>
              <a:pathLst>
                <a:path extrusionOk="0" h="153" w="184">
                  <a:moveTo>
                    <a:pt x="23" y="0"/>
                  </a:moveTo>
                  <a:cubicBezTo>
                    <a:pt x="161" y="0"/>
                    <a:pt x="161" y="0"/>
                    <a:pt x="161" y="0"/>
                  </a:cubicBezTo>
                  <a:cubicBezTo>
                    <a:pt x="167" y="0"/>
                    <a:pt x="173" y="3"/>
                    <a:pt x="177" y="7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81" y="12"/>
                    <a:pt x="184" y="17"/>
                    <a:pt x="184" y="23"/>
                  </a:cubicBezTo>
                  <a:cubicBezTo>
                    <a:pt x="184" y="130"/>
                    <a:pt x="184" y="130"/>
                    <a:pt x="184" y="130"/>
                  </a:cubicBezTo>
                  <a:cubicBezTo>
                    <a:pt x="184" y="142"/>
                    <a:pt x="174" y="153"/>
                    <a:pt x="161" y="153"/>
                  </a:cubicBezTo>
                  <a:cubicBezTo>
                    <a:pt x="23" y="153"/>
                    <a:pt x="23" y="153"/>
                    <a:pt x="23" y="153"/>
                  </a:cubicBezTo>
                  <a:cubicBezTo>
                    <a:pt x="17" y="153"/>
                    <a:pt x="11" y="150"/>
                    <a:pt x="7" y="146"/>
                  </a:cubicBezTo>
                  <a:cubicBezTo>
                    <a:pt x="7" y="146"/>
                    <a:pt x="7" y="146"/>
                    <a:pt x="7" y="146"/>
                  </a:cubicBezTo>
                  <a:cubicBezTo>
                    <a:pt x="3" y="141"/>
                    <a:pt x="0" y="136"/>
                    <a:pt x="0" y="1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11"/>
                    <a:pt x="11" y="0"/>
                    <a:pt x="23" y="0"/>
                  </a:cubicBezTo>
                  <a:close/>
                  <a:moveTo>
                    <a:pt x="35" y="87"/>
                  </a:moveTo>
                  <a:cubicBezTo>
                    <a:pt x="35" y="87"/>
                    <a:pt x="35" y="87"/>
                    <a:pt x="35" y="87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5" y="87"/>
                    <a:pt x="48" y="88"/>
                    <a:pt x="49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1" y="92"/>
                    <a:pt x="53" y="95"/>
                    <a:pt x="53" y="97"/>
                  </a:cubicBezTo>
                  <a:cubicBezTo>
                    <a:pt x="53" y="121"/>
                    <a:pt x="53" y="121"/>
                    <a:pt x="53" y="121"/>
                  </a:cubicBezTo>
                  <a:cubicBezTo>
                    <a:pt x="53" y="124"/>
                    <a:pt x="51" y="126"/>
                    <a:pt x="50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9" y="128"/>
                    <a:pt x="49" y="128"/>
                    <a:pt x="49" y="128"/>
                  </a:cubicBezTo>
                  <a:cubicBezTo>
                    <a:pt x="48" y="130"/>
                    <a:pt x="45" y="131"/>
                    <a:pt x="42" y="131"/>
                  </a:cubicBezTo>
                  <a:cubicBezTo>
                    <a:pt x="35" y="131"/>
                    <a:pt x="35" y="131"/>
                    <a:pt x="35" y="131"/>
                  </a:cubicBezTo>
                  <a:cubicBezTo>
                    <a:pt x="32" y="131"/>
                    <a:pt x="30" y="130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6" y="126"/>
                    <a:pt x="25" y="124"/>
                    <a:pt x="25" y="121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5"/>
                    <a:pt x="26" y="92"/>
                    <a:pt x="28" y="90"/>
                  </a:cubicBezTo>
                  <a:cubicBezTo>
                    <a:pt x="30" y="88"/>
                    <a:pt x="32" y="87"/>
                    <a:pt x="35" y="87"/>
                  </a:cubicBezTo>
                  <a:close/>
                  <a:moveTo>
                    <a:pt x="73" y="87"/>
                  </a:moveTo>
                  <a:cubicBezTo>
                    <a:pt x="73" y="87"/>
                    <a:pt x="73" y="87"/>
                    <a:pt x="73" y="8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3" y="87"/>
                    <a:pt x="86" y="88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88" y="90"/>
                    <a:pt x="88" y="90"/>
                    <a:pt x="88" y="90"/>
                  </a:cubicBezTo>
                  <a:cubicBezTo>
                    <a:pt x="90" y="92"/>
                    <a:pt x="91" y="95"/>
                    <a:pt x="91" y="97"/>
                  </a:cubicBezTo>
                  <a:cubicBezTo>
                    <a:pt x="91" y="121"/>
                    <a:pt x="91" y="121"/>
                    <a:pt x="91" y="121"/>
                  </a:cubicBezTo>
                  <a:cubicBezTo>
                    <a:pt x="91" y="124"/>
                    <a:pt x="90" y="126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8" y="128"/>
                    <a:pt x="88" y="128"/>
                    <a:pt x="88" y="128"/>
                  </a:cubicBezTo>
                  <a:cubicBezTo>
                    <a:pt x="86" y="130"/>
                    <a:pt x="83" y="131"/>
                    <a:pt x="81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1" y="131"/>
                    <a:pt x="68" y="130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6" y="128"/>
                    <a:pt x="66" y="128"/>
                    <a:pt x="66" y="128"/>
                  </a:cubicBezTo>
                  <a:cubicBezTo>
                    <a:pt x="64" y="126"/>
                    <a:pt x="63" y="124"/>
                    <a:pt x="63" y="121"/>
                  </a:cubicBezTo>
                  <a:cubicBezTo>
                    <a:pt x="63" y="97"/>
                    <a:pt x="63" y="97"/>
                    <a:pt x="63" y="97"/>
                  </a:cubicBezTo>
                  <a:cubicBezTo>
                    <a:pt x="63" y="95"/>
                    <a:pt x="64" y="92"/>
                    <a:pt x="66" y="90"/>
                  </a:cubicBezTo>
                  <a:cubicBezTo>
                    <a:pt x="68" y="88"/>
                    <a:pt x="71" y="87"/>
                    <a:pt x="73" y="87"/>
                  </a:cubicBezTo>
                  <a:close/>
                  <a:moveTo>
                    <a:pt x="81" y="96"/>
                  </a:moveTo>
                  <a:cubicBezTo>
                    <a:pt x="81" y="96"/>
                    <a:pt x="81" y="96"/>
                    <a:pt x="81" y="96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96"/>
                    <a:pt x="72" y="96"/>
                    <a:pt x="72" y="96"/>
                  </a:cubicBezTo>
                  <a:cubicBezTo>
                    <a:pt x="72" y="96"/>
                    <a:pt x="72" y="97"/>
                    <a:pt x="72" y="97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81" y="123"/>
                    <a:pt x="81" y="123"/>
                    <a:pt x="81" y="123"/>
                  </a:cubicBezTo>
                  <a:cubicBezTo>
                    <a:pt x="81" y="123"/>
                    <a:pt x="82" y="123"/>
                    <a:pt x="82" y="122"/>
                  </a:cubicBezTo>
                  <a:cubicBezTo>
                    <a:pt x="82" y="122"/>
                    <a:pt x="82" y="122"/>
                    <a:pt x="82" y="122"/>
                  </a:cubicBezTo>
                  <a:cubicBezTo>
                    <a:pt x="82" y="122"/>
                    <a:pt x="82" y="122"/>
                    <a:pt x="82" y="121"/>
                  </a:cubicBezTo>
                  <a:cubicBezTo>
                    <a:pt x="82" y="97"/>
                    <a:pt x="82" y="97"/>
                    <a:pt x="82" y="97"/>
                  </a:cubicBezTo>
                  <a:cubicBezTo>
                    <a:pt x="82" y="97"/>
                    <a:pt x="82" y="96"/>
                    <a:pt x="82" y="96"/>
                  </a:cubicBezTo>
                  <a:cubicBezTo>
                    <a:pt x="82" y="96"/>
                    <a:pt x="81" y="96"/>
                    <a:pt x="81" y="96"/>
                  </a:cubicBezTo>
                  <a:close/>
                  <a:moveTo>
                    <a:pt x="42" y="96"/>
                  </a:moveTo>
                  <a:cubicBezTo>
                    <a:pt x="42" y="96"/>
                    <a:pt x="42" y="96"/>
                    <a:pt x="42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4" y="96"/>
                    <a:pt x="34" y="96"/>
                    <a:pt x="34" y="96"/>
                  </a:cubicBezTo>
                  <a:cubicBezTo>
                    <a:pt x="33" y="96"/>
                    <a:pt x="33" y="97"/>
                    <a:pt x="33" y="97"/>
                  </a:cubicBezTo>
                  <a:cubicBezTo>
                    <a:pt x="33" y="121"/>
                    <a:pt x="33" y="121"/>
                    <a:pt x="33" y="121"/>
                  </a:cubicBezTo>
                  <a:cubicBezTo>
                    <a:pt x="33" y="122"/>
                    <a:pt x="33" y="122"/>
                    <a:pt x="34" y="122"/>
                  </a:cubicBezTo>
                  <a:cubicBezTo>
                    <a:pt x="34" y="122"/>
                    <a:pt x="34" y="122"/>
                    <a:pt x="34" y="122"/>
                  </a:cubicBezTo>
                  <a:cubicBezTo>
                    <a:pt x="34" y="123"/>
                    <a:pt x="34" y="123"/>
                    <a:pt x="35" y="123"/>
                  </a:cubicBezTo>
                  <a:cubicBezTo>
                    <a:pt x="42" y="123"/>
                    <a:pt x="42" y="123"/>
                    <a:pt x="42" y="123"/>
                  </a:cubicBezTo>
                  <a:cubicBezTo>
                    <a:pt x="43" y="123"/>
                    <a:pt x="43" y="123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2"/>
                    <a:pt x="44" y="122"/>
                    <a:pt x="44" y="121"/>
                  </a:cubicBezTo>
                  <a:cubicBezTo>
                    <a:pt x="44" y="97"/>
                    <a:pt x="44" y="97"/>
                    <a:pt x="44" y="97"/>
                  </a:cubicBezTo>
                  <a:cubicBezTo>
                    <a:pt x="44" y="97"/>
                    <a:pt x="44" y="96"/>
                    <a:pt x="44" y="96"/>
                  </a:cubicBezTo>
                  <a:cubicBezTo>
                    <a:pt x="43" y="96"/>
                    <a:pt x="43" y="96"/>
                    <a:pt x="42" y="96"/>
                  </a:cubicBezTo>
                  <a:close/>
                  <a:moveTo>
                    <a:pt x="80" y="60"/>
                  </a:moveTo>
                  <a:cubicBezTo>
                    <a:pt x="80" y="60"/>
                    <a:pt x="80" y="60"/>
                    <a:pt x="80" y="60"/>
                  </a:cubicBezTo>
                  <a:cubicBezTo>
                    <a:pt x="84" y="60"/>
                    <a:pt x="87" y="63"/>
                    <a:pt x="87" y="67"/>
                  </a:cubicBezTo>
                  <a:cubicBezTo>
                    <a:pt x="87" y="71"/>
                    <a:pt x="84" y="74"/>
                    <a:pt x="80" y="74"/>
                  </a:cubicBezTo>
                  <a:cubicBezTo>
                    <a:pt x="77" y="74"/>
                    <a:pt x="73" y="71"/>
                    <a:pt x="73" y="67"/>
                  </a:cubicBezTo>
                  <a:cubicBezTo>
                    <a:pt x="73" y="63"/>
                    <a:pt x="77" y="60"/>
                    <a:pt x="80" y="60"/>
                  </a:cubicBezTo>
                  <a:close/>
                  <a:moveTo>
                    <a:pt x="58" y="60"/>
                  </a:moveTo>
                  <a:cubicBezTo>
                    <a:pt x="58" y="60"/>
                    <a:pt x="58" y="60"/>
                    <a:pt x="58" y="60"/>
                  </a:cubicBezTo>
                  <a:cubicBezTo>
                    <a:pt x="62" y="60"/>
                    <a:pt x="65" y="63"/>
                    <a:pt x="65" y="67"/>
                  </a:cubicBezTo>
                  <a:cubicBezTo>
                    <a:pt x="65" y="71"/>
                    <a:pt x="62" y="74"/>
                    <a:pt x="58" y="74"/>
                  </a:cubicBezTo>
                  <a:cubicBezTo>
                    <a:pt x="54" y="74"/>
                    <a:pt x="51" y="71"/>
                    <a:pt x="51" y="67"/>
                  </a:cubicBezTo>
                  <a:cubicBezTo>
                    <a:pt x="51" y="63"/>
                    <a:pt x="54" y="60"/>
                    <a:pt x="58" y="60"/>
                  </a:cubicBezTo>
                  <a:close/>
                  <a:moveTo>
                    <a:pt x="35" y="60"/>
                  </a:moveTo>
                  <a:cubicBezTo>
                    <a:pt x="35" y="60"/>
                    <a:pt x="35" y="60"/>
                    <a:pt x="35" y="60"/>
                  </a:cubicBezTo>
                  <a:cubicBezTo>
                    <a:pt x="39" y="60"/>
                    <a:pt x="42" y="63"/>
                    <a:pt x="42" y="67"/>
                  </a:cubicBezTo>
                  <a:cubicBezTo>
                    <a:pt x="42" y="71"/>
                    <a:pt x="39" y="74"/>
                    <a:pt x="35" y="74"/>
                  </a:cubicBezTo>
                  <a:cubicBezTo>
                    <a:pt x="31" y="74"/>
                    <a:pt x="28" y="71"/>
                    <a:pt x="28" y="67"/>
                  </a:cubicBezTo>
                  <a:cubicBezTo>
                    <a:pt x="28" y="63"/>
                    <a:pt x="31" y="60"/>
                    <a:pt x="35" y="60"/>
                  </a:cubicBezTo>
                  <a:close/>
                  <a:moveTo>
                    <a:pt x="24" y="20"/>
                  </a:moveTo>
                  <a:cubicBezTo>
                    <a:pt x="24" y="20"/>
                    <a:pt x="24" y="20"/>
                    <a:pt x="2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92" y="20"/>
                    <a:pt x="92" y="20"/>
                    <a:pt x="92" y="20"/>
                  </a:cubicBezTo>
                  <a:cubicBezTo>
                    <a:pt x="94" y="20"/>
                    <a:pt x="96" y="22"/>
                    <a:pt x="96" y="24"/>
                  </a:cubicBezTo>
                  <a:cubicBezTo>
                    <a:pt x="96" y="25"/>
                    <a:pt x="96" y="25"/>
                    <a:pt x="96" y="25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53"/>
                    <a:pt x="94" y="55"/>
                    <a:pt x="92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2" y="55"/>
                    <a:pt x="20" y="53"/>
                    <a:pt x="20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2"/>
                    <a:pt x="22" y="20"/>
                    <a:pt x="24" y="20"/>
                  </a:cubicBezTo>
                  <a:close/>
                  <a:moveTo>
                    <a:pt x="87" y="29"/>
                  </a:moveTo>
                  <a:cubicBezTo>
                    <a:pt x="87" y="29"/>
                    <a:pt x="87" y="29"/>
                    <a:pt x="87" y="29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7" y="29"/>
                    <a:pt x="87" y="29"/>
                    <a:pt x="87" y="29"/>
                  </a:cubicBezTo>
                  <a:close/>
                  <a:moveTo>
                    <a:pt x="116" y="31"/>
                  </a:moveTo>
                  <a:cubicBezTo>
                    <a:pt x="116" y="31"/>
                    <a:pt x="116" y="31"/>
                    <a:pt x="116" y="31"/>
                  </a:cubicBezTo>
                  <a:cubicBezTo>
                    <a:pt x="154" y="31"/>
                    <a:pt x="154" y="31"/>
                    <a:pt x="154" y="31"/>
                  </a:cubicBezTo>
                  <a:cubicBezTo>
                    <a:pt x="157" y="31"/>
                    <a:pt x="160" y="32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2" y="34"/>
                    <a:pt x="162" y="34"/>
                    <a:pt x="162" y="34"/>
                  </a:cubicBezTo>
                  <a:cubicBezTo>
                    <a:pt x="164" y="36"/>
                    <a:pt x="165" y="38"/>
                    <a:pt x="165" y="41"/>
                  </a:cubicBezTo>
                  <a:cubicBezTo>
                    <a:pt x="165" y="121"/>
                    <a:pt x="165" y="121"/>
                    <a:pt x="165" y="121"/>
                  </a:cubicBezTo>
                  <a:cubicBezTo>
                    <a:pt x="165" y="127"/>
                    <a:pt x="160" y="131"/>
                    <a:pt x="154" y="131"/>
                  </a:cubicBezTo>
                  <a:cubicBezTo>
                    <a:pt x="116" y="131"/>
                    <a:pt x="116" y="131"/>
                    <a:pt x="116" y="131"/>
                  </a:cubicBezTo>
                  <a:cubicBezTo>
                    <a:pt x="113" y="131"/>
                    <a:pt x="110" y="130"/>
                    <a:pt x="108" y="128"/>
                  </a:cubicBezTo>
                  <a:cubicBezTo>
                    <a:pt x="107" y="127"/>
                    <a:pt x="106" y="124"/>
                    <a:pt x="106" y="121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6" y="38"/>
                    <a:pt x="107" y="36"/>
                    <a:pt x="108" y="34"/>
                  </a:cubicBezTo>
                  <a:cubicBezTo>
                    <a:pt x="109" y="34"/>
                    <a:pt x="109" y="34"/>
                    <a:pt x="109" y="34"/>
                  </a:cubicBezTo>
                  <a:cubicBezTo>
                    <a:pt x="111" y="32"/>
                    <a:pt x="113" y="31"/>
                    <a:pt x="116" y="31"/>
                  </a:cubicBezTo>
                  <a:close/>
                  <a:moveTo>
                    <a:pt x="154" y="39"/>
                  </a:moveTo>
                  <a:cubicBezTo>
                    <a:pt x="154" y="39"/>
                    <a:pt x="154" y="39"/>
                    <a:pt x="154" y="39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115" y="39"/>
                    <a:pt x="115" y="39"/>
                    <a:pt x="115" y="40"/>
                  </a:cubicBezTo>
                  <a:cubicBezTo>
                    <a:pt x="114" y="40"/>
                    <a:pt x="114" y="40"/>
                    <a:pt x="114" y="40"/>
                  </a:cubicBezTo>
                  <a:cubicBezTo>
                    <a:pt x="114" y="40"/>
                    <a:pt x="114" y="41"/>
                    <a:pt x="114" y="41"/>
                  </a:cubicBezTo>
                  <a:cubicBezTo>
                    <a:pt x="114" y="121"/>
                    <a:pt x="114" y="121"/>
                    <a:pt x="114" y="121"/>
                  </a:cubicBezTo>
                  <a:cubicBezTo>
                    <a:pt x="114" y="122"/>
                    <a:pt x="114" y="122"/>
                    <a:pt x="114" y="122"/>
                  </a:cubicBezTo>
                  <a:cubicBezTo>
                    <a:pt x="115" y="123"/>
                    <a:pt x="115" y="123"/>
                    <a:pt x="116" y="123"/>
                  </a:cubicBezTo>
                  <a:cubicBezTo>
                    <a:pt x="154" y="123"/>
                    <a:pt x="154" y="123"/>
                    <a:pt x="154" y="123"/>
                  </a:cubicBezTo>
                  <a:cubicBezTo>
                    <a:pt x="155" y="123"/>
                    <a:pt x="156" y="122"/>
                    <a:pt x="156" y="121"/>
                  </a:cubicBezTo>
                  <a:cubicBezTo>
                    <a:pt x="156" y="41"/>
                    <a:pt x="156" y="41"/>
                    <a:pt x="156" y="41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6" y="40"/>
                    <a:pt x="156" y="40"/>
                    <a:pt x="156" y="40"/>
                  </a:cubicBezTo>
                  <a:cubicBezTo>
                    <a:pt x="155" y="39"/>
                    <a:pt x="155" y="39"/>
                    <a:pt x="154" y="39"/>
                  </a:cubicBezTo>
                  <a:close/>
                  <a:moveTo>
                    <a:pt x="161" y="14"/>
                  </a:moveTo>
                  <a:cubicBezTo>
                    <a:pt x="161" y="14"/>
                    <a:pt x="161" y="14"/>
                    <a:pt x="161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19" y="14"/>
                    <a:pt x="15" y="18"/>
                    <a:pt x="15" y="23"/>
                  </a:cubicBezTo>
                  <a:cubicBezTo>
                    <a:pt x="15" y="130"/>
                    <a:pt x="15" y="130"/>
                    <a:pt x="15" y="130"/>
                  </a:cubicBezTo>
                  <a:cubicBezTo>
                    <a:pt x="15" y="132"/>
                    <a:pt x="15" y="134"/>
                    <a:pt x="17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9" y="138"/>
                    <a:pt x="21" y="139"/>
                    <a:pt x="23" y="139"/>
                  </a:cubicBezTo>
                  <a:cubicBezTo>
                    <a:pt x="161" y="139"/>
                    <a:pt x="161" y="139"/>
                    <a:pt x="161" y="139"/>
                  </a:cubicBezTo>
                  <a:cubicBezTo>
                    <a:pt x="166" y="139"/>
                    <a:pt x="170" y="135"/>
                    <a:pt x="170" y="130"/>
                  </a:cubicBezTo>
                  <a:cubicBezTo>
                    <a:pt x="170" y="23"/>
                    <a:pt x="170" y="23"/>
                    <a:pt x="170" y="23"/>
                  </a:cubicBezTo>
                  <a:cubicBezTo>
                    <a:pt x="170" y="21"/>
                    <a:pt x="169" y="19"/>
                    <a:pt x="167" y="17"/>
                  </a:cubicBezTo>
                  <a:cubicBezTo>
                    <a:pt x="167" y="17"/>
                    <a:pt x="167" y="17"/>
                    <a:pt x="167" y="17"/>
                  </a:cubicBezTo>
                  <a:cubicBezTo>
                    <a:pt x="166" y="15"/>
                    <a:pt x="163" y="14"/>
                    <a:pt x="161" y="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37" name="Google Shape;437;p24"/>
          <p:cNvGrpSpPr/>
          <p:nvPr/>
        </p:nvGrpSpPr>
        <p:grpSpPr>
          <a:xfrm>
            <a:off x="2890047" y="1883015"/>
            <a:ext cx="2126980" cy="983684"/>
            <a:chOff x="1891" y="2672"/>
            <a:chExt cx="4775" cy="2463"/>
          </a:xfrm>
        </p:grpSpPr>
        <p:sp>
          <p:nvSpPr>
            <p:cNvPr id="438" name="Google Shape;438;p24"/>
            <p:cNvSpPr txBox="1"/>
            <p:nvPr/>
          </p:nvSpPr>
          <p:spPr>
            <a:xfrm>
              <a:off x="1891" y="3239"/>
              <a:ext cx="4775" cy="1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39" name="Google Shape;439;p24"/>
            <p:cNvSpPr txBox="1"/>
            <p:nvPr/>
          </p:nvSpPr>
          <p:spPr>
            <a:xfrm>
              <a:off x="2616" y="2672"/>
              <a:ext cx="3926" cy="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40" name="Google Shape;440;p24"/>
          <p:cNvGrpSpPr/>
          <p:nvPr/>
        </p:nvGrpSpPr>
        <p:grpSpPr>
          <a:xfrm>
            <a:off x="7188550" y="3722180"/>
            <a:ext cx="2126980" cy="1013638"/>
            <a:chOff x="12472" y="6685"/>
            <a:chExt cx="4775" cy="2538"/>
          </a:xfrm>
        </p:grpSpPr>
        <p:sp>
          <p:nvSpPr>
            <p:cNvPr id="441" name="Google Shape;441;p24"/>
            <p:cNvSpPr txBox="1"/>
            <p:nvPr/>
          </p:nvSpPr>
          <p:spPr>
            <a:xfrm>
              <a:off x="12472" y="7327"/>
              <a:ext cx="4775" cy="1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2" name="Google Shape;442;p24"/>
            <p:cNvSpPr txBox="1"/>
            <p:nvPr/>
          </p:nvSpPr>
          <p:spPr>
            <a:xfrm>
              <a:off x="12472" y="6685"/>
              <a:ext cx="3739" cy="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43" name="Google Shape;443;p24"/>
          <p:cNvGrpSpPr/>
          <p:nvPr/>
        </p:nvGrpSpPr>
        <p:grpSpPr>
          <a:xfrm>
            <a:off x="7188550" y="1883016"/>
            <a:ext cx="2126980" cy="1013639"/>
            <a:chOff x="12472" y="6685"/>
            <a:chExt cx="4775" cy="2538"/>
          </a:xfrm>
        </p:grpSpPr>
        <p:sp>
          <p:nvSpPr>
            <p:cNvPr id="444" name="Google Shape;444;p24"/>
            <p:cNvSpPr txBox="1"/>
            <p:nvPr/>
          </p:nvSpPr>
          <p:spPr>
            <a:xfrm>
              <a:off x="12472" y="7327"/>
              <a:ext cx="4775" cy="1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5" name="Google Shape;445;p24"/>
            <p:cNvSpPr txBox="1"/>
            <p:nvPr/>
          </p:nvSpPr>
          <p:spPr>
            <a:xfrm>
              <a:off x="12472" y="6685"/>
              <a:ext cx="4048" cy="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46" name="Google Shape;446;p24"/>
          <p:cNvGrpSpPr/>
          <p:nvPr/>
        </p:nvGrpSpPr>
        <p:grpSpPr>
          <a:xfrm>
            <a:off x="2890047" y="3751735"/>
            <a:ext cx="2126980" cy="983684"/>
            <a:chOff x="1891" y="2672"/>
            <a:chExt cx="4775" cy="2463"/>
          </a:xfrm>
        </p:grpSpPr>
        <p:sp>
          <p:nvSpPr>
            <p:cNvPr id="447" name="Google Shape;447;p24"/>
            <p:cNvSpPr txBox="1"/>
            <p:nvPr/>
          </p:nvSpPr>
          <p:spPr>
            <a:xfrm>
              <a:off x="1891" y="3239"/>
              <a:ext cx="4775" cy="18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8" name="Google Shape;448;p24"/>
            <p:cNvSpPr txBox="1"/>
            <p:nvPr/>
          </p:nvSpPr>
          <p:spPr>
            <a:xfrm>
              <a:off x="3192" y="2672"/>
              <a:ext cx="3350" cy="8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49" name="Google Shape;449;p24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5" name="Google Shape;455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25"/>
          <p:cNvSpPr/>
          <p:nvPr/>
        </p:nvSpPr>
        <p:spPr>
          <a:xfrm>
            <a:off x="4766552" y="2283329"/>
            <a:ext cx="959734" cy="959558"/>
          </a:xfrm>
          <a:custGeom>
            <a:rect b="b" l="l" r="r" t="t"/>
            <a:pathLst>
              <a:path extrusionOk="0" h="1811734" w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rgbClr val="C7A787"/>
          </a:solidFill>
          <a:ln>
            <a:noFill/>
          </a:ln>
        </p:spPr>
        <p:txBody>
          <a:bodyPr anchorCtr="0" anchor="ctr" bIns="289500" lIns="289500" spcFirstLastPara="1" rIns="289500" wrap="square" tIns="2895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8" name="Google Shape;458;p25"/>
          <p:cNvSpPr/>
          <p:nvPr/>
        </p:nvSpPr>
        <p:spPr>
          <a:xfrm>
            <a:off x="5804217" y="2484836"/>
            <a:ext cx="556646" cy="556543"/>
          </a:xfrm>
          <a:custGeom>
            <a:rect b="b" l="l" r="r" t="t"/>
            <a:pathLst>
              <a:path extrusionOk="0" h="1050805" w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368000" lIns="127550" spcFirstLastPara="1" rIns="127550" wrap="square" tIns="3680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9" name="Google Shape;459;p25"/>
          <p:cNvSpPr/>
          <p:nvPr/>
        </p:nvSpPr>
        <p:spPr>
          <a:xfrm>
            <a:off x="6438793" y="2283329"/>
            <a:ext cx="959734" cy="959558"/>
          </a:xfrm>
          <a:custGeom>
            <a:rect b="b" l="l" r="r" t="t"/>
            <a:pathLst>
              <a:path extrusionOk="0" h="1811734" w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rgbClr val="C7A787"/>
          </a:solidFill>
          <a:ln>
            <a:noFill/>
          </a:ln>
        </p:spPr>
        <p:txBody>
          <a:bodyPr anchorCtr="0" anchor="ctr" bIns="289500" lIns="289500" spcFirstLastPara="1" rIns="289500" wrap="square" tIns="2895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0" name="Google Shape;460;p25"/>
          <p:cNvSpPr/>
          <p:nvPr/>
        </p:nvSpPr>
        <p:spPr>
          <a:xfrm>
            <a:off x="7476459" y="2484836"/>
            <a:ext cx="556646" cy="556543"/>
          </a:xfrm>
          <a:custGeom>
            <a:rect b="b" l="l" r="r" t="t"/>
            <a:pathLst>
              <a:path extrusionOk="0" h="1050805" w="1050805">
                <a:moveTo>
                  <a:pt x="139284" y="216466"/>
                </a:moveTo>
                <a:lnTo>
                  <a:pt x="911521" y="216466"/>
                </a:lnTo>
                <a:lnTo>
                  <a:pt x="911521" y="463615"/>
                </a:lnTo>
                <a:lnTo>
                  <a:pt x="139284" y="463615"/>
                </a:lnTo>
                <a:lnTo>
                  <a:pt x="139284" y="216466"/>
                </a:lnTo>
                <a:close/>
                <a:moveTo>
                  <a:pt x="139284" y="587190"/>
                </a:moveTo>
                <a:lnTo>
                  <a:pt x="911521" y="587190"/>
                </a:lnTo>
                <a:lnTo>
                  <a:pt x="911521" y="834339"/>
                </a:lnTo>
                <a:lnTo>
                  <a:pt x="139284" y="834339"/>
                </a:lnTo>
                <a:lnTo>
                  <a:pt x="139284" y="58719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198225" lIns="127550" spcFirstLastPara="1" rIns="127550" wrap="square" tIns="198225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1" name="Google Shape;461;p25"/>
          <p:cNvSpPr/>
          <p:nvPr/>
        </p:nvSpPr>
        <p:spPr>
          <a:xfrm>
            <a:off x="8111035" y="2283329"/>
            <a:ext cx="959734" cy="959558"/>
          </a:xfrm>
          <a:custGeom>
            <a:rect b="b" l="l" r="r" t="t"/>
            <a:pathLst>
              <a:path extrusionOk="0" h="1811734" w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rgbClr val="C7A787"/>
          </a:solidFill>
          <a:ln>
            <a:noFill/>
          </a:ln>
        </p:spPr>
        <p:txBody>
          <a:bodyPr anchorCtr="0" anchor="ctr" bIns="289500" lIns="289500" spcFirstLastPara="1" rIns="289500" wrap="square" tIns="2895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2" name="Google Shape;462;p25"/>
          <p:cNvSpPr/>
          <p:nvPr/>
        </p:nvSpPr>
        <p:spPr>
          <a:xfrm>
            <a:off x="3094310" y="2283329"/>
            <a:ext cx="959734" cy="959558"/>
          </a:xfrm>
          <a:custGeom>
            <a:rect b="b" l="l" r="r" t="t"/>
            <a:pathLst>
              <a:path extrusionOk="0" h="1811734" w="1811734">
                <a:moveTo>
                  <a:pt x="0" y="905867"/>
                </a:moveTo>
                <a:cubicBezTo>
                  <a:pt x="0" y="405570"/>
                  <a:pt x="405570" y="0"/>
                  <a:pt x="905867" y="0"/>
                </a:cubicBezTo>
                <a:cubicBezTo>
                  <a:pt x="1406164" y="0"/>
                  <a:pt x="1811734" y="405570"/>
                  <a:pt x="1811734" y="905867"/>
                </a:cubicBezTo>
                <a:cubicBezTo>
                  <a:pt x="1811734" y="1406164"/>
                  <a:pt x="1406164" y="1811734"/>
                  <a:pt x="905867" y="1811734"/>
                </a:cubicBezTo>
                <a:cubicBezTo>
                  <a:pt x="405570" y="1811734"/>
                  <a:pt x="0" y="1406164"/>
                  <a:pt x="0" y="905867"/>
                </a:cubicBezTo>
                <a:close/>
              </a:path>
            </a:pathLst>
          </a:custGeom>
          <a:solidFill>
            <a:srgbClr val="C7A787"/>
          </a:solidFill>
          <a:ln>
            <a:noFill/>
          </a:ln>
        </p:spPr>
        <p:txBody>
          <a:bodyPr anchorCtr="0" anchor="ctr" bIns="289500" lIns="289500" spcFirstLastPara="1" rIns="289500" wrap="square" tIns="2895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3" name="Google Shape;463;p25"/>
          <p:cNvSpPr/>
          <p:nvPr/>
        </p:nvSpPr>
        <p:spPr>
          <a:xfrm>
            <a:off x="4131975" y="2484836"/>
            <a:ext cx="556646" cy="556543"/>
          </a:xfrm>
          <a:custGeom>
            <a:rect b="b" l="l" r="r" t="t"/>
            <a:pathLst>
              <a:path extrusionOk="0" h="1050805" w="1050805">
                <a:moveTo>
                  <a:pt x="139284" y="401828"/>
                </a:moveTo>
                <a:lnTo>
                  <a:pt x="401828" y="401828"/>
                </a:lnTo>
                <a:lnTo>
                  <a:pt x="401828" y="139284"/>
                </a:lnTo>
                <a:lnTo>
                  <a:pt x="648977" y="139284"/>
                </a:lnTo>
                <a:lnTo>
                  <a:pt x="648977" y="401828"/>
                </a:lnTo>
                <a:lnTo>
                  <a:pt x="911521" y="401828"/>
                </a:lnTo>
                <a:lnTo>
                  <a:pt x="911521" y="648977"/>
                </a:lnTo>
                <a:lnTo>
                  <a:pt x="648977" y="648977"/>
                </a:lnTo>
                <a:lnTo>
                  <a:pt x="648977" y="911521"/>
                </a:lnTo>
                <a:lnTo>
                  <a:pt x="401828" y="911521"/>
                </a:lnTo>
                <a:lnTo>
                  <a:pt x="401828" y="648977"/>
                </a:lnTo>
                <a:lnTo>
                  <a:pt x="139284" y="648977"/>
                </a:lnTo>
                <a:lnTo>
                  <a:pt x="139284" y="401828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anchorCtr="0" anchor="ctr" bIns="368000" lIns="127550" spcFirstLastPara="1" rIns="127550" wrap="square" tIns="368000">
            <a:no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64" name="Google Shape;464;p25"/>
          <p:cNvGrpSpPr/>
          <p:nvPr/>
        </p:nvGrpSpPr>
        <p:grpSpPr>
          <a:xfrm>
            <a:off x="3405498" y="2577840"/>
            <a:ext cx="337359" cy="360070"/>
            <a:chOff x="9159875" y="1647825"/>
            <a:chExt cx="434975" cy="464344"/>
          </a:xfrm>
        </p:grpSpPr>
        <p:sp>
          <p:nvSpPr>
            <p:cNvPr id="465" name="Google Shape;465;p25"/>
            <p:cNvSpPr/>
            <p:nvPr/>
          </p:nvSpPr>
          <p:spPr>
            <a:xfrm>
              <a:off x="9159875" y="1647825"/>
              <a:ext cx="434975" cy="464344"/>
            </a:xfrm>
            <a:custGeom>
              <a:rect b="b" l="l" r="r" t="t"/>
              <a:pathLst>
                <a:path extrusionOk="0" h="21600" w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6" name="Google Shape;466;p25"/>
            <p:cNvSpPr/>
            <p:nvPr/>
          </p:nvSpPr>
          <p:spPr>
            <a:xfrm>
              <a:off x="9217819" y="1705769"/>
              <a:ext cx="319088" cy="290513"/>
            </a:xfrm>
            <a:custGeom>
              <a:rect b="b" l="l" r="r" t="t"/>
              <a:pathLst>
                <a:path extrusionOk="0" h="21600" w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67" name="Google Shape;467;p25"/>
            <p:cNvSpPr/>
            <p:nvPr/>
          </p:nvSpPr>
          <p:spPr>
            <a:xfrm>
              <a:off x="9391650" y="1749425"/>
              <a:ext cx="87313" cy="87313"/>
            </a:xfrm>
            <a:custGeom>
              <a:rect b="b" l="l" r="r" t="t"/>
              <a:pathLst>
                <a:path extrusionOk="0" h="21600" w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68" name="Google Shape;468;p25"/>
          <p:cNvGrpSpPr/>
          <p:nvPr/>
        </p:nvGrpSpPr>
        <p:grpSpPr>
          <a:xfrm>
            <a:off x="8410833" y="2583072"/>
            <a:ext cx="360137" cy="360070"/>
            <a:chOff x="8216107" y="1647825"/>
            <a:chExt cx="464344" cy="464344"/>
          </a:xfrm>
        </p:grpSpPr>
        <p:sp>
          <p:nvSpPr>
            <p:cNvPr id="469" name="Google Shape;469;p25"/>
            <p:cNvSpPr/>
            <p:nvPr/>
          </p:nvSpPr>
          <p:spPr>
            <a:xfrm>
              <a:off x="8216107" y="1647825"/>
              <a:ext cx="464344" cy="464344"/>
            </a:xfrm>
            <a:custGeom>
              <a:rect b="b" l="l" r="r" t="t"/>
              <a:pathLst>
                <a:path extrusionOk="0" h="21600" w="21600">
                  <a:moveTo>
                    <a:pt x="20235" y="9811"/>
                  </a:moveTo>
                  <a:cubicBezTo>
                    <a:pt x="20220" y="10144"/>
                    <a:pt x="20081" y="10800"/>
                    <a:pt x="18899" y="10800"/>
                  </a:cubicBezTo>
                  <a:lnTo>
                    <a:pt x="17549" y="10800"/>
                  </a:lnTo>
                  <a:cubicBezTo>
                    <a:pt x="17363" y="10800"/>
                    <a:pt x="17212" y="10950"/>
                    <a:pt x="17212" y="11137"/>
                  </a:cubicBezTo>
                  <a:cubicBezTo>
                    <a:pt x="17212" y="11324"/>
                    <a:pt x="17363" y="11475"/>
                    <a:pt x="17549" y="11475"/>
                  </a:cubicBezTo>
                  <a:lnTo>
                    <a:pt x="18858" y="11475"/>
                  </a:lnTo>
                  <a:cubicBezTo>
                    <a:pt x="19870" y="11475"/>
                    <a:pt x="20003" y="12314"/>
                    <a:pt x="19938" y="12719"/>
                  </a:cubicBezTo>
                  <a:cubicBezTo>
                    <a:pt x="19855" y="13223"/>
                    <a:pt x="19618" y="14175"/>
                    <a:pt x="18478" y="14175"/>
                  </a:cubicBezTo>
                  <a:lnTo>
                    <a:pt x="16874" y="14175"/>
                  </a:lnTo>
                  <a:cubicBezTo>
                    <a:pt x="16688" y="14175"/>
                    <a:pt x="16537" y="14325"/>
                    <a:pt x="16537" y="14512"/>
                  </a:cubicBezTo>
                  <a:cubicBezTo>
                    <a:pt x="16537" y="14699"/>
                    <a:pt x="16688" y="14850"/>
                    <a:pt x="16874" y="14850"/>
                  </a:cubicBezTo>
                  <a:lnTo>
                    <a:pt x="18203" y="14850"/>
                  </a:lnTo>
                  <a:cubicBezTo>
                    <a:pt x="19343" y="14850"/>
                    <a:pt x="19243" y="15718"/>
                    <a:pt x="19079" y="16237"/>
                  </a:cubicBezTo>
                  <a:cubicBezTo>
                    <a:pt x="18864" y="16918"/>
                    <a:pt x="18732" y="17549"/>
                    <a:pt x="17297" y="17549"/>
                  </a:cubicBezTo>
                  <a:lnTo>
                    <a:pt x="16196" y="17549"/>
                  </a:lnTo>
                  <a:cubicBezTo>
                    <a:pt x="16009" y="17549"/>
                    <a:pt x="15859" y="17700"/>
                    <a:pt x="15859" y="17887"/>
                  </a:cubicBezTo>
                  <a:cubicBezTo>
                    <a:pt x="15859" y="18073"/>
                    <a:pt x="16009" y="18225"/>
                    <a:pt x="16196" y="18225"/>
                  </a:cubicBezTo>
                  <a:lnTo>
                    <a:pt x="17255" y="18225"/>
                  </a:lnTo>
                  <a:cubicBezTo>
                    <a:pt x="17993" y="18225"/>
                    <a:pt x="18027" y="18923"/>
                    <a:pt x="17950" y="19174"/>
                  </a:cubicBezTo>
                  <a:cubicBezTo>
                    <a:pt x="17866" y="19448"/>
                    <a:pt x="17767" y="19651"/>
                    <a:pt x="17762" y="19660"/>
                  </a:cubicBezTo>
                  <a:cubicBezTo>
                    <a:pt x="17558" y="20028"/>
                    <a:pt x="17229" y="20249"/>
                    <a:pt x="16534" y="20249"/>
                  </a:cubicBezTo>
                  <a:lnTo>
                    <a:pt x="12844" y="20249"/>
                  </a:lnTo>
                  <a:cubicBezTo>
                    <a:pt x="10990" y="20249"/>
                    <a:pt x="9151" y="19829"/>
                    <a:pt x="9104" y="19818"/>
                  </a:cubicBezTo>
                  <a:cubicBezTo>
                    <a:pt x="6299" y="19172"/>
                    <a:pt x="6152" y="19122"/>
                    <a:pt x="5976" y="19072"/>
                  </a:cubicBezTo>
                  <a:cubicBezTo>
                    <a:pt x="5976" y="19072"/>
                    <a:pt x="5405" y="18976"/>
                    <a:pt x="5405" y="18478"/>
                  </a:cubicBezTo>
                  <a:lnTo>
                    <a:pt x="5399" y="9155"/>
                  </a:lnTo>
                  <a:cubicBezTo>
                    <a:pt x="5399" y="8839"/>
                    <a:pt x="5601" y="8552"/>
                    <a:pt x="5935" y="8452"/>
                  </a:cubicBezTo>
                  <a:cubicBezTo>
                    <a:pt x="5977" y="8435"/>
                    <a:pt x="6034" y="8419"/>
                    <a:pt x="6074" y="8401"/>
                  </a:cubicBezTo>
                  <a:cubicBezTo>
                    <a:pt x="9158" y="7125"/>
                    <a:pt x="10097" y="4324"/>
                    <a:pt x="10124" y="2025"/>
                  </a:cubicBezTo>
                  <a:cubicBezTo>
                    <a:pt x="10128" y="1702"/>
                    <a:pt x="10378" y="1350"/>
                    <a:pt x="10800" y="1350"/>
                  </a:cubicBezTo>
                  <a:cubicBezTo>
                    <a:pt x="11514" y="1350"/>
                    <a:pt x="12774" y="2782"/>
                    <a:pt x="12774" y="4554"/>
                  </a:cubicBezTo>
                  <a:cubicBezTo>
                    <a:pt x="12774" y="6155"/>
                    <a:pt x="12711" y="6432"/>
                    <a:pt x="12149" y="8100"/>
                  </a:cubicBezTo>
                  <a:cubicBezTo>
                    <a:pt x="18899" y="8100"/>
                    <a:pt x="18852" y="8196"/>
                    <a:pt x="19448" y="8353"/>
                  </a:cubicBezTo>
                  <a:cubicBezTo>
                    <a:pt x="20187" y="8564"/>
                    <a:pt x="20249" y="9175"/>
                    <a:pt x="20249" y="9386"/>
                  </a:cubicBezTo>
                  <a:cubicBezTo>
                    <a:pt x="20249" y="9618"/>
                    <a:pt x="20243" y="9584"/>
                    <a:pt x="20235" y="9811"/>
                  </a:cubicBezTo>
                  <a:moveTo>
                    <a:pt x="4724" y="19575"/>
                  </a:moveTo>
                  <a:cubicBezTo>
                    <a:pt x="4724" y="19948"/>
                    <a:pt x="4423" y="20249"/>
                    <a:pt x="4049" y="20249"/>
                  </a:cubicBezTo>
                  <a:lnTo>
                    <a:pt x="2024" y="20249"/>
                  </a:lnTo>
                  <a:cubicBezTo>
                    <a:pt x="1652" y="20249"/>
                    <a:pt x="1349" y="19948"/>
                    <a:pt x="1349" y="19575"/>
                  </a:cubicBezTo>
                  <a:lnTo>
                    <a:pt x="1349" y="8774"/>
                  </a:lnTo>
                  <a:cubicBezTo>
                    <a:pt x="1349" y="8401"/>
                    <a:pt x="1652" y="8100"/>
                    <a:pt x="2024" y="8100"/>
                  </a:cubicBezTo>
                  <a:lnTo>
                    <a:pt x="4049" y="8100"/>
                  </a:lnTo>
                  <a:cubicBezTo>
                    <a:pt x="4423" y="8100"/>
                    <a:pt x="4724" y="8401"/>
                    <a:pt x="4724" y="8774"/>
                  </a:cubicBezTo>
                  <a:cubicBezTo>
                    <a:pt x="4724" y="8774"/>
                    <a:pt x="4724" y="19575"/>
                    <a:pt x="4724" y="19575"/>
                  </a:cubicBezTo>
                  <a:close/>
                  <a:moveTo>
                    <a:pt x="19686" y="7069"/>
                  </a:moveTo>
                  <a:cubicBezTo>
                    <a:pt x="18842" y="6846"/>
                    <a:pt x="16858" y="6849"/>
                    <a:pt x="13956" y="6773"/>
                  </a:cubicBezTo>
                  <a:cubicBezTo>
                    <a:pt x="14093" y="6139"/>
                    <a:pt x="14124" y="5568"/>
                    <a:pt x="14124" y="4554"/>
                  </a:cubicBezTo>
                  <a:cubicBezTo>
                    <a:pt x="14124" y="2133"/>
                    <a:pt x="12361" y="0"/>
                    <a:pt x="10800" y="0"/>
                  </a:cubicBezTo>
                  <a:cubicBezTo>
                    <a:pt x="9698" y="0"/>
                    <a:pt x="8789" y="901"/>
                    <a:pt x="8774" y="2009"/>
                  </a:cubicBezTo>
                  <a:cubicBezTo>
                    <a:pt x="8760" y="3368"/>
                    <a:pt x="8340" y="5716"/>
                    <a:pt x="6074" y="6906"/>
                  </a:cubicBezTo>
                  <a:cubicBezTo>
                    <a:pt x="5908" y="6994"/>
                    <a:pt x="5433" y="7228"/>
                    <a:pt x="5364" y="7259"/>
                  </a:cubicBezTo>
                  <a:lnTo>
                    <a:pt x="5399" y="7289"/>
                  </a:lnTo>
                  <a:cubicBezTo>
                    <a:pt x="5045" y="6984"/>
                    <a:pt x="4554" y="6750"/>
                    <a:pt x="4049" y="6750"/>
                  </a:cubicBezTo>
                  <a:lnTo>
                    <a:pt x="2024" y="6750"/>
                  </a:lnTo>
                  <a:cubicBezTo>
                    <a:pt x="908" y="6750"/>
                    <a:pt x="0" y="7658"/>
                    <a:pt x="0" y="8774"/>
                  </a:cubicBezTo>
                  <a:lnTo>
                    <a:pt x="0" y="19575"/>
                  </a:lnTo>
                  <a:cubicBezTo>
                    <a:pt x="0" y="20691"/>
                    <a:pt x="908" y="21599"/>
                    <a:pt x="2024" y="21599"/>
                  </a:cubicBezTo>
                  <a:lnTo>
                    <a:pt x="4049" y="21599"/>
                  </a:lnTo>
                  <a:cubicBezTo>
                    <a:pt x="4853" y="21599"/>
                    <a:pt x="5525" y="21114"/>
                    <a:pt x="5850" y="20434"/>
                  </a:cubicBezTo>
                  <a:cubicBezTo>
                    <a:pt x="5859" y="20437"/>
                    <a:pt x="5873" y="20441"/>
                    <a:pt x="5882" y="20442"/>
                  </a:cubicBezTo>
                  <a:cubicBezTo>
                    <a:pt x="5927" y="20454"/>
                    <a:pt x="5979" y="20467"/>
                    <a:pt x="6044" y="20485"/>
                  </a:cubicBezTo>
                  <a:cubicBezTo>
                    <a:pt x="6056" y="20487"/>
                    <a:pt x="6062" y="20488"/>
                    <a:pt x="6074" y="20492"/>
                  </a:cubicBezTo>
                  <a:cubicBezTo>
                    <a:pt x="6464" y="20588"/>
                    <a:pt x="7212" y="20768"/>
                    <a:pt x="8812" y="21135"/>
                  </a:cubicBezTo>
                  <a:cubicBezTo>
                    <a:pt x="9155" y="21213"/>
                    <a:pt x="10966" y="21599"/>
                    <a:pt x="12844" y="21599"/>
                  </a:cubicBezTo>
                  <a:lnTo>
                    <a:pt x="16534" y="21599"/>
                  </a:lnTo>
                  <a:cubicBezTo>
                    <a:pt x="17659" y="21599"/>
                    <a:pt x="18469" y="21167"/>
                    <a:pt x="18952" y="20298"/>
                  </a:cubicBezTo>
                  <a:cubicBezTo>
                    <a:pt x="18958" y="20285"/>
                    <a:pt x="19114" y="19982"/>
                    <a:pt x="19240" y="19572"/>
                  </a:cubicBezTo>
                  <a:cubicBezTo>
                    <a:pt x="19336" y="19263"/>
                    <a:pt x="19371" y="18827"/>
                    <a:pt x="19256" y="18384"/>
                  </a:cubicBezTo>
                  <a:cubicBezTo>
                    <a:pt x="19981" y="17886"/>
                    <a:pt x="20214" y="17133"/>
                    <a:pt x="20366" y="16643"/>
                  </a:cubicBezTo>
                  <a:cubicBezTo>
                    <a:pt x="20620" y="15838"/>
                    <a:pt x="20544" y="15235"/>
                    <a:pt x="20367" y="14803"/>
                  </a:cubicBezTo>
                  <a:cubicBezTo>
                    <a:pt x="20775" y="14418"/>
                    <a:pt x="21122" y="13831"/>
                    <a:pt x="21269" y="12935"/>
                  </a:cubicBezTo>
                  <a:cubicBezTo>
                    <a:pt x="21361" y="12380"/>
                    <a:pt x="21263" y="11809"/>
                    <a:pt x="21007" y="11334"/>
                  </a:cubicBezTo>
                  <a:cubicBezTo>
                    <a:pt x="21389" y="10905"/>
                    <a:pt x="21564" y="10365"/>
                    <a:pt x="21583" y="9865"/>
                  </a:cubicBezTo>
                  <a:lnTo>
                    <a:pt x="21591" y="9724"/>
                  </a:lnTo>
                  <a:cubicBezTo>
                    <a:pt x="21596" y="9635"/>
                    <a:pt x="21600" y="9581"/>
                    <a:pt x="21600" y="9386"/>
                  </a:cubicBezTo>
                  <a:cubicBezTo>
                    <a:pt x="21600" y="8533"/>
                    <a:pt x="21010" y="7446"/>
                    <a:pt x="19686" y="706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8259763" y="2024857"/>
              <a:ext cx="43657" cy="43656"/>
            </a:xfrm>
            <a:custGeom>
              <a:rect b="b" l="l" r="r" t="t"/>
              <a:pathLst>
                <a:path extrusionOk="0" h="21600" w="21600">
                  <a:moveTo>
                    <a:pt x="10800" y="14400"/>
                  </a:moveTo>
                  <a:cubicBezTo>
                    <a:pt x="8820" y="14400"/>
                    <a:pt x="7200" y="12782"/>
                    <a:pt x="7200" y="10800"/>
                  </a:cubicBezTo>
                  <a:cubicBezTo>
                    <a:pt x="7200" y="8817"/>
                    <a:pt x="8820" y="7200"/>
                    <a:pt x="10800" y="7200"/>
                  </a:cubicBezTo>
                  <a:cubicBezTo>
                    <a:pt x="12779" y="7200"/>
                    <a:pt x="14400" y="8817"/>
                    <a:pt x="14400" y="10800"/>
                  </a:cubicBezTo>
                  <a:cubicBezTo>
                    <a:pt x="14400" y="12782"/>
                    <a:pt x="12779" y="14400"/>
                    <a:pt x="10800" y="14400"/>
                  </a:cubicBezTo>
                  <a:moveTo>
                    <a:pt x="10800" y="0"/>
                  </a:move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71" name="Google Shape;471;p25"/>
          <p:cNvGrpSpPr/>
          <p:nvPr/>
        </p:nvGrpSpPr>
        <p:grpSpPr>
          <a:xfrm>
            <a:off x="6738284" y="2594151"/>
            <a:ext cx="360753" cy="337912"/>
            <a:chOff x="5368132" y="3540125"/>
            <a:chExt cx="465138" cy="435769"/>
          </a:xfrm>
        </p:grpSpPr>
        <p:sp>
          <p:nvSpPr>
            <p:cNvPr id="472" name="Google Shape;472;p25"/>
            <p:cNvSpPr/>
            <p:nvPr/>
          </p:nvSpPr>
          <p:spPr>
            <a:xfrm>
              <a:off x="5426869" y="3598069"/>
              <a:ext cx="347663" cy="232569"/>
            </a:xfrm>
            <a:custGeom>
              <a:rect b="b" l="l" r="r" t="t"/>
              <a:pathLst>
                <a:path extrusionOk="0" h="21600" w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3" name="Google Shape;473;p25"/>
            <p:cNvSpPr/>
            <p:nvPr/>
          </p:nvSpPr>
          <p:spPr>
            <a:xfrm>
              <a:off x="5368132" y="3540125"/>
              <a:ext cx="465138" cy="435769"/>
            </a:xfrm>
            <a:custGeom>
              <a:rect b="b" l="l" r="r" t="t"/>
              <a:pathLst>
                <a:path extrusionOk="0" h="21600" w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474" name="Google Shape;474;p25"/>
          <p:cNvGrpSpPr/>
          <p:nvPr/>
        </p:nvGrpSpPr>
        <p:grpSpPr>
          <a:xfrm>
            <a:off x="5066351" y="2622464"/>
            <a:ext cx="360137" cy="281286"/>
            <a:chOff x="2581275" y="1710532"/>
            <a:chExt cx="464344" cy="362744"/>
          </a:xfrm>
        </p:grpSpPr>
        <p:sp>
          <p:nvSpPr>
            <p:cNvPr id="475" name="Google Shape;475;p25"/>
            <p:cNvSpPr/>
            <p:nvPr/>
          </p:nvSpPr>
          <p:spPr>
            <a:xfrm>
              <a:off x="2639219" y="1768475"/>
              <a:ext cx="290513" cy="235744"/>
            </a:xfrm>
            <a:custGeom>
              <a:rect b="b" l="l" r="r" t="t"/>
              <a:pathLst>
                <a:path extrusionOk="0" h="21600" w="20848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2581275" y="1710532"/>
              <a:ext cx="464344" cy="362744"/>
            </a:xfrm>
            <a:custGeom>
              <a:rect b="b" l="l" r="r" t="t"/>
              <a:pathLst>
                <a:path extrusionOk="0" h="21600" w="21096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2944019" y="1783557"/>
              <a:ext cx="43656" cy="42863"/>
            </a:xfrm>
            <a:custGeom>
              <a:rect b="b" l="l" r="r" t="t"/>
              <a:pathLst>
                <a:path extrusionOk="0" h="21600" w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2929732" y="1971675"/>
              <a:ext cx="57944" cy="15082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2944019" y="1928019"/>
              <a:ext cx="58738" cy="15081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2944019" y="1885157"/>
              <a:ext cx="58738" cy="14288"/>
            </a:xfrm>
            <a:custGeom>
              <a:rect b="b" l="l" r="r" t="t"/>
              <a:pathLst>
                <a:path extrusionOk="0" h="21600" w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2697957" y="1826419"/>
              <a:ext cx="86519" cy="61119"/>
            </a:xfrm>
            <a:custGeom>
              <a:rect b="b" l="l" r="r" t="t"/>
              <a:pathLst>
                <a:path extrusionOk="0" h="21547" w="21556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17425" lIns="17425" spcFirstLastPara="1" rIns="17425" wrap="square" tIns="17425">
              <a:noAutofit/>
            </a:bodyPr>
            <a:lstStyle/>
            <a:p>
              <a:pPr indent="0" lvl="0" marL="0" marR="0" rtl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482" name="Google Shape;482;p25"/>
          <p:cNvSpPr txBox="1"/>
          <p:nvPr/>
        </p:nvSpPr>
        <p:spPr>
          <a:xfrm>
            <a:off x="2944192" y="3441554"/>
            <a:ext cx="1341848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3" name="Google Shape;483;p25"/>
          <p:cNvSpPr txBox="1"/>
          <p:nvPr/>
        </p:nvSpPr>
        <p:spPr>
          <a:xfrm>
            <a:off x="4616639" y="3441554"/>
            <a:ext cx="1303115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4" name="Google Shape;484;p25"/>
          <p:cNvSpPr txBox="1"/>
          <p:nvPr/>
        </p:nvSpPr>
        <p:spPr>
          <a:xfrm>
            <a:off x="6317664" y="3441554"/>
            <a:ext cx="1303114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5" name="Google Shape;485;p25"/>
          <p:cNvSpPr txBox="1"/>
          <p:nvPr/>
        </p:nvSpPr>
        <p:spPr>
          <a:xfrm>
            <a:off x="7989224" y="3441554"/>
            <a:ext cx="1362060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86" name="Google Shape;486;p25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4" name="Google Shape;494;p26"/>
          <p:cNvGrpSpPr/>
          <p:nvPr/>
        </p:nvGrpSpPr>
        <p:grpSpPr>
          <a:xfrm>
            <a:off x="2523484" y="2521883"/>
            <a:ext cx="3229662" cy="2638020"/>
            <a:chOff x="1121" y="3388"/>
            <a:chExt cx="7686" cy="6278"/>
          </a:xfrm>
        </p:grpSpPr>
        <p:pic>
          <p:nvPicPr>
            <p:cNvPr id="495" name="Google Shape;495;p2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21" y="3388"/>
              <a:ext cx="7686" cy="62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360截图20170402161952094" id="496" name="Google Shape;496;p2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13" y="3632"/>
              <a:ext cx="6502" cy="43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7" name="Google Shape;497;p26"/>
          <p:cNvGrpSpPr/>
          <p:nvPr/>
        </p:nvGrpSpPr>
        <p:grpSpPr>
          <a:xfrm>
            <a:off x="6102333" y="2634497"/>
            <a:ext cx="447514" cy="447514"/>
            <a:chOff x="6173" y="3144"/>
            <a:chExt cx="1856" cy="1856"/>
          </a:xfrm>
        </p:grpSpPr>
        <p:sp>
          <p:nvSpPr>
            <p:cNvPr id="498" name="Google Shape;498;p26"/>
            <p:cNvSpPr/>
            <p:nvPr/>
          </p:nvSpPr>
          <p:spPr>
            <a:xfrm>
              <a:off x="6173" y="3144"/>
              <a:ext cx="1856" cy="1856"/>
            </a:xfrm>
            <a:prstGeom prst="roundRect">
              <a:avLst>
                <a:gd fmla="val 16667" name="adj"/>
              </a:avLst>
            </a:prstGeom>
            <a:solidFill>
              <a:srgbClr val="C7A7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6874" y="3660"/>
              <a:ext cx="455" cy="824"/>
            </a:xfrm>
            <a:custGeom>
              <a:rect b="b" l="l" r="r" t="t"/>
              <a:pathLst>
                <a:path extrusionOk="0" h="67" w="3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64275" lIns="128550" spcFirstLastPara="1" rIns="128550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>
            <a:off x="6122083" y="3455569"/>
            <a:ext cx="427764" cy="427764"/>
            <a:chOff x="11867" y="3144"/>
            <a:chExt cx="1856" cy="1856"/>
          </a:xfrm>
        </p:grpSpPr>
        <p:sp>
          <p:nvSpPr>
            <p:cNvPr id="501" name="Google Shape;501;p26"/>
            <p:cNvSpPr/>
            <p:nvPr/>
          </p:nvSpPr>
          <p:spPr>
            <a:xfrm>
              <a:off x="11867" y="3144"/>
              <a:ext cx="1856" cy="1856"/>
            </a:xfrm>
            <a:prstGeom prst="roundRect">
              <a:avLst>
                <a:gd fmla="val 16667" name="adj"/>
              </a:avLst>
            </a:prstGeom>
            <a:solidFill>
              <a:srgbClr val="C7A7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2383" y="3660"/>
              <a:ext cx="824" cy="824"/>
            </a:xfrm>
            <a:custGeom>
              <a:rect b="b" l="l" r="r" t="t"/>
              <a:pathLst>
                <a:path extrusionOk="0" h="67" w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4275" lIns="128550" spcFirstLastPara="1" rIns="128550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03" name="Google Shape;503;p26"/>
          <p:cNvGrpSpPr/>
          <p:nvPr/>
        </p:nvGrpSpPr>
        <p:grpSpPr>
          <a:xfrm>
            <a:off x="6122503" y="4208148"/>
            <a:ext cx="427344" cy="427344"/>
            <a:chOff x="3220" y="3144"/>
            <a:chExt cx="1856" cy="1856"/>
          </a:xfrm>
        </p:grpSpPr>
        <p:sp>
          <p:nvSpPr>
            <p:cNvPr id="504" name="Google Shape;504;p26"/>
            <p:cNvSpPr/>
            <p:nvPr/>
          </p:nvSpPr>
          <p:spPr>
            <a:xfrm>
              <a:off x="3220" y="3144"/>
              <a:ext cx="1856" cy="1856"/>
            </a:xfrm>
            <a:prstGeom prst="roundRect">
              <a:avLst>
                <a:gd fmla="val 16667" name="adj"/>
              </a:avLst>
            </a:prstGeom>
            <a:solidFill>
              <a:srgbClr val="C7A787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3736" y="3629"/>
              <a:ext cx="824" cy="887"/>
            </a:xfrm>
            <a:custGeom>
              <a:rect b="b" l="l" r="r" t="t"/>
              <a:pathLst>
                <a:path extrusionOk="0" h="72" w="67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64275" lIns="128550" spcFirstLastPara="1" rIns="128550" wrap="square" tIns="64275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06" name="Google Shape;506;p26"/>
          <p:cNvSpPr txBox="1"/>
          <p:nvPr/>
        </p:nvSpPr>
        <p:spPr>
          <a:xfrm>
            <a:off x="6610356" y="2634497"/>
            <a:ext cx="3018515" cy="519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7" name="Google Shape;507;p26"/>
          <p:cNvSpPr txBox="1"/>
          <p:nvPr/>
        </p:nvSpPr>
        <p:spPr>
          <a:xfrm>
            <a:off x="6610356" y="3455569"/>
            <a:ext cx="3018515" cy="519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08" name="Google Shape;508;p26"/>
          <p:cNvSpPr txBox="1"/>
          <p:nvPr/>
        </p:nvSpPr>
        <p:spPr>
          <a:xfrm>
            <a:off x="6610356" y="4208148"/>
            <a:ext cx="3018515" cy="5196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09" name="Google Shape;509;p26"/>
          <p:cNvCxnSpPr/>
          <p:nvPr/>
        </p:nvCxnSpPr>
        <p:spPr>
          <a:xfrm>
            <a:off x="6136790" y="3245048"/>
            <a:ext cx="2813664" cy="0"/>
          </a:xfrm>
          <a:prstGeom prst="straightConnector1">
            <a:avLst/>
          </a:prstGeom>
          <a:noFill/>
          <a:ln cap="flat" cmpd="sng" w="9525">
            <a:solidFill>
              <a:srgbClr val="B1865A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510" name="Google Shape;510;p26"/>
          <p:cNvCxnSpPr/>
          <p:nvPr/>
        </p:nvCxnSpPr>
        <p:spPr>
          <a:xfrm>
            <a:off x="6122503" y="4085870"/>
            <a:ext cx="2813664" cy="0"/>
          </a:xfrm>
          <a:prstGeom prst="straightConnector1">
            <a:avLst/>
          </a:prstGeom>
          <a:noFill/>
          <a:ln cap="flat" cmpd="sng" w="9525">
            <a:solidFill>
              <a:srgbClr val="B1865A"/>
            </a:solidFill>
            <a:prstDash val="lgDash"/>
            <a:miter lim="800000"/>
            <a:headEnd len="sm" w="sm" type="none"/>
            <a:tailEnd len="sm" w="sm" type="none"/>
          </a:ln>
        </p:spPr>
      </p:cxnSp>
      <p:cxnSp>
        <p:nvCxnSpPr>
          <p:cNvPr id="511" name="Google Shape;511;p26"/>
          <p:cNvCxnSpPr/>
          <p:nvPr/>
        </p:nvCxnSpPr>
        <p:spPr>
          <a:xfrm>
            <a:off x="6136597" y="4750288"/>
            <a:ext cx="2813664" cy="0"/>
          </a:xfrm>
          <a:prstGeom prst="straightConnector1">
            <a:avLst/>
          </a:prstGeom>
          <a:noFill/>
          <a:ln cap="flat" cmpd="sng" w="9525">
            <a:solidFill>
              <a:srgbClr val="B1865A"/>
            </a:solidFill>
            <a:prstDash val="lgDash"/>
            <a:miter lim="800000"/>
            <a:headEnd len="sm" w="sm" type="none"/>
            <a:tailEnd len="sm" w="sm" type="none"/>
          </a:ln>
        </p:spPr>
      </p:cxnSp>
      <p:sp>
        <p:nvSpPr>
          <p:cNvPr id="512" name="Google Shape;512;p26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27"/>
          <p:cNvSpPr/>
          <p:nvPr/>
        </p:nvSpPr>
        <p:spPr>
          <a:xfrm>
            <a:off x="6951770" y="2905395"/>
            <a:ext cx="2349594" cy="2349594"/>
          </a:xfrm>
          <a:prstGeom prst="diamond">
            <a:avLst/>
          </a:prstGeom>
          <a:noFill/>
          <a:ln cap="flat" cmpd="sng" w="3175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19" name="Google Shape;519;p27"/>
          <p:cNvSpPr/>
          <p:nvPr/>
        </p:nvSpPr>
        <p:spPr>
          <a:xfrm>
            <a:off x="2876683" y="1830236"/>
            <a:ext cx="2349594" cy="2349594"/>
          </a:xfrm>
          <a:prstGeom prst="diamond">
            <a:avLst/>
          </a:prstGeom>
          <a:noFill/>
          <a:ln cap="flat" cmpd="sng" w="3175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20" name="Google Shape;52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27"/>
          <p:cNvSpPr/>
          <p:nvPr/>
        </p:nvSpPr>
        <p:spPr>
          <a:xfrm>
            <a:off x="2639016" y="1817118"/>
            <a:ext cx="2349594" cy="2349594"/>
          </a:xfrm>
          <a:prstGeom prst="diamond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3" name="Google Shape;523;p27"/>
          <p:cNvSpPr/>
          <p:nvPr/>
        </p:nvSpPr>
        <p:spPr>
          <a:xfrm>
            <a:off x="7203390" y="2906230"/>
            <a:ext cx="2349594" cy="2349594"/>
          </a:xfrm>
          <a:prstGeom prst="diamond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9525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24" name="Google Shape;524;p27"/>
          <p:cNvGrpSpPr/>
          <p:nvPr/>
        </p:nvGrpSpPr>
        <p:grpSpPr>
          <a:xfrm>
            <a:off x="5238976" y="2140046"/>
            <a:ext cx="2628046" cy="780386"/>
            <a:chOff x="1648" y="7045"/>
            <a:chExt cx="6550" cy="1945"/>
          </a:xfrm>
        </p:grpSpPr>
        <p:sp>
          <p:nvSpPr>
            <p:cNvPr id="525" name="Google Shape;525;p27"/>
            <p:cNvSpPr txBox="1"/>
            <p:nvPr/>
          </p:nvSpPr>
          <p:spPr>
            <a:xfrm>
              <a:off x="1648" y="7655"/>
              <a:ext cx="6550" cy="1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6" name="Google Shape;526;p27"/>
            <p:cNvSpPr txBox="1"/>
            <p:nvPr/>
          </p:nvSpPr>
          <p:spPr>
            <a:xfrm>
              <a:off x="1648" y="7045"/>
              <a:ext cx="4488" cy="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HERE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27" name="Google Shape;527;p27"/>
          <p:cNvSpPr/>
          <p:nvPr/>
        </p:nvSpPr>
        <p:spPr>
          <a:xfrm>
            <a:off x="4690096" y="2025757"/>
            <a:ext cx="481474" cy="481474"/>
          </a:xfrm>
          <a:prstGeom prst="ellipse">
            <a:avLst/>
          </a:prstGeom>
          <a:solidFill>
            <a:srgbClr val="C7A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28" name="Google Shape;528;p27"/>
          <p:cNvGrpSpPr/>
          <p:nvPr/>
        </p:nvGrpSpPr>
        <p:grpSpPr>
          <a:xfrm>
            <a:off x="4330525" y="3993108"/>
            <a:ext cx="2694250" cy="783599"/>
            <a:chOff x="-36" y="7005"/>
            <a:chExt cx="6715" cy="1953"/>
          </a:xfrm>
        </p:grpSpPr>
        <p:sp>
          <p:nvSpPr>
            <p:cNvPr id="529" name="Google Shape;529;p27"/>
            <p:cNvSpPr txBox="1"/>
            <p:nvPr/>
          </p:nvSpPr>
          <p:spPr>
            <a:xfrm>
              <a:off x="-36" y="7623"/>
              <a:ext cx="6715" cy="13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30" name="Google Shape;530;p27"/>
            <p:cNvSpPr txBox="1"/>
            <p:nvPr/>
          </p:nvSpPr>
          <p:spPr>
            <a:xfrm>
              <a:off x="2304" y="7005"/>
              <a:ext cx="4119" cy="8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OPTION HERE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31" name="Google Shape;531;p27"/>
          <p:cNvSpPr/>
          <p:nvPr/>
        </p:nvSpPr>
        <p:spPr>
          <a:xfrm>
            <a:off x="6678656" y="3460834"/>
            <a:ext cx="481474" cy="481474"/>
          </a:xfrm>
          <a:prstGeom prst="ellipse">
            <a:avLst/>
          </a:prstGeom>
          <a:solidFill>
            <a:srgbClr val="C7A78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2" name="Google Shape;532;p27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27"/>
                                        <p:tgtEl>
                                          <p:spTgt spid="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7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7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" name="Google Shape;538;p28"/>
          <p:cNvGrpSpPr/>
          <p:nvPr/>
        </p:nvGrpSpPr>
        <p:grpSpPr>
          <a:xfrm>
            <a:off x="2416175" y="-177800"/>
            <a:ext cx="7359651" cy="7035800"/>
            <a:chOff x="2571749" y="573184"/>
            <a:chExt cx="7359651" cy="6328006"/>
          </a:xfrm>
        </p:grpSpPr>
        <p:sp>
          <p:nvSpPr>
            <p:cNvPr id="539" name="Google Shape;539;p28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540" name="Google Shape;540;p2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71749" y="573184"/>
              <a:ext cx="7359651" cy="63280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1" name="Google Shape;541;p28"/>
          <p:cNvSpPr txBox="1"/>
          <p:nvPr/>
        </p:nvSpPr>
        <p:spPr>
          <a:xfrm>
            <a:off x="2416176" y="4185974"/>
            <a:ext cx="73596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THINK</a:t>
            </a:r>
            <a:endParaRPr b="1" sz="5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542" name="Google Shape;54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2432028" y="547075"/>
            <a:ext cx="2598393" cy="266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400000">
            <a:off x="7171108" y="3610097"/>
            <a:ext cx="2598393" cy="2663659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28"/>
          <p:cNvSpPr txBox="1"/>
          <p:nvPr/>
        </p:nvSpPr>
        <p:spPr>
          <a:xfrm>
            <a:off x="4885371" y="1536681"/>
            <a:ext cx="242125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b="1" sz="13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545" name="Google Shape;545;p28"/>
          <p:cNvCxnSpPr/>
          <p:nvPr/>
        </p:nvCxnSpPr>
        <p:spPr>
          <a:xfrm rot="5400000">
            <a:off x="4627642" y="2369042"/>
            <a:ext cx="978773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6" name="Google Shape;546;p28"/>
          <p:cNvCxnSpPr/>
          <p:nvPr/>
        </p:nvCxnSpPr>
        <p:spPr>
          <a:xfrm rot="5400000">
            <a:off x="6571353" y="3290652"/>
            <a:ext cx="978775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7" name="Google Shape;547;p28"/>
          <p:cNvCxnSpPr/>
          <p:nvPr/>
        </p:nvCxnSpPr>
        <p:spPr>
          <a:xfrm>
            <a:off x="4954058" y="1969983"/>
            <a:ext cx="1176279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8" name="Google Shape;548;p28"/>
          <p:cNvCxnSpPr/>
          <p:nvPr/>
        </p:nvCxnSpPr>
        <p:spPr>
          <a:xfrm>
            <a:off x="6130336" y="3687091"/>
            <a:ext cx="1068501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49" name="Google Shape;54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707146"/>
            <a:ext cx="645923" cy="795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0" name="Google Shape;550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120985"/>
            <a:ext cx="645923" cy="795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Google Shape;5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57" name="Google Shape;55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29"/>
          <p:cNvSpPr/>
          <p:nvPr/>
        </p:nvSpPr>
        <p:spPr>
          <a:xfrm>
            <a:off x="5743728" y="3566491"/>
            <a:ext cx="725706" cy="1798596"/>
          </a:xfrm>
          <a:custGeom>
            <a:rect b="b" l="l" r="r" t="t"/>
            <a:pathLst>
              <a:path extrusionOk="0" h="1640130" w="671135">
                <a:moveTo>
                  <a:pt x="20886" y="1523568"/>
                </a:moveTo>
                <a:cubicBezTo>
                  <a:pt x="-63928" y="1377794"/>
                  <a:pt x="136179" y="898065"/>
                  <a:pt x="148106" y="664827"/>
                </a:cubicBezTo>
                <a:cubicBezTo>
                  <a:pt x="160033" y="431589"/>
                  <a:pt x="48715" y="220879"/>
                  <a:pt x="92447" y="124138"/>
                </a:cubicBezTo>
                <a:cubicBezTo>
                  <a:pt x="136179" y="27397"/>
                  <a:pt x="332311" y="98959"/>
                  <a:pt x="410499" y="84382"/>
                </a:cubicBezTo>
                <a:cubicBezTo>
                  <a:pt x="488687" y="69805"/>
                  <a:pt x="550972" y="-62717"/>
                  <a:pt x="561574" y="36674"/>
                </a:cubicBezTo>
                <a:cubicBezTo>
                  <a:pt x="572176" y="136065"/>
                  <a:pt x="458207" y="430263"/>
                  <a:pt x="474110" y="680729"/>
                </a:cubicBezTo>
                <a:cubicBezTo>
                  <a:pt x="490013" y="931195"/>
                  <a:pt x="731202" y="1396347"/>
                  <a:pt x="656990" y="1539470"/>
                </a:cubicBezTo>
                <a:cubicBezTo>
                  <a:pt x="582778" y="1682593"/>
                  <a:pt x="105700" y="1669342"/>
                  <a:pt x="20886" y="1523568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559" name="Google Shape;559;p29"/>
          <p:cNvGrpSpPr/>
          <p:nvPr/>
        </p:nvGrpSpPr>
        <p:grpSpPr>
          <a:xfrm>
            <a:off x="4513701" y="1526655"/>
            <a:ext cx="3209357" cy="3209080"/>
            <a:chOff x="4513701" y="1526655"/>
            <a:chExt cx="3209357" cy="3209080"/>
          </a:xfrm>
        </p:grpSpPr>
        <p:grpSp>
          <p:nvGrpSpPr>
            <p:cNvPr id="560" name="Google Shape;560;p29"/>
            <p:cNvGrpSpPr/>
            <p:nvPr/>
          </p:nvGrpSpPr>
          <p:grpSpPr>
            <a:xfrm>
              <a:off x="4840010" y="1526655"/>
              <a:ext cx="1918966" cy="1922957"/>
              <a:chOff x="4840010" y="1526655"/>
              <a:chExt cx="1918966" cy="1922957"/>
            </a:xfrm>
          </p:grpSpPr>
          <p:sp>
            <p:nvSpPr>
              <p:cNvPr id="561" name="Google Shape;561;p29"/>
              <p:cNvSpPr/>
              <p:nvPr/>
            </p:nvSpPr>
            <p:spPr>
              <a:xfrm rot="-2202532">
                <a:off x="5118050" y="1796905"/>
                <a:ext cx="1362886" cy="1382458"/>
              </a:xfrm>
              <a:custGeom>
                <a:rect b="b" l="l" r="r" t="t"/>
                <a:pathLst>
                  <a:path extrusionOk="0"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B186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2" name="Google Shape;562;p29"/>
              <p:cNvSpPr txBox="1"/>
              <p:nvPr/>
            </p:nvSpPr>
            <p:spPr>
              <a:xfrm>
                <a:off x="5343614" y="1982466"/>
                <a:ext cx="861744" cy="646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3600">
                    <a:solidFill>
                      <a:srgbClr val="FFFFFF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S</a:t>
                </a:r>
                <a:endParaRPr/>
              </a:p>
            </p:txBody>
          </p:sp>
        </p:grpSp>
        <p:grpSp>
          <p:nvGrpSpPr>
            <p:cNvPr id="563" name="Google Shape;563;p29"/>
            <p:cNvGrpSpPr/>
            <p:nvPr/>
          </p:nvGrpSpPr>
          <p:grpSpPr>
            <a:xfrm>
              <a:off x="5476921" y="2811384"/>
              <a:ext cx="1920506" cy="1924351"/>
              <a:chOff x="5476921" y="2811384"/>
              <a:chExt cx="1920506" cy="1924351"/>
            </a:xfrm>
          </p:grpSpPr>
          <p:sp>
            <p:nvSpPr>
              <p:cNvPr id="564" name="Google Shape;564;p29"/>
              <p:cNvSpPr/>
              <p:nvPr/>
            </p:nvSpPr>
            <p:spPr>
              <a:xfrm rot="8579122">
                <a:off x="5755731" y="3082331"/>
                <a:ext cx="1362886" cy="1382458"/>
              </a:xfrm>
              <a:custGeom>
                <a:rect b="b" l="l" r="r" t="t"/>
                <a:pathLst>
                  <a:path extrusionOk="0"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B1865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5" name="Google Shape;565;p29"/>
              <p:cNvSpPr txBox="1"/>
              <p:nvPr/>
            </p:nvSpPr>
            <p:spPr>
              <a:xfrm>
                <a:off x="6006302" y="3429446"/>
                <a:ext cx="861744" cy="646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3600">
                    <a:solidFill>
                      <a:srgbClr val="FFFFFF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O</a:t>
                </a:r>
                <a:endParaRPr/>
              </a:p>
            </p:txBody>
          </p:sp>
        </p:grpSp>
        <p:grpSp>
          <p:nvGrpSpPr>
            <p:cNvPr id="566" name="Google Shape;566;p29"/>
            <p:cNvGrpSpPr/>
            <p:nvPr/>
          </p:nvGrpSpPr>
          <p:grpSpPr>
            <a:xfrm>
              <a:off x="5800474" y="1850950"/>
              <a:ext cx="1922584" cy="1918583"/>
              <a:chOff x="5800474" y="1850950"/>
              <a:chExt cx="1922584" cy="1918583"/>
            </a:xfrm>
          </p:grpSpPr>
          <p:sp>
            <p:nvSpPr>
              <p:cNvPr id="567" name="Google Shape;567;p29"/>
              <p:cNvSpPr/>
              <p:nvPr/>
            </p:nvSpPr>
            <p:spPr>
              <a:xfrm rot="3202081">
                <a:off x="6080290" y="2119045"/>
                <a:ext cx="1362951" cy="1382392"/>
              </a:xfrm>
              <a:custGeom>
                <a:rect b="b" l="l" r="r" t="t"/>
                <a:pathLst>
                  <a:path extrusionOk="0"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68" name="Google Shape;568;p29"/>
              <p:cNvSpPr txBox="1"/>
              <p:nvPr/>
            </p:nvSpPr>
            <p:spPr>
              <a:xfrm>
                <a:off x="6416918" y="2351589"/>
                <a:ext cx="861744" cy="646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3600">
                    <a:solidFill>
                      <a:srgbClr val="FFFFFF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W</a:t>
                </a:r>
                <a:endParaRPr/>
              </a:p>
            </p:txBody>
          </p:sp>
        </p:grpSp>
        <p:grpSp>
          <p:nvGrpSpPr>
            <p:cNvPr id="569" name="Google Shape;569;p29"/>
            <p:cNvGrpSpPr/>
            <p:nvPr/>
          </p:nvGrpSpPr>
          <p:grpSpPr>
            <a:xfrm>
              <a:off x="4513701" y="2497661"/>
              <a:ext cx="1924401" cy="1920588"/>
              <a:chOff x="4513701" y="2497661"/>
              <a:chExt cx="1924401" cy="1920588"/>
            </a:xfrm>
          </p:grpSpPr>
          <p:sp>
            <p:nvSpPr>
              <p:cNvPr id="570" name="Google Shape;570;p29"/>
              <p:cNvSpPr/>
              <p:nvPr/>
            </p:nvSpPr>
            <p:spPr>
              <a:xfrm rot="-7621736">
                <a:off x="4794426" y="2766759"/>
                <a:ext cx="1362951" cy="1382392"/>
              </a:xfrm>
              <a:custGeom>
                <a:rect b="b" l="l" r="r" t="t"/>
                <a:pathLst>
                  <a:path extrusionOk="0" h="10844" w="10688">
                    <a:moveTo>
                      <a:pt x="3563" y="7062"/>
                    </a:moveTo>
                    <a:lnTo>
                      <a:pt x="3563" y="7062"/>
                    </a:lnTo>
                    <a:cubicBezTo>
                      <a:pt x="4375" y="8187"/>
                      <a:pt x="4688" y="9500"/>
                      <a:pt x="4563" y="10749"/>
                    </a:cubicBezTo>
                    <a:cubicBezTo>
                      <a:pt x="5718" y="10843"/>
                      <a:pt x="6906" y="10562"/>
                      <a:pt x="7937" y="9812"/>
                    </a:cubicBezTo>
                    <a:cubicBezTo>
                      <a:pt x="10187" y="8187"/>
                      <a:pt x="10687" y="5032"/>
                      <a:pt x="9062" y="2782"/>
                    </a:cubicBezTo>
                    <a:cubicBezTo>
                      <a:pt x="7437" y="500"/>
                      <a:pt x="4282" y="0"/>
                      <a:pt x="2032" y="1626"/>
                    </a:cubicBezTo>
                    <a:cubicBezTo>
                      <a:pt x="907" y="2438"/>
                      <a:pt x="219" y="3657"/>
                      <a:pt x="0" y="4907"/>
                    </a:cubicBezTo>
                    <a:cubicBezTo>
                      <a:pt x="1375" y="5126"/>
                      <a:pt x="2688" y="5843"/>
                      <a:pt x="3563" y="7062"/>
                    </a:cubicBezTo>
                  </a:path>
                </a:pathLst>
              </a:custGeom>
              <a:solidFill>
                <a:srgbClr val="7F7F7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0">
                  <a:solidFill>
                    <a:srgbClr val="0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571" name="Google Shape;571;p29"/>
              <p:cNvSpPr txBox="1"/>
              <p:nvPr/>
            </p:nvSpPr>
            <p:spPr>
              <a:xfrm>
                <a:off x="5015521" y="3020310"/>
                <a:ext cx="861744" cy="6462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00" spcFirstLastPara="1" rIns="91400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tr-TR" sz="3600">
                    <a:solidFill>
                      <a:srgbClr val="FFFFFF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T</a:t>
                </a:r>
                <a:endParaRPr/>
              </a:p>
            </p:txBody>
          </p:sp>
        </p:grpSp>
      </p:grpSp>
      <p:grpSp>
        <p:nvGrpSpPr>
          <p:cNvPr id="572" name="Google Shape;572;p29"/>
          <p:cNvGrpSpPr/>
          <p:nvPr/>
        </p:nvGrpSpPr>
        <p:grpSpPr>
          <a:xfrm>
            <a:off x="6636981" y="2054990"/>
            <a:ext cx="1207342" cy="264588"/>
            <a:chOff x="6508376" y="1129553"/>
            <a:chExt cx="1532965" cy="336176"/>
          </a:xfrm>
        </p:grpSpPr>
        <p:cxnSp>
          <p:nvCxnSpPr>
            <p:cNvPr id="573" name="Google Shape;573;p29"/>
            <p:cNvCxnSpPr/>
            <p:nvPr/>
          </p:nvCxnSpPr>
          <p:spPr>
            <a:xfrm flipH="1" rot="10800000">
              <a:off x="6508376" y="1129553"/>
              <a:ext cx="336177" cy="336176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4" name="Google Shape;574;p29"/>
            <p:cNvCxnSpPr/>
            <p:nvPr/>
          </p:nvCxnSpPr>
          <p:spPr>
            <a:xfrm>
              <a:off x="6844553" y="1129553"/>
              <a:ext cx="1196788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75" name="Google Shape;575;p29"/>
          <p:cNvGrpSpPr/>
          <p:nvPr/>
        </p:nvGrpSpPr>
        <p:grpSpPr>
          <a:xfrm flipH="1" rot="10800000">
            <a:off x="6712002" y="3697034"/>
            <a:ext cx="1207342" cy="264588"/>
            <a:chOff x="6508376" y="1129553"/>
            <a:chExt cx="1532965" cy="336176"/>
          </a:xfrm>
        </p:grpSpPr>
        <p:cxnSp>
          <p:nvCxnSpPr>
            <p:cNvPr id="576" name="Google Shape;576;p29"/>
            <p:cNvCxnSpPr/>
            <p:nvPr/>
          </p:nvCxnSpPr>
          <p:spPr>
            <a:xfrm flipH="1" rot="10800000">
              <a:off x="6508376" y="1129553"/>
              <a:ext cx="336177" cy="336176"/>
            </a:xfrm>
            <a:prstGeom prst="straightConnector1">
              <a:avLst/>
            </a:prstGeom>
            <a:noFill/>
            <a:ln cap="flat" cmpd="sng" w="9525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7" name="Google Shape;577;p29"/>
            <p:cNvCxnSpPr/>
            <p:nvPr/>
          </p:nvCxnSpPr>
          <p:spPr>
            <a:xfrm>
              <a:off x="6844553" y="1129553"/>
              <a:ext cx="1196788" cy="0"/>
            </a:xfrm>
            <a:prstGeom prst="straightConnector1">
              <a:avLst/>
            </a:prstGeom>
            <a:noFill/>
            <a:ln cap="flat" cmpd="sng" w="9525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78" name="Google Shape;578;p29"/>
          <p:cNvGrpSpPr/>
          <p:nvPr/>
        </p:nvGrpSpPr>
        <p:grpSpPr>
          <a:xfrm flipH="1">
            <a:off x="4320824" y="2076498"/>
            <a:ext cx="1207342" cy="264588"/>
            <a:chOff x="6508376" y="1129553"/>
            <a:chExt cx="1532965" cy="336176"/>
          </a:xfrm>
        </p:grpSpPr>
        <p:cxnSp>
          <p:nvCxnSpPr>
            <p:cNvPr id="579" name="Google Shape;579;p29"/>
            <p:cNvCxnSpPr/>
            <p:nvPr/>
          </p:nvCxnSpPr>
          <p:spPr>
            <a:xfrm flipH="1" rot="10800000">
              <a:off x="6508376" y="1129553"/>
              <a:ext cx="336177" cy="336176"/>
            </a:xfrm>
            <a:prstGeom prst="straightConnector1">
              <a:avLst/>
            </a:prstGeom>
            <a:noFill/>
            <a:ln cap="flat" cmpd="sng" w="9525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0" name="Google Shape;580;p29"/>
            <p:cNvCxnSpPr/>
            <p:nvPr/>
          </p:nvCxnSpPr>
          <p:spPr>
            <a:xfrm>
              <a:off x="6844553" y="1129553"/>
              <a:ext cx="1196788" cy="0"/>
            </a:xfrm>
            <a:prstGeom prst="straightConnector1">
              <a:avLst/>
            </a:prstGeom>
            <a:noFill/>
            <a:ln cap="flat" cmpd="sng" w="9525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81" name="Google Shape;581;p29"/>
          <p:cNvGrpSpPr/>
          <p:nvPr/>
        </p:nvGrpSpPr>
        <p:grpSpPr>
          <a:xfrm rot="10800000">
            <a:off x="4269810" y="3810572"/>
            <a:ext cx="1217845" cy="264588"/>
            <a:chOff x="6508376" y="1129553"/>
            <a:chExt cx="1546412" cy="336176"/>
          </a:xfrm>
        </p:grpSpPr>
        <p:cxnSp>
          <p:nvCxnSpPr>
            <p:cNvPr id="582" name="Google Shape;582;p29"/>
            <p:cNvCxnSpPr/>
            <p:nvPr/>
          </p:nvCxnSpPr>
          <p:spPr>
            <a:xfrm flipH="1" rot="10800000">
              <a:off x="6508376" y="1129553"/>
              <a:ext cx="336177" cy="336176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83" name="Google Shape;583;p29"/>
            <p:cNvCxnSpPr/>
            <p:nvPr/>
          </p:nvCxnSpPr>
          <p:spPr>
            <a:xfrm>
              <a:off x="6858000" y="1129553"/>
              <a:ext cx="1196788" cy="0"/>
            </a:xfrm>
            <a:prstGeom prst="straightConnector1">
              <a:avLst/>
            </a:prstGeom>
            <a:noFill/>
            <a:ln cap="flat" cmpd="sng" w="9525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grpSp>
        <p:nvGrpSpPr>
          <p:cNvPr id="584" name="Google Shape;584;p29"/>
          <p:cNvGrpSpPr/>
          <p:nvPr/>
        </p:nvGrpSpPr>
        <p:grpSpPr>
          <a:xfrm>
            <a:off x="3204778" y="3717044"/>
            <a:ext cx="2232452" cy="1173497"/>
            <a:chOff x="3166" y="6729"/>
            <a:chExt cx="4775" cy="2510"/>
          </a:xfrm>
        </p:grpSpPr>
        <p:sp>
          <p:nvSpPr>
            <p:cNvPr id="585" name="Google Shape;585;p29"/>
            <p:cNvSpPr txBox="1"/>
            <p:nvPr/>
          </p:nvSpPr>
          <p:spPr>
            <a:xfrm>
              <a:off x="3166" y="7620"/>
              <a:ext cx="4775" cy="1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6" name="Google Shape;586;p29"/>
            <p:cNvSpPr txBox="1"/>
            <p:nvPr/>
          </p:nvSpPr>
          <p:spPr>
            <a:xfrm>
              <a:off x="4300" y="6729"/>
              <a:ext cx="2677" cy="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87" name="Google Shape;587;p29"/>
          <p:cNvGrpSpPr/>
          <p:nvPr/>
        </p:nvGrpSpPr>
        <p:grpSpPr>
          <a:xfrm>
            <a:off x="2759224" y="1720226"/>
            <a:ext cx="2521385" cy="1184250"/>
            <a:chOff x="1970" y="6714"/>
            <a:chExt cx="5393" cy="2533"/>
          </a:xfrm>
        </p:grpSpPr>
        <p:sp>
          <p:nvSpPr>
            <p:cNvPr id="588" name="Google Shape;588;p29"/>
            <p:cNvSpPr txBox="1"/>
            <p:nvPr/>
          </p:nvSpPr>
          <p:spPr>
            <a:xfrm>
              <a:off x="1970" y="7628"/>
              <a:ext cx="4775" cy="1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89" name="Google Shape;589;p29"/>
            <p:cNvSpPr txBox="1"/>
            <p:nvPr/>
          </p:nvSpPr>
          <p:spPr>
            <a:xfrm>
              <a:off x="4686" y="6714"/>
              <a:ext cx="2677" cy="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90" name="Google Shape;590;p29"/>
          <p:cNvGrpSpPr/>
          <p:nvPr/>
        </p:nvGrpSpPr>
        <p:grpSpPr>
          <a:xfrm>
            <a:off x="6982883" y="1709474"/>
            <a:ext cx="2579359" cy="1171627"/>
            <a:chOff x="422" y="6690"/>
            <a:chExt cx="5517" cy="2506"/>
          </a:xfrm>
        </p:grpSpPr>
        <p:sp>
          <p:nvSpPr>
            <p:cNvPr id="591" name="Google Shape;591;p29"/>
            <p:cNvSpPr txBox="1"/>
            <p:nvPr/>
          </p:nvSpPr>
          <p:spPr>
            <a:xfrm>
              <a:off x="1164" y="7577"/>
              <a:ext cx="4775" cy="1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2" name="Google Shape;592;p29"/>
            <p:cNvSpPr txBox="1"/>
            <p:nvPr/>
          </p:nvSpPr>
          <p:spPr>
            <a:xfrm>
              <a:off x="422" y="6690"/>
              <a:ext cx="2677" cy="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593" name="Google Shape;593;p29"/>
          <p:cNvGrpSpPr/>
          <p:nvPr/>
        </p:nvGrpSpPr>
        <p:grpSpPr>
          <a:xfrm>
            <a:off x="7030571" y="3579127"/>
            <a:ext cx="2232452" cy="1249238"/>
            <a:chOff x="525" y="6602"/>
            <a:chExt cx="4775" cy="2672"/>
          </a:xfrm>
        </p:grpSpPr>
        <p:sp>
          <p:nvSpPr>
            <p:cNvPr id="594" name="Google Shape;594;p29"/>
            <p:cNvSpPr txBox="1"/>
            <p:nvPr/>
          </p:nvSpPr>
          <p:spPr>
            <a:xfrm>
              <a:off x="525" y="7655"/>
              <a:ext cx="4775" cy="16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95" name="Google Shape;595;p29"/>
            <p:cNvSpPr txBox="1"/>
            <p:nvPr/>
          </p:nvSpPr>
          <p:spPr>
            <a:xfrm>
              <a:off x="964" y="6602"/>
              <a:ext cx="2677" cy="7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NOTE HERE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596" name="Google Shape;596;p29"/>
          <p:cNvSpPr txBox="1"/>
          <p:nvPr/>
        </p:nvSpPr>
        <p:spPr>
          <a:xfrm>
            <a:off x="2379613" y="3325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5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50"/>
                                        <p:tgtEl>
                                          <p:spTgt spid="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Google Shape;60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30"/>
          <p:cNvSpPr/>
          <p:nvPr/>
        </p:nvSpPr>
        <p:spPr>
          <a:xfrm>
            <a:off x="3378877" y="1626999"/>
            <a:ext cx="2873572" cy="973761"/>
          </a:xfrm>
          <a:prstGeom prst="rect">
            <a:avLst/>
          </a:prstGeom>
          <a:noFill/>
          <a:ln cap="flat" cmpd="sng" w="9525">
            <a:solidFill>
              <a:srgbClr val="B18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421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05" name="Google Shape;605;p30"/>
          <p:cNvGrpSpPr/>
          <p:nvPr/>
        </p:nvGrpSpPr>
        <p:grpSpPr>
          <a:xfrm>
            <a:off x="2861531" y="1737366"/>
            <a:ext cx="1034693" cy="753027"/>
            <a:chOff x="2861531" y="1737366"/>
            <a:chExt cx="1034693" cy="753027"/>
          </a:xfrm>
        </p:grpSpPr>
        <p:sp>
          <p:nvSpPr>
            <p:cNvPr id="606" name="Google Shape;606;p30"/>
            <p:cNvSpPr/>
            <p:nvPr/>
          </p:nvSpPr>
          <p:spPr>
            <a:xfrm>
              <a:off x="2861531" y="1737366"/>
              <a:ext cx="1034693" cy="753027"/>
            </a:xfrm>
            <a:prstGeom prst="parallelogram">
              <a:avLst>
                <a:gd fmla="val 25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07" name="Google Shape;607;p30"/>
            <p:cNvSpPr/>
            <p:nvPr/>
          </p:nvSpPr>
          <p:spPr>
            <a:xfrm>
              <a:off x="3184585" y="1928210"/>
              <a:ext cx="389160" cy="370765"/>
            </a:xfrm>
            <a:custGeom>
              <a:rect b="b" l="l" r="r" t="t"/>
              <a:pathLst>
                <a:path extrusionOk="0" h="467" w="490">
                  <a:moveTo>
                    <a:pt x="245" y="235"/>
                  </a:moveTo>
                  <a:cubicBezTo>
                    <a:pt x="224" y="235"/>
                    <a:pt x="203" y="220"/>
                    <a:pt x="188" y="199"/>
                  </a:cubicBezTo>
                  <a:cubicBezTo>
                    <a:pt x="172" y="178"/>
                    <a:pt x="162" y="150"/>
                    <a:pt x="162" y="123"/>
                  </a:cubicBezTo>
                  <a:cubicBezTo>
                    <a:pt x="162" y="123"/>
                    <a:pt x="162" y="123"/>
                    <a:pt x="162" y="123"/>
                  </a:cubicBezTo>
                  <a:cubicBezTo>
                    <a:pt x="162" y="122"/>
                    <a:pt x="162" y="122"/>
                    <a:pt x="162" y="122"/>
                  </a:cubicBezTo>
                  <a:cubicBezTo>
                    <a:pt x="162" y="121"/>
                    <a:pt x="162" y="119"/>
                    <a:pt x="162" y="117"/>
                  </a:cubicBezTo>
                  <a:cubicBezTo>
                    <a:pt x="162" y="52"/>
                    <a:pt x="151" y="0"/>
                    <a:pt x="245" y="0"/>
                  </a:cubicBezTo>
                  <a:cubicBezTo>
                    <a:pt x="340" y="0"/>
                    <a:pt x="329" y="52"/>
                    <a:pt x="329" y="117"/>
                  </a:cubicBezTo>
                  <a:cubicBezTo>
                    <a:pt x="329" y="119"/>
                    <a:pt x="329" y="121"/>
                    <a:pt x="329" y="122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23"/>
                    <a:pt x="329" y="123"/>
                    <a:pt x="329" y="123"/>
                  </a:cubicBezTo>
                  <a:cubicBezTo>
                    <a:pt x="329" y="150"/>
                    <a:pt x="318" y="178"/>
                    <a:pt x="303" y="199"/>
                  </a:cubicBezTo>
                  <a:cubicBezTo>
                    <a:pt x="287" y="220"/>
                    <a:pt x="266" y="235"/>
                    <a:pt x="245" y="235"/>
                  </a:cubicBezTo>
                  <a:close/>
                  <a:moveTo>
                    <a:pt x="391" y="244"/>
                  </a:moveTo>
                  <a:cubicBezTo>
                    <a:pt x="404" y="244"/>
                    <a:pt x="418" y="235"/>
                    <a:pt x="428" y="221"/>
                  </a:cubicBezTo>
                  <a:cubicBezTo>
                    <a:pt x="438" y="208"/>
                    <a:pt x="445" y="190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2"/>
                    <a:pt x="445" y="172"/>
                    <a:pt x="445" y="172"/>
                  </a:cubicBezTo>
                  <a:cubicBezTo>
                    <a:pt x="445" y="170"/>
                    <a:pt x="445" y="169"/>
                    <a:pt x="445" y="168"/>
                  </a:cubicBezTo>
                  <a:cubicBezTo>
                    <a:pt x="445" y="131"/>
                    <a:pt x="451" y="99"/>
                    <a:pt x="407" y="94"/>
                  </a:cubicBezTo>
                  <a:cubicBezTo>
                    <a:pt x="402" y="93"/>
                    <a:pt x="397" y="92"/>
                    <a:pt x="391" y="92"/>
                  </a:cubicBezTo>
                  <a:cubicBezTo>
                    <a:pt x="385" y="92"/>
                    <a:pt x="380" y="93"/>
                    <a:pt x="375" y="93"/>
                  </a:cubicBezTo>
                  <a:cubicBezTo>
                    <a:pt x="331" y="99"/>
                    <a:pt x="337" y="130"/>
                    <a:pt x="337" y="168"/>
                  </a:cubicBezTo>
                  <a:cubicBezTo>
                    <a:pt x="337" y="169"/>
                    <a:pt x="337" y="170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37" y="190"/>
                    <a:pt x="344" y="208"/>
                    <a:pt x="354" y="221"/>
                  </a:cubicBezTo>
                  <a:cubicBezTo>
                    <a:pt x="364" y="235"/>
                    <a:pt x="377" y="244"/>
                    <a:pt x="391" y="244"/>
                  </a:cubicBezTo>
                  <a:close/>
                  <a:moveTo>
                    <a:pt x="360" y="217"/>
                  </a:moveTo>
                  <a:cubicBezTo>
                    <a:pt x="351" y="204"/>
                    <a:pt x="345" y="188"/>
                    <a:pt x="344" y="173"/>
                  </a:cubicBezTo>
                  <a:cubicBezTo>
                    <a:pt x="348" y="160"/>
                    <a:pt x="348" y="160"/>
                    <a:pt x="348" y="160"/>
                  </a:cubicBezTo>
                  <a:cubicBezTo>
                    <a:pt x="349" y="156"/>
                    <a:pt x="349" y="152"/>
                    <a:pt x="349" y="148"/>
                  </a:cubicBezTo>
                  <a:cubicBezTo>
                    <a:pt x="349" y="142"/>
                    <a:pt x="349" y="138"/>
                    <a:pt x="352" y="134"/>
                  </a:cubicBezTo>
                  <a:cubicBezTo>
                    <a:pt x="354" y="127"/>
                    <a:pt x="429" y="127"/>
                    <a:pt x="430" y="134"/>
                  </a:cubicBezTo>
                  <a:cubicBezTo>
                    <a:pt x="433" y="138"/>
                    <a:pt x="433" y="142"/>
                    <a:pt x="433" y="148"/>
                  </a:cubicBezTo>
                  <a:cubicBezTo>
                    <a:pt x="433" y="152"/>
                    <a:pt x="433" y="156"/>
                    <a:pt x="434" y="160"/>
                  </a:cubicBezTo>
                  <a:cubicBezTo>
                    <a:pt x="437" y="173"/>
                    <a:pt x="437" y="173"/>
                    <a:pt x="437" y="173"/>
                  </a:cubicBezTo>
                  <a:cubicBezTo>
                    <a:pt x="437" y="188"/>
                    <a:pt x="431" y="204"/>
                    <a:pt x="422" y="217"/>
                  </a:cubicBezTo>
                  <a:cubicBezTo>
                    <a:pt x="413" y="229"/>
                    <a:pt x="402" y="237"/>
                    <a:pt x="391" y="237"/>
                  </a:cubicBezTo>
                  <a:cubicBezTo>
                    <a:pt x="380" y="237"/>
                    <a:pt x="368" y="229"/>
                    <a:pt x="360" y="217"/>
                  </a:cubicBezTo>
                  <a:close/>
                  <a:moveTo>
                    <a:pt x="100" y="244"/>
                  </a:moveTo>
                  <a:cubicBezTo>
                    <a:pt x="113" y="244"/>
                    <a:pt x="127" y="235"/>
                    <a:pt x="137" y="221"/>
                  </a:cubicBezTo>
                  <a:cubicBezTo>
                    <a:pt x="147" y="208"/>
                    <a:pt x="154" y="190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2"/>
                    <a:pt x="154" y="172"/>
                    <a:pt x="154" y="172"/>
                  </a:cubicBezTo>
                  <a:cubicBezTo>
                    <a:pt x="154" y="170"/>
                    <a:pt x="154" y="169"/>
                    <a:pt x="154" y="168"/>
                  </a:cubicBezTo>
                  <a:cubicBezTo>
                    <a:pt x="154" y="130"/>
                    <a:pt x="160" y="99"/>
                    <a:pt x="114" y="93"/>
                  </a:cubicBezTo>
                  <a:cubicBezTo>
                    <a:pt x="110" y="92"/>
                    <a:pt x="105" y="92"/>
                    <a:pt x="99" y="92"/>
                  </a:cubicBezTo>
                  <a:cubicBezTo>
                    <a:pt x="93" y="92"/>
                    <a:pt x="87" y="93"/>
                    <a:pt x="82" y="94"/>
                  </a:cubicBezTo>
                  <a:cubicBezTo>
                    <a:pt x="40" y="100"/>
                    <a:pt x="46" y="131"/>
                    <a:pt x="46" y="168"/>
                  </a:cubicBezTo>
                  <a:cubicBezTo>
                    <a:pt x="46" y="169"/>
                    <a:pt x="46" y="170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72"/>
                    <a:pt x="46" y="172"/>
                    <a:pt x="46" y="172"/>
                  </a:cubicBezTo>
                  <a:cubicBezTo>
                    <a:pt x="46" y="190"/>
                    <a:pt x="52" y="208"/>
                    <a:pt x="62" y="221"/>
                  </a:cubicBezTo>
                  <a:cubicBezTo>
                    <a:pt x="72" y="235"/>
                    <a:pt x="86" y="244"/>
                    <a:pt x="100" y="244"/>
                  </a:cubicBezTo>
                  <a:close/>
                  <a:moveTo>
                    <a:pt x="68" y="217"/>
                  </a:moveTo>
                  <a:cubicBezTo>
                    <a:pt x="59" y="204"/>
                    <a:pt x="53" y="188"/>
                    <a:pt x="53" y="173"/>
                  </a:cubicBezTo>
                  <a:cubicBezTo>
                    <a:pt x="56" y="160"/>
                    <a:pt x="56" y="160"/>
                    <a:pt x="56" y="160"/>
                  </a:cubicBezTo>
                  <a:cubicBezTo>
                    <a:pt x="57" y="156"/>
                    <a:pt x="57" y="152"/>
                    <a:pt x="58" y="148"/>
                  </a:cubicBezTo>
                  <a:cubicBezTo>
                    <a:pt x="58" y="142"/>
                    <a:pt x="58" y="138"/>
                    <a:pt x="61" y="134"/>
                  </a:cubicBezTo>
                  <a:cubicBezTo>
                    <a:pt x="63" y="127"/>
                    <a:pt x="138" y="127"/>
                    <a:pt x="139" y="134"/>
                  </a:cubicBezTo>
                  <a:cubicBezTo>
                    <a:pt x="141" y="138"/>
                    <a:pt x="142" y="142"/>
                    <a:pt x="142" y="148"/>
                  </a:cubicBezTo>
                  <a:cubicBezTo>
                    <a:pt x="142" y="152"/>
                    <a:pt x="142" y="156"/>
                    <a:pt x="143" y="160"/>
                  </a:cubicBezTo>
                  <a:cubicBezTo>
                    <a:pt x="146" y="173"/>
                    <a:pt x="146" y="173"/>
                    <a:pt x="146" y="173"/>
                  </a:cubicBezTo>
                  <a:cubicBezTo>
                    <a:pt x="146" y="188"/>
                    <a:pt x="140" y="204"/>
                    <a:pt x="131" y="217"/>
                  </a:cubicBezTo>
                  <a:cubicBezTo>
                    <a:pt x="122" y="229"/>
                    <a:pt x="111" y="237"/>
                    <a:pt x="100" y="237"/>
                  </a:cubicBezTo>
                  <a:cubicBezTo>
                    <a:pt x="89" y="237"/>
                    <a:pt x="77" y="229"/>
                    <a:pt x="68" y="217"/>
                  </a:cubicBezTo>
                  <a:close/>
                  <a:moveTo>
                    <a:pt x="262" y="291"/>
                  </a:moveTo>
                  <a:cubicBezTo>
                    <a:pt x="253" y="308"/>
                    <a:pt x="253" y="308"/>
                    <a:pt x="253" y="308"/>
                  </a:cubicBezTo>
                  <a:cubicBezTo>
                    <a:pt x="252" y="310"/>
                    <a:pt x="251" y="311"/>
                    <a:pt x="252" y="313"/>
                  </a:cubicBezTo>
                  <a:cubicBezTo>
                    <a:pt x="260" y="412"/>
                    <a:pt x="260" y="412"/>
                    <a:pt x="260" y="412"/>
                  </a:cubicBezTo>
                  <a:cubicBezTo>
                    <a:pt x="285" y="360"/>
                    <a:pt x="299" y="326"/>
                    <a:pt x="314" y="264"/>
                  </a:cubicBezTo>
                  <a:cubicBezTo>
                    <a:pt x="364" y="275"/>
                    <a:pt x="402" y="298"/>
                    <a:pt x="402" y="334"/>
                  </a:cubicBezTo>
                  <a:cubicBezTo>
                    <a:pt x="402" y="437"/>
                    <a:pt x="402" y="437"/>
                    <a:pt x="402" y="437"/>
                  </a:cubicBezTo>
                  <a:cubicBezTo>
                    <a:pt x="402" y="454"/>
                    <a:pt x="388" y="467"/>
                    <a:pt x="371" y="467"/>
                  </a:cubicBezTo>
                  <a:cubicBezTo>
                    <a:pt x="287" y="467"/>
                    <a:pt x="203" y="467"/>
                    <a:pt x="119" y="467"/>
                  </a:cubicBezTo>
                  <a:cubicBezTo>
                    <a:pt x="102" y="467"/>
                    <a:pt x="88" y="454"/>
                    <a:pt x="88" y="437"/>
                  </a:cubicBezTo>
                  <a:cubicBezTo>
                    <a:pt x="88" y="402"/>
                    <a:pt x="88" y="368"/>
                    <a:pt x="88" y="334"/>
                  </a:cubicBezTo>
                  <a:cubicBezTo>
                    <a:pt x="88" y="298"/>
                    <a:pt x="126" y="275"/>
                    <a:pt x="176" y="264"/>
                  </a:cubicBezTo>
                  <a:cubicBezTo>
                    <a:pt x="191" y="327"/>
                    <a:pt x="206" y="360"/>
                    <a:pt x="231" y="413"/>
                  </a:cubicBezTo>
                  <a:cubicBezTo>
                    <a:pt x="239" y="313"/>
                    <a:pt x="239" y="313"/>
                    <a:pt x="239" y="313"/>
                  </a:cubicBezTo>
                  <a:cubicBezTo>
                    <a:pt x="239" y="311"/>
                    <a:pt x="239" y="310"/>
                    <a:pt x="238" y="308"/>
                  </a:cubicBezTo>
                  <a:cubicBezTo>
                    <a:pt x="229" y="291"/>
                    <a:pt x="229" y="291"/>
                    <a:pt x="229" y="291"/>
                  </a:cubicBezTo>
                  <a:cubicBezTo>
                    <a:pt x="228" y="290"/>
                    <a:pt x="228" y="289"/>
                    <a:pt x="229" y="288"/>
                  </a:cubicBezTo>
                  <a:cubicBezTo>
                    <a:pt x="229" y="287"/>
                    <a:pt x="230" y="286"/>
                    <a:pt x="231" y="286"/>
                  </a:cubicBezTo>
                  <a:cubicBezTo>
                    <a:pt x="241" y="286"/>
                    <a:pt x="250" y="286"/>
                    <a:pt x="259" y="286"/>
                  </a:cubicBezTo>
                  <a:cubicBezTo>
                    <a:pt x="261" y="286"/>
                    <a:pt x="262" y="287"/>
                    <a:pt x="262" y="288"/>
                  </a:cubicBezTo>
                  <a:cubicBezTo>
                    <a:pt x="263" y="289"/>
                    <a:pt x="263" y="290"/>
                    <a:pt x="262" y="291"/>
                  </a:cubicBezTo>
                  <a:close/>
                  <a:moveTo>
                    <a:pt x="490" y="371"/>
                  </a:moveTo>
                  <a:cubicBezTo>
                    <a:pt x="490" y="305"/>
                    <a:pt x="490" y="305"/>
                    <a:pt x="490" y="305"/>
                  </a:cubicBezTo>
                  <a:cubicBezTo>
                    <a:pt x="490" y="263"/>
                    <a:pt x="410" y="248"/>
                    <a:pt x="351" y="260"/>
                  </a:cubicBezTo>
                  <a:cubicBezTo>
                    <a:pt x="376" y="269"/>
                    <a:pt x="402" y="286"/>
                    <a:pt x="412" y="312"/>
                  </a:cubicBezTo>
                  <a:cubicBezTo>
                    <a:pt x="415" y="319"/>
                    <a:pt x="416" y="326"/>
                    <a:pt x="416" y="334"/>
                  </a:cubicBezTo>
                  <a:cubicBezTo>
                    <a:pt x="416" y="388"/>
                    <a:pt x="416" y="388"/>
                    <a:pt x="416" y="388"/>
                  </a:cubicBezTo>
                  <a:cubicBezTo>
                    <a:pt x="435" y="388"/>
                    <a:pt x="454" y="388"/>
                    <a:pt x="474" y="388"/>
                  </a:cubicBezTo>
                  <a:cubicBezTo>
                    <a:pt x="483" y="388"/>
                    <a:pt x="490" y="380"/>
                    <a:pt x="490" y="371"/>
                  </a:cubicBezTo>
                  <a:close/>
                  <a:moveTo>
                    <a:pt x="0" y="371"/>
                  </a:moveTo>
                  <a:cubicBezTo>
                    <a:pt x="0" y="380"/>
                    <a:pt x="7" y="388"/>
                    <a:pt x="16" y="388"/>
                  </a:cubicBezTo>
                  <a:cubicBezTo>
                    <a:pt x="36" y="388"/>
                    <a:pt x="55" y="388"/>
                    <a:pt x="74" y="388"/>
                  </a:cubicBezTo>
                  <a:cubicBezTo>
                    <a:pt x="74" y="334"/>
                    <a:pt x="74" y="334"/>
                    <a:pt x="74" y="334"/>
                  </a:cubicBezTo>
                  <a:cubicBezTo>
                    <a:pt x="74" y="326"/>
                    <a:pt x="75" y="319"/>
                    <a:pt x="78" y="312"/>
                  </a:cubicBezTo>
                  <a:cubicBezTo>
                    <a:pt x="88" y="286"/>
                    <a:pt x="114" y="269"/>
                    <a:pt x="139" y="260"/>
                  </a:cubicBezTo>
                  <a:cubicBezTo>
                    <a:pt x="80" y="248"/>
                    <a:pt x="0" y="263"/>
                    <a:pt x="0" y="305"/>
                  </a:cubicBezTo>
                  <a:cubicBezTo>
                    <a:pt x="0" y="327"/>
                    <a:pt x="0" y="349"/>
                    <a:pt x="0" y="371"/>
                  </a:cubicBezTo>
                  <a:close/>
                  <a:moveTo>
                    <a:pt x="197" y="192"/>
                  </a:moveTo>
                  <a:cubicBezTo>
                    <a:pt x="211" y="210"/>
                    <a:pt x="228" y="223"/>
                    <a:pt x="245" y="223"/>
                  </a:cubicBezTo>
                  <a:cubicBezTo>
                    <a:pt x="262" y="223"/>
                    <a:pt x="280" y="210"/>
                    <a:pt x="293" y="192"/>
                  </a:cubicBezTo>
                  <a:cubicBezTo>
                    <a:pt x="307" y="173"/>
                    <a:pt x="317" y="148"/>
                    <a:pt x="317" y="124"/>
                  </a:cubicBezTo>
                  <a:cubicBezTo>
                    <a:pt x="312" y="105"/>
                    <a:pt x="312" y="105"/>
                    <a:pt x="312" y="105"/>
                  </a:cubicBezTo>
                  <a:cubicBezTo>
                    <a:pt x="310" y="98"/>
                    <a:pt x="310" y="91"/>
                    <a:pt x="310" y="85"/>
                  </a:cubicBezTo>
                  <a:cubicBezTo>
                    <a:pt x="310" y="77"/>
                    <a:pt x="310" y="70"/>
                    <a:pt x="305" y="64"/>
                  </a:cubicBezTo>
                  <a:cubicBezTo>
                    <a:pt x="298" y="54"/>
                    <a:pt x="287" y="57"/>
                    <a:pt x="274" y="61"/>
                  </a:cubicBezTo>
                  <a:cubicBezTo>
                    <a:pt x="265" y="64"/>
                    <a:pt x="256" y="66"/>
                    <a:pt x="245" y="66"/>
                  </a:cubicBezTo>
                  <a:cubicBezTo>
                    <a:pt x="235" y="66"/>
                    <a:pt x="225" y="64"/>
                    <a:pt x="216" y="61"/>
                  </a:cubicBezTo>
                  <a:cubicBezTo>
                    <a:pt x="216" y="61"/>
                    <a:pt x="216" y="61"/>
                    <a:pt x="216" y="61"/>
                  </a:cubicBezTo>
                  <a:cubicBezTo>
                    <a:pt x="203" y="57"/>
                    <a:pt x="192" y="54"/>
                    <a:pt x="185" y="64"/>
                  </a:cubicBezTo>
                  <a:cubicBezTo>
                    <a:pt x="181" y="70"/>
                    <a:pt x="180" y="77"/>
                    <a:pt x="180" y="85"/>
                  </a:cubicBezTo>
                  <a:cubicBezTo>
                    <a:pt x="180" y="91"/>
                    <a:pt x="180" y="98"/>
                    <a:pt x="178" y="105"/>
                  </a:cubicBezTo>
                  <a:cubicBezTo>
                    <a:pt x="174" y="124"/>
                    <a:pt x="174" y="124"/>
                    <a:pt x="174" y="124"/>
                  </a:cubicBezTo>
                  <a:cubicBezTo>
                    <a:pt x="174" y="148"/>
                    <a:pt x="183" y="173"/>
                    <a:pt x="197" y="1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08" name="Google Shape;608;p30"/>
          <p:cNvSpPr/>
          <p:nvPr/>
        </p:nvSpPr>
        <p:spPr>
          <a:xfrm>
            <a:off x="3342945" y="4034770"/>
            <a:ext cx="2873572" cy="973761"/>
          </a:xfrm>
          <a:prstGeom prst="rect">
            <a:avLst/>
          </a:prstGeom>
          <a:noFill/>
          <a:ln cap="flat" cmpd="sng" w="9525">
            <a:solidFill>
              <a:srgbClr val="B1865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421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09" name="Google Shape;609;p30"/>
          <p:cNvGrpSpPr/>
          <p:nvPr/>
        </p:nvGrpSpPr>
        <p:grpSpPr>
          <a:xfrm>
            <a:off x="2825599" y="4145137"/>
            <a:ext cx="1034693" cy="753027"/>
            <a:chOff x="2825599" y="4145137"/>
            <a:chExt cx="1034693" cy="753027"/>
          </a:xfrm>
        </p:grpSpPr>
        <p:sp>
          <p:nvSpPr>
            <p:cNvPr id="610" name="Google Shape;610;p30"/>
            <p:cNvSpPr/>
            <p:nvPr/>
          </p:nvSpPr>
          <p:spPr>
            <a:xfrm>
              <a:off x="2825599" y="4145137"/>
              <a:ext cx="1034693" cy="753027"/>
            </a:xfrm>
            <a:prstGeom prst="parallelogram">
              <a:avLst>
                <a:gd fmla="val 25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3194639" y="4335981"/>
              <a:ext cx="297187" cy="371340"/>
            </a:xfrm>
            <a:custGeom>
              <a:rect b="b" l="l" r="r" t="t"/>
              <a:pathLst>
                <a:path extrusionOk="0" h="510" w="408">
                  <a:moveTo>
                    <a:pt x="23" y="460"/>
                  </a:moveTo>
                  <a:cubicBezTo>
                    <a:pt x="147" y="460"/>
                    <a:pt x="147" y="460"/>
                    <a:pt x="147" y="460"/>
                  </a:cubicBezTo>
                  <a:cubicBezTo>
                    <a:pt x="140" y="447"/>
                    <a:pt x="135" y="434"/>
                    <a:pt x="132" y="419"/>
                  </a:cubicBezTo>
                  <a:cubicBezTo>
                    <a:pt x="43" y="419"/>
                    <a:pt x="43" y="419"/>
                    <a:pt x="43" y="41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11" y="18"/>
                    <a:pt x="0" y="28"/>
                    <a:pt x="0" y="41"/>
                  </a:cubicBezTo>
                  <a:cubicBezTo>
                    <a:pt x="0" y="437"/>
                    <a:pt x="0" y="437"/>
                    <a:pt x="0" y="437"/>
                  </a:cubicBezTo>
                  <a:cubicBezTo>
                    <a:pt x="0" y="450"/>
                    <a:pt x="11" y="460"/>
                    <a:pt x="23" y="460"/>
                  </a:cubicBezTo>
                  <a:close/>
                  <a:moveTo>
                    <a:pt x="286" y="370"/>
                  </a:moveTo>
                  <a:cubicBezTo>
                    <a:pt x="286" y="370"/>
                    <a:pt x="287" y="369"/>
                    <a:pt x="287" y="369"/>
                  </a:cubicBezTo>
                  <a:cubicBezTo>
                    <a:pt x="288" y="368"/>
                    <a:pt x="289" y="368"/>
                    <a:pt x="290" y="368"/>
                  </a:cubicBezTo>
                  <a:cubicBezTo>
                    <a:pt x="291" y="369"/>
                    <a:pt x="291" y="369"/>
                    <a:pt x="291" y="370"/>
                  </a:cubicBezTo>
                  <a:cubicBezTo>
                    <a:pt x="292" y="370"/>
                    <a:pt x="292" y="370"/>
                    <a:pt x="292" y="370"/>
                  </a:cubicBezTo>
                  <a:cubicBezTo>
                    <a:pt x="337" y="325"/>
                    <a:pt x="337" y="325"/>
                    <a:pt x="337" y="325"/>
                  </a:cubicBezTo>
                  <a:cubicBezTo>
                    <a:pt x="338" y="324"/>
                    <a:pt x="340" y="323"/>
                    <a:pt x="341" y="323"/>
                  </a:cubicBezTo>
                  <a:cubicBezTo>
                    <a:pt x="342" y="323"/>
                    <a:pt x="344" y="324"/>
                    <a:pt x="345" y="325"/>
                  </a:cubicBezTo>
                  <a:cubicBezTo>
                    <a:pt x="346" y="326"/>
                    <a:pt x="346" y="327"/>
                    <a:pt x="346" y="329"/>
                  </a:cubicBezTo>
                  <a:cubicBezTo>
                    <a:pt x="346" y="330"/>
                    <a:pt x="346" y="331"/>
                    <a:pt x="345" y="332"/>
                  </a:cubicBezTo>
                  <a:cubicBezTo>
                    <a:pt x="293" y="384"/>
                    <a:pt x="293" y="384"/>
                    <a:pt x="293" y="384"/>
                  </a:cubicBezTo>
                  <a:cubicBezTo>
                    <a:pt x="300" y="389"/>
                    <a:pt x="300" y="389"/>
                    <a:pt x="300" y="389"/>
                  </a:cubicBezTo>
                  <a:cubicBezTo>
                    <a:pt x="302" y="391"/>
                    <a:pt x="303" y="392"/>
                    <a:pt x="303" y="394"/>
                  </a:cubicBezTo>
                  <a:cubicBezTo>
                    <a:pt x="304" y="398"/>
                    <a:pt x="301" y="402"/>
                    <a:pt x="297" y="403"/>
                  </a:cubicBezTo>
                  <a:cubicBezTo>
                    <a:pt x="295" y="403"/>
                    <a:pt x="293" y="403"/>
                    <a:pt x="291" y="401"/>
                  </a:cubicBezTo>
                  <a:cubicBezTo>
                    <a:pt x="283" y="396"/>
                    <a:pt x="283" y="396"/>
                    <a:pt x="283" y="396"/>
                  </a:cubicBezTo>
                  <a:cubicBezTo>
                    <a:pt x="259" y="464"/>
                    <a:pt x="259" y="464"/>
                    <a:pt x="259" y="464"/>
                  </a:cubicBezTo>
                  <a:cubicBezTo>
                    <a:pt x="259" y="465"/>
                    <a:pt x="258" y="465"/>
                    <a:pt x="258" y="466"/>
                  </a:cubicBezTo>
                  <a:cubicBezTo>
                    <a:pt x="256" y="466"/>
                    <a:pt x="254" y="466"/>
                    <a:pt x="253" y="464"/>
                  </a:cubicBezTo>
                  <a:cubicBezTo>
                    <a:pt x="253" y="463"/>
                    <a:pt x="253" y="463"/>
                    <a:pt x="253" y="462"/>
                  </a:cubicBezTo>
                  <a:cubicBezTo>
                    <a:pt x="274" y="402"/>
                    <a:pt x="274" y="402"/>
                    <a:pt x="274" y="402"/>
                  </a:cubicBezTo>
                  <a:cubicBezTo>
                    <a:pt x="274" y="402"/>
                    <a:pt x="273" y="403"/>
                    <a:pt x="272" y="403"/>
                  </a:cubicBezTo>
                  <a:cubicBezTo>
                    <a:pt x="271" y="403"/>
                    <a:pt x="270" y="402"/>
                    <a:pt x="269" y="401"/>
                  </a:cubicBezTo>
                  <a:cubicBezTo>
                    <a:pt x="268" y="400"/>
                    <a:pt x="267" y="399"/>
                    <a:pt x="267" y="397"/>
                  </a:cubicBezTo>
                  <a:cubicBezTo>
                    <a:pt x="267" y="396"/>
                    <a:pt x="268" y="394"/>
                    <a:pt x="269" y="393"/>
                  </a:cubicBezTo>
                  <a:cubicBezTo>
                    <a:pt x="274" y="388"/>
                    <a:pt x="274" y="388"/>
                    <a:pt x="274" y="388"/>
                  </a:cubicBezTo>
                  <a:cubicBezTo>
                    <a:pt x="232" y="357"/>
                    <a:pt x="232" y="357"/>
                    <a:pt x="232" y="357"/>
                  </a:cubicBezTo>
                  <a:cubicBezTo>
                    <a:pt x="231" y="356"/>
                    <a:pt x="230" y="354"/>
                    <a:pt x="229" y="352"/>
                  </a:cubicBezTo>
                  <a:cubicBezTo>
                    <a:pt x="229" y="350"/>
                    <a:pt x="230" y="348"/>
                    <a:pt x="231" y="347"/>
                  </a:cubicBezTo>
                  <a:cubicBezTo>
                    <a:pt x="232" y="345"/>
                    <a:pt x="234" y="344"/>
                    <a:pt x="236" y="344"/>
                  </a:cubicBezTo>
                  <a:cubicBezTo>
                    <a:pt x="238" y="344"/>
                    <a:pt x="240" y="344"/>
                    <a:pt x="241" y="345"/>
                  </a:cubicBezTo>
                  <a:cubicBezTo>
                    <a:pt x="283" y="377"/>
                    <a:pt x="283" y="377"/>
                    <a:pt x="283" y="377"/>
                  </a:cubicBezTo>
                  <a:cubicBezTo>
                    <a:pt x="286" y="370"/>
                    <a:pt x="286" y="370"/>
                    <a:pt x="286" y="370"/>
                  </a:cubicBezTo>
                  <a:close/>
                  <a:moveTo>
                    <a:pt x="350" y="319"/>
                  </a:moveTo>
                  <a:cubicBezTo>
                    <a:pt x="342" y="310"/>
                    <a:pt x="331" y="303"/>
                    <a:pt x="320" y="299"/>
                  </a:cubicBezTo>
                  <a:cubicBezTo>
                    <a:pt x="309" y="294"/>
                    <a:pt x="296" y="291"/>
                    <a:pt x="283" y="291"/>
                  </a:cubicBezTo>
                  <a:cubicBezTo>
                    <a:pt x="271" y="291"/>
                    <a:pt x="258" y="294"/>
                    <a:pt x="247" y="299"/>
                  </a:cubicBezTo>
                  <a:cubicBezTo>
                    <a:pt x="236" y="303"/>
                    <a:pt x="225" y="310"/>
                    <a:pt x="216" y="319"/>
                  </a:cubicBezTo>
                  <a:cubicBezTo>
                    <a:pt x="208" y="328"/>
                    <a:pt x="201" y="338"/>
                    <a:pt x="196" y="350"/>
                  </a:cubicBezTo>
                  <a:cubicBezTo>
                    <a:pt x="191" y="361"/>
                    <a:pt x="189" y="373"/>
                    <a:pt x="189" y="386"/>
                  </a:cubicBezTo>
                  <a:cubicBezTo>
                    <a:pt x="189" y="399"/>
                    <a:pt x="191" y="411"/>
                    <a:pt x="196" y="422"/>
                  </a:cubicBezTo>
                  <a:cubicBezTo>
                    <a:pt x="201" y="434"/>
                    <a:pt x="208" y="444"/>
                    <a:pt x="216" y="453"/>
                  </a:cubicBezTo>
                  <a:cubicBezTo>
                    <a:pt x="225" y="462"/>
                    <a:pt x="236" y="469"/>
                    <a:pt x="247" y="474"/>
                  </a:cubicBezTo>
                  <a:cubicBezTo>
                    <a:pt x="258" y="478"/>
                    <a:pt x="271" y="481"/>
                    <a:pt x="283" y="481"/>
                  </a:cubicBezTo>
                  <a:cubicBezTo>
                    <a:pt x="296" y="481"/>
                    <a:pt x="309" y="478"/>
                    <a:pt x="320" y="474"/>
                  </a:cubicBezTo>
                  <a:cubicBezTo>
                    <a:pt x="331" y="469"/>
                    <a:pt x="342" y="462"/>
                    <a:pt x="350" y="453"/>
                  </a:cubicBezTo>
                  <a:cubicBezTo>
                    <a:pt x="359" y="444"/>
                    <a:pt x="366" y="434"/>
                    <a:pt x="371" y="422"/>
                  </a:cubicBezTo>
                  <a:cubicBezTo>
                    <a:pt x="376" y="411"/>
                    <a:pt x="378" y="399"/>
                    <a:pt x="378" y="386"/>
                  </a:cubicBezTo>
                  <a:cubicBezTo>
                    <a:pt x="378" y="373"/>
                    <a:pt x="376" y="361"/>
                    <a:pt x="371" y="350"/>
                  </a:cubicBezTo>
                  <a:cubicBezTo>
                    <a:pt x="366" y="338"/>
                    <a:pt x="359" y="328"/>
                    <a:pt x="350" y="319"/>
                  </a:cubicBezTo>
                  <a:close/>
                  <a:moveTo>
                    <a:pt x="196" y="298"/>
                  </a:moveTo>
                  <a:cubicBezTo>
                    <a:pt x="173" y="321"/>
                    <a:pt x="159" y="352"/>
                    <a:pt x="159" y="386"/>
                  </a:cubicBezTo>
                  <a:cubicBezTo>
                    <a:pt x="159" y="420"/>
                    <a:pt x="173" y="451"/>
                    <a:pt x="196" y="474"/>
                  </a:cubicBezTo>
                  <a:cubicBezTo>
                    <a:pt x="218" y="496"/>
                    <a:pt x="249" y="510"/>
                    <a:pt x="283" y="510"/>
                  </a:cubicBezTo>
                  <a:cubicBezTo>
                    <a:pt x="318" y="510"/>
                    <a:pt x="349" y="496"/>
                    <a:pt x="371" y="474"/>
                  </a:cubicBezTo>
                  <a:cubicBezTo>
                    <a:pt x="394" y="451"/>
                    <a:pt x="408" y="420"/>
                    <a:pt x="408" y="386"/>
                  </a:cubicBezTo>
                  <a:cubicBezTo>
                    <a:pt x="408" y="352"/>
                    <a:pt x="394" y="321"/>
                    <a:pt x="371" y="298"/>
                  </a:cubicBezTo>
                  <a:cubicBezTo>
                    <a:pt x="349" y="276"/>
                    <a:pt x="318" y="262"/>
                    <a:pt x="283" y="262"/>
                  </a:cubicBezTo>
                  <a:cubicBezTo>
                    <a:pt x="249" y="262"/>
                    <a:pt x="218" y="276"/>
                    <a:pt x="196" y="298"/>
                  </a:cubicBezTo>
                  <a:close/>
                  <a:moveTo>
                    <a:pt x="229" y="381"/>
                  </a:moveTo>
                  <a:cubicBezTo>
                    <a:pt x="202" y="381"/>
                    <a:pt x="202" y="381"/>
                    <a:pt x="202" y="381"/>
                  </a:cubicBezTo>
                  <a:cubicBezTo>
                    <a:pt x="199" y="381"/>
                    <a:pt x="197" y="383"/>
                    <a:pt x="197" y="386"/>
                  </a:cubicBezTo>
                  <a:cubicBezTo>
                    <a:pt x="197" y="389"/>
                    <a:pt x="199" y="391"/>
                    <a:pt x="202" y="391"/>
                  </a:cubicBezTo>
                  <a:cubicBezTo>
                    <a:pt x="229" y="391"/>
                    <a:pt x="229" y="391"/>
                    <a:pt x="229" y="391"/>
                  </a:cubicBezTo>
                  <a:cubicBezTo>
                    <a:pt x="232" y="391"/>
                    <a:pt x="235" y="389"/>
                    <a:pt x="235" y="386"/>
                  </a:cubicBezTo>
                  <a:cubicBezTo>
                    <a:pt x="235" y="383"/>
                    <a:pt x="232" y="381"/>
                    <a:pt x="229" y="381"/>
                  </a:cubicBezTo>
                  <a:close/>
                  <a:moveTo>
                    <a:pt x="338" y="391"/>
                  </a:moveTo>
                  <a:cubicBezTo>
                    <a:pt x="365" y="391"/>
                    <a:pt x="365" y="391"/>
                    <a:pt x="365" y="391"/>
                  </a:cubicBezTo>
                  <a:cubicBezTo>
                    <a:pt x="368" y="391"/>
                    <a:pt x="370" y="389"/>
                    <a:pt x="370" y="386"/>
                  </a:cubicBezTo>
                  <a:cubicBezTo>
                    <a:pt x="370" y="383"/>
                    <a:pt x="368" y="381"/>
                    <a:pt x="365" y="381"/>
                  </a:cubicBezTo>
                  <a:cubicBezTo>
                    <a:pt x="338" y="381"/>
                    <a:pt x="338" y="381"/>
                    <a:pt x="338" y="381"/>
                  </a:cubicBezTo>
                  <a:cubicBezTo>
                    <a:pt x="335" y="381"/>
                    <a:pt x="332" y="383"/>
                    <a:pt x="332" y="386"/>
                  </a:cubicBezTo>
                  <a:cubicBezTo>
                    <a:pt x="332" y="389"/>
                    <a:pt x="335" y="391"/>
                    <a:pt x="338" y="391"/>
                  </a:cubicBezTo>
                  <a:close/>
                  <a:moveTo>
                    <a:pt x="278" y="440"/>
                  </a:moveTo>
                  <a:cubicBezTo>
                    <a:pt x="278" y="467"/>
                    <a:pt x="278" y="467"/>
                    <a:pt x="278" y="467"/>
                  </a:cubicBezTo>
                  <a:cubicBezTo>
                    <a:pt x="278" y="470"/>
                    <a:pt x="280" y="473"/>
                    <a:pt x="283" y="473"/>
                  </a:cubicBezTo>
                  <a:cubicBezTo>
                    <a:pt x="286" y="473"/>
                    <a:pt x="289" y="470"/>
                    <a:pt x="289" y="467"/>
                  </a:cubicBezTo>
                  <a:cubicBezTo>
                    <a:pt x="289" y="440"/>
                    <a:pt x="289" y="440"/>
                    <a:pt x="289" y="440"/>
                  </a:cubicBezTo>
                  <a:cubicBezTo>
                    <a:pt x="289" y="437"/>
                    <a:pt x="286" y="435"/>
                    <a:pt x="283" y="435"/>
                  </a:cubicBezTo>
                  <a:cubicBezTo>
                    <a:pt x="280" y="435"/>
                    <a:pt x="278" y="437"/>
                    <a:pt x="278" y="440"/>
                  </a:cubicBezTo>
                  <a:close/>
                  <a:moveTo>
                    <a:pt x="289" y="332"/>
                  </a:moveTo>
                  <a:cubicBezTo>
                    <a:pt x="289" y="305"/>
                    <a:pt x="289" y="305"/>
                    <a:pt x="289" y="305"/>
                  </a:cubicBezTo>
                  <a:cubicBezTo>
                    <a:pt x="289" y="302"/>
                    <a:pt x="286" y="299"/>
                    <a:pt x="283" y="299"/>
                  </a:cubicBezTo>
                  <a:cubicBezTo>
                    <a:pt x="280" y="299"/>
                    <a:pt x="278" y="302"/>
                    <a:pt x="278" y="305"/>
                  </a:cubicBezTo>
                  <a:cubicBezTo>
                    <a:pt x="278" y="332"/>
                    <a:pt x="278" y="332"/>
                    <a:pt x="278" y="332"/>
                  </a:cubicBezTo>
                  <a:cubicBezTo>
                    <a:pt x="278" y="335"/>
                    <a:pt x="280" y="337"/>
                    <a:pt x="283" y="337"/>
                  </a:cubicBezTo>
                  <a:cubicBezTo>
                    <a:pt x="286" y="337"/>
                    <a:pt x="289" y="335"/>
                    <a:pt x="289" y="332"/>
                  </a:cubicBezTo>
                  <a:close/>
                  <a:moveTo>
                    <a:pt x="218" y="0"/>
                  </a:moveTo>
                  <a:cubicBezTo>
                    <a:pt x="224" y="0"/>
                    <a:pt x="228" y="2"/>
                    <a:pt x="232" y="4"/>
                  </a:cubicBezTo>
                  <a:cubicBezTo>
                    <a:pt x="235" y="7"/>
                    <a:pt x="237" y="11"/>
                    <a:pt x="237" y="14"/>
                  </a:cubicBezTo>
                  <a:cubicBezTo>
                    <a:pt x="237" y="72"/>
                    <a:pt x="237" y="72"/>
                    <a:pt x="237" y="72"/>
                  </a:cubicBezTo>
                  <a:cubicBezTo>
                    <a:pt x="237" y="75"/>
                    <a:pt x="235" y="79"/>
                    <a:pt x="232" y="82"/>
                  </a:cubicBezTo>
                  <a:cubicBezTo>
                    <a:pt x="228" y="84"/>
                    <a:pt x="224" y="86"/>
                    <a:pt x="218" y="86"/>
                  </a:cubicBezTo>
                  <a:cubicBezTo>
                    <a:pt x="126" y="86"/>
                    <a:pt x="126" y="86"/>
                    <a:pt x="126" y="86"/>
                  </a:cubicBezTo>
                  <a:cubicBezTo>
                    <a:pt x="121" y="86"/>
                    <a:pt x="116" y="84"/>
                    <a:pt x="113" y="82"/>
                  </a:cubicBezTo>
                  <a:cubicBezTo>
                    <a:pt x="110" y="79"/>
                    <a:pt x="108" y="75"/>
                    <a:pt x="108" y="72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1"/>
                    <a:pt x="110" y="7"/>
                    <a:pt x="113" y="4"/>
                  </a:cubicBezTo>
                  <a:cubicBezTo>
                    <a:pt x="116" y="2"/>
                    <a:pt x="121" y="0"/>
                    <a:pt x="126" y="0"/>
                  </a:cubicBezTo>
                  <a:cubicBezTo>
                    <a:pt x="218" y="0"/>
                    <a:pt x="218" y="0"/>
                    <a:pt x="218" y="0"/>
                  </a:cubicBezTo>
                  <a:close/>
                  <a:moveTo>
                    <a:pt x="138" y="19"/>
                  </a:moveTo>
                  <a:cubicBezTo>
                    <a:pt x="206" y="19"/>
                    <a:pt x="206" y="19"/>
                    <a:pt x="206" y="19"/>
                  </a:cubicBezTo>
                  <a:cubicBezTo>
                    <a:pt x="210" y="19"/>
                    <a:pt x="214" y="20"/>
                    <a:pt x="217" y="22"/>
                  </a:cubicBezTo>
                  <a:cubicBezTo>
                    <a:pt x="217" y="22"/>
                    <a:pt x="217" y="22"/>
                    <a:pt x="217" y="22"/>
                  </a:cubicBezTo>
                  <a:cubicBezTo>
                    <a:pt x="220" y="25"/>
                    <a:pt x="222" y="29"/>
                    <a:pt x="222" y="33"/>
                  </a:cubicBezTo>
                  <a:cubicBezTo>
                    <a:pt x="222" y="51"/>
                    <a:pt x="222" y="51"/>
                    <a:pt x="222" y="51"/>
                  </a:cubicBezTo>
                  <a:cubicBezTo>
                    <a:pt x="222" y="55"/>
                    <a:pt x="220" y="58"/>
                    <a:pt x="217" y="61"/>
                  </a:cubicBezTo>
                  <a:cubicBezTo>
                    <a:pt x="217" y="61"/>
                    <a:pt x="217" y="61"/>
                    <a:pt x="217" y="61"/>
                  </a:cubicBezTo>
                  <a:cubicBezTo>
                    <a:pt x="214" y="63"/>
                    <a:pt x="210" y="65"/>
                    <a:pt x="206" y="65"/>
                  </a:cubicBezTo>
                  <a:cubicBezTo>
                    <a:pt x="138" y="65"/>
                    <a:pt x="138" y="65"/>
                    <a:pt x="138" y="65"/>
                  </a:cubicBezTo>
                  <a:cubicBezTo>
                    <a:pt x="134" y="65"/>
                    <a:pt x="130" y="63"/>
                    <a:pt x="127" y="61"/>
                  </a:cubicBezTo>
                  <a:cubicBezTo>
                    <a:pt x="127" y="61"/>
                    <a:pt x="127" y="61"/>
                    <a:pt x="127" y="61"/>
                  </a:cubicBezTo>
                  <a:cubicBezTo>
                    <a:pt x="124" y="58"/>
                    <a:pt x="122" y="55"/>
                    <a:pt x="122" y="51"/>
                  </a:cubicBezTo>
                  <a:cubicBezTo>
                    <a:pt x="122" y="33"/>
                    <a:pt x="122" y="33"/>
                    <a:pt x="122" y="33"/>
                  </a:cubicBezTo>
                  <a:cubicBezTo>
                    <a:pt x="122" y="29"/>
                    <a:pt x="124" y="25"/>
                    <a:pt x="127" y="22"/>
                  </a:cubicBezTo>
                  <a:cubicBezTo>
                    <a:pt x="127" y="22"/>
                    <a:pt x="127" y="22"/>
                    <a:pt x="127" y="22"/>
                  </a:cubicBezTo>
                  <a:cubicBezTo>
                    <a:pt x="130" y="20"/>
                    <a:pt x="134" y="19"/>
                    <a:pt x="138" y="19"/>
                  </a:cubicBezTo>
                  <a:close/>
                  <a:moveTo>
                    <a:pt x="344" y="243"/>
                  </a:moveTo>
                  <a:cubicBezTo>
                    <a:pt x="344" y="41"/>
                    <a:pt x="344" y="41"/>
                    <a:pt x="344" y="41"/>
                  </a:cubicBezTo>
                  <a:cubicBezTo>
                    <a:pt x="344" y="28"/>
                    <a:pt x="334" y="18"/>
                    <a:pt x="321" y="18"/>
                  </a:cubicBezTo>
                  <a:cubicBezTo>
                    <a:pt x="244" y="18"/>
                    <a:pt x="244" y="18"/>
                    <a:pt x="244" y="18"/>
                  </a:cubicBezTo>
                  <a:cubicBezTo>
                    <a:pt x="244" y="59"/>
                    <a:pt x="244" y="59"/>
                    <a:pt x="244" y="59"/>
                  </a:cubicBezTo>
                  <a:cubicBezTo>
                    <a:pt x="302" y="59"/>
                    <a:pt x="302" y="59"/>
                    <a:pt x="302" y="59"/>
                  </a:cubicBezTo>
                  <a:cubicBezTo>
                    <a:pt x="302" y="92"/>
                    <a:pt x="302" y="92"/>
                    <a:pt x="302" y="92"/>
                  </a:cubicBezTo>
                  <a:cubicBezTo>
                    <a:pt x="302" y="232"/>
                    <a:pt x="302" y="232"/>
                    <a:pt x="302" y="232"/>
                  </a:cubicBezTo>
                  <a:cubicBezTo>
                    <a:pt x="317" y="234"/>
                    <a:pt x="331" y="238"/>
                    <a:pt x="344" y="243"/>
                  </a:cubicBezTo>
                  <a:close/>
                  <a:moveTo>
                    <a:pt x="87" y="324"/>
                  </a:moveTo>
                  <a:cubicBezTo>
                    <a:pt x="141" y="324"/>
                    <a:pt x="141" y="324"/>
                    <a:pt x="141" y="324"/>
                  </a:cubicBezTo>
                  <a:cubicBezTo>
                    <a:pt x="139" y="330"/>
                    <a:pt x="136" y="336"/>
                    <a:pt x="134" y="343"/>
                  </a:cubicBezTo>
                  <a:cubicBezTo>
                    <a:pt x="87" y="343"/>
                    <a:pt x="87" y="343"/>
                    <a:pt x="87" y="343"/>
                  </a:cubicBezTo>
                  <a:cubicBezTo>
                    <a:pt x="82" y="343"/>
                    <a:pt x="77" y="339"/>
                    <a:pt x="77" y="333"/>
                  </a:cubicBezTo>
                  <a:cubicBezTo>
                    <a:pt x="77" y="333"/>
                    <a:pt x="77" y="333"/>
                    <a:pt x="77" y="333"/>
                  </a:cubicBezTo>
                  <a:cubicBezTo>
                    <a:pt x="77" y="328"/>
                    <a:pt x="82" y="324"/>
                    <a:pt x="87" y="324"/>
                  </a:cubicBezTo>
                  <a:close/>
                  <a:moveTo>
                    <a:pt x="162" y="290"/>
                  </a:moveTo>
                  <a:cubicBezTo>
                    <a:pt x="87" y="290"/>
                    <a:pt x="87" y="290"/>
                    <a:pt x="87" y="290"/>
                  </a:cubicBezTo>
                  <a:cubicBezTo>
                    <a:pt x="87" y="290"/>
                    <a:pt x="87" y="290"/>
                    <a:pt x="87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6" y="290"/>
                    <a:pt x="86" y="290"/>
                    <a:pt x="86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5" y="290"/>
                    <a:pt x="85" y="290"/>
                    <a:pt x="85" y="290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4" y="289"/>
                    <a:pt x="84" y="289"/>
                    <a:pt x="84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3" y="289"/>
                    <a:pt x="83" y="289"/>
                    <a:pt x="83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9"/>
                    <a:pt x="82" y="289"/>
                    <a:pt x="82" y="289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2" y="288"/>
                    <a:pt x="82" y="288"/>
                    <a:pt x="82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8"/>
                    <a:pt x="81" y="288"/>
                    <a:pt x="81" y="288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1" y="287"/>
                    <a:pt x="81" y="287"/>
                    <a:pt x="81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7"/>
                    <a:pt x="80" y="287"/>
                    <a:pt x="80" y="287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80" y="286"/>
                    <a:pt x="80" y="286"/>
                    <a:pt x="80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6"/>
                    <a:pt x="79" y="286"/>
                    <a:pt x="79" y="286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9" y="285"/>
                    <a:pt x="79" y="285"/>
                    <a:pt x="79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5"/>
                    <a:pt x="78" y="285"/>
                    <a:pt x="78" y="285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4"/>
                    <a:pt x="78" y="284"/>
                    <a:pt x="78" y="284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3"/>
                    <a:pt x="78" y="283"/>
                    <a:pt x="78" y="28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2"/>
                    <a:pt x="77" y="282"/>
                    <a:pt x="77" y="282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1"/>
                    <a:pt x="77" y="281"/>
                    <a:pt x="77" y="281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80"/>
                    <a:pt x="77" y="280"/>
                    <a:pt x="77" y="280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7" y="279"/>
                    <a:pt x="77" y="279"/>
                    <a:pt x="77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8"/>
                    <a:pt x="78" y="278"/>
                    <a:pt x="78" y="278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7"/>
                    <a:pt x="78" y="277"/>
                    <a:pt x="78" y="277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8" y="276"/>
                    <a:pt x="78" y="276"/>
                    <a:pt x="78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6"/>
                    <a:pt x="79" y="276"/>
                    <a:pt x="79" y="276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79" y="275"/>
                    <a:pt x="79" y="275"/>
                    <a:pt x="79" y="275"/>
                  </a:cubicBezTo>
                  <a:cubicBezTo>
                    <a:pt x="80" y="275"/>
                    <a:pt x="80" y="275"/>
                    <a:pt x="80" y="275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0" y="274"/>
                    <a:pt x="80" y="274"/>
                    <a:pt x="80" y="274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1" y="273"/>
                    <a:pt x="81" y="273"/>
                    <a:pt x="81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3"/>
                    <a:pt x="82" y="273"/>
                    <a:pt x="82" y="273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2" y="272"/>
                    <a:pt x="82" y="272"/>
                    <a:pt x="82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4" y="272"/>
                    <a:pt x="84" y="272"/>
                    <a:pt x="84" y="272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5" y="271"/>
                    <a:pt x="85" y="271"/>
                    <a:pt x="85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6" y="271"/>
                    <a:pt x="86" y="271"/>
                    <a:pt x="86" y="271"/>
                  </a:cubicBezTo>
                  <a:cubicBezTo>
                    <a:pt x="87" y="271"/>
                    <a:pt x="87" y="271"/>
                    <a:pt x="87" y="271"/>
                  </a:cubicBezTo>
                  <a:cubicBezTo>
                    <a:pt x="179" y="271"/>
                    <a:pt x="179" y="271"/>
                    <a:pt x="179" y="271"/>
                  </a:cubicBezTo>
                  <a:cubicBezTo>
                    <a:pt x="173" y="277"/>
                    <a:pt x="167" y="283"/>
                    <a:pt x="162" y="290"/>
                  </a:cubicBezTo>
                  <a:close/>
                  <a:moveTo>
                    <a:pt x="77" y="280"/>
                  </a:moveTo>
                  <a:cubicBezTo>
                    <a:pt x="77" y="280"/>
                    <a:pt x="77" y="280"/>
                    <a:pt x="77" y="280"/>
                  </a:cubicBezTo>
                  <a:close/>
                  <a:moveTo>
                    <a:pt x="87" y="218"/>
                  </a:moveTo>
                  <a:cubicBezTo>
                    <a:pt x="258" y="218"/>
                    <a:pt x="258" y="218"/>
                    <a:pt x="258" y="218"/>
                  </a:cubicBezTo>
                  <a:cubicBezTo>
                    <a:pt x="263" y="218"/>
                    <a:pt x="267" y="222"/>
                    <a:pt x="267" y="228"/>
                  </a:cubicBezTo>
                  <a:cubicBezTo>
                    <a:pt x="267" y="228"/>
                    <a:pt x="267" y="228"/>
                    <a:pt x="267" y="228"/>
                  </a:cubicBezTo>
                  <a:cubicBezTo>
                    <a:pt x="267" y="229"/>
                    <a:pt x="267" y="231"/>
                    <a:pt x="266" y="232"/>
                  </a:cubicBezTo>
                  <a:cubicBezTo>
                    <a:pt x="257" y="233"/>
                    <a:pt x="249" y="235"/>
                    <a:pt x="241" y="237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2" y="237"/>
                    <a:pt x="77" y="233"/>
                    <a:pt x="77" y="228"/>
                  </a:cubicBezTo>
                  <a:cubicBezTo>
                    <a:pt x="77" y="228"/>
                    <a:pt x="77" y="228"/>
                    <a:pt x="77" y="228"/>
                  </a:cubicBezTo>
                  <a:cubicBezTo>
                    <a:pt x="77" y="222"/>
                    <a:pt x="82" y="218"/>
                    <a:pt x="87" y="218"/>
                  </a:cubicBezTo>
                  <a:close/>
                  <a:moveTo>
                    <a:pt x="87" y="165"/>
                  </a:moveTo>
                  <a:cubicBezTo>
                    <a:pt x="258" y="165"/>
                    <a:pt x="258" y="165"/>
                    <a:pt x="258" y="165"/>
                  </a:cubicBezTo>
                  <a:cubicBezTo>
                    <a:pt x="263" y="165"/>
                    <a:pt x="267" y="170"/>
                    <a:pt x="267" y="175"/>
                  </a:cubicBezTo>
                  <a:cubicBezTo>
                    <a:pt x="267" y="175"/>
                    <a:pt x="267" y="175"/>
                    <a:pt x="267" y="175"/>
                  </a:cubicBezTo>
                  <a:cubicBezTo>
                    <a:pt x="267" y="180"/>
                    <a:pt x="263" y="184"/>
                    <a:pt x="258" y="184"/>
                  </a:cubicBezTo>
                  <a:cubicBezTo>
                    <a:pt x="87" y="184"/>
                    <a:pt x="87" y="184"/>
                    <a:pt x="87" y="184"/>
                  </a:cubicBezTo>
                  <a:cubicBezTo>
                    <a:pt x="82" y="184"/>
                    <a:pt x="77" y="180"/>
                    <a:pt x="77" y="175"/>
                  </a:cubicBezTo>
                  <a:cubicBezTo>
                    <a:pt x="77" y="175"/>
                    <a:pt x="77" y="175"/>
                    <a:pt x="77" y="175"/>
                  </a:cubicBezTo>
                  <a:cubicBezTo>
                    <a:pt x="77" y="170"/>
                    <a:pt x="82" y="165"/>
                    <a:pt x="87" y="165"/>
                  </a:cubicBezTo>
                  <a:close/>
                  <a:moveTo>
                    <a:pt x="87" y="115"/>
                  </a:moveTo>
                  <a:cubicBezTo>
                    <a:pt x="258" y="115"/>
                    <a:pt x="258" y="115"/>
                    <a:pt x="258" y="115"/>
                  </a:cubicBezTo>
                  <a:cubicBezTo>
                    <a:pt x="263" y="115"/>
                    <a:pt x="267" y="120"/>
                    <a:pt x="267" y="125"/>
                  </a:cubicBezTo>
                  <a:cubicBezTo>
                    <a:pt x="267" y="125"/>
                    <a:pt x="267" y="125"/>
                    <a:pt x="267" y="125"/>
                  </a:cubicBezTo>
                  <a:cubicBezTo>
                    <a:pt x="267" y="130"/>
                    <a:pt x="263" y="134"/>
                    <a:pt x="258" y="134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2" y="134"/>
                    <a:pt x="77" y="130"/>
                    <a:pt x="77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77" y="120"/>
                    <a:pt x="82" y="115"/>
                    <a:pt x="87" y="115"/>
                  </a:cubicBezTo>
                  <a:close/>
                  <a:moveTo>
                    <a:pt x="130" y="59"/>
                  </a:moveTo>
                  <a:cubicBezTo>
                    <a:pt x="130" y="33"/>
                    <a:pt x="130" y="33"/>
                    <a:pt x="130" y="33"/>
                  </a:cubicBezTo>
                  <a:cubicBezTo>
                    <a:pt x="130" y="31"/>
                    <a:pt x="131" y="29"/>
                    <a:pt x="132" y="28"/>
                  </a:cubicBezTo>
                  <a:cubicBezTo>
                    <a:pt x="132" y="28"/>
                    <a:pt x="132" y="28"/>
                    <a:pt x="132" y="28"/>
                  </a:cubicBezTo>
                  <a:cubicBezTo>
                    <a:pt x="134" y="27"/>
                    <a:pt x="136" y="26"/>
                    <a:pt x="138" y="26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208" y="26"/>
                    <a:pt x="211" y="27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4" y="29"/>
                    <a:pt x="215" y="31"/>
                    <a:pt x="215" y="33"/>
                  </a:cubicBezTo>
                  <a:cubicBezTo>
                    <a:pt x="215" y="59"/>
                    <a:pt x="215" y="59"/>
                    <a:pt x="215" y="59"/>
                  </a:cubicBezTo>
                  <a:lnTo>
                    <a:pt x="130" y="5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12" name="Google Shape;612;p30"/>
          <p:cNvSpPr/>
          <p:nvPr/>
        </p:nvSpPr>
        <p:spPr>
          <a:xfrm>
            <a:off x="6439996" y="2832989"/>
            <a:ext cx="2873572" cy="973761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421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13" name="Google Shape;613;p30"/>
          <p:cNvGrpSpPr/>
          <p:nvPr/>
        </p:nvGrpSpPr>
        <p:grpSpPr>
          <a:xfrm>
            <a:off x="5922650" y="2943356"/>
            <a:ext cx="1034693" cy="753027"/>
            <a:chOff x="5922650" y="2943356"/>
            <a:chExt cx="1034693" cy="753027"/>
          </a:xfrm>
        </p:grpSpPr>
        <p:sp>
          <p:nvSpPr>
            <p:cNvPr id="614" name="Google Shape;614;p30"/>
            <p:cNvSpPr/>
            <p:nvPr/>
          </p:nvSpPr>
          <p:spPr>
            <a:xfrm>
              <a:off x="5922650" y="2943356"/>
              <a:ext cx="1034693" cy="753027"/>
            </a:xfrm>
            <a:prstGeom prst="parallelogram">
              <a:avLst>
                <a:gd fmla="val 25000" name="adj"/>
              </a:avLst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15" name="Google Shape;615;p30"/>
            <p:cNvGrpSpPr/>
            <p:nvPr/>
          </p:nvGrpSpPr>
          <p:grpSpPr>
            <a:xfrm>
              <a:off x="6284793" y="3179611"/>
              <a:ext cx="350071" cy="281092"/>
              <a:chOff x="10575925" y="5006975"/>
              <a:chExt cx="490538" cy="393701"/>
            </a:xfrm>
          </p:grpSpPr>
          <p:sp>
            <p:nvSpPr>
              <p:cNvPr id="616" name="Google Shape;616;p30"/>
              <p:cNvSpPr/>
              <p:nvPr/>
            </p:nvSpPr>
            <p:spPr>
              <a:xfrm>
                <a:off x="10579100" y="5186363"/>
                <a:ext cx="487363" cy="214313"/>
              </a:xfrm>
              <a:custGeom>
                <a:rect b="b" l="l" r="r" t="t"/>
                <a:pathLst>
                  <a:path extrusionOk="0" h="57" w="130">
                    <a:moveTo>
                      <a:pt x="116" y="18"/>
                    </a:moveTo>
                    <a:cubicBezTo>
                      <a:pt x="102" y="25"/>
                      <a:pt x="102" y="25"/>
                      <a:pt x="102" y="25"/>
                    </a:cubicBezTo>
                    <a:cubicBezTo>
                      <a:pt x="87" y="33"/>
                      <a:pt x="87" y="33"/>
                      <a:pt x="87" y="33"/>
                    </a:cubicBezTo>
                    <a:cubicBezTo>
                      <a:pt x="87" y="33"/>
                      <a:pt x="66" y="31"/>
                      <a:pt x="59" y="29"/>
                    </a:cubicBezTo>
                    <a:cubicBezTo>
                      <a:pt x="57" y="28"/>
                      <a:pt x="54" y="26"/>
                      <a:pt x="53" y="22"/>
                    </a:cubicBezTo>
                    <a:cubicBezTo>
                      <a:pt x="53" y="21"/>
                      <a:pt x="53" y="22"/>
                      <a:pt x="53" y="19"/>
                    </a:cubicBezTo>
                    <a:cubicBezTo>
                      <a:pt x="53" y="16"/>
                      <a:pt x="57" y="18"/>
                      <a:pt x="57" y="18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4" y="23"/>
                      <a:pt x="86" y="22"/>
                      <a:pt x="88" y="21"/>
                    </a:cubicBezTo>
                    <a:cubicBezTo>
                      <a:pt x="89" y="20"/>
                      <a:pt x="89" y="20"/>
                      <a:pt x="90" y="19"/>
                    </a:cubicBezTo>
                    <a:cubicBezTo>
                      <a:pt x="90" y="18"/>
                      <a:pt x="90" y="18"/>
                      <a:pt x="90" y="17"/>
                    </a:cubicBezTo>
                    <a:cubicBezTo>
                      <a:pt x="91" y="14"/>
                      <a:pt x="89" y="10"/>
                      <a:pt x="85" y="10"/>
                    </a:cubicBezTo>
                    <a:cubicBezTo>
                      <a:pt x="75" y="8"/>
                      <a:pt x="75" y="8"/>
                      <a:pt x="75" y="8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39" y="0"/>
                      <a:pt x="34" y="4"/>
                      <a:pt x="34" y="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18" y="57"/>
                      <a:pt x="18" y="57"/>
                      <a:pt x="18" y="57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33" y="49"/>
                      <a:pt x="39" y="50"/>
                      <a:pt x="39" y="50"/>
                    </a:cubicBezTo>
                    <a:cubicBezTo>
                      <a:pt x="65" y="54"/>
                      <a:pt x="65" y="54"/>
                      <a:pt x="65" y="54"/>
                    </a:cubicBezTo>
                    <a:cubicBezTo>
                      <a:pt x="80" y="56"/>
                      <a:pt x="84" y="54"/>
                      <a:pt x="84" y="54"/>
                    </a:cubicBezTo>
                    <a:cubicBezTo>
                      <a:pt x="124" y="33"/>
                      <a:pt x="124" y="33"/>
                      <a:pt x="124" y="33"/>
                    </a:cubicBezTo>
                    <a:cubicBezTo>
                      <a:pt x="128" y="30"/>
                      <a:pt x="130" y="25"/>
                      <a:pt x="128" y="21"/>
                    </a:cubicBezTo>
                    <a:cubicBezTo>
                      <a:pt x="126" y="17"/>
                      <a:pt x="120" y="15"/>
                      <a:pt x="116" y="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1421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17" name="Google Shape;617;p30"/>
              <p:cNvSpPr/>
              <p:nvPr/>
            </p:nvSpPr>
            <p:spPr>
              <a:xfrm>
                <a:off x="10575925" y="5006975"/>
                <a:ext cx="490538" cy="206375"/>
              </a:xfrm>
              <a:custGeom>
                <a:rect b="b" l="l" r="r" t="t"/>
                <a:pathLst>
                  <a:path extrusionOk="0" h="55" w="131">
                    <a:moveTo>
                      <a:pt x="127" y="42"/>
                    </a:moveTo>
                    <a:cubicBezTo>
                      <a:pt x="109" y="29"/>
                      <a:pt x="109" y="29"/>
                      <a:pt x="109" y="29"/>
                    </a:cubicBezTo>
                    <a:cubicBezTo>
                      <a:pt x="109" y="10"/>
                      <a:pt x="109" y="10"/>
                      <a:pt x="109" y="10"/>
                    </a:cubicBezTo>
                    <a:cubicBezTo>
                      <a:pt x="109" y="8"/>
                      <a:pt x="107" y="7"/>
                      <a:pt x="106" y="7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1" y="7"/>
                      <a:pt x="89" y="8"/>
                      <a:pt x="89" y="10"/>
                    </a:cubicBezTo>
                    <a:cubicBezTo>
                      <a:pt x="89" y="15"/>
                      <a:pt x="89" y="15"/>
                      <a:pt x="89" y="15"/>
                    </a:cubicBezTo>
                    <a:cubicBezTo>
                      <a:pt x="69" y="1"/>
                      <a:pt x="69" y="1"/>
                      <a:pt x="69" y="1"/>
                    </a:cubicBezTo>
                    <a:cubicBezTo>
                      <a:pt x="68" y="0"/>
                      <a:pt x="67" y="0"/>
                      <a:pt x="65" y="0"/>
                    </a:cubicBezTo>
                    <a:cubicBezTo>
                      <a:pt x="64" y="0"/>
                      <a:pt x="63" y="0"/>
                      <a:pt x="61" y="1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0" y="44"/>
                      <a:pt x="0" y="48"/>
                      <a:pt x="2" y="51"/>
                    </a:cubicBezTo>
                    <a:cubicBezTo>
                      <a:pt x="4" y="54"/>
                      <a:pt x="8" y="55"/>
                      <a:pt x="11" y="53"/>
                    </a:cubicBezTo>
                    <a:cubicBezTo>
                      <a:pt x="65" y="14"/>
                      <a:pt x="65" y="14"/>
                      <a:pt x="65" y="14"/>
                    </a:cubicBezTo>
                    <a:cubicBezTo>
                      <a:pt x="120" y="53"/>
                      <a:pt x="120" y="53"/>
                      <a:pt x="120" y="53"/>
                    </a:cubicBezTo>
                    <a:cubicBezTo>
                      <a:pt x="123" y="55"/>
                      <a:pt x="127" y="54"/>
                      <a:pt x="129" y="51"/>
                    </a:cubicBezTo>
                    <a:cubicBezTo>
                      <a:pt x="131" y="48"/>
                      <a:pt x="130" y="44"/>
                      <a:pt x="127" y="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1421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618" name="Google Shape;618;p30"/>
          <p:cNvSpPr/>
          <p:nvPr/>
        </p:nvSpPr>
        <p:spPr>
          <a:xfrm>
            <a:off x="6401056" y="5165175"/>
            <a:ext cx="2873572" cy="973761"/>
          </a:xfrm>
          <a:prstGeom prst="rect">
            <a:avLst/>
          </a:prstGeom>
          <a:noFill/>
          <a:ln cap="flat" cmpd="sng" w="952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421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619" name="Google Shape;619;p30"/>
          <p:cNvGrpSpPr/>
          <p:nvPr/>
        </p:nvGrpSpPr>
        <p:grpSpPr>
          <a:xfrm>
            <a:off x="5883710" y="5275542"/>
            <a:ext cx="1034693" cy="753027"/>
            <a:chOff x="5883710" y="5275542"/>
            <a:chExt cx="1034693" cy="753027"/>
          </a:xfrm>
        </p:grpSpPr>
        <p:sp>
          <p:nvSpPr>
            <p:cNvPr id="620" name="Google Shape;620;p30"/>
            <p:cNvSpPr/>
            <p:nvPr/>
          </p:nvSpPr>
          <p:spPr>
            <a:xfrm>
              <a:off x="5883710" y="5275542"/>
              <a:ext cx="1034693" cy="753027"/>
            </a:xfrm>
            <a:prstGeom prst="parallelogram">
              <a:avLst>
                <a:gd fmla="val 25000" name="adj"/>
              </a:avLst>
            </a:pr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621" name="Google Shape;621;p30"/>
            <p:cNvGrpSpPr/>
            <p:nvPr/>
          </p:nvGrpSpPr>
          <p:grpSpPr>
            <a:xfrm>
              <a:off x="6253325" y="5491678"/>
              <a:ext cx="331102" cy="349496"/>
              <a:chOff x="8804275" y="3135313"/>
              <a:chExt cx="449263" cy="476250"/>
            </a:xfrm>
          </p:grpSpPr>
          <p:sp>
            <p:nvSpPr>
              <p:cNvPr id="622" name="Google Shape;622;p30"/>
              <p:cNvSpPr/>
              <p:nvPr/>
            </p:nvSpPr>
            <p:spPr>
              <a:xfrm>
                <a:off x="9040813" y="3322638"/>
                <a:ext cx="212725" cy="288925"/>
              </a:xfrm>
              <a:custGeom>
                <a:rect b="b" l="l" r="r" t="t"/>
                <a:pathLst>
                  <a:path extrusionOk="0" h="77" w="57">
                    <a:moveTo>
                      <a:pt x="43" y="0"/>
                    </a:moveTo>
                    <a:cubicBezTo>
                      <a:pt x="14" y="0"/>
                      <a:pt x="14" y="0"/>
                      <a:pt x="14" y="0"/>
                    </a:cubicBezTo>
                    <a:cubicBezTo>
                      <a:pt x="6" y="0"/>
                      <a:pt x="0" y="6"/>
                      <a:pt x="0" y="13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71"/>
                      <a:pt x="6" y="77"/>
                      <a:pt x="14" y="77"/>
                    </a:cubicBezTo>
                    <a:cubicBezTo>
                      <a:pt x="43" y="77"/>
                      <a:pt x="43" y="77"/>
                      <a:pt x="43" y="77"/>
                    </a:cubicBezTo>
                    <a:cubicBezTo>
                      <a:pt x="51" y="77"/>
                      <a:pt x="57" y="71"/>
                      <a:pt x="57" y="63"/>
                    </a:cubicBezTo>
                    <a:cubicBezTo>
                      <a:pt x="57" y="13"/>
                      <a:pt x="57" y="13"/>
                      <a:pt x="57" y="13"/>
                    </a:cubicBezTo>
                    <a:cubicBezTo>
                      <a:pt x="57" y="6"/>
                      <a:pt x="51" y="0"/>
                      <a:pt x="43" y="0"/>
                    </a:cubicBezTo>
                    <a:close/>
                    <a:moveTo>
                      <a:pt x="28" y="72"/>
                    </a:moveTo>
                    <a:cubicBezTo>
                      <a:pt x="27" y="72"/>
                      <a:pt x="25" y="70"/>
                      <a:pt x="25" y="69"/>
                    </a:cubicBezTo>
                    <a:cubicBezTo>
                      <a:pt x="25" y="67"/>
                      <a:pt x="27" y="66"/>
                      <a:pt x="28" y="66"/>
                    </a:cubicBezTo>
                    <a:cubicBezTo>
                      <a:pt x="30" y="66"/>
                      <a:pt x="31" y="67"/>
                      <a:pt x="31" y="69"/>
                    </a:cubicBezTo>
                    <a:cubicBezTo>
                      <a:pt x="31" y="70"/>
                      <a:pt x="30" y="72"/>
                      <a:pt x="28" y="72"/>
                    </a:cubicBezTo>
                    <a:close/>
                    <a:moveTo>
                      <a:pt x="46" y="61"/>
                    </a:moveTo>
                    <a:cubicBezTo>
                      <a:pt x="11" y="61"/>
                      <a:pt x="11" y="61"/>
                      <a:pt x="11" y="61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46" y="10"/>
                      <a:pt x="46" y="10"/>
                      <a:pt x="46" y="10"/>
                    </a:cubicBezTo>
                    <a:lnTo>
                      <a:pt x="46" y="6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1421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623" name="Google Shape;623;p30"/>
              <p:cNvSpPr/>
              <p:nvPr/>
            </p:nvSpPr>
            <p:spPr>
              <a:xfrm>
                <a:off x="8804275" y="3135313"/>
                <a:ext cx="412750" cy="461963"/>
              </a:xfrm>
              <a:custGeom>
                <a:rect b="b" l="l" r="r" t="t"/>
                <a:pathLst>
                  <a:path extrusionOk="0" h="123" w="110">
                    <a:moveTo>
                      <a:pt x="56" y="85"/>
                    </a:moveTo>
                    <a:cubicBezTo>
                      <a:pt x="45" y="82"/>
                      <a:pt x="37" y="73"/>
                      <a:pt x="37" y="61"/>
                    </a:cubicBezTo>
                    <a:cubicBezTo>
                      <a:pt x="37" y="48"/>
                      <a:pt x="48" y="37"/>
                      <a:pt x="61" y="37"/>
                    </a:cubicBezTo>
                    <a:cubicBezTo>
                      <a:pt x="67" y="37"/>
                      <a:pt x="72" y="39"/>
                      <a:pt x="76" y="42"/>
                    </a:cubicBezTo>
                    <a:cubicBezTo>
                      <a:pt x="76" y="42"/>
                      <a:pt x="77" y="42"/>
                      <a:pt x="77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1"/>
                      <a:pt x="100" y="40"/>
                      <a:pt x="100" y="40"/>
                    </a:cubicBezTo>
                    <a:cubicBezTo>
                      <a:pt x="101" y="39"/>
                      <a:pt x="101" y="38"/>
                      <a:pt x="102" y="37"/>
                    </a:cubicBezTo>
                    <a:cubicBezTo>
                      <a:pt x="103" y="36"/>
                      <a:pt x="103" y="36"/>
                      <a:pt x="103" y="36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10" y="28"/>
                      <a:pt x="110" y="24"/>
                      <a:pt x="107" y="20"/>
                    </a:cubicBezTo>
                    <a:cubicBezTo>
                      <a:pt x="102" y="15"/>
                      <a:pt x="102" y="15"/>
                      <a:pt x="102" y="15"/>
                    </a:cubicBezTo>
                    <a:cubicBezTo>
                      <a:pt x="99" y="13"/>
                      <a:pt x="95" y="13"/>
                      <a:pt x="91" y="15"/>
                    </a:cubicBezTo>
                    <a:cubicBezTo>
                      <a:pt x="89" y="17"/>
                      <a:pt x="89" y="17"/>
                      <a:pt x="89" y="17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5" y="21"/>
                      <a:pt x="85" y="21"/>
                      <a:pt x="85" y="21"/>
                    </a:cubicBezTo>
                    <a:cubicBezTo>
                      <a:pt x="83" y="23"/>
                      <a:pt x="80" y="23"/>
                      <a:pt x="77" y="22"/>
                    </a:cubicBezTo>
                    <a:cubicBezTo>
                      <a:pt x="77" y="22"/>
                      <a:pt x="76" y="21"/>
                      <a:pt x="75" y="21"/>
                    </a:cubicBezTo>
                    <a:cubicBezTo>
                      <a:pt x="74" y="19"/>
                      <a:pt x="73" y="18"/>
                      <a:pt x="73" y="16"/>
                    </a:cubicBezTo>
                    <a:cubicBezTo>
                      <a:pt x="73" y="14"/>
                      <a:pt x="73" y="14"/>
                      <a:pt x="73" y="14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8"/>
                      <a:pt x="73" y="8"/>
                      <a:pt x="73" y="8"/>
                    </a:cubicBezTo>
                    <a:cubicBezTo>
                      <a:pt x="72" y="4"/>
                      <a:pt x="69" y="0"/>
                      <a:pt x="65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4" y="0"/>
                      <a:pt x="50" y="4"/>
                      <a:pt x="50" y="8"/>
                    </a:cubicBezTo>
                    <a:cubicBezTo>
                      <a:pt x="50" y="10"/>
                      <a:pt x="50" y="10"/>
                      <a:pt x="50" y="10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7"/>
                      <a:pt x="50" y="17"/>
                      <a:pt x="50" y="17"/>
                    </a:cubicBezTo>
                    <a:cubicBezTo>
                      <a:pt x="50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49" y="18"/>
                      <a:pt x="49" y="18"/>
                      <a:pt x="49" y="19"/>
                    </a:cubicBezTo>
                    <a:cubicBezTo>
                      <a:pt x="49" y="19"/>
                      <a:pt x="49" y="19"/>
                      <a:pt x="49" y="19"/>
                    </a:cubicBezTo>
                    <a:cubicBezTo>
                      <a:pt x="49" y="20"/>
                      <a:pt x="48" y="20"/>
                      <a:pt x="47" y="21"/>
                    </a:cubicBezTo>
                    <a:cubicBezTo>
                      <a:pt x="46" y="22"/>
                      <a:pt x="44" y="23"/>
                      <a:pt x="42" y="23"/>
                    </a:cubicBezTo>
                    <a:cubicBezTo>
                      <a:pt x="40" y="23"/>
                      <a:pt x="39" y="22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8" y="13"/>
                      <a:pt x="24" y="13"/>
                      <a:pt x="20" y="15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24"/>
                      <a:pt x="13" y="28"/>
                      <a:pt x="15" y="3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1" y="38"/>
                      <a:pt x="21" y="38"/>
                      <a:pt x="22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2" y="38"/>
                      <a:pt x="22" y="38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40"/>
                      <a:pt x="22" y="40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2" y="40"/>
                      <a:pt x="23" y="40"/>
                      <a:pt x="23" y="40"/>
                    </a:cubicBezTo>
                    <a:cubicBezTo>
                      <a:pt x="23" y="40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3" y="44"/>
                      <a:pt x="22" y="46"/>
                      <a:pt x="21" y="48"/>
                    </a:cubicBezTo>
                    <a:cubicBezTo>
                      <a:pt x="21" y="48"/>
                      <a:pt x="21" y="48"/>
                      <a:pt x="21" y="48"/>
                    </a:cubicBezTo>
                    <a:cubicBezTo>
                      <a:pt x="19" y="49"/>
                      <a:pt x="18" y="50"/>
                      <a:pt x="16" y="50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0" y="50"/>
                      <a:pt x="10" y="50"/>
                      <a:pt x="10" y="50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4" y="50"/>
                      <a:pt x="0" y="54"/>
                      <a:pt x="0" y="58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9"/>
                      <a:pt x="4" y="72"/>
                      <a:pt x="8" y="73"/>
                    </a:cubicBezTo>
                    <a:cubicBezTo>
                      <a:pt x="10" y="73"/>
                      <a:pt x="10" y="73"/>
                      <a:pt x="10" y="73"/>
                    </a:cubicBezTo>
                    <a:cubicBezTo>
                      <a:pt x="16" y="73"/>
                      <a:pt x="16" y="73"/>
                      <a:pt x="16" y="73"/>
                    </a:cubicBezTo>
                    <a:cubicBezTo>
                      <a:pt x="16" y="73"/>
                      <a:pt x="16" y="73"/>
                      <a:pt x="17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21" y="74"/>
                      <a:pt x="23" y="77"/>
                      <a:pt x="23" y="81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3" y="82"/>
                      <a:pt x="22" y="84"/>
                      <a:pt x="21" y="85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20" y="87"/>
                      <a:pt x="20" y="87"/>
                      <a:pt x="20" y="87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13" y="94"/>
                      <a:pt x="13" y="99"/>
                      <a:pt x="15" y="102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4" y="110"/>
                      <a:pt x="28" y="110"/>
                      <a:pt x="32" y="107"/>
                    </a:cubicBezTo>
                    <a:cubicBezTo>
                      <a:pt x="33" y="106"/>
                      <a:pt x="33" y="106"/>
                      <a:pt x="33" y="106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37" y="102"/>
                      <a:pt x="38" y="102"/>
                      <a:pt x="38" y="102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8" y="101"/>
                    </a:cubicBezTo>
                    <a:cubicBezTo>
                      <a:pt x="38" y="101"/>
                      <a:pt x="38" y="101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9" y="101"/>
                      <a:pt x="39" y="101"/>
                      <a:pt x="39" y="101"/>
                    </a:cubicBezTo>
                    <a:cubicBezTo>
                      <a:pt x="39" y="100"/>
                      <a:pt x="40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0"/>
                      <a:pt x="40" y="100"/>
                      <a:pt x="40" y="100"/>
                    </a:cubicBezTo>
                    <a:cubicBezTo>
                      <a:pt x="40" y="100"/>
                      <a:pt x="40" y="100"/>
                      <a:pt x="41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100"/>
                      <a:pt x="41" y="100"/>
                      <a:pt x="41" y="100"/>
                    </a:cubicBezTo>
                    <a:cubicBezTo>
                      <a:pt x="41" y="100"/>
                      <a:pt x="42" y="100"/>
                      <a:pt x="42" y="100"/>
                    </a:cubicBezTo>
                    <a:cubicBezTo>
                      <a:pt x="44" y="100"/>
                      <a:pt x="46" y="101"/>
                      <a:pt x="48" y="102"/>
                    </a:cubicBezTo>
                    <a:cubicBezTo>
                      <a:pt x="49" y="103"/>
                      <a:pt x="50" y="105"/>
                      <a:pt x="50" y="107"/>
                    </a:cubicBezTo>
                    <a:cubicBezTo>
                      <a:pt x="50" y="109"/>
                      <a:pt x="50" y="109"/>
                      <a:pt x="50" y="109"/>
                    </a:cubicBezTo>
                    <a:cubicBezTo>
                      <a:pt x="50" y="113"/>
                      <a:pt x="50" y="113"/>
                      <a:pt x="50" y="113"/>
                    </a:cubicBezTo>
                    <a:cubicBezTo>
                      <a:pt x="50" y="115"/>
                      <a:pt x="50" y="115"/>
                      <a:pt x="50" y="115"/>
                    </a:cubicBezTo>
                    <a:cubicBezTo>
                      <a:pt x="50" y="119"/>
                      <a:pt x="54" y="122"/>
                      <a:pt x="58" y="123"/>
                    </a:cubicBezTo>
                    <a:cubicBezTo>
                      <a:pt x="58" y="123"/>
                      <a:pt x="58" y="123"/>
                      <a:pt x="58" y="123"/>
                    </a:cubicBezTo>
                    <a:cubicBezTo>
                      <a:pt x="56" y="120"/>
                      <a:pt x="56" y="117"/>
                      <a:pt x="56" y="113"/>
                    </a:cubicBezTo>
                    <a:lnTo>
                      <a:pt x="56" y="85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400">
                  <a:solidFill>
                    <a:srgbClr val="1421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sp>
        <p:nvSpPr>
          <p:cNvPr id="624" name="Google Shape;624;p30"/>
          <p:cNvSpPr txBox="1"/>
          <p:nvPr/>
        </p:nvSpPr>
        <p:spPr>
          <a:xfrm>
            <a:off x="3896224" y="1697128"/>
            <a:ext cx="2356226" cy="79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5" name="Google Shape;625;p30"/>
          <p:cNvSpPr txBox="1"/>
          <p:nvPr/>
        </p:nvSpPr>
        <p:spPr>
          <a:xfrm>
            <a:off x="3860292" y="4104324"/>
            <a:ext cx="2356226" cy="79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6" name="Google Shape;626;p30"/>
          <p:cNvSpPr txBox="1"/>
          <p:nvPr/>
        </p:nvSpPr>
        <p:spPr>
          <a:xfrm>
            <a:off x="6957343" y="2901969"/>
            <a:ext cx="2356226" cy="79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7" name="Google Shape;627;p30"/>
          <p:cNvSpPr txBox="1"/>
          <p:nvPr/>
        </p:nvSpPr>
        <p:spPr>
          <a:xfrm>
            <a:off x="6918403" y="5234729"/>
            <a:ext cx="2356226" cy="7920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628" name="Google Shape;628;p30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6" name="Google Shape;636;p31"/>
          <p:cNvGrpSpPr/>
          <p:nvPr/>
        </p:nvGrpSpPr>
        <p:grpSpPr>
          <a:xfrm>
            <a:off x="5356714" y="2161431"/>
            <a:ext cx="1156707" cy="1445884"/>
            <a:chOff x="5356714" y="2161431"/>
            <a:chExt cx="1156707" cy="1445884"/>
          </a:xfrm>
        </p:grpSpPr>
        <p:sp>
          <p:nvSpPr>
            <p:cNvPr id="637" name="Google Shape;637;p31"/>
            <p:cNvSpPr/>
            <p:nvPr/>
          </p:nvSpPr>
          <p:spPr>
            <a:xfrm>
              <a:off x="5356714" y="2161431"/>
              <a:ext cx="1156707" cy="1445884"/>
            </a:xfrm>
            <a:custGeom>
              <a:rect b="b" l="l" r="r" t="t"/>
              <a:pathLst>
                <a:path extrusionOk="0" h="767" w="613">
                  <a:moveTo>
                    <a:pt x="477" y="171"/>
                  </a:moveTo>
                  <a:cubicBezTo>
                    <a:pt x="519" y="212"/>
                    <a:pt x="519" y="212"/>
                    <a:pt x="519" y="212"/>
                  </a:cubicBezTo>
                  <a:cubicBezTo>
                    <a:pt x="613" y="307"/>
                    <a:pt x="613" y="461"/>
                    <a:pt x="519" y="555"/>
                  </a:cubicBezTo>
                  <a:cubicBezTo>
                    <a:pt x="477" y="596"/>
                    <a:pt x="477" y="596"/>
                    <a:pt x="477" y="596"/>
                  </a:cubicBezTo>
                  <a:cubicBezTo>
                    <a:pt x="306" y="767"/>
                    <a:pt x="306" y="767"/>
                    <a:pt x="306" y="767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94" y="555"/>
                    <a:pt x="94" y="555"/>
                    <a:pt x="94" y="555"/>
                  </a:cubicBezTo>
                  <a:cubicBezTo>
                    <a:pt x="0" y="461"/>
                    <a:pt x="0" y="307"/>
                    <a:pt x="94" y="21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306" y="0"/>
                    <a:pt x="306" y="0"/>
                    <a:pt x="306" y="0"/>
                  </a:cubicBezTo>
                  <a:lnTo>
                    <a:pt x="477" y="17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38" name="Google Shape;638;p31"/>
            <p:cNvSpPr txBox="1"/>
            <p:nvPr/>
          </p:nvSpPr>
          <p:spPr>
            <a:xfrm>
              <a:off x="5498033" y="2555214"/>
              <a:ext cx="870045" cy="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</a:t>
              </a:r>
              <a:endParaRPr/>
            </a:p>
          </p:txBody>
        </p:sp>
      </p:grpSp>
      <p:grpSp>
        <p:nvGrpSpPr>
          <p:cNvPr id="639" name="Google Shape;639;p31"/>
          <p:cNvGrpSpPr/>
          <p:nvPr/>
        </p:nvGrpSpPr>
        <p:grpSpPr>
          <a:xfrm>
            <a:off x="5356714" y="3712927"/>
            <a:ext cx="1156707" cy="1445884"/>
            <a:chOff x="5356714" y="3712927"/>
            <a:chExt cx="1156707" cy="1445884"/>
          </a:xfrm>
        </p:grpSpPr>
        <p:sp>
          <p:nvSpPr>
            <p:cNvPr id="640" name="Google Shape;640;p31"/>
            <p:cNvSpPr/>
            <p:nvPr/>
          </p:nvSpPr>
          <p:spPr>
            <a:xfrm>
              <a:off x="5356714" y="3712927"/>
              <a:ext cx="1156707" cy="1445884"/>
            </a:xfrm>
            <a:custGeom>
              <a:rect b="b" l="l" r="r" t="t"/>
              <a:pathLst>
                <a:path extrusionOk="0" h="767" w="613">
                  <a:moveTo>
                    <a:pt x="477" y="171"/>
                  </a:moveTo>
                  <a:cubicBezTo>
                    <a:pt x="519" y="212"/>
                    <a:pt x="519" y="212"/>
                    <a:pt x="519" y="212"/>
                  </a:cubicBezTo>
                  <a:cubicBezTo>
                    <a:pt x="613" y="307"/>
                    <a:pt x="613" y="461"/>
                    <a:pt x="519" y="555"/>
                  </a:cubicBezTo>
                  <a:cubicBezTo>
                    <a:pt x="477" y="596"/>
                    <a:pt x="477" y="596"/>
                    <a:pt x="477" y="596"/>
                  </a:cubicBezTo>
                  <a:cubicBezTo>
                    <a:pt x="306" y="767"/>
                    <a:pt x="306" y="767"/>
                    <a:pt x="306" y="767"/>
                  </a:cubicBezTo>
                  <a:cubicBezTo>
                    <a:pt x="135" y="596"/>
                    <a:pt x="135" y="596"/>
                    <a:pt x="135" y="596"/>
                  </a:cubicBezTo>
                  <a:cubicBezTo>
                    <a:pt x="94" y="555"/>
                    <a:pt x="94" y="555"/>
                    <a:pt x="94" y="555"/>
                  </a:cubicBezTo>
                  <a:cubicBezTo>
                    <a:pt x="0" y="461"/>
                    <a:pt x="0" y="307"/>
                    <a:pt x="94" y="212"/>
                  </a:cubicBezTo>
                  <a:cubicBezTo>
                    <a:pt x="135" y="171"/>
                    <a:pt x="135" y="171"/>
                    <a:pt x="135" y="171"/>
                  </a:cubicBezTo>
                  <a:cubicBezTo>
                    <a:pt x="306" y="0"/>
                    <a:pt x="306" y="0"/>
                    <a:pt x="306" y="0"/>
                  </a:cubicBezTo>
                  <a:lnTo>
                    <a:pt x="477" y="171"/>
                  </a:ln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1" name="Google Shape;641;p31"/>
            <p:cNvSpPr txBox="1"/>
            <p:nvPr/>
          </p:nvSpPr>
          <p:spPr>
            <a:xfrm>
              <a:off x="5498033" y="4106711"/>
              <a:ext cx="870045" cy="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D</a:t>
              </a:r>
              <a:endParaRPr/>
            </a:p>
          </p:txBody>
        </p:sp>
      </p:grpSp>
      <p:grpSp>
        <p:nvGrpSpPr>
          <p:cNvPr id="642" name="Google Shape;642;p31"/>
          <p:cNvGrpSpPr/>
          <p:nvPr/>
        </p:nvGrpSpPr>
        <p:grpSpPr>
          <a:xfrm>
            <a:off x="5973792" y="3067686"/>
            <a:ext cx="1445884" cy="1158216"/>
            <a:chOff x="5973792" y="3067686"/>
            <a:chExt cx="1445884" cy="1158216"/>
          </a:xfrm>
        </p:grpSpPr>
        <p:sp>
          <p:nvSpPr>
            <p:cNvPr id="643" name="Google Shape;643;p31"/>
            <p:cNvSpPr/>
            <p:nvPr/>
          </p:nvSpPr>
          <p:spPr>
            <a:xfrm>
              <a:off x="5973792" y="3067686"/>
              <a:ext cx="1445884" cy="1158216"/>
            </a:xfrm>
            <a:custGeom>
              <a:rect b="b" l="l" r="r" t="t"/>
              <a:pathLst>
                <a:path extrusionOk="0" h="614" w="767">
                  <a:moveTo>
                    <a:pt x="596" y="135"/>
                  </a:moveTo>
                  <a:cubicBezTo>
                    <a:pt x="554" y="94"/>
                    <a:pt x="554" y="94"/>
                    <a:pt x="554" y="94"/>
                  </a:cubicBezTo>
                  <a:cubicBezTo>
                    <a:pt x="460" y="0"/>
                    <a:pt x="306" y="1"/>
                    <a:pt x="212" y="95"/>
                  </a:cubicBezTo>
                  <a:cubicBezTo>
                    <a:pt x="171" y="137"/>
                    <a:pt x="171" y="137"/>
                    <a:pt x="171" y="137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213" y="520"/>
                    <a:pt x="213" y="520"/>
                    <a:pt x="213" y="520"/>
                  </a:cubicBezTo>
                  <a:cubicBezTo>
                    <a:pt x="307" y="614"/>
                    <a:pt x="461" y="613"/>
                    <a:pt x="555" y="519"/>
                  </a:cubicBezTo>
                  <a:cubicBezTo>
                    <a:pt x="597" y="478"/>
                    <a:pt x="597" y="478"/>
                    <a:pt x="597" y="478"/>
                  </a:cubicBezTo>
                  <a:cubicBezTo>
                    <a:pt x="767" y="306"/>
                    <a:pt x="767" y="306"/>
                    <a:pt x="767" y="306"/>
                  </a:cubicBezTo>
                  <a:lnTo>
                    <a:pt x="596" y="135"/>
                  </a:lnTo>
                  <a:close/>
                </a:path>
              </a:pathLst>
            </a:cu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4" name="Google Shape;644;p31"/>
            <p:cNvSpPr txBox="1"/>
            <p:nvPr/>
          </p:nvSpPr>
          <p:spPr>
            <a:xfrm>
              <a:off x="6261963" y="3317635"/>
              <a:ext cx="870045" cy="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C</a:t>
              </a:r>
              <a:endParaRPr/>
            </a:p>
          </p:txBody>
        </p:sp>
      </p:grpSp>
      <p:grpSp>
        <p:nvGrpSpPr>
          <p:cNvPr id="645" name="Google Shape;645;p31"/>
          <p:cNvGrpSpPr/>
          <p:nvPr/>
        </p:nvGrpSpPr>
        <p:grpSpPr>
          <a:xfrm>
            <a:off x="4449956" y="3067686"/>
            <a:ext cx="1445884" cy="1158216"/>
            <a:chOff x="4449956" y="3067686"/>
            <a:chExt cx="1445884" cy="1158216"/>
          </a:xfrm>
        </p:grpSpPr>
        <p:sp>
          <p:nvSpPr>
            <p:cNvPr id="646" name="Google Shape;646;p31"/>
            <p:cNvSpPr/>
            <p:nvPr/>
          </p:nvSpPr>
          <p:spPr>
            <a:xfrm>
              <a:off x="4449956" y="3067686"/>
              <a:ext cx="1445884" cy="1158216"/>
            </a:xfrm>
            <a:custGeom>
              <a:rect b="b" l="l" r="r" t="t"/>
              <a:pathLst>
                <a:path extrusionOk="0" h="614" w="767">
                  <a:moveTo>
                    <a:pt x="171" y="135"/>
                  </a:moveTo>
                  <a:cubicBezTo>
                    <a:pt x="213" y="94"/>
                    <a:pt x="213" y="94"/>
                    <a:pt x="213" y="94"/>
                  </a:cubicBezTo>
                  <a:cubicBezTo>
                    <a:pt x="307" y="0"/>
                    <a:pt x="461" y="1"/>
                    <a:pt x="555" y="95"/>
                  </a:cubicBezTo>
                  <a:cubicBezTo>
                    <a:pt x="596" y="137"/>
                    <a:pt x="596" y="137"/>
                    <a:pt x="596" y="137"/>
                  </a:cubicBezTo>
                  <a:cubicBezTo>
                    <a:pt x="767" y="308"/>
                    <a:pt x="767" y="308"/>
                    <a:pt x="767" y="308"/>
                  </a:cubicBezTo>
                  <a:cubicBezTo>
                    <a:pt x="595" y="479"/>
                    <a:pt x="595" y="479"/>
                    <a:pt x="595" y="479"/>
                  </a:cubicBezTo>
                  <a:cubicBezTo>
                    <a:pt x="554" y="520"/>
                    <a:pt x="554" y="520"/>
                    <a:pt x="554" y="520"/>
                  </a:cubicBezTo>
                  <a:cubicBezTo>
                    <a:pt x="459" y="614"/>
                    <a:pt x="305" y="613"/>
                    <a:pt x="211" y="519"/>
                  </a:cubicBezTo>
                  <a:cubicBezTo>
                    <a:pt x="170" y="478"/>
                    <a:pt x="170" y="478"/>
                    <a:pt x="170" y="478"/>
                  </a:cubicBezTo>
                  <a:cubicBezTo>
                    <a:pt x="0" y="306"/>
                    <a:pt x="0" y="306"/>
                    <a:pt x="0" y="306"/>
                  </a:cubicBezTo>
                  <a:lnTo>
                    <a:pt x="171" y="135"/>
                  </a:lnTo>
                  <a:close/>
                </a:path>
              </a:pathLst>
            </a:cu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rgbClr val="1421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47" name="Google Shape;647;p31"/>
            <p:cNvSpPr txBox="1"/>
            <p:nvPr/>
          </p:nvSpPr>
          <p:spPr>
            <a:xfrm>
              <a:off x="4735109" y="3317635"/>
              <a:ext cx="870045" cy="5848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32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B</a:t>
              </a:r>
              <a:endParaRPr/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2409625" y="1947189"/>
            <a:ext cx="2401424" cy="1042043"/>
            <a:chOff x="1891" y="2672"/>
            <a:chExt cx="4775" cy="2072"/>
          </a:xfrm>
        </p:grpSpPr>
        <p:sp>
          <p:nvSpPr>
            <p:cNvPr id="649" name="Google Shape;649;p31"/>
            <p:cNvSpPr txBox="1"/>
            <p:nvPr/>
          </p:nvSpPr>
          <p:spPr>
            <a:xfrm>
              <a:off x="1891" y="3239"/>
              <a:ext cx="4775" cy="1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0" name="Google Shape;650;p31"/>
            <p:cNvSpPr txBox="1"/>
            <p:nvPr/>
          </p:nvSpPr>
          <p:spPr>
            <a:xfrm>
              <a:off x="3865" y="2672"/>
              <a:ext cx="2677" cy="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6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51" name="Google Shape;651;p31"/>
          <p:cNvGrpSpPr/>
          <p:nvPr/>
        </p:nvGrpSpPr>
        <p:grpSpPr>
          <a:xfrm>
            <a:off x="2534348" y="4106711"/>
            <a:ext cx="2401424" cy="1042043"/>
            <a:chOff x="1891" y="2672"/>
            <a:chExt cx="4775" cy="2072"/>
          </a:xfrm>
        </p:grpSpPr>
        <p:sp>
          <p:nvSpPr>
            <p:cNvPr id="652" name="Google Shape;652;p31"/>
            <p:cNvSpPr txBox="1"/>
            <p:nvPr/>
          </p:nvSpPr>
          <p:spPr>
            <a:xfrm>
              <a:off x="1891" y="3239"/>
              <a:ext cx="4775" cy="1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3" name="Google Shape;653;p31"/>
            <p:cNvSpPr txBox="1"/>
            <p:nvPr/>
          </p:nvSpPr>
          <p:spPr>
            <a:xfrm>
              <a:off x="3865" y="2672"/>
              <a:ext cx="2677" cy="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54" name="Google Shape;654;p31"/>
          <p:cNvGrpSpPr/>
          <p:nvPr/>
        </p:nvGrpSpPr>
        <p:grpSpPr>
          <a:xfrm>
            <a:off x="7380951" y="4080056"/>
            <a:ext cx="2401424" cy="1079761"/>
            <a:chOff x="12472" y="6685"/>
            <a:chExt cx="4775" cy="2147"/>
          </a:xfrm>
        </p:grpSpPr>
        <p:sp>
          <p:nvSpPr>
            <p:cNvPr id="655" name="Google Shape;655;p31"/>
            <p:cNvSpPr txBox="1"/>
            <p:nvPr/>
          </p:nvSpPr>
          <p:spPr>
            <a:xfrm>
              <a:off x="12472" y="7327"/>
              <a:ext cx="4775" cy="1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6" name="Google Shape;656;p31"/>
            <p:cNvSpPr txBox="1"/>
            <p:nvPr/>
          </p:nvSpPr>
          <p:spPr>
            <a:xfrm>
              <a:off x="12472" y="6685"/>
              <a:ext cx="2677" cy="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F7F7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600">
                <a:solidFill>
                  <a:srgbClr val="7F7F7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57" name="Google Shape;657;p31"/>
          <p:cNvGrpSpPr/>
          <p:nvPr/>
        </p:nvGrpSpPr>
        <p:grpSpPr>
          <a:xfrm>
            <a:off x="7284391" y="2070909"/>
            <a:ext cx="2401424" cy="1079762"/>
            <a:chOff x="12472" y="6685"/>
            <a:chExt cx="4775" cy="2147"/>
          </a:xfrm>
        </p:grpSpPr>
        <p:sp>
          <p:nvSpPr>
            <p:cNvPr id="658" name="Google Shape;658;p31"/>
            <p:cNvSpPr txBox="1"/>
            <p:nvPr/>
          </p:nvSpPr>
          <p:spPr>
            <a:xfrm>
              <a:off x="12472" y="7327"/>
              <a:ext cx="4775" cy="15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59" name="Google Shape;659;p31"/>
            <p:cNvSpPr txBox="1"/>
            <p:nvPr/>
          </p:nvSpPr>
          <p:spPr>
            <a:xfrm>
              <a:off x="12472" y="6685"/>
              <a:ext cx="2677" cy="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</a:t>
              </a:r>
              <a:endParaRPr b="1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660" name="Google Shape;660;p31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9AF91"/>
        </a:solidFill>
      </p:bgPr>
    </p:bg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6" name="Google Shape;666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8" name="Google Shape;668;p32"/>
          <p:cNvGrpSpPr/>
          <p:nvPr/>
        </p:nvGrpSpPr>
        <p:grpSpPr>
          <a:xfrm>
            <a:off x="2883461" y="3783458"/>
            <a:ext cx="1666171" cy="1400550"/>
            <a:chOff x="2050" y="6244"/>
            <a:chExt cx="4071" cy="3422"/>
          </a:xfrm>
        </p:grpSpPr>
        <p:sp>
          <p:nvSpPr>
            <p:cNvPr id="669" name="Google Shape;669;p32"/>
            <p:cNvSpPr txBox="1"/>
            <p:nvPr/>
          </p:nvSpPr>
          <p:spPr>
            <a:xfrm>
              <a:off x="2050" y="6733"/>
              <a:ext cx="4071" cy="2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0" name="Google Shape;670;p32"/>
            <p:cNvSpPr txBox="1"/>
            <p:nvPr/>
          </p:nvSpPr>
          <p:spPr>
            <a:xfrm>
              <a:off x="2483" y="6244"/>
              <a:ext cx="3204" cy="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71" name="Google Shape;671;p32"/>
          <p:cNvGrpSpPr/>
          <p:nvPr/>
        </p:nvGrpSpPr>
        <p:grpSpPr>
          <a:xfrm>
            <a:off x="5304944" y="3774044"/>
            <a:ext cx="1591274" cy="1400550"/>
            <a:chOff x="1616" y="6244"/>
            <a:chExt cx="3888" cy="3422"/>
          </a:xfrm>
        </p:grpSpPr>
        <p:sp>
          <p:nvSpPr>
            <p:cNvPr id="672" name="Google Shape;672;p32"/>
            <p:cNvSpPr txBox="1"/>
            <p:nvPr/>
          </p:nvSpPr>
          <p:spPr>
            <a:xfrm>
              <a:off x="1616" y="6733"/>
              <a:ext cx="3888" cy="2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3" name="Google Shape;673;p32"/>
            <p:cNvSpPr txBox="1"/>
            <p:nvPr/>
          </p:nvSpPr>
          <p:spPr>
            <a:xfrm>
              <a:off x="1958" y="6244"/>
              <a:ext cx="3204" cy="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674" name="Google Shape;674;p32"/>
          <p:cNvGrpSpPr/>
          <p:nvPr/>
        </p:nvGrpSpPr>
        <p:grpSpPr>
          <a:xfrm>
            <a:off x="7650520" y="3783458"/>
            <a:ext cx="1633020" cy="1400550"/>
            <a:chOff x="1771" y="6244"/>
            <a:chExt cx="3990" cy="3422"/>
          </a:xfrm>
        </p:grpSpPr>
        <p:sp>
          <p:nvSpPr>
            <p:cNvPr id="675" name="Google Shape;675;p32"/>
            <p:cNvSpPr txBox="1"/>
            <p:nvPr/>
          </p:nvSpPr>
          <p:spPr>
            <a:xfrm>
              <a:off x="1771" y="6733"/>
              <a:ext cx="3990" cy="29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676" name="Google Shape;676;p32"/>
            <p:cNvSpPr txBox="1"/>
            <p:nvPr/>
          </p:nvSpPr>
          <p:spPr>
            <a:xfrm>
              <a:off x="2164" y="6244"/>
              <a:ext cx="3204" cy="7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descr="C:\Users\Administrator\Desktop\QQ截图20170317130029.jpgQQ截图20170317130029" id="677" name="Google Shape;67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9617" y="2050573"/>
            <a:ext cx="1536021" cy="1543798"/>
          </a:xfrm>
          <a:prstGeom prst="ellipse">
            <a:avLst/>
          </a:prstGeom>
          <a:noFill/>
          <a:ln cap="flat" cmpd="sng" w="12700">
            <a:solidFill>
              <a:srgbClr val="B1865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Administrator\Desktop\QQ截图20170317130017.jpgQQ截图20170317130017" id="678" name="Google Shape;678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74250" y="2039114"/>
            <a:ext cx="1549528" cy="1554439"/>
          </a:xfrm>
          <a:prstGeom prst="ellipse">
            <a:avLst/>
          </a:prstGeom>
          <a:noFill/>
          <a:ln cap="flat" cmpd="sng" w="12700">
            <a:solidFill>
              <a:srgbClr val="B1865A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C:\Users\Administrator\Desktop\QQ截图20170317130003.jpgQQ截图20170317130003" id="679" name="Google Shape;679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50520" y="2038295"/>
            <a:ext cx="1534384" cy="1555258"/>
          </a:xfrm>
          <a:prstGeom prst="ellipse">
            <a:avLst/>
          </a:prstGeom>
          <a:noFill/>
          <a:ln cap="flat" cmpd="sng" w="12700">
            <a:solidFill>
              <a:srgbClr val="B1865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80" name="Google Shape;680;p32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9AF9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5"/>
          <p:cNvGrpSpPr/>
          <p:nvPr/>
        </p:nvGrpSpPr>
        <p:grpSpPr>
          <a:xfrm>
            <a:off x="1006960" y="878935"/>
            <a:ext cx="10178080" cy="4940673"/>
            <a:chOff x="1006960" y="878935"/>
            <a:chExt cx="10178080" cy="4940673"/>
          </a:xfrm>
        </p:grpSpPr>
        <p:grpSp>
          <p:nvGrpSpPr>
            <p:cNvPr id="114" name="Google Shape;114;p15"/>
            <p:cNvGrpSpPr/>
            <p:nvPr/>
          </p:nvGrpSpPr>
          <p:grpSpPr>
            <a:xfrm>
              <a:off x="1006960" y="878935"/>
              <a:ext cx="10178080" cy="4940673"/>
              <a:chOff x="1006960" y="878935"/>
              <a:chExt cx="10178080" cy="4940673"/>
            </a:xfrm>
          </p:grpSpPr>
          <p:pic>
            <p:nvPicPr>
              <p:cNvPr id="115" name="Google Shape;115;p15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006960" y="878935"/>
                <a:ext cx="10178080" cy="4940673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rotWithShape="0" algn="t" dir="5400000" dist="3810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16" name="Google Shape;116;p15"/>
              <p:cNvSpPr/>
              <p:nvPr/>
            </p:nvSpPr>
            <p:spPr>
              <a:xfrm>
                <a:off x="1313543" y="1172030"/>
                <a:ext cx="9564915" cy="4372428"/>
              </a:xfrm>
              <a:prstGeom prst="rect">
                <a:avLst/>
              </a:prstGeom>
              <a:solidFill>
                <a:schemeClr val="lt1"/>
              </a:solidFill>
              <a:ln cap="flat" cmpd="sng" w="12700">
                <a:solidFill>
                  <a:srgbClr val="D8D8D8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pic>
          <p:nvPicPr>
            <p:cNvPr id="117" name="Google Shape;117;p1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461263" y="3745279"/>
              <a:ext cx="4295642" cy="1821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Google Shape;11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296656" y="4976486"/>
              <a:ext cx="6453422" cy="5652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5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400000">
              <a:off x="1278726" y="1214315"/>
              <a:ext cx="2241395" cy="21860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5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 flipH="1">
              <a:off x="9206920" y="3642652"/>
              <a:ext cx="1665404" cy="190264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1" name="Google Shape;121;p15"/>
          <p:cNvSpPr txBox="1"/>
          <p:nvPr/>
        </p:nvSpPr>
        <p:spPr>
          <a:xfrm>
            <a:off x="1607070" y="1241327"/>
            <a:ext cx="4289764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tr-TR" sz="36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</a:t>
            </a:r>
            <a:endParaRPr/>
          </a:p>
        </p:txBody>
      </p:sp>
      <p:sp>
        <p:nvSpPr>
          <p:cNvPr id="122" name="Google Shape;122;p15"/>
          <p:cNvSpPr txBox="1"/>
          <p:nvPr/>
        </p:nvSpPr>
        <p:spPr>
          <a:xfrm rot="5400000">
            <a:off x="5616520" y="1430165"/>
            <a:ext cx="4321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4800" u="none" cap="none" strike="noStrike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4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3" name="Google Shape;123;p15"/>
          <p:cNvCxnSpPr/>
          <p:nvPr/>
        </p:nvCxnSpPr>
        <p:spPr>
          <a:xfrm>
            <a:off x="6203417" y="1654840"/>
            <a:ext cx="0" cy="522915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4" name="Google Shape;124;p15"/>
          <p:cNvSpPr txBox="1"/>
          <p:nvPr/>
        </p:nvSpPr>
        <p:spPr>
          <a:xfrm>
            <a:off x="6365463" y="1654840"/>
            <a:ext cx="1128835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Circle</a:t>
            </a:r>
            <a:endParaRPr b="1" sz="3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 rot="5400000">
            <a:off x="5627749" y="2350714"/>
            <a:ext cx="4321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4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6" name="Google Shape;126;p15"/>
          <p:cNvCxnSpPr/>
          <p:nvPr/>
        </p:nvCxnSpPr>
        <p:spPr>
          <a:xfrm>
            <a:off x="6214646" y="2575389"/>
            <a:ext cx="0" cy="522915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15"/>
          <p:cNvSpPr txBox="1"/>
          <p:nvPr/>
        </p:nvSpPr>
        <p:spPr>
          <a:xfrm>
            <a:off x="6376692" y="2575389"/>
            <a:ext cx="212590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Infographic</a:t>
            </a:r>
            <a:endParaRPr b="1" sz="3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 rot="5400000">
            <a:off x="5636386" y="3271262"/>
            <a:ext cx="4321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4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29" name="Google Shape;129;p15"/>
          <p:cNvCxnSpPr/>
          <p:nvPr/>
        </p:nvCxnSpPr>
        <p:spPr>
          <a:xfrm>
            <a:off x="6223283" y="3495937"/>
            <a:ext cx="0" cy="522915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" name="Google Shape;130;p15"/>
          <p:cNvSpPr txBox="1"/>
          <p:nvPr/>
        </p:nvSpPr>
        <p:spPr>
          <a:xfrm>
            <a:off x="6385329" y="3495937"/>
            <a:ext cx="1122423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Think</a:t>
            </a:r>
            <a:endParaRPr b="1" sz="3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 rot="5400000">
            <a:off x="5638113" y="4191811"/>
            <a:ext cx="43217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4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32" name="Google Shape;132;p15"/>
          <p:cNvCxnSpPr/>
          <p:nvPr/>
        </p:nvCxnSpPr>
        <p:spPr>
          <a:xfrm>
            <a:off x="6225010" y="4416486"/>
            <a:ext cx="0" cy="522915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3" name="Google Shape;133;p15"/>
          <p:cNvSpPr txBox="1"/>
          <p:nvPr/>
        </p:nvSpPr>
        <p:spPr>
          <a:xfrm>
            <a:off x="6387056" y="4416486"/>
            <a:ext cx="112082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3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Make</a:t>
            </a:r>
            <a:endParaRPr b="1" sz="3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34" name="Google Shape;134;p15"/>
          <p:cNvCxnSpPr/>
          <p:nvPr/>
        </p:nvCxnSpPr>
        <p:spPr>
          <a:xfrm rot="5400000">
            <a:off x="3856300" y="1540705"/>
            <a:ext cx="496023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5" name="Google Shape;135;p15"/>
          <p:cNvCxnSpPr/>
          <p:nvPr/>
        </p:nvCxnSpPr>
        <p:spPr>
          <a:xfrm rot="5400000">
            <a:off x="4916878" y="2938890"/>
            <a:ext cx="496023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6" name="Google Shape;136;p15"/>
          <p:cNvCxnSpPr/>
          <p:nvPr/>
        </p:nvCxnSpPr>
        <p:spPr>
          <a:xfrm>
            <a:off x="4003371" y="1376567"/>
            <a:ext cx="654469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7" name="Google Shape;137;p15"/>
          <p:cNvCxnSpPr/>
          <p:nvPr/>
        </p:nvCxnSpPr>
        <p:spPr>
          <a:xfrm>
            <a:off x="4607039" y="3120748"/>
            <a:ext cx="654466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38" name="Google Shape;138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705399" y="745479"/>
            <a:ext cx="627362" cy="550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72439" y="603799"/>
            <a:ext cx="627362" cy="550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2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2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5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" name="Google Shape;686;p33"/>
          <p:cNvGrpSpPr/>
          <p:nvPr/>
        </p:nvGrpSpPr>
        <p:grpSpPr>
          <a:xfrm>
            <a:off x="2416175" y="-177800"/>
            <a:ext cx="7359651" cy="7035800"/>
            <a:chOff x="2571749" y="573184"/>
            <a:chExt cx="7359651" cy="6328006"/>
          </a:xfrm>
        </p:grpSpPr>
        <p:sp>
          <p:nvSpPr>
            <p:cNvPr id="687" name="Google Shape;687;p33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688" name="Google Shape;688;p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71749" y="573184"/>
              <a:ext cx="7359651" cy="63280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89" name="Google Shape;689;p33"/>
          <p:cNvSpPr txBox="1"/>
          <p:nvPr/>
        </p:nvSpPr>
        <p:spPr>
          <a:xfrm>
            <a:off x="2416176" y="4185974"/>
            <a:ext cx="73596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MAKE</a:t>
            </a:r>
            <a:endParaRPr b="1" sz="5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690" name="Google Shape;690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2432028" y="547075"/>
            <a:ext cx="2598393" cy="266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400000">
            <a:off x="7171108" y="3610097"/>
            <a:ext cx="2598393" cy="266365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33"/>
          <p:cNvSpPr txBox="1"/>
          <p:nvPr/>
        </p:nvSpPr>
        <p:spPr>
          <a:xfrm>
            <a:off x="4885371" y="1536681"/>
            <a:ext cx="242125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b="1" sz="13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693" name="Google Shape;693;p33"/>
          <p:cNvCxnSpPr/>
          <p:nvPr/>
        </p:nvCxnSpPr>
        <p:spPr>
          <a:xfrm rot="5400000">
            <a:off x="4627642" y="2369042"/>
            <a:ext cx="978773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4" name="Google Shape;694;p33"/>
          <p:cNvCxnSpPr/>
          <p:nvPr/>
        </p:nvCxnSpPr>
        <p:spPr>
          <a:xfrm rot="5400000">
            <a:off x="6571353" y="3290652"/>
            <a:ext cx="978775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5" name="Google Shape;695;p33"/>
          <p:cNvCxnSpPr/>
          <p:nvPr/>
        </p:nvCxnSpPr>
        <p:spPr>
          <a:xfrm>
            <a:off x="4954058" y="1969983"/>
            <a:ext cx="1176279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6" name="Google Shape;696;p33"/>
          <p:cNvCxnSpPr/>
          <p:nvPr/>
        </p:nvCxnSpPr>
        <p:spPr>
          <a:xfrm>
            <a:off x="6130336" y="3687091"/>
            <a:ext cx="1068501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97" name="Google Shape;69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707146"/>
            <a:ext cx="645923" cy="795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120985"/>
            <a:ext cx="645923" cy="795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34"/>
          <p:cNvSpPr/>
          <p:nvPr/>
        </p:nvSpPr>
        <p:spPr>
          <a:xfrm>
            <a:off x="4418839" y="2165216"/>
            <a:ext cx="1629446" cy="24614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07" name="Google Shape;707;p34"/>
          <p:cNvCxnSpPr/>
          <p:nvPr/>
        </p:nvCxnSpPr>
        <p:spPr>
          <a:xfrm>
            <a:off x="4418839" y="3312730"/>
            <a:ext cx="162944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8" name="Google Shape;708;p34"/>
          <p:cNvSpPr/>
          <p:nvPr/>
        </p:nvSpPr>
        <p:spPr>
          <a:xfrm>
            <a:off x="2691190" y="2165216"/>
            <a:ext cx="1629446" cy="2461467"/>
          </a:xfrm>
          <a:prstGeom prst="rect">
            <a:avLst/>
          </a:prstGeom>
          <a:solidFill>
            <a:srgbClr val="E3BB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09" name="Google Shape;709;p34"/>
          <p:cNvSpPr/>
          <p:nvPr/>
        </p:nvSpPr>
        <p:spPr>
          <a:xfrm>
            <a:off x="6149259" y="2165216"/>
            <a:ext cx="1628654" cy="2461467"/>
          </a:xfrm>
          <a:prstGeom prst="rect">
            <a:avLst/>
          </a:prstGeom>
          <a:solidFill>
            <a:srgbClr val="E3BB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0" name="Google Shape;710;p34"/>
          <p:cNvSpPr/>
          <p:nvPr/>
        </p:nvSpPr>
        <p:spPr>
          <a:xfrm>
            <a:off x="7862652" y="2165216"/>
            <a:ext cx="1628258" cy="24614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11" name="Google Shape;711;p34"/>
          <p:cNvSpPr/>
          <p:nvPr/>
        </p:nvSpPr>
        <p:spPr>
          <a:xfrm>
            <a:off x="3233679" y="2282029"/>
            <a:ext cx="545657" cy="526039"/>
          </a:xfrm>
          <a:custGeom>
            <a:rect b="b" l="l" r="r" t="t"/>
            <a:pathLst>
              <a:path extrusionOk="0" h="874712" w="875300">
                <a:moveTo>
                  <a:pt x="429913" y="166392"/>
                </a:moveTo>
                <a:cubicBezTo>
                  <a:pt x="429913" y="166392"/>
                  <a:pt x="763064" y="541063"/>
                  <a:pt x="763064" y="560207"/>
                </a:cubicBezTo>
                <a:cubicBezTo>
                  <a:pt x="763064" y="560207"/>
                  <a:pt x="763064" y="560207"/>
                  <a:pt x="763064" y="839159"/>
                </a:cubicBezTo>
                <a:cubicBezTo>
                  <a:pt x="763064" y="858303"/>
                  <a:pt x="743949" y="874712"/>
                  <a:pt x="722103" y="874712"/>
                </a:cubicBezTo>
                <a:cubicBezTo>
                  <a:pt x="722103" y="874712"/>
                  <a:pt x="722103" y="874712"/>
                  <a:pt x="506374" y="874712"/>
                </a:cubicBezTo>
                <a:cubicBezTo>
                  <a:pt x="506374" y="874712"/>
                  <a:pt x="506374" y="874712"/>
                  <a:pt x="506374" y="623108"/>
                </a:cubicBezTo>
                <a:cubicBezTo>
                  <a:pt x="506374" y="623108"/>
                  <a:pt x="506374" y="623108"/>
                  <a:pt x="356183" y="623108"/>
                </a:cubicBezTo>
                <a:cubicBezTo>
                  <a:pt x="356183" y="623108"/>
                  <a:pt x="356183" y="623108"/>
                  <a:pt x="356183" y="874712"/>
                </a:cubicBezTo>
                <a:cubicBezTo>
                  <a:pt x="356183" y="874712"/>
                  <a:pt x="356183" y="874712"/>
                  <a:pt x="137723" y="874712"/>
                </a:cubicBezTo>
                <a:cubicBezTo>
                  <a:pt x="113146" y="874712"/>
                  <a:pt x="94031" y="858303"/>
                  <a:pt x="94031" y="839159"/>
                </a:cubicBezTo>
                <a:cubicBezTo>
                  <a:pt x="94031" y="839159"/>
                  <a:pt x="94031" y="839159"/>
                  <a:pt x="94031" y="590290"/>
                </a:cubicBezTo>
                <a:cubicBezTo>
                  <a:pt x="94031" y="590290"/>
                  <a:pt x="94031" y="590290"/>
                  <a:pt x="429913" y="166392"/>
                </a:cubicBezTo>
                <a:close/>
                <a:moveTo>
                  <a:pt x="427648" y="0"/>
                </a:moveTo>
                <a:cubicBezTo>
                  <a:pt x="438581" y="0"/>
                  <a:pt x="449513" y="2734"/>
                  <a:pt x="457713" y="13668"/>
                </a:cubicBezTo>
                <a:cubicBezTo>
                  <a:pt x="463179" y="19135"/>
                  <a:pt x="867682" y="502985"/>
                  <a:pt x="867682" y="502985"/>
                </a:cubicBezTo>
                <a:cubicBezTo>
                  <a:pt x="878614" y="516653"/>
                  <a:pt x="878614" y="543989"/>
                  <a:pt x="862215" y="560390"/>
                </a:cubicBezTo>
                <a:cubicBezTo>
                  <a:pt x="848550" y="579526"/>
                  <a:pt x="826685" y="582259"/>
                  <a:pt x="813019" y="565858"/>
                </a:cubicBezTo>
                <a:cubicBezTo>
                  <a:pt x="813019" y="565858"/>
                  <a:pt x="813019" y="565858"/>
                  <a:pt x="430381" y="114812"/>
                </a:cubicBezTo>
                <a:cubicBezTo>
                  <a:pt x="430381" y="114812"/>
                  <a:pt x="430381" y="114812"/>
                  <a:pt x="61409" y="576792"/>
                </a:cubicBezTo>
                <a:cubicBezTo>
                  <a:pt x="50477" y="590460"/>
                  <a:pt x="28612" y="587727"/>
                  <a:pt x="12213" y="571325"/>
                </a:cubicBezTo>
                <a:cubicBezTo>
                  <a:pt x="-1453" y="554923"/>
                  <a:pt x="-4186" y="530321"/>
                  <a:pt x="6747" y="513919"/>
                </a:cubicBezTo>
                <a:cubicBezTo>
                  <a:pt x="6747" y="513919"/>
                  <a:pt x="392117" y="21869"/>
                  <a:pt x="397584" y="13668"/>
                </a:cubicBezTo>
                <a:cubicBezTo>
                  <a:pt x="405783" y="2734"/>
                  <a:pt x="416716" y="0"/>
                  <a:pt x="42764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12" name="Google Shape;712;p34"/>
          <p:cNvGrpSpPr/>
          <p:nvPr/>
        </p:nvGrpSpPr>
        <p:grpSpPr>
          <a:xfrm>
            <a:off x="6646210" y="2257216"/>
            <a:ext cx="635543" cy="575666"/>
            <a:chOff x="4983209" y="3059116"/>
            <a:chExt cx="1020304" cy="957907"/>
          </a:xfrm>
        </p:grpSpPr>
        <p:sp>
          <p:nvSpPr>
            <p:cNvPr id="713" name="Google Shape;713;p34"/>
            <p:cNvSpPr/>
            <p:nvPr/>
          </p:nvSpPr>
          <p:spPr>
            <a:xfrm>
              <a:off x="4983209" y="3436963"/>
              <a:ext cx="580059" cy="580060"/>
            </a:xfrm>
            <a:custGeom>
              <a:rect b="b" l="l" r="r" t="t"/>
              <a:pathLst>
                <a:path extrusionOk="0" h="212" w="212">
                  <a:moveTo>
                    <a:pt x="190" y="93"/>
                  </a:moveTo>
                  <a:cubicBezTo>
                    <a:pt x="190" y="89"/>
                    <a:pt x="189" y="86"/>
                    <a:pt x="188" y="82"/>
                  </a:cubicBezTo>
                  <a:cubicBezTo>
                    <a:pt x="205" y="67"/>
                    <a:pt x="205" y="67"/>
                    <a:pt x="205" y="67"/>
                  </a:cubicBezTo>
                  <a:cubicBezTo>
                    <a:pt x="202" y="60"/>
                    <a:pt x="199" y="54"/>
                    <a:pt x="195" y="48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0" y="50"/>
                    <a:pt x="168" y="47"/>
                    <a:pt x="165" y="44"/>
                  </a:cubicBezTo>
                  <a:cubicBezTo>
                    <a:pt x="172" y="23"/>
                    <a:pt x="172" y="23"/>
                    <a:pt x="172" y="23"/>
                  </a:cubicBezTo>
                  <a:cubicBezTo>
                    <a:pt x="169" y="21"/>
                    <a:pt x="166" y="19"/>
                    <a:pt x="163" y="17"/>
                  </a:cubicBezTo>
                  <a:cubicBezTo>
                    <a:pt x="160" y="15"/>
                    <a:pt x="157" y="13"/>
                    <a:pt x="154" y="12"/>
                  </a:cubicBezTo>
                  <a:cubicBezTo>
                    <a:pt x="138" y="27"/>
                    <a:pt x="138" y="27"/>
                    <a:pt x="138" y="27"/>
                  </a:cubicBezTo>
                  <a:cubicBezTo>
                    <a:pt x="134" y="26"/>
                    <a:pt x="130" y="24"/>
                    <a:pt x="127" y="23"/>
                  </a:cubicBezTo>
                  <a:cubicBezTo>
                    <a:pt x="122" y="1"/>
                    <a:pt x="122" y="1"/>
                    <a:pt x="122" y="1"/>
                  </a:cubicBezTo>
                  <a:cubicBezTo>
                    <a:pt x="115" y="0"/>
                    <a:pt x="108" y="0"/>
                    <a:pt x="101" y="0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0" y="23"/>
                    <a:pt x="87" y="23"/>
                    <a:pt x="83" y="24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61" y="10"/>
                    <a:pt x="55" y="13"/>
                    <a:pt x="49" y="17"/>
                  </a:cubicBezTo>
                  <a:cubicBezTo>
                    <a:pt x="54" y="39"/>
                    <a:pt x="54" y="39"/>
                    <a:pt x="54" y="39"/>
                  </a:cubicBezTo>
                  <a:cubicBezTo>
                    <a:pt x="51" y="42"/>
                    <a:pt x="48" y="44"/>
                    <a:pt x="45" y="47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2" y="43"/>
                    <a:pt x="19" y="46"/>
                    <a:pt x="17" y="49"/>
                  </a:cubicBezTo>
                  <a:cubicBezTo>
                    <a:pt x="15" y="52"/>
                    <a:pt x="14" y="55"/>
                    <a:pt x="12" y="58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7" y="78"/>
                    <a:pt x="25" y="82"/>
                    <a:pt x="24" y="8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1" y="97"/>
                    <a:pt x="0" y="104"/>
                    <a:pt x="1" y="111"/>
                  </a:cubicBezTo>
                  <a:cubicBezTo>
                    <a:pt x="23" y="118"/>
                    <a:pt x="23" y="118"/>
                    <a:pt x="23" y="118"/>
                  </a:cubicBezTo>
                  <a:cubicBezTo>
                    <a:pt x="24" y="122"/>
                    <a:pt x="24" y="126"/>
                    <a:pt x="25" y="129"/>
                  </a:cubicBezTo>
                  <a:cubicBezTo>
                    <a:pt x="8" y="145"/>
                    <a:pt x="8" y="145"/>
                    <a:pt x="8" y="145"/>
                  </a:cubicBezTo>
                  <a:cubicBezTo>
                    <a:pt x="11" y="151"/>
                    <a:pt x="14" y="158"/>
                    <a:pt x="18" y="164"/>
                  </a:cubicBezTo>
                  <a:cubicBezTo>
                    <a:pt x="40" y="158"/>
                    <a:pt x="40" y="158"/>
                    <a:pt x="40" y="158"/>
                  </a:cubicBezTo>
                  <a:cubicBezTo>
                    <a:pt x="43" y="161"/>
                    <a:pt x="45" y="164"/>
                    <a:pt x="48" y="167"/>
                  </a:cubicBezTo>
                  <a:cubicBezTo>
                    <a:pt x="41" y="189"/>
                    <a:pt x="41" y="189"/>
                    <a:pt x="41" y="189"/>
                  </a:cubicBezTo>
                  <a:cubicBezTo>
                    <a:pt x="44" y="191"/>
                    <a:pt x="46" y="193"/>
                    <a:pt x="49" y="195"/>
                  </a:cubicBezTo>
                  <a:cubicBezTo>
                    <a:pt x="52" y="197"/>
                    <a:pt x="56" y="199"/>
                    <a:pt x="59" y="200"/>
                  </a:cubicBezTo>
                  <a:cubicBezTo>
                    <a:pt x="76" y="184"/>
                    <a:pt x="76" y="184"/>
                    <a:pt x="76" y="184"/>
                  </a:cubicBezTo>
                  <a:cubicBezTo>
                    <a:pt x="79" y="186"/>
                    <a:pt x="83" y="187"/>
                    <a:pt x="87" y="188"/>
                  </a:cubicBezTo>
                  <a:cubicBezTo>
                    <a:pt x="91" y="210"/>
                    <a:pt x="91" y="210"/>
                    <a:pt x="91" y="210"/>
                  </a:cubicBezTo>
                  <a:cubicBezTo>
                    <a:pt x="98" y="212"/>
                    <a:pt x="105" y="212"/>
                    <a:pt x="112" y="211"/>
                  </a:cubicBezTo>
                  <a:cubicBezTo>
                    <a:pt x="119" y="189"/>
                    <a:pt x="119" y="189"/>
                    <a:pt x="119" y="189"/>
                  </a:cubicBezTo>
                  <a:cubicBezTo>
                    <a:pt x="123" y="189"/>
                    <a:pt x="127" y="188"/>
                    <a:pt x="130" y="187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152" y="201"/>
                    <a:pt x="159" y="198"/>
                    <a:pt x="165" y="194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62" y="169"/>
                    <a:pt x="165" y="167"/>
                    <a:pt x="168" y="164"/>
                  </a:cubicBezTo>
                  <a:cubicBezTo>
                    <a:pt x="189" y="171"/>
                    <a:pt x="189" y="171"/>
                    <a:pt x="189" y="171"/>
                  </a:cubicBezTo>
                  <a:cubicBezTo>
                    <a:pt x="191" y="169"/>
                    <a:pt x="193" y="166"/>
                    <a:pt x="195" y="163"/>
                  </a:cubicBezTo>
                  <a:cubicBezTo>
                    <a:pt x="197" y="160"/>
                    <a:pt x="199" y="156"/>
                    <a:pt x="201" y="153"/>
                  </a:cubicBezTo>
                  <a:cubicBezTo>
                    <a:pt x="185" y="137"/>
                    <a:pt x="185" y="137"/>
                    <a:pt x="185" y="137"/>
                  </a:cubicBezTo>
                  <a:cubicBezTo>
                    <a:pt x="187" y="133"/>
                    <a:pt x="188" y="129"/>
                    <a:pt x="189" y="126"/>
                  </a:cubicBezTo>
                  <a:cubicBezTo>
                    <a:pt x="211" y="121"/>
                    <a:pt x="211" y="121"/>
                    <a:pt x="211" y="121"/>
                  </a:cubicBezTo>
                  <a:cubicBezTo>
                    <a:pt x="212" y="114"/>
                    <a:pt x="212" y="107"/>
                    <a:pt x="212" y="100"/>
                  </a:cubicBezTo>
                  <a:lnTo>
                    <a:pt x="190" y="93"/>
                  </a:lnTo>
                  <a:close/>
                  <a:moveTo>
                    <a:pt x="163" y="142"/>
                  </a:moveTo>
                  <a:cubicBezTo>
                    <a:pt x="143" y="174"/>
                    <a:pt x="101" y="183"/>
                    <a:pt x="70" y="163"/>
                  </a:cubicBezTo>
                  <a:cubicBezTo>
                    <a:pt x="38" y="143"/>
                    <a:pt x="29" y="101"/>
                    <a:pt x="49" y="70"/>
                  </a:cubicBezTo>
                  <a:cubicBezTo>
                    <a:pt x="70" y="38"/>
                    <a:pt x="111" y="29"/>
                    <a:pt x="143" y="49"/>
                  </a:cubicBezTo>
                  <a:cubicBezTo>
                    <a:pt x="174" y="69"/>
                    <a:pt x="183" y="111"/>
                    <a:pt x="163" y="1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5522826" y="3382655"/>
              <a:ext cx="480687" cy="480687"/>
            </a:xfrm>
            <a:custGeom>
              <a:rect b="b" l="l" r="r" t="t"/>
              <a:pathLst>
                <a:path extrusionOk="0" h="176" w="176">
                  <a:moveTo>
                    <a:pt x="156" y="88"/>
                  </a:moveTo>
                  <a:cubicBezTo>
                    <a:pt x="176" y="75"/>
                    <a:pt x="176" y="75"/>
                    <a:pt x="176" y="75"/>
                  </a:cubicBezTo>
                  <a:cubicBezTo>
                    <a:pt x="175" y="69"/>
                    <a:pt x="174" y="64"/>
                    <a:pt x="172" y="58"/>
                  </a:cubicBezTo>
                  <a:cubicBezTo>
                    <a:pt x="147" y="55"/>
                    <a:pt x="147" y="55"/>
                    <a:pt x="147" y="55"/>
                  </a:cubicBezTo>
                  <a:cubicBezTo>
                    <a:pt x="145" y="51"/>
                    <a:pt x="142" y="47"/>
                    <a:pt x="138" y="43"/>
                  </a:cubicBezTo>
                  <a:cubicBezTo>
                    <a:pt x="144" y="20"/>
                    <a:pt x="144" y="20"/>
                    <a:pt x="144" y="20"/>
                  </a:cubicBezTo>
                  <a:cubicBezTo>
                    <a:pt x="141" y="18"/>
                    <a:pt x="139" y="16"/>
                    <a:pt x="136" y="14"/>
                  </a:cubicBezTo>
                  <a:cubicBezTo>
                    <a:pt x="134" y="12"/>
                    <a:pt x="131" y="11"/>
                    <a:pt x="128" y="10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4" y="23"/>
                    <a:pt x="99" y="22"/>
                    <a:pt x="94" y="21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76" y="1"/>
                    <a:pt x="70" y="2"/>
                    <a:pt x="64" y="4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55" y="29"/>
                    <a:pt x="50" y="33"/>
                    <a:pt x="45" y="37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8" y="34"/>
                    <a:pt x="16" y="38"/>
                    <a:pt x="14" y="41"/>
                  </a:cubicBezTo>
                  <a:cubicBezTo>
                    <a:pt x="13" y="42"/>
                    <a:pt x="13" y="43"/>
                    <a:pt x="12" y="44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3" y="70"/>
                    <a:pt x="22" y="77"/>
                    <a:pt x="21" y="85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" y="103"/>
                    <a:pt x="1" y="107"/>
                    <a:pt x="3" y="111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9" y="122"/>
                    <a:pt x="34" y="130"/>
                    <a:pt x="41" y="137"/>
                  </a:cubicBezTo>
                  <a:cubicBezTo>
                    <a:pt x="36" y="160"/>
                    <a:pt x="36" y="160"/>
                    <a:pt x="36" y="160"/>
                  </a:cubicBezTo>
                  <a:cubicBezTo>
                    <a:pt x="37" y="161"/>
                    <a:pt x="39" y="163"/>
                    <a:pt x="41" y="164"/>
                  </a:cubicBezTo>
                  <a:cubicBezTo>
                    <a:pt x="42" y="165"/>
                    <a:pt x="44" y="166"/>
                    <a:pt x="46" y="167"/>
                  </a:cubicBezTo>
                  <a:cubicBezTo>
                    <a:pt x="65" y="152"/>
                    <a:pt x="65" y="152"/>
                    <a:pt x="65" y="152"/>
                  </a:cubicBezTo>
                  <a:cubicBezTo>
                    <a:pt x="74" y="155"/>
                    <a:pt x="83" y="157"/>
                    <a:pt x="92" y="156"/>
                  </a:cubicBezTo>
                  <a:cubicBezTo>
                    <a:pt x="104" y="176"/>
                    <a:pt x="104" y="176"/>
                    <a:pt x="104" y="176"/>
                  </a:cubicBezTo>
                  <a:cubicBezTo>
                    <a:pt x="109" y="175"/>
                    <a:pt x="113" y="174"/>
                    <a:pt x="117" y="173"/>
                  </a:cubicBezTo>
                  <a:cubicBezTo>
                    <a:pt x="120" y="149"/>
                    <a:pt x="120" y="149"/>
                    <a:pt x="120" y="149"/>
                  </a:cubicBezTo>
                  <a:cubicBezTo>
                    <a:pt x="127" y="145"/>
                    <a:pt x="133" y="140"/>
                    <a:pt x="139" y="134"/>
                  </a:cubicBezTo>
                  <a:cubicBezTo>
                    <a:pt x="162" y="139"/>
                    <a:pt x="162" y="139"/>
                    <a:pt x="162" y="139"/>
                  </a:cubicBezTo>
                  <a:cubicBezTo>
                    <a:pt x="162" y="138"/>
                    <a:pt x="163" y="138"/>
                    <a:pt x="163" y="137"/>
                  </a:cubicBezTo>
                  <a:cubicBezTo>
                    <a:pt x="165" y="133"/>
                    <a:pt x="167" y="130"/>
                    <a:pt x="169" y="12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6" y="100"/>
                    <a:pt x="156" y="94"/>
                    <a:pt x="156" y="88"/>
                  </a:cubicBezTo>
                  <a:close/>
                  <a:moveTo>
                    <a:pt x="131" y="116"/>
                  </a:moveTo>
                  <a:cubicBezTo>
                    <a:pt x="116" y="140"/>
                    <a:pt x="85" y="146"/>
                    <a:pt x="61" y="131"/>
                  </a:cubicBezTo>
                  <a:cubicBezTo>
                    <a:pt x="38" y="116"/>
                    <a:pt x="31" y="85"/>
                    <a:pt x="46" y="61"/>
                  </a:cubicBezTo>
                  <a:cubicBezTo>
                    <a:pt x="61" y="38"/>
                    <a:pt x="92" y="31"/>
                    <a:pt x="116" y="46"/>
                  </a:cubicBezTo>
                  <a:cubicBezTo>
                    <a:pt x="140" y="61"/>
                    <a:pt x="146" y="92"/>
                    <a:pt x="131" y="1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5500872" y="3059116"/>
              <a:ext cx="358204" cy="367448"/>
            </a:xfrm>
            <a:custGeom>
              <a:rect b="b" l="l" r="r" t="t"/>
              <a:pathLst>
                <a:path extrusionOk="0" h="134" w="131">
                  <a:moveTo>
                    <a:pt x="14" y="79"/>
                  </a:moveTo>
                  <a:cubicBezTo>
                    <a:pt x="2" y="94"/>
                    <a:pt x="2" y="94"/>
                    <a:pt x="2" y="94"/>
                  </a:cubicBezTo>
                  <a:cubicBezTo>
                    <a:pt x="3" y="97"/>
                    <a:pt x="5" y="101"/>
                    <a:pt x="7" y="104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9" y="104"/>
                    <a:pt x="31" y="106"/>
                    <a:pt x="34" y="108"/>
                  </a:cubicBezTo>
                  <a:cubicBezTo>
                    <a:pt x="37" y="110"/>
                    <a:pt x="39" y="111"/>
                    <a:pt x="42" y="113"/>
                  </a:cubicBezTo>
                  <a:cubicBezTo>
                    <a:pt x="46" y="132"/>
                    <a:pt x="46" y="132"/>
                    <a:pt x="46" y="132"/>
                  </a:cubicBezTo>
                  <a:cubicBezTo>
                    <a:pt x="50" y="133"/>
                    <a:pt x="54" y="134"/>
                    <a:pt x="58" y="134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75" y="117"/>
                    <a:pt x="81" y="115"/>
                    <a:pt x="87" y="112"/>
                  </a:cubicBezTo>
                  <a:cubicBezTo>
                    <a:pt x="104" y="121"/>
                    <a:pt x="104" y="121"/>
                    <a:pt x="104" y="121"/>
                  </a:cubicBezTo>
                  <a:cubicBezTo>
                    <a:pt x="108" y="118"/>
                    <a:pt x="111" y="116"/>
                    <a:pt x="113" y="113"/>
                  </a:cubicBezTo>
                  <a:cubicBezTo>
                    <a:pt x="107" y="94"/>
                    <a:pt x="107" y="94"/>
                    <a:pt x="107" y="94"/>
                  </a:cubicBezTo>
                  <a:cubicBezTo>
                    <a:pt x="110" y="88"/>
                    <a:pt x="112" y="82"/>
                    <a:pt x="113" y="76"/>
                  </a:cubicBezTo>
                  <a:cubicBezTo>
                    <a:pt x="131" y="68"/>
                    <a:pt x="131" y="68"/>
                    <a:pt x="131" y="68"/>
                  </a:cubicBezTo>
                  <a:cubicBezTo>
                    <a:pt x="131" y="64"/>
                    <a:pt x="131" y="59"/>
                    <a:pt x="130" y="55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09" y="44"/>
                    <a:pt x="107" y="40"/>
                    <a:pt x="104" y="3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07" y="15"/>
                    <a:pt x="105" y="13"/>
                    <a:pt x="103" y="12"/>
                  </a:cubicBezTo>
                  <a:cubicBezTo>
                    <a:pt x="101" y="11"/>
                    <a:pt x="99" y="9"/>
                    <a:pt x="97" y="8"/>
                  </a:cubicBezTo>
                  <a:cubicBezTo>
                    <a:pt x="80" y="19"/>
                    <a:pt x="80" y="19"/>
                    <a:pt x="80" y="19"/>
                  </a:cubicBezTo>
                  <a:cubicBezTo>
                    <a:pt x="76" y="17"/>
                    <a:pt x="71" y="16"/>
                    <a:pt x="66" y="16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1"/>
                    <a:pt x="45" y="2"/>
                    <a:pt x="41" y="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3" y="26"/>
                    <a:pt x="29" y="30"/>
                    <a:pt x="25" y="34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2" y="38"/>
                    <a:pt x="1" y="41"/>
                    <a:pt x="0" y="45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65"/>
                    <a:pt x="13" y="72"/>
                    <a:pt x="14" y="79"/>
                  </a:cubicBezTo>
                  <a:close/>
                  <a:moveTo>
                    <a:pt x="32" y="45"/>
                  </a:moveTo>
                  <a:cubicBezTo>
                    <a:pt x="45" y="28"/>
                    <a:pt x="69" y="24"/>
                    <a:pt x="86" y="36"/>
                  </a:cubicBezTo>
                  <a:cubicBezTo>
                    <a:pt x="103" y="49"/>
                    <a:pt x="106" y="72"/>
                    <a:pt x="94" y="89"/>
                  </a:cubicBezTo>
                  <a:cubicBezTo>
                    <a:pt x="82" y="106"/>
                    <a:pt x="58" y="110"/>
                    <a:pt x="41" y="98"/>
                  </a:cubicBezTo>
                  <a:cubicBezTo>
                    <a:pt x="24" y="86"/>
                    <a:pt x="20" y="62"/>
                    <a:pt x="32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16" name="Google Shape;716;p34"/>
          <p:cNvSpPr/>
          <p:nvPr/>
        </p:nvSpPr>
        <p:spPr>
          <a:xfrm>
            <a:off x="8378611" y="2247672"/>
            <a:ext cx="595946" cy="595516"/>
          </a:xfrm>
          <a:custGeom>
            <a:rect b="b" l="l" r="r" t="t"/>
            <a:pathLst>
              <a:path extrusionOk="0" h="990261" w="956752">
                <a:moveTo>
                  <a:pt x="442700" y="952129"/>
                </a:moveTo>
                <a:cubicBezTo>
                  <a:pt x="516797" y="952129"/>
                  <a:pt x="516797" y="952129"/>
                  <a:pt x="516797" y="952129"/>
                </a:cubicBezTo>
                <a:cubicBezTo>
                  <a:pt x="519541" y="952129"/>
                  <a:pt x="522285" y="960300"/>
                  <a:pt x="522285" y="971195"/>
                </a:cubicBezTo>
                <a:cubicBezTo>
                  <a:pt x="522285" y="979366"/>
                  <a:pt x="519541" y="990261"/>
                  <a:pt x="516797" y="990261"/>
                </a:cubicBezTo>
                <a:cubicBezTo>
                  <a:pt x="442700" y="990261"/>
                  <a:pt x="442700" y="990261"/>
                  <a:pt x="442700" y="990261"/>
                </a:cubicBezTo>
                <a:cubicBezTo>
                  <a:pt x="439956" y="990261"/>
                  <a:pt x="434467" y="979366"/>
                  <a:pt x="434467" y="971195"/>
                </a:cubicBezTo>
                <a:cubicBezTo>
                  <a:pt x="434467" y="960300"/>
                  <a:pt x="439956" y="952129"/>
                  <a:pt x="442700" y="952129"/>
                </a:cubicBezTo>
                <a:close/>
                <a:moveTo>
                  <a:pt x="409975" y="896665"/>
                </a:moveTo>
                <a:cubicBezTo>
                  <a:pt x="549090" y="896665"/>
                  <a:pt x="549090" y="896665"/>
                  <a:pt x="549090" y="896665"/>
                </a:cubicBezTo>
                <a:cubicBezTo>
                  <a:pt x="557273" y="896665"/>
                  <a:pt x="562728" y="905084"/>
                  <a:pt x="562728" y="916309"/>
                </a:cubicBezTo>
                <a:cubicBezTo>
                  <a:pt x="562728" y="927533"/>
                  <a:pt x="557273" y="935952"/>
                  <a:pt x="549090" y="935952"/>
                </a:cubicBezTo>
                <a:cubicBezTo>
                  <a:pt x="409975" y="935952"/>
                  <a:pt x="409975" y="935952"/>
                  <a:pt x="409975" y="935952"/>
                </a:cubicBezTo>
                <a:cubicBezTo>
                  <a:pt x="401792" y="935952"/>
                  <a:pt x="396336" y="927533"/>
                  <a:pt x="396336" y="916309"/>
                </a:cubicBezTo>
                <a:cubicBezTo>
                  <a:pt x="396336" y="905084"/>
                  <a:pt x="401792" y="896665"/>
                  <a:pt x="409975" y="896665"/>
                </a:cubicBezTo>
                <a:close/>
                <a:moveTo>
                  <a:pt x="391179" y="844668"/>
                </a:moveTo>
                <a:cubicBezTo>
                  <a:pt x="571350" y="844668"/>
                  <a:pt x="571350" y="844668"/>
                  <a:pt x="571350" y="844668"/>
                </a:cubicBezTo>
                <a:cubicBezTo>
                  <a:pt x="582270" y="844668"/>
                  <a:pt x="590459" y="853087"/>
                  <a:pt x="590459" y="864312"/>
                </a:cubicBezTo>
                <a:cubicBezTo>
                  <a:pt x="590459" y="875536"/>
                  <a:pt x="582270" y="883955"/>
                  <a:pt x="571350" y="883955"/>
                </a:cubicBezTo>
                <a:cubicBezTo>
                  <a:pt x="391179" y="883955"/>
                  <a:pt x="391179" y="883955"/>
                  <a:pt x="391179" y="883955"/>
                </a:cubicBezTo>
                <a:cubicBezTo>
                  <a:pt x="380260" y="883955"/>
                  <a:pt x="372070" y="875536"/>
                  <a:pt x="372070" y="864312"/>
                </a:cubicBezTo>
                <a:cubicBezTo>
                  <a:pt x="372070" y="853087"/>
                  <a:pt x="380260" y="844668"/>
                  <a:pt x="391179" y="844668"/>
                </a:cubicBezTo>
                <a:close/>
                <a:moveTo>
                  <a:pt x="391179" y="793826"/>
                </a:moveTo>
                <a:cubicBezTo>
                  <a:pt x="571350" y="793826"/>
                  <a:pt x="571350" y="793826"/>
                  <a:pt x="571350" y="793826"/>
                </a:cubicBezTo>
                <a:cubicBezTo>
                  <a:pt x="582270" y="793826"/>
                  <a:pt x="590459" y="801997"/>
                  <a:pt x="590459" y="812892"/>
                </a:cubicBezTo>
                <a:cubicBezTo>
                  <a:pt x="590459" y="823787"/>
                  <a:pt x="582270" y="831958"/>
                  <a:pt x="571350" y="831958"/>
                </a:cubicBezTo>
                <a:cubicBezTo>
                  <a:pt x="391179" y="831958"/>
                  <a:pt x="391179" y="831958"/>
                  <a:pt x="391179" y="831958"/>
                </a:cubicBezTo>
                <a:cubicBezTo>
                  <a:pt x="380260" y="831958"/>
                  <a:pt x="372070" y="823787"/>
                  <a:pt x="372070" y="812892"/>
                </a:cubicBezTo>
                <a:cubicBezTo>
                  <a:pt x="372070" y="801997"/>
                  <a:pt x="380260" y="793826"/>
                  <a:pt x="391179" y="793826"/>
                </a:cubicBezTo>
                <a:close/>
                <a:moveTo>
                  <a:pt x="273793" y="670259"/>
                </a:moveTo>
                <a:cubicBezTo>
                  <a:pt x="279951" y="670599"/>
                  <a:pt x="286109" y="673322"/>
                  <a:pt x="290214" y="678766"/>
                </a:cubicBezTo>
                <a:cubicBezTo>
                  <a:pt x="301161" y="686933"/>
                  <a:pt x="303897" y="700544"/>
                  <a:pt x="295687" y="711433"/>
                </a:cubicBezTo>
                <a:lnTo>
                  <a:pt x="191692" y="820324"/>
                </a:lnTo>
                <a:cubicBezTo>
                  <a:pt x="183482" y="828491"/>
                  <a:pt x="167061" y="828491"/>
                  <a:pt x="158851" y="817602"/>
                </a:cubicBezTo>
                <a:cubicBezTo>
                  <a:pt x="147904" y="809435"/>
                  <a:pt x="147904" y="793102"/>
                  <a:pt x="156114" y="784935"/>
                </a:cubicBezTo>
                <a:cubicBezTo>
                  <a:pt x="257373" y="676044"/>
                  <a:pt x="257373" y="676044"/>
                  <a:pt x="257373" y="676044"/>
                </a:cubicBezTo>
                <a:cubicBezTo>
                  <a:pt x="261478" y="671960"/>
                  <a:pt x="267636" y="669919"/>
                  <a:pt x="273793" y="670259"/>
                </a:cubicBezTo>
                <a:close/>
                <a:moveTo>
                  <a:pt x="681329" y="669919"/>
                </a:moveTo>
                <a:cubicBezTo>
                  <a:pt x="687160" y="669919"/>
                  <a:pt x="692649" y="671961"/>
                  <a:pt x="696765" y="676044"/>
                </a:cubicBezTo>
                <a:lnTo>
                  <a:pt x="798305" y="784935"/>
                </a:lnTo>
                <a:cubicBezTo>
                  <a:pt x="806538" y="795824"/>
                  <a:pt x="806538" y="809435"/>
                  <a:pt x="795561" y="820324"/>
                </a:cubicBezTo>
                <a:cubicBezTo>
                  <a:pt x="784584" y="828491"/>
                  <a:pt x="770862" y="828491"/>
                  <a:pt x="762629" y="820324"/>
                </a:cubicBezTo>
                <a:cubicBezTo>
                  <a:pt x="661089" y="708711"/>
                  <a:pt x="661089" y="708711"/>
                  <a:pt x="661089" y="708711"/>
                </a:cubicBezTo>
                <a:cubicBezTo>
                  <a:pt x="652856" y="700544"/>
                  <a:pt x="652856" y="686933"/>
                  <a:pt x="663834" y="676044"/>
                </a:cubicBezTo>
                <a:cubicBezTo>
                  <a:pt x="669322" y="671961"/>
                  <a:pt x="675497" y="669919"/>
                  <a:pt x="681329" y="669919"/>
                </a:cubicBezTo>
                <a:close/>
                <a:moveTo>
                  <a:pt x="784501" y="478376"/>
                </a:moveTo>
                <a:cubicBezTo>
                  <a:pt x="934879" y="478376"/>
                  <a:pt x="934879" y="478376"/>
                  <a:pt x="934879" y="478376"/>
                </a:cubicBezTo>
                <a:cubicBezTo>
                  <a:pt x="948550" y="478376"/>
                  <a:pt x="956752" y="489417"/>
                  <a:pt x="956752" y="503219"/>
                </a:cubicBezTo>
                <a:cubicBezTo>
                  <a:pt x="956752" y="517021"/>
                  <a:pt x="948550" y="528063"/>
                  <a:pt x="934879" y="528063"/>
                </a:cubicBezTo>
                <a:lnTo>
                  <a:pt x="784501" y="528063"/>
                </a:lnTo>
                <a:cubicBezTo>
                  <a:pt x="773565" y="528063"/>
                  <a:pt x="762628" y="517021"/>
                  <a:pt x="762628" y="503219"/>
                </a:cubicBezTo>
                <a:cubicBezTo>
                  <a:pt x="762628" y="489417"/>
                  <a:pt x="773565" y="478376"/>
                  <a:pt x="784501" y="478376"/>
                </a:cubicBezTo>
                <a:close/>
                <a:moveTo>
                  <a:pt x="21873" y="478376"/>
                </a:moveTo>
                <a:lnTo>
                  <a:pt x="172251" y="478376"/>
                </a:lnTo>
                <a:cubicBezTo>
                  <a:pt x="185922" y="478376"/>
                  <a:pt x="194124" y="489417"/>
                  <a:pt x="194124" y="503219"/>
                </a:cubicBezTo>
                <a:cubicBezTo>
                  <a:pt x="194124" y="517021"/>
                  <a:pt x="185922" y="528063"/>
                  <a:pt x="172251" y="528063"/>
                </a:cubicBezTo>
                <a:cubicBezTo>
                  <a:pt x="21873" y="528063"/>
                  <a:pt x="21873" y="528063"/>
                  <a:pt x="21873" y="528063"/>
                </a:cubicBezTo>
                <a:cubicBezTo>
                  <a:pt x="10936" y="528063"/>
                  <a:pt x="0" y="517021"/>
                  <a:pt x="0" y="503219"/>
                </a:cubicBezTo>
                <a:cubicBezTo>
                  <a:pt x="0" y="489417"/>
                  <a:pt x="10936" y="478376"/>
                  <a:pt x="21873" y="478376"/>
                </a:cubicBezTo>
                <a:close/>
                <a:moveTo>
                  <a:pt x="481265" y="238032"/>
                </a:moveTo>
                <a:cubicBezTo>
                  <a:pt x="612275" y="238032"/>
                  <a:pt x="718720" y="344653"/>
                  <a:pt x="718720" y="475880"/>
                </a:cubicBezTo>
                <a:cubicBezTo>
                  <a:pt x="718720" y="568832"/>
                  <a:pt x="666862" y="648114"/>
                  <a:pt x="590440" y="689123"/>
                </a:cubicBezTo>
                <a:cubicBezTo>
                  <a:pt x="590440" y="689123"/>
                  <a:pt x="590440" y="689123"/>
                  <a:pt x="590440" y="768405"/>
                </a:cubicBezTo>
                <a:cubicBezTo>
                  <a:pt x="590440" y="768405"/>
                  <a:pt x="590440" y="768405"/>
                  <a:pt x="372091" y="768405"/>
                </a:cubicBezTo>
                <a:cubicBezTo>
                  <a:pt x="372091" y="768405"/>
                  <a:pt x="372091" y="768405"/>
                  <a:pt x="372091" y="689123"/>
                </a:cubicBezTo>
                <a:cubicBezTo>
                  <a:pt x="295668" y="648114"/>
                  <a:pt x="243810" y="568832"/>
                  <a:pt x="243810" y="475880"/>
                </a:cubicBezTo>
                <a:cubicBezTo>
                  <a:pt x="243810" y="344653"/>
                  <a:pt x="350256" y="238032"/>
                  <a:pt x="481265" y="238032"/>
                </a:cubicBezTo>
                <a:close/>
                <a:moveTo>
                  <a:pt x="816353" y="142203"/>
                </a:moveTo>
                <a:cubicBezTo>
                  <a:pt x="822153" y="142544"/>
                  <a:pt x="828294" y="145274"/>
                  <a:pt x="833753" y="150732"/>
                </a:cubicBezTo>
                <a:cubicBezTo>
                  <a:pt x="841941" y="158920"/>
                  <a:pt x="844670" y="175297"/>
                  <a:pt x="836482" y="183485"/>
                </a:cubicBezTo>
                <a:lnTo>
                  <a:pt x="730036" y="289930"/>
                </a:lnTo>
                <a:cubicBezTo>
                  <a:pt x="721848" y="298118"/>
                  <a:pt x="705472" y="295389"/>
                  <a:pt x="697284" y="287200"/>
                </a:cubicBezTo>
                <a:cubicBezTo>
                  <a:pt x="686366" y="276283"/>
                  <a:pt x="686366" y="262636"/>
                  <a:pt x="694554" y="254448"/>
                </a:cubicBezTo>
                <a:cubicBezTo>
                  <a:pt x="801000" y="148003"/>
                  <a:pt x="801000" y="148003"/>
                  <a:pt x="801000" y="148003"/>
                </a:cubicBezTo>
                <a:cubicBezTo>
                  <a:pt x="805094" y="143909"/>
                  <a:pt x="810553" y="141862"/>
                  <a:pt x="816353" y="142203"/>
                </a:cubicBezTo>
                <a:close/>
                <a:moveTo>
                  <a:pt x="147466" y="142203"/>
                </a:moveTo>
                <a:cubicBezTo>
                  <a:pt x="153607" y="141862"/>
                  <a:pt x="159748" y="143909"/>
                  <a:pt x="163842" y="148003"/>
                </a:cubicBezTo>
                <a:lnTo>
                  <a:pt x="270288" y="254448"/>
                </a:lnTo>
                <a:cubicBezTo>
                  <a:pt x="278476" y="262636"/>
                  <a:pt x="278476" y="276283"/>
                  <a:pt x="267559" y="287200"/>
                </a:cubicBezTo>
                <a:cubicBezTo>
                  <a:pt x="256641" y="295389"/>
                  <a:pt x="242994" y="298118"/>
                  <a:pt x="234806" y="289930"/>
                </a:cubicBezTo>
                <a:cubicBezTo>
                  <a:pt x="128360" y="183485"/>
                  <a:pt x="128360" y="183485"/>
                  <a:pt x="128360" y="183485"/>
                </a:cubicBezTo>
                <a:cubicBezTo>
                  <a:pt x="120172" y="175297"/>
                  <a:pt x="120172" y="158920"/>
                  <a:pt x="131089" y="150732"/>
                </a:cubicBezTo>
                <a:cubicBezTo>
                  <a:pt x="135183" y="145274"/>
                  <a:pt x="141324" y="142544"/>
                  <a:pt x="147466" y="142203"/>
                </a:cubicBezTo>
                <a:close/>
                <a:moveTo>
                  <a:pt x="478742" y="0"/>
                </a:moveTo>
                <a:cubicBezTo>
                  <a:pt x="495162" y="0"/>
                  <a:pt x="506109" y="10936"/>
                  <a:pt x="506109" y="21873"/>
                </a:cubicBezTo>
                <a:lnTo>
                  <a:pt x="506109" y="172250"/>
                </a:lnTo>
                <a:cubicBezTo>
                  <a:pt x="506109" y="183186"/>
                  <a:pt x="495162" y="194123"/>
                  <a:pt x="478742" y="194123"/>
                </a:cubicBezTo>
                <a:cubicBezTo>
                  <a:pt x="465058" y="194123"/>
                  <a:pt x="454111" y="183186"/>
                  <a:pt x="454111" y="172250"/>
                </a:cubicBezTo>
                <a:cubicBezTo>
                  <a:pt x="454111" y="21873"/>
                  <a:pt x="454111" y="21873"/>
                  <a:pt x="454111" y="21873"/>
                </a:cubicBezTo>
                <a:cubicBezTo>
                  <a:pt x="454111" y="10936"/>
                  <a:pt x="465058" y="0"/>
                  <a:pt x="47874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17" name="Google Shape;717;p34"/>
          <p:cNvCxnSpPr/>
          <p:nvPr/>
        </p:nvCxnSpPr>
        <p:spPr>
          <a:xfrm>
            <a:off x="2691190" y="3312730"/>
            <a:ext cx="1629446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8" name="Google Shape;718;p34"/>
          <p:cNvCxnSpPr/>
          <p:nvPr/>
        </p:nvCxnSpPr>
        <p:spPr>
          <a:xfrm>
            <a:off x="6149259" y="3312730"/>
            <a:ext cx="1628654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9" name="Google Shape;719;p34"/>
          <p:cNvCxnSpPr/>
          <p:nvPr/>
        </p:nvCxnSpPr>
        <p:spPr>
          <a:xfrm>
            <a:off x="7872552" y="3312730"/>
            <a:ext cx="1628258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0" name="Google Shape;720;p34"/>
          <p:cNvSpPr/>
          <p:nvPr/>
        </p:nvSpPr>
        <p:spPr>
          <a:xfrm>
            <a:off x="4890051" y="2276303"/>
            <a:ext cx="667222" cy="537492"/>
          </a:xfrm>
          <a:custGeom>
            <a:rect b="b" l="l" r="r" t="t"/>
            <a:pathLst>
              <a:path extrusionOk="0" h="894355" w="1068881">
                <a:moveTo>
                  <a:pt x="210104" y="599703"/>
                </a:moveTo>
                <a:cubicBezTo>
                  <a:pt x="344202" y="599703"/>
                  <a:pt x="344202" y="599703"/>
                  <a:pt x="344202" y="599703"/>
                </a:cubicBezTo>
                <a:cubicBezTo>
                  <a:pt x="366096" y="599703"/>
                  <a:pt x="382516" y="605160"/>
                  <a:pt x="382516" y="613344"/>
                </a:cubicBezTo>
                <a:lnTo>
                  <a:pt x="382516" y="880714"/>
                </a:lnTo>
                <a:cubicBezTo>
                  <a:pt x="382516" y="888899"/>
                  <a:pt x="366096" y="894355"/>
                  <a:pt x="344202" y="894355"/>
                </a:cubicBezTo>
                <a:cubicBezTo>
                  <a:pt x="210104" y="894355"/>
                  <a:pt x="210104" y="894355"/>
                  <a:pt x="210104" y="894355"/>
                </a:cubicBezTo>
                <a:cubicBezTo>
                  <a:pt x="190947" y="894355"/>
                  <a:pt x="174527" y="888899"/>
                  <a:pt x="174527" y="880714"/>
                </a:cubicBezTo>
                <a:cubicBezTo>
                  <a:pt x="174527" y="613344"/>
                  <a:pt x="174527" y="613344"/>
                  <a:pt x="174527" y="613344"/>
                </a:cubicBezTo>
                <a:cubicBezTo>
                  <a:pt x="174527" y="605160"/>
                  <a:pt x="190947" y="599703"/>
                  <a:pt x="210104" y="599703"/>
                </a:cubicBezTo>
                <a:close/>
                <a:moveTo>
                  <a:pt x="439850" y="446022"/>
                </a:moveTo>
                <a:cubicBezTo>
                  <a:pt x="573204" y="446022"/>
                  <a:pt x="573204" y="446022"/>
                  <a:pt x="573204" y="446022"/>
                </a:cubicBezTo>
                <a:cubicBezTo>
                  <a:pt x="594976" y="446022"/>
                  <a:pt x="611305" y="454223"/>
                  <a:pt x="611305" y="465158"/>
                </a:cubicBezTo>
                <a:lnTo>
                  <a:pt x="611305" y="872485"/>
                </a:lnTo>
                <a:cubicBezTo>
                  <a:pt x="611305" y="883420"/>
                  <a:pt x="594976" y="894355"/>
                  <a:pt x="573204" y="894355"/>
                </a:cubicBezTo>
                <a:cubicBezTo>
                  <a:pt x="439850" y="894355"/>
                  <a:pt x="439850" y="894355"/>
                  <a:pt x="439850" y="894355"/>
                </a:cubicBezTo>
                <a:cubicBezTo>
                  <a:pt x="420800" y="894355"/>
                  <a:pt x="404471" y="883420"/>
                  <a:pt x="404471" y="872485"/>
                </a:cubicBezTo>
                <a:cubicBezTo>
                  <a:pt x="404471" y="465158"/>
                  <a:pt x="404471" y="465158"/>
                  <a:pt x="404471" y="465158"/>
                </a:cubicBezTo>
                <a:cubicBezTo>
                  <a:pt x="404471" y="454223"/>
                  <a:pt x="420800" y="446022"/>
                  <a:pt x="439850" y="446022"/>
                </a:cubicBezTo>
                <a:close/>
                <a:moveTo>
                  <a:pt x="668910" y="265764"/>
                </a:moveTo>
                <a:cubicBezTo>
                  <a:pt x="803286" y="265764"/>
                  <a:pt x="803286" y="265764"/>
                  <a:pt x="803286" y="265764"/>
                </a:cubicBezTo>
                <a:cubicBezTo>
                  <a:pt x="825225" y="265764"/>
                  <a:pt x="838937" y="276696"/>
                  <a:pt x="838937" y="293094"/>
                </a:cubicBezTo>
                <a:lnTo>
                  <a:pt x="838937" y="864291"/>
                </a:lnTo>
                <a:cubicBezTo>
                  <a:pt x="838937" y="880689"/>
                  <a:pt x="825225" y="894354"/>
                  <a:pt x="803286" y="894354"/>
                </a:cubicBezTo>
                <a:cubicBezTo>
                  <a:pt x="668910" y="894354"/>
                  <a:pt x="668910" y="894354"/>
                  <a:pt x="668910" y="894354"/>
                </a:cubicBezTo>
                <a:cubicBezTo>
                  <a:pt x="649713" y="894354"/>
                  <a:pt x="633259" y="880689"/>
                  <a:pt x="633259" y="864291"/>
                </a:cubicBezTo>
                <a:cubicBezTo>
                  <a:pt x="633259" y="293094"/>
                  <a:pt x="633259" y="293094"/>
                  <a:pt x="633259" y="293094"/>
                </a:cubicBezTo>
                <a:cubicBezTo>
                  <a:pt x="633259" y="276696"/>
                  <a:pt x="649713" y="265764"/>
                  <a:pt x="668910" y="265764"/>
                </a:cubicBezTo>
                <a:close/>
                <a:moveTo>
                  <a:pt x="898854" y="125949"/>
                </a:moveTo>
                <a:cubicBezTo>
                  <a:pt x="1033230" y="125949"/>
                  <a:pt x="1033230" y="125949"/>
                  <a:pt x="1033230" y="125949"/>
                </a:cubicBezTo>
                <a:cubicBezTo>
                  <a:pt x="1052427" y="125949"/>
                  <a:pt x="1068881" y="142356"/>
                  <a:pt x="1068881" y="161498"/>
                </a:cubicBezTo>
                <a:lnTo>
                  <a:pt x="1068881" y="858806"/>
                </a:lnTo>
                <a:cubicBezTo>
                  <a:pt x="1068881" y="877948"/>
                  <a:pt x="1052427" y="894355"/>
                  <a:pt x="1033230" y="894355"/>
                </a:cubicBezTo>
                <a:cubicBezTo>
                  <a:pt x="898854" y="894355"/>
                  <a:pt x="898854" y="894355"/>
                  <a:pt x="898854" y="894355"/>
                </a:cubicBezTo>
                <a:cubicBezTo>
                  <a:pt x="879657" y="894355"/>
                  <a:pt x="863203" y="877948"/>
                  <a:pt x="863203" y="858806"/>
                </a:cubicBezTo>
                <a:cubicBezTo>
                  <a:pt x="863203" y="161498"/>
                  <a:pt x="863203" y="161498"/>
                  <a:pt x="863203" y="161498"/>
                </a:cubicBezTo>
                <a:cubicBezTo>
                  <a:pt x="863203" y="142356"/>
                  <a:pt x="879657" y="125949"/>
                  <a:pt x="898854" y="125949"/>
                </a:cubicBezTo>
                <a:close/>
                <a:moveTo>
                  <a:pt x="838937" y="0"/>
                </a:moveTo>
                <a:lnTo>
                  <a:pt x="784629" y="177946"/>
                </a:lnTo>
                <a:lnTo>
                  <a:pt x="734334" y="135330"/>
                </a:lnTo>
                <a:lnTo>
                  <a:pt x="648729" y="208658"/>
                </a:lnTo>
                <a:cubicBezTo>
                  <a:pt x="428809" y="397034"/>
                  <a:pt x="428809" y="397034"/>
                  <a:pt x="428809" y="397034"/>
                </a:cubicBezTo>
                <a:cubicBezTo>
                  <a:pt x="417867" y="405224"/>
                  <a:pt x="404189" y="407954"/>
                  <a:pt x="390510" y="402494"/>
                </a:cubicBezTo>
                <a:cubicBezTo>
                  <a:pt x="376832" y="399764"/>
                  <a:pt x="368625" y="388844"/>
                  <a:pt x="368625" y="375194"/>
                </a:cubicBezTo>
                <a:cubicBezTo>
                  <a:pt x="368625" y="285103"/>
                  <a:pt x="368625" y="285103"/>
                  <a:pt x="368625" y="285103"/>
                </a:cubicBezTo>
                <a:cubicBezTo>
                  <a:pt x="59499" y="549915"/>
                  <a:pt x="59499" y="549915"/>
                  <a:pt x="59499" y="549915"/>
                </a:cubicBezTo>
                <a:cubicBezTo>
                  <a:pt x="54028" y="555375"/>
                  <a:pt x="43086" y="558105"/>
                  <a:pt x="34879" y="558105"/>
                </a:cubicBezTo>
                <a:cubicBezTo>
                  <a:pt x="26672" y="558105"/>
                  <a:pt x="15729" y="555375"/>
                  <a:pt x="10258" y="549915"/>
                </a:cubicBezTo>
                <a:cubicBezTo>
                  <a:pt x="-3420" y="536265"/>
                  <a:pt x="-3420" y="517155"/>
                  <a:pt x="10258" y="506235"/>
                </a:cubicBezTo>
                <a:cubicBezTo>
                  <a:pt x="379568" y="186823"/>
                  <a:pt x="379568" y="186823"/>
                  <a:pt x="379568" y="186823"/>
                </a:cubicBezTo>
                <a:cubicBezTo>
                  <a:pt x="387775" y="178633"/>
                  <a:pt x="404189" y="175903"/>
                  <a:pt x="417867" y="181363"/>
                </a:cubicBezTo>
                <a:cubicBezTo>
                  <a:pt x="431545" y="186823"/>
                  <a:pt x="439752" y="197743"/>
                  <a:pt x="439752" y="208663"/>
                </a:cubicBezTo>
                <a:cubicBezTo>
                  <a:pt x="439752" y="301484"/>
                  <a:pt x="439752" y="301484"/>
                  <a:pt x="439752" y="301484"/>
                </a:cubicBezTo>
                <a:cubicBezTo>
                  <a:pt x="572430" y="188188"/>
                  <a:pt x="638769" y="131540"/>
                  <a:pt x="671939" y="103216"/>
                </a:cubicBezTo>
                <a:lnTo>
                  <a:pt x="684139" y="92798"/>
                </a:lnTo>
                <a:lnTo>
                  <a:pt x="633259" y="49686"/>
                </a:lnTo>
                <a:lnTo>
                  <a:pt x="83893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1" name="Google Shape;721;p34"/>
          <p:cNvSpPr txBox="1"/>
          <p:nvPr/>
        </p:nvSpPr>
        <p:spPr>
          <a:xfrm>
            <a:off x="2777918" y="2991390"/>
            <a:ext cx="144675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2" name="Google Shape;722;p34"/>
          <p:cNvSpPr txBox="1"/>
          <p:nvPr/>
        </p:nvSpPr>
        <p:spPr>
          <a:xfrm>
            <a:off x="4485716" y="2971422"/>
            <a:ext cx="144675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on.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3" name="Google Shape;723;p34"/>
          <p:cNvSpPr txBox="1"/>
          <p:nvPr/>
        </p:nvSpPr>
        <p:spPr>
          <a:xfrm>
            <a:off x="6240209" y="2899058"/>
            <a:ext cx="1446753" cy="16927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4" name="Google Shape;724;p34"/>
          <p:cNvSpPr txBox="1"/>
          <p:nvPr/>
        </p:nvSpPr>
        <p:spPr>
          <a:xfrm>
            <a:off x="7972076" y="2971422"/>
            <a:ext cx="144675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and.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25" name="Google Shape;725;p34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32" name="Google Shape;732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35"/>
          <p:cNvSpPr/>
          <p:nvPr/>
        </p:nvSpPr>
        <p:spPr>
          <a:xfrm>
            <a:off x="2919853" y="2093454"/>
            <a:ext cx="1246188" cy="671512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70481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b="1" sz="16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4" name="Google Shape;734;p35"/>
          <p:cNvSpPr/>
          <p:nvPr/>
        </p:nvSpPr>
        <p:spPr>
          <a:xfrm>
            <a:off x="3848542" y="2841167"/>
            <a:ext cx="1247775" cy="671513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A86C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b="1" sz="16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5" name="Google Shape;735;p35"/>
          <p:cNvSpPr/>
          <p:nvPr/>
        </p:nvSpPr>
        <p:spPr>
          <a:xfrm>
            <a:off x="4777229" y="3588879"/>
            <a:ext cx="1247775" cy="671512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E3BB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b="1" sz="16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36" name="Google Shape;736;p35"/>
          <p:cNvSpPr/>
          <p:nvPr/>
        </p:nvSpPr>
        <p:spPr>
          <a:xfrm>
            <a:off x="5707503" y="4336592"/>
            <a:ext cx="1246188" cy="671513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F5E8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b="1" sz="16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737" name="Google Shape;737;p35"/>
          <p:cNvCxnSpPr/>
          <p:nvPr/>
        </p:nvCxnSpPr>
        <p:spPr>
          <a:xfrm>
            <a:off x="4307328" y="2220454"/>
            <a:ext cx="615950" cy="0"/>
          </a:xfrm>
          <a:prstGeom prst="straightConnector1">
            <a:avLst/>
          </a:prstGeom>
          <a:noFill/>
          <a:ln cap="rnd" cmpd="sng" w="9525">
            <a:solidFill>
              <a:srgbClr val="595959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738" name="Google Shape;738;p35"/>
          <p:cNvSpPr txBox="1"/>
          <p:nvPr/>
        </p:nvSpPr>
        <p:spPr>
          <a:xfrm>
            <a:off x="4923280" y="2079166"/>
            <a:ext cx="1963296" cy="6746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cxnSp>
        <p:nvCxnSpPr>
          <p:cNvPr id="739" name="Google Shape;739;p35"/>
          <p:cNvCxnSpPr/>
          <p:nvPr/>
        </p:nvCxnSpPr>
        <p:spPr>
          <a:xfrm>
            <a:off x="5223316" y="2980866"/>
            <a:ext cx="615950" cy="0"/>
          </a:xfrm>
          <a:prstGeom prst="straightConnector1">
            <a:avLst/>
          </a:prstGeom>
          <a:noFill/>
          <a:ln cap="rnd" cmpd="sng" w="9525">
            <a:solidFill>
              <a:srgbClr val="595959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740" name="Google Shape;740;p35"/>
          <p:cNvSpPr txBox="1"/>
          <p:nvPr/>
        </p:nvSpPr>
        <p:spPr>
          <a:xfrm>
            <a:off x="5847205" y="2818942"/>
            <a:ext cx="1982346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cxnSp>
        <p:nvCxnSpPr>
          <p:cNvPr id="741" name="Google Shape;741;p35"/>
          <p:cNvCxnSpPr/>
          <p:nvPr/>
        </p:nvCxnSpPr>
        <p:spPr>
          <a:xfrm>
            <a:off x="6139303" y="3741279"/>
            <a:ext cx="615950" cy="0"/>
          </a:xfrm>
          <a:prstGeom prst="straightConnector1">
            <a:avLst/>
          </a:prstGeom>
          <a:noFill/>
          <a:ln cap="rnd" cmpd="sng" w="9525">
            <a:solidFill>
              <a:srgbClr val="595959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742" name="Google Shape;742;p35"/>
          <p:cNvSpPr txBox="1"/>
          <p:nvPr/>
        </p:nvSpPr>
        <p:spPr>
          <a:xfrm>
            <a:off x="6775893" y="3588879"/>
            <a:ext cx="1995890" cy="6715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cxnSp>
        <p:nvCxnSpPr>
          <p:cNvPr id="743" name="Google Shape;743;p35"/>
          <p:cNvCxnSpPr/>
          <p:nvPr/>
        </p:nvCxnSpPr>
        <p:spPr>
          <a:xfrm>
            <a:off x="7055291" y="4501691"/>
            <a:ext cx="615950" cy="0"/>
          </a:xfrm>
          <a:prstGeom prst="straightConnector1">
            <a:avLst/>
          </a:prstGeom>
          <a:noFill/>
          <a:ln cap="rnd" cmpd="sng" w="9525">
            <a:solidFill>
              <a:srgbClr val="595959"/>
            </a:solidFill>
            <a:prstDash val="dash"/>
            <a:miter lim="800000"/>
            <a:headEnd len="sm" w="sm" type="none"/>
            <a:tailEnd len="med" w="med" type="stealth"/>
          </a:ln>
        </p:spPr>
      </p:cxnSp>
      <p:sp>
        <p:nvSpPr>
          <p:cNvPr id="744" name="Google Shape;744;p35"/>
          <p:cNvSpPr txBox="1"/>
          <p:nvPr/>
        </p:nvSpPr>
        <p:spPr>
          <a:xfrm>
            <a:off x="7688704" y="4361992"/>
            <a:ext cx="1931545" cy="671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7620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Arial"/>
              <a:buChar char="•"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sp>
        <p:nvSpPr>
          <p:cNvPr id="745" name="Google Shape;745;p35"/>
          <p:cNvSpPr/>
          <p:nvPr/>
        </p:nvSpPr>
        <p:spPr>
          <a:xfrm rot="5400000">
            <a:off x="3242116" y="2839579"/>
            <a:ext cx="538163" cy="528638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A86C2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6" name="Google Shape;746;p35"/>
          <p:cNvSpPr/>
          <p:nvPr/>
        </p:nvSpPr>
        <p:spPr>
          <a:xfrm rot="5400000">
            <a:off x="4181916" y="3577766"/>
            <a:ext cx="539750" cy="527050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E3BB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7" name="Google Shape;747;p35"/>
          <p:cNvSpPr/>
          <p:nvPr/>
        </p:nvSpPr>
        <p:spPr>
          <a:xfrm rot="5400000">
            <a:off x="5122510" y="4315161"/>
            <a:ext cx="539750" cy="528637"/>
          </a:xfrm>
          <a:prstGeom prst="bentUpArrow">
            <a:avLst>
              <a:gd fmla="val 25000" name="adj1"/>
              <a:gd fmla="val 25000" name="adj2"/>
              <a:gd fmla="val 25000" name="adj3"/>
            </a:avLst>
          </a:prstGeom>
          <a:solidFill>
            <a:srgbClr val="F5E8D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48" name="Google Shape;748;p35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3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4" name="Google Shape;75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6" name="Google Shape;756;p36"/>
          <p:cNvCxnSpPr/>
          <p:nvPr/>
        </p:nvCxnSpPr>
        <p:spPr>
          <a:xfrm>
            <a:off x="5002998" y="2713686"/>
            <a:ext cx="4257297" cy="0"/>
          </a:xfrm>
          <a:prstGeom prst="straightConnector1">
            <a:avLst/>
          </a:prstGeom>
          <a:noFill/>
          <a:ln cap="flat" cmpd="sng" w="25400">
            <a:solidFill>
              <a:srgbClr val="C7A787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" name="Google Shape;757;p36"/>
          <p:cNvCxnSpPr/>
          <p:nvPr/>
        </p:nvCxnSpPr>
        <p:spPr>
          <a:xfrm>
            <a:off x="2873650" y="4585271"/>
            <a:ext cx="6386645" cy="0"/>
          </a:xfrm>
          <a:prstGeom prst="straightConnector1">
            <a:avLst/>
          </a:prstGeom>
          <a:noFill/>
          <a:ln cap="flat" cmpd="sng" w="25400">
            <a:solidFill>
              <a:srgbClr val="C7A78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8" name="Google Shape;758;p36"/>
          <p:cNvSpPr txBox="1"/>
          <p:nvPr/>
        </p:nvSpPr>
        <p:spPr>
          <a:xfrm>
            <a:off x="5002998" y="1817118"/>
            <a:ext cx="4257297" cy="515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865A"/>
              </a:buClr>
              <a:buSzPts val="3200"/>
              <a:buFont typeface="Arial"/>
              <a:buNone/>
            </a:pPr>
            <a:r>
              <a:rPr b="1" lang="tr-TR" sz="32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DESCRIPTION HERE</a:t>
            </a:r>
            <a:endParaRPr b="1" sz="32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59" name="Google Shape;759;p36"/>
          <p:cNvSpPr txBox="1"/>
          <p:nvPr/>
        </p:nvSpPr>
        <p:spPr>
          <a:xfrm>
            <a:off x="5002998" y="2308554"/>
            <a:ext cx="4247490" cy="3670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BABA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BABAB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sp>
        <p:nvSpPr>
          <p:cNvPr id="760" name="Google Shape;760;p36"/>
          <p:cNvSpPr txBox="1"/>
          <p:nvPr/>
        </p:nvSpPr>
        <p:spPr>
          <a:xfrm>
            <a:off x="3040165" y="4730963"/>
            <a:ext cx="6111670" cy="14793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</a:pPr>
            <a:r>
              <a:rPr lang="tr-TR" sz="1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761" name="Google Shape;761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5243" y="2842142"/>
            <a:ext cx="2092925" cy="159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88787" y="1739200"/>
            <a:ext cx="1971121" cy="271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26743" y="2842142"/>
            <a:ext cx="2133551" cy="1597437"/>
          </a:xfrm>
          <a:prstGeom prst="rect">
            <a:avLst/>
          </a:prstGeom>
          <a:noFill/>
          <a:ln>
            <a:noFill/>
          </a:ln>
        </p:spPr>
      </p:pic>
      <p:sp>
        <p:nvSpPr>
          <p:cNvPr id="764" name="Google Shape;764;p36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0" name="Google Shape;77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37"/>
          <p:cNvSpPr/>
          <p:nvPr/>
        </p:nvSpPr>
        <p:spPr>
          <a:xfrm rot="-384126">
            <a:off x="5493036" y="2918250"/>
            <a:ext cx="1253461" cy="138105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73" name="Google Shape;773;p37"/>
          <p:cNvGrpSpPr/>
          <p:nvPr/>
        </p:nvGrpSpPr>
        <p:grpSpPr>
          <a:xfrm>
            <a:off x="5493037" y="2918251"/>
            <a:ext cx="1253461" cy="1381058"/>
            <a:chOff x="5493037" y="2918251"/>
            <a:chExt cx="1253461" cy="1381058"/>
          </a:xfrm>
        </p:grpSpPr>
        <p:sp>
          <p:nvSpPr>
            <p:cNvPr id="774" name="Google Shape;774;p37"/>
            <p:cNvSpPr/>
            <p:nvPr/>
          </p:nvSpPr>
          <p:spPr>
            <a:xfrm>
              <a:off x="5493037" y="2918251"/>
              <a:ext cx="1253461" cy="138105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1D1D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5" name="Google Shape;775;p37"/>
            <p:cNvSpPr/>
            <p:nvPr/>
          </p:nvSpPr>
          <p:spPr>
            <a:xfrm>
              <a:off x="5545167" y="2970710"/>
              <a:ext cx="1149201" cy="127613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76" name="Google Shape;776;p37"/>
          <p:cNvSpPr/>
          <p:nvPr/>
        </p:nvSpPr>
        <p:spPr>
          <a:xfrm rot="-384126">
            <a:off x="7638430" y="2918250"/>
            <a:ext cx="1253461" cy="138105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77" name="Google Shape;777;p37"/>
          <p:cNvGrpSpPr/>
          <p:nvPr/>
        </p:nvGrpSpPr>
        <p:grpSpPr>
          <a:xfrm>
            <a:off x="7638431" y="2918251"/>
            <a:ext cx="1253461" cy="1381058"/>
            <a:chOff x="7638431" y="2918251"/>
            <a:chExt cx="1253461" cy="1381058"/>
          </a:xfrm>
        </p:grpSpPr>
        <p:sp>
          <p:nvSpPr>
            <p:cNvPr id="778" name="Google Shape;778;p37"/>
            <p:cNvSpPr/>
            <p:nvPr/>
          </p:nvSpPr>
          <p:spPr>
            <a:xfrm>
              <a:off x="7638431" y="2918251"/>
              <a:ext cx="1253461" cy="138105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1D1D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79" name="Google Shape;779;p37"/>
            <p:cNvSpPr/>
            <p:nvPr/>
          </p:nvSpPr>
          <p:spPr>
            <a:xfrm>
              <a:off x="7690561" y="2970710"/>
              <a:ext cx="1149201" cy="127613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80" name="Google Shape;780;p37"/>
          <p:cNvSpPr/>
          <p:nvPr/>
        </p:nvSpPr>
        <p:spPr>
          <a:xfrm rot="-384126">
            <a:off x="3347642" y="2918250"/>
            <a:ext cx="1253461" cy="1381058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D8D8D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sx="102000" rotWithShape="0" algn="ctr" sy="102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781" name="Google Shape;781;p37"/>
          <p:cNvGrpSpPr/>
          <p:nvPr/>
        </p:nvGrpSpPr>
        <p:grpSpPr>
          <a:xfrm>
            <a:off x="3347643" y="2918251"/>
            <a:ext cx="1253461" cy="1381058"/>
            <a:chOff x="3347643" y="2918251"/>
            <a:chExt cx="1253461" cy="1381058"/>
          </a:xfrm>
        </p:grpSpPr>
        <p:sp>
          <p:nvSpPr>
            <p:cNvPr id="782" name="Google Shape;782;p37"/>
            <p:cNvSpPr/>
            <p:nvPr/>
          </p:nvSpPr>
          <p:spPr>
            <a:xfrm>
              <a:off x="3347643" y="2918251"/>
              <a:ext cx="1253461" cy="138105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1D1D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783" name="Google Shape;783;p37"/>
            <p:cNvSpPr/>
            <p:nvPr/>
          </p:nvSpPr>
          <p:spPr>
            <a:xfrm>
              <a:off x="3399773" y="2970710"/>
              <a:ext cx="1149201" cy="127613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784" name="Google Shape;784;p37"/>
          <p:cNvSpPr txBox="1"/>
          <p:nvPr/>
        </p:nvSpPr>
        <p:spPr>
          <a:xfrm>
            <a:off x="3184390" y="1542956"/>
            <a:ext cx="3562108" cy="503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OPTION HERE</a:t>
            </a:r>
            <a:endParaRPr b="1" sz="1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5" name="Google Shape;785;p37"/>
          <p:cNvSpPr txBox="1"/>
          <p:nvPr/>
        </p:nvSpPr>
        <p:spPr>
          <a:xfrm>
            <a:off x="3198722" y="1969372"/>
            <a:ext cx="5648923" cy="597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6" name="Google Shape;786;p37"/>
          <p:cNvSpPr txBox="1"/>
          <p:nvPr/>
        </p:nvSpPr>
        <p:spPr>
          <a:xfrm>
            <a:off x="3100576" y="4570918"/>
            <a:ext cx="1718821" cy="1232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7" name="Google Shape;787;p37"/>
          <p:cNvSpPr txBox="1"/>
          <p:nvPr/>
        </p:nvSpPr>
        <p:spPr>
          <a:xfrm>
            <a:off x="5253008" y="4570918"/>
            <a:ext cx="1718821" cy="1232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8" name="Google Shape;788;p37"/>
          <p:cNvSpPr txBox="1"/>
          <p:nvPr/>
        </p:nvSpPr>
        <p:spPr>
          <a:xfrm>
            <a:off x="7372603" y="4570918"/>
            <a:ext cx="1718821" cy="12329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89" name="Google Shape;789;p37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8"/>
          <p:cNvGrpSpPr/>
          <p:nvPr/>
        </p:nvGrpSpPr>
        <p:grpSpPr>
          <a:xfrm>
            <a:off x="2390171" y="-565150"/>
            <a:ext cx="7398355" cy="7423150"/>
            <a:chOff x="2390171" y="-565150"/>
            <a:chExt cx="7398355" cy="7423150"/>
          </a:xfrm>
        </p:grpSpPr>
        <p:grpSp>
          <p:nvGrpSpPr>
            <p:cNvPr id="796" name="Google Shape;796;p38"/>
            <p:cNvGrpSpPr/>
            <p:nvPr/>
          </p:nvGrpSpPr>
          <p:grpSpPr>
            <a:xfrm>
              <a:off x="2416175" y="-565150"/>
              <a:ext cx="7359651" cy="7423150"/>
              <a:chOff x="2571749" y="573184"/>
              <a:chExt cx="7359651" cy="6328006"/>
            </a:xfrm>
          </p:grpSpPr>
          <p:sp>
            <p:nvSpPr>
              <p:cNvPr id="797" name="Google Shape;797;p38"/>
              <p:cNvSpPr/>
              <p:nvPr/>
            </p:nvSpPr>
            <p:spPr>
              <a:xfrm>
                <a:off x="2571749" y="1069677"/>
                <a:ext cx="7359651" cy="58315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pic>
            <p:nvPicPr>
              <p:cNvPr id="798" name="Google Shape;798;p38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2571749" y="573184"/>
                <a:ext cx="7359651" cy="632800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99" name="Google Shape;799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2404961" y="-14790"/>
              <a:ext cx="1177664" cy="1207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0" name="Google Shape;800;p3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flipH="1" rot="-5400000">
              <a:off x="8596072" y="21795"/>
              <a:ext cx="1177664" cy="120724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1" name="Google Shape;801;p38"/>
            <p:cNvSpPr/>
            <p:nvPr/>
          </p:nvSpPr>
          <p:spPr>
            <a:xfrm rot="-384126">
              <a:off x="5493036" y="2918250"/>
              <a:ext cx="1253461" cy="138105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802" name="Google Shape;802;p38"/>
            <p:cNvGrpSpPr/>
            <p:nvPr/>
          </p:nvGrpSpPr>
          <p:grpSpPr>
            <a:xfrm>
              <a:off x="5493037" y="2918251"/>
              <a:ext cx="1253461" cy="1381058"/>
              <a:chOff x="5493037" y="2918251"/>
              <a:chExt cx="1253461" cy="1381058"/>
            </a:xfrm>
          </p:grpSpPr>
          <p:sp>
            <p:nvSpPr>
              <p:cNvPr id="803" name="Google Shape;803;p38"/>
              <p:cNvSpPr/>
              <p:nvPr/>
            </p:nvSpPr>
            <p:spPr>
              <a:xfrm>
                <a:off x="5493037" y="2918251"/>
                <a:ext cx="1253461" cy="138105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D1D1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04" name="Google Shape;804;p38"/>
              <p:cNvSpPr/>
              <p:nvPr/>
            </p:nvSpPr>
            <p:spPr>
              <a:xfrm>
                <a:off x="5545167" y="2970710"/>
                <a:ext cx="1149201" cy="1276137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05" name="Google Shape;805;p38"/>
            <p:cNvSpPr/>
            <p:nvPr/>
          </p:nvSpPr>
          <p:spPr>
            <a:xfrm rot="-384126">
              <a:off x="7638430" y="2918250"/>
              <a:ext cx="1253461" cy="138105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806" name="Google Shape;806;p38"/>
            <p:cNvGrpSpPr/>
            <p:nvPr/>
          </p:nvGrpSpPr>
          <p:grpSpPr>
            <a:xfrm>
              <a:off x="7638431" y="2918251"/>
              <a:ext cx="1253461" cy="1381058"/>
              <a:chOff x="7638431" y="2918251"/>
              <a:chExt cx="1253461" cy="1381058"/>
            </a:xfrm>
          </p:grpSpPr>
          <p:sp>
            <p:nvSpPr>
              <p:cNvPr id="807" name="Google Shape;807;p38"/>
              <p:cNvSpPr/>
              <p:nvPr/>
            </p:nvSpPr>
            <p:spPr>
              <a:xfrm>
                <a:off x="7638431" y="2918251"/>
                <a:ext cx="1253461" cy="138105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D1D1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08" name="Google Shape;808;p38"/>
              <p:cNvSpPr/>
              <p:nvPr/>
            </p:nvSpPr>
            <p:spPr>
              <a:xfrm>
                <a:off x="7690561" y="2970710"/>
                <a:ext cx="1149201" cy="1276137"/>
              </a:xfrm>
              <a:prstGeom prst="rect">
                <a:avLst/>
              </a:prstGeom>
              <a:blipFill rotWithShape="1">
                <a:blip r:embed="rId6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09" name="Google Shape;809;p38"/>
            <p:cNvSpPr/>
            <p:nvPr/>
          </p:nvSpPr>
          <p:spPr>
            <a:xfrm rot="-384126">
              <a:off x="3347642" y="2918250"/>
              <a:ext cx="1253461" cy="1381058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D8D8D8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sx="102000" rotWithShape="0" algn="ctr" sy="102000">
                <a:srgbClr val="000000">
                  <a:alpha val="2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810" name="Google Shape;810;p38"/>
            <p:cNvGrpSpPr/>
            <p:nvPr/>
          </p:nvGrpSpPr>
          <p:grpSpPr>
            <a:xfrm>
              <a:off x="3347643" y="2918251"/>
              <a:ext cx="1253461" cy="1381058"/>
              <a:chOff x="3347643" y="2918251"/>
              <a:chExt cx="1253461" cy="1381058"/>
            </a:xfrm>
          </p:grpSpPr>
          <p:sp>
            <p:nvSpPr>
              <p:cNvPr id="811" name="Google Shape;811;p38"/>
              <p:cNvSpPr/>
              <p:nvPr/>
            </p:nvSpPr>
            <p:spPr>
              <a:xfrm>
                <a:off x="3347643" y="2918251"/>
                <a:ext cx="1253461" cy="1381058"/>
              </a:xfrm>
              <a:prstGeom prst="rect">
                <a:avLst/>
              </a:prstGeom>
              <a:solidFill>
                <a:srgbClr val="FFFFFF"/>
              </a:solidFill>
              <a:ln cap="flat" cmpd="sng" w="9525">
                <a:solidFill>
                  <a:srgbClr val="D1D1D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812" name="Google Shape;812;p38"/>
              <p:cNvSpPr/>
              <p:nvPr/>
            </p:nvSpPr>
            <p:spPr>
              <a:xfrm>
                <a:off x="3399773" y="2970710"/>
                <a:ext cx="1149201" cy="1276137"/>
              </a:xfrm>
              <a:prstGeom prst="rect">
                <a:avLst/>
              </a:prstGeom>
              <a:blipFill rotWithShape="1">
                <a:blip r:embed="rId7">
                  <a:alphaModFix/>
                </a:blip>
                <a:stretch>
                  <a:fillRect b="0" l="0" r="0" t="0"/>
                </a:stretch>
              </a:blip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813" name="Google Shape;813;p38"/>
            <p:cNvSpPr txBox="1"/>
            <p:nvPr/>
          </p:nvSpPr>
          <p:spPr>
            <a:xfrm>
              <a:off x="3184390" y="1542956"/>
              <a:ext cx="3562108" cy="5035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8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STAGE HERE</a:t>
              </a:r>
              <a:endParaRPr b="1" sz="1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4" name="Google Shape;814;p38"/>
            <p:cNvSpPr txBox="1"/>
            <p:nvPr/>
          </p:nvSpPr>
          <p:spPr>
            <a:xfrm>
              <a:off x="3198722" y="1969372"/>
              <a:ext cx="5648923" cy="59760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5" name="Google Shape;815;p38"/>
            <p:cNvSpPr txBox="1"/>
            <p:nvPr/>
          </p:nvSpPr>
          <p:spPr>
            <a:xfrm>
              <a:off x="3100576" y="4570918"/>
              <a:ext cx="1718821" cy="123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6" name="Google Shape;816;p38"/>
            <p:cNvSpPr txBox="1"/>
            <p:nvPr/>
          </p:nvSpPr>
          <p:spPr>
            <a:xfrm>
              <a:off x="5253008" y="4570918"/>
              <a:ext cx="1718821" cy="123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817" name="Google Shape;817;p38"/>
            <p:cNvSpPr txBox="1"/>
            <p:nvPr/>
          </p:nvSpPr>
          <p:spPr>
            <a:xfrm>
              <a:off x="7372603" y="4570918"/>
              <a:ext cx="1718821" cy="123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0000" spcFirstLastPara="1" rIns="90000" wrap="square" tIns="468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A complex idea can be conveyed with just a single still image, namely making it possible to absorb large amounts of data quickly.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818" name="Google Shape;818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5400000">
            <a:off x="5773039" y="2587665"/>
            <a:ext cx="645923" cy="7959187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38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xit" presetID="10" presetSubtype="0">
                                  <p:stCondLst>
                                    <p:cond delay="10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75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2769" y="866182"/>
            <a:ext cx="10179368" cy="4940777"/>
          </a:xfrm>
          <a:prstGeom prst="rect">
            <a:avLst/>
          </a:prstGeom>
          <a:noFill/>
          <a:ln>
            <a:noFill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</p:pic>
      <p:pic>
        <p:nvPicPr>
          <p:cNvPr id="826" name="Google Shape;826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4349254" y="1729134"/>
            <a:ext cx="823381" cy="334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56372" y="1752675"/>
            <a:ext cx="830020" cy="34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9723" y="4178186"/>
            <a:ext cx="423012" cy="1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8040" y="3978768"/>
            <a:ext cx="4296185" cy="1821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542860" y="5197931"/>
            <a:ext cx="6454238" cy="565259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39"/>
          <p:cNvSpPr txBox="1"/>
          <p:nvPr/>
        </p:nvSpPr>
        <p:spPr>
          <a:xfrm>
            <a:off x="3040528" y="1217852"/>
            <a:ext cx="609854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8000">
                <a:solidFill>
                  <a:srgbClr val="70481C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THANK YOU !</a:t>
            </a:r>
            <a:endParaRPr b="1" sz="8000">
              <a:solidFill>
                <a:srgbClr val="70481C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2" name="Google Shape;832;p39"/>
          <p:cNvSpPr/>
          <p:nvPr/>
        </p:nvSpPr>
        <p:spPr>
          <a:xfrm>
            <a:off x="2339198" y="2568824"/>
            <a:ext cx="7538154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48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Attorney Powerpoint Template</a:t>
            </a:r>
            <a:endParaRPr sz="4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33" name="Google Shape;833;p39"/>
          <p:cNvSpPr/>
          <p:nvPr/>
        </p:nvSpPr>
        <p:spPr>
          <a:xfrm>
            <a:off x="1545209" y="3978768"/>
            <a:ext cx="917501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www.googleslides.org</a:t>
            </a:r>
            <a:endParaRPr sz="18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834" name="Google Shape;834;p39"/>
          <p:cNvCxnSpPr/>
          <p:nvPr/>
        </p:nvCxnSpPr>
        <p:spPr>
          <a:xfrm>
            <a:off x="2730500" y="2334037"/>
            <a:ext cx="1212122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5" name="Google Shape;835;p39"/>
          <p:cNvCxnSpPr/>
          <p:nvPr/>
        </p:nvCxnSpPr>
        <p:spPr>
          <a:xfrm>
            <a:off x="8003566" y="2643136"/>
            <a:ext cx="1198338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6" name="Google Shape;836;p39"/>
          <p:cNvCxnSpPr/>
          <p:nvPr/>
        </p:nvCxnSpPr>
        <p:spPr>
          <a:xfrm>
            <a:off x="3106541" y="1361641"/>
            <a:ext cx="0" cy="1158069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7" name="Google Shape;837;p39"/>
          <p:cNvCxnSpPr/>
          <p:nvPr/>
        </p:nvCxnSpPr>
        <p:spPr>
          <a:xfrm>
            <a:off x="9029697" y="1490632"/>
            <a:ext cx="0" cy="1242421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838" name="Google Shape;838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5400000">
            <a:off x="1212368" y="906142"/>
            <a:ext cx="2059141" cy="200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3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-5400000">
            <a:off x="9004383" y="892168"/>
            <a:ext cx="2059531" cy="2008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0" name="Google Shape;840;p3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64140" y="3915093"/>
            <a:ext cx="1664352" cy="1902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1" name="Google Shape;841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flipH="1">
            <a:off x="3650128" y="4165486"/>
            <a:ext cx="423012" cy="177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2" name="Google Shape;842;p3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17847" y="603799"/>
            <a:ext cx="627362" cy="550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3" name="Google Shape;843;p3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20223" y="605162"/>
            <a:ext cx="627362" cy="550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3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3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40"/>
          <p:cNvSpPr/>
          <p:nvPr/>
        </p:nvSpPr>
        <p:spPr>
          <a:xfrm>
            <a:off x="1241486" y="3376422"/>
            <a:ext cx="10711165" cy="291415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Free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https://googleslides.org/free-templates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Abstract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https://googleslides.org/free-templates/abstract-google-slides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Animal and Wildlife Presentation: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/>
              </a:rPr>
              <a:t>https://googleslides.org/free-templates/animal-wildlife-presentation-template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Biology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/>
              </a:rPr>
              <a:t>https://googleslides.org/free-templates/biology-presentation-slides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&amp; Finance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7"/>
              </a:rPr>
              <a:t>https://googleslides.org/free-templates/business-finance-templates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Chemistry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8"/>
              </a:rPr>
              <a:t>https://googleslides.org/free-templates/chemistry-google-slides-template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Christmas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9"/>
              </a:rPr>
              <a:t>https://googleslides.org/free-templates/christmas-new-year-templates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Education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0"/>
              </a:rPr>
              <a:t>https://googleslides.org/free-templates/education-google-slides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Flowers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1"/>
              </a:rPr>
              <a:t>https://googleslides.org/free-templates/flowers-powerpoint-templates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Food and Drinks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2"/>
              </a:rPr>
              <a:t>https://googleslides.org/free-templates/food-drinks-powerpoint-templates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Games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3"/>
              </a:rPr>
              <a:t>https://googleslides.org/free-templates/games-powerpoint-templates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Medical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4"/>
              </a:rPr>
              <a:t>https://googleslides.org/free-templates/medical-powerpoint-templates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Nature Powerpoint Templates: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5"/>
              </a:rPr>
              <a:t>https://googleslides.org/free-templates/nature-google-slide-templates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Religious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6"/>
              </a:rPr>
              <a:t>https://googleslides.org/free-templates/religion-powerpoint-templates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Sports Powerpoint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7"/>
              </a:rPr>
              <a:t>https://googleslides.org/free-templates/sports-presentation-slides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Technology Google Slides:	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8"/>
              </a:rPr>
              <a:t>https://googleslides.org/free-templates/technology-powerpoint-templates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900">
                <a:solidFill>
                  <a:srgbClr val="49442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Transportation Powerpoint Templates:		</a:t>
            </a:r>
            <a:r>
              <a:rPr lang="tr-TR" sz="900" u="sng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19"/>
              </a:rPr>
              <a:t>https://googleslides.org/free-templates/transportation-google-slides</a:t>
            </a:r>
            <a:endParaRPr sz="900">
              <a:solidFill>
                <a:srgbClr val="494429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49" name="Google Shape;849;p40"/>
          <p:cNvSpPr/>
          <p:nvPr/>
        </p:nvSpPr>
        <p:spPr>
          <a:xfrm>
            <a:off x="1587" y="1923355"/>
            <a:ext cx="12188828" cy="1426133"/>
          </a:xfrm>
          <a:prstGeom prst="rect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99">
              <a:solidFill>
                <a:srgbClr val="47984B"/>
              </a:solidFill>
              <a:highlight>
                <a:srgbClr val="47984B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40"/>
          <p:cNvSpPr/>
          <p:nvPr/>
        </p:nvSpPr>
        <p:spPr>
          <a:xfrm>
            <a:off x="943639" y="2131009"/>
            <a:ext cx="5300157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 Slides</a:t>
            </a:r>
            <a:endParaRPr b="1"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Select slide and edit your presentation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download and share your presentation!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1" name="Google Shape;851;p40"/>
          <p:cNvSpPr/>
          <p:nvPr/>
        </p:nvSpPr>
        <p:spPr>
          <a:xfrm>
            <a:off x="6720254" y="2155906"/>
            <a:ext cx="5300159" cy="987967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999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Powerpoint Templates</a:t>
            </a:r>
            <a:endParaRPr b="1" sz="10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Free Powerpoint Presentation Template (.pptx)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7620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B8CC1"/>
              </a:buClr>
              <a:buSzPts val="1200"/>
              <a:buFont typeface="Noto Sans Symbols"/>
              <a:buChar char="■"/>
            </a:pPr>
            <a:r>
              <a:rPr lang="tr-TR" sz="12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You can upload Google Slides..</a:t>
            </a:r>
            <a:endParaRPr sz="12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2" name="Google Shape;852;p40"/>
          <p:cNvSpPr txBox="1"/>
          <p:nvPr/>
        </p:nvSpPr>
        <p:spPr>
          <a:xfrm>
            <a:off x="2680737" y="593287"/>
            <a:ext cx="6421881" cy="1015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675" lIns="91400" spcFirstLastPara="1" rIns="91400" wrap="square" tIns="456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GoogleSlides</a:t>
            </a:r>
            <a:r>
              <a:rPr lang="tr-TR" sz="5999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.org</a:t>
            </a:r>
            <a:endParaRPr sz="5999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9AF9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6"/>
          <p:cNvGrpSpPr/>
          <p:nvPr/>
        </p:nvGrpSpPr>
        <p:grpSpPr>
          <a:xfrm>
            <a:off x="2416175" y="-177800"/>
            <a:ext cx="7359651" cy="7035800"/>
            <a:chOff x="2571749" y="573184"/>
            <a:chExt cx="7359651" cy="6328006"/>
          </a:xfrm>
        </p:grpSpPr>
        <p:sp>
          <p:nvSpPr>
            <p:cNvPr id="146" name="Google Shape;146;p16"/>
            <p:cNvSpPr/>
            <p:nvPr/>
          </p:nvSpPr>
          <p:spPr>
            <a:xfrm>
              <a:off x="2571749" y="1069677"/>
              <a:ext cx="7359651" cy="5831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pic>
          <p:nvPicPr>
            <p:cNvPr id="147" name="Google Shape;147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571749" y="573184"/>
              <a:ext cx="7359651" cy="63280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8" name="Google Shape;148;p16"/>
          <p:cNvSpPr txBox="1"/>
          <p:nvPr/>
        </p:nvSpPr>
        <p:spPr>
          <a:xfrm>
            <a:off x="2416176" y="4185974"/>
            <a:ext cx="735965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5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CIRCLE</a:t>
            </a:r>
            <a:endParaRPr b="1" sz="5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5400000">
            <a:off x="2432028" y="547075"/>
            <a:ext cx="2598393" cy="266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400000">
            <a:off x="7171108" y="3610097"/>
            <a:ext cx="2598393" cy="266365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6"/>
          <p:cNvSpPr txBox="1"/>
          <p:nvPr/>
        </p:nvSpPr>
        <p:spPr>
          <a:xfrm>
            <a:off x="4885371" y="1536681"/>
            <a:ext cx="2421258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38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b="1" sz="13800">
              <a:solidFill>
                <a:srgbClr val="B1865A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152" name="Google Shape;152;p16"/>
          <p:cNvCxnSpPr/>
          <p:nvPr/>
        </p:nvCxnSpPr>
        <p:spPr>
          <a:xfrm rot="5400000">
            <a:off x="4627642" y="2369042"/>
            <a:ext cx="978773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3" name="Google Shape;153;p16"/>
          <p:cNvCxnSpPr/>
          <p:nvPr/>
        </p:nvCxnSpPr>
        <p:spPr>
          <a:xfrm rot="5400000">
            <a:off x="6571353" y="3290652"/>
            <a:ext cx="978775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4" name="Google Shape;154;p16"/>
          <p:cNvCxnSpPr/>
          <p:nvPr/>
        </p:nvCxnSpPr>
        <p:spPr>
          <a:xfrm>
            <a:off x="4954058" y="1969983"/>
            <a:ext cx="1176279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55" name="Google Shape;155;p16"/>
          <p:cNvCxnSpPr/>
          <p:nvPr/>
        </p:nvCxnSpPr>
        <p:spPr>
          <a:xfrm>
            <a:off x="6130336" y="3687091"/>
            <a:ext cx="1068501" cy="0"/>
          </a:xfrm>
          <a:prstGeom prst="straightConnector1">
            <a:avLst/>
          </a:prstGeom>
          <a:noFill/>
          <a:ln cap="flat" cmpd="sng" w="12700">
            <a:solidFill>
              <a:srgbClr val="B1865A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6" name="Google Shape;156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707146"/>
            <a:ext cx="645923" cy="795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73039" y="-3120985"/>
            <a:ext cx="645923" cy="7959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25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3562" y="2318105"/>
            <a:ext cx="2233411" cy="2399038"/>
          </a:xfrm>
          <a:custGeom>
            <a:rect b="b" l="l" r="r" t="t"/>
            <a:pathLst>
              <a:path extrusionOk="0" h="1620600" w="1455326">
                <a:moveTo>
                  <a:pt x="722594" y="0"/>
                </a:moveTo>
                <a:lnTo>
                  <a:pt x="728455" y="154"/>
                </a:lnTo>
                <a:lnTo>
                  <a:pt x="734318" y="0"/>
                </a:lnTo>
                <a:lnTo>
                  <a:pt x="736499" y="366"/>
                </a:lnTo>
                <a:lnTo>
                  <a:pt x="752033" y="775"/>
                </a:lnTo>
                <a:cubicBezTo>
                  <a:pt x="771675" y="3212"/>
                  <a:pt x="791164" y="9540"/>
                  <a:pt x="809383" y="20060"/>
                </a:cubicBezTo>
                <a:lnTo>
                  <a:pt x="1374403" y="346274"/>
                </a:lnTo>
                <a:lnTo>
                  <a:pt x="1385745" y="354442"/>
                </a:lnTo>
                <a:lnTo>
                  <a:pt x="1388148" y="355745"/>
                </a:lnTo>
                <a:lnTo>
                  <a:pt x="1392203" y="359091"/>
                </a:lnTo>
                <a:lnTo>
                  <a:pt x="1399449" y="364309"/>
                </a:lnTo>
                <a:lnTo>
                  <a:pt x="1402415" y="367517"/>
                </a:lnTo>
                <a:lnTo>
                  <a:pt x="1410698" y="374351"/>
                </a:lnTo>
                <a:cubicBezTo>
                  <a:pt x="1438271" y="401924"/>
                  <a:pt x="1455326" y="440017"/>
                  <a:pt x="1455326" y="482093"/>
                </a:cubicBezTo>
                <a:lnTo>
                  <a:pt x="1455326" y="1134521"/>
                </a:lnTo>
                <a:cubicBezTo>
                  <a:pt x="1455326" y="1166078"/>
                  <a:pt x="1445733" y="1195394"/>
                  <a:pt x="1429304" y="1219713"/>
                </a:cubicBezTo>
                <a:lnTo>
                  <a:pt x="1426139" y="1223549"/>
                </a:lnTo>
                <a:lnTo>
                  <a:pt x="1419780" y="1233922"/>
                </a:lnTo>
                <a:cubicBezTo>
                  <a:pt x="1407848" y="1249714"/>
                  <a:pt x="1392623" y="1263428"/>
                  <a:pt x="1374403" y="1273947"/>
                </a:cubicBezTo>
                <a:lnTo>
                  <a:pt x="809384" y="1600161"/>
                </a:lnTo>
                <a:cubicBezTo>
                  <a:pt x="772945" y="1621199"/>
                  <a:pt x="731429" y="1625476"/>
                  <a:pt x="693762" y="1615383"/>
                </a:cubicBezTo>
                <a:lnTo>
                  <a:pt x="682351" y="1611122"/>
                </a:lnTo>
                <a:lnTo>
                  <a:pt x="675670" y="1609610"/>
                </a:lnTo>
                <a:cubicBezTo>
                  <a:pt x="666065" y="1606408"/>
                  <a:pt x="656638" y="1602196"/>
                  <a:pt x="647528" y="1596937"/>
                </a:cubicBezTo>
                <a:lnTo>
                  <a:pt x="82509" y="1270723"/>
                </a:lnTo>
                <a:lnTo>
                  <a:pt x="72780" y="1263717"/>
                </a:lnTo>
                <a:lnTo>
                  <a:pt x="67179" y="1260677"/>
                </a:lnTo>
                <a:lnTo>
                  <a:pt x="57722" y="1252874"/>
                </a:lnTo>
                <a:lnTo>
                  <a:pt x="57463" y="1252688"/>
                </a:lnTo>
                <a:lnTo>
                  <a:pt x="57357" y="1252573"/>
                </a:lnTo>
                <a:lnTo>
                  <a:pt x="44628" y="1242071"/>
                </a:lnTo>
                <a:cubicBezTo>
                  <a:pt x="17054" y="1214497"/>
                  <a:pt x="0" y="1176405"/>
                  <a:pt x="0" y="1134329"/>
                </a:cubicBezTo>
                <a:lnTo>
                  <a:pt x="0" y="481901"/>
                </a:lnTo>
                <a:cubicBezTo>
                  <a:pt x="0" y="429306"/>
                  <a:pt x="26648" y="382935"/>
                  <a:pt x="67179" y="355552"/>
                </a:cubicBezTo>
                <a:lnTo>
                  <a:pt x="77105" y="350165"/>
                </a:lnTo>
                <a:lnTo>
                  <a:pt x="82509" y="346274"/>
                </a:lnTo>
                <a:lnTo>
                  <a:pt x="647528" y="20060"/>
                </a:lnTo>
                <a:cubicBezTo>
                  <a:pt x="665747" y="9540"/>
                  <a:pt x="685236" y="3212"/>
                  <a:pt x="704879" y="775"/>
                </a:cubicBezTo>
                <a:lnTo>
                  <a:pt x="720413" y="366"/>
                </a:lnTo>
                <a:close/>
              </a:path>
            </a:pathLst>
          </a:custGeom>
          <a:noFill/>
          <a:ln cap="flat" cmpd="sng" w="15875">
            <a:solidFill>
              <a:srgbClr val="B1865A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64" name="Google Shape;164;p17"/>
          <p:cNvGrpSpPr/>
          <p:nvPr/>
        </p:nvGrpSpPr>
        <p:grpSpPr>
          <a:xfrm>
            <a:off x="3004141" y="2091382"/>
            <a:ext cx="1608857" cy="1253265"/>
            <a:chOff x="10406" y="3063"/>
            <a:chExt cx="5415" cy="3008"/>
          </a:xfrm>
        </p:grpSpPr>
        <p:sp>
          <p:nvSpPr>
            <p:cNvPr id="165" name="Google Shape;165;p17"/>
            <p:cNvSpPr txBox="1"/>
            <p:nvPr/>
          </p:nvSpPr>
          <p:spPr>
            <a:xfrm>
              <a:off x="10406" y="3760"/>
              <a:ext cx="5415" cy="2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66" name="Google Shape;166;p17"/>
            <p:cNvSpPr txBox="1"/>
            <p:nvPr/>
          </p:nvSpPr>
          <p:spPr>
            <a:xfrm>
              <a:off x="11206" y="3063"/>
              <a:ext cx="3814" cy="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1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167" name="Google Shape;167;p17"/>
          <p:cNvSpPr/>
          <p:nvPr/>
        </p:nvSpPr>
        <p:spPr>
          <a:xfrm>
            <a:off x="3573582" y="1516194"/>
            <a:ext cx="469974" cy="469974"/>
          </a:xfrm>
          <a:prstGeom prst="diamond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1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8" name="Google Shape;168;p17"/>
          <p:cNvSpPr/>
          <p:nvPr/>
        </p:nvSpPr>
        <p:spPr>
          <a:xfrm>
            <a:off x="8177332" y="1620969"/>
            <a:ext cx="469974" cy="469974"/>
          </a:xfrm>
          <a:prstGeom prst="diamond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9" name="Google Shape;169;p17"/>
          <p:cNvSpPr/>
          <p:nvPr/>
        </p:nvSpPr>
        <p:spPr>
          <a:xfrm>
            <a:off x="3573582" y="3419508"/>
            <a:ext cx="469974" cy="469974"/>
          </a:xfrm>
          <a:prstGeom prst="diamond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3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" name="Google Shape;170;p17"/>
          <p:cNvSpPr/>
          <p:nvPr/>
        </p:nvSpPr>
        <p:spPr>
          <a:xfrm>
            <a:off x="8177332" y="3419508"/>
            <a:ext cx="469974" cy="469974"/>
          </a:xfrm>
          <a:prstGeom prst="diamond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</a:t>
            </a:r>
            <a:endParaRPr sz="12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171" name="Google Shape;171;p17"/>
          <p:cNvGrpSpPr/>
          <p:nvPr/>
        </p:nvGrpSpPr>
        <p:grpSpPr>
          <a:xfrm>
            <a:off x="7607891" y="2196157"/>
            <a:ext cx="1608857" cy="1253265"/>
            <a:chOff x="10406" y="3063"/>
            <a:chExt cx="5415" cy="3008"/>
          </a:xfrm>
        </p:grpSpPr>
        <p:sp>
          <p:nvSpPr>
            <p:cNvPr id="172" name="Google Shape;172;p17"/>
            <p:cNvSpPr txBox="1"/>
            <p:nvPr/>
          </p:nvSpPr>
          <p:spPr>
            <a:xfrm>
              <a:off x="10406" y="3760"/>
              <a:ext cx="5415" cy="2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11206" y="3063"/>
              <a:ext cx="3814" cy="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1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4" name="Google Shape;174;p17"/>
          <p:cNvGrpSpPr/>
          <p:nvPr/>
        </p:nvGrpSpPr>
        <p:grpSpPr>
          <a:xfrm>
            <a:off x="2975252" y="4055099"/>
            <a:ext cx="1608857" cy="1259517"/>
            <a:chOff x="10406" y="3063"/>
            <a:chExt cx="5415" cy="3023"/>
          </a:xfrm>
        </p:grpSpPr>
        <p:sp>
          <p:nvSpPr>
            <p:cNvPr id="175" name="Google Shape;175;p17"/>
            <p:cNvSpPr txBox="1"/>
            <p:nvPr/>
          </p:nvSpPr>
          <p:spPr>
            <a:xfrm>
              <a:off x="10406" y="3737"/>
              <a:ext cx="5415" cy="23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11206" y="3063"/>
              <a:ext cx="3814" cy="12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1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177" name="Google Shape;177;p17"/>
          <p:cNvGrpSpPr/>
          <p:nvPr/>
        </p:nvGrpSpPr>
        <p:grpSpPr>
          <a:xfrm>
            <a:off x="7579003" y="4055095"/>
            <a:ext cx="1608857" cy="1243682"/>
            <a:chOff x="10406" y="3063"/>
            <a:chExt cx="5415" cy="2985"/>
          </a:xfrm>
        </p:grpSpPr>
        <p:sp>
          <p:nvSpPr>
            <p:cNvPr id="178" name="Google Shape;178;p17"/>
            <p:cNvSpPr txBox="1"/>
            <p:nvPr/>
          </p:nvSpPr>
          <p:spPr>
            <a:xfrm>
              <a:off x="10406" y="3737"/>
              <a:ext cx="5415" cy="23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595959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179" name="Google Shape;179;p17"/>
            <p:cNvSpPr txBox="1"/>
            <p:nvPr/>
          </p:nvSpPr>
          <p:spPr>
            <a:xfrm>
              <a:off x="11206" y="3063"/>
              <a:ext cx="3814" cy="8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B1865A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TITLE HERE</a:t>
              </a:r>
              <a:endParaRPr b="1" sz="11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180" name="Google Shape;180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8"/>
          <p:cNvGrpSpPr/>
          <p:nvPr/>
        </p:nvGrpSpPr>
        <p:grpSpPr>
          <a:xfrm>
            <a:off x="2648726" y="2284333"/>
            <a:ext cx="1319180" cy="1312867"/>
            <a:chOff x="5881" y="2525"/>
            <a:chExt cx="2902" cy="2889"/>
          </a:xfrm>
        </p:grpSpPr>
        <p:sp>
          <p:nvSpPr>
            <p:cNvPr id="191" name="Google Shape;191;p18"/>
            <p:cNvSpPr/>
            <p:nvPr/>
          </p:nvSpPr>
          <p:spPr>
            <a:xfrm rot="5400000">
              <a:off x="6844" y="4061"/>
              <a:ext cx="976" cy="970"/>
            </a:xfrm>
            <a:custGeom>
              <a:rect b="b" l="l" r="r" t="t"/>
              <a:pathLst>
                <a:path extrusionOk="0" h="1804988" w="1819275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A7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192" name="Google Shape;192;p18"/>
            <p:cNvGrpSpPr/>
            <p:nvPr/>
          </p:nvGrpSpPr>
          <p:grpSpPr>
            <a:xfrm>
              <a:off x="5881" y="2525"/>
              <a:ext cx="2902" cy="2889"/>
              <a:chOff x="5881" y="2525"/>
              <a:chExt cx="2902" cy="2889"/>
            </a:xfrm>
          </p:grpSpPr>
          <p:sp>
            <p:nvSpPr>
              <p:cNvPr id="193" name="Google Shape;193;p18"/>
              <p:cNvSpPr/>
              <p:nvPr/>
            </p:nvSpPr>
            <p:spPr>
              <a:xfrm rot="1250443">
                <a:off x="6204" y="2853"/>
                <a:ext cx="2256" cy="2232"/>
              </a:xfrm>
              <a:prstGeom prst="blockArc">
                <a:avLst>
                  <a:gd fmla="val 10800000" name="adj1"/>
                  <a:gd fmla="val 19193946" name="adj2"/>
                  <a:gd fmla="val 43860" name="adj3"/>
                </a:avLst>
              </a:prstGeom>
              <a:solidFill>
                <a:srgbClr val="C7A78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4" name="Google Shape;194;p18"/>
              <p:cNvSpPr txBox="1"/>
              <p:nvPr/>
            </p:nvSpPr>
            <p:spPr>
              <a:xfrm>
                <a:off x="6792" y="2982"/>
                <a:ext cx="1080" cy="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1</a:t>
                </a:r>
                <a:endParaRPr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195" name="Google Shape;195;p18"/>
          <p:cNvGrpSpPr/>
          <p:nvPr/>
        </p:nvGrpSpPr>
        <p:grpSpPr>
          <a:xfrm flipH="1" rot="10800000">
            <a:off x="4297202" y="3418768"/>
            <a:ext cx="1319180" cy="1312867"/>
            <a:chOff x="5092" y="5312"/>
            <a:chExt cx="2902" cy="2889"/>
          </a:xfrm>
        </p:grpSpPr>
        <p:grpSp>
          <p:nvGrpSpPr>
            <p:cNvPr id="196" name="Google Shape;196;p18"/>
            <p:cNvGrpSpPr/>
            <p:nvPr/>
          </p:nvGrpSpPr>
          <p:grpSpPr>
            <a:xfrm flipH="1" rot="10800000">
              <a:off x="5092" y="5312"/>
              <a:ext cx="2902" cy="2889"/>
              <a:chOff x="5881" y="2525"/>
              <a:chExt cx="2902" cy="2889"/>
            </a:xfrm>
          </p:grpSpPr>
          <p:sp>
            <p:nvSpPr>
              <p:cNvPr id="197" name="Google Shape;197;p18"/>
              <p:cNvSpPr/>
              <p:nvPr/>
            </p:nvSpPr>
            <p:spPr>
              <a:xfrm rot="5400000">
                <a:off x="6844" y="4061"/>
                <a:ext cx="976" cy="970"/>
              </a:xfrm>
              <a:custGeom>
                <a:rect b="b" l="l" r="r" t="t"/>
                <a:pathLst>
                  <a:path extrusionOk="0" h="1804988" w="1819275">
                    <a:moveTo>
                      <a:pt x="696806" y="1179512"/>
                    </a:moveTo>
                    <a:cubicBezTo>
                      <a:pt x="696806" y="1179512"/>
                      <a:pt x="715640" y="1251113"/>
                      <a:pt x="794746" y="1277492"/>
                    </a:cubicBezTo>
                    <a:cubicBezTo>
                      <a:pt x="794746" y="1277492"/>
                      <a:pt x="843717" y="1367935"/>
                      <a:pt x="911522" y="1367935"/>
                    </a:cubicBezTo>
                    <a:cubicBezTo>
                      <a:pt x="975560" y="1367935"/>
                      <a:pt x="1024530" y="1277492"/>
                      <a:pt x="1024530" y="1277492"/>
                    </a:cubicBezTo>
                    <a:cubicBezTo>
                      <a:pt x="1107403" y="1251113"/>
                      <a:pt x="1122471" y="1179512"/>
                      <a:pt x="1122471" y="1179512"/>
                    </a:cubicBezTo>
                    <a:cubicBezTo>
                      <a:pt x="1122471" y="1179512"/>
                      <a:pt x="1201577" y="1258650"/>
                      <a:pt x="1243013" y="1288798"/>
                    </a:cubicBezTo>
                    <a:cubicBezTo>
                      <a:pt x="1243013" y="1288798"/>
                      <a:pt x="1239246" y="1375472"/>
                      <a:pt x="1175208" y="1431999"/>
                    </a:cubicBezTo>
                    <a:cubicBezTo>
                      <a:pt x="1111170" y="1488526"/>
                      <a:pt x="1043365" y="1477220"/>
                      <a:pt x="1039598" y="1435767"/>
                    </a:cubicBezTo>
                    <a:cubicBezTo>
                      <a:pt x="1039598" y="1394314"/>
                      <a:pt x="1084801" y="1416925"/>
                      <a:pt x="1084801" y="1416925"/>
                    </a:cubicBezTo>
                    <a:cubicBezTo>
                      <a:pt x="1084801" y="1416925"/>
                      <a:pt x="1047132" y="1379241"/>
                      <a:pt x="1032064" y="1409388"/>
                    </a:cubicBezTo>
                    <a:cubicBezTo>
                      <a:pt x="1016996" y="1443304"/>
                      <a:pt x="1039598" y="1469683"/>
                      <a:pt x="1050899" y="1480989"/>
                    </a:cubicBezTo>
                    <a:cubicBezTo>
                      <a:pt x="1050899" y="1480989"/>
                      <a:pt x="1005695" y="1582737"/>
                      <a:pt x="911522" y="1582737"/>
                    </a:cubicBezTo>
                    <a:cubicBezTo>
                      <a:pt x="813581" y="1582737"/>
                      <a:pt x="768378" y="1480989"/>
                      <a:pt x="768378" y="1480989"/>
                    </a:cubicBezTo>
                    <a:cubicBezTo>
                      <a:pt x="779679" y="1469683"/>
                      <a:pt x="802280" y="1443304"/>
                      <a:pt x="787213" y="1409388"/>
                    </a:cubicBezTo>
                    <a:cubicBezTo>
                      <a:pt x="772145" y="1379241"/>
                      <a:pt x="734475" y="1416925"/>
                      <a:pt x="734475" y="1416925"/>
                    </a:cubicBezTo>
                    <a:cubicBezTo>
                      <a:pt x="734475" y="1416925"/>
                      <a:pt x="779679" y="1394314"/>
                      <a:pt x="779679" y="1435767"/>
                    </a:cubicBezTo>
                    <a:cubicBezTo>
                      <a:pt x="775912" y="1477220"/>
                      <a:pt x="708107" y="1488526"/>
                      <a:pt x="644068" y="1431999"/>
                    </a:cubicBezTo>
                    <a:cubicBezTo>
                      <a:pt x="580030" y="1375472"/>
                      <a:pt x="576263" y="1288798"/>
                      <a:pt x="576263" y="1288798"/>
                    </a:cubicBezTo>
                    <a:cubicBezTo>
                      <a:pt x="617700" y="1258650"/>
                      <a:pt x="696806" y="1179512"/>
                      <a:pt x="696806" y="1179512"/>
                    </a:cubicBezTo>
                    <a:close/>
                    <a:moveTo>
                      <a:pt x="765493" y="1081087"/>
                    </a:moveTo>
                    <a:cubicBezTo>
                      <a:pt x="765493" y="1081087"/>
                      <a:pt x="833257" y="1118757"/>
                      <a:pt x="912314" y="1118757"/>
                    </a:cubicBezTo>
                    <a:cubicBezTo>
                      <a:pt x="987607" y="1118757"/>
                      <a:pt x="1055371" y="1081087"/>
                      <a:pt x="1055371" y="1081087"/>
                    </a:cubicBezTo>
                    <a:cubicBezTo>
                      <a:pt x="1108076" y="1209163"/>
                      <a:pt x="991372" y="1246833"/>
                      <a:pt x="991372" y="1246833"/>
                    </a:cubicBezTo>
                    <a:cubicBezTo>
                      <a:pt x="991372" y="1246833"/>
                      <a:pt x="968784" y="1303337"/>
                      <a:pt x="912314" y="1303337"/>
                    </a:cubicBezTo>
                    <a:cubicBezTo>
                      <a:pt x="852080" y="1303337"/>
                      <a:pt x="833257" y="1246833"/>
                      <a:pt x="833257" y="1246833"/>
                    </a:cubicBezTo>
                    <a:cubicBezTo>
                      <a:pt x="833257" y="1246833"/>
                      <a:pt x="712788" y="1209163"/>
                      <a:pt x="765493" y="1081087"/>
                    </a:cubicBezTo>
                    <a:close/>
                    <a:moveTo>
                      <a:pt x="1122363" y="1069975"/>
                    </a:moveTo>
                    <a:cubicBezTo>
                      <a:pt x="1156296" y="1081267"/>
                      <a:pt x="1220391" y="1085031"/>
                      <a:pt x="1220391" y="1085031"/>
                    </a:cubicBezTo>
                    <a:cubicBezTo>
                      <a:pt x="1333501" y="1216768"/>
                      <a:pt x="1325960" y="1303338"/>
                      <a:pt x="1325960" y="1303338"/>
                    </a:cubicBezTo>
                    <a:cubicBezTo>
                      <a:pt x="1243013" y="1288283"/>
                      <a:pt x="1126133" y="1164073"/>
                      <a:pt x="1126133" y="1164073"/>
                    </a:cubicBezTo>
                    <a:cubicBezTo>
                      <a:pt x="1126133" y="1118906"/>
                      <a:pt x="1122363" y="1069975"/>
                      <a:pt x="1122363" y="1069975"/>
                    </a:cubicBezTo>
                    <a:close/>
                    <a:moveTo>
                      <a:pt x="696914" y="1069975"/>
                    </a:moveTo>
                    <a:cubicBezTo>
                      <a:pt x="696914" y="1069975"/>
                      <a:pt x="693144" y="1118906"/>
                      <a:pt x="693144" y="1164073"/>
                    </a:cubicBezTo>
                    <a:cubicBezTo>
                      <a:pt x="693144" y="1164073"/>
                      <a:pt x="576264" y="1288283"/>
                      <a:pt x="493317" y="1303338"/>
                    </a:cubicBezTo>
                    <a:cubicBezTo>
                      <a:pt x="493317" y="1303338"/>
                      <a:pt x="485776" y="1216768"/>
                      <a:pt x="598886" y="1085031"/>
                    </a:cubicBezTo>
                    <a:cubicBezTo>
                      <a:pt x="598886" y="1085031"/>
                      <a:pt x="662981" y="1081267"/>
                      <a:pt x="696914" y="1069975"/>
                    </a:cubicBezTo>
                    <a:close/>
                    <a:moveTo>
                      <a:pt x="1164680" y="754062"/>
                    </a:moveTo>
                    <a:cubicBezTo>
                      <a:pt x="1194868" y="757828"/>
                      <a:pt x="1232604" y="772891"/>
                      <a:pt x="1255245" y="825610"/>
                    </a:cubicBezTo>
                    <a:cubicBezTo>
                      <a:pt x="1255245" y="825610"/>
                      <a:pt x="1338264" y="844439"/>
                      <a:pt x="1338264" y="897159"/>
                    </a:cubicBezTo>
                    <a:cubicBezTo>
                      <a:pt x="1338264" y="946113"/>
                      <a:pt x="1255245" y="964941"/>
                      <a:pt x="1255245" y="964941"/>
                    </a:cubicBezTo>
                    <a:cubicBezTo>
                      <a:pt x="1206189" y="1077912"/>
                      <a:pt x="1108076" y="1025192"/>
                      <a:pt x="1108076" y="1025192"/>
                    </a:cubicBezTo>
                    <a:cubicBezTo>
                      <a:pt x="1108076" y="1025192"/>
                      <a:pt x="1157132" y="972473"/>
                      <a:pt x="1157132" y="897159"/>
                    </a:cubicBezTo>
                    <a:cubicBezTo>
                      <a:pt x="1157132" y="821845"/>
                      <a:pt x="1108076" y="765359"/>
                      <a:pt x="1108076" y="765359"/>
                    </a:cubicBezTo>
                    <a:cubicBezTo>
                      <a:pt x="1108076" y="765359"/>
                      <a:pt x="1134491" y="754062"/>
                      <a:pt x="1164680" y="754062"/>
                    </a:cubicBezTo>
                    <a:close/>
                    <a:moveTo>
                      <a:pt x="655945" y="754062"/>
                    </a:moveTo>
                    <a:cubicBezTo>
                      <a:pt x="686262" y="754062"/>
                      <a:pt x="712788" y="765359"/>
                      <a:pt x="712788" y="765359"/>
                    </a:cubicBezTo>
                    <a:cubicBezTo>
                      <a:pt x="712788" y="765359"/>
                      <a:pt x="667314" y="821845"/>
                      <a:pt x="667314" y="897159"/>
                    </a:cubicBezTo>
                    <a:cubicBezTo>
                      <a:pt x="667314" y="972473"/>
                      <a:pt x="712788" y="1025192"/>
                      <a:pt x="712788" y="1025192"/>
                    </a:cubicBezTo>
                    <a:cubicBezTo>
                      <a:pt x="712788" y="1025192"/>
                      <a:pt x="614261" y="1077912"/>
                      <a:pt x="564997" y="964941"/>
                    </a:cubicBezTo>
                    <a:cubicBezTo>
                      <a:pt x="564997" y="964941"/>
                      <a:pt x="477838" y="946113"/>
                      <a:pt x="477838" y="897159"/>
                    </a:cubicBezTo>
                    <a:cubicBezTo>
                      <a:pt x="477838" y="844439"/>
                      <a:pt x="564997" y="825610"/>
                      <a:pt x="564997" y="825610"/>
                    </a:cubicBezTo>
                    <a:cubicBezTo>
                      <a:pt x="587734" y="772891"/>
                      <a:pt x="625629" y="757828"/>
                      <a:pt x="655945" y="754062"/>
                    </a:cubicBezTo>
                    <a:close/>
                    <a:moveTo>
                      <a:pt x="908051" y="715962"/>
                    </a:moveTo>
                    <a:cubicBezTo>
                      <a:pt x="1008001" y="715962"/>
                      <a:pt x="1089026" y="796987"/>
                      <a:pt x="1089026" y="896937"/>
                    </a:cubicBezTo>
                    <a:cubicBezTo>
                      <a:pt x="1089026" y="996887"/>
                      <a:pt x="1008001" y="1077912"/>
                      <a:pt x="908051" y="1077912"/>
                    </a:cubicBezTo>
                    <a:cubicBezTo>
                      <a:pt x="808101" y="1077912"/>
                      <a:pt x="727076" y="996887"/>
                      <a:pt x="727076" y="896937"/>
                    </a:cubicBezTo>
                    <a:cubicBezTo>
                      <a:pt x="727076" y="796987"/>
                      <a:pt x="808101" y="715962"/>
                      <a:pt x="908051" y="715962"/>
                    </a:cubicBezTo>
                    <a:close/>
                    <a:moveTo>
                      <a:pt x="1329427" y="588962"/>
                    </a:moveTo>
                    <a:cubicBezTo>
                      <a:pt x="1352072" y="588962"/>
                      <a:pt x="1442649" y="592720"/>
                      <a:pt x="1480390" y="664129"/>
                    </a:cubicBezTo>
                    <a:cubicBezTo>
                      <a:pt x="1525678" y="746813"/>
                      <a:pt x="1491712" y="773122"/>
                      <a:pt x="1469068" y="765605"/>
                    </a:cubicBezTo>
                    <a:cubicBezTo>
                      <a:pt x="1442649" y="761847"/>
                      <a:pt x="1450197" y="724263"/>
                      <a:pt x="1472842" y="720505"/>
                    </a:cubicBezTo>
                    <a:cubicBezTo>
                      <a:pt x="1472842" y="720505"/>
                      <a:pt x="1438875" y="694196"/>
                      <a:pt x="1435101" y="743055"/>
                    </a:cubicBezTo>
                    <a:cubicBezTo>
                      <a:pt x="1431327" y="795672"/>
                      <a:pt x="1476616" y="791914"/>
                      <a:pt x="1518130" y="761847"/>
                    </a:cubicBezTo>
                    <a:cubicBezTo>
                      <a:pt x="1518130" y="761847"/>
                      <a:pt x="1616256" y="806947"/>
                      <a:pt x="1635126" y="897148"/>
                    </a:cubicBezTo>
                    <a:cubicBezTo>
                      <a:pt x="1616256" y="983590"/>
                      <a:pt x="1518130" y="1032449"/>
                      <a:pt x="1518130" y="1032449"/>
                    </a:cubicBezTo>
                    <a:cubicBezTo>
                      <a:pt x="1476616" y="1002382"/>
                      <a:pt x="1431327" y="998624"/>
                      <a:pt x="1435101" y="1047482"/>
                    </a:cubicBezTo>
                    <a:cubicBezTo>
                      <a:pt x="1438875" y="1100099"/>
                      <a:pt x="1472842" y="1073791"/>
                      <a:pt x="1472842" y="1073791"/>
                    </a:cubicBezTo>
                    <a:cubicBezTo>
                      <a:pt x="1450197" y="1066274"/>
                      <a:pt x="1442649" y="1032449"/>
                      <a:pt x="1469068" y="1024932"/>
                    </a:cubicBezTo>
                    <a:cubicBezTo>
                      <a:pt x="1491712" y="1021174"/>
                      <a:pt x="1525678" y="1043724"/>
                      <a:pt x="1480390" y="1126408"/>
                    </a:cubicBezTo>
                    <a:cubicBezTo>
                      <a:pt x="1435101" y="1212850"/>
                      <a:pt x="1325653" y="1201575"/>
                      <a:pt x="1325653" y="1201575"/>
                    </a:cubicBezTo>
                    <a:cubicBezTo>
                      <a:pt x="1303009" y="1141441"/>
                      <a:pt x="1235076" y="1081307"/>
                      <a:pt x="1235076" y="1081307"/>
                    </a:cubicBezTo>
                    <a:cubicBezTo>
                      <a:pt x="1235076" y="1081307"/>
                      <a:pt x="1280365" y="1054999"/>
                      <a:pt x="1303009" y="1006140"/>
                    </a:cubicBezTo>
                    <a:cubicBezTo>
                      <a:pt x="1303009" y="1006140"/>
                      <a:pt x="1408683" y="949765"/>
                      <a:pt x="1408683" y="897148"/>
                    </a:cubicBezTo>
                    <a:cubicBezTo>
                      <a:pt x="1408683" y="844531"/>
                      <a:pt x="1303009" y="788155"/>
                      <a:pt x="1303009" y="788155"/>
                    </a:cubicBezTo>
                    <a:cubicBezTo>
                      <a:pt x="1280365" y="739297"/>
                      <a:pt x="1235076" y="712988"/>
                      <a:pt x="1235076" y="712988"/>
                    </a:cubicBezTo>
                    <a:cubicBezTo>
                      <a:pt x="1235076" y="712988"/>
                      <a:pt x="1303009" y="652854"/>
                      <a:pt x="1325653" y="592720"/>
                    </a:cubicBezTo>
                    <a:cubicBezTo>
                      <a:pt x="1325653" y="592720"/>
                      <a:pt x="1325653" y="588962"/>
                      <a:pt x="1329427" y="588962"/>
                    </a:cubicBezTo>
                    <a:close/>
                    <a:moveTo>
                      <a:pt x="490312" y="588962"/>
                    </a:moveTo>
                    <a:cubicBezTo>
                      <a:pt x="494092" y="588962"/>
                      <a:pt x="494092" y="592720"/>
                      <a:pt x="494092" y="592720"/>
                    </a:cubicBezTo>
                    <a:cubicBezTo>
                      <a:pt x="516770" y="652854"/>
                      <a:pt x="581026" y="712988"/>
                      <a:pt x="581026" y="712988"/>
                    </a:cubicBezTo>
                    <a:cubicBezTo>
                      <a:pt x="581026" y="712988"/>
                      <a:pt x="539449" y="739297"/>
                      <a:pt x="516770" y="788155"/>
                    </a:cubicBezTo>
                    <a:cubicBezTo>
                      <a:pt x="516770" y="788155"/>
                      <a:pt x="410937" y="844531"/>
                      <a:pt x="410937" y="897148"/>
                    </a:cubicBezTo>
                    <a:cubicBezTo>
                      <a:pt x="410937" y="949765"/>
                      <a:pt x="516770" y="1006140"/>
                      <a:pt x="516770" y="1006140"/>
                    </a:cubicBezTo>
                    <a:cubicBezTo>
                      <a:pt x="539449" y="1054999"/>
                      <a:pt x="581026" y="1081307"/>
                      <a:pt x="581026" y="1081307"/>
                    </a:cubicBezTo>
                    <a:cubicBezTo>
                      <a:pt x="581026" y="1081307"/>
                      <a:pt x="516770" y="1141441"/>
                      <a:pt x="494092" y="1201575"/>
                    </a:cubicBezTo>
                    <a:cubicBezTo>
                      <a:pt x="494092" y="1201575"/>
                      <a:pt x="384478" y="1212850"/>
                      <a:pt x="339121" y="1126408"/>
                    </a:cubicBezTo>
                    <a:cubicBezTo>
                      <a:pt x="289984" y="1043724"/>
                      <a:pt x="327782" y="1021174"/>
                      <a:pt x="350461" y="1024932"/>
                    </a:cubicBezTo>
                    <a:cubicBezTo>
                      <a:pt x="373139" y="1032449"/>
                      <a:pt x="369359" y="1066274"/>
                      <a:pt x="346681" y="1073791"/>
                    </a:cubicBezTo>
                    <a:cubicBezTo>
                      <a:pt x="346681" y="1073791"/>
                      <a:pt x="380699" y="1100099"/>
                      <a:pt x="384478" y="1047482"/>
                    </a:cubicBezTo>
                    <a:cubicBezTo>
                      <a:pt x="388258" y="998624"/>
                      <a:pt x="342901" y="1002382"/>
                      <a:pt x="301324" y="1032449"/>
                    </a:cubicBezTo>
                    <a:cubicBezTo>
                      <a:pt x="301324" y="1032449"/>
                      <a:pt x="203050" y="983590"/>
                      <a:pt x="184151" y="897148"/>
                    </a:cubicBezTo>
                    <a:cubicBezTo>
                      <a:pt x="203050" y="806947"/>
                      <a:pt x="301324" y="761847"/>
                      <a:pt x="301324" y="761847"/>
                    </a:cubicBezTo>
                    <a:cubicBezTo>
                      <a:pt x="342901" y="791914"/>
                      <a:pt x="388258" y="795672"/>
                      <a:pt x="384478" y="743055"/>
                    </a:cubicBezTo>
                    <a:cubicBezTo>
                      <a:pt x="380699" y="694196"/>
                      <a:pt x="346681" y="720505"/>
                      <a:pt x="346681" y="720505"/>
                    </a:cubicBezTo>
                    <a:cubicBezTo>
                      <a:pt x="369359" y="724263"/>
                      <a:pt x="373139" y="761847"/>
                      <a:pt x="350461" y="765605"/>
                    </a:cubicBezTo>
                    <a:cubicBezTo>
                      <a:pt x="327782" y="773122"/>
                      <a:pt x="289984" y="746813"/>
                      <a:pt x="339121" y="664129"/>
                    </a:cubicBezTo>
                    <a:cubicBezTo>
                      <a:pt x="376919" y="592720"/>
                      <a:pt x="467633" y="588962"/>
                      <a:pt x="490312" y="588962"/>
                    </a:cubicBezTo>
                    <a:close/>
                    <a:moveTo>
                      <a:pt x="1325960" y="498475"/>
                    </a:moveTo>
                    <a:cubicBezTo>
                      <a:pt x="1325960" y="498475"/>
                      <a:pt x="1333501" y="585045"/>
                      <a:pt x="1220391" y="716782"/>
                    </a:cubicBezTo>
                    <a:cubicBezTo>
                      <a:pt x="1220391" y="716782"/>
                      <a:pt x="1156296" y="720546"/>
                      <a:pt x="1122363" y="731838"/>
                    </a:cubicBezTo>
                    <a:cubicBezTo>
                      <a:pt x="1122363" y="731838"/>
                      <a:pt x="1126133" y="682907"/>
                      <a:pt x="1126133" y="637740"/>
                    </a:cubicBezTo>
                    <a:cubicBezTo>
                      <a:pt x="1126133" y="637740"/>
                      <a:pt x="1243013" y="513531"/>
                      <a:pt x="1325960" y="498475"/>
                    </a:cubicBezTo>
                    <a:close/>
                    <a:moveTo>
                      <a:pt x="912314" y="498475"/>
                    </a:moveTo>
                    <a:cubicBezTo>
                      <a:pt x="968784" y="498475"/>
                      <a:pt x="991372" y="554979"/>
                      <a:pt x="991372" y="554979"/>
                    </a:cubicBezTo>
                    <a:cubicBezTo>
                      <a:pt x="991372" y="554979"/>
                      <a:pt x="1108076" y="592649"/>
                      <a:pt x="1055371" y="720725"/>
                    </a:cubicBezTo>
                    <a:cubicBezTo>
                      <a:pt x="1055371" y="720725"/>
                      <a:pt x="987607" y="683056"/>
                      <a:pt x="912314" y="683056"/>
                    </a:cubicBezTo>
                    <a:cubicBezTo>
                      <a:pt x="833257" y="683056"/>
                      <a:pt x="765493" y="720725"/>
                      <a:pt x="765493" y="720725"/>
                    </a:cubicBezTo>
                    <a:cubicBezTo>
                      <a:pt x="712788" y="592649"/>
                      <a:pt x="833257" y="554979"/>
                      <a:pt x="833257" y="554979"/>
                    </a:cubicBezTo>
                    <a:cubicBezTo>
                      <a:pt x="833257" y="554979"/>
                      <a:pt x="852080" y="498475"/>
                      <a:pt x="912314" y="498475"/>
                    </a:cubicBezTo>
                    <a:close/>
                    <a:moveTo>
                      <a:pt x="493317" y="498475"/>
                    </a:moveTo>
                    <a:cubicBezTo>
                      <a:pt x="576264" y="513531"/>
                      <a:pt x="693144" y="637740"/>
                      <a:pt x="693144" y="637740"/>
                    </a:cubicBezTo>
                    <a:cubicBezTo>
                      <a:pt x="693144" y="682907"/>
                      <a:pt x="696914" y="731838"/>
                      <a:pt x="696914" y="731838"/>
                    </a:cubicBezTo>
                    <a:cubicBezTo>
                      <a:pt x="662981" y="720546"/>
                      <a:pt x="598886" y="716782"/>
                      <a:pt x="598886" y="716782"/>
                    </a:cubicBezTo>
                    <a:cubicBezTo>
                      <a:pt x="485776" y="585045"/>
                      <a:pt x="493317" y="498475"/>
                      <a:pt x="493317" y="498475"/>
                    </a:cubicBezTo>
                    <a:close/>
                    <a:moveTo>
                      <a:pt x="911522" y="222250"/>
                    </a:moveTo>
                    <a:cubicBezTo>
                      <a:pt x="1005695" y="222250"/>
                      <a:pt x="1050899" y="320230"/>
                      <a:pt x="1050899" y="320230"/>
                    </a:cubicBezTo>
                    <a:cubicBezTo>
                      <a:pt x="1039598" y="331535"/>
                      <a:pt x="1016996" y="361683"/>
                      <a:pt x="1032064" y="391831"/>
                    </a:cubicBezTo>
                    <a:cubicBezTo>
                      <a:pt x="1047132" y="421978"/>
                      <a:pt x="1084801" y="384294"/>
                      <a:pt x="1084801" y="384294"/>
                    </a:cubicBezTo>
                    <a:cubicBezTo>
                      <a:pt x="1084801" y="384294"/>
                      <a:pt x="1039598" y="406905"/>
                      <a:pt x="1039598" y="365452"/>
                    </a:cubicBezTo>
                    <a:cubicBezTo>
                      <a:pt x="1043365" y="323998"/>
                      <a:pt x="1111170" y="312693"/>
                      <a:pt x="1175208" y="369220"/>
                    </a:cubicBezTo>
                    <a:cubicBezTo>
                      <a:pt x="1239246" y="425747"/>
                      <a:pt x="1243013" y="512421"/>
                      <a:pt x="1243013" y="512421"/>
                    </a:cubicBezTo>
                    <a:cubicBezTo>
                      <a:pt x="1201577" y="542569"/>
                      <a:pt x="1122471" y="625475"/>
                      <a:pt x="1122471" y="625475"/>
                    </a:cubicBezTo>
                    <a:cubicBezTo>
                      <a:pt x="1122471" y="625475"/>
                      <a:pt x="1107403" y="553874"/>
                      <a:pt x="1024530" y="523727"/>
                    </a:cubicBezTo>
                    <a:cubicBezTo>
                      <a:pt x="1024530" y="523727"/>
                      <a:pt x="975560" y="433284"/>
                      <a:pt x="911522" y="433284"/>
                    </a:cubicBezTo>
                    <a:cubicBezTo>
                      <a:pt x="843717" y="433284"/>
                      <a:pt x="794746" y="523727"/>
                      <a:pt x="794746" y="523727"/>
                    </a:cubicBezTo>
                    <a:cubicBezTo>
                      <a:pt x="715641" y="553874"/>
                      <a:pt x="696806" y="625475"/>
                      <a:pt x="696806" y="625475"/>
                    </a:cubicBezTo>
                    <a:cubicBezTo>
                      <a:pt x="696806" y="625475"/>
                      <a:pt x="617700" y="542569"/>
                      <a:pt x="576263" y="512421"/>
                    </a:cubicBezTo>
                    <a:cubicBezTo>
                      <a:pt x="576263" y="512421"/>
                      <a:pt x="580030" y="425747"/>
                      <a:pt x="644068" y="369220"/>
                    </a:cubicBezTo>
                    <a:cubicBezTo>
                      <a:pt x="708107" y="312693"/>
                      <a:pt x="775912" y="323998"/>
                      <a:pt x="779679" y="365452"/>
                    </a:cubicBezTo>
                    <a:cubicBezTo>
                      <a:pt x="779679" y="406905"/>
                      <a:pt x="734475" y="384294"/>
                      <a:pt x="734475" y="384294"/>
                    </a:cubicBezTo>
                    <a:cubicBezTo>
                      <a:pt x="734475" y="384294"/>
                      <a:pt x="772145" y="421978"/>
                      <a:pt x="787213" y="391831"/>
                    </a:cubicBezTo>
                    <a:cubicBezTo>
                      <a:pt x="802280" y="361683"/>
                      <a:pt x="779679" y="331535"/>
                      <a:pt x="768378" y="320230"/>
                    </a:cubicBezTo>
                    <a:cubicBezTo>
                      <a:pt x="768378" y="320230"/>
                      <a:pt x="813581" y="222250"/>
                      <a:pt x="911522" y="222250"/>
                    </a:cubicBezTo>
                    <a:close/>
                    <a:moveTo>
                      <a:pt x="907753" y="185737"/>
                    </a:moveTo>
                    <a:cubicBezTo>
                      <a:pt x="809738" y="204557"/>
                      <a:pt x="741881" y="294895"/>
                      <a:pt x="741881" y="294895"/>
                    </a:cubicBezTo>
                    <a:cubicBezTo>
                      <a:pt x="568468" y="328771"/>
                      <a:pt x="523231" y="490625"/>
                      <a:pt x="523231" y="490625"/>
                    </a:cubicBezTo>
                    <a:cubicBezTo>
                      <a:pt x="485532" y="483097"/>
                      <a:pt x="474223" y="498153"/>
                      <a:pt x="474223" y="498153"/>
                    </a:cubicBezTo>
                    <a:cubicBezTo>
                      <a:pt x="474223" y="498153"/>
                      <a:pt x="474223" y="505681"/>
                      <a:pt x="470453" y="539558"/>
                    </a:cubicBezTo>
                    <a:cubicBezTo>
                      <a:pt x="470453" y="539558"/>
                      <a:pt x="312120" y="558378"/>
                      <a:pt x="259342" y="742816"/>
                    </a:cubicBezTo>
                    <a:cubicBezTo>
                      <a:pt x="259342" y="742816"/>
                      <a:pt x="176406" y="787985"/>
                      <a:pt x="134938" y="900906"/>
                    </a:cubicBezTo>
                    <a:cubicBezTo>
                      <a:pt x="176406" y="1013828"/>
                      <a:pt x="259342" y="1058996"/>
                      <a:pt x="259342" y="1058996"/>
                    </a:cubicBezTo>
                    <a:cubicBezTo>
                      <a:pt x="312120" y="1243434"/>
                      <a:pt x="470453" y="1262255"/>
                      <a:pt x="470453" y="1262255"/>
                    </a:cubicBezTo>
                    <a:cubicBezTo>
                      <a:pt x="474223" y="1296131"/>
                      <a:pt x="474223" y="1303659"/>
                      <a:pt x="474223" y="1303659"/>
                    </a:cubicBezTo>
                    <a:cubicBezTo>
                      <a:pt x="474223" y="1303659"/>
                      <a:pt x="485532" y="1318715"/>
                      <a:pt x="523231" y="1311187"/>
                    </a:cubicBezTo>
                    <a:cubicBezTo>
                      <a:pt x="523231" y="1311187"/>
                      <a:pt x="568468" y="1473041"/>
                      <a:pt x="741881" y="1510682"/>
                    </a:cubicBezTo>
                    <a:cubicBezTo>
                      <a:pt x="741881" y="1510682"/>
                      <a:pt x="809738" y="1597255"/>
                      <a:pt x="907753" y="1616075"/>
                    </a:cubicBezTo>
                    <a:cubicBezTo>
                      <a:pt x="1009539" y="1597255"/>
                      <a:pt x="1077396" y="1510682"/>
                      <a:pt x="1077396" y="1510682"/>
                    </a:cubicBezTo>
                    <a:cubicBezTo>
                      <a:pt x="1250808" y="1473041"/>
                      <a:pt x="1296046" y="1311187"/>
                      <a:pt x="1296046" y="1311187"/>
                    </a:cubicBezTo>
                    <a:cubicBezTo>
                      <a:pt x="1333744" y="1318715"/>
                      <a:pt x="1345053" y="1303659"/>
                      <a:pt x="1345053" y="1303659"/>
                    </a:cubicBezTo>
                    <a:cubicBezTo>
                      <a:pt x="1345053" y="1303659"/>
                      <a:pt x="1345053" y="1296131"/>
                      <a:pt x="1348823" y="1262255"/>
                    </a:cubicBezTo>
                    <a:cubicBezTo>
                      <a:pt x="1348823" y="1262255"/>
                      <a:pt x="1503386" y="1243434"/>
                      <a:pt x="1559934" y="1058996"/>
                    </a:cubicBezTo>
                    <a:cubicBezTo>
                      <a:pt x="1559934" y="1058996"/>
                      <a:pt x="1642870" y="1013828"/>
                      <a:pt x="1684338" y="900906"/>
                    </a:cubicBezTo>
                    <a:cubicBezTo>
                      <a:pt x="1642870" y="787985"/>
                      <a:pt x="1559934" y="742816"/>
                      <a:pt x="1559934" y="742816"/>
                    </a:cubicBezTo>
                    <a:cubicBezTo>
                      <a:pt x="1503386" y="558378"/>
                      <a:pt x="1348823" y="539558"/>
                      <a:pt x="1348823" y="539558"/>
                    </a:cubicBezTo>
                    <a:cubicBezTo>
                      <a:pt x="1345053" y="505681"/>
                      <a:pt x="1345053" y="498153"/>
                      <a:pt x="1345053" y="498153"/>
                    </a:cubicBezTo>
                    <a:cubicBezTo>
                      <a:pt x="1345053" y="498153"/>
                      <a:pt x="1333744" y="483097"/>
                      <a:pt x="1296046" y="490625"/>
                    </a:cubicBezTo>
                    <a:cubicBezTo>
                      <a:pt x="1296046" y="490625"/>
                      <a:pt x="1250808" y="328771"/>
                      <a:pt x="1077396" y="294895"/>
                    </a:cubicBezTo>
                    <a:cubicBezTo>
                      <a:pt x="1077396" y="294895"/>
                      <a:pt x="1009539" y="204557"/>
                      <a:pt x="907753" y="185737"/>
                    </a:cubicBezTo>
                    <a:close/>
                    <a:moveTo>
                      <a:pt x="907754" y="0"/>
                    </a:moveTo>
                    <a:cubicBezTo>
                      <a:pt x="941654" y="33914"/>
                      <a:pt x="1024519" y="97974"/>
                      <a:pt x="1073485" y="120584"/>
                    </a:cubicBezTo>
                    <a:cubicBezTo>
                      <a:pt x="1122451" y="146962"/>
                      <a:pt x="1242983" y="207253"/>
                      <a:pt x="1303249" y="290155"/>
                    </a:cubicBezTo>
                    <a:cubicBezTo>
                      <a:pt x="1367281" y="373056"/>
                      <a:pt x="1352215" y="478567"/>
                      <a:pt x="1352215" y="478567"/>
                    </a:cubicBezTo>
                    <a:cubicBezTo>
                      <a:pt x="1352215" y="478567"/>
                      <a:pt x="1551845" y="489872"/>
                      <a:pt x="1646011" y="636833"/>
                    </a:cubicBezTo>
                    <a:cubicBezTo>
                      <a:pt x="1743943" y="780026"/>
                      <a:pt x="1762776" y="855391"/>
                      <a:pt x="1819275" y="900610"/>
                    </a:cubicBezTo>
                    <a:cubicBezTo>
                      <a:pt x="1762776" y="945829"/>
                      <a:pt x="1743943" y="1021194"/>
                      <a:pt x="1646011" y="1164387"/>
                    </a:cubicBezTo>
                    <a:cubicBezTo>
                      <a:pt x="1551845" y="1311348"/>
                      <a:pt x="1352215" y="1322653"/>
                      <a:pt x="1352215" y="1322653"/>
                    </a:cubicBezTo>
                    <a:cubicBezTo>
                      <a:pt x="1352215" y="1322653"/>
                      <a:pt x="1367281" y="1428164"/>
                      <a:pt x="1303249" y="1511065"/>
                    </a:cubicBezTo>
                    <a:cubicBezTo>
                      <a:pt x="1242983" y="1597735"/>
                      <a:pt x="1122451" y="1654259"/>
                      <a:pt x="1073485" y="1680636"/>
                    </a:cubicBezTo>
                    <a:cubicBezTo>
                      <a:pt x="1024519" y="1703246"/>
                      <a:pt x="941654" y="1767306"/>
                      <a:pt x="907754" y="1804988"/>
                    </a:cubicBezTo>
                    <a:cubicBezTo>
                      <a:pt x="877621" y="1767306"/>
                      <a:pt x="794756" y="1703246"/>
                      <a:pt x="745790" y="1680636"/>
                    </a:cubicBezTo>
                    <a:cubicBezTo>
                      <a:pt x="696824" y="1654259"/>
                      <a:pt x="576292" y="1597735"/>
                      <a:pt x="512260" y="1511065"/>
                    </a:cubicBezTo>
                    <a:cubicBezTo>
                      <a:pt x="451994" y="1428164"/>
                      <a:pt x="467060" y="1322653"/>
                      <a:pt x="467060" y="1322653"/>
                    </a:cubicBezTo>
                    <a:cubicBezTo>
                      <a:pt x="467060" y="1322653"/>
                      <a:pt x="267430" y="1311348"/>
                      <a:pt x="169498" y="1164387"/>
                    </a:cubicBezTo>
                    <a:cubicBezTo>
                      <a:pt x="75332" y="1021194"/>
                      <a:pt x="56499" y="945829"/>
                      <a:pt x="0" y="900610"/>
                    </a:cubicBezTo>
                    <a:cubicBezTo>
                      <a:pt x="56499" y="855391"/>
                      <a:pt x="75332" y="780026"/>
                      <a:pt x="169498" y="636833"/>
                    </a:cubicBezTo>
                    <a:cubicBezTo>
                      <a:pt x="267430" y="489872"/>
                      <a:pt x="467060" y="478567"/>
                      <a:pt x="467060" y="478567"/>
                    </a:cubicBezTo>
                    <a:cubicBezTo>
                      <a:pt x="467060" y="478567"/>
                      <a:pt x="451994" y="373056"/>
                      <a:pt x="512260" y="290155"/>
                    </a:cubicBezTo>
                    <a:cubicBezTo>
                      <a:pt x="576292" y="207253"/>
                      <a:pt x="696824" y="146962"/>
                      <a:pt x="745790" y="120584"/>
                    </a:cubicBezTo>
                    <a:cubicBezTo>
                      <a:pt x="794756" y="97974"/>
                      <a:pt x="877621" y="33914"/>
                      <a:pt x="90775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7A78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 rot="1250443">
                <a:off x="6204" y="2853"/>
                <a:ext cx="2256" cy="2232"/>
              </a:xfrm>
              <a:prstGeom prst="blockArc">
                <a:avLst>
                  <a:gd fmla="val 10800000" name="adj1"/>
                  <a:gd fmla="val 19193946" name="adj2"/>
                  <a:gd fmla="val 43860" name="adj3"/>
                </a:avLst>
              </a:prstGeom>
              <a:solidFill>
                <a:srgbClr val="C7A78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199" name="Google Shape;199;p18"/>
            <p:cNvSpPr txBox="1"/>
            <p:nvPr/>
          </p:nvSpPr>
          <p:spPr>
            <a:xfrm flipH="1" rot="10800000">
              <a:off x="6003" y="7061"/>
              <a:ext cx="1080" cy="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00" name="Google Shape;200;p18"/>
          <p:cNvGrpSpPr/>
          <p:nvPr/>
        </p:nvGrpSpPr>
        <p:grpSpPr>
          <a:xfrm>
            <a:off x="6363365" y="2284333"/>
            <a:ext cx="1319180" cy="1312867"/>
            <a:chOff x="5881" y="2525"/>
            <a:chExt cx="2902" cy="2889"/>
          </a:xfrm>
        </p:grpSpPr>
        <p:sp>
          <p:nvSpPr>
            <p:cNvPr id="201" name="Google Shape;201;p18"/>
            <p:cNvSpPr/>
            <p:nvPr/>
          </p:nvSpPr>
          <p:spPr>
            <a:xfrm rot="5400000">
              <a:off x="6844" y="4061"/>
              <a:ext cx="976" cy="970"/>
            </a:xfrm>
            <a:custGeom>
              <a:rect b="b" l="l" r="r" t="t"/>
              <a:pathLst>
                <a:path extrusionOk="0" h="1804988" w="1819275">
                  <a:moveTo>
                    <a:pt x="696806" y="1179512"/>
                  </a:moveTo>
                  <a:cubicBezTo>
                    <a:pt x="696806" y="1179512"/>
                    <a:pt x="715640" y="1251113"/>
                    <a:pt x="794746" y="1277492"/>
                  </a:cubicBezTo>
                  <a:cubicBezTo>
                    <a:pt x="794746" y="1277492"/>
                    <a:pt x="843717" y="1367935"/>
                    <a:pt x="911522" y="1367935"/>
                  </a:cubicBezTo>
                  <a:cubicBezTo>
                    <a:pt x="975560" y="1367935"/>
                    <a:pt x="1024530" y="1277492"/>
                    <a:pt x="1024530" y="1277492"/>
                  </a:cubicBezTo>
                  <a:cubicBezTo>
                    <a:pt x="1107403" y="1251113"/>
                    <a:pt x="1122471" y="1179512"/>
                    <a:pt x="1122471" y="1179512"/>
                  </a:cubicBezTo>
                  <a:cubicBezTo>
                    <a:pt x="1122471" y="1179512"/>
                    <a:pt x="1201577" y="1258650"/>
                    <a:pt x="1243013" y="1288798"/>
                  </a:cubicBezTo>
                  <a:cubicBezTo>
                    <a:pt x="1243013" y="1288798"/>
                    <a:pt x="1239246" y="1375472"/>
                    <a:pt x="1175208" y="1431999"/>
                  </a:cubicBezTo>
                  <a:cubicBezTo>
                    <a:pt x="1111170" y="1488526"/>
                    <a:pt x="1043365" y="1477220"/>
                    <a:pt x="1039598" y="1435767"/>
                  </a:cubicBezTo>
                  <a:cubicBezTo>
                    <a:pt x="1039598" y="1394314"/>
                    <a:pt x="1084801" y="1416925"/>
                    <a:pt x="1084801" y="1416925"/>
                  </a:cubicBezTo>
                  <a:cubicBezTo>
                    <a:pt x="1084801" y="1416925"/>
                    <a:pt x="1047132" y="1379241"/>
                    <a:pt x="1032064" y="1409388"/>
                  </a:cubicBezTo>
                  <a:cubicBezTo>
                    <a:pt x="1016996" y="1443304"/>
                    <a:pt x="1039598" y="1469683"/>
                    <a:pt x="1050899" y="1480989"/>
                  </a:cubicBezTo>
                  <a:cubicBezTo>
                    <a:pt x="1050899" y="1480989"/>
                    <a:pt x="1005695" y="1582737"/>
                    <a:pt x="911522" y="1582737"/>
                  </a:cubicBezTo>
                  <a:cubicBezTo>
                    <a:pt x="813581" y="1582737"/>
                    <a:pt x="768378" y="1480989"/>
                    <a:pt x="768378" y="1480989"/>
                  </a:cubicBezTo>
                  <a:cubicBezTo>
                    <a:pt x="779679" y="1469683"/>
                    <a:pt x="802280" y="1443304"/>
                    <a:pt x="787213" y="1409388"/>
                  </a:cubicBezTo>
                  <a:cubicBezTo>
                    <a:pt x="772145" y="1379241"/>
                    <a:pt x="734475" y="1416925"/>
                    <a:pt x="734475" y="1416925"/>
                  </a:cubicBezTo>
                  <a:cubicBezTo>
                    <a:pt x="734475" y="1416925"/>
                    <a:pt x="779679" y="1394314"/>
                    <a:pt x="779679" y="1435767"/>
                  </a:cubicBezTo>
                  <a:cubicBezTo>
                    <a:pt x="775912" y="1477220"/>
                    <a:pt x="708107" y="1488526"/>
                    <a:pt x="644068" y="1431999"/>
                  </a:cubicBezTo>
                  <a:cubicBezTo>
                    <a:pt x="580030" y="1375472"/>
                    <a:pt x="576263" y="1288798"/>
                    <a:pt x="576263" y="1288798"/>
                  </a:cubicBezTo>
                  <a:cubicBezTo>
                    <a:pt x="617700" y="1258650"/>
                    <a:pt x="696806" y="1179512"/>
                    <a:pt x="696806" y="1179512"/>
                  </a:cubicBezTo>
                  <a:close/>
                  <a:moveTo>
                    <a:pt x="765493" y="1081087"/>
                  </a:moveTo>
                  <a:cubicBezTo>
                    <a:pt x="765493" y="1081087"/>
                    <a:pt x="833257" y="1118757"/>
                    <a:pt x="912314" y="1118757"/>
                  </a:cubicBezTo>
                  <a:cubicBezTo>
                    <a:pt x="987607" y="1118757"/>
                    <a:pt x="1055371" y="1081087"/>
                    <a:pt x="1055371" y="1081087"/>
                  </a:cubicBezTo>
                  <a:cubicBezTo>
                    <a:pt x="1108076" y="1209163"/>
                    <a:pt x="991372" y="1246833"/>
                    <a:pt x="991372" y="1246833"/>
                  </a:cubicBezTo>
                  <a:cubicBezTo>
                    <a:pt x="991372" y="1246833"/>
                    <a:pt x="968784" y="1303337"/>
                    <a:pt x="912314" y="1303337"/>
                  </a:cubicBezTo>
                  <a:cubicBezTo>
                    <a:pt x="852080" y="1303337"/>
                    <a:pt x="833257" y="1246833"/>
                    <a:pt x="833257" y="1246833"/>
                  </a:cubicBezTo>
                  <a:cubicBezTo>
                    <a:pt x="833257" y="1246833"/>
                    <a:pt x="712788" y="1209163"/>
                    <a:pt x="765493" y="1081087"/>
                  </a:cubicBezTo>
                  <a:close/>
                  <a:moveTo>
                    <a:pt x="1122363" y="1069975"/>
                  </a:moveTo>
                  <a:cubicBezTo>
                    <a:pt x="1156296" y="1081267"/>
                    <a:pt x="1220391" y="1085031"/>
                    <a:pt x="1220391" y="1085031"/>
                  </a:cubicBezTo>
                  <a:cubicBezTo>
                    <a:pt x="1333501" y="1216768"/>
                    <a:pt x="1325960" y="1303338"/>
                    <a:pt x="1325960" y="1303338"/>
                  </a:cubicBezTo>
                  <a:cubicBezTo>
                    <a:pt x="1243013" y="1288283"/>
                    <a:pt x="1126133" y="1164073"/>
                    <a:pt x="1126133" y="1164073"/>
                  </a:cubicBezTo>
                  <a:cubicBezTo>
                    <a:pt x="1126133" y="1118906"/>
                    <a:pt x="1122363" y="1069975"/>
                    <a:pt x="1122363" y="1069975"/>
                  </a:cubicBezTo>
                  <a:close/>
                  <a:moveTo>
                    <a:pt x="696914" y="1069975"/>
                  </a:moveTo>
                  <a:cubicBezTo>
                    <a:pt x="696914" y="1069975"/>
                    <a:pt x="693144" y="1118906"/>
                    <a:pt x="693144" y="1164073"/>
                  </a:cubicBezTo>
                  <a:cubicBezTo>
                    <a:pt x="693144" y="1164073"/>
                    <a:pt x="576264" y="1288283"/>
                    <a:pt x="493317" y="1303338"/>
                  </a:cubicBezTo>
                  <a:cubicBezTo>
                    <a:pt x="493317" y="1303338"/>
                    <a:pt x="485776" y="1216768"/>
                    <a:pt x="598886" y="1085031"/>
                  </a:cubicBezTo>
                  <a:cubicBezTo>
                    <a:pt x="598886" y="1085031"/>
                    <a:pt x="662981" y="1081267"/>
                    <a:pt x="696914" y="1069975"/>
                  </a:cubicBezTo>
                  <a:close/>
                  <a:moveTo>
                    <a:pt x="1164680" y="754062"/>
                  </a:moveTo>
                  <a:cubicBezTo>
                    <a:pt x="1194868" y="757828"/>
                    <a:pt x="1232604" y="772891"/>
                    <a:pt x="1255245" y="825610"/>
                  </a:cubicBezTo>
                  <a:cubicBezTo>
                    <a:pt x="1255245" y="825610"/>
                    <a:pt x="1338264" y="844439"/>
                    <a:pt x="1338264" y="897159"/>
                  </a:cubicBezTo>
                  <a:cubicBezTo>
                    <a:pt x="1338264" y="946113"/>
                    <a:pt x="1255245" y="964941"/>
                    <a:pt x="1255245" y="964941"/>
                  </a:cubicBezTo>
                  <a:cubicBezTo>
                    <a:pt x="1206189" y="1077912"/>
                    <a:pt x="1108076" y="1025192"/>
                    <a:pt x="1108076" y="1025192"/>
                  </a:cubicBezTo>
                  <a:cubicBezTo>
                    <a:pt x="1108076" y="1025192"/>
                    <a:pt x="1157132" y="972473"/>
                    <a:pt x="1157132" y="897159"/>
                  </a:cubicBezTo>
                  <a:cubicBezTo>
                    <a:pt x="1157132" y="821845"/>
                    <a:pt x="1108076" y="765359"/>
                    <a:pt x="1108076" y="765359"/>
                  </a:cubicBezTo>
                  <a:cubicBezTo>
                    <a:pt x="1108076" y="765359"/>
                    <a:pt x="1134491" y="754062"/>
                    <a:pt x="1164680" y="754062"/>
                  </a:cubicBezTo>
                  <a:close/>
                  <a:moveTo>
                    <a:pt x="655945" y="754062"/>
                  </a:moveTo>
                  <a:cubicBezTo>
                    <a:pt x="686262" y="754062"/>
                    <a:pt x="712788" y="765359"/>
                    <a:pt x="712788" y="765359"/>
                  </a:cubicBezTo>
                  <a:cubicBezTo>
                    <a:pt x="712788" y="765359"/>
                    <a:pt x="667314" y="821845"/>
                    <a:pt x="667314" y="897159"/>
                  </a:cubicBezTo>
                  <a:cubicBezTo>
                    <a:pt x="667314" y="972473"/>
                    <a:pt x="712788" y="1025192"/>
                    <a:pt x="712788" y="1025192"/>
                  </a:cubicBezTo>
                  <a:cubicBezTo>
                    <a:pt x="712788" y="1025192"/>
                    <a:pt x="614261" y="1077912"/>
                    <a:pt x="564997" y="964941"/>
                  </a:cubicBezTo>
                  <a:cubicBezTo>
                    <a:pt x="564997" y="964941"/>
                    <a:pt x="477838" y="946113"/>
                    <a:pt x="477838" y="897159"/>
                  </a:cubicBezTo>
                  <a:cubicBezTo>
                    <a:pt x="477838" y="844439"/>
                    <a:pt x="564997" y="825610"/>
                    <a:pt x="564997" y="825610"/>
                  </a:cubicBezTo>
                  <a:cubicBezTo>
                    <a:pt x="587734" y="772891"/>
                    <a:pt x="625629" y="757828"/>
                    <a:pt x="655945" y="754062"/>
                  </a:cubicBezTo>
                  <a:close/>
                  <a:moveTo>
                    <a:pt x="908051" y="715962"/>
                  </a:moveTo>
                  <a:cubicBezTo>
                    <a:pt x="1008001" y="715962"/>
                    <a:pt x="1089026" y="796987"/>
                    <a:pt x="1089026" y="896937"/>
                  </a:cubicBezTo>
                  <a:cubicBezTo>
                    <a:pt x="1089026" y="996887"/>
                    <a:pt x="1008001" y="1077912"/>
                    <a:pt x="908051" y="1077912"/>
                  </a:cubicBezTo>
                  <a:cubicBezTo>
                    <a:pt x="808101" y="1077912"/>
                    <a:pt x="727076" y="996887"/>
                    <a:pt x="727076" y="896937"/>
                  </a:cubicBezTo>
                  <a:cubicBezTo>
                    <a:pt x="727076" y="796987"/>
                    <a:pt x="808101" y="715962"/>
                    <a:pt x="908051" y="715962"/>
                  </a:cubicBezTo>
                  <a:close/>
                  <a:moveTo>
                    <a:pt x="1329427" y="588962"/>
                  </a:moveTo>
                  <a:cubicBezTo>
                    <a:pt x="1352072" y="588962"/>
                    <a:pt x="1442649" y="592720"/>
                    <a:pt x="1480390" y="664129"/>
                  </a:cubicBezTo>
                  <a:cubicBezTo>
                    <a:pt x="1525678" y="746813"/>
                    <a:pt x="1491712" y="773122"/>
                    <a:pt x="1469068" y="765605"/>
                  </a:cubicBezTo>
                  <a:cubicBezTo>
                    <a:pt x="1442649" y="761847"/>
                    <a:pt x="1450197" y="724263"/>
                    <a:pt x="1472842" y="720505"/>
                  </a:cubicBezTo>
                  <a:cubicBezTo>
                    <a:pt x="1472842" y="720505"/>
                    <a:pt x="1438875" y="694196"/>
                    <a:pt x="1435101" y="743055"/>
                  </a:cubicBezTo>
                  <a:cubicBezTo>
                    <a:pt x="1431327" y="795672"/>
                    <a:pt x="1476616" y="791914"/>
                    <a:pt x="1518130" y="761847"/>
                  </a:cubicBezTo>
                  <a:cubicBezTo>
                    <a:pt x="1518130" y="761847"/>
                    <a:pt x="1616256" y="806947"/>
                    <a:pt x="1635126" y="897148"/>
                  </a:cubicBezTo>
                  <a:cubicBezTo>
                    <a:pt x="1616256" y="983590"/>
                    <a:pt x="1518130" y="1032449"/>
                    <a:pt x="1518130" y="1032449"/>
                  </a:cubicBezTo>
                  <a:cubicBezTo>
                    <a:pt x="1476616" y="1002382"/>
                    <a:pt x="1431327" y="998624"/>
                    <a:pt x="1435101" y="1047482"/>
                  </a:cubicBezTo>
                  <a:cubicBezTo>
                    <a:pt x="1438875" y="1100099"/>
                    <a:pt x="1472842" y="1073791"/>
                    <a:pt x="1472842" y="1073791"/>
                  </a:cubicBezTo>
                  <a:cubicBezTo>
                    <a:pt x="1450197" y="1066274"/>
                    <a:pt x="1442649" y="1032449"/>
                    <a:pt x="1469068" y="1024932"/>
                  </a:cubicBezTo>
                  <a:cubicBezTo>
                    <a:pt x="1491712" y="1021174"/>
                    <a:pt x="1525678" y="1043724"/>
                    <a:pt x="1480390" y="1126408"/>
                  </a:cubicBezTo>
                  <a:cubicBezTo>
                    <a:pt x="1435101" y="1212850"/>
                    <a:pt x="1325653" y="1201575"/>
                    <a:pt x="1325653" y="1201575"/>
                  </a:cubicBezTo>
                  <a:cubicBezTo>
                    <a:pt x="1303009" y="1141441"/>
                    <a:pt x="1235076" y="1081307"/>
                    <a:pt x="1235076" y="1081307"/>
                  </a:cubicBezTo>
                  <a:cubicBezTo>
                    <a:pt x="1235076" y="1081307"/>
                    <a:pt x="1280365" y="1054999"/>
                    <a:pt x="1303009" y="1006140"/>
                  </a:cubicBezTo>
                  <a:cubicBezTo>
                    <a:pt x="1303009" y="1006140"/>
                    <a:pt x="1408683" y="949765"/>
                    <a:pt x="1408683" y="897148"/>
                  </a:cubicBezTo>
                  <a:cubicBezTo>
                    <a:pt x="1408683" y="844531"/>
                    <a:pt x="1303009" y="788155"/>
                    <a:pt x="1303009" y="788155"/>
                  </a:cubicBezTo>
                  <a:cubicBezTo>
                    <a:pt x="1280365" y="739297"/>
                    <a:pt x="1235076" y="712988"/>
                    <a:pt x="1235076" y="712988"/>
                  </a:cubicBezTo>
                  <a:cubicBezTo>
                    <a:pt x="1235076" y="712988"/>
                    <a:pt x="1303009" y="652854"/>
                    <a:pt x="1325653" y="592720"/>
                  </a:cubicBezTo>
                  <a:cubicBezTo>
                    <a:pt x="1325653" y="592720"/>
                    <a:pt x="1325653" y="588962"/>
                    <a:pt x="1329427" y="588962"/>
                  </a:cubicBezTo>
                  <a:close/>
                  <a:moveTo>
                    <a:pt x="490312" y="588962"/>
                  </a:moveTo>
                  <a:cubicBezTo>
                    <a:pt x="494092" y="588962"/>
                    <a:pt x="494092" y="592720"/>
                    <a:pt x="494092" y="592720"/>
                  </a:cubicBezTo>
                  <a:cubicBezTo>
                    <a:pt x="516770" y="652854"/>
                    <a:pt x="581026" y="712988"/>
                    <a:pt x="581026" y="712988"/>
                  </a:cubicBezTo>
                  <a:cubicBezTo>
                    <a:pt x="581026" y="712988"/>
                    <a:pt x="539449" y="739297"/>
                    <a:pt x="516770" y="788155"/>
                  </a:cubicBezTo>
                  <a:cubicBezTo>
                    <a:pt x="516770" y="788155"/>
                    <a:pt x="410937" y="844531"/>
                    <a:pt x="410937" y="897148"/>
                  </a:cubicBezTo>
                  <a:cubicBezTo>
                    <a:pt x="410937" y="949765"/>
                    <a:pt x="516770" y="1006140"/>
                    <a:pt x="516770" y="1006140"/>
                  </a:cubicBezTo>
                  <a:cubicBezTo>
                    <a:pt x="539449" y="1054999"/>
                    <a:pt x="581026" y="1081307"/>
                    <a:pt x="581026" y="1081307"/>
                  </a:cubicBezTo>
                  <a:cubicBezTo>
                    <a:pt x="581026" y="1081307"/>
                    <a:pt x="516770" y="1141441"/>
                    <a:pt x="494092" y="1201575"/>
                  </a:cubicBezTo>
                  <a:cubicBezTo>
                    <a:pt x="494092" y="1201575"/>
                    <a:pt x="384478" y="1212850"/>
                    <a:pt x="339121" y="1126408"/>
                  </a:cubicBezTo>
                  <a:cubicBezTo>
                    <a:pt x="289984" y="1043724"/>
                    <a:pt x="327782" y="1021174"/>
                    <a:pt x="350461" y="1024932"/>
                  </a:cubicBezTo>
                  <a:cubicBezTo>
                    <a:pt x="373139" y="1032449"/>
                    <a:pt x="369359" y="1066274"/>
                    <a:pt x="346681" y="1073791"/>
                  </a:cubicBezTo>
                  <a:cubicBezTo>
                    <a:pt x="346681" y="1073791"/>
                    <a:pt x="380699" y="1100099"/>
                    <a:pt x="384478" y="1047482"/>
                  </a:cubicBezTo>
                  <a:cubicBezTo>
                    <a:pt x="388258" y="998624"/>
                    <a:pt x="342901" y="1002382"/>
                    <a:pt x="301324" y="1032449"/>
                  </a:cubicBezTo>
                  <a:cubicBezTo>
                    <a:pt x="301324" y="1032449"/>
                    <a:pt x="203050" y="983590"/>
                    <a:pt x="184151" y="897148"/>
                  </a:cubicBezTo>
                  <a:cubicBezTo>
                    <a:pt x="203050" y="806947"/>
                    <a:pt x="301324" y="761847"/>
                    <a:pt x="301324" y="761847"/>
                  </a:cubicBezTo>
                  <a:cubicBezTo>
                    <a:pt x="342901" y="791914"/>
                    <a:pt x="388258" y="795672"/>
                    <a:pt x="384478" y="743055"/>
                  </a:cubicBezTo>
                  <a:cubicBezTo>
                    <a:pt x="380699" y="694196"/>
                    <a:pt x="346681" y="720505"/>
                    <a:pt x="346681" y="720505"/>
                  </a:cubicBezTo>
                  <a:cubicBezTo>
                    <a:pt x="369359" y="724263"/>
                    <a:pt x="373139" y="761847"/>
                    <a:pt x="350461" y="765605"/>
                  </a:cubicBezTo>
                  <a:cubicBezTo>
                    <a:pt x="327782" y="773122"/>
                    <a:pt x="289984" y="746813"/>
                    <a:pt x="339121" y="664129"/>
                  </a:cubicBezTo>
                  <a:cubicBezTo>
                    <a:pt x="376919" y="592720"/>
                    <a:pt x="467633" y="588962"/>
                    <a:pt x="490312" y="588962"/>
                  </a:cubicBezTo>
                  <a:close/>
                  <a:moveTo>
                    <a:pt x="1325960" y="498475"/>
                  </a:moveTo>
                  <a:cubicBezTo>
                    <a:pt x="1325960" y="498475"/>
                    <a:pt x="1333501" y="585045"/>
                    <a:pt x="1220391" y="716782"/>
                  </a:cubicBezTo>
                  <a:cubicBezTo>
                    <a:pt x="1220391" y="716782"/>
                    <a:pt x="1156296" y="720546"/>
                    <a:pt x="1122363" y="731838"/>
                  </a:cubicBezTo>
                  <a:cubicBezTo>
                    <a:pt x="1122363" y="731838"/>
                    <a:pt x="1126133" y="682907"/>
                    <a:pt x="1126133" y="637740"/>
                  </a:cubicBezTo>
                  <a:cubicBezTo>
                    <a:pt x="1126133" y="637740"/>
                    <a:pt x="1243013" y="513531"/>
                    <a:pt x="1325960" y="498475"/>
                  </a:cubicBezTo>
                  <a:close/>
                  <a:moveTo>
                    <a:pt x="912314" y="498475"/>
                  </a:moveTo>
                  <a:cubicBezTo>
                    <a:pt x="968784" y="498475"/>
                    <a:pt x="991372" y="554979"/>
                    <a:pt x="991372" y="554979"/>
                  </a:cubicBezTo>
                  <a:cubicBezTo>
                    <a:pt x="991372" y="554979"/>
                    <a:pt x="1108076" y="592649"/>
                    <a:pt x="1055371" y="720725"/>
                  </a:cubicBezTo>
                  <a:cubicBezTo>
                    <a:pt x="1055371" y="720725"/>
                    <a:pt x="987607" y="683056"/>
                    <a:pt x="912314" y="683056"/>
                  </a:cubicBezTo>
                  <a:cubicBezTo>
                    <a:pt x="833257" y="683056"/>
                    <a:pt x="765493" y="720725"/>
                    <a:pt x="765493" y="720725"/>
                  </a:cubicBezTo>
                  <a:cubicBezTo>
                    <a:pt x="712788" y="592649"/>
                    <a:pt x="833257" y="554979"/>
                    <a:pt x="833257" y="554979"/>
                  </a:cubicBezTo>
                  <a:cubicBezTo>
                    <a:pt x="833257" y="554979"/>
                    <a:pt x="852080" y="498475"/>
                    <a:pt x="912314" y="498475"/>
                  </a:cubicBezTo>
                  <a:close/>
                  <a:moveTo>
                    <a:pt x="493317" y="498475"/>
                  </a:moveTo>
                  <a:cubicBezTo>
                    <a:pt x="576264" y="513531"/>
                    <a:pt x="693144" y="637740"/>
                    <a:pt x="693144" y="637740"/>
                  </a:cubicBezTo>
                  <a:cubicBezTo>
                    <a:pt x="693144" y="682907"/>
                    <a:pt x="696914" y="731838"/>
                    <a:pt x="696914" y="731838"/>
                  </a:cubicBezTo>
                  <a:cubicBezTo>
                    <a:pt x="662981" y="720546"/>
                    <a:pt x="598886" y="716782"/>
                    <a:pt x="598886" y="716782"/>
                  </a:cubicBezTo>
                  <a:cubicBezTo>
                    <a:pt x="485776" y="585045"/>
                    <a:pt x="493317" y="498475"/>
                    <a:pt x="493317" y="498475"/>
                  </a:cubicBezTo>
                  <a:close/>
                  <a:moveTo>
                    <a:pt x="911522" y="222250"/>
                  </a:moveTo>
                  <a:cubicBezTo>
                    <a:pt x="1005695" y="222250"/>
                    <a:pt x="1050899" y="320230"/>
                    <a:pt x="1050899" y="320230"/>
                  </a:cubicBezTo>
                  <a:cubicBezTo>
                    <a:pt x="1039598" y="331535"/>
                    <a:pt x="1016996" y="361683"/>
                    <a:pt x="1032064" y="391831"/>
                  </a:cubicBezTo>
                  <a:cubicBezTo>
                    <a:pt x="1047132" y="421978"/>
                    <a:pt x="1084801" y="384294"/>
                    <a:pt x="1084801" y="384294"/>
                  </a:cubicBezTo>
                  <a:cubicBezTo>
                    <a:pt x="1084801" y="384294"/>
                    <a:pt x="1039598" y="406905"/>
                    <a:pt x="1039598" y="365452"/>
                  </a:cubicBezTo>
                  <a:cubicBezTo>
                    <a:pt x="1043365" y="323998"/>
                    <a:pt x="1111170" y="312693"/>
                    <a:pt x="1175208" y="369220"/>
                  </a:cubicBezTo>
                  <a:cubicBezTo>
                    <a:pt x="1239246" y="425747"/>
                    <a:pt x="1243013" y="512421"/>
                    <a:pt x="1243013" y="512421"/>
                  </a:cubicBezTo>
                  <a:cubicBezTo>
                    <a:pt x="1201577" y="542569"/>
                    <a:pt x="1122471" y="625475"/>
                    <a:pt x="1122471" y="625475"/>
                  </a:cubicBezTo>
                  <a:cubicBezTo>
                    <a:pt x="1122471" y="625475"/>
                    <a:pt x="1107403" y="553874"/>
                    <a:pt x="1024530" y="523727"/>
                  </a:cubicBezTo>
                  <a:cubicBezTo>
                    <a:pt x="1024530" y="523727"/>
                    <a:pt x="975560" y="433284"/>
                    <a:pt x="911522" y="433284"/>
                  </a:cubicBezTo>
                  <a:cubicBezTo>
                    <a:pt x="843717" y="433284"/>
                    <a:pt x="794746" y="523727"/>
                    <a:pt x="794746" y="523727"/>
                  </a:cubicBezTo>
                  <a:cubicBezTo>
                    <a:pt x="715641" y="553874"/>
                    <a:pt x="696806" y="625475"/>
                    <a:pt x="696806" y="625475"/>
                  </a:cubicBezTo>
                  <a:cubicBezTo>
                    <a:pt x="696806" y="625475"/>
                    <a:pt x="617700" y="542569"/>
                    <a:pt x="576263" y="512421"/>
                  </a:cubicBezTo>
                  <a:cubicBezTo>
                    <a:pt x="576263" y="512421"/>
                    <a:pt x="580030" y="425747"/>
                    <a:pt x="644068" y="369220"/>
                  </a:cubicBezTo>
                  <a:cubicBezTo>
                    <a:pt x="708107" y="312693"/>
                    <a:pt x="775912" y="323998"/>
                    <a:pt x="779679" y="365452"/>
                  </a:cubicBezTo>
                  <a:cubicBezTo>
                    <a:pt x="779679" y="406905"/>
                    <a:pt x="734475" y="384294"/>
                    <a:pt x="734475" y="384294"/>
                  </a:cubicBezTo>
                  <a:cubicBezTo>
                    <a:pt x="734475" y="384294"/>
                    <a:pt x="772145" y="421978"/>
                    <a:pt x="787213" y="391831"/>
                  </a:cubicBezTo>
                  <a:cubicBezTo>
                    <a:pt x="802280" y="361683"/>
                    <a:pt x="779679" y="331535"/>
                    <a:pt x="768378" y="320230"/>
                  </a:cubicBezTo>
                  <a:cubicBezTo>
                    <a:pt x="768378" y="320230"/>
                    <a:pt x="813581" y="222250"/>
                    <a:pt x="911522" y="222250"/>
                  </a:cubicBezTo>
                  <a:close/>
                  <a:moveTo>
                    <a:pt x="907753" y="185737"/>
                  </a:moveTo>
                  <a:cubicBezTo>
                    <a:pt x="809738" y="204557"/>
                    <a:pt x="741881" y="294895"/>
                    <a:pt x="741881" y="294895"/>
                  </a:cubicBezTo>
                  <a:cubicBezTo>
                    <a:pt x="568468" y="328771"/>
                    <a:pt x="523231" y="490625"/>
                    <a:pt x="523231" y="490625"/>
                  </a:cubicBezTo>
                  <a:cubicBezTo>
                    <a:pt x="485532" y="483097"/>
                    <a:pt x="474223" y="498153"/>
                    <a:pt x="474223" y="498153"/>
                  </a:cubicBezTo>
                  <a:cubicBezTo>
                    <a:pt x="474223" y="498153"/>
                    <a:pt x="474223" y="505681"/>
                    <a:pt x="470453" y="539558"/>
                  </a:cubicBezTo>
                  <a:cubicBezTo>
                    <a:pt x="470453" y="539558"/>
                    <a:pt x="312120" y="558378"/>
                    <a:pt x="259342" y="742816"/>
                  </a:cubicBezTo>
                  <a:cubicBezTo>
                    <a:pt x="259342" y="742816"/>
                    <a:pt x="176406" y="787985"/>
                    <a:pt x="134938" y="900906"/>
                  </a:cubicBezTo>
                  <a:cubicBezTo>
                    <a:pt x="176406" y="1013828"/>
                    <a:pt x="259342" y="1058996"/>
                    <a:pt x="259342" y="1058996"/>
                  </a:cubicBezTo>
                  <a:cubicBezTo>
                    <a:pt x="312120" y="1243434"/>
                    <a:pt x="470453" y="1262255"/>
                    <a:pt x="470453" y="1262255"/>
                  </a:cubicBezTo>
                  <a:cubicBezTo>
                    <a:pt x="474223" y="1296131"/>
                    <a:pt x="474223" y="1303659"/>
                    <a:pt x="474223" y="1303659"/>
                  </a:cubicBezTo>
                  <a:cubicBezTo>
                    <a:pt x="474223" y="1303659"/>
                    <a:pt x="485532" y="1318715"/>
                    <a:pt x="523231" y="1311187"/>
                  </a:cubicBezTo>
                  <a:cubicBezTo>
                    <a:pt x="523231" y="1311187"/>
                    <a:pt x="568468" y="1473041"/>
                    <a:pt x="741881" y="1510682"/>
                  </a:cubicBezTo>
                  <a:cubicBezTo>
                    <a:pt x="741881" y="1510682"/>
                    <a:pt x="809738" y="1597255"/>
                    <a:pt x="907753" y="1616075"/>
                  </a:cubicBezTo>
                  <a:cubicBezTo>
                    <a:pt x="1009539" y="1597255"/>
                    <a:pt x="1077396" y="1510682"/>
                    <a:pt x="1077396" y="1510682"/>
                  </a:cubicBezTo>
                  <a:cubicBezTo>
                    <a:pt x="1250808" y="1473041"/>
                    <a:pt x="1296046" y="1311187"/>
                    <a:pt x="1296046" y="1311187"/>
                  </a:cubicBezTo>
                  <a:cubicBezTo>
                    <a:pt x="1333744" y="1318715"/>
                    <a:pt x="1345053" y="1303659"/>
                    <a:pt x="1345053" y="1303659"/>
                  </a:cubicBezTo>
                  <a:cubicBezTo>
                    <a:pt x="1345053" y="1303659"/>
                    <a:pt x="1345053" y="1296131"/>
                    <a:pt x="1348823" y="1262255"/>
                  </a:cubicBezTo>
                  <a:cubicBezTo>
                    <a:pt x="1348823" y="1262255"/>
                    <a:pt x="1503386" y="1243434"/>
                    <a:pt x="1559934" y="1058996"/>
                  </a:cubicBezTo>
                  <a:cubicBezTo>
                    <a:pt x="1559934" y="1058996"/>
                    <a:pt x="1642870" y="1013828"/>
                    <a:pt x="1684338" y="900906"/>
                  </a:cubicBezTo>
                  <a:cubicBezTo>
                    <a:pt x="1642870" y="787985"/>
                    <a:pt x="1559934" y="742816"/>
                    <a:pt x="1559934" y="742816"/>
                  </a:cubicBezTo>
                  <a:cubicBezTo>
                    <a:pt x="1503386" y="558378"/>
                    <a:pt x="1348823" y="539558"/>
                    <a:pt x="1348823" y="539558"/>
                  </a:cubicBezTo>
                  <a:cubicBezTo>
                    <a:pt x="1345053" y="505681"/>
                    <a:pt x="1345053" y="498153"/>
                    <a:pt x="1345053" y="498153"/>
                  </a:cubicBezTo>
                  <a:cubicBezTo>
                    <a:pt x="1345053" y="498153"/>
                    <a:pt x="1333744" y="483097"/>
                    <a:pt x="1296046" y="490625"/>
                  </a:cubicBezTo>
                  <a:cubicBezTo>
                    <a:pt x="1296046" y="490625"/>
                    <a:pt x="1250808" y="328771"/>
                    <a:pt x="1077396" y="294895"/>
                  </a:cubicBezTo>
                  <a:cubicBezTo>
                    <a:pt x="1077396" y="294895"/>
                    <a:pt x="1009539" y="204557"/>
                    <a:pt x="907753" y="185737"/>
                  </a:cubicBezTo>
                  <a:close/>
                  <a:moveTo>
                    <a:pt x="907754" y="0"/>
                  </a:moveTo>
                  <a:cubicBezTo>
                    <a:pt x="941654" y="33914"/>
                    <a:pt x="1024519" y="97974"/>
                    <a:pt x="1073485" y="120584"/>
                  </a:cubicBezTo>
                  <a:cubicBezTo>
                    <a:pt x="1122451" y="146962"/>
                    <a:pt x="1242983" y="207253"/>
                    <a:pt x="1303249" y="290155"/>
                  </a:cubicBezTo>
                  <a:cubicBezTo>
                    <a:pt x="1367281" y="373056"/>
                    <a:pt x="1352215" y="478567"/>
                    <a:pt x="1352215" y="478567"/>
                  </a:cubicBezTo>
                  <a:cubicBezTo>
                    <a:pt x="1352215" y="478567"/>
                    <a:pt x="1551845" y="489872"/>
                    <a:pt x="1646011" y="636833"/>
                  </a:cubicBezTo>
                  <a:cubicBezTo>
                    <a:pt x="1743943" y="780026"/>
                    <a:pt x="1762776" y="855391"/>
                    <a:pt x="1819275" y="900610"/>
                  </a:cubicBezTo>
                  <a:cubicBezTo>
                    <a:pt x="1762776" y="945829"/>
                    <a:pt x="1743943" y="1021194"/>
                    <a:pt x="1646011" y="1164387"/>
                  </a:cubicBezTo>
                  <a:cubicBezTo>
                    <a:pt x="1551845" y="1311348"/>
                    <a:pt x="1352215" y="1322653"/>
                    <a:pt x="1352215" y="1322653"/>
                  </a:cubicBezTo>
                  <a:cubicBezTo>
                    <a:pt x="1352215" y="1322653"/>
                    <a:pt x="1367281" y="1428164"/>
                    <a:pt x="1303249" y="1511065"/>
                  </a:cubicBezTo>
                  <a:cubicBezTo>
                    <a:pt x="1242983" y="1597735"/>
                    <a:pt x="1122451" y="1654259"/>
                    <a:pt x="1073485" y="1680636"/>
                  </a:cubicBezTo>
                  <a:cubicBezTo>
                    <a:pt x="1024519" y="1703246"/>
                    <a:pt x="941654" y="1767306"/>
                    <a:pt x="907754" y="1804988"/>
                  </a:cubicBezTo>
                  <a:cubicBezTo>
                    <a:pt x="877621" y="1767306"/>
                    <a:pt x="794756" y="1703246"/>
                    <a:pt x="745790" y="1680636"/>
                  </a:cubicBezTo>
                  <a:cubicBezTo>
                    <a:pt x="696824" y="1654259"/>
                    <a:pt x="576292" y="1597735"/>
                    <a:pt x="512260" y="1511065"/>
                  </a:cubicBezTo>
                  <a:cubicBezTo>
                    <a:pt x="451994" y="1428164"/>
                    <a:pt x="467060" y="1322653"/>
                    <a:pt x="467060" y="1322653"/>
                  </a:cubicBezTo>
                  <a:cubicBezTo>
                    <a:pt x="467060" y="1322653"/>
                    <a:pt x="267430" y="1311348"/>
                    <a:pt x="169498" y="1164387"/>
                  </a:cubicBezTo>
                  <a:cubicBezTo>
                    <a:pt x="75332" y="1021194"/>
                    <a:pt x="56499" y="945829"/>
                    <a:pt x="0" y="900610"/>
                  </a:cubicBezTo>
                  <a:cubicBezTo>
                    <a:pt x="56499" y="855391"/>
                    <a:pt x="75332" y="780026"/>
                    <a:pt x="169498" y="636833"/>
                  </a:cubicBezTo>
                  <a:cubicBezTo>
                    <a:pt x="267430" y="489872"/>
                    <a:pt x="467060" y="478567"/>
                    <a:pt x="467060" y="478567"/>
                  </a:cubicBezTo>
                  <a:cubicBezTo>
                    <a:pt x="467060" y="478567"/>
                    <a:pt x="451994" y="373056"/>
                    <a:pt x="512260" y="290155"/>
                  </a:cubicBezTo>
                  <a:cubicBezTo>
                    <a:pt x="576292" y="207253"/>
                    <a:pt x="696824" y="146962"/>
                    <a:pt x="745790" y="120584"/>
                  </a:cubicBezTo>
                  <a:cubicBezTo>
                    <a:pt x="794756" y="97974"/>
                    <a:pt x="877621" y="33914"/>
                    <a:pt x="907754" y="0"/>
                  </a:cubicBezTo>
                  <a:close/>
                </a:path>
              </a:pathLst>
            </a:custGeom>
            <a:noFill/>
            <a:ln cap="flat" cmpd="sng" w="9525">
              <a:solidFill>
                <a:srgbClr val="C7A7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5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grpSp>
          <p:nvGrpSpPr>
            <p:cNvPr id="202" name="Google Shape;202;p18"/>
            <p:cNvGrpSpPr/>
            <p:nvPr/>
          </p:nvGrpSpPr>
          <p:grpSpPr>
            <a:xfrm>
              <a:off x="5881" y="2525"/>
              <a:ext cx="2902" cy="2889"/>
              <a:chOff x="5881" y="2525"/>
              <a:chExt cx="2902" cy="2889"/>
            </a:xfrm>
          </p:grpSpPr>
          <p:sp>
            <p:nvSpPr>
              <p:cNvPr id="203" name="Google Shape;203;p18"/>
              <p:cNvSpPr/>
              <p:nvPr/>
            </p:nvSpPr>
            <p:spPr>
              <a:xfrm rot="1250443">
                <a:off x="6204" y="2853"/>
                <a:ext cx="2256" cy="2232"/>
              </a:xfrm>
              <a:prstGeom prst="blockArc">
                <a:avLst>
                  <a:gd fmla="val 10800000" name="adj1"/>
                  <a:gd fmla="val 19193946" name="adj2"/>
                  <a:gd fmla="val 43860" name="adj3"/>
                </a:avLst>
              </a:prstGeom>
              <a:solidFill>
                <a:srgbClr val="C7A78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4" name="Google Shape;204;p18"/>
              <p:cNvSpPr txBox="1"/>
              <p:nvPr/>
            </p:nvSpPr>
            <p:spPr>
              <a:xfrm>
                <a:off x="6792" y="2982"/>
                <a:ext cx="1080" cy="6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tr-TR" sz="1400">
                    <a:solidFill>
                      <a:schemeClr val="lt1"/>
                    </a:solidFill>
                    <a:latin typeface="Twentieth Century"/>
                    <a:ea typeface="Twentieth Century"/>
                    <a:cs typeface="Twentieth Century"/>
                    <a:sym typeface="Twentieth Century"/>
                  </a:rPr>
                  <a:t>3</a:t>
                </a:r>
                <a:endParaRPr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</p:grpSp>
      <p:grpSp>
        <p:nvGrpSpPr>
          <p:cNvPr id="205" name="Google Shape;205;p18"/>
          <p:cNvGrpSpPr/>
          <p:nvPr/>
        </p:nvGrpSpPr>
        <p:grpSpPr>
          <a:xfrm flipH="1" rot="10800000">
            <a:off x="8224093" y="3448311"/>
            <a:ext cx="1319180" cy="1312867"/>
            <a:chOff x="5092" y="5312"/>
            <a:chExt cx="2902" cy="2889"/>
          </a:xfrm>
        </p:grpSpPr>
        <p:grpSp>
          <p:nvGrpSpPr>
            <p:cNvPr id="206" name="Google Shape;206;p18"/>
            <p:cNvGrpSpPr/>
            <p:nvPr/>
          </p:nvGrpSpPr>
          <p:grpSpPr>
            <a:xfrm flipH="1" rot="10800000">
              <a:off x="5092" y="5312"/>
              <a:ext cx="2902" cy="2889"/>
              <a:chOff x="5881" y="2525"/>
              <a:chExt cx="2902" cy="2889"/>
            </a:xfrm>
          </p:grpSpPr>
          <p:sp>
            <p:nvSpPr>
              <p:cNvPr id="207" name="Google Shape;207;p18"/>
              <p:cNvSpPr/>
              <p:nvPr/>
            </p:nvSpPr>
            <p:spPr>
              <a:xfrm rot="5400000">
                <a:off x="6844" y="4061"/>
                <a:ext cx="976" cy="970"/>
              </a:xfrm>
              <a:custGeom>
                <a:rect b="b" l="l" r="r" t="t"/>
                <a:pathLst>
                  <a:path extrusionOk="0" h="1804988" w="1819275">
                    <a:moveTo>
                      <a:pt x="696806" y="1179512"/>
                    </a:moveTo>
                    <a:cubicBezTo>
                      <a:pt x="696806" y="1179512"/>
                      <a:pt x="715640" y="1251113"/>
                      <a:pt x="794746" y="1277492"/>
                    </a:cubicBezTo>
                    <a:cubicBezTo>
                      <a:pt x="794746" y="1277492"/>
                      <a:pt x="843717" y="1367935"/>
                      <a:pt x="911522" y="1367935"/>
                    </a:cubicBezTo>
                    <a:cubicBezTo>
                      <a:pt x="975560" y="1367935"/>
                      <a:pt x="1024530" y="1277492"/>
                      <a:pt x="1024530" y="1277492"/>
                    </a:cubicBezTo>
                    <a:cubicBezTo>
                      <a:pt x="1107403" y="1251113"/>
                      <a:pt x="1122471" y="1179512"/>
                      <a:pt x="1122471" y="1179512"/>
                    </a:cubicBezTo>
                    <a:cubicBezTo>
                      <a:pt x="1122471" y="1179512"/>
                      <a:pt x="1201577" y="1258650"/>
                      <a:pt x="1243013" y="1288798"/>
                    </a:cubicBezTo>
                    <a:cubicBezTo>
                      <a:pt x="1243013" y="1288798"/>
                      <a:pt x="1239246" y="1375472"/>
                      <a:pt x="1175208" y="1431999"/>
                    </a:cubicBezTo>
                    <a:cubicBezTo>
                      <a:pt x="1111170" y="1488526"/>
                      <a:pt x="1043365" y="1477220"/>
                      <a:pt x="1039598" y="1435767"/>
                    </a:cubicBezTo>
                    <a:cubicBezTo>
                      <a:pt x="1039598" y="1394314"/>
                      <a:pt x="1084801" y="1416925"/>
                      <a:pt x="1084801" y="1416925"/>
                    </a:cubicBezTo>
                    <a:cubicBezTo>
                      <a:pt x="1084801" y="1416925"/>
                      <a:pt x="1047132" y="1379241"/>
                      <a:pt x="1032064" y="1409388"/>
                    </a:cubicBezTo>
                    <a:cubicBezTo>
                      <a:pt x="1016996" y="1443304"/>
                      <a:pt x="1039598" y="1469683"/>
                      <a:pt x="1050899" y="1480989"/>
                    </a:cubicBezTo>
                    <a:cubicBezTo>
                      <a:pt x="1050899" y="1480989"/>
                      <a:pt x="1005695" y="1582737"/>
                      <a:pt x="911522" y="1582737"/>
                    </a:cubicBezTo>
                    <a:cubicBezTo>
                      <a:pt x="813581" y="1582737"/>
                      <a:pt x="768378" y="1480989"/>
                      <a:pt x="768378" y="1480989"/>
                    </a:cubicBezTo>
                    <a:cubicBezTo>
                      <a:pt x="779679" y="1469683"/>
                      <a:pt x="802280" y="1443304"/>
                      <a:pt x="787213" y="1409388"/>
                    </a:cubicBezTo>
                    <a:cubicBezTo>
                      <a:pt x="772145" y="1379241"/>
                      <a:pt x="734475" y="1416925"/>
                      <a:pt x="734475" y="1416925"/>
                    </a:cubicBezTo>
                    <a:cubicBezTo>
                      <a:pt x="734475" y="1416925"/>
                      <a:pt x="779679" y="1394314"/>
                      <a:pt x="779679" y="1435767"/>
                    </a:cubicBezTo>
                    <a:cubicBezTo>
                      <a:pt x="775912" y="1477220"/>
                      <a:pt x="708107" y="1488526"/>
                      <a:pt x="644068" y="1431999"/>
                    </a:cubicBezTo>
                    <a:cubicBezTo>
                      <a:pt x="580030" y="1375472"/>
                      <a:pt x="576263" y="1288798"/>
                      <a:pt x="576263" y="1288798"/>
                    </a:cubicBezTo>
                    <a:cubicBezTo>
                      <a:pt x="617700" y="1258650"/>
                      <a:pt x="696806" y="1179512"/>
                      <a:pt x="696806" y="1179512"/>
                    </a:cubicBezTo>
                    <a:close/>
                    <a:moveTo>
                      <a:pt x="765493" y="1081087"/>
                    </a:moveTo>
                    <a:cubicBezTo>
                      <a:pt x="765493" y="1081087"/>
                      <a:pt x="833257" y="1118757"/>
                      <a:pt x="912314" y="1118757"/>
                    </a:cubicBezTo>
                    <a:cubicBezTo>
                      <a:pt x="987607" y="1118757"/>
                      <a:pt x="1055371" y="1081087"/>
                      <a:pt x="1055371" y="1081087"/>
                    </a:cubicBezTo>
                    <a:cubicBezTo>
                      <a:pt x="1108076" y="1209163"/>
                      <a:pt x="991372" y="1246833"/>
                      <a:pt x="991372" y="1246833"/>
                    </a:cubicBezTo>
                    <a:cubicBezTo>
                      <a:pt x="991372" y="1246833"/>
                      <a:pt x="968784" y="1303337"/>
                      <a:pt x="912314" y="1303337"/>
                    </a:cubicBezTo>
                    <a:cubicBezTo>
                      <a:pt x="852080" y="1303337"/>
                      <a:pt x="833257" y="1246833"/>
                      <a:pt x="833257" y="1246833"/>
                    </a:cubicBezTo>
                    <a:cubicBezTo>
                      <a:pt x="833257" y="1246833"/>
                      <a:pt x="712788" y="1209163"/>
                      <a:pt x="765493" y="1081087"/>
                    </a:cubicBezTo>
                    <a:close/>
                    <a:moveTo>
                      <a:pt x="1122363" y="1069975"/>
                    </a:moveTo>
                    <a:cubicBezTo>
                      <a:pt x="1156296" y="1081267"/>
                      <a:pt x="1220391" y="1085031"/>
                      <a:pt x="1220391" y="1085031"/>
                    </a:cubicBezTo>
                    <a:cubicBezTo>
                      <a:pt x="1333501" y="1216768"/>
                      <a:pt x="1325960" y="1303338"/>
                      <a:pt x="1325960" y="1303338"/>
                    </a:cubicBezTo>
                    <a:cubicBezTo>
                      <a:pt x="1243013" y="1288283"/>
                      <a:pt x="1126133" y="1164073"/>
                      <a:pt x="1126133" y="1164073"/>
                    </a:cubicBezTo>
                    <a:cubicBezTo>
                      <a:pt x="1126133" y="1118906"/>
                      <a:pt x="1122363" y="1069975"/>
                      <a:pt x="1122363" y="1069975"/>
                    </a:cubicBezTo>
                    <a:close/>
                    <a:moveTo>
                      <a:pt x="696914" y="1069975"/>
                    </a:moveTo>
                    <a:cubicBezTo>
                      <a:pt x="696914" y="1069975"/>
                      <a:pt x="693144" y="1118906"/>
                      <a:pt x="693144" y="1164073"/>
                    </a:cubicBezTo>
                    <a:cubicBezTo>
                      <a:pt x="693144" y="1164073"/>
                      <a:pt x="576264" y="1288283"/>
                      <a:pt x="493317" y="1303338"/>
                    </a:cubicBezTo>
                    <a:cubicBezTo>
                      <a:pt x="493317" y="1303338"/>
                      <a:pt x="485776" y="1216768"/>
                      <a:pt x="598886" y="1085031"/>
                    </a:cubicBezTo>
                    <a:cubicBezTo>
                      <a:pt x="598886" y="1085031"/>
                      <a:pt x="662981" y="1081267"/>
                      <a:pt x="696914" y="1069975"/>
                    </a:cubicBezTo>
                    <a:close/>
                    <a:moveTo>
                      <a:pt x="1164680" y="754062"/>
                    </a:moveTo>
                    <a:cubicBezTo>
                      <a:pt x="1194868" y="757828"/>
                      <a:pt x="1232604" y="772891"/>
                      <a:pt x="1255245" y="825610"/>
                    </a:cubicBezTo>
                    <a:cubicBezTo>
                      <a:pt x="1255245" y="825610"/>
                      <a:pt x="1338264" y="844439"/>
                      <a:pt x="1338264" y="897159"/>
                    </a:cubicBezTo>
                    <a:cubicBezTo>
                      <a:pt x="1338264" y="946113"/>
                      <a:pt x="1255245" y="964941"/>
                      <a:pt x="1255245" y="964941"/>
                    </a:cubicBezTo>
                    <a:cubicBezTo>
                      <a:pt x="1206189" y="1077912"/>
                      <a:pt x="1108076" y="1025192"/>
                      <a:pt x="1108076" y="1025192"/>
                    </a:cubicBezTo>
                    <a:cubicBezTo>
                      <a:pt x="1108076" y="1025192"/>
                      <a:pt x="1157132" y="972473"/>
                      <a:pt x="1157132" y="897159"/>
                    </a:cubicBezTo>
                    <a:cubicBezTo>
                      <a:pt x="1157132" y="821845"/>
                      <a:pt x="1108076" y="765359"/>
                      <a:pt x="1108076" y="765359"/>
                    </a:cubicBezTo>
                    <a:cubicBezTo>
                      <a:pt x="1108076" y="765359"/>
                      <a:pt x="1134491" y="754062"/>
                      <a:pt x="1164680" y="754062"/>
                    </a:cubicBezTo>
                    <a:close/>
                    <a:moveTo>
                      <a:pt x="655945" y="754062"/>
                    </a:moveTo>
                    <a:cubicBezTo>
                      <a:pt x="686262" y="754062"/>
                      <a:pt x="712788" y="765359"/>
                      <a:pt x="712788" y="765359"/>
                    </a:cubicBezTo>
                    <a:cubicBezTo>
                      <a:pt x="712788" y="765359"/>
                      <a:pt x="667314" y="821845"/>
                      <a:pt x="667314" y="897159"/>
                    </a:cubicBezTo>
                    <a:cubicBezTo>
                      <a:pt x="667314" y="972473"/>
                      <a:pt x="712788" y="1025192"/>
                      <a:pt x="712788" y="1025192"/>
                    </a:cubicBezTo>
                    <a:cubicBezTo>
                      <a:pt x="712788" y="1025192"/>
                      <a:pt x="614261" y="1077912"/>
                      <a:pt x="564997" y="964941"/>
                    </a:cubicBezTo>
                    <a:cubicBezTo>
                      <a:pt x="564997" y="964941"/>
                      <a:pt x="477838" y="946113"/>
                      <a:pt x="477838" y="897159"/>
                    </a:cubicBezTo>
                    <a:cubicBezTo>
                      <a:pt x="477838" y="844439"/>
                      <a:pt x="564997" y="825610"/>
                      <a:pt x="564997" y="825610"/>
                    </a:cubicBezTo>
                    <a:cubicBezTo>
                      <a:pt x="587734" y="772891"/>
                      <a:pt x="625629" y="757828"/>
                      <a:pt x="655945" y="754062"/>
                    </a:cubicBezTo>
                    <a:close/>
                    <a:moveTo>
                      <a:pt x="908051" y="715962"/>
                    </a:moveTo>
                    <a:cubicBezTo>
                      <a:pt x="1008001" y="715962"/>
                      <a:pt x="1089026" y="796987"/>
                      <a:pt x="1089026" y="896937"/>
                    </a:cubicBezTo>
                    <a:cubicBezTo>
                      <a:pt x="1089026" y="996887"/>
                      <a:pt x="1008001" y="1077912"/>
                      <a:pt x="908051" y="1077912"/>
                    </a:cubicBezTo>
                    <a:cubicBezTo>
                      <a:pt x="808101" y="1077912"/>
                      <a:pt x="727076" y="996887"/>
                      <a:pt x="727076" y="896937"/>
                    </a:cubicBezTo>
                    <a:cubicBezTo>
                      <a:pt x="727076" y="796987"/>
                      <a:pt x="808101" y="715962"/>
                      <a:pt x="908051" y="715962"/>
                    </a:cubicBezTo>
                    <a:close/>
                    <a:moveTo>
                      <a:pt x="1329427" y="588962"/>
                    </a:moveTo>
                    <a:cubicBezTo>
                      <a:pt x="1352072" y="588962"/>
                      <a:pt x="1442649" y="592720"/>
                      <a:pt x="1480390" y="664129"/>
                    </a:cubicBezTo>
                    <a:cubicBezTo>
                      <a:pt x="1525678" y="746813"/>
                      <a:pt x="1491712" y="773122"/>
                      <a:pt x="1469068" y="765605"/>
                    </a:cubicBezTo>
                    <a:cubicBezTo>
                      <a:pt x="1442649" y="761847"/>
                      <a:pt x="1450197" y="724263"/>
                      <a:pt x="1472842" y="720505"/>
                    </a:cubicBezTo>
                    <a:cubicBezTo>
                      <a:pt x="1472842" y="720505"/>
                      <a:pt x="1438875" y="694196"/>
                      <a:pt x="1435101" y="743055"/>
                    </a:cubicBezTo>
                    <a:cubicBezTo>
                      <a:pt x="1431327" y="795672"/>
                      <a:pt x="1476616" y="791914"/>
                      <a:pt x="1518130" y="761847"/>
                    </a:cubicBezTo>
                    <a:cubicBezTo>
                      <a:pt x="1518130" y="761847"/>
                      <a:pt x="1616256" y="806947"/>
                      <a:pt x="1635126" y="897148"/>
                    </a:cubicBezTo>
                    <a:cubicBezTo>
                      <a:pt x="1616256" y="983590"/>
                      <a:pt x="1518130" y="1032449"/>
                      <a:pt x="1518130" y="1032449"/>
                    </a:cubicBezTo>
                    <a:cubicBezTo>
                      <a:pt x="1476616" y="1002382"/>
                      <a:pt x="1431327" y="998624"/>
                      <a:pt x="1435101" y="1047482"/>
                    </a:cubicBezTo>
                    <a:cubicBezTo>
                      <a:pt x="1438875" y="1100099"/>
                      <a:pt x="1472842" y="1073791"/>
                      <a:pt x="1472842" y="1073791"/>
                    </a:cubicBezTo>
                    <a:cubicBezTo>
                      <a:pt x="1450197" y="1066274"/>
                      <a:pt x="1442649" y="1032449"/>
                      <a:pt x="1469068" y="1024932"/>
                    </a:cubicBezTo>
                    <a:cubicBezTo>
                      <a:pt x="1491712" y="1021174"/>
                      <a:pt x="1525678" y="1043724"/>
                      <a:pt x="1480390" y="1126408"/>
                    </a:cubicBezTo>
                    <a:cubicBezTo>
                      <a:pt x="1435101" y="1212850"/>
                      <a:pt x="1325653" y="1201575"/>
                      <a:pt x="1325653" y="1201575"/>
                    </a:cubicBezTo>
                    <a:cubicBezTo>
                      <a:pt x="1303009" y="1141441"/>
                      <a:pt x="1235076" y="1081307"/>
                      <a:pt x="1235076" y="1081307"/>
                    </a:cubicBezTo>
                    <a:cubicBezTo>
                      <a:pt x="1235076" y="1081307"/>
                      <a:pt x="1280365" y="1054999"/>
                      <a:pt x="1303009" y="1006140"/>
                    </a:cubicBezTo>
                    <a:cubicBezTo>
                      <a:pt x="1303009" y="1006140"/>
                      <a:pt x="1408683" y="949765"/>
                      <a:pt x="1408683" y="897148"/>
                    </a:cubicBezTo>
                    <a:cubicBezTo>
                      <a:pt x="1408683" y="844531"/>
                      <a:pt x="1303009" y="788155"/>
                      <a:pt x="1303009" y="788155"/>
                    </a:cubicBezTo>
                    <a:cubicBezTo>
                      <a:pt x="1280365" y="739297"/>
                      <a:pt x="1235076" y="712988"/>
                      <a:pt x="1235076" y="712988"/>
                    </a:cubicBezTo>
                    <a:cubicBezTo>
                      <a:pt x="1235076" y="712988"/>
                      <a:pt x="1303009" y="652854"/>
                      <a:pt x="1325653" y="592720"/>
                    </a:cubicBezTo>
                    <a:cubicBezTo>
                      <a:pt x="1325653" y="592720"/>
                      <a:pt x="1325653" y="588962"/>
                      <a:pt x="1329427" y="588962"/>
                    </a:cubicBezTo>
                    <a:close/>
                    <a:moveTo>
                      <a:pt x="490312" y="588962"/>
                    </a:moveTo>
                    <a:cubicBezTo>
                      <a:pt x="494092" y="588962"/>
                      <a:pt x="494092" y="592720"/>
                      <a:pt x="494092" y="592720"/>
                    </a:cubicBezTo>
                    <a:cubicBezTo>
                      <a:pt x="516770" y="652854"/>
                      <a:pt x="581026" y="712988"/>
                      <a:pt x="581026" y="712988"/>
                    </a:cubicBezTo>
                    <a:cubicBezTo>
                      <a:pt x="581026" y="712988"/>
                      <a:pt x="539449" y="739297"/>
                      <a:pt x="516770" y="788155"/>
                    </a:cubicBezTo>
                    <a:cubicBezTo>
                      <a:pt x="516770" y="788155"/>
                      <a:pt x="410937" y="844531"/>
                      <a:pt x="410937" y="897148"/>
                    </a:cubicBezTo>
                    <a:cubicBezTo>
                      <a:pt x="410937" y="949765"/>
                      <a:pt x="516770" y="1006140"/>
                      <a:pt x="516770" y="1006140"/>
                    </a:cubicBezTo>
                    <a:cubicBezTo>
                      <a:pt x="539449" y="1054999"/>
                      <a:pt x="581026" y="1081307"/>
                      <a:pt x="581026" y="1081307"/>
                    </a:cubicBezTo>
                    <a:cubicBezTo>
                      <a:pt x="581026" y="1081307"/>
                      <a:pt x="516770" y="1141441"/>
                      <a:pt x="494092" y="1201575"/>
                    </a:cubicBezTo>
                    <a:cubicBezTo>
                      <a:pt x="494092" y="1201575"/>
                      <a:pt x="384478" y="1212850"/>
                      <a:pt x="339121" y="1126408"/>
                    </a:cubicBezTo>
                    <a:cubicBezTo>
                      <a:pt x="289984" y="1043724"/>
                      <a:pt x="327782" y="1021174"/>
                      <a:pt x="350461" y="1024932"/>
                    </a:cubicBezTo>
                    <a:cubicBezTo>
                      <a:pt x="373139" y="1032449"/>
                      <a:pt x="369359" y="1066274"/>
                      <a:pt x="346681" y="1073791"/>
                    </a:cubicBezTo>
                    <a:cubicBezTo>
                      <a:pt x="346681" y="1073791"/>
                      <a:pt x="380699" y="1100099"/>
                      <a:pt x="384478" y="1047482"/>
                    </a:cubicBezTo>
                    <a:cubicBezTo>
                      <a:pt x="388258" y="998624"/>
                      <a:pt x="342901" y="1002382"/>
                      <a:pt x="301324" y="1032449"/>
                    </a:cubicBezTo>
                    <a:cubicBezTo>
                      <a:pt x="301324" y="1032449"/>
                      <a:pt x="203050" y="983590"/>
                      <a:pt x="184151" y="897148"/>
                    </a:cubicBezTo>
                    <a:cubicBezTo>
                      <a:pt x="203050" y="806947"/>
                      <a:pt x="301324" y="761847"/>
                      <a:pt x="301324" y="761847"/>
                    </a:cubicBezTo>
                    <a:cubicBezTo>
                      <a:pt x="342901" y="791914"/>
                      <a:pt x="388258" y="795672"/>
                      <a:pt x="384478" y="743055"/>
                    </a:cubicBezTo>
                    <a:cubicBezTo>
                      <a:pt x="380699" y="694196"/>
                      <a:pt x="346681" y="720505"/>
                      <a:pt x="346681" y="720505"/>
                    </a:cubicBezTo>
                    <a:cubicBezTo>
                      <a:pt x="369359" y="724263"/>
                      <a:pt x="373139" y="761847"/>
                      <a:pt x="350461" y="765605"/>
                    </a:cubicBezTo>
                    <a:cubicBezTo>
                      <a:pt x="327782" y="773122"/>
                      <a:pt x="289984" y="746813"/>
                      <a:pt x="339121" y="664129"/>
                    </a:cubicBezTo>
                    <a:cubicBezTo>
                      <a:pt x="376919" y="592720"/>
                      <a:pt x="467633" y="588962"/>
                      <a:pt x="490312" y="588962"/>
                    </a:cubicBezTo>
                    <a:close/>
                    <a:moveTo>
                      <a:pt x="1325960" y="498475"/>
                    </a:moveTo>
                    <a:cubicBezTo>
                      <a:pt x="1325960" y="498475"/>
                      <a:pt x="1333501" y="585045"/>
                      <a:pt x="1220391" y="716782"/>
                    </a:cubicBezTo>
                    <a:cubicBezTo>
                      <a:pt x="1220391" y="716782"/>
                      <a:pt x="1156296" y="720546"/>
                      <a:pt x="1122363" y="731838"/>
                    </a:cubicBezTo>
                    <a:cubicBezTo>
                      <a:pt x="1122363" y="731838"/>
                      <a:pt x="1126133" y="682907"/>
                      <a:pt x="1126133" y="637740"/>
                    </a:cubicBezTo>
                    <a:cubicBezTo>
                      <a:pt x="1126133" y="637740"/>
                      <a:pt x="1243013" y="513531"/>
                      <a:pt x="1325960" y="498475"/>
                    </a:cubicBezTo>
                    <a:close/>
                    <a:moveTo>
                      <a:pt x="912314" y="498475"/>
                    </a:moveTo>
                    <a:cubicBezTo>
                      <a:pt x="968784" y="498475"/>
                      <a:pt x="991372" y="554979"/>
                      <a:pt x="991372" y="554979"/>
                    </a:cubicBezTo>
                    <a:cubicBezTo>
                      <a:pt x="991372" y="554979"/>
                      <a:pt x="1108076" y="592649"/>
                      <a:pt x="1055371" y="720725"/>
                    </a:cubicBezTo>
                    <a:cubicBezTo>
                      <a:pt x="1055371" y="720725"/>
                      <a:pt x="987607" y="683056"/>
                      <a:pt x="912314" y="683056"/>
                    </a:cubicBezTo>
                    <a:cubicBezTo>
                      <a:pt x="833257" y="683056"/>
                      <a:pt x="765493" y="720725"/>
                      <a:pt x="765493" y="720725"/>
                    </a:cubicBezTo>
                    <a:cubicBezTo>
                      <a:pt x="712788" y="592649"/>
                      <a:pt x="833257" y="554979"/>
                      <a:pt x="833257" y="554979"/>
                    </a:cubicBezTo>
                    <a:cubicBezTo>
                      <a:pt x="833257" y="554979"/>
                      <a:pt x="852080" y="498475"/>
                      <a:pt x="912314" y="498475"/>
                    </a:cubicBezTo>
                    <a:close/>
                    <a:moveTo>
                      <a:pt x="493317" y="498475"/>
                    </a:moveTo>
                    <a:cubicBezTo>
                      <a:pt x="576264" y="513531"/>
                      <a:pt x="693144" y="637740"/>
                      <a:pt x="693144" y="637740"/>
                    </a:cubicBezTo>
                    <a:cubicBezTo>
                      <a:pt x="693144" y="682907"/>
                      <a:pt x="696914" y="731838"/>
                      <a:pt x="696914" y="731838"/>
                    </a:cubicBezTo>
                    <a:cubicBezTo>
                      <a:pt x="662981" y="720546"/>
                      <a:pt x="598886" y="716782"/>
                      <a:pt x="598886" y="716782"/>
                    </a:cubicBezTo>
                    <a:cubicBezTo>
                      <a:pt x="485776" y="585045"/>
                      <a:pt x="493317" y="498475"/>
                      <a:pt x="493317" y="498475"/>
                    </a:cubicBezTo>
                    <a:close/>
                    <a:moveTo>
                      <a:pt x="911522" y="222250"/>
                    </a:moveTo>
                    <a:cubicBezTo>
                      <a:pt x="1005695" y="222250"/>
                      <a:pt x="1050899" y="320230"/>
                      <a:pt x="1050899" y="320230"/>
                    </a:cubicBezTo>
                    <a:cubicBezTo>
                      <a:pt x="1039598" y="331535"/>
                      <a:pt x="1016996" y="361683"/>
                      <a:pt x="1032064" y="391831"/>
                    </a:cubicBezTo>
                    <a:cubicBezTo>
                      <a:pt x="1047132" y="421978"/>
                      <a:pt x="1084801" y="384294"/>
                      <a:pt x="1084801" y="384294"/>
                    </a:cubicBezTo>
                    <a:cubicBezTo>
                      <a:pt x="1084801" y="384294"/>
                      <a:pt x="1039598" y="406905"/>
                      <a:pt x="1039598" y="365452"/>
                    </a:cubicBezTo>
                    <a:cubicBezTo>
                      <a:pt x="1043365" y="323998"/>
                      <a:pt x="1111170" y="312693"/>
                      <a:pt x="1175208" y="369220"/>
                    </a:cubicBezTo>
                    <a:cubicBezTo>
                      <a:pt x="1239246" y="425747"/>
                      <a:pt x="1243013" y="512421"/>
                      <a:pt x="1243013" y="512421"/>
                    </a:cubicBezTo>
                    <a:cubicBezTo>
                      <a:pt x="1201577" y="542569"/>
                      <a:pt x="1122471" y="625475"/>
                      <a:pt x="1122471" y="625475"/>
                    </a:cubicBezTo>
                    <a:cubicBezTo>
                      <a:pt x="1122471" y="625475"/>
                      <a:pt x="1107403" y="553874"/>
                      <a:pt x="1024530" y="523727"/>
                    </a:cubicBezTo>
                    <a:cubicBezTo>
                      <a:pt x="1024530" y="523727"/>
                      <a:pt x="975560" y="433284"/>
                      <a:pt x="911522" y="433284"/>
                    </a:cubicBezTo>
                    <a:cubicBezTo>
                      <a:pt x="843717" y="433284"/>
                      <a:pt x="794746" y="523727"/>
                      <a:pt x="794746" y="523727"/>
                    </a:cubicBezTo>
                    <a:cubicBezTo>
                      <a:pt x="715641" y="553874"/>
                      <a:pt x="696806" y="625475"/>
                      <a:pt x="696806" y="625475"/>
                    </a:cubicBezTo>
                    <a:cubicBezTo>
                      <a:pt x="696806" y="625475"/>
                      <a:pt x="617700" y="542569"/>
                      <a:pt x="576263" y="512421"/>
                    </a:cubicBezTo>
                    <a:cubicBezTo>
                      <a:pt x="576263" y="512421"/>
                      <a:pt x="580030" y="425747"/>
                      <a:pt x="644068" y="369220"/>
                    </a:cubicBezTo>
                    <a:cubicBezTo>
                      <a:pt x="708107" y="312693"/>
                      <a:pt x="775912" y="323998"/>
                      <a:pt x="779679" y="365452"/>
                    </a:cubicBezTo>
                    <a:cubicBezTo>
                      <a:pt x="779679" y="406905"/>
                      <a:pt x="734475" y="384294"/>
                      <a:pt x="734475" y="384294"/>
                    </a:cubicBezTo>
                    <a:cubicBezTo>
                      <a:pt x="734475" y="384294"/>
                      <a:pt x="772145" y="421978"/>
                      <a:pt x="787213" y="391831"/>
                    </a:cubicBezTo>
                    <a:cubicBezTo>
                      <a:pt x="802280" y="361683"/>
                      <a:pt x="779679" y="331535"/>
                      <a:pt x="768378" y="320230"/>
                    </a:cubicBezTo>
                    <a:cubicBezTo>
                      <a:pt x="768378" y="320230"/>
                      <a:pt x="813581" y="222250"/>
                      <a:pt x="911522" y="222250"/>
                    </a:cubicBezTo>
                    <a:close/>
                    <a:moveTo>
                      <a:pt x="907753" y="185737"/>
                    </a:moveTo>
                    <a:cubicBezTo>
                      <a:pt x="809738" y="204557"/>
                      <a:pt x="741881" y="294895"/>
                      <a:pt x="741881" y="294895"/>
                    </a:cubicBezTo>
                    <a:cubicBezTo>
                      <a:pt x="568468" y="328771"/>
                      <a:pt x="523231" y="490625"/>
                      <a:pt x="523231" y="490625"/>
                    </a:cubicBezTo>
                    <a:cubicBezTo>
                      <a:pt x="485532" y="483097"/>
                      <a:pt x="474223" y="498153"/>
                      <a:pt x="474223" y="498153"/>
                    </a:cubicBezTo>
                    <a:cubicBezTo>
                      <a:pt x="474223" y="498153"/>
                      <a:pt x="474223" y="505681"/>
                      <a:pt x="470453" y="539558"/>
                    </a:cubicBezTo>
                    <a:cubicBezTo>
                      <a:pt x="470453" y="539558"/>
                      <a:pt x="312120" y="558378"/>
                      <a:pt x="259342" y="742816"/>
                    </a:cubicBezTo>
                    <a:cubicBezTo>
                      <a:pt x="259342" y="742816"/>
                      <a:pt x="176406" y="787985"/>
                      <a:pt x="134938" y="900906"/>
                    </a:cubicBezTo>
                    <a:cubicBezTo>
                      <a:pt x="176406" y="1013828"/>
                      <a:pt x="259342" y="1058996"/>
                      <a:pt x="259342" y="1058996"/>
                    </a:cubicBezTo>
                    <a:cubicBezTo>
                      <a:pt x="312120" y="1243434"/>
                      <a:pt x="470453" y="1262255"/>
                      <a:pt x="470453" y="1262255"/>
                    </a:cubicBezTo>
                    <a:cubicBezTo>
                      <a:pt x="474223" y="1296131"/>
                      <a:pt x="474223" y="1303659"/>
                      <a:pt x="474223" y="1303659"/>
                    </a:cubicBezTo>
                    <a:cubicBezTo>
                      <a:pt x="474223" y="1303659"/>
                      <a:pt x="485532" y="1318715"/>
                      <a:pt x="523231" y="1311187"/>
                    </a:cubicBezTo>
                    <a:cubicBezTo>
                      <a:pt x="523231" y="1311187"/>
                      <a:pt x="568468" y="1473041"/>
                      <a:pt x="741881" y="1510682"/>
                    </a:cubicBezTo>
                    <a:cubicBezTo>
                      <a:pt x="741881" y="1510682"/>
                      <a:pt x="809738" y="1597255"/>
                      <a:pt x="907753" y="1616075"/>
                    </a:cubicBezTo>
                    <a:cubicBezTo>
                      <a:pt x="1009539" y="1597255"/>
                      <a:pt x="1077396" y="1510682"/>
                      <a:pt x="1077396" y="1510682"/>
                    </a:cubicBezTo>
                    <a:cubicBezTo>
                      <a:pt x="1250808" y="1473041"/>
                      <a:pt x="1296046" y="1311187"/>
                      <a:pt x="1296046" y="1311187"/>
                    </a:cubicBezTo>
                    <a:cubicBezTo>
                      <a:pt x="1333744" y="1318715"/>
                      <a:pt x="1345053" y="1303659"/>
                      <a:pt x="1345053" y="1303659"/>
                    </a:cubicBezTo>
                    <a:cubicBezTo>
                      <a:pt x="1345053" y="1303659"/>
                      <a:pt x="1345053" y="1296131"/>
                      <a:pt x="1348823" y="1262255"/>
                    </a:cubicBezTo>
                    <a:cubicBezTo>
                      <a:pt x="1348823" y="1262255"/>
                      <a:pt x="1503386" y="1243434"/>
                      <a:pt x="1559934" y="1058996"/>
                    </a:cubicBezTo>
                    <a:cubicBezTo>
                      <a:pt x="1559934" y="1058996"/>
                      <a:pt x="1642870" y="1013828"/>
                      <a:pt x="1684338" y="900906"/>
                    </a:cubicBezTo>
                    <a:cubicBezTo>
                      <a:pt x="1642870" y="787985"/>
                      <a:pt x="1559934" y="742816"/>
                      <a:pt x="1559934" y="742816"/>
                    </a:cubicBezTo>
                    <a:cubicBezTo>
                      <a:pt x="1503386" y="558378"/>
                      <a:pt x="1348823" y="539558"/>
                      <a:pt x="1348823" y="539558"/>
                    </a:cubicBezTo>
                    <a:cubicBezTo>
                      <a:pt x="1345053" y="505681"/>
                      <a:pt x="1345053" y="498153"/>
                      <a:pt x="1345053" y="498153"/>
                    </a:cubicBezTo>
                    <a:cubicBezTo>
                      <a:pt x="1345053" y="498153"/>
                      <a:pt x="1333744" y="483097"/>
                      <a:pt x="1296046" y="490625"/>
                    </a:cubicBezTo>
                    <a:cubicBezTo>
                      <a:pt x="1296046" y="490625"/>
                      <a:pt x="1250808" y="328771"/>
                      <a:pt x="1077396" y="294895"/>
                    </a:cubicBezTo>
                    <a:cubicBezTo>
                      <a:pt x="1077396" y="294895"/>
                      <a:pt x="1009539" y="204557"/>
                      <a:pt x="907753" y="185737"/>
                    </a:cubicBezTo>
                    <a:close/>
                    <a:moveTo>
                      <a:pt x="907754" y="0"/>
                    </a:moveTo>
                    <a:cubicBezTo>
                      <a:pt x="941654" y="33914"/>
                      <a:pt x="1024519" y="97974"/>
                      <a:pt x="1073485" y="120584"/>
                    </a:cubicBezTo>
                    <a:cubicBezTo>
                      <a:pt x="1122451" y="146962"/>
                      <a:pt x="1242983" y="207253"/>
                      <a:pt x="1303249" y="290155"/>
                    </a:cubicBezTo>
                    <a:cubicBezTo>
                      <a:pt x="1367281" y="373056"/>
                      <a:pt x="1352215" y="478567"/>
                      <a:pt x="1352215" y="478567"/>
                    </a:cubicBezTo>
                    <a:cubicBezTo>
                      <a:pt x="1352215" y="478567"/>
                      <a:pt x="1551845" y="489872"/>
                      <a:pt x="1646011" y="636833"/>
                    </a:cubicBezTo>
                    <a:cubicBezTo>
                      <a:pt x="1743943" y="780026"/>
                      <a:pt x="1762776" y="855391"/>
                      <a:pt x="1819275" y="900610"/>
                    </a:cubicBezTo>
                    <a:cubicBezTo>
                      <a:pt x="1762776" y="945829"/>
                      <a:pt x="1743943" y="1021194"/>
                      <a:pt x="1646011" y="1164387"/>
                    </a:cubicBezTo>
                    <a:cubicBezTo>
                      <a:pt x="1551845" y="1311348"/>
                      <a:pt x="1352215" y="1322653"/>
                      <a:pt x="1352215" y="1322653"/>
                    </a:cubicBezTo>
                    <a:cubicBezTo>
                      <a:pt x="1352215" y="1322653"/>
                      <a:pt x="1367281" y="1428164"/>
                      <a:pt x="1303249" y="1511065"/>
                    </a:cubicBezTo>
                    <a:cubicBezTo>
                      <a:pt x="1242983" y="1597735"/>
                      <a:pt x="1122451" y="1654259"/>
                      <a:pt x="1073485" y="1680636"/>
                    </a:cubicBezTo>
                    <a:cubicBezTo>
                      <a:pt x="1024519" y="1703246"/>
                      <a:pt x="941654" y="1767306"/>
                      <a:pt x="907754" y="1804988"/>
                    </a:cubicBezTo>
                    <a:cubicBezTo>
                      <a:pt x="877621" y="1767306"/>
                      <a:pt x="794756" y="1703246"/>
                      <a:pt x="745790" y="1680636"/>
                    </a:cubicBezTo>
                    <a:cubicBezTo>
                      <a:pt x="696824" y="1654259"/>
                      <a:pt x="576292" y="1597735"/>
                      <a:pt x="512260" y="1511065"/>
                    </a:cubicBezTo>
                    <a:cubicBezTo>
                      <a:pt x="451994" y="1428164"/>
                      <a:pt x="467060" y="1322653"/>
                      <a:pt x="467060" y="1322653"/>
                    </a:cubicBezTo>
                    <a:cubicBezTo>
                      <a:pt x="467060" y="1322653"/>
                      <a:pt x="267430" y="1311348"/>
                      <a:pt x="169498" y="1164387"/>
                    </a:cubicBezTo>
                    <a:cubicBezTo>
                      <a:pt x="75332" y="1021194"/>
                      <a:pt x="56499" y="945829"/>
                      <a:pt x="0" y="900610"/>
                    </a:cubicBezTo>
                    <a:cubicBezTo>
                      <a:pt x="56499" y="855391"/>
                      <a:pt x="75332" y="780026"/>
                      <a:pt x="169498" y="636833"/>
                    </a:cubicBezTo>
                    <a:cubicBezTo>
                      <a:pt x="267430" y="489872"/>
                      <a:pt x="467060" y="478567"/>
                      <a:pt x="467060" y="478567"/>
                    </a:cubicBezTo>
                    <a:cubicBezTo>
                      <a:pt x="467060" y="478567"/>
                      <a:pt x="451994" y="373056"/>
                      <a:pt x="512260" y="290155"/>
                    </a:cubicBezTo>
                    <a:cubicBezTo>
                      <a:pt x="576292" y="207253"/>
                      <a:pt x="696824" y="146962"/>
                      <a:pt x="745790" y="120584"/>
                    </a:cubicBezTo>
                    <a:cubicBezTo>
                      <a:pt x="794756" y="97974"/>
                      <a:pt x="877621" y="33914"/>
                      <a:pt x="907754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7A78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 rot="1250443">
                <a:off x="6204" y="2853"/>
                <a:ext cx="2256" cy="2232"/>
              </a:xfrm>
              <a:prstGeom prst="blockArc">
                <a:avLst>
                  <a:gd fmla="val 10800000" name="adj1"/>
                  <a:gd fmla="val 19193946" name="adj2"/>
                  <a:gd fmla="val 43860" name="adj3"/>
                </a:avLst>
              </a:prstGeom>
              <a:solidFill>
                <a:srgbClr val="C7A78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050">
                  <a:solidFill>
                    <a:schemeClr val="dk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endParaRPr>
              </a:p>
            </p:txBody>
          </p:sp>
        </p:grpSp>
        <p:sp>
          <p:nvSpPr>
            <p:cNvPr id="209" name="Google Shape;209;p18"/>
            <p:cNvSpPr txBox="1"/>
            <p:nvPr/>
          </p:nvSpPr>
          <p:spPr>
            <a:xfrm flipH="1" rot="10800000">
              <a:off x="6003" y="7124"/>
              <a:ext cx="1080" cy="6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400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4</a:t>
              </a:r>
              <a:endParaRPr sz="14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10" name="Google Shape;210;p18"/>
          <p:cNvSpPr txBox="1"/>
          <p:nvPr/>
        </p:nvSpPr>
        <p:spPr>
          <a:xfrm>
            <a:off x="2703830" y="3710690"/>
            <a:ext cx="1465876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1" name="Google Shape;211;p18"/>
          <p:cNvSpPr txBox="1"/>
          <p:nvPr/>
        </p:nvSpPr>
        <p:spPr>
          <a:xfrm>
            <a:off x="4352306" y="1634662"/>
            <a:ext cx="120851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2" name="Google Shape;212;p18"/>
          <p:cNvSpPr txBox="1"/>
          <p:nvPr/>
        </p:nvSpPr>
        <p:spPr>
          <a:xfrm>
            <a:off x="6473918" y="3673878"/>
            <a:ext cx="120851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3" name="Google Shape;213;p18"/>
          <p:cNvSpPr txBox="1"/>
          <p:nvPr/>
        </p:nvSpPr>
        <p:spPr>
          <a:xfrm>
            <a:off x="8279423" y="1535009"/>
            <a:ext cx="1208519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STEP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4" name="Google Shape;214;p18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9"/>
          <p:cNvSpPr/>
          <p:nvPr/>
        </p:nvSpPr>
        <p:spPr>
          <a:xfrm>
            <a:off x="3946190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3" name="Google Shape;223;p19"/>
          <p:cNvSpPr/>
          <p:nvPr/>
        </p:nvSpPr>
        <p:spPr>
          <a:xfrm>
            <a:off x="4460437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4974683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5" name="Google Shape;225;p19"/>
          <p:cNvSpPr/>
          <p:nvPr/>
        </p:nvSpPr>
        <p:spPr>
          <a:xfrm>
            <a:off x="5488929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6" name="Google Shape;226;p19"/>
          <p:cNvSpPr/>
          <p:nvPr/>
        </p:nvSpPr>
        <p:spPr>
          <a:xfrm>
            <a:off x="6003175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" name="Google Shape;227;p19"/>
          <p:cNvSpPr/>
          <p:nvPr/>
        </p:nvSpPr>
        <p:spPr>
          <a:xfrm>
            <a:off x="6517421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8" name="Google Shape;228;p19"/>
          <p:cNvSpPr/>
          <p:nvPr/>
        </p:nvSpPr>
        <p:spPr>
          <a:xfrm>
            <a:off x="7031667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9" name="Google Shape;229;p19"/>
          <p:cNvSpPr/>
          <p:nvPr/>
        </p:nvSpPr>
        <p:spPr>
          <a:xfrm>
            <a:off x="7545913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0" name="Google Shape;230;p19"/>
          <p:cNvSpPr/>
          <p:nvPr/>
        </p:nvSpPr>
        <p:spPr>
          <a:xfrm>
            <a:off x="8060159" y="1602390"/>
            <a:ext cx="249038" cy="2232720"/>
          </a:xfrm>
          <a:prstGeom prst="roundRect">
            <a:avLst>
              <a:gd fmla="val 50000" name="adj"/>
            </a:avLst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cxnSp>
        <p:nvCxnSpPr>
          <p:cNvPr id="231" name="Google Shape;231;p19"/>
          <p:cNvCxnSpPr/>
          <p:nvPr/>
        </p:nvCxnSpPr>
        <p:spPr>
          <a:xfrm>
            <a:off x="3637649" y="4014768"/>
            <a:ext cx="4980088" cy="0"/>
          </a:xfrm>
          <a:prstGeom prst="straightConnector1">
            <a:avLst/>
          </a:prstGeom>
          <a:noFill/>
          <a:ln cap="flat" cmpd="sng" w="9525">
            <a:solidFill>
              <a:srgbClr val="3F3F3F"/>
            </a:solidFill>
            <a:prstDash val="dashDot"/>
            <a:miter lim="800000"/>
            <a:headEnd len="med" w="med" type="oval"/>
            <a:tailEnd len="med" w="med" type="oval"/>
          </a:ln>
        </p:spPr>
      </p:cxnSp>
      <p:sp>
        <p:nvSpPr>
          <p:cNvPr id="232" name="Google Shape;232;p19"/>
          <p:cNvSpPr/>
          <p:nvPr/>
        </p:nvSpPr>
        <p:spPr>
          <a:xfrm>
            <a:off x="4030796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3" name="Google Shape;233;p19"/>
          <p:cNvSpPr/>
          <p:nvPr/>
        </p:nvSpPr>
        <p:spPr>
          <a:xfrm>
            <a:off x="4545043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5059289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5573536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6087783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19"/>
          <p:cNvSpPr/>
          <p:nvPr/>
        </p:nvSpPr>
        <p:spPr>
          <a:xfrm>
            <a:off x="6602030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7118657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8144765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7635285" y="3974855"/>
            <a:ext cx="79826" cy="79826"/>
          </a:xfrm>
          <a:prstGeom prst="ellipse">
            <a:avLst/>
          </a:prstGeom>
          <a:solidFill>
            <a:srgbClr val="B186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1" name="Google Shape;241;p19"/>
          <p:cNvSpPr txBox="1"/>
          <p:nvPr/>
        </p:nvSpPr>
        <p:spPr>
          <a:xfrm>
            <a:off x="3841112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2010</a:t>
            </a:r>
            <a:endParaRPr/>
          </a:p>
        </p:txBody>
      </p:sp>
      <p:sp>
        <p:nvSpPr>
          <p:cNvPr id="242" name="Google Shape;242;p19"/>
          <p:cNvSpPr txBox="1"/>
          <p:nvPr/>
        </p:nvSpPr>
        <p:spPr>
          <a:xfrm>
            <a:off x="4355359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2011</a:t>
            </a:r>
            <a:endParaRPr/>
          </a:p>
        </p:txBody>
      </p:sp>
      <p:sp>
        <p:nvSpPr>
          <p:cNvPr id="243" name="Google Shape;243;p19"/>
          <p:cNvSpPr txBox="1"/>
          <p:nvPr/>
        </p:nvSpPr>
        <p:spPr>
          <a:xfrm>
            <a:off x="4869604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2012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5383850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2013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5898097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2014</a:t>
            </a:r>
            <a:endParaRPr/>
          </a:p>
        </p:txBody>
      </p:sp>
      <p:sp>
        <p:nvSpPr>
          <p:cNvPr id="246" name="Google Shape;246;p19"/>
          <p:cNvSpPr txBox="1"/>
          <p:nvPr/>
        </p:nvSpPr>
        <p:spPr>
          <a:xfrm>
            <a:off x="6412343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2015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6926589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2016</a:t>
            </a:r>
            <a:endParaRPr/>
          </a:p>
        </p:txBody>
      </p:sp>
      <p:sp>
        <p:nvSpPr>
          <p:cNvPr id="248" name="Google Shape;248;p19"/>
          <p:cNvSpPr txBox="1"/>
          <p:nvPr/>
        </p:nvSpPr>
        <p:spPr>
          <a:xfrm>
            <a:off x="7440835" y="4194427"/>
            <a:ext cx="4591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2019</a:t>
            </a:r>
            <a:endParaRPr/>
          </a:p>
        </p:txBody>
      </p:sp>
      <p:sp>
        <p:nvSpPr>
          <p:cNvPr id="249" name="Google Shape;249;p19"/>
          <p:cNvSpPr txBox="1"/>
          <p:nvPr/>
        </p:nvSpPr>
        <p:spPr>
          <a:xfrm>
            <a:off x="7955080" y="4194427"/>
            <a:ext cx="54121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900"/>
              <a:buFont typeface="Arial"/>
              <a:buNone/>
            </a:pPr>
            <a:r>
              <a:rPr b="0" i="0" lang="tr-TR" sz="900" u="none" cap="none" strike="noStrike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2020</a:t>
            </a:r>
            <a:endParaRPr b="0" i="0" sz="900" u="none" cap="none" strike="noStrike">
              <a:solidFill>
                <a:srgbClr val="3F3F3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250" name="Google Shape;250;p19"/>
          <p:cNvGrpSpPr/>
          <p:nvPr/>
        </p:nvGrpSpPr>
        <p:grpSpPr>
          <a:xfrm>
            <a:off x="3886327" y="2841189"/>
            <a:ext cx="368763" cy="993920"/>
            <a:chOff x="3886327" y="2841189"/>
            <a:chExt cx="368763" cy="993920"/>
          </a:xfrm>
        </p:grpSpPr>
        <p:sp>
          <p:nvSpPr>
            <p:cNvPr id="251" name="Google Shape;251;p19"/>
            <p:cNvSpPr/>
            <p:nvPr/>
          </p:nvSpPr>
          <p:spPr>
            <a:xfrm rot="10800000">
              <a:off x="3946190" y="2841189"/>
              <a:ext cx="249038" cy="993920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2" name="Google Shape;252;p19"/>
            <p:cNvSpPr txBox="1"/>
            <p:nvPr/>
          </p:nvSpPr>
          <p:spPr>
            <a:xfrm>
              <a:off x="3886327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34</a:t>
              </a:r>
              <a:endParaRPr/>
            </a:p>
          </p:txBody>
        </p:sp>
      </p:grpSp>
      <p:grpSp>
        <p:nvGrpSpPr>
          <p:cNvPr id="253" name="Google Shape;253;p19"/>
          <p:cNvGrpSpPr/>
          <p:nvPr/>
        </p:nvGrpSpPr>
        <p:grpSpPr>
          <a:xfrm>
            <a:off x="4400573" y="3116878"/>
            <a:ext cx="368763" cy="718232"/>
            <a:chOff x="4400573" y="3116878"/>
            <a:chExt cx="368763" cy="718232"/>
          </a:xfrm>
        </p:grpSpPr>
        <p:sp>
          <p:nvSpPr>
            <p:cNvPr id="254" name="Google Shape;254;p19"/>
            <p:cNvSpPr/>
            <p:nvPr/>
          </p:nvSpPr>
          <p:spPr>
            <a:xfrm rot="10800000">
              <a:off x="4460437" y="3116878"/>
              <a:ext cx="249038" cy="718232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5" name="Google Shape;255;p19"/>
            <p:cNvSpPr txBox="1"/>
            <p:nvPr/>
          </p:nvSpPr>
          <p:spPr>
            <a:xfrm>
              <a:off x="4400573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26</a:t>
              </a:r>
              <a:endParaRPr/>
            </a:p>
          </p:txBody>
        </p:sp>
      </p:grpSp>
      <p:grpSp>
        <p:nvGrpSpPr>
          <p:cNvPr id="256" name="Google Shape;256;p19"/>
          <p:cNvGrpSpPr/>
          <p:nvPr/>
        </p:nvGrpSpPr>
        <p:grpSpPr>
          <a:xfrm>
            <a:off x="4912478" y="2414652"/>
            <a:ext cx="368763" cy="1420458"/>
            <a:chOff x="4912478" y="2414652"/>
            <a:chExt cx="368763" cy="1420458"/>
          </a:xfrm>
        </p:grpSpPr>
        <p:sp>
          <p:nvSpPr>
            <p:cNvPr id="257" name="Google Shape;257;p19"/>
            <p:cNvSpPr/>
            <p:nvPr/>
          </p:nvSpPr>
          <p:spPr>
            <a:xfrm rot="10800000">
              <a:off x="4974683" y="2414652"/>
              <a:ext cx="249038" cy="1420458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58" name="Google Shape;258;p19"/>
            <p:cNvSpPr txBox="1"/>
            <p:nvPr/>
          </p:nvSpPr>
          <p:spPr>
            <a:xfrm>
              <a:off x="4912478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54</a:t>
              </a:r>
              <a:endParaRPr/>
            </a:p>
          </p:txBody>
        </p:sp>
      </p:grpSp>
      <p:grpSp>
        <p:nvGrpSpPr>
          <p:cNvPr id="259" name="Google Shape;259;p19"/>
          <p:cNvGrpSpPr/>
          <p:nvPr/>
        </p:nvGrpSpPr>
        <p:grpSpPr>
          <a:xfrm>
            <a:off x="5424382" y="2528689"/>
            <a:ext cx="368763" cy="1306421"/>
            <a:chOff x="5424382" y="2528689"/>
            <a:chExt cx="368763" cy="1306421"/>
          </a:xfrm>
        </p:grpSpPr>
        <p:sp>
          <p:nvSpPr>
            <p:cNvPr id="260" name="Google Shape;260;p19"/>
            <p:cNvSpPr/>
            <p:nvPr/>
          </p:nvSpPr>
          <p:spPr>
            <a:xfrm rot="10800000">
              <a:off x="5488929" y="2528689"/>
              <a:ext cx="249038" cy="1306421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1" name="Google Shape;261;p19"/>
            <p:cNvSpPr txBox="1"/>
            <p:nvPr/>
          </p:nvSpPr>
          <p:spPr>
            <a:xfrm>
              <a:off x="5424382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52</a:t>
              </a:r>
              <a:endParaRPr/>
            </a:p>
          </p:txBody>
        </p:sp>
      </p:grpSp>
      <p:grpSp>
        <p:nvGrpSpPr>
          <p:cNvPr id="262" name="Google Shape;262;p19"/>
          <p:cNvGrpSpPr/>
          <p:nvPr/>
        </p:nvGrpSpPr>
        <p:grpSpPr>
          <a:xfrm>
            <a:off x="5936286" y="2677937"/>
            <a:ext cx="368763" cy="1157173"/>
            <a:chOff x="5936286" y="2677937"/>
            <a:chExt cx="368763" cy="1157173"/>
          </a:xfrm>
        </p:grpSpPr>
        <p:sp>
          <p:nvSpPr>
            <p:cNvPr id="263" name="Google Shape;263;p19"/>
            <p:cNvSpPr/>
            <p:nvPr/>
          </p:nvSpPr>
          <p:spPr>
            <a:xfrm rot="10800000">
              <a:off x="6003175" y="2677937"/>
              <a:ext cx="249038" cy="1157173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4" name="Google Shape;264;p19"/>
            <p:cNvSpPr txBox="1"/>
            <p:nvPr/>
          </p:nvSpPr>
          <p:spPr>
            <a:xfrm>
              <a:off x="5936286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50</a:t>
              </a:r>
              <a:endParaRPr/>
            </a:p>
          </p:txBody>
        </p:sp>
      </p:grpSp>
      <p:grpSp>
        <p:nvGrpSpPr>
          <p:cNvPr id="265" name="Google Shape;265;p19"/>
          <p:cNvGrpSpPr/>
          <p:nvPr/>
        </p:nvGrpSpPr>
        <p:grpSpPr>
          <a:xfrm>
            <a:off x="6452910" y="2528689"/>
            <a:ext cx="368763" cy="1306421"/>
            <a:chOff x="6452910" y="2528689"/>
            <a:chExt cx="368763" cy="1306421"/>
          </a:xfrm>
        </p:grpSpPr>
        <p:sp>
          <p:nvSpPr>
            <p:cNvPr id="266" name="Google Shape;266;p19"/>
            <p:cNvSpPr/>
            <p:nvPr/>
          </p:nvSpPr>
          <p:spPr>
            <a:xfrm rot="10800000">
              <a:off x="6517421" y="2528689"/>
              <a:ext cx="249038" cy="1306421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67" name="Google Shape;267;p19"/>
            <p:cNvSpPr txBox="1"/>
            <p:nvPr/>
          </p:nvSpPr>
          <p:spPr>
            <a:xfrm>
              <a:off x="6452910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52</a:t>
              </a:r>
              <a:endParaRPr/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6971803" y="2414652"/>
            <a:ext cx="368763" cy="1420458"/>
            <a:chOff x="6971803" y="2414652"/>
            <a:chExt cx="368763" cy="1420458"/>
          </a:xfrm>
        </p:grpSpPr>
        <p:sp>
          <p:nvSpPr>
            <p:cNvPr id="269" name="Google Shape;269;p19"/>
            <p:cNvSpPr/>
            <p:nvPr/>
          </p:nvSpPr>
          <p:spPr>
            <a:xfrm rot="10800000">
              <a:off x="7031667" y="2414652"/>
              <a:ext cx="249038" cy="1420458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0" name="Google Shape;270;p19"/>
            <p:cNvSpPr txBox="1"/>
            <p:nvPr/>
          </p:nvSpPr>
          <p:spPr>
            <a:xfrm>
              <a:off x="6971803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54</a:t>
              </a:r>
              <a:endParaRPr/>
            </a:p>
          </p:txBody>
        </p:sp>
      </p:grpSp>
      <p:grpSp>
        <p:nvGrpSpPr>
          <p:cNvPr id="271" name="Google Shape;271;p19"/>
          <p:cNvGrpSpPr/>
          <p:nvPr/>
        </p:nvGrpSpPr>
        <p:grpSpPr>
          <a:xfrm>
            <a:off x="7486051" y="2276607"/>
            <a:ext cx="368763" cy="1558503"/>
            <a:chOff x="7486051" y="2276607"/>
            <a:chExt cx="368763" cy="1558503"/>
          </a:xfrm>
        </p:grpSpPr>
        <p:sp>
          <p:nvSpPr>
            <p:cNvPr id="272" name="Google Shape;272;p19"/>
            <p:cNvSpPr/>
            <p:nvPr/>
          </p:nvSpPr>
          <p:spPr>
            <a:xfrm rot="10800000">
              <a:off x="7545913" y="2276607"/>
              <a:ext cx="249038" cy="1558503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3" name="Google Shape;273;p19"/>
            <p:cNvSpPr txBox="1"/>
            <p:nvPr/>
          </p:nvSpPr>
          <p:spPr>
            <a:xfrm>
              <a:off x="7486051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65</a:t>
              </a:r>
              <a:endParaRPr/>
            </a:p>
          </p:txBody>
        </p:sp>
      </p:grpSp>
      <p:grpSp>
        <p:nvGrpSpPr>
          <p:cNvPr id="274" name="Google Shape;274;p19"/>
          <p:cNvGrpSpPr/>
          <p:nvPr/>
        </p:nvGrpSpPr>
        <p:grpSpPr>
          <a:xfrm>
            <a:off x="8000296" y="2106553"/>
            <a:ext cx="368763" cy="1728557"/>
            <a:chOff x="8000296" y="2106553"/>
            <a:chExt cx="368763" cy="1728557"/>
          </a:xfrm>
        </p:grpSpPr>
        <p:sp>
          <p:nvSpPr>
            <p:cNvPr id="275" name="Google Shape;275;p19"/>
            <p:cNvSpPr/>
            <p:nvPr/>
          </p:nvSpPr>
          <p:spPr>
            <a:xfrm rot="10800000">
              <a:off x="8060159" y="2106553"/>
              <a:ext cx="249038" cy="1728557"/>
            </a:xfrm>
            <a:prstGeom prst="roundRect">
              <a:avLst>
                <a:gd fmla="val 50000" name="adj"/>
              </a:avLst>
            </a:prstGeom>
            <a:solidFill>
              <a:srgbClr val="B1865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6" name="Google Shape;276;p19"/>
            <p:cNvSpPr txBox="1"/>
            <p:nvPr/>
          </p:nvSpPr>
          <p:spPr>
            <a:xfrm>
              <a:off x="8000296" y="3593373"/>
              <a:ext cx="368763" cy="2154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800"/>
                <a:buFont typeface="Arial"/>
                <a:buNone/>
              </a:pPr>
              <a:r>
                <a:rPr b="0" i="0" lang="tr-TR" sz="800" u="none" cap="none" strike="noStrike">
                  <a:solidFill>
                    <a:schemeClr val="lt1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80</a:t>
              </a:r>
              <a:endParaRPr/>
            </a:p>
          </p:txBody>
        </p:sp>
      </p:grpSp>
      <p:grpSp>
        <p:nvGrpSpPr>
          <p:cNvPr id="277" name="Google Shape;277;p19"/>
          <p:cNvGrpSpPr/>
          <p:nvPr/>
        </p:nvGrpSpPr>
        <p:grpSpPr>
          <a:xfrm>
            <a:off x="4477310" y="4710314"/>
            <a:ext cx="524490" cy="524490"/>
            <a:chOff x="4477310" y="4710314"/>
            <a:chExt cx="524490" cy="524490"/>
          </a:xfrm>
        </p:grpSpPr>
        <p:sp>
          <p:nvSpPr>
            <p:cNvPr id="278" name="Google Shape;278;p19"/>
            <p:cNvSpPr/>
            <p:nvPr/>
          </p:nvSpPr>
          <p:spPr>
            <a:xfrm>
              <a:off x="4477310" y="4710314"/>
              <a:ext cx="524490" cy="524490"/>
            </a:xfrm>
            <a:prstGeom prst="ellipse">
              <a:avLst/>
            </a:prstGeom>
            <a:noFill/>
            <a:ln cap="flat" cmpd="sng" w="12700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79" name="Google Shape;279;p19"/>
            <p:cNvSpPr/>
            <p:nvPr/>
          </p:nvSpPr>
          <p:spPr>
            <a:xfrm>
              <a:off x="4629376" y="4863399"/>
              <a:ext cx="220359" cy="218321"/>
            </a:xfrm>
            <a:custGeom>
              <a:rect b="b" l="l" r="r" t="t"/>
              <a:pathLst>
                <a:path extrusionOk="0" h="97" w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0" name="Google Shape;280;p19"/>
          <p:cNvGrpSpPr/>
          <p:nvPr/>
        </p:nvGrpSpPr>
        <p:grpSpPr>
          <a:xfrm>
            <a:off x="6085172" y="4710314"/>
            <a:ext cx="524490" cy="524490"/>
            <a:chOff x="6085172" y="4710314"/>
            <a:chExt cx="524490" cy="524490"/>
          </a:xfrm>
        </p:grpSpPr>
        <p:sp>
          <p:nvSpPr>
            <p:cNvPr id="281" name="Google Shape;281;p19"/>
            <p:cNvSpPr/>
            <p:nvPr/>
          </p:nvSpPr>
          <p:spPr>
            <a:xfrm>
              <a:off x="6085172" y="4710314"/>
              <a:ext cx="524490" cy="524490"/>
            </a:xfrm>
            <a:prstGeom prst="ellipse">
              <a:avLst/>
            </a:prstGeom>
            <a:noFill/>
            <a:ln cap="flat" cmpd="sng" w="12700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6279512" y="4865439"/>
              <a:ext cx="132625" cy="214241"/>
            </a:xfrm>
            <a:custGeom>
              <a:rect b="b" l="l" r="r" t="t"/>
              <a:pathLst>
                <a:path extrusionOk="0" h="95" w="59">
                  <a:moveTo>
                    <a:pt x="14" y="6"/>
                  </a:moveTo>
                  <a:cubicBezTo>
                    <a:pt x="19" y="6"/>
                    <a:pt x="19" y="6"/>
                    <a:pt x="19" y="6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9" y="6"/>
                    <a:pt x="52" y="7"/>
                    <a:pt x="55" y="10"/>
                  </a:cubicBezTo>
                  <a:cubicBezTo>
                    <a:pt x="57" y="12"/>
                    <a:pt x="59" y="15"/>
                    <a:pt x="59" y="19"/>
                  </a:cubicBezTo>
                  <a:cubicBezTo>
                    <a:pt x="59" y="81"/>
                    <a:pt x="59" y="81"/>
                    <a:pt x="59" y="81"/>
                  </a:cubicBezTo>
                  <a:cubicBezTo>
                    <a:pt x="59" y="85"/>
                    <a:pt x="57" y="88"/>
                    <a:pt x="55" y="91"/>
                  </a:cubicBezTo>
                  <a:cubicBezTo>
                    <a:pt x="55" y="91"/>
                    <a:pt x="55" y="91"/>
                    <a:pt x="55" y="91"/>
                  </a:cubicBezTo>
                  <a:cubicBezTo>
                    <a:pt x="52" y="93"/>
                    <a:pt x="49" y="95"/>
                    <a:pt x="45" y="9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0" y="95"/>
                    <a:pt x="7" y="93"/>
                    <a:pt x="4" y="91"/>
                  </a:cubicBezTo>
                  <a:cubicBezTo>
                    <a:pt x="2" y="88"/>
                    <a:pt x="0" y="85"/>
                    <a:pt x="0" y="8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5"/>
                    <a:pt x="2" y="12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7" y="7"/>
                    <a:pt x="10" y="6"/>
                    <a:pt x="14" y="6"/>
                  </a:cubicBezTo>
                  <a:close/>
                  <a:moveTo>
                    <a:pt x="19" y="23"/>
                  </a:moveTo>
                  <a:cubicBezTo>
                    <a:pt x="19" y="28"/>
                    <a:pt x="19" y="28"/>
                    <a:pt x="19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19" y="23"/>
                    <a:pt x="19" y="23"/>
                    <a:pt x="19" y="23"/>
                  </a:cubicBezTo>
                  <a:close/>
                  <a:moveTo>
                    <a:pt x="13" y="38"/>
                  </a:moveTo>
                  <a:cubicBezTo>
                    <a:pt x="13" y="44"/>
                    <a:pt x="13" y="44"/>
                    <a:pt x="13" y="44"/>
                  </a:cubicBezTo>
                  <a:cubicBezTo>
                    <a:pt x="45" y="44"/>
                    <a:pt x="45" y="44"/>
                    <a:pt x="45" y="44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13" y="38"/>
                    <a:pt x="13" y="38"/>
                    <a:pt x="13" y="38"/>
                  </a:cubicBezTo>
                  <a:close/>
                  <a:moveTo>
                    <a:pt x="13" y="46"/>
                  </a:moveTo>
                  <a:cubicBezTo>
                    <a:pt x="13" y="53"/>
                    <a:pt x="13" y="53"/>
                    <a:pt x="13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13" y="46"/>
                    <a:pt x="13" y="46"/>
                    <a:pt x="13" y="46"/>
                  </a:cubicBezTo>
                  <a:close/>
                  <a:moveTo>
                    <a:pt x="13" y="55"/>
                  </a:moveTo>
                  <a:cubicBezTo>
                    <a:pt x="13" y="62"/>
                    <a:pt x="13" y="62"/>
                    <a:pt x="13" y="62"/>
                  </a:cubicBezTo>
                  <a:cubicBezTo>
                    <a:pt x="45" y="62"/>
                    <a:pt x="45" y="62"/>
                    <a:pt x="45" y="62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13" y="55"/>
                    <a:pt x="13" y="55"/>
                    <a:pt x="13" y="55"/>
                  </a:cubicBezTo>
                  <a:close/>
                  <a:moveTo>
                    <a:pt x="13" y="65"/>
                  </a:moveTo>
                  <a:cubicBezTo>
                    <a:pt x="13" y="71"/>
                    <a:pt x="13" y="71"/>
                    <a:pt x="13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65"/>
                    <a:pt x="45" y="65"/>
                    <a:pt x="45" y="65"/>
                  </a:cubicBezTo>
                  <a:cubicBezTo>
                    <a:pt x="13" y="65"/>
                    <a:pt x="13" y="65"/>
                    <a:pt x="13" y="65"/>
                  </a:cubicBezTo>
                  <a:close/>
                  <a:moveTo>
                    <a:pt x="13" y="74"/>
                  </a:moveTo>
                  <a:cubicBezTo>
                    <a:pt x="13" y="80"/>
                    <a:pt x="13" y="80"/>
                    <a:pt x="13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74"/>
                    <a:pt x="45" y="74"/>
                    <a:pt x="45" y="74"/>
                  </a:cubicBezTo>
                  <a:cubicBezTo>
                    <a:pt x="13" y="74"/>
                    <a:pt x="13" y="74"/>
                    <a:pt x="13" y="74"/>
                  </a:cubicBezTo>
                  <a:close/>
                  <a:moveTo>
                    <a:pt x="45" y="14"/>
                  </a:moveTo>
                  <a:cubicBezTo>
                    <a:pt x="14" y="14"/>
                    <a:pt x="14" y="14"/>
                    <a:pt x="14" y="14"/>
                  </a:cubicBezTo>
                  <a:cubicBezTo>
                    <a:pt x="12" y="14"/>
                    <a:pt x="11" y="14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6"/>
                    <a:pt x="8" y="18"/>
                    <a:pt x="8" y="19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8" y="83"/>
                    <a:pt x="9" y="84"/>
                    <a:pt x="10" y="85"/>
                  </a:cubicBezTo>
                  <a:cubicBezTo>
                    <a:pt x="11" y="86"/>
                    <a:pt x="12" y="87"/>
                    <a:pt x="14" y="87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7" y="87"/>
                    <a:pt x="48" y="86"/>
                    <a:pt x="49" y="85"/>
                  </a:cubicBezTo>
                  <a:cubicBezTo>
                    <a:pt x="50" y="84"/>
                    <a:pt x="51" y="83"/>
                    <a:pt x="51" y="81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18"/>
                    <a:pt x="50" y="16"/>
                    <a:pt x="49" y="15"/>
                  </a:cubicBezTo>
                  <a:cubicBezTo>
                    <a:pt x="48" y="14"/>
                    <a:pt x="47" y="14"/>
                    <a:pt x="45" y="14"/>
                  </a:cubicBezTo>
                  <a:close/>
                </a:path>
              </a:pathLst>
            </a:cu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3" name="Google Shape;283;p19"/>
          <p:cNvGrpSpPr/>
          <p:nvPr/>
        </p:nvGrpSpPr>
        <p:grpSpPr>
          <a:xfrm>
            <a:off x="5281241" y="4710314"/>
            <a:ext cx="524490" cy="524490"/>
            <a:chOff x="5281241" y="4710314"/>
            <a:chExt cx="524490" cy="524490"/>
          </a:xfrm>
        </p:grpSpPr>
        <p:sp>
          <p:nvSpPr>
            <p:cNvPr id="284" name="Google Shape;284;p19"/>
            <p:cNvSpPr/>
            <p:nvPr/>
          </p:nvSpPr>
          <p:spPr>
            <a:xfrm>
              <a:off x="5281241" y="4710314"/>
              <a:ext cx="524490" cy="524490"/>
            </a:xfrm>
            <a:prstGeom prst="ellipse">
              <a:avLst/>
            </a:prstGeom>
            <a:noFill/>
            <a:ln cap="flat" cmpd="sng" w="12700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5" name="Google Shape;285;p19"/>
            <p:cNvSpPr/>
            <p:nvPr/>
          </p:nvSpPr>
          <p:spPr>
            <a:xfrm>
              <a:off x="5432285" y="4860338"/>
              <a:ext cx="222402" cy="224442"/>
            </a:xfrm>
            <a:custGeom>
              <a:rect b="b" l="l" r="r" t="t"/>
              <a:pathLst>
                <a:path extrusionOk="0" h="99" w="98">
                  <a:moveTo>
                    <a:pt x="43" y="76"/>
                  </a:moveTo>
                  <a:cubicBezTo>
                    <a:pt x="42" y="75"/>
                    <a:pt x="41" y="73"/>
                    <a:pt x="40" y="70"/>
                  </a:cubicBezTo>
                  <a:cubicBezTo>
                    <a:pt x="39" y="71"/>
                    <a:pt x="38" y="73"/>
                    <a:pt x="37" y="74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25" y="72"/>
                    <a:pt x="4" y="62"/>
                    <a:pt x="2" y="45"/>
                  </a:cubicBezTo>
                  <a:cubicBezTo>
                    <a:pt x="0" y="28"/>
                    <a:pt x="10" y="19"/>
                    <a:pt x="7" y="10"/>
                  </a:cubicBezTo>
                  <a:cubicBezTo>
                    <a:pt x="21" y="13"/>
                    <a:pt x="33" y="19"/>
                    <a:pt x="40" y="26"/>
                  </a:cubicBezTo>
                  <a:cubicBezTo>
                    <a:pt x="52" y="11"/>
                    <a:pt x="67" y="11"/>
                    <a:pt x="71" y="0"/>
                  </a:cubicBezTo>
                  <a:cubicBezTo>
                    <a:pt x="98" y="38"/>
                    <a:pt x="94" y="74"/>
                    <a:pt x="48" y="79"/>
                  </a:cubicBezTo>
                  <a:cubicBezTo>
                    <a:pt x="44" y="86"/>
                    <a:pt x="40" y="93"/>
                    <a:pt x="35" y="99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4" y="89"/>
                    <a:pt x="39" y="83"/>
                    <a:pt x="43" y="76"/>
                  </a:cubicBezTo>
                  <a:close/>
                  <a:moveTo>
                    <a:pt x="47" y="57"/>
                  </a:moveTo>
                  <a:cubicBezTo>
                    <a:pt x="48" y="60"/>
                    <a:pt x="49" y="62"/>
                    <a:pt x="50" y="63"/>
                  </a:cubicBezTo>
                  <a:cubicBezTo>
                    <a:pt x="56" y="49"/>
                    <a:pt x="61" y="33"/>
                    <a:pt x="65" y="18"/>
                  </a:cubicBezTo>
                  <a:cubicBezTo>
                    <a:pt x="61" y="22"/>
                    <a:pt x="53" y="24"/>
                    <a:pt x="47" y="32"/>
                  </a:cubicBezTo>
                  <a:cubicBezTo>
                    <a:pt x="47" y="33"/>
                    <a:pt x="46" y="33"/>
                    <a:pt x="46" y="34"/>
                  </a:cubicBezTo>
                  <a:cubicBezTo>
                    <a:pt x="50" y="41"/>
                    <a:pt x="50" y="49"/>
                    <a:pt x="47" y="57"/>
                  </a:cubicBezTo>
                  <a:close/>
                  <a:moveTo>
                    <a:pt x="28" y="63"/>
                  </a:moveTo>
                  <a:cubicBezTo>
                    <a:pt x="25" y="49"/>
                    <a:pt x="22" y="36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22" y="33"/>
                    <a:pt x="29" y="46"/>
                    <a:pt x="33" y="61"/>
                  </a:cubicBezTo>
                  <a:cubicBezTo>
                    <a:pt x="47" y="44"/>
                    <a:pt x="38" y="27"/>
                    <a:pt x="13" y="21"/>
                  </a:cubicBezTo>
                  <a:cubicBezTo>
                    <a:pt x="15" y="27"/>
                    <a:pt x="9" y="33"/>
                    <a:pt x="10" y="44"/>
                  </a:cubicBezTo>
                  <a:cubicBezTo>
                    <a:pt x="11" y="56"/>
                    <a:pt x="24" y="61"/>
                    <a:pt x="28" y="63"/>
                  </a:cubicBezTo>
                  <a:close/>
                  <a:moveTo>
                    <a:pt x="55" y="64"/>
                  </a:moveTo>
                  <a:cubicBezTo>
                    <a:pt x="80" y="60"/>
                    <a:pt x="83" y="40"/>
                    <a:pt x="68" y="18"/>
                  </a:cubicBezTo>
                  <a:cubicBezTo>
                    <a:pt x="67" y="31"/>
                    <a:pt x="62" y="48"/>
                    <a:pt x="55" y="64"/>
                  </a:cubicBezTo>
                  <a:close/>
                </a:path>
              </a:pathLst>
            </a:cu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286" name="Google Shape;286;p19"/>
          <p:cNvGrpSpPr/>
          <p:nvPr/>
        </p:nvGrpSpPr>
        <p:grpSpPr>
          <a:xfrm>
            <a:off x="6889103" y="4710314"/>
            <a:ext cx="524490" cy="524490"/>
            <a:chOff x="6889103" y="4710314"/>
            <a:chExt cx="524490" cy="524490"/>
          </a:xfrm>
        </p:grpSpPr>
        <p:sp>
          <p:nvSpPr>
            <p:cNvPr id="287" name="Google Shape;287;p19"/>
            <p:cNvSpPr/>
            <p:nvPr/>
          </p:nvSpPr>
          <p:spPr>
            <a:xfrm>
              <a:off x="6889103" y="4710314"/>
              <a:ext cx="524490" cy="524490"/>
            </a:xfrm>
            <a:prstGeom prst="ellipse">
              <a:avLst/>
            </a:prstGeom>
            <a:noFill/>
            <a:ln cap="flat" cmpd="sng" w="12700">
              <a:solidFill>
                <a:srgbClr val="B1865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288" name="Google Shape;288;p19"/>
            <p:cNvSpPr/>
            <p:nvPr/>
          </p:nvSpPr>
          <p:spPr>
            <a:xfrm>
              <a:off x="7058510" y="4882782"/>
              <a:ext cx="185676" cy="179554"/>
            </a:xfrm>
            <a:custGeom>
              <a:rect b="b" l="l" r="r" t="t"/>
              <a:pathLst>
                <a:path extrusionOk="0" h="80" w="82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Rockwel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289" name="Google Shape;289;p19"/>
          <p:cNvSpPr txBox="1"/>
          <p:nvPr/>
        </p:nvSpPr>
        <p:spPr>
          <a:xfrm>
            <a:off x="3505367" y="5687696"/>
            <a:ext cx="5548289" cy="757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0" name="Google Shape;290;p19"/>
          <p:cNvSpPr txBox="1"/>
          <p:nvPr/>
        </p:nvSpPr>
        <p:spPr>
          <a:xfrm>
            <a:off x="3582120" y="5404455"/>
            <a:ext cx="1991416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DESCRIPTION HERE</a:t>
            </a:r>
            <a:endParaRPr b="1" sz="16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p19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20"/>
          <p:cNvGrpSpPr/>
          <p:nvPr/>
        </p:nvGrpSpPr>
        <p:grpSpPr>
          <a:xfrm>
            <a:off x="4726944" y="2336800"/>
            <a:ext cx="885756" cy="885756"/>
            <a:chOff x="4006850" y="1838325"/>
            <a:chExt cx="1992313" cy="1990725"/>
          </a:xfrm>
        </p:grpSpPr>
        <p:sp>
          <p:nvSpPr>
            <p:cNvPr id="300" name="Google Shape;300;p20"/>
            <p:cNvSpPr/>
            <p:nvPr/>
          </p:nvSpPr>
          <p:spPr>
            <a:xfrm>
              <a:off x="4006850" y="1838325"/>
              <a:ext cx="1992313" cy="1990725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1" name="Google Shape;301;p20"/>
            <p:cNvSpPr/>
            <p:nvPr/>
          </p:nvSpPr>
          <p:spPr>
            <a:xfrm>
              <a:off x="5119688" y="2559050"/>
              <a:ext cx="490538" cy="595313"/>
            </a:xfrm>
            <a:custGeom>
              <a:rect b="b" l="l" r="r" t="t"/>
              <a:pathLst>
                <a:path extrusionOk="0" h="375" w="309">
                  <a:moveTo>
                    <a:pt x="309" y="28"/>
                  </a:moveTo>
                  <a:lnTo>
                    <a:pt x="36" y="375"/>
                  </a:lnTo>
                  <a:lnTo>
                    <a:pt x="0" y="347"/>
                  </a:lnTo>
                  <a:lnTo>
                    <a:pt x="273" y="0"/>
                  </a:lnTo>
                  <a:lnTo>
                    <a:pt x="309" y="2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2" name="Google Shape;302;p20"/>
            <p:cNvSpPr/>
            <p:nvPr/>
          </p:nvSpPr>
          <p:spPr>
            <a:xfrm>
              <a:off x="4765675" y="2562225"/>
              <a:ext cx="444500" cy="627063"/>
            </a:xfrm>
            <a:custGeom>
              <a:rect b="b" l="l" r="r" t="t"/>
              <a:pathLst>
                <a:path extrusionOk="0" h="395" w="280">
                  <a:moveTo>
                    <a:pt x="242" y="395"/>
                  </a:moveTo>
                  <a:lnTo>
                    <a:pt x="0" y="24"/>
                  </a:lnTo>
                  <a:lnTo>
                    <a:pt x="38" y="0"/>
                  </a:lnTo>
                  <a:lnTo>
                    <a:pt x="280" y="371"/>
                  </a:lnTo>
                  <a:lnTo>
                    <a:pt x="242" y="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3" name="Google Shape;303;p20"/>
            <p:cNvSpPr/>
            <p:nvPr/>
          </p:nvSpPr>
          <p:spPr>
            <a:xfrm>
              <a:off x="4297363" y="2646363"/>
              <a:ext cx="504825" cy="579438"/>
            </a:xfrm>
            <a:custGeom>
              <a:rect b="b" l="l" r="r" t="t"/>
              <a:pathLst>
                <a:path extrusionOk="0" h="365" w="318">
                  <a:moveTo>
                    <a:pt x="0" y="337"/>
                  </a:moveTo>
                  <a:lnTo>
                    <a:pt x="285" y="0"/>
                  </a:lnTo>
                  <a:lnTo>
                    <a:pt x="318" y="28"/>
                  </a:lnTo>
                  <a:lnTo>
                    <a:pt x="33" y="365"/>
                  </a:lnTo>
                  <a:lnTo>
                    <a:pt x="0" y="3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4264025" y="2917825"/>
              <a:ext cx="346075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4357688" y="2995613"/>
              <a:ext cx="153988" cy="155575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4640263" y="2449513"/>
              <a:ext cx="347663" cy="3476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7" name="Google Shape;307;p20"/>
            <p:cNvSpPr/>
            <p:nvPr/>
          </p:nvSpPr>
          <p:spPr>
            <a:xfrm>
              <a:off x="5002213" y="2947988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8" name="Google Shape;308;p20"/>
            <p:cNvSpPr/>
            <p:nvPr/>
          </p:nvSpPr>
          <p:spPr>
            <a:xfrm>
              <a:off x="5387975" y="2397125"/>
              <a:ext cx="347663" cy="34607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4735513" y="2547938"/>
              <a:ext cx="158750" cy="153988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5097463" y="3041650"/>
              <a:ext cx="158750" cy="153988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5481638" y="2490788"/>
              <a:ext cx="158750" cy="158750"/>
            </a:xfrm>
            <a:prstGeom prst="ellipse">
              <a:avLst/>
            </a:prstGeom>
            <a:solidFill>
              <a:srgbClr val="B1865A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12" name="Google Shape;312;p20"/>
          <p:cNvGrpSpPr/>
          <p:nvPr/>
        </p:nvGrpSpPr>
        <p:grpSpPr>
          <a:xfrm>
            <a:off x="8439620" y="2339805"/>
            <a:ext cx="891015" cy="892142"/>
            <a:chOff x="9339263" y="1700213"/>
            <a:chExt cx="2005012" cy="2006600"/>
          </a:xfrm>
        </p:grpSpPr>
        <p:sp>
          <p:nvSpPr>
            <p:cNvPr id="313" name="Google Shape;313;p20"/>
            <p:cNvSpPr/>
            <p:nvPr/>
          </p:nvSpPr>
          <p:spPr>
            <a:xfrm>
              <a:off x="9339263" y="1700213"/>
              <a:ext cx="2005012" cy="2006600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4" name="Google Shape;314;p20"/>
            <p:cNvSpPr/>
            <p:nvPr/>
          </p:nvSpPr>
          <p:spPr>
            <a:xfrm>
              <a:off x="9767888" y="2193926"/>
              <a:ext cx="265112" cy="271463"/>
            </a:xfrm>
            <a:custGeom>
              <a:rect b="b" l="l" r="r" t="t"/>
              <a:pathLst>
                <a:path extrusionOk="0" h="171" w="167">
                  <a:moveTo>
                    <a:pt x="167" y="131"/>
                  </a:moveTo>
                  <a:lnTo>
                    <a:pt x="107" y="124"/>
                  </a:lnTo>
                  <a:lnTo>
                    <a:pt x="69" y="171"/>
                  </a:lnTo>
                  <a:lnTo>
                    <a:pt x="57" y="112"/>
                  </a:lnTo>
                  <a:lnTo>
                    <a:pt x="0" y="91"/>
                  </a:lnTo>
                  <a:lnTo>
                    <a:pt x="53" y="60"/>
                  </a:lnTo>
                  <a:lnTo>
                    <a:pt x="57" y="0"/>
                  </a:lnTo>
                  <a:lnTo>
                    <a:pt x="102" y="41"/>
                  </a:lnTo>
                  <a:lnTo>
                    <a:pt x="159" y="26"/>
                  </a:lnTo>
                  <a:lnTo>
                    <a:pt x="136" y="81"/>
                  </a:lnTo>
                  <a:lnTo>
                    <a:pt x="167" y="131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10688638" y="2379663"/>
              <a:ext cx="153987" cy="161925"/>
            </a:xfrm>
            <a:custGeom>
              <a:rect b="b" l="l" r="r" t="t"/>
              <a:pathLst>
                <a:path extrusionOk="0" h="102" w="97">
                  <a:moveTo>
                    <a:pt x="97" y="78"/>
                  </a:moveTo>
                  <a:lnTo>
                    <a:pt x="62" y="76"/>
                  </a:lnTo>
                  <a:lnTo>
                    <a:pt x="40" y="102"/>
                  </a:lnTo>
                  <a:lnTo>
                    <a:pt x="33" y="69"/>
                  </a:lnTo>
                  <a:lnTo>
                    <a:pt x="0" y="54"/>
                  </a:lnTo>
                  <a:lnTo>
                    <a:pt x="31" y="35"/>
                  </a:lnTo>
                  <a:lnTo>
                    <a:pt x="33" y="0"/>
                  </a:lnTo>
                  <a:lnTo>
                    <a:pt x="59" y="23"/>
                  </a:lnTo>
                  <a:lnTo>
                    <a:pt x="92" y="16"/>
                  </a:lnTo>
                  <a:lnTo>
                    <a:pt x="78" y="50"/>
                  </a:lnTo>
                  <a:lnTo>
                    <a:pt x="97" y="78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10548938" y="2262188"/>
              <a:ext cx="87312" cy="90488"/>
            </a:xfrm>
            <a:custGeom>
              <a:rect b="b" l="l" r="r" t="t"/>
              <a:pathLst>
                <a:path extrusionOk="0" h="57" w="55">
                  <a:moveTo>
                    <a:pt x="55" y="45"/>
                  </a:moveTo>
                  <a:lnTo>
                    <a:pt x="36" y="43"/>
                  </a:lnTo>
                  <a:lnTo>
                    <a:pt x="24" y="57"/>
                  </a:lnTo>
                  <a:lnTo>
                    <a:pt x="19" y="38"/>
                  </a:lnTo>
                  <a:lnTo>
                    <a:pt x="0" y="31"/>
                  </a:lnTo>
                  <a:lnTo>
                    <a:pt x="17" y="21"/>
                  </a:lnTo>
                  <a:lnTo>
                    <a:pt x="19" y="0"/>
                  </a:lnTo>
                  <a:lnTo>
                    <a:pt x="33" y="14"/>
                  </a:lnTo>
                  <a:lnTo>
                    <a:pt x="52" y="10"/>
                  </a:lnTo>
                  <a:lnTo>
                    <a:pt x="45" y="29"/>
                  </a:lnTo>
                  <a:lnTo>
                    <a:pt x="55" y="45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10050463" y="2114551"/>
              <a:ext cx="155575" cy="158750"/>
            </a:xfrm>
            <a:custGeom>
              <a:rect b="b" l="l" r="r" t="t"/>
              <a:pathLst>
                <a:path extrusionOk="0" h="100" w="98">
                  <a:moveTo>
                    <a:pt x="98" y="79"/>
                  </a:moveTo>
                  <a:lnTo>
                    <a:pt x="62" y="74"/>
                  </a:lnTo>
                  <a:lnTo>
                    <a:pt x="41" y="100"/>
                  </a:lnTo>
                  <a:lnTo>
                    <a:pt x="34" y="67"/>
                  </a:lnTo>
                  <a:lnTo>
                    <a:pt x="0" y="53"/>
                  </a:lnTo>
                  <a:lnTo>
                    <a:pt x="31" y="36"/>
                  </a:lnTo>
                  <a:lnTo>
                    <a:pt x="34" y="0"/>
                  </a:lnTo>
                  <a:lnTo>
                    <a:pt x="60" y="24"/>
                  </a:lnTo>
                  <a:lnTo>
                    <a:pt x="93" y="15"/>
                  </a:lnTo>
                  <a:lnTo>
                    <a:pt x="79" y="48"/>
                  </a:lnTo>
                  <a:lnTo>
                    <a:pt x="98" y="79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8" name="Google Shape;318;p20"/>
            <p:cNvSpPr/>
            <p:nvPr/>
          </p:nvSpPr>
          <p:spPr>
            <a:xfrm>
              <a:off x="10137775" y="2368551"/>
              <a:ext cx="419100" cy="165100"/>
            </a:xfrm>
            <a:custGeom>
              <a:rect b="b" l="l" r="r" t="t"/>
              <a:pathLst>
                <a:path extrusionOk="0" h="104" w="264">
                  <a:moveTo>
                    <a:pt x="33" y="0"/>
                  </a:moveTo>
                  <a:lnTo>
                    <a:pt x="228" y="0"/>
                  </a:lnTo>
                  <a:lnTo>
                    <a:pt x="264" y="104"/>
                  </a:lnTo>
                  <a:lnTo>
                    <a:pt x="0" y="104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9855200" y="2579688"/>
              <a:ext cx="474662" cy="165100"/>
            </a:xfrm>
            <a:custGeom>
              <a:rect b="b" l="l" r="r" t="t"/>
              <a:pathLst>
                <a:path extrusionOk="0" h="104" w="299">
                  <a:moveTo>
                    <a:pt x="36" y="0"/>
                  </a:moveTo>
                  <a:lnTo>
                    <a:pt x="259" y="0"/>
                  </a:lnTo>
                  <a:lnTo>
                    <a:pt x="299" y="104"/>
                  </a:lnTo>
                  <a:lnTo>
                    <a:pt x="0" y="10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10356850" y="2579688"/>
              <a:ext cx="477837" cy="165100"/>
            </a:xfrm>
            <a:custGeom>
              <a:rect b="b" l="l" r="r" t="t"/>
              <a:pathLst>
                <a:path extrusionOk="0" h="104" w="301">
                  <a:moveTo>
                    <a:pt x="38" y="0"/>
                  </a:moveTo>
                  <a:lnTo>
                    <a:pt x="261" y="0"/>
                  </a:lnTo>
                  <a:lnTo>
                    <a:pt x="301" y="104"/>
                  </a:lnTo>
                  <a:lnTo>
                    <a:pt x="0" y="10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1" name="Google Shape;321;p20"/>
            <p:cNvSpPr/>
            <p:nvPr/>
          </p:nvSpPr>
          <p:spPr>
            <a:xfrm>
              <a:off x="9605963" y="2801938"/>
              <a:ext cx="479425" cy="166688"/>
            </a:xfrm>
            <a:custGeom>
              <a:rect b="b" l="l" r="r" t="t"/>
              <a:pathLst>
                <a:path extrusionOk="0" h="105" w="302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10104438" y="2801938"/>
              <a:ext cx="477837" cy="166688"/>
            </a:xfrm>
            <a:custGeom>
              <a:rect b="b" l="l" r="r" t="t"/>
              <a:pathLst>
                <a:path extrusionOk="0" h="105" w="301">
                  <a:moveTo>
                    <a:pt x="38" y="0"/>
                  </a:moveTo>
                  <a:lnTo>
                    <a:pt x="261" y="0"/>
                  </a:lnTo>
                  <a:lnTo>
                    <a:pt x="301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10601325" y="2801938"/>
              <a:ext cx="479425" cy="166688"/>
            </a:xfrm>
            <a:custGeom>
              <a:rect b="b" l="l" r="r" t="t"/>
              <a:pathLst>
                <a:path extrusionOk="0" h="105" w="302">
                  <a:moveTo>
                    <a:pt x="38" y="0"/>
                  </a:moveTo>
                  <a:lnTo>
                    <a:pt x="261" y="0"/>
                  </a:lnTo>
                  <a:lnTo>
                    <a:pt x="302" y="105"/>
                  </a:lnTo>
                  <a:lnTo>
                    <a:pt x="0" y="105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24" name="Google Shape;324;p20"/>
          <p:cNvGrpSpPr/>
          <p:nvPr/>
        </p:nvGrpSpPr>
        <p:grpSpPr>
          <a:xfrm>
            <a:off x="6582907" y="2336800"/>
            <a:ext cx="886507" cy="886507"/>
            <a:chOff x="6816725" y="1885156"/>
            <a:chExt cx="1990725" cy="1992313"/>
          </a:xfrm>
        </p:grpSpPr>
        <p:sp>
          <p:nvSpPr>
            <p:cNvPr id="325" name="Google Shape;325;p20"/>
            <p:cNvSpPr/>
            <p:nvPr/>
          </p:nvSpPr>
          <p:spPr>
            <a:xfrm>
              <a:off x="6816725" y="1885156"/>
              <a:ext cx="1990725" cy="1992313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7383463" y="3145631"/>
              <a:ext cx="839788" cy="1063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7" name="Google Shape;327;p20"/>
            <p:cNvSpPr/>
            <p:nvPr/>
          </p:nvSpPr>
          <p:spPr>
            <a:xfrm>
              <a:off x="7458075" y="2799556"/>
              <a:ext cx="106363" cy="3016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7654925" y="2742406"/>
              <a:ext cx="104775" cy="3587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7835900" y="2655094"/>
              <a:ext cx="104775" cy="44608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0" name="Google Shape;330;p20"/>
            <p:cNvSpPr/>
            <p:nvPr/>
          </p:nvSpPr>
          <p:spPr>
            <a:xfrm>
              <a:off x="8027988" y="2561431"/>
              <a:ext cx="104775" cy="5397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31" name="Google Shape;331;p20"/>
          <p:cNvGrpSpPr/>
          <p:nvPr/>
        </p:nvGrpSpPr>
        <p:grpSpPr>
          <a:xfrm>
            <a:off x="2871356" y="2336800"/>
            <a:ext cx="885381" cy="885756"/>
            <a:chOff x="811213" y="1901825"/>
            <a:chExt cx="1992312" cy="1990725"/>
          </a:xfrm>
        </p:grpSpPr>
        <p:sp>
          <p:nvSpPr>
            <p:cNvPr id="332" name="Google Shape;332;p20"/>
            <p:cNvSpPr/>
            <p:nvPr/>
          </p:nvSpPr>
          <p:spPr>
            <a:xfrm>
              <a:off x="811213" y="1901825"/>
              <a:ext cx="1992312" cy="1990725"/>
            </a:xfrm>
            <a:prstGeom prst="ellipse">
              <a:avLst/>
            </a:prstGeom>
            <a:solidFill>
              <a:srgbClr val="C7A78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3" name="Google Shape;333;p20"/>
            <p:cNvSpPr/>
            <p:nvPr/>
          </p:nvSpPr>
          <p:spPr>
            <a:xfrm>
              <a:off x="1246188" y="2247900"/>
              <a:ext cx="1104900" cy="573088"/>
            </a:xfrm>
            <a:custGeom>
              <a:rect b="b" l="l" r="r" t="t"/>
              <a:pathLst>
                <a:path extrusionOk="0" h="361" w="696">
                  <a:moveTo>
                    <a:pt x="0" y="361"/>
                  </a:moveTo>
                  <a:lnTo>
                    <a:pt x="347" y="0"/>
                  </a:lnTo>
                  <a:lnTo>
                    <a:pt x="696" y="36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4" name="Google Shape;334;p20"/>
            <p:cNvSpPr/>
            <p:nvPr/>
          </p:nvSpPr>
          <p:spPr>
            <a:xfrm>
              <a:off x="12954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165735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6" name="Google Shape;336;p20"/>
            <p:cNvSpPr/>
            <p:nvPr/>
          </p:nvSpPr>
          <p:spPr>
            <a:xfrm>
              <a:off x="2019300" y="2840038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7" name="Google Shape;337;p20"/>
            <p:cNvSpPr/>
            <p:nvPr/>
          </p:nvSpPr>
          <p:spPr>
            <a:xfrm>
              <a:off x="12954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8" name="Google Shape;338;p20"/>
            <p:cNvSpPr/>
            <p:nvPr/>
          </p:nvSpPr>
          <p:spPr>
            <a:xfrm>
              <a:off x="165735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39" name="Google Shape;339;p20"/>
            <p:cNvSpPr/>
            <p:nvPr/>
          </p:nvSpPr>
          <p:spPr>
            <a:xfrm>
              <a:off x="2019300" y="2900363"/>
              <a:ext cx="279400" cy="4127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0" name="Google Shape;340;p20"/>
            <p:cNvSpPr/>
            <p:nvPr/>
          </p:nvSpPr>
          <p:spPr>
            <a:xfrm>
              <a:off x="12954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1" name="Google Shape;341;p20"/>
            <p:cNvSpPr/>
            <p:nvPr/>
          </p:nvSpPr>
          <p:spPr>
            <a:xfrm>
              <a:off x="165735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2" name="Google Shape;342;p20"/>
            <p:cNvSpPr/>
            <p:nvPr/>
          </p:nvSpPr>
          <p:spPr>
            <a:xfrm>
              <a:off x="2019300" y="3322638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3" name="Google Shape;343;p20"/>
            <p:cNvSpPr/>
            <p:nvPr/>
          </p:nvSpPr>
          <p:spPr>
            <a:xfrm>
              <a:off x="12954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4" name="Google Shape;344;p20"/>
            <p:cNvSpPr/>
            <p:nvPr/>
          </p:nvSpPr>
          <p:spPr>
            <a:xfrm>
              <a:off x="165735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5" name="Google Shape;345;p20"/>
            <p:cNvSpPr/>
            <p:nvPr/>
          </p:nvSpPr>
          <p:spPr>
            <a:xfrm>
              <a:off x="2019300" y="3382963"/>
              <a:ext cx="279400" cy="38100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6" name="Google Shape;346;p20"/>
            <p:cNvSpPr/>
            <p:nvPr/>
          </p:nvSpPr>
          <p:spPr>
            <a:xfrm>
              <a:off x="1355725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7" name="Google Shape;347;p20"/>
            <p:cNvSpPr/>
            <p:nvPr/>
          </p:nvSpPr>
          <p:spPr>
            <a:xfrm>
              <a:off x="172878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8" name="Google Shape;348;p20"/>
            <p:cNvSpPr/>
            <p:nvPr/>
          </p:nvSpPr>
          <p:spPr>
            <a:xfrm>
              <a:off x="2090738" y="2933700"/>
              <a:ext cx="139700" cy="3778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49" name="Google Shape;349;p20"/>
            <p:cNvSpPr/>
            <p:nvPr/>
          </p:nvSpPr>
          <p:spPr>
            <a:xfrm>
              <a:off x="1260475" y="3435350"/>
              <a:ext cx="1052512" cy="34925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50" name="Google Shape;350;p20"/>
            <p:cNvSpPr/>
            <p:nvPr/>
          </p:nvSpPr>
          <p:spPr>
            <a:xfrm>
              <a:off x="1246188" y="3484563"/>
              <a:ext cx="1090612" cy="52388"/>
            </a:xfrm>
            <a:prstGeom prst="rect">
              <a:avLst/>
            </a:prstGeom>
            <a:solidFill>
              <a:srgbClr val="FFFB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sz="1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51" name="Google Shape;351;p20"/>
          <p:cNvSpPr/>
          <p:nvPr/>
        </p:nvSpPr>
        <p:spPr>
          <a:xfrm flipH="1" rot="5400000">
            <a:off x="3146556" y="3306323"/>
            <a:ext cx="366623" cy="364370"/>
          </a:xfrm>
          <a:custGeom>
            <a:rect b="b" l="l" r="r" t="t"/>
            <a:pathLst>
              <a:path extrusionOk="0" h="1804988" w="1819275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 cap="flat" cmpd="sng" w="9525">
            <a:solidFill>
              <a:srgbClr val="C7A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2" name="Google Shape;352;p20"/>
          <p:cNvSpPr/>
          <p:nvPr/>
        </p:nvSpPr>
        <p:spPr>
          <a:xfrm flipH="1" rot="5400000">
            <a:off x="4998309" y="3306323"/>
            <a:ext cx="366623" cy="364370"/>
          </a:xfrm>
          <a:custGeom>
            <a:rect b="b" l="l" r="r" t="t"/>
            <a:pathLst>
              <a:path extrusionOk="0" h="1804988" w="1819275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 cap="flat" cmpd="sng" w="9525">
            <a:solidFill>
              <a:srgbClr val="C7A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3" name="Google Shape;353;p20"/>
          <p:cNvSpPr/>
          <p:nvPr/>
        </p:nvSpPr>
        <p:spPr>
          <a:xfrm flipH="1" rot="5400000">
            <a:off x="6850062" y="3306323"/>
            <a:ext cx="366623" cy="364370"/>
          </a:xfrm>
          <a:custGeom>
            <a:rect b="b" l="l" r="r" t="t"/>
            <a:pathLst>
              <a:path extrusionOk="0" h="1804988" w="1819275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 cap="flat" cmpd="sng" w="9525">
            <a:solidFill>
              <a:srgbClr val="C7A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4" name="Google Shape;354;p20"/>
          <p:cNvSpPr/>
          <p:nvPr/>
        </p:nvSpPr>
        <p:spPr>
          <a:xfrm flipH="1" rot="5400000">
            <a:off x="8701816" y="3306323"/>
            <a:ext cx="366623" cy="364370"/>
          </a:xfrm>
          <a:custGeom>
            <a:rect b="b" l="l" r="r" t="t"/>
            <a:pathLst>
              <a:path extrusionOk="0" h="1804988" w="1819275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 cap="flat" cmpd="sng" w="9525">
            <a:solidFill>
              <a:srgbClr val="C7A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5" name="Google Shape;355;p20"/>
          <p:cNvSpPr txBox="1"/>
          <p:nvPr/>
        </p:nvSpPr>
        <p:spPr>
          <a:xfrm>
            <a:off x="2500080" y="3745069"/>
            <a:ext cx="1682256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6" name="Google Shape;356;p20"/>
          <p:cNvSpPr txBox="1"/>
          <p:nvPr/>
        </p:nvSpPr>
        <p:spPr>
          <a:xfrm>
            <a:off x="4376696" y="3745069"/>
            <a:ext cx="1645673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7" name="Google Shape;357;p20"/>
          <p:cNvSpPr txBox="1"/>
          <p:nvPr/>
        </p:nvSpPr>
        <p:spPr>
          <a:xfrm>
            <a:off x="6189622" y="3745069"/>
            <a:ext cx="165193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8" name="Google Shape;358;p20"/>
          <p:cNvSpPr txBox="1"/>
          <p:nvPr/>
        </p:nvSpPr>
        <p:spPr>
          <a:xfrm>
            <a:off x="8111286" y="3745069"/>
            <a:ext cx="163246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 hope that this template will return to you as a time, money and reputation.</a:t>
            </a:r>
            <a:endParaRPr sz="12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9" name="Google Shape;359;p20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Google Shape;36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b306b9bf30f4ebe235cea652718e5a6" id="367" name="Google Shape;36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30482" y="3213140"/>
            <a:ext cx="2731036" cy="1744692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21"/>
          <p:cNvSpPr/>
          <p:nvPr/>
        </p:nvSpPr>
        <p:spPr>
          <a:xfrm flipH="1" rot="5400000">
            <a:off x="5942356" y="1449172"/>
            <a:ext cx="470031" cy="503036"/>
          </a:xfrm>
          <a:custGeom>
            <a:rect b="b" l="l" r="r" t="t"/>
            <a:pathLst>
              <a:path extrusionOk="0" h="1804988" w="1819275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 cap="flat" cmpd="sng" w="9525">
            <a:solidFill>
              <a:srgbClr val="C7A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9" name="Google Shape;369;p21"/>
          <p:cNvSpPr/>
          <p:nvPr/>
        </p:nvSpPr>
        <p:spPr>
          <a:xfrm flipH="1" rot="5400000">
            <a:off x="2719856" y="2757570"/>
            <a:ext cx="470031" cy="503036"/>
          </a:xfrm>
          <a:custGeom>
            <a:rect b="b" l="l" r="r" t="t"/>
            <a:pathLst>
              <a:path extrusionOk="0" h="1804988" w="1819275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 cap="flat" cmpd="sng" w="9525">
            <a:solidFill>
              <a:srgbClr val="C7A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0" name="Google Shape;370;p21"/>
          <p:cNvSpPr/>
          <p:nvPr/>
        </p:nvSpPr>
        <p:spPr>
          <a:xfrm flipH="1" rot="5400000">
            <a:off x="9002112" y="2803093"/>
            <a:ext cx="470031" cy="503036"/>
          </a:xfrm>
          <a:custGeom>
            <a:rect b="b" l="l" r="r" t="t"/>
            <a:pathLst>
              <a:path extrusionOk="0" h="1804988" w="1819275">
                <a:moveTo>
                  <a:pt x="696806" y="1179512"/>
                </a:moveTo>
                <a:cubicBezTo>
                  <a:pt x="696806" y="1179512"/>
                  <a:pt x="715640" y="1251113"/>
                  <a:pt x="794746" y="1277492"/>
                </a:cubicBezTo>
                <a:cubicBezTo>
                  <a:pt x="794746" y="1277492"/>
                  <a:pt x="843717" y="1367935"/>
                  <a:pt x="911522" y="1367935"/>
                </a:cubicBezTo>
                <a:cubicBezTo>
                  <a:pt x="975560" y="1367935"/>
                  <a:pt x="1024530" y="1277492"/>
                  <a:pt x="1024530" y="1277492"/>
                </a:cubicBezTo>
                <a:cubicBezTo>
                  <a:pt x="1107403" y="1251113"/>
                  <a:pt x="1122471" y="1179512"/>
                  <a:pt x="1122471" y="1179512"/>
                </a:cubicBezTo>
                <a:cubicBezTo>
                  <a:pt x="1122471" y="1179512"/>
                  <a:pt x="1201577" y="1258650"/>
                  <a:pt x="1243013" y="1288798"/>
                </a:cubicBezTo>
                <a:cubicBezTo>
                  <a:pt x="1243013" y="1288798"/>
                  <a:pt x="1239246" y="1375472"/>
                  <a:pt x="1175208" y="1431999"/>
                </a:cubicBezTo>
                <a:cubicBezTo>
                  <a:pt x="1111170" y="1488526"/>
                  <a:pt x="1043365" y="1477220"/>
                  <a:pt x="1039598" y="1435767"/>
                </a:cubicBezTo>
                <a:cubicBezTo>
                  <a:pt x="1039598" y="1394314"/>
                  <a:pt x="1084801" y="1416925"/>
                  <a:pt x="1084801" y="1416925"/>
                </a:cubicBezTo>
                <a:cubicBezTo>
                  <a:pt x="1084801" y="1416925"/>
                  <a:pt x="1047132" y="1379241"/>
                  <a:pt x="1032064" y="1409388"/>
                </a:cubicBezTo>
                <a:cubicBezTo>
                  <a:pt x="1016996" y="1443304"/>
                  <a:pt x="1039598" y="1469683"/>
                  <a:pt x="1050899" y="1480989"/>
                </a:cubicBezTo>
                <a:cubicBezTo>
                  <a:pt x="1050899" y="1480989"/>
                  <a:pt x="1005695" y="1582737"/>
                  <a:pt x="911522" y="1582737"/>
                </a:cubicBezTo>
                <a:cubicBezTo>
                  <a:pt x="813581" y="1582737"/>
                  <a:pt x="768378" y="1480989"/>
                  <a:pt x="768378" y="1480989"/>
                </a:cubicBezTo>
                <a:cubicBezTo>
                  <a:pt x="779679" y="1469683"/>
                  <a:pt x="802280" y="1443304"/>
                  <a:pt x="787213" y="1409388"/>
                </a:cubicBezTo>
                <a:cubicBezTo>
                  <a:pt x="772145" y="1379241"/>
                  <a:pt x="734475" y="1416925"/>
                  <a:pt x="734475" y="1416925"/>
                </a:cubicBezTo>
                <a:cubicBezTo>
                  <a:pt x="734475" y="1416925"/>
                  <a:pt x="779679" y="1394314"/>
                  <a:pt x="779679" y="1435767"/>
                </a:cubicBezTo>
                <a:cubicBezTo>
                  <a:pt x="775912" y="1477220"/>
                  <a:pt x="708107" y="1488526"/>
                  <a:pt x="644068" y="1431999"/>
                </a:cubicBezTo>
                <a:cubicBezTo>
                  <a:pt x="580030" y="1375472"/>
                  <a:pt x="576263" y="1288798"/>
                  <a:pt x="576263" y="1288798"/>
                </a:cubicBezTo>
                <a:cubicBezTo>
                  <a:pt x="617700" y="1258650"/>
                  <a:pt x="696806" y="1179512"/>
                  <a:pt x="696806" y="1179512"/>
                </a:cubicBezTo>
                <a:close/>
                <a:moveTo>
                  <a:pt x="765493" y="1081087"/>
                </a:moveTo>
                <a:cubicBezTo>
                  <a:pt x="765493" y="1081087"/>
                  <a:pt x="833257" y="1118757"/>
                  <a:pt x="912314" y="1118757"/>
                </a:cubicBezTo>
                <a:cubicBezTo>
                  <a:pt x="987607" y="1118757"/>
                  <a:pt x="1055371" y="1081087"/>
                  <a:pt x="1055371" y="1081087"/>
                </a:cubicBezTo>
                <a:cubicBezTo>
                  <a:pt x="1108076" y="1209163"/>
                  <a:pt x="991372" y="1246833"/>
                  <a:pt x="991372" y="1246833"/>
                </a:cubicBezTo>
                <a:cubicBezTo>
                  <a:pt x="991372" y="1246833"/>
                  <a:pt x="968784" y="1303337"/>
                  <a:pt x="912314" y="1303337"/>
                </a:cubicBezTo>
                <a:cubicBezTo>
                  <a:pt x="852080" y="1303337"/>
                  <a:pt x="833257" y="1246833"/>
                  <a:pt x="833257" y="1246833"/>
                </a:cubicBezTo>
                <a:cubicBezTo>
                  <a:pt x="833257" y="1246833"/>
                  <a:pt x="712788" y="1209163"/>
                  <a:pt x="765493" y="1081087"/>
                </a:cubicBezTo>
                <a:close/>
                <a:moveTo>
                  <a:pt x="1122363" y="1069975"/>
                </a:moveTo>
                <a:cubicBezTo>
                  <a:pt x="1156296" y="1081267"/>
                  <a:pt x="1220391" y="1085031"/>
                  <a:pt x="1220391" y="1085031"/>
                </a:cubicBezTo>
                <a:cubicBezTo>
                  <a:pt x="1333501" y="1216768"/>
                  <a:pt x="1325960" y="1303338"/>
                  <a:pt x="1325960" y="1303338"/>
                </a:cubicBezTo>
                <a:cubicBezTo>
                  <a:pt x="1243013" y="1288283"/>
                  <a:pt x="1126133" y="1164073"/>
                  <a:pt x="1126133" y="1164073"/>
                </a:cubicBezTo>
                <a:cubicBezTo>
                  <a:pt x="1126133" y="1118906"/>
                  <a:pt x="1122363" y="1069975"/>
                  <a:pt x="1122363" y="1069975"/>
                </a:cubicBezTo>
                <a:close/>
                <a:moveTo>
                  <a:pt x="696914" y="1069975"/>
                </a:moveTo>
                <a:cubicBezTo>
                  <a:pt x="696914" y="1069975"/>
                  <a:pt x="693144" y="1118906"/>
                  <a:pt x="693144" y="1164073"/>
                </a:cubicBezTo>
                <a:cubicBezTo>
                  <a:pt x="693144" y="1164073"/>
                  <a:pt x="576264" y="1288283"/>
                  <a:pt x="493317" y="1303338"/>
                </a:cubicBezTo>
                <a:cubicBezTo>
                  <a:pt x="493317" y="1303338"/>
                  <a:pt x="485776" y="1216768"/>
                  <a:pt x="598886" y="1085031"/>
                </a:cubicBezTo>
                <a:cubicBezTo>
                  <a:pt x="598886" y="1085031"/>
                  <a:pt x="662981" y="1081267"/>
                  <a:pt x="696914" y="1069975"/>
                </a:cubicBezTo>
                <a:close/>
                <a:moveTo>
                  <a:pt x="1164680" y="754062"/>
                </a:moveTo>
                <a:cubicBezTo>
                  <a:pt x="1194868" y="757828"/>
                  <a:pt x="1232604" y="772891"/>
                  <a:pt x="1255245" y="825610"/>
                </a:cubicBezTo>
                <a:cubicBezTo>
                  <a:pt x="1255245" y="825610"/>
                  <a:pt x="1338264" y="844439"/>
                  <a:pt x="1338264" y="897159"/>
                </a:cubicBezTo>
                <a:cubicBezTo>
                  <a:pt x="1338264" y="946113"/>
                  <a:pt x="1255245" y="964941"/>
                  <a:pt x="1255245" y="964941"/>
                </a:cubicBezTo>
                <a:cubicBezTo>
                  <a:pt x="1206189" y="1077912"/>
                  <a:pt x="1108076" y="1025192"/>
                  <a:pt x="1108076" y="1025192"/>
                </a:cubicBezTo>
                <a:cubicBezTo>
                  <a:pt x="1108076" y="1025192"/>
                  <a:pt x="1157132" y="972473"/>
                  <a:pt x="1157132" y="897159"/>
                </a:cubicBezTo>
                <a:cubicBezTo>
                  <a:pt x="1157132" y="821845"/>
                  <a:pt x="1108076" y="765359"/>
                  <a:pt x="1108076" y="765359"/>
                </a:cubicBezTo>
                <a:cubicBezTo>
                  <a:pt x="1108076" y="765359"/>
                  <a:pt x="1134491" y="754062"/>
                  <a:pt x="1164680" y="754062"/>
                </a:cubicBezTo>
                <a:close/>
                <a:moveTo>
                  <a:pt x="655945" y="754062"/>
                </a:moveTo>
                <a:cubicBezTo>
                  <a:pt x="686262" y="754062"/>
                  <a:pt x="712788" y="765359"/>
                  <a:pt x="712788" y="765359"/>
                </a:cubicBezTo>
                <a:cubicBezTo>
                  <a:pt x="712788" y="765359"/>
                  <a:pt x="667314" y="821845"/>
                  <a:pt x="667314" y="897159"/>
                </a:cubicBezTo>
                <a:cubicBezTo>
                  <a:pt x="667314" y="972473"/>
                  <a:pt x="712788" y="1025192"/>
                  <a:pt x="712788" y="1025192"/>
                </a:cubicBezTo>
                <a:cubicBezTo>
                  <a:pt x="712788" y="1025192"/>
                  <a:pt x="614261" y="1077912"/>
                  <a:pt x="564997" y="964941"/>
                </a:cubicBezTo>
                <a:cubicBezTo>
                  <a:pt x="564997" y="964941"/>
                  <a:pt x="477838" y="946113"/>
                  <a:pt x="477838" y="897159"/>
                </a:cubicBezTo>
                <a:cubicBezTo>
                  <a:pt x="477838" y="844439"/>
                  <a:pt x="564997" y="825610"/>
                  <a:pt x="564997" y="825610"/>
                </a:cubicBezTo>
                <a:cubicBezTo>
                  <a:pt x="587734" y="772891"/>
                  <a:pt x="625629" y="757828"/>
                  <a:pt x="655945" y="754062"/>
                </a:cubicBezTo>
                <a:close/>
                <a:moveTo>
                  <a:pt x="908051" y="715962"/>
                </a:moveTo>
                <a:cubicBezTo>
                  <a:pt x="1008001" y="715962"/>
                  <a:pt x="1089026" y="796987"/>
                  <a:pt x="1089026" y="896937"/>
                </a:cubicBezTo>
                <a:cubicBezTo>
                  <a:pt x="1089026" y="996887"/>
                  <a:pt x="1008001" y="1077912"/>
                  <a:pt x="908051" y="1077912"/>
                </a:cubicBezTo>
                <a:cubicBezTo>
                  <a:pt x="808101" y="1077912"/>
                  <a:pt x="727076" y="996887"/>
                  <a:pt x="727076" y="896937"/>
                </a:cubicBezTo>
                <a:cubicBezTo>
                  <a:pt x="727076" y="796987"/>
                  <a:pt x="808101" y="715962"/>
                  <a:pt x="908051" y="715962"/>
                </a:cubicBezTo>
                <a:close/>
                <a:moveTo>
                  <a:pt x="1329427" y="588962"/>
                </a:moveTo>
                <a:cubicBezTo>
                  <a:pt x="1352072" y="588962"/>
                  <a:pt x="1442649" y="592720"/>
                  <a:pt x="1480390" y="664129"/>
                </a:cubicBezTo>
                <a:cubicBezTo>
                  <a:pt x="1525678" y="746813"/>
                  <a:pt x="1491712" y="773122"/>
                  <a:pt x="1469068" y="765605"/>
                </a:cubicBezTo>
                <a:cubicBezTo>
                  <a:pt x="1442649" y="761847"/>
                  <a:pt x="1450197" y="724263"/>
                  <a:pt x="1472842" y="720505"/>
                </a:cubicBezTo>
                <a:cubicBezTo>
                  <a:pt x="1472842" y="720505"/>
                  <a:pt x="1438875" y="694196"/>
                  <a:pt x="1435101" y="743055"/>
                </a:cubicBezTo>
                <a:cubicBezTo>
                  <a:pt x="1431327" y="795672"/>
                  <a:pt x="1476616" y="791914"/>
                  <a:pt x="1518130" y="761847"/>
                </a:cubicBezTo>
                <a:cubicBezTo>
                  <a:pt x="1518130" y="761847"/>
                  <a:pt x="1616256" y="806947"/>
                  <a:pt x="1635126" y="897148"/>
                </a:cubicBezTo>
                <a:cubicBezTo>
                  <a:pt x="1616256" y="983590"/>
                  <a:pt x="1518130" y="1032449"/>
                  <a:pt x="1518130" y="1032449"/>
                </a:cubicBezTo>
                <a:cubicBezTo>
                  <a:pt x="1476616" y="1002382"/>
                  <a:pt x="1431327" y="998624"/>
                  <a:pt x="1435101" y="1047482"/>
                </a:cubicBezTo>
                <a:cubicBezTo>
                  <a:pt x="1438875" y="1100099"/>
                  <a:pt x="1472842" y="1073791"/>
                  <a:pt x="1472842" y="1073791"/>
                </a:cubicBezTo>
                <a:cubicBezTo>
                  <a:pt x="1450197" y="1066274"/>
                  <a:pt x="1442649" y="1032449"/>
                  <a:pt x="1469068" y="1024932"/>
                </a:cubicBezTo>
                <a:cubicBezTo>
                  <a:pt x="1491712" y="1021174"/>
                  <a:pt x="1525678" y="1043724"/>
                  <a:pt x="1480390" y="1126408"/>
                </a:cubicBezTo>
                <a:cubicBezTo>
                  <a:pt x="1435101" y="1212850"/>
                  <a:pt x="1325653" y="1201575"/>
                  <a:pt x="1325653" y="1201575"/>
                </a:cubicBezTo>
                <a:cubicBezTo>
                  <a:pt x="1303009" y="1141441"/>
                  <a:pt x="1235076" y="1081307"/>
                  <a:pt x="1235076" y="1081307"/>
                </a:cubicBezTo>
                <a:cubicBezTo>
                  <a:pt x="1235076" y="1081307"/>
                  <a:pt x="1280365" y="1054999"/>
                  <a:pt x="1303009" y="1006140"/>
                </a:cubicBezTo>
                <a:cubicBezTo>
                  <a:pt x="1303009" y="1006140"/>
                  <a:pt x="1408683" y="949765"/>
                  <a:pt x="1408683" y="897148"/>
                </a:cubicBezTo>
                <a:cubicBezTo>
                  <a:pt x="1408683" y="844531"/>
                  <a:pt x="1303009" y="788155"/>
                  <a:pt x="1303009" y="788155"/>
                </a:cubicBezTo>
                <a:cubicBezTo>
                  <a:pt x="1280365" y="739297"/>
                  <a:pt x="1235076" y="712988"/>
                  <a:pt x="1235076" y="712988"/>
                </a:cubicBezTo>
                <a:cubicBezTo>
                  <a:pt x="1235076" y="712988"/>
                  <a:pt x="1303009" y="652854"/>
                  <a:pt x="1325653" y="592720"/>
                </a:cubicBezTo>
                <a:cubicBezTo>
                  <a:pt x="1325653" y="592720"/>
                  <a:pt x="1325653" y="588962"/>
                  <a:pt x="1329427" y="588962"/>
                </a:cubicBezTo>
                <a:close/>
                <a:moveTo>
                  <a:pt x="490312" y="588962"/>
                </a:moveTo>
                <a:cubicBezTo>
                  <a:pt x="494092" y="588962"/>
                  <a:pt x="494092" y="592720"/>
                  <a:pt x="494092" y="592720"/>
                </a:cubicBezTo>
                <a:cubicBezTo>
                  <a:pt x="516770" y="652854"/>
                  <a:pt x="581026" y="712988"/>
                  <a:pt x="581026" y="712988"/>
                </a:cubicBezTo>
                <a:cubicBezTo>
                  <a:pt x="581026" y="712988"/>
                  <a:pt x="539449" y="739297"/>
                  <a:pt x="516770" y="788155"/>
                </a:cubicBezTo>
                <a:cubicBezTo>
                  <a:pt x="516770" y="788155"/>
                  <a:pt x="410937" y="844531"/>
                  <a:pt x="410937" y="897148"/>
                </a:cubicBezTo>
                <a:cubicBezTo>
                  <a:pt x="410937" y="949765"/>
                  <a:pt x="516770" y="1006140"/>
                  <a:pt x="516770" y="1006140"/>
                </a:cubicBezTo>
                <a:cubicBezTo>
                  <a:pt x="539449" y="1054999"/>
                  <a:pt x="581026" y="1081307"/>
                  <a:pt x="581026" y="1081307"/>
                </a:cubicBezTo>
                <a:cubicBezTo>
                  <a:pt x="581026" y="1081307"/>
                  <a:pt x="516770" y="1141441"/>
                  <a:pt x="494092" y="1201575"/>
                </a:cubicBezTo>
                <a:cubicBezTo>
                  <a:pt x="494092" y="1201575"/>
                  <a:pt x="384478" y="1212850"/>
                  <a:pt x="339121" y="1126408"/>
                </a:cubicBezTo>
                <a:cubicBezTo>
                  <a:pt x="289984" y="1043724"/>
                  <a:pt x="327782" y="1021174"/>
                  <a:pt x="350461" y="1024932"/>
                </a:cubicBezTo>
                <a:cubicBezTo>
                  <a:pt x="373139" y="1032449"/>
                  <a:pt x="369359" y="1066274"/>
                  <a:pt x="346681" y="1073791"/>
                </a:cubicBezTo>
                <a:cubicBezTo>
                  <a:pt x="346681" y="1073791"/>
                  <a:pt x="380699" y="1100099"/>
                  <a:pt x="384478" y="1047482"/>
                </a:cubicBezTo>
                <a:cubicBezTo>
                  <a:pt x="388258" y="998624"/>
                  <a:pt x="342901" y="1002382"/>
                  <a:pt x="301324" y="1032449"/>
                </a:cubicBezTo>
                <a:cubicBezTo>
                  <a:pt x="301324" y="1032449"/>
                  <a:pt x="203050" y="983590"/>
                  <a:pt x="184151" y="897148"/>
                </a:cubicBezTo>
                <a:cubicBezTo>
                  <a:pt x="203050" y="806947"/>
                  <a:pt x="301324" y="761847"/>
                  <a:pt x="301324" y="761847"/>
                </a:cubicBezTo>
                <a:cubicBezTo>
                  <a:pt x="342901" y="791914"/>
                  <a:pt x="388258" y="795672"/>
                  <a:pt x="384478" y="743055"/>
                </a:cubicBezTo>
                <a:cubicBezTo>
                  <a:pt x="380699" y="694196"/>
                  <a:pt x="346681" y="720505"/>
                  <a:pt x="346681" y="720505"/>
                </a:cubicBezTo>
                <a:cubicBezTo>
                  <a:pt x="369359" y="724263"/>
                  <a:pt x="373139" y="761847"/>
                  <a:pt x="350461" y="765605"/>
                </a:cubicBezTo>
                <a:cubicBezTo>
                  <a:pt x="327782" y="773122"/>
                  <a:pt x="289984" y="746813"/>
                  <a:pt x="339121" y="664129"/>
                </a:cubicBezTo>
                <a:cubicBezTo>
                  <a:pt x="376919" y="592720"/>
                  <a:pt x="467633" y="588962"/>
                  <a:pt x="490312" y="588962"/>
                </a:cubicBezTo>
                <a:close/>
                <a:moveTo>
                  <a:pt x="1325960" y="498475"/>
                </a:moveTo>
                <a:cubicBezTo>
                  <a:pt x="1325960" y="498475"/>
                  <a:pt x="1333501" y="585045"/>
                  <a:pt x="1220391" y="716782"/>
                </a:cubicBezTo>
                <a:cubicBezTo>
                  <a:pt x="1220391" y="716782"/>
                  <a:pt x="1156296" y="720546"/>
                  <a:pt x="1122363" y="731838"/>
                </a:cubicBezTo>
                <a:cubicBezTo>
                  <a:pt x="1122363" y="731838"/>
                  <a:pt x="1126133" y="682907"/>
                  <a:pt x="1126133" y="637740"/>
                </a:cubicBezTo>
                <a:cubicBezTo>
                  <a:pt x="1126133" y="637740"/>
                  <a:pt x="1243013" y="513531"/>
                  <a:pt x="1325960" y="498475"/>
                </a:cubicBezTo>
                <a:close/>
                <a:moveTo>
                  <a:pt x="912314" y="498475"/>
                </a:moveTo>
                <a:cubicBezTo>
                  <a:pt x="968784" y="498475"/>
                  <a:pt x="991372" y="554979"/>
                  <a:pt x="991372" y="554979"/>
                </a:cubicBezTo>
                <a:cubicBezTo>
                  <a:pt x="991372" y="554979"/>
                  <a:pt x="1108076" y="592649"/>
                  <a:pt x="1055371" y="720725"/>
                </a:cubicBezTo>
                <a:cubicBezTo>
                  <a:pt x="1055371" y="720725"/>
                  <a:pt x="987607" y="683056"/>
                  <a:pt x="912314" y="683056"/>
                </a:cubicBezTo>
                <a:cubicBezTo>
                  <a:pt x="833257" y="683056"/>
                  <a:pt x="765493" y="720725"/>
                  <a:pt x="765493" y="720725"/>
                </a:cubicBezTo>
                <a:cubicBezTo>
                  <a:pt x="712788" y="592649"/>
                  <a:pt x="833257" y="554979"/>
                  <a:pt x="833257" y="554979"/>
                </a:cubicBezTo>
                <a:cubicBezTo>
                  <a:pt x="833257" y="554979"/>
                  <a:pt x="852080" y="498475"/>
                  <a:pt x="912314" y="498475"/>
                </a:cubicBezTo>
                <a:close/>
                <a:moveTo>
                  <a:pt x="493317" y="498475"/>
                </a:moveTo>
                <a:cubicBezTo>
                  <a:pt x="576264" y="513531"/>
                  <a:pt x="693144" y="637740"/>
                  <a:pt x="693144" y="637740"/>
                </a:cubicBezTo>
                <a:cubicBezTo>
                  <a:pt x="693144" y="682907"/>
                  <a:pt x="696914" y="731838"/>
                  <a:pt x="696914" y="731838"/>
                </a:cubicBezTo>
                <a:cubicBezTo>
                  <a:pt x="662981" y="720546"/>
                  <a:pt x="598886" y="716782"/>
                  <a:pt x="598886" y="716782"/>
                </a:cubicBezTo>
                <a:cubicBezTo>
                  <a:pt x="485776" y="585045"/>
                  <a:pt x="493317" y="498475"/>
                  <a:pt x="493317" y="498475"/>
                </a:cubicBezTo>
                <a:close/>
                <a:moveTo>
                  <a:pt x="911522" y="222250"/>
                </a:moveTo>
                <a:cubicBezTo>
                  <a:pt x="1005695" y="222250"/>
                  <a:pt x="1050899" y="320230"/>
                  <a:pt x="1050899" y="320230"/>
                </a:cubicBezTo>
                <a:cubicBezTo>
                  <a:pt x="1039598" y="331535"/>
                  <a:pt x="1016996" y="361683"/>
                  <a:pt x="1032064" y="391831"/>
                </a:cubicBezTo>
                <a:cubicBezTo>
                  <a:pt x="1047132" y="421978"/>
                  <a:pt x="1084801" y="384294"/>
                  <a:pt x="1084801" y="384294"/>
                </a:cubicBezTo>
                <a:cubicBezTo>
                  <a:pt x="1084801" y="384294"/>
                  <a:pt x="1039598" y="406905"/>
                  <a:pt x="1039598" y="365452"/>
                </a:cubicBezTo>
                <a:cubicBezTo>
                  <a:pt x="1043365" y="323998"/>
                  <a:pt x="1111170" y="312693"/>
                  <a:pt x="1175208" y="369220"/>
                </a:cubicBezTo>
                <a:cubicBezTo>
                  <a:pt x="1239246" y="425747"/>
                  <a:pt x="1243013" y="512421"/>
                  <a:pt x="1243013" y="512421"/>
                </a:cubicBezTo>
                <a:cubicBezTo>
                  <a:pt x="1201577" y="542569"/>
                  <a:pt x="1122471" y="625475"/>
                  <a:pt x="1122471" y="625475"/>
                </a:cubicBezTo>
                <a:cubicBezTo>
                  <a:pt x="1122471" y="625475"/>
                  <a:pt x="1107403" y="553874"/>
                  <a:pt x="1024530" y="523727"/>
                </a:cubicBezTo>
                <a:cubicBezTo>
                  <a:pt x="1024530" y="523727"/>
                  <a:pt x="975560" y="433284"/>
                  <a:pt x="911522" y="433284"/>
                </a:cubicBezTo>
                <a:cubicBezTo>
                  <a:pt x="843717" y="433284"/>
                  <a:pt x="794746" y="523727"/>
                  <a:pt x="794746" y="523727"/>
                </a:cubicBezTo>
                <a:cubicBezTo>
                  <a:pt x="715641" y="553874"/>
                  <a:pt x="696806" y="625475"/>
                  <a:pt x="696806" y="625475"/>
                </a:cubicBezTo>
                <a:cubicBezTo>
                  <a:pt x="696806" y="625475"/>
                  <a:pt x="617700" y="542569"/>
                  <a:pt x="576263" y="512421"/>
                </a:cubicBezTo>
                <a:cubicBezTo>
                  <a:pt x="576263" y="512421"/>
                  <a:pt x="580030" y="425747"/>
                  <a:pt x="644068" y="369220"/>
                </a:cubicBezTo>
                <a:cubicBezTo>
                  <a:pt x="708107" y="312693"/>
                  <a:pt x="775912" y="323998"/>
                  <a:pt x="779679" y="365452"/>
                </a:cubicBezTo>
                <a:cubicBezTo>
                  <a:pt x="779679" y="406905"/>
                  <a:pt x="734475" y="384294"/>
                  <a:pt x="734475" y="384294"/>
                </a:cubicBezTo>
                <a:cubicBezTo>
                  <a:pt x="734475" y="384294"/>
                  <a:pt x="772145" y="421978"/>
                  <a:pt x="787213" y="391831"/>
                </a:cubicBezTo>
                <a:cubicBezTo>
                  <a:pt x="802280" y="361683"/>
                  <a:pt x="779679" y="331535"/>
                  <a:pt x="768378" y="320230"/>
                </a:cubicBezTo>
                <a:cubicBezTo>
                  <a:pt x="768378" y="320230"/>
                  <a:pt x="813581" y="222250"/>
                  <a:pt x="911522" y="222250"/>
                </a:cubicBezTo>
                <a:close/>
                <a:moveTo>
                  <a:pt x="907753" y="185737"/>
                </a:moveTo>
                <a:cubicBezTo>
                  <a:pt x="809738" y="204557"/>
                  <a:pt x="741881" y="294895"/>
                  <a:pt x="741881" y="294895"/>
                </a:cubicBezTo>
                <a:cubicBezTo>
                  <a:pt x="568468" y="328771"/>
                  <a:pt x="523231" y="490625"/>
                  <a:pt x="523231" y="490625"/>
                </a:cubicBezTo>
                <a:cubicBezTo>
                  <a:pt x="485532" y="483097"/>
                  <a:pt x="474223" y="498153"/>
                  <a:pt x="474223" y="498153"/>
                </a:cubicBezTo>
                <a:cubicBezTo>
                  <a:pt x="474223" y="498153"/>
                  <a:pt x="474223" y="505681"/>
                  <a:pt x="470453" y="539558"/>
                </a:cubicBezTo>
                <a:cubicBezTo>
                  <a:pt x="470453" y="539558"/>
                  <a:pt x="312120" y="558378"/>
                  <a:pt x="259342" y="742816"/>
                </a:cubicBezTo>
                <a:cubicBezTo>
                  <a:pt x="259342" y="742816"/>
                  <a:pt x="176406" y="787985"/>
                  <a:pt x="134938" y="900906"/>
                </a:cubicBezTo>
                <a:cubicBezTo>
                  <a:pt x="176406" y="1013828"/>
                  <a:pt x="259342" y="1058996"/>
                  <a:pt x="259342" y="1058996"/>
                </a:cubicBezTo>
                <a:cubicBezTo>
                  <a:pt x="312120" y="1243434"/>
                  <a:pt x="470453" y="1262255"/>
                  <a:pt x="470453" y="1262255"/>
                </a:cubicBezTo>
                <a:cubicBezTo>
                  <a:pt x="474223" y="1296131"/>
                  <a:pt x="474223" y="1303659"/>
                  <a:pt x="474223" y="1303659"/>
                </a:cubicBezTo>
                <a:cubicBezTo>
                  <a:pt x="474223" y="1303659"/>
                  <a:pt x="485532" y="1318715"/>
                  <a:pt x="523231" y="1311187"/>
                </a:cubicBezTo>
                <a:cubicBezTo>
                  <a:pt x="523231" y="1311187"/>
                  <a:pt x="568468" y="1473041"/>
                  <a:pt x="741881" y="1510682"/>
                </a:cubicBezTo>
                <a:cubicBezTo>
                  <a:pt x="741881" y="1510682"/>
                  <a:pt x="809738" y="1597255"/>
                  <a:pt x="907753" y="1616075"/>
                </a:cubicBezTo>
                <a:cubicBezTo>
                  <a:pt x="1009539" y="1597255"/>
                  <a:pt x="1077396" y="1510682"/>
                  <a:pt x="1077396" y="1510682"/>
                </a:cubicBezTo>
                <a:cubicBezTo>
                  <a:pt x="1250808" y="1473041"/>
                  <a:pt x="1296046" y="1311187"/>
                  <a:pt x="1296046" y="1311187"/>
                </a:cubicBezTo>
                <a:cubicBezTo>
                  <a:pt x="1333744" y="1318715"/>
                  <a:pt x="1345053" y="1303659"/>
                  <a:pt x="1345053" y="1303659"/>
                </a:cubicBezTo>
                <a:cubicBezTo>
                  <a:pt x="1345053" y="1303659"/>
                  <a:pt x="1345053" y="1296131"/>
                  <a:pt x="1348823" y="1262255"/>
                </a:cubicBezTo>
                <a:cubicBezTo>
                  <a:pt x="1348823" y="1262255"/>
                  <a:pt x="1503386" y="1243434"/>
                  <a:pt x="1559934" y="1058996"/>
                </a:cubicBezTo>
                <a:cubicBezTo>
                  <a:pt x="1559934" y="1058996"/>
                  <a:pt x="1642870" y="1013828"/>
                  <a:pt x="1684338" y="900906"/>
                </a:cubicBezTo>
                <a:cubicBezTo>
                  <a:pt x="1642870" y="787985"/>
                  <a:pt x="1559934" y="742816"/>
                  <a:pt x="1559934" y="742816"/>
                </a:cubicBezTo>
                <a:cubicBezTo>
                  <a:pt x="1503386" y="558378"/>
                  <a:pt x="1348823" y="539558"/>
                  <a:pt x="1348823" y="539558"/>
                </a:cubicBezTo>
                <a:cubicBezTo>
                  <a:pt x="1345053" y="505681"/>
                  <a:pt x="1345053" y="498153"/>
                  <a:pt x="1345053" y="498153"/>
                </a:cubicBezTo>
                <a:cubicBezTo>
                  <a:pt x="1345053" y="498153"/>
                  <a:pt x="1333744" y="483097"/>
                  <a:pt x="1296046" y="490625"/>
                </a:cubicBezTo>
                <a:cubicBezTo>
                  <a:pt x="1296046" y="490625"/>
                  <a:pt x="1250808" y="328771"/>
                  <a:pt x="1077396" y="294895"/>
                </a:cubicBezTo>
                <a:cubicBezTo>
                  <a:pt x="1077396" y="294895"/>
                  <a:pt x="1009539" y="204557"/>
                  <a:pt x="907753" y="185737"/>
                </a:cubicBezTo>
                <a:close/>
                <a:moveTo>
                  <a:pt x="907754" y="0"/>
                </a:moveTo>
                <a:cubicBezTo>
                  <a:pt x="941654" y="33914"/>
                  <a:pt x="1024519" y="97974"/>
                  <a:pt x="1073485" y="120584"/>
                </a:cubicBezTo>
                <a:cubicBezTo>
                  <a:pt x="1122451" y="146962"/>
                  <a:pt x="1242983" y="207253"/>
                  <a:pt x="1303249" y="290155"/>
                </a:cubicBezTo>
                <a:cubicBezTo>
                  <a:pt x="1367281" y="373056"/>
                  <a:pt x="1352215" y="478567"/>
                  <a:pt x="1352215" y="478567"/>
                </a:cubicBezTo>
                <a:cubicBezTo>
                  <a:pt x="1352215" y="478567"/>
                  <a:pt x="1551845" y="489872"/>
                  <a:pt x="1646011" y="636833"/>
                </a:cubicBezTo>
                <a:cubicBezTo>
                  <a:pt x="1743943" y="780026"/>
                  <a:pt x="1762776" y="855391"/>
                  <a:pt x="1819275" y="900610"/>
                </a:cubicBezTo>
                <a:cubicBezTo>
                  <a:pt x="1762776" y="945829"/>
                  <a:pt x="1743943" y="1021194"/>
                  <a:pt x="1646011" y="1164387"/>
                </a:cubicBezTo>
                <a:cubicBezTo>
                  <a:pt x="1551845" y="1311348"/>
                  <a:pt x="1352215" y="1322653"/>
                  <a:pt x="1352215" y="1322653"/>
                </a:cubicBezTo>
                <a:cubicBezTo>
                  <a:pt x="1352215" y="1322653"/>
                  <a:pt x="1367281" y="1428164"/>
                  <a:pt x="1303249" y="1511065"/>
                </a:cubicBezTo>
                <a:cubicBezTo>
                  <a:pt x="1242983" y="1597735"/>
                  <a:pt x="1122451" y="1654259"/>
                  <a:pt x="1073485" y="1680636"/>
                </a:cubicBezTo>
                <a:cubicBezTo>
                  <a:pt x="1024519" y="1703246"/>
                  <a:pt x="941654" y="1767306"/>
                  <a:pt x="907754" y="1804988"/>
                </a:cubicBezTo>
                <a:cubicBezTo>
                  <a:pt x="877621" y="1767306"/>
                  <a:pt x="794756" y="1703246"/>
                  <a:pt x="745790" y="1680636"/>
                </a:cubicBezTo>
                <a:cubicBezTo>
                  <a:pt x="696824" y="1654259"/>
                  <a:pt x="576292" y="1597735"/>
                  <a:pt x="512260" y="1511065"/>
                </a:cubicBezTo>
                <a:cubicBezTo>
                  <a:pt x="451994" y="1428164"/>
                  <a:pt x="467060" y="1322653"/>
                  <a:pt x="467060" y="1322653"/>
                </a:cubicBezTo>
                <a:cubicBezTo>
                  <a:pt x="467060" y="1322653"/>
                  <a:pt x="267430" y="1311348"/>
                  <a:pt x="169498" y="1164387"/>
                </a:cubicBezTo>
                <a:cubicBezTo>
                  <a:pt x="75332" y="1021194"/>
                  <a:pt x="56499" y="945829"/>
                  <a:pt x="0" y="900610"/>
                </a:cubicBezTo>
                <a:cubicBezTo>
                  <a:pt x="56499" y="855391"/>
                  <a:pt x="75332" y="780026"/>
                  <a:pt x="169498" y="636833"/>
                </a:cubicBezTo>
                <a:cubicBezTo>
                  <a:pt x="267430" y="489872"/>
                  <a:pt x="467060" y="478567"/>
                  <a:pt x="467060" y="478567"/>
                </a:cubicBezTo>
                <a:cubicBezTo>
                  <a:pt x="467060" y="478567"/>
                  <a:pt x="451994" y="373056"/>
                  <a:pt x="512260" y="290155"/>
                </a:cubicBezTo>
                <a:cubicBezTo>
                  <a:pt x="576292" y="207253"/>
                  <a:pt x="696824" y="146962"/>
                  <a:pt x="745790" y="120584"/>
                </a:cubicBezTo>
                <a:cubicBezTo>
                  <a:pt x="794756" y="97974"/>
                  <a:pt x="877621" y="33914"/>
                  <a:pt x="907754" y="0"/>
                </a:cubicBezTo>
                <a:close/>
              </a:path>
            </a:pathLst>
          </a:custGeom>
          <a:noFill/>
          <a:ln cap="flat" cmpd="sng" w="9525">
            <a:solidFill>
              <a:srgbClr val="C7A7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71" name="Google Shape;371;p21"/>
          <p:cNvSpPr txBox="1"/>
          <p:nvPr/>
        </p:nvSpPr>
        <p:spPr>
          <a:xfrm>
            <a:off x="5345429" y="2020898"/>
            <a:ext cx="1663887" cy="985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sp>
        <p:nvSpPr>
          <p:cNvPr id="372" name="Google Shape;372;p21"/>
          <p:cNvSpPr txBox="1"/>
          <p:nvPr/>
        </p:nvSpPr>
        <p:spPr>
          <a:xfrm>
            <a:off x="3206579" y="2774262"/>
            <a:ext cx="1663887" cy="985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sp>
        <p:nvSpPr>
          <p:cNvPr id="373" name="Google Shape;373;p21"/>
          <p:cNvSpPr txBox="1"/>
          <p:nvPr/>
        </p:nvSpPr>
        <p:spPr>
          <a:xfrm>
            <a:off x="7321912" y="2819785"/>
            <a:ext cx="1663887" cy="9859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1600">
                <a:solidFill>
                  <a:srgbClr val="B1865A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NOTE HERE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2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Go ahead and replace it with your own text.</a:t>
            </a:r>
            <a:endParaRPr/>
          </a:p>
        </p:txBody>
      </p:sp>
      <p:sp>
        <p:nvSpPr>
          <p:cNvPr id="374" name="Google Shape;374;p21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0" name="Google Shape;38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2404961" y="-14790"/>
            <a:ext cx="1177664" cy="1207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-5400000">
            <a:off x="8596072" y="21795"/>
            <a:ext cx="1177664" cy="120724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22"/>
          <p:cNvSpPr/>
          <p:nvPr/>
        </p:nvSpPr>
        <p:spPr>
          <a:xfrm>
            <a:off x="4361555" y="2452402"/>
            <a:ext cx="580980" cy="583812"/>
          </a:xfrm>
          <a:custGeom>
            <a:rect b="b" l="l" r="r" t="t"/>
            <a:pathLst>
              <a:path extrusionOk="0" h="823" w="819">
                <a:moveTo>
                  <a:pt x="434" y="1"/>
                </a:moveTo>
                <a:cubicBezTo>
                  <a:pt x="438" y="9"/>
                  <a:pt x="447" y="9"/>
                  <a:pt x="452" y="15"/>
                </a:cubicBezTo>
                <a:cubicBezTo>
                  <a:pt x="465" y="20"/>
                  <a:pt x="477" y="28"/>
                  <a:pt x="489" y="34"/>
                </a:cubicBezTo>
                <a:cubicBezTo>
                  <a:pt x="491" y="37"/>
                  <a:pt x="495" y="35"/>
                  <a:pt x="497" y="37"/>
                </a:cubicBezTo>
                <a:cubicBezTo>
                  <a:pt x="519" y="50"/>
                  <a:pt x="541" y="68"/>
                  <a:pt x="553" y="91"/>
                </a:cubicBezTo>
                <a:cubicBezTo>
                  <a:pt x="557" y="100"/>
                  <a:pt x="558" y="112"/>
                  <a:pt x="567" y="118"/>
                </a:cubicBezTo>
                <a:cubicBezTo>
                  <a:pt x="582" y="130"/>
                  <a:pt x="598" y="144"/>
                  <a:pt x="604" y="163"/>
                </a:cubicBezTo>
                <a:cubicBezTo>
                  <a:pt x="610" y="173"/>
                  <a:pt x="613" y="185"/>
                  <a:pt x="617" y="196"/>
                </a:cubicBezTo>
                <a:cubicBezTo>
                  <a:pt x="621" y="200"/>
                  <a:pt x="627" y="198"/>
                  <a:pt x="631" y="202"/>
                </a:cubicBezTo>
                <a:cubicBezTo>
                  <a:pt x="653" y="212"/>
                  <a:pt x="674" y="227"/>
                  <a:pt x="688" y="248"/>
                </a:cubicBezTo>
                <a:cubicBezTo>
                  <a:pt x="702" y="247"/>
                  <a:pt x="715" y="254"/>
                  <a:pt x="727" y="261"/>
                </a:cubicBezTo>
                <a:cubicBezTo>
                  <a:pt x="738" y="268"/>
                  <a:pt x="746" y="277"/>
                  <a:pt x="755" y="286"/>
                </a:cubicBezTo>
                <a:cubicBezTo>
                  <a:pt x="758" y="293"/>
                  <a:pt x="766" y="298"/>
                  <a:pt x="769" y="305"/>
                </a:cubicBezTo>
                <a:cubicBezTo>
                  <a:pt x="773" y="307"/>
                  <a:pt x="774" y="312"/>
                  <a:pt x="777" y="316"/>
                </a:cubicBezTo>
                <a:cubicBezTo>
                  <a:pt x="785" y="336"/>
                  <a:pt x="799" y="353"/>
                  <a:pt x="807" y="374"/>
                </a:cubicBezTo>
                <a:cubicBezTo>
                  <a:pt x="811" y="381"/>
                  <a:pt x="815" y="389"/>
                  <a:pt x="819" y="396"/>
                </a:cubicBezTo>
                <a:cubicBezTo>
                  <a:pt x="817" y="409"/>
                  <a:pt x="819" y="419"/>
                  <a:pt x="817" y="431"/>
                </a:cubicBezTo>
                <a:cubicBezTo>
                  <a:pt x="805" y="451"/>
                  <a:pt x="801" y="474"/>
                  <a:pt x="787" y="493"/>
                </a:cubicBezTo>
                <a:cubicBezTo>
                  <a:pt x="776" y="509"/>
                  <a:pt x="761" y="527"/>
                  <a:pt x="744" y="537"/>
                </a:cubicBezTo>
                <a:cubicBezTo>
                  <a:pt x="733" y="546"/>
                  <a:pt x="719" y="552"/>
                  <a:pt x="704" y="555"/>
                </a:cubicBezTo>
                <a:cubicBezTo>
                  <a:pt x="692" y="568"/>
                  <a:pt x="681" y="581"/>
                  <a:pt x="667" y="591"/>
                </a:cubicBezTo>
                <a:cubicBezTo>
                  <a:pt x="654" y="598"/>
                  <a:pt x="642" y="605"/>
                  <a:pt x="628" y="609"/>
                </a:cubicBezTo>
                <a:cubicBezTo>
                  <a:pt x="621" y="614"/>
                  <a:pt x="620" y="624"/>
                  <a:pt x="615" y="631"/>
                </a:cubicBezTo>
                <a:cubicBezTo>
                  <a:pt x="610" y="651"/>
                  <a:pt x="601" y="669"/>
                  <a:pt x="587" y="687"/>
                </a:cubicBezTo>
                <a:cubicBezTo>
                  <a:pt x="579" y="694"/>
                  <a:pt x="571" y="703"/>
                  <a:pt x="561" y="708"/>
                </a:cubicBezTo>
                <a:cubicBezTo>
                  <a:pt x="553" y="729"/>
                  <a:pt x="537" y="750"/>
                  <a:pt x="518" y="761"/>
                </a:cubicBezTo>
                <a:cubicBezTo>
                  <a:pt x="487" y="779"/>
                  <a:pt x="487" y="779"/>
                  <a:pt x="487" y="779"/>
                </a:cubicBezTo>
                <a:cubicBezTo>
                  <a:pt x="463" y="788"/>
                  <a:pt x="437" y="799"/>
                  <a:pt x="420" y="820"/>
                </a:cubicBezTo>
                <a:cubicBezTo>
                  <a:pt x="409" y="823"/>
                  <a:pt x="402" y="810"/>
                  <a:pt x="394" y="806"/>
                </a:cubicBezTo>
                <a:cubicBezTo>
                  <a:pt x="367" y="796"/>
                  <a:pt x="339" y="787"/>
                  <a:pt x="316" y="771"/>
                </a:cubicBezTo>
                <a:cubicBezTo>
                  <a:pt x="287" y="752"/>
                  <a:pt x="260" y="725"/>
                  <a:pt x="255" y="689"/>
                </a:cubicBezTo>
                <a:cubicBezTo>
                  <a:pt x="241" y="680"/>
                  <a:pt x="233" y="665"/>
                  <a:pt x="224" y="652"/>
                </a:cubicBezTo>
                <a:cubicBezTo>
                  <a:pt x="218" y="641"/>
                  <a:pt x="212" y="631"/>
                  <a:pt x="210" y="620"/>
                </a:cubicBezTo>
                <a:cubicBezTo>
                  <a:pt x="206" y="618"/>
                  <a:pt x="199" y="619"/>
                  <a:pt x="194" y="616"/>
                </a:cubicBezTo>
                <a:cubicBezTo>
                  <a:pt x="172" y="607"/>
                  <a:pt x="151" y="597"/>
                  <a:pt x="133" y="580"/>
                </a:cubicBezTo>
                <a:cubicBezTo>
                  <a:pt x="125" y="570"/>
                  <a:pt x="115" y="563"/>
                  <a:pt x="111" y="550"/>
                </a:cubicBezTo>
                <a:cubicBezTo>
                  <a:pt x="107" y="543"/>
                  <a:pt x="98" y="546"/>
                  <a:pt x="92" y="542"/>
                </a:cubicBezTo>
                <a:cubicBezTo>
                  <a:pt x="67" y="527"/>
                  <a:pt x="42" y="504"/>
                  <a:pt x="32" y="476"/>
                </a:cubicBezTo>
                <a:cubicBezTo>
                  <a:pt x="26" y="463"/>
                  <a:pt x="20" y="449"/>
                  <a:pt x="11" y="438"/>
                </a:cubicBezTo>
                <a:cubicBezTo>
                  <a:pt x="13" y="430"/>
                  <a:pt x="3" y="429"/>
                  <a:pt x="4" y="421"/>
                </a:cubicBezTo>
                <a:cubicBezTo>
                  <a:pt x="4" y="403"/>
                  <a:pt x="0" y="382"/>
                  <a:pt x="14" y="368"/>
                </a:cubicBezTo>
                <a:cubicBezTo>
                  <a:pt x="17" y="365"/>
                  <a:pt x="16" y="361"/>
                  <a:pt x="19" y="358"/>
                </a:cubicBezTo>
                <a:cubicBezTo>
                  <a:pt x="33" y="323"/>
                  <a:pt x="59" y="288"/>
                  <a:pt x="93" y="269"/>
                </a:cubicBezTo>
                <a:cubicBezTo>
                  <a:pt x="97" y="267"/>
                  <a:pt x="101" y="266"/>
                  <a:pt x="105" y="263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4" y="241"/>
                  <a:pt x="162" y="224"/>
                  <a:pt x="185" y="219"/>
                </a:cubicBezTo>
                <a:cubicBezTo>
                  <a:pt x="190" y="214"/>
                  <a:pt x="200" y="216"/>
                  <a:pt x="202" y="208"/>
                </a:cubicBezTo>
                <a:cubicBezTo>
                  <a:pt x="212" y="176"/>
                  <a:pt x="234" y="147"/>
                  <a:pt x="260" y="126"/>
                </a:cubicBezTo>
                <a:cubicBezTo>
                  <a:pt x="263" y="102"/>
                  <a:pt x="278" y="82"/>
                  <a:pt x="296" y="66"/>
                </a:cubicBezTo>
                <a:cubicBezTo>
                  <a:pt x="310" y="57"/>
                  <a:pt x="323" y="49"/>
                  <a:pt x="339" y="42"/>
                </a:cubicBezTo>
                <a:cubicBezTo>
                  <a:pt x="352" y="34"/>
                  <a:pt x="366" y="27"/>
                  <a:pt x="379" y="2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9" y="0"/>
                  <a:pt x="419" y="0"/>
                  <a:pt x="428" y="0"/>
                </a:cubicBezTo>
                <a:cubicBezTo>
                  <a:pt x="434" y="1"/>
                  <a:pt x="434" y="1"/>
                  <a:pt x="434" y="1"/>
                </a:cubicBezTo>
                <a:close/>
                <a:moveTo>
                  <a:pt x="420" y="10"/>
                </a:moveTo>
                <a:cubicBezTo>
                  <a:pt x="416" y="9"/>
                  <a:pt x="416" y="9"/>
                  <a:pt x="416" y="9"/>
                </a:cubicBezTo>
                <a:cubicBezTo>
                  <a:pt x="375" y="57"/>
                  <a:pt x="300" y="57"/>
                  <a:pt x="280" y="122"/>
                </a:cubicBezTo>
                <a:cubicBezTo>
                  <a:pt x="278" y="127"/>
                  <a:pt x="282" y="132"/>
                  <a:pt x="278" y="135"/>
                </a:cubicBezTo>
                <a:cubicBezTo>
                  <a:pt x="268" y="142"/>
                  <a:pt x="258" y="149"/>
                  <a:pt x="249" y="158"/>
                </a:cubicBezTo>
                <a:cubicBezTo>
                  <a:pt x="237" y="177"/>
                  <a:pt x="223" y="196"/>
                  <a:pt x="224" y="219"/>
                </a:cubicBezTo>
                <a:cubicBezTo>
                  <a:pt x="221" y="225"/>
                  <a:pt x="214" y="224"/>
                  <a:pt x="209" y="225"/>
                </a:cubicBezTo>
                <a:cubicBezTo>
                  <a:pt x="181" y="230"/>
                  <a:pt x="156" y="247"/>
                  <a:pt x="139" y="270"/>
                </a:cubicBezTo>
                <a:cubicBezTo>
                  <a:pt x="137" y="275"/>
                  <a:pt x="133" y="268"/>
                  <a:pt x="131" y="273"/>
                </a:cubicBezTo>
                <a:cubicBezTo>
                  <a:pt x="109" y="277"/>
                  <a:pt x="92" y="289"/>
                  <a:pt x="73" y="303"/>
                </a:cubicBezTo>
                <a:cubicBezTo>
                  <a:pt x="48" y="328"/>
                  <a:pt x="37" y="360"/>
                  <a:pt x="23" y="390"/>
                </a:cubicBezTo>
                <a:cubicBezTo>
                  <a:pt x="22" y="397"/>
                  <a:pt x="11" y="401"/>
                  <a:pt x="14" y="409"/>
                </a:cubicBezTo>
                <a:cubicBezTo>
                  <a:pt x="19" y="412"/>
                  <a:pt x="22" y="418"/>
                  <a:pt x="26" y="423"/>
                </a:cubicBezTo>
                <a:cubicBezTo>
                  <a:pt x="37" y="447"/>
                  <a:pt x="45" y="475"/>
                  <a:pt x="65" y="496"/>
                </a:cubicBezTo>
                <a:cubicBezTo>
                  <a:pt x="77" y="509"/>
                  <a:pt x="93" y="521"/>
                  <a:pt x="110" y="527"/>
                </a:cubicBezTo>
                <a:cubicBezTo>
                  <a:pt x="114" y="530"/>
                  <a:pt x="122" y="525"/>
                  <a:pt x="125" y="531"/>
                </a:cubicBezTo>
                <a:cubicBezTo>
                  <a:pt x="129" y="554"/>
                  <a:pt x="151" y="571"/>
                  <a:pt x="170" y="583"/>
                </a:cubicBezTo>
                <a:cubicBezTo>
                  <a:pt x="181" y="591"/>
                  <a:pt x="194" y="591"/>
                  <a:pt x="205" y="595"/>
                </a:cubicBezTo>
                <a:cubicBezTo>
                  <a:pt x="212" y="596"/>
                  <a:pt x="221" y="590"/>
                  <a:pt x="226" y="597"/>
                </a:cubicBezTo>
                <a:cubicBezTo>
                  <a:pt x="226" y="608"/>
                  <a:pt x="228" y="619"/>
                  <a:pt x="231" y="629"/>
                </a:cubicBezTo>
                <a:cubicBezTo>
                  <a:pt x="240" y="646"/>
                  <a:pt x="252" y="666"/>
                  <a:pt x="272" y="672"/>
                </a:cubicBezTo>
                <a:cubicBezTo>
                  <a:pt x="276" y="676"/>
                  <a:pt x="273" y="682"/>
                  <a:pt x="274" y="687"/>
                </a:cubicBezTo>
                <a:cubicBezTo>
                  <a:pt x="278" y="726"/>
                  <a:pt x="319" y="754"/>
                  <a:pt x="353" y="766"/>
                </a:cubicBezTo>
                <a:cubicBezTo>
                  <a:pt x="367" y="772"/>
                  <a:pt x="383" y="773"/>
                  <a:pt x="397" y="781"/>
                </a:cubicBezTo>
                <a:cubicBezTo>
                  <a:pt x="405" y="783"/>
                  <a:pt x="409" y="790"/>
                  <a:pt x="416" y="794"/>
                </a:cubicBezTo>
                <a:cubicBezTo>
                  <a:pt x="424" y="792"/>
                  <a:pt x="424" y="792"/>
                  <a:pt x="424" y="792"/>
                </a:cubicBezTo>
                <a:cubicBezTo>
                  <a:pt x="436" y="781"/>
                  <a:pt x="452" y="778"/>
                  <a:pt x="467" y="772"/>
                </a:cubicBezTo>
                <a:cubicBezTo>
                  <a:pt x="478" y="770"/>
                  <a:pt x="486" y="762"/>
                  <a:pt x="496" y="759"/>
                </a:cubicBezTo>
                <a:cubicBezTo>
                  <a:pt x="515" y="747"/>
                  <a:pt x="539" y="732"/>
                  <a:pt x="543" y="708"/>
                </a:cubicBezTo>
                <a:cubicBezTo>
                  <a:pt x="544" y="704"/>
                  <a:pt x="542" y="701"/>
                  <a:pt x="545" y="697"/>
                </a:cubicBezTo>
                <a:cubicBezTo>
                  <a:pt x="554" y="693"/>
                  <a:pt x="563" y="688"/>
                  <a:pt x="570" y="681"/>
                </a:cubicBezTo>
                <a:cubicBezTo>
                  <a:pt x="587" y="658"/>
                  <a:pt x="604" y="632"/>
                  <a:pt x="604" y="602"/>
                </a:cubicBezTo>
                <a:cubicBezTo>
                  <a:pt x="605" y="599"/>
                  <a:pt x="606" y="595"/>
                  <a:pt x="610" y="596"/>
                </a:cubicBezTo>
                <a:cubicBezTo>
                  <a:pt x="619" y="594"/>
                  <a:pt x="628" y="592"/>
                  <a:pt x="636" y="589"/>
                </a:cubicBezTo>
                <a:cubicBezTo>
                  <a:pt x="655" y="583"/>
                  <a:pt x="673" y="571"/>
                  <a:pt x="685" y="552"/>
                </a:cubicBezTo>
                <a:cubicBezTo>
                  <a:pt x="688" y="549"/>
                  <a:pt x="687" y="543"/>
                  <a:pt x="691" y="540"/>
                </a:cubicBezTo>
                <a:cubicBezTo>
                  <a:pt x="715" y="539"/>
                  <a:pt x="736" y="526"/>
                  <a:pt x="753" y="509"/>
                </a:cubicBezTo>
                <a:cubicBezTo>
                  <a:pt x="777" y="487"/>
                  <a:pt x="785" y="457"/>
                  <a:pt x="799" y="429"/>
                </a:cubicBezTo>
                <a:cubicBezTo>
                  <a:pt x="801" y="420"/>
                  <a:pt x="813" y="415"/>
                  <a:pt x="810" y="405"/>
                </a:cubicBezTo>
                <a:cubicBezTo>
                  <a:pt x="778" y="368"/>
                  <a:pt x="772" y="318"/>
                  <a:pt x="733" y="287"/>
                </a:cubicBezTo>
                <a:cubicBezTo>
                  <a:pt x="717" y="274"/>
                  <a:pt x="698" y="267"/>
                  <a:pt x="677" y="266"/>
                </a:cubicBezTo>
                <a:cubicBezTo>
                  <a:pt x="670" y="256"/>
                  <a:pt x="665" y="245"/>
                  <a:pt x="654" y="237"/>
                </a:cubicBezTo>
                <a:cubicBezTo>
                  <a:pt x="644" y="228"/>
                  <a:pt x="631" y="221"/>
                  <a:pt x="619" y="215"/>
                </a:cubicBezTo>
                <a:cubicBezTo>
                  <a:pt x="614" y="213"/>
                  <a:pt x="607" y="214"/>
                  <a:pt x="603" y="211"/>
                </a:cubicBezTo>
                <a:cubicBezTo>
                  <a:pt x="603" y="188"/>
                  <a:pt x="592" y="169"/>
                  <a:pt x="579" y="151"/>
                </a:cubicBezTo>
                <a:cubicBezTo>
                  <a:pt x="570" y="139"/>
                  <a:pt x="559" y="131"/>
                  <a:pt x="547" y="124"/>
                </a:cubicBezTo>
                <a:cubicBezTo>
                  <a:pt x="542" y="106"/>
                  <a:pt x="534" y="90"/>
                  <a:pt x="519" y="76"/>
                </a:cubicBezTo>
                <a:cubicBezTo>
                  <a:pt x="490" y="46"/>
                  <a:pt x="450" y="39"/>
                  <a:pt x="420" y="10"/>
                </a:cubicBezTo>
                <a:close/>
                <a:moveTo>
                  <a:pt x="424" y="37"/>
                </a:moveTo>
                <a:cubicBezTo>
                  <a:pt x="420" y="34"/>
                  <a:pt x="416" y="24"/>
                  <a:pt x="412" y="33"/>
                </a:cubicBezTo>
                <a:cubicBezTo>
                  <a:pt x="400" y="46"/>
                  <a:pt x="384" y="54"/>
                  <a:pt x="369" y="62"/>
                </a:cubicBezTo>
                <a:cubicBezTo>
                  <a:pt x="343" y="76"/>
                  <a:pt x="310" y="90"/>
                  <a:pt x="296" y="121"/>
                </a:cubicBezTo>
                <a:cubicBezTo>
                  <a:pt x="294" y="127"/>
                  <a:pt x="293" y="135"/>
                  <a:pt x="291" y="141"/>
                </a:cubicBezTo>
                <a:cubicBezTo>
                  <a:pt x="268" y="160"/>
                  <a:pt x="268" y="160"/>
                  <a:pt x="268" y="160"/>
                </a:cubicBezTo>
                <a:cubicBezTo>
                  <a:pt x="256" y="175"/>
                  <a:pt x="243" y="190"/>
                  <a:pt x="235" y="208"/>
                </a:cubicBezTo>
                <a:cubicBezTo>
                  <a:pt x="233" y="218"/>
                  <a:pt x="232" y="230"/>
                  <a:pt x="230" y="240"/>
                </a:cubicBezTo>
                <a:cubicBezTo>
                  <a:pt x="217" y="242"/>
                  <a:pt x="204" y="246"/>
                  <a:pt x="191" y="250"/>
                </a:cubicBezTo>
                <a:cubicBezTo>
                  <a:pt x="171" y="257"/>
                  <a:pt x="150" y="271"/>
                  <a:pt x="140" y="292"/>
                </a:cubicBezTo>
                <a:cubicBezTo>
                  <a:pt x="107" y="296"/>
                  <a:pt x="83" y="321"/>
                  <a:pt x="63" y="346"/>
                </a:cubicBezTo>
                <a:cubicBezTo>
                  <a:pt x="52" y="364"/>
                  <a:pt x="43" y="384"/>
                  <a:pt x="38" y="405"/>
                </a:cubicBezTo>
                <a:cubicBezTo>
                  <a:pt x="38" y="408"/>
                  <a:pt x="33" y="408"/>
                  <a:pt x="34" y="412"/>
                </a:cubicBezTo>
                <a:cubicBezTo>
                  <a:pt x="65" y="439"/>
                  <a:pt x="61" y="480"/>
                  <a:pt x="94" y="506"/>
                </a:cubicBezTo>
                <a:cubicBezTo>
                  <a:pt x="105" y="516"/>
                  <a:pt x="121" y="516"/>
                  <a:pt x="134" y="518"/>
                </a:cubicBezTo>
                <a:cubicBezTo>
                  <a:pt x="139" y="523"/>
                  <a:pt x="138" y="531"/>
                  <a:pt x="143" y="536"/>
                </a:cubicBezTo>
                <a:cubicBezTo>
                  <a:pt x="149" y="545"/>
                  <a:pt x="156" y="553"/>
                  <a:pt x="165" y="560"/>
                </a:cubicBezTo>
                <a:cubicBezTo>
                  <a:pt x="185" y="572"/>
                  <a:pt x="208" y="586"/>
                  <a:pt x="234" y="579"/>
                </a:cubicBezTo>
                <a:cubicBezTo>
                  <a:pt x="237" y="581"/>
                  <a:pt x="237" y="581"/>
                  <a:pt x="237" y="581"/>
                </a:cubicBezTo>
                <a:cubicBezTo>
                  <a:pt x="242" y="614"/>
                  <a:pt x="248" y="650"/>
                  <a:pt x="283" y="665"/>
                </a:cubicBezTo>
                <a:cubicBezTo>
                  <a:pt x="285" y="666"/>
                  <a:pt x="290" y="669"/>
                  <a:pt x="288" y="674"/>
                </a:cubicBezTo>
                <a:cubicBezTo>
                  <a:pt x="290" y="728"/>
                  <a:pt x="348" y="749"/>
                  <a:pt x="390" y="764"/>
                </a:cubicBezTo>
                <a:cubicBezTo>
                  <a:pt x="399" y="766"/>
                  <a:pt x="407" y="770"/>
                  <a:pt x="415" y="775"/>
                </a:cubicBezTo>
                <a:cubicBezTo>
                  <a:pt x="417" y="777"/>
                  <a:pt x="419" y="781"/>
                  <a:pt x="423" y="780"/>
                </a:cubicBezTo>
                <a:cubicBezTo>
                  <a:pt x="428" y="772"/>
                  <a:pt x="437" y="769"/>
                  <a:pt x="445" y="765"/>
                </a:cubicBezTo>
                <a:cubicBezTo>
                  <a:pt x="479" y="752"/>
                  <a:pt x="523" y="737"/>
                  <a:pt x="530" y="696"/>
                </a:cubicBezTo>
                <a:cubicBezTo>
                  <a:pt x="561" y="676"/>
                  <a:pt x="581" y="642"/>
                  <a:pt x="590" y="608"/>
                </a:cubicBezTo>
                <a:cubicBezTo>
                  <a:pt x="593" y="601"/>
                  <a:pt x="592" y="592"/>
                  <a:pt x="595" y="585"/>
                </a:cubicBezTo>
                <a:cubicBezTo>
                  <a:pt x="618" y="580"/>
                  <a:pt x="641" y="574"/>
                  <a:pt x="660" y="560"/>
                </a:cubicBezTo>
                <a:cubicBezTo>
                  <a:pt x="673" y="553"/>
                  <a:pt x="677" y="540"/>
                  <a:pt x="685" y="529"/>
                </a:cubicBezTo>
                <a:cubicBezTo>
                  <a:pt x="701" y="527"/>
                  <a:pt x="715" y="520"/>
                  <a:pt x="727" y="512"/>
                </a:cubicBezTo>
                <a:cubicBezTo>
                  <a:pt x="756" y="489"/>
                  <a:pt x="770" y="457"/>
                  <a:pt x="785" y="426"/>
                </a:cubicBezTo>
                <a:cubicBezTo>
                  <a:pt x="788" y="421"/>
                  <a:pt x="793" y="415"/>
                  <a:pt x="794" y="408"/>
                </a:cubicBezTo>
                <a:cubicBezTo>
                  <a:pt x="794" y="407"/>
                  <a:pt x="792" y="407"/>
                  <a:pt x="792" y="406"/>
                </a:cubicBezTo>
                <a:cubicBezTo>
                  <a:pt x="788" y="404"/>
                  <a:pt x="787" y="401"/>
                  <a:pt x="786" y="397"/>
                </a:cubicBezTo>
                <a:cubicBezTo>
                  <a:pt x="765" y="380"/>
                  <a:pt x="762" y="352"/>
                  <a:pt x="747" y="331"/>
                </a:cubicBezTo>
                <a:cubicBezTo>
                  <a:pt x="743" y="319"/>
                  <a:pt x="732" y="309"/>
                  <a:pt x="725" y="298"/>
                </a:cubicBezTo>
                <a:cubicBezTo>
                  <a:pt x="714" y="290"/>
                  <a:pt x="701" y="283"/>
                  <a:pt x="687" y="281"/>
                </a:cubicBezTo>
                <a:cubicBezTo>
                  <a:pt x="681" y="279"/>
                  <a:pt x="673" y="283"/>
                  <a:pt x="667" y="277"/>
                </a:cubicBezTo>
                <a:cubicBezTo>
                  <a:pt x="666" y="272"/>
                  <a:pt x="662" y="268"/>
                  <a:pt x="659" y="263"/>
                </a:cubicBezTo>
                <a:cubicBezTo>
                  <a:pt x="649" y="248"/>
                  <a:pt x="632" y="235"/>
                  <a:pt x="616" y="230"/>
                </a:cubicBezTo>
                <a:cubicBezTo>
                  <a:pt x="612" y="227"/>
                  <a:pt x="607" y="227"/>
                  <a:pt x="602" y="226"/>
                </a:cubicBezTo>
                <a:cubicBezTo>
                  <a:pt x="598" y="224"/>
                  <a:pt x="592" y="227"/>
                  <a:pt x="588" y="222"/>
                </a:cubicBezTo>
                <a:cubicBezTo>
                  <a:pt x="585" y="198"/>
                  <a:pt x="576" y="175"/>
                  <a:pt x="564" y="155"/>
                </a:cubicBezTo>
                <a:cubicBezTo>
                  <a:pt x="557" y="144"/>
                  <a:pt x="547" y="134"/>
                  <a:pt x="535" y="129"/>
                </a:cubicBezTo>
                <a:cubicBezTo>
                  <a:pt x="525" y="110"/>
                  <a:pt x="525" y="110"/>
                  <a:pt x="525" y="110"/>
                </a:cubicBezTo>
                <a:cubicBezTo>
                  <a:pt x="518" y="99"/>
                  <a:pt x="510" y="88"/>
                  <a:pt x="499" y="80"/>
                </a:cubicBezTo>
                <a:cubicBezTo>
                  <a:pt x="478" y="60"/>
                  <a:pt x="448" y="53"/>
                  <a:pt x="424" y="37"/>
                </a:cubicBezTo>
                <a:close/>
                <a:moveTo>
                  <a:pt x="505" y="92"/>
                </a:moveTo>
                <a:cubicBezTo>
                  <a:pt x="480" y="63"/>
                  <a:pt x="444" y="61"/>
                  <a:pt x="418" y="37"/>
                </a:cubicBezTo>
                <a:cubicBezTo>
                  <a:pt x="408" y="44"/>
                  <a:pt x="399" y="51"/>
                  <a:pt x="389" y="57"/>
                </a:cubicBezTo>
                <a:cubicBezTo>
                  <a:pt x="362" y="74"/>
                  <a:pt x="329" y="83"/>
                  <a:pt x="308" y="111"/>
                </a:cubicBezTo>
                <a:cubicBezTo>
                  <a:pt x="302" y="121"/>
                  <a:pt x="299" y="131"/>
                  <a:pt x="300" y="143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290" y="149"/>
                  <a:pt x="283" y="154"/>
                  <a:pt x="277" y="160"/>
                </a:cubicBezTo>
                <a:cubicBezTo>
                  <a:pt x="256" y="182"/>
                  <a:pt x="237" y="208"/>
                  <a:pt x="238" y="240"/>
                </a:cubicBezTo>
                <a:cubicBezTo>
                  <a:pt x="236" y="249"/>
                  <a:pt x="227" y="244"/>
                  <a:pt x="222" y="246"/>
                </a:cubicBezTo>
                <a:cubicBezTo>
                  <a:pt x="191" y="252"/>
                  <a:pt x="157" y="266"/>
                  <a:pt x="144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85" y="313"/>
                  <a:pt x="57" y="361"/>
                  <a:pt x="44" y="405"/>
                </a:cubicBezTo>
                <a:cubicBezTo>
                  <a:pt x="40" y="413"/>
                  <a:pt x="49" y="417"/>
                  <a:pt x="53" y="423"/>
                </a:cubicBezTo>
                <a:cubicBezTo>
                  <a:pt x="62" y="442"/>
                  <a:pt x="68" y="462"/>
                  <a:pt x="79" y="479"/>
                </a:cubicBezTo>
                <a:cubicBezTo>
                  <a:pt x="86" y="492"/>
                  <a:pt x="98" y="502"/>
                  <a:pt x="110" y="508"/>
                </a:cubicBezTo>
                <a:cubicBezTo>
                  <a:pt x="120" y="511"/>
                  <a:pt x="132" y="510"/>
                  <a:pt x="140" y="515"/>
                </a:cubicBezTo>
                <a:cubicBezTo>
                  <a:pt x="143" y="530"/>
                  <a:pt x="155" y="543"/>
                  <a:pt x="166" y="553"/>
                </a:cubicBezTo>
                <a:cubicBezTo>
                  <a:pt x="182" y="564"/>
                  <a:pt x="200" y="576"/>
                  <a:pt x="221" y="575"/>
                </a:cubicBezTo>
                <a:cubicBezTo>
                  <a:pt x="228" y="577"/>
                  <a:pt x="238" y="569"/>
                  <a:pt x="242" y="578"/>
                </a:cubicBezTo>
                <a:cubicBezTo>
                  <a:pt x="247" y="608"/>
                  <a:pt x="247" y="608"/>
                  <a:pt x="247" y="608"/>
                </a:cubicBezTo>
                <a:cubicBezTo>
                  <a:pt x="251" y="632"/>
                  <a:pt x="268" y="657"/>
                  <a:pt x="293" y="664"/>
                </a:cubicBezTo>
                <a:cubicBezTo>
                  <a:pt x="293" y="675"/>
                  <a:pt x="294" y="685"/>
                  <a:pt x="297" y="694"/>
                </a:cubicBezTo>
                <a:cubicBezTo>
                  <a:pt x="311" y="727"/>
                  <a:pt x="346" y="740"/>
                  <a:pt x="375" y="752"/>
                </a:cubicBezTo>
                <a:cubicBezTo>
                  <a:pt x="383" y="756"/>
                  <a:pt x="391" y="758"/>
                  <a:pt x="399" y="761"/>
                </a:cubicBezTo>
                <a:cubicBezTo>
                  <a:pt x="407" y="762"/>
                  <a:pt x="412" y="772"/>
                  <a:pt x="421" y="772"/>
                </a:cubicBezTo>
                <a:cubicBezTo>
                  <a:pt x="453" y="753"/>
                  <a:pt x="494" y="749"/>
                  <a:pt x="517" y="715"/>
                </a:cubicBezTo>
                <a:cubicBezTo>
                  <a:pt x="521" y="708"/>
                  <a:pt x="522" y="699"/>
                  <a:pt x="526" y="692"/>
                </a:cubicBezTo>
                <a:cubicBezTo>
                  <a:pt x="540" y="685"/>
                  <a:pt x="554" y="672"/>
                  <a:pt x="563" y="657"/>
                </a:cubicBezTo>
                <a:cubicBezTo>
                  <a:pt x="575" y="639"/>
                  <a:pt x="582" y="620"/>
                  <a:pt x="586" y="599"/>
                </a:cubicBezTo>
                <a:cubicBezTo>
                  <a:pt x="588" y="593"/>
                  <a:pt x="585" y="582"/>
                  <a:pt x="594" y="580"/>
                </a:cubicBezTo>
                <a:cubicBezTo>
                  <a:pt x="606" y="577"/>
                  <a:pt x="616" y="576"/>
                  <a:pt x="627" y="572"/>
                </a:cubicBezTo>
                <a:cubicBezTo>
                  <a:pt x="645" y="566"/>
                  <a:pt x="664" y="554"/>
                  <a:pt x="674" y="537"/>
                </a:cubicBezTo>
                <a:cubicBezTo>
                  <a:pt x="675" y="524"/>
                  <a:pt x="690" y="525"/>
                  <a:pt x="699" y="522"/>
                </a:cubicBezTo>
                <a:cubicBezTo>
                  <a:pt x="740" y="508"/>
                  <a:pt x="759" y="466"/>
                  <a:pt x="776" y="432"/>
                </a:cubicBezTo>
                <a:cubicBezTo>
                  <a:pt x="779" y="423"/>
                  <a:pt x="788" y="418"/>
                  <a:pt x="788" y="408"/>
                </a:cubicBezTo>
                <a:cubicBezTo>
                  <a:pt x="759" y="385"/>
                  <a:pt x="755" y="349"/>
                  <a:pt x="736" y="320"/>
                </a:cubicBezTo>
                <a:cubicBezTo>
                  <a:pt x="724" y="303"/>
                  <a:pt x="704" y="288"/>
                  <a:pt x="683" y="286"/>
                </a:cubicBezTo>
                <a:cubicBezTo>
                  <a:pt x="677" y="286"/>
                  <a:pt x="670" y="286"/>
                  <a:pt x="665" y="285"/>
                </a:cubicBezTo>
                <a:cubicBezTo>
                  <a:pt x="652" y="257"/>
                  <a:pt x="625" y="235"/>
                  <a:pt x="595" y="230"/>
                </a:cubicBezTo>
                <a:cubicBezTo>
                  <a:pt x="591" y="230"/>
                  <a:pt x="586" y="231"/>
                  <a:pt x="582" y="229"/>
                </a:cubicBezTo>
                <a:cubicBezTo>
                  <a:pt x="582" y="190"/>
                  <a:pt x="565" y="149"/>
                  <a:pt x="528" y="131"/>
                </a:cubicBezTo>
                <a:cubicBezTo>
                  <a:pt x="524" y="116"/>
                  <a:pt x="515" y="104"/>
                  <a:pt x="505" y="92"/>
                </a:cubicBezTo>
                <a:close/>
                <a:moveTo>
                  <a:pt x="427" y="56"/>
                </a:moveTo>
                <a:cubicBezTo>
                  <a:pt x="422" y="55"/>
                  <a:pt x="420" y="45"/>
                  <a:pt x="413" y="49"/>
                </a:cubicBezTo>
                <a:cubicBezTo>
                  <a:pt x="402" y="65"/>
                  <a:pt x="384" y="68"/>
                  <a:pt x="369" y="78"/>
                </a:cubicBezTo>
                <a:cubicBezTo>
                  <a:pt x="347" y="90"/>
                  <a:pt x="321" y="101"/>
                  <a:pt x="309" y="127"/>
                </a:cubicBezTo>
                <a:cubicBezTo>
                  <a:pt x="306" y="135"/>
                  <a:pt x="311" y="145"/>
                  <a:pt x="305" y="151"/>
                </a:cubicBezTo>
                <a:cubicBezTo>
                  <a:pt x="295" y="155"/>
                  <a:pt x="288" y="163"/>
                  <a:pt x="279" y="169"/>
                </a:cubicBezTo>
                <a:cubicBezTo>
                  <a:pt x="256" y="189"/>
                  <a:pt x="246" y="217"/>
                  <a:pt x="246" y="249"/>
                </a:cubicBezTo>
                <a:cubicBezTo>
                  <a:pt x="244" y="254"/>
                  <a:pt x="237" y="250"/>
                  <a:pt x="233" y="252"/>
                </a:cubicBezTo>
                <a:cubicBezTo>
                  <a:pt x="218" y="254"/>
                  <a:pt x="205" y="259"/>
                  <a:pt x="192" y="265"/>
                </a:cubicBezTo>
                <a:cubicBezTo>
                  <a:pt x="173" y="272"/>
                  <a:pt x="159" y="287"/>
                  <a:pt x="151" y="306"/>
                </a:cubicBezTo>
                <a:cubicBezTo>
                  <a:pt x="140" y="307"/>
                  <a:pt x="128" y="307"/>
                  <a:pt x="118" y="313"/>
                </a:cubicBezTo>
                <a:cubicBezTo>
                  <a:pt x="89" y="325"/>
                  <a:pt x="75" y="356"/>
                  <a:pt x="60" y="381"/>
                </a:cubicBezTo>
                <a:cubicBezTo>
                  <a:pt x="58" y="391"/>
                  <a:pt x="53" y="401"/>
                  <a:pt x="52" y="411"/>
                </a:cubicBezTo>
                <a:cubicBezTo>
                  <a:pt x="59" y="423"/>
                  <a:pt x="68" y="434"/>
                  <a:pt x="72" y="448"/>
                </a:cubicBezTo>
                <a:cubicBezTo>
                  <a:pt x="81" y="459"/>
                  <a:pt x="84" y="474"/>
                  <a:pt x="97" y="483"/>
                </a:cubicBezTo>
                <a:cubicBezTo>
                  <a:pt x="106" y="498"/>
                  <a:pt x="125" y="499"/>
                  <a:pt x="141" y="502"/>
                </a:cubicBezTo>
                <a:cubicBezTo>
                  <a:pt x="145" y="512"/>
                  <a:pt x="149" y="521"/>
                  <a:pt x="155" y="530"/>
                </a:cubicBezTo>
                <a:cubicBezTo>
                  <a:pt x="170" y="553"/>
                  <a:pt x="198" y="563"/>
                  <a:pt x="223" y="566"/>
                </a:cubicBezTo>
                <a:cubicBezTo>
                  <a:pt x="231" y="568"/>
                  <a:pt x="239" y="564"/>
                  <a:pt x="246" y="566"/>
                </a:cubicBezTo>
                <a:cubicBezTo>
                  <a:pt x="255" y="596"/>
                  <a:pt x="255" y="630"/>
                  <a:pt x="282" y="650"/>
                </a:cubicBezTo>
                <a:cubicBezTo>
                  <a:pt x="288" y="656"/>
                  <a:pt x="304" y="653"/>
                  <a:pt x="300" y="666"/>
                </a:cubicBezTo>
                <a:cubicBezTo>
                  <a:pt x="298" y="687"/>
                  <a:pt x="312" y="703"/>
                  <a:pt x="325" y="716"/>
                </a:cubicBezTo>
                <a:cubicBezTo>
                  <a:pt x="346" y="732"/>
                  <a:pt x="371" y="742"/>
                  <a:pt x="395" y="751"/>
                </a:cubicBezTo>
                <a:cubicBezTo>
                  <a:pt x="406" y="752"/>
                  <a:pt x="416" y="765"/>
                  <a:pt x="429" y="759"/>
                </a:cubicBezTo>
                <a:cubicBezTo>
                  <a:pt x="453" y="739"/>
                  <a:pt x="490" y="740"/>
                  <a:pt x="510" y="710"/>
                </a:cubicBezTo>
                <a:cubicBezTo>
                  <a:pt x="519" y="686"/>
                  <a:pt x="519" y="686"/>
                  <a:pt x="519" y="686"/>
                </a:cubicBezTo>
                <a:cubicBezTo>
                  <a:pt x="535" y="678"/>
                  <a:pt x="548" y="664"/>
                  <a:pt x="557" y="649"/>
                </a:cubicBezTo>
                <a:cubicBezTo>
                  <a:pt x="568" y="625"/>
                  <a:pt x="578" y="600"/>
                  <a:pt x="582" y="575"/>
                </a:cubicBezTo>
                <a:cubicBezTo>
                  <a:pt x="585" y="571"/>
                  <a:pt x="585" y="571"/>
                  <a:pt x="585" y="571"/>
                </a:cubicBezTo>
                <a:cubicBezTo>
                  <a:pt x="591" y="569"/>
                  <a:pt x="599" y="570"/>
                  <a:pt x="606" y="566"/>
                </a:cubicBezTo>
                <a:cubicBezTo>
                  <a:pt x="635" y="563"/>
                  <a:pt x="664" y="546"/>
                  <a:pt x="675" y="518"/>
                </a:cubicBezTo>
                <a:cubicBezTo>
                  <a:pt x="678" y="513"/>
                  <a:pt x="685" y="515"/>
                  <a:pt x="688" y="516"/>
                </a:cubicBezTo>
                <a:cubicBezTo>
                  <a:pt x="706" y="516"/>
                  <a:pt x="718" y="504"/>
                  <a:pt x="731" y="492"/>
                </a:cubicBezTo>
                <a:cubicBezTo>
                  <a:pt x="750" y="471"/>
                  <a:pt x="764" y="446"/>
                  <a:pt x="774" y="420"/>
                </a:cubicBezTo>
                <a:cubicBezTo>
                  <a:pt x="775" y="416"/>
                  <a:pt x="778" y="411"/>
                  <a:pt x="775" y="407"/>
                </a:cubicBezTo>
                <a:cubicBezTo>
                  <a:pt x="745" y="377"/>
                  <a:pt x="741" y="330"/>
                  <a:pt x="704" y="305"/>
                </a:cubicBezTo>
                <a:cubicBezTo>
                  <a:pt x="694" y="297"/>
                  <a:pt x="679" y="296"/>
                  <a:pt x="666" y="297"/>
                </a:cubicBezTo>
                <a:cubicBezTo>
                  <a:pt x="662" y="296"/>
                  <a:pt x="659" y="291"/>
                  <a:pt x="657" y="287"/>
                </a:cubicBezTo>
                <a:cubicBezTo>
                  <a:pt x="646" y="269"/>
                  <a:pt x="629" y="252"/>
                  <a:pt x="609" y="244"/>
                </a:cubicBezTo>
                <a:cubicBezTo>
                  <a:pt x="602" y="241"/>
                  <a:pt x="593" y="240"/>
                  <a:pt x="586" y="239"/>
                </a:cubicBezTo>
                <a:cubicBezTo>
                  <a:pt x="582" y="238"/>
                  <a:pt x="576" y="240"/>
                  <a:pt x="573" y="236"/>
                </a:cubicBezTo>
                <a:cubicBezTo>
                  <a:pt x="568" y="211"/>
                  <a:pt x="568" y="185"/>
                  <a:pt x="552" y="165"/>
                </a:cubicBezTo>
                <a:cubicBezTo>
                  <a:pt x="545" y="152"/>
                  <a:pt x="533" y="141"/>
                  <a:pt x="520" y="135"/>
                </a:cubicBezTo>
                <a:cubicBezTo>
                  <a:pt x="516" y="120"/>
                  <a:pt x="506" y="107"/>
                  <a:pt x="494" y="95"/>
                </a:cubicBezTo>
                <a:cubicBezTo>
                  <a:pt x="475" y="75"/>
                  <a:pt x="448" y="72"/>
                  <a:pt x="427" y="56"/>
                </a:cubicBezTo>
                <a:close/>
                <a:moveTo>
                  <a:pt x="434" y="67"/>
                </a:moveTo>
                <a:cubicBezTo>
                  <a:pt x="428" y="63"/>
                  <a:pt x="423" y="59"/>
                  <a:pt x="417" y="55"/>
                </a:cubicBezTo>
                <a:cubicBezTo>
                  <a:pt x="402" y="68"/>
                  <a:pt x="384" y="74"/>
                  <a:pt x="368" y="84"/>
                </a:cubicBezTo>
                <a:cubicBezTo>
                  <a:pt x="348" y="96"/>
                  <a:pt x="321" y="107"/>
                  <a:pt x="314" y="132"/>
                </a:cubicBezTo>
                <a:cubicBezTo>
                  <a:pt x="312" y="138"/>
                  <a:pt x="316" y="148"/>
                  <a:pt x="311" y="153"/>
                </a:cubicBezTo>
                <a:cubicBezTo>
                  <a:pt x="303" y="156"/>
                  <a:pt x="298" y="162"/>
                  <a:pt x="291" y="167"/>
                </a:cubicBezTo>
                <a:cubicBezTo>
                  <a:pt x="269" y="182"/>
                  <a:pt x="257" y="205"/>
                  <a:pt x="253" y="230"/>
                </a:cubicBezTo>
                <a:cubicBezTo>
                  <a:pt x="250" y="238"/>
                  <a:pt x="256" y="250"/>
                  <a:pt x="248" y="255"/>
                </a:cubicBezTo>
                <a:cubicBezTo>
                  <a:pt x="224" y="258"/>
                  <a:pt x="201" y="263"/>
                  <a:pt x="181" y="277"/>
                </a:cubicBezTo>
                <a:cubicBezTo>
                  <a:pt x="167" y="284"/>
                  <a:pt x="162" y="297"/>
                  <a:pt x="155" y="310"/>
                </a:cubicBezTo>
                <a:cubicBezTo>
                  <a:pt x="137" y="312"/>
                  <a:pt x="137" y="312"/>
                  <a:pt x="137" y="312"/>
                </a:cubicBezTo>
                <a:cubicBezTo>
                  <a:pt x="125" y="314"/>
                  <a:pt x="115" y="320"/>
                  <a:pt x="105" y="327"/>
                </a:cubicBezTo>
                <a:cubicBezTo>
                  <a:pt x="85" y="345"/>
                  <a:pt x="74" y="368"/>
                  <a:pt x="63" y="391"/>
                </a:cubicBezTo>
                <a:cubicBezTo>
                  <a:pt x="62" y="398"/>
                  <a:pt x="56" y="404"/>
                  <a:pt x="60" y="412"/>
                </a:cubicBezTo>
                <a:cubicBezTo>
                  <a:pt x="72" y="429"/>
                  <a:pt x="77" y="448"/>
                  <a:pt x="89" y="466"/>
                </a:cubicBezTo>
                <a:cubicBezTo>
                  <a:pt x="92" y="472"/>
                  <a:pt x="98" y="479"/>
                  <a:pt x="101" y="484"/>
                </a:cubicBezTo>
                <a:cubicBezTo>
                  <a:pt x="110" y="487"/>
                  <a:pt x="117" y="493"/>
                  <a:pt x="127" y="495"/>
                </a:cubicBezTo>
                <a:cubicBezTo>
                  <a:pt x="133" y="497"/>
                  <a:pt x="140" y="494"/>
                  <a:pt x="146" y="498"/>
                </a:cubicBezTo>
                <a:cubicBezTo>
                  <a:pt x="149" y="510"/>
                  <a:pt x="155" y="521"/>
                  <a:pt x="162" y="531"/>
                </a:cubicBezTo>
                <a:cubicBezTo>
                  <a:pt x="166" y="533"/>
                  <a:pt x="168" y="538"/>
                  <a:pt x="171" y="541"/>
                </a:cubicBezTo>
                <a:cubicBezTo>
                  <a:pt x="181" y="549"/>
                  <a:pt x="192" y="552"/>
                  <a:pt x="203" y="557"/>
                </a:cubicBezTo>
                <a:cubicBezTo>
                  <a:pt x="216" y="563"/>
                  <a:pt x="233" y="560"/>
                  <a:pt x="248" y="560"/>
                </a:cubicBezTo>
                <a:cubicBezTo>
                  <a:pt x="252" y="565"/>
                  <a:pt x="252" y="565"/>
                  <a:pt x="252" y="565"/>
                </a:cubicBezTo>
                <a:cubicBezTo>
                  <a:pt x="257" y="594"/>
                  <a:pt x="258" y="625"/>
                  <a:pt x="283" y="646"/>
                </a:cubicBezTo>
                <a:cubicBezTo>
                  <a:pt x="303" y="654"/>
                  <a:pt x="303" y="654"/>
                  <a:pt x="303" y="654"/>
                </a:cubicBezTo>
                <a:cubicBezTo>
                  <a:pt x="307" y="662"/>
                  <a:pt x="306" y="675"/>
                  <a:pt x="308" y="684"/>
                </a:cubicBezTo>
                <a:cubicBezTo>
                  <a:pt x="313" y="695"/>
                  <a:pt x="319" y="705"/>
                  <a:pt x="329" y="713"/>
                </a:cubicBezTo>
                <a:cubicBezTo>
                  <a:pt x="362" y="733"/>
                  <a:pt x="362" y="733"/>
                  <a:pt x="362" y="733"/>
                </a:cubicBezTo>
                <a:cubicBezTo>
                  <a:pt x="374" y="736"/>
                  <a:pt x="387" y="742"/>
                  <a:pt x="399" y="748"/>
                </a:cubicBezTo>
                <a:cubicBezTo>
                  <a:pt x="407" y="749"/>
                  <a:pt x="414" y="755"/>
                  <a:pt x="422" y="757"/>
                </a:cubicBezTo>
                <a:cubicBezTo>
                  <a:pt x="428" y="753"/>
                  <a:pt x="434" y="749"/>
                  <a:pt x="440" y="747"/>
                </a:cubicBezTo>
                <a:cubicBezTo>
                  <a:pt x="443" y="746"/>
                  <a:pt x="443" y="746"/>
                  <a:pt x="443" y="746"/>
                </a:cubicBezTo>
                <a:cubicBezTo>
                  <a:pt x="453" y="740"/>
                  <a:pt x="465" y="738"/>
                  <a:pt x="475" y="732"/>
                </a:cubicBezTo>
                <a:cubicBezTo>
                  <a:pt x="490" y="727"/>
                  <a:pt x="504" y="713"/>
                  <a:pt x="509" y="697"/>
                </a:cubicBezTo>
                <a:cubicBezTo>
                  <a:pt x="511" y="693"/>
                  <a:pt x="510" y="687"/>
                  <a:pt x="513" y="682"/>
                </a:cubicBezTo>
                <a:cubicBezTo>
                  <a:pt x="529" y="678"/>
                  <a:pt x="542" y="664"/>
                  <a:pt x="551" y="650"/>
                </a:cubicBezTo>
                <a:cubicBezTo>
                  <a:pt x="560" y="629"/>
                  <a:pt x="569" y="607"/>
                  <a:pt x="575" y="585"/>
                </a:cubicBezTo>
                <a:cubicBezTo>
                  <a:pt x="578" y="579"/>
                  <a:pt x="575" y="572"/>
                  <a:pt x="579" y="568"/>
                </a:cubicBezTo>
                <a:cubicBezTo>
                  <a:pt x="590" y="564"/>
                  <a:pt x="604" y="564"/>
                  <a:pt x="616" y="560"/>
                </a:cubicBezTo>
                <a:cubicBezTo>
                  <a:pt x="630" y="558"/>
                  <a:pt x="643" y="549"/>
                  <a:pt x="654" y="540"/>
                </a:cubicBezTo>
                <a:cubicBezTo>
                  <a:pt x="664" y="531"/>
                  <a:pt x="668" y="519"/>
                  <a:pt x="675" y="509"/>
                </a:cubicBezTo>
                <a:cubicBezTo>
                  <a:pt x="680" y="509"/>
                  <a:pt x="684" y="510"/>
                  <a:pt x="688" y="511"/>
                </a:cubicBezTo>
                <a:cubicBezTo>
                  <a:pt x="698" y="511"/>
                  <a:pt x="706" y="506"/>
                  <a:pt x="714" y="501"/>
                </a:cubicBezTo>
                <a:cubicBezTo>
                  <a:pt x="736" y="482"/>
                  <a:pt x="754" y="457"/>
                  <a:pt x="764" y="429"/>
                </a:cubicBezTo>
                <a:cubicBezTo>
                  <a:pt x="765" y="423"/>
                  <a:pt x="771" y="418"/>
                  <a:pt x="771" y="411"/>
                </a:cubicBezTo>
                <a:cubicBezTo>
                  <a:pt x="744" y="382"/>
                  <a:pt x="740" y="344"/>
                  <a:pt x="710" y="316"/>
                </a:cubicBezTo>
                <a:cubicBezTo>
                  <a:pt x="699" y="302"/>
                  <a:pt x="679" y="302"/>
                  <a:pt x="663" y="303"/>
                </a:cubicBezTo>
                <a:cubicBezTo>
                  <a:pt x="659" y="302"/>
                  <a:pt x="657" y="297"/>
                  <a:pt x="655" y="294"/>
                </a:cubicBezTo>
                <a:cubicBezTo>
                  <a:pt x="638" y="261"/>
                  <a:pt x="603" y="242"/>
                  <a:pt x="568" y="244"/>
                </a:cubicBezTo>
                <a:cubicBezTo>
                  <a:pt x="564" y="214"/>
                  <a:pt x="563" y="182"/>
                  <a:pt x="542" y="160"/>
                </a:cubicBezTo>
                <a:cubicBezTo>
                  <a:pt x="536" y="150"/>
                  <a:pt x="525" y="145"/>
                  <a:pt x="515" y="139"/>
                </a:cubicBezTo>
                <a:cubicBezTo>
                  <a:pt x="512" y="128"/>
                  <a:pt x="512" y="128"/>
                  <a:pt x="512" y="128"/>
                </a:cubicBezTo>
                <a:cubicBezTo>
                  <a:pt x="496" y="96"/>
                  <a:pt x="463" y="80"/>
                  <a:pt x="434" y="67"/>
                </a:cubicBezTo>
                <a:close/>
                <a:moveTo>
                  <a:pt x="431" y="195"/>
                </a:moveTo>
                <a:cubicBezTo>
                  <a:pt x="426" y="192"/>
                  <a:pt x="427" y="183"/>
                  <a:pt x="420" y="183"/>
                </a:cubicBezTo>
                <a:cubicBezTo>
                  <a:pt x="413" y="199"/>
                  <a:pt x="399" y="211"/>
                  <a:pt x="384" y="219"/>
                </a:cubicBezTo>
                <a:cubicBezTo>
                  <a:pt x="367" y="234"/>
                  <a:pt x="347" y="253"/>
                  <a:pt x="349" y="278"/>
                </a:cubicBezTo>
                <a:cubicBezTo>
                  <a:pt x="351" y="289"/>
                  <a:pt x="360" y="298"/>
                  <a:pt x="370" y="301"/>
                </a:cubicBezTo>
                <a:cubicBezTo>
                  <a:pt x="378" y="301"/>
                  <a:pt x="385" y="298"/>
                  <a:pt x="390" y="294"/>
                </a:cubicBezTo>
                <a:cubicBezTo>
                  <a:pt x="397" y="288"/>
                  <a:pt x="400" y="278"/>
                  <a:pt x="399" y="269"/>
                </a:cubicBezTo>
                <a:cubicBezTo>
                  <a:pt x="394" y="263"/>
                  <a:pt x="389" y="259"/>
                  <a:pt x="382" y="259"/>
                </a:cubicBezTo>
                <a:cubicBezTo>
                  <a:pt x="382" y="257"/>
                  <a:pt x="383" y="256"/>
                  <a:pt x="384" y="254"/>
                </a:cubicBezTo>
                <a:cubicBezTo>
                  <a:pt x="386" y="252"/>
                  <a:pt x="390" y="251"/>
                  <a:pt x="393" y="252"/>
                </a:cubicBezTo>
                <a:cubicBezTo>
                  <a:pt x="399" y="253"/>
                  <a:pt x="404" y="257"/>
                  <a:pt x="407" y="263"/>
                </a:cubicBezTo>
                <a:cubicBezTo>
                  <a:pt x="410" y="272"/>
                  <a:pt x="409" y="285"/>
                  <a:pt x="403" y="292"/>
                </a:cubicBezTo>
                <a:cubicBezTo>
                  <a:pt x="401" y="296"/>
                  <a:pt x="394" y="297"/>
                  <a:pt x="397" y="302"/>
                </a:cubicBezTo>
                <a:cubicBezTo>
                  <a:pt x="407" y="307"/>
                  <a:pt x="406" y="321"/>
                  <a:pt x="417" y="323"/>
                </a:cubicBezTo>
                <a:cubicBezTo>
                  <a:pt x="422" y="319"/>
                  <a:pt x="423" y="312"/>
                  <a:pt x="427" y="307"/>
                </a:cubicBezTo>
                <a:cubicBezTo>
                  <a:pt x="431" y="302"/>
                  <a:pt x="438" y="300"/>
                  <a:pt x="438" y="292"/>
                </a:cubicBezTo>
                <a:cubicBezTo>
                  <a:pt x="434" y="289"/>
                  <a:pt x="433" y="284"/>
                  <a:pt x="430" y="279"/>
                </a:cubicBezTo>
                <a:cubicBezTo>
                  <a:pt x="429" y="270"/>
                  <a:pt x="430" y="258"/>
                  <a:pt x="439" y="252"/>
                </a:cubicBezTo>
                <a:cubicBezTo>
                  <a:pt x="444" y="251"/>
                  <a:pt x="450" y="251"/>
                  <a:pt x="453" y="253"/>
                </a:cubicBezTo>
                <a:cubicBezTo>
                  <a:pt x="458" y="261"/>
                  <a:pt x="448" y="258"/>
                  <a:pt x="446" y="262"/>
                </a:cubicBezTo>
                <a:cubicBezTo>
                  <a:pt x="441" y="264"/>
                  <a:pt x="439" y="269"/>
                  <a:pt x="439" y="274"/>
                </a:cubicBezTo>
                <a:cubicBezTo>
                  <a:pt x="438" y="280"/>
                  <a:pt x="440" y="284"/>
                  <a:pt x="444" y="288"/>
                </a:cubicBezTo>
                <a:cubicBezTo>
                  <a:pt x="451" y="291"/>
                  <a:pt x="462" y="294"/>
                  <a:pt x="469" y="288"/>
                </a:cubicBezTo>
                <a:cubicBezTo>
                  <a:pt x="478" y="280"/>
                  <a:pt x="481" y="270"/>
                  <a:pt x="482" y="260"/>
                </a:cubicBezTo>
                <a:cubicBezTo>
                  <a:pt x="481" y="244"/>
                  <a:pt x="475" y="227"/>
                  <a:pt x="462" y="217"/>
                </a:cubicBezTo>
                <a:cubicBezTo>
                  <a:pt x="452" y="209"/>
                  <a:pt x="440" y="203"/>
                  <a:pt x="431" y="195"/>
                </a:cubicBezTo>
                <a:close/>
                <a:moveTo>
                  <a:pt x="528" y="298"/>
                </a:moveTo>
                <a:cubicBezTo>
                  <a:pt x="519" y="286"/>
                  <a:pt x="503" y="283"/>
                  <a:pt x="489" y="283"/>
                </a:cubicBezTo>
                <a:cubicBezTo>
                  <a:pt x="484" y="284"/>
                  <a:pt x="480" y="286"/>
                  <a:pt x="478" y="290"/>
                </a:cubicBezTo>
                <a:cubicBezTo>
                  <a:pt x="471" y="301"/>
                  <a:pt x="457" y="302"/>
                  <a:pt x="445" y="300"/>
                </a:cubicBezTo>
                <a:cubicBezTo>
                  <a:pt x="433" y="311"/>
                  <a:pt x="423" y="324"/>
                  <a:pt x="416" y="338"/>
                </a:cubicBezTo>
                <a:cubicBezTo>
                  <a:pt x="414" y="338"/>
                  <a:pt x="414" y="338"/>
                  <a:pt x="414" y="338"/>
                </a:cubicBezTo>
                <a:cubicBezTo>
                  <a:pt x="408" y="329"/>
                  <a:pt x="399" y="320"/>
                  <a:pt x="392" y="312"/>
                </a:cubicBezTo>
                <a:cubicBezTo>
                  <a:pt x="389" y="310"/>
                  <a:pt x="386" y="303"/>
                  <a:pt x="382" y="308"/>
                </a:cubicBezTo>
                <a:cubicBezTo>
                  <a:pt x="379" y="308"/>
                  <a:pt x="375" y="311"/>
                  <a:pt x="373" y="308"/>
                </a:cubicBezTo>
                <a:cubicBezTo>
                  <a:pt x="370" y="312"/>
                  <a:pt x="364" y="307"/>
                  <a:pt x="360" y="308"/>
                </a:cubicBezTo>
                <a:cubicBezTo>
                  <a:pt x="358" y="306"/>
                  <a:pt x="358" y="306"/>
                  <a:pt x="358" y="306"/>
                </a:cubicBezTo>
                <a:cubicBezTo>
                  <a:pt x="351" y="302"/>
                  <a:pt x="346" y="294"/>
                  <a:pt x="344" y="286"/>
                </a:cubicBezTo>
                <a:cubicBezTo>
                  <a:pt x="342" y="285"/>
                  <a:pt x="340" y="286"/>
                  <a:pt x="338" y="287"/>
                </a:cubicBezTo>
                <a:cubicBezTo>
                  <a:pt x="327" y="284"/>
                  <a:pt x="318" y="291"/>
                  <a:pt x="312" y="298"/>
                </a:cubicBezTo>
                <a:cubicBezTo>
                  <a:pt x="306" y="306"/>
                  <a:pt x="300" y="316"/>
                  <a:pt x="302" y="326"/>
                </a:cubicBezTo>
                <a:cubicBezTo>
                  <a:pt x="299" y="340"/>
                  <a:pt x="307" y="354"/>
                  <a:pt x="317" y="364"/>
                </a:cubicBezTo>
                <a:cubicBezTo>
                  <a:pt x="324" y="365"/>
                  <a:pt x="331" y="371"/>
                  <a:pt x="339" y="367"/>
                </a:cubicBezTo>
                <a:cubicBezTo>
                  <a:pt x="343" y="364"/>
                  <a:pt x="350" y="363"/>
                  <a:pt x="349" y="358"/>
                </a:cubicBezTo>
                <a:cubicBezTo>
                  <a:pt x="352" y="352"/>
                  <a:pt x="351" y="344"/>
                  <a:pt x="357" y="340"/>
                </a:cubicBezTo>
                <a:cubicBezTo>
                  <a:pt x="363" y="337"/>
                  <a:pt x="369" y="335"/>
                  <a:pt x="375" y="337"/>
                </a:cubicBezTo>
                <a:cubicBezTo>
                  <a:pt x="384" y="345"/>
                  <a:pt x="392" y="354"/>
                  <a:pt x="391" y="367"/>
                </a:cubicBezTo>
                <a:cubicBezTo>
                  <a:pt x="390" y="371"/>
                  <a:pt x="390" y="377"/>
                  <a:pt x="384" y="379"/>
                </a:cubicBezTo>
                <a:cubicBezTo>
                  <a:pt x="378" y="380"/>
                  <a:pt x="372" y="379"/>
                  <a:pt x="367" y="375"/>
                </a:cubicBezTo>
                <a:cubicBezTo>
                  <a:pt x="367" y="371"/>
                  <a:pt x="362" y="372"/>
                  <a:pt x="359" y="372"/>
                </a:cubicBezTo>
                <a:cubicBezTo>
                  <a:pt x="352" y="381"/>
                  <a:pt x="341" y="386"/>
                  <a:pt x="336" y="396"/>
                </a:cubicBezTo>
                <a:cubicBezTo>
                  <a:pt x="326" y="409"/>
                  <a:pt x="319" y="429"/>
                  <a:pt x="326" y="445"/>
                </a:cubicBezTo>
                <a:cubicBezTo>
                  <a:pt x="331" y="457"/>
                  <a:pt x="347" y="461"/>
                  <a:pt x="349" y="475"/>
                </a:cubicBezTo>
                <a:cubicBezTo>
                  <a:pt x="350" y="480"/>
                  <a:pt x="350" y="486"/>
                  <a:pt x="345" y="490"/>
                </a:cubicBezTo>
                <a:cubicBezTo>
                  <a:pt x="337" y="491"/>
                  <a:pt x="327" y="494"/>
                  <a:pt x="323" y="485"/>
                </a:cubicBezTo>
                <a:cubicBezTo>
                  <a:pt x="318" y="473"/>
                  <a:pt x="318" y="461"/>
                  <a:pt x="314" y="449"/>
                </a:cubicBezTo>
                <a:cubicBezTo>
                  <a:pt x="311" y="442"/>
                  <a:pt x="305" y="436"/>
                  <a:pt x="297" y="434"/>
                </a:cubicBezTo>
                <a:cubicBezTo>
                  <a:pt x="290" y="431"/>
                  <a:pt x="283" y="435"/>
                  <a:pt x="278" y="440"/>
                </a:cubicBezTo>
                <a:cubicBezTo>
                  <a:pt x="271" y="447"/>
                  <a:pt x="267" y="459"/>
                  <a:pt x="272" y="469"/>
                </a:cubicBezTo>
                <a:cubicBezTo>
                  <a:pt x="273" y="473"/>
                  <a:pt x="269" y="472"/>
                  <a:pt x="268" y="473"/>
                </a:cubicBezTo>
                <a:cubicBezTo>
                  <a:pt x="261" y="470"/>
                  <a:pt x="260" y="463"/>
                  <a:pt x="260" y="456"/>
                </a:cubicBezTo>
                <a:cubicBezTo>
                  <a:pt x="260" y="445"/>
                  <a:pt x="263" y="432"/>
                  <a:pt x="275" y="426"/>
                </a:cubicBezTo>
                <a:cubicBezTo>
                  <a:pt x="280" y="420"/>
                  <a:pt x="289" y="426"/>
                  <a:pt x="295" y="420"/>
                </a:cubicBezTo>
                <a:cubicBezTo>
                  <a:pt x="300" y="411"/>
                  <a:pt x="307" y="402"/>
                  <a:pt x="306" y="390"/>
                </a:cubicBezTo>
                <a:cubicBezTo>
                  <a:pt x="306" y="373"/>
                  <a:pt x="299" y="356"/>
                  <a:pt x="284" y="346"/>
                </a:cubicBezTo>
                <a:cubicBezTo>
                  <a:pt x="273" y="343"/>
                  <a:pt x="261" y="344"/>
                  <a:pt x="252" y="351"/>
                </a:cubicBezTo>
                <a:cubicBezTo>
                  <a:pt x="249" y="354"/>
                  <a:pt x="246" y="359"/>
                  <a:pt x="245" y="364"/>
                </a:cubicBezTo>
                <a:cubicBezTo>
                  <a:pt x="245" y="371"/>
                  <a:pt x="249" y="377"/>
                  <a:pt x="250" y="384"/>
                </a:cubicBezTo>
                <a:cubicBezTo>
                  <a:pt x="250" y="385"/>
                  <a:pt x="248" y="385"/>
                  <a:pt x="247" y="386"/>
                </a:cubicBezTo>
                <a:cubicBezTo>
                  <a:pt x="243" y="385"/>
                  <a:pt x="236" y="385"/>
                  <a:pt x="234" y="380"/>
                </a:cubicBezTo>
                <a:cubicBezTo>
                  <a:pt x="230" y="373"/>
                  <a:pt x="232" y="366"/>
                  <a:pt x="230" y="358"/>
                </a:cubicBezTo>
                <a:cubicBezTo>
                  <a:pt x="228" y="358"/>
                  <a:pt x="226" y="356"/>
                  <a:pt x="223" y="357"/>
                </a:cubicBezTo>
                <a:cubicBezTo>
                  <a:pt x="211" y="359"/>
                  <a:pt x="200" y="370"/>
                  <a:pt x="197" y="382"/>
                </a:cubicBezTo>
                <a:cubicBezTo>
                  <a:pt x="195" y="396"/>
                  <a:pt x="198" y="411"/>
                  <a:pt x="210" y="420"/>
                </a:cubicBezTo>
                <a:cubicBezTo>
                  <a:pt x="217" y="421"/>
                  <a:pt x="219" y="410"/>
                  <a:pt x="227" y="411"/>
                </a:cubicBezTo>
                <a:cubicBezTo>
                  <a:pt x="232" y="411"/>
                  <a:pt x="238" y="410"/>
                  <a:pt x="240" y="415"/>
                </a:cubicBezTo>
                <a:cubicBezTo>
                  <a:pt x="243" y="419"/>
                  <a:pt x="242" y="424"/>
                  <a:pt x="241" y="428"/>
                </a:cubicBezTo>
                <a:cubicBezTo>
                  <a:pt x="235" y="437"/>
                  <a:pt x="233" y="448"/>
                  <a:pt x="230" y="459"/>
                </a:cubicBezTo>
                <a:cubicBezTo>
                  <a:pt x="227" y="482"/>
                  <a:pt x="235" y="503"/>
                  <a:pt x="254" y="516"/>
                </a:cubicBezTo>
                <a:cubicBezTo>
                  <a:pt x="261" y="524"/>
                  <a:pt x="274" y="521"/>
                  <a:pt x="283" y="518"/>
                </a:cubicBezTo>
                <a:cubicBezTo>
                  <a:pt x="291" y="523"/>
                  <a:pt x="291" y="523"/>
                  <a:pt x="291" y="523"/>
                </a:cubicBezTo>
                <a:cubicBezTo>
                  <a:pt x="297" y="537"/>
                  <a:pt x="312" y="546"/>
                  <a:pt x="328" y="548"/>
                </a:cubicBezTo>
                <a:cubicBezTo>
                  <a:pt x="331" y="549"/>
                  <a:pt x="332" y="544"/>
                  <a:pt x="333" y="543"/>
                </a:cubicBezTo>
                <a:cubicBezTo>
                  <a:pt x="335" y="537"/>
                  <a:pt x="339" y="532"/>
                  <a:pt x="344" y="527"/>
                </a:cubicBezTo>
                <a:cubicBezTo>
                  <a:pt x="344" y="523"/>
                  <a:pt x="349" y="525"/>
                  <a:pt x="351" y="524"/>
                </a:cubicBezTo>
                <a:cubicBezTo>
                  <a:pt x="356" y="520"/>
                  <a:pt x="363" y="524"/>
                  <a:pt x="370" y="521"/>
                </a:cubicBezTo>
                <a:cubicBezTo>
                  <a:pt x="375" y="524"/>
                  <a:pt x="384" y="523"/>
                  <a:pt x="386" y="531"/>
                </a:cubicBezTo>
                <a:cubicBezTo>
                  <a:pt x="385" y="532"/>
                  <a:pt x="385" y="532"/>
                  <a:pt x="385" y="532"/>
                </a:cubicBezTo>
                <a:cubicBezTo>
                  <a:pt x="380" y="529"/>
                  <a:pt x="374" y="526"/>
                  <a:pt x="368" y="527"/>
                </a:cubicBezTo>
                <a:cubicBezTo>
                  <a:pt x="355" y="531"/>
                  <a:pt x="344" y="539"/>
                  <a:pt x="342" y="553"/>
                </a:cubicBezTo>
                <a:cubicBezTo>
                  <a:pt x="342" y="569"/>
                  <a:pt x="352" y="585"/>
                  <a:pt x="366" y="594"/>
                </a:cubicBezTo>
                <a:cubicBezTo>
                  <a:pt x="367" y="594"/>
                  <a:pt x="367" y="594"/>
                  <a:pt x="367" y="594"/>
                </a:cubicBezTo>
                <a:cubicBezTo>
                  <a:pt x="379" y="602"/>
                  <a:pt x="397" y="609"/>
                  <a:pt x="402" y="623"/>
                </a:cubicBezTo>
                <a:cubicBezTo>
                  <a:pt x="408" y="626"/>
                  <a:pt x="405" y="634"/>
                  <a:pt x="410" y="638"/>
                </a:cubicBezTo>
                <a:cubicBezTo>
                  <a:pt x="412" y="640"/>
                  <a:pt x="415" y="639"/>
                  <a:pt x="417" y="637"/>
                </a:cubicBezTo>
                <a:cubicBezTo>
                  <a:pt x="422" y="631"/>
                  <a:pt x="422" y="623"/>
                  <a:pt x="426" y="616"/>
                </a:cubicBezTo>
                <a:cubicBezTo>
                  <a:pt x="428" y="608"/>
                  <a:pt x="436" y="604"/>
                  <a:pt x="442" y="599"/>
                </a:cubicBezTo>
                <a:cubicBezTo>
                  <a:pt x="452" y="585"/>
                  <a:pt x="473" y="582"/>
                  <a:pt x="477" y="564"/>
                </a:cubicBezTo>
                <a:cubicBezTo>
                  <a:pt x="481" y="554"/>
                  <a:pt x="479" y="542"/>
                  <a:pt x="471" y="534"/>
                </a:cubicBezTo>
                <a:cubicBezTo>
                  <a:pt x="463" y="533"/>
                  <a:pt x="456" y="525"/>
                  <a:pt x="447" y="525"/>
                </a:cubicBezTo>
                <a:cubicBezTo>
                  <a:pt x="445" y="529"/>
                  <a:pt x="441" y="524"/>
                  <a:pt x="440" y="529"/>
                </a:cubicBezTo>
                <a:cubicBezTo>
                  <a:pt x="431" y="531"/>
                  <a:pt x="430" y="542"/>
                  <a:pt x="424" y="548"/>
                </a:cubicBezTo>
                <a:cubicBezTo>
                  <a:pt x="419" y="543"/>
                  <a:pt x="422" y="537"/>
                  <a:pt x="424" y="531"/>
                </a:cubicBezTo>
                <a:cubicBezTo>
                  <a:pt x="430" y="529"/>
                  <a:pt x="434" y="521"/>
                  <a:pt x="441" y="523"/>
                </a:cubicBezTo>
                <a:cubicBezTo>
                  <a:pt x="442" y="518"/>
                  <a:pt x="447" y="521"/>
                  <a:pt x="449" y="519"/>
                </a:cubicBezTo>
                <a:cubicBezTo>
                  <a:pt x="455" y="519"/>
                  <a:pt x="463" y="519"/>
                  <a:pt x="468" y="523"/>
                </a:cubicBezTo>
                <a:cubicBezTo>
                  <a:pt x="474" y="522"/>
                  <a:pt x="473" y="530"/>
                  <a:pt x="478" y="532"/>
                </a:cubicBezTo>
                <a:cubicBezTo>
                  <a:pt x="479" y="537"/>
                  <a:pt x="485" y="538"/>
                  <a:pt x="486" y="542"/>
                </a:cubicBezTo>
                <a:cubicBezTo>
                  <a:pt x="490" y="544"/>
                  <a:pt x="495" y="544"/>
                  <a:pt x="499" y="542"/>
                </a:cubicBezTo>
                <a:cubicBezTo>
                  <a:pt x="507" y="543"/>
                  <a:pt x="513" y="536"/>
                  <a:pt x="520" y="534"/>
                </a:cubicBezTo>
                <a:cubicBezTo>
                  <a:pt x="524" y="531"/>
                  <a:pt x="525" y="524"/>
                  <a:pt x="531" y="524"/>
                </a:cubicBezTo>
                <a:cubicBezTo>
                  <a:pt x="546" y="531"/>
                  <a:pt x="559" y="526"/>
                  <a:pt x="573" y="520"/>
                </a:cubicBezTo>
                <a:cubicBezTo>
                  <a:pt x="587" y="513"/>
                  <a:pt x="593" y="495"/>
                  <a:pt x="596" y="479"/>
                </a:cubicBezTo>
                <a:cubicBezTo>
                  <a:pt x="601" y="458"/>
                  <a:pt x="587" y="442"/>
                  <a:pt x="589" y="422"/>
                </a:cubicBezTo>
                <a:cubicBezTo>
                  <a:pt x="590" y="418"/>
                  <a:pt x="590" y="412"/>
                  <a:pt x="596" y="410"/>
                </a:cubicBezTo>
                <a:cubicBezTo>
                  <a:pt x="602" y="407"/>
                  <a:pt x="609" y="408"/>
                  <a:pt x="614" y="412"/>
                </a:cubicBezTo>
                <a:cubicBezTo>
                  <a:pt x="618" y="413"/>
                  <a:pt x="620" y="408"/>
                  <a:pt x="623" y="406"/>
                </a:cubicBezTo>
                <a:cubicBezTo>
                  <a:pt x="627" y="395"/>
                  <a:pt x="631" y="382"/>
                  <a:pt x="624" y="371"/>
                </a:cubicBezTo>
                <a:cubicBezTo>
                  <a:pt x="620" y="359"/>
                  <a:pt x="608" y="357"/>
                  <a:pt x="597" y="354"/>
                </a:cubicBezTo>
                <a:cubicBezTo>
                  <a:pt x="595" y="359"/>
                  <a:pt x="588" y="356"/>
                  <a:pt x="586" y="361"/>
                </a:cubicBezTo>
                <a:cubicBezTo>
                  <a:pt x="589" y="369"/>
                  <a:pt x="589" y="380"/>
                  <a:pt x="582" y="386"/>
                </a:cubicBezTo>
                <a:cubicBezTo>
                  <a:pt x="580" y="387"/>
                  <a:pt x="575" y="389"/>
                  <a:pt x="575" y="385"/>
                </a:cubicBezTo>
                <a:cubicBezTo>
                  <a:pt x="581" y="376"/>
                  <a:pt x="581" y="367"/>
                  <a:pt x="575" y="358"/>
                </a:cubicBezTo>
                <a:cubicBezTo>
                  <a:pt x="571" y="352"/>
                  <a:pt x="565" y="346"/>
                  <a:pt x="558" y="347"/>
                </a:cubicBezTo>
                <a:cubicBezTo>
                  <a:pt x="553" y="348"/>
                  <a:pt x="547" y="347"/>
                  <a:pt x="545" y="351"/>
                </a:cubicBezTo>
                <a:cubicBezTo>
                  <a:pt x="539" y="350"/>
                  <a:pt x="537" y="357"/>
                  <a:pt x="532" y="358"/>
                </a:cubicBezTo>
                <a:cubicBezTo>
                  <a:pt x="523" y="365"/>
                  <a:pt x="525" y="378"/>
                  <a:pt x="522" y="387"/>
                </a:cubicBezTo>
                <a:cubicBezTo>
                  <a:pt x="525" y="402"/>
                  <a:pt x="529" y="419"/>
                  <a:pt x="541" y="431"/>
                </a:cubicBezTo>
                <a:cubicBezTo>
                  <a:pt x="553" y="437"/>
                  <a:pt x="563" y="447"/>
                  <a:pt x="563" y="461"/>
                </a:cubicBezTo>
                <a:cubicBezTo>
                  <a:pt x="564" y="469"/>
                  <a:pt x="558" y="475"/>
                  <a:pt x="552" y="478"/>
                </a:cubicBezTo>
                <a:cubicBezTo>
                  <a:pt x="551" y="479"/>
                  <a:pt x="550" y="477"/>
                  <a:pt x="550" y="476"/>
                </a:cubicBezTo>
                <a:cubicBezTo>
                  <a:pt x="556" y="465"/>
                  <a:pt x="550" y="455"/>
                  <a:pt x="545" y="446"/>
                </a:cubicBezTo>
                <a:cubicBezTo>
                  <a:pt x="539" y="439"/>
                  <a:pt x="529" y="437"/>
                  <a:pt x="519" y="438"/>
                </a:cubicBezTo>
                <a:cubicBezTo>
                  <a:pt x="505" y="447"/>
                  <a:pt x="505" y="447"/>
                  <a:pt x="505" y="447"/>
                </a:cubicBezTo>
                <a:cubicBezTo>
                  <a:pt x="498" y="453"/>
                  <a:pt x="508" y="458"/>
                  <a:pt x="506" y="463"/>
                </a:cubicBezTo>
                <a:cubicBezTo>
                  <a:pt x="507" y="472"/>
                  <a:pt x="504" y="481"/>
                  <a:pt x="497" y="485"/>
                </a:cubicBezTo>
                <a:cubicBezTo>
                  <a:pt x="491" y="488"/>
                  <a:pt x="484" y="488"/>
                  <a:pt x="480" y="483"/>
                </a:cubicBezTo>
                <a:cubicBezTo>
                  <a:pt x="476" y="480"/>
                  <a:pt x="476" y="474"/>
                  <a:pt x="476" y="469"/>
                </a:cubicBezTo>
                <a:cubicBezTo>
                  <a:pt x="479" y="452"/>
                  <a:pt x="495" y="436"/>
                  <a:pt x="512" y="433"/>
                </a:cubicBezTo>
                <a:cubicBezTo>
                  <a:pt x="515" y="418"/>
                  <a:pt x="509" y="403"/>
                  <a:pt x="502" y="390"/>
                </a:cubicBezTo>
                <a:cubicBezTo>
                  <a:pt x="496" y="379"/>
                  <a:pt x="487" y="367"/>
                  <a:pt x="474" y="364"/>
                </a:cubicBezTo>
                <a:cubicBezTo>
                  <a:pt x="469" y="365"/>
                  <a:pt x="470" y="370"/>
                  <a:pt x="469" y="374"/>
                </a:cubicBezTo>
                <a:cubicBezTo>
                  <a:pt x="466" y="380"/>
                  <a:pt x="460" y="380"/>
                  <a:pt x="455" y="381"/>
                </a:cubicBezTo>
                <a:cubicBezTo>
                  <a:pt x="448" y="380"/>
                  <a:pt x="444" y="375"/>
                  <a:pt x="442" y="369"/>
                </a:cubicBezTo>
                <a:cubicBezTo>
                  <a:pt x="441" y="360"/>
                  <a:pt x="441" y="347"/>
                  <a:pt x="452" y="341"/>
                </a:cubicBezTo>
                <a:cubicBezTo>
                  <a:pt x="460" y="340"/>
                  <a:pt x="468" y="335"/>
                  <a:pt x="476" y="338"/>
                </a:cubicBezTo>
                <a:cubicBezTo>
                  <a:pt x="484" y="341"/>
                  <a:pt x="489" y="349"/>
                  <a:pt x="491" y="354"/>
                </a:cubicBezTo>
                <a:cubicBezTo>
                  <a:pt x="496" y="358"/>
                  <a:pt x="504" y="359"/>
                  <a:pt x="512" y="359"/>
                </a:cubicBezTo>
                <a:cubicBezTo>
                  <a:pt x="524" y="357"/>
                  <a:pt x="531" y="345"/>
                  <a:pt x="535" y="335"/>
                </a:cubicBezTo>
                <a:cubicBezTo>
                  <a:pt x="537" y="323"/>
                  <a:pt x="536" y="308"/>
                  <a:pt x="528" y="298"/>
                </a:cubicBezTo>
                <a:close/>
                <a:moveTo>
                  <a:pt x="344" y="373"/>
                </a:moveTo>
                <a:cubicBezTo>
                  <a:pt x="344" y="373"/>
                  <a:pt x="344" y="372"/>
                  <a:pt x="343" y="372"/>
                </a:cubicBezTo>
                <a:cubicBezTo>
                  <a:pt x="343" y="373"/>
                  <a:pt x="343" y="373"/>
                  <a:pt x="343" y="373"/>
                </a:cubicBezTo>
                <a:cubicBezTo>
                  <a:pt x="344" y="373"/>
                  <a:pt x="344" y="373"/>
                  <a:pt x="344" y="373"/>
                </a:cubicBezTo>
                <a:close/>
                <a:moveTo>
                  <a:pt x="462" y="412"/>
                </a:moveTo>
                <a:cubicBezTo>
                  <a:pt x="455" y="400"/>
                  <a:pt x="441" y="402"/>
                  <a:pt x="430" y="402"/>
                </a:cubicBezTo>
                <a:cubicBezTo>
                  <a:pt x="424" y="404"/>
                  <a:pt x="420" y="410"/>
                  <a:pt x="418" y="415"/>
                </a:cubicBezTo>
                <a:cubicBezTo>
                  <a:pt x="418" y="418"/>
                  <a:pt x="414" y="419"/>
                  <a:pt x="412" y="418"/>
                </a:cubicBezTo>
                <a:cubicBezTo>
                  <a:pt x="408" y="414"/>
                  <a:pt x="405" y="407"/>
                  <a:pt x="398" y="406"/>
                </a:cubicBezTo>
                <a:cubicBezTo>
                  <a:pt x="389" y="403"/>
                  <a:pt x="380" y="406"/>
                  <a:pt x="373" y="412"/>
                </a:cubicBezTo>
                <a:cubicBezTo>
                  <a:pt x="367" y="418"/>
                  <a:pt x="365" y="426"/>
                  <a:pt x="366" y="435"/>
                </a:cubicBezTo>
                <a:cubicBezTo>
                  <a:pt x="368" y="438"/>
                  <a:pt x="368" y="446"/>
                  <a:pt x="375" y="445"/>
                </a:cubicBezTo>
                <a:cubicBezTo>
                  <a:pt x="378" y="442"/>
                  <a:pt x="372" y="438"/>
                  <a:pt x="374" y="434"/>
                </a:cubicBezTo>
                <a:cubicBezTo>
                  <a:pt x="375" y="428"/>
                  <a:pt x="380" y="421"/>
                  <a:pt x="386" y="418"/>
                </a:cubicBezTo>
                <a:cubicBezTo>
                  <a:pt x="391" y="418"/>
                  <a:pt x="396" y="415"/>
                  <a:pt x="401" y="419"/>
                </a:cubicBezTo>
                <a:cubicBezTo>
                  <a:pt x="409" y="427"/>
                  <a:pt x="411" y="439"/>
                  <a:pt x="407" y="449"/>
                </a:cubicBezTo>
                <a:cubicBezTo>
                  <a:pt x="400" y="460"/>
                  <a:pt x="395" y="473"/>
                  <a:pt x="395" y="487"/>
                </a:cubicBezTo>
                <a:cubicBezTo>
                  <a:pt x="395" y="496"/>
                  <a:pt x="399" y="504"/>
                  <a:pt x="407" y="510"/>
                </a:cubicBezTo>
                <a:cubicBezTo>
                  <a:pt x="413" y="512"/>
                  <a:pt x="420" y="513"/>
                  <a:pt x="426" y="509"/>
                </a:cubicBezTo>
                <a:cubicBezTo>
                  <a:pt x="430" y="501"/>
                  <a:pt x="435" y="493"/>
                  <a:pt x="435" y="484"/>
                </a:cubicBezTo>
                <a:cubicBezTo>
                  <a:pt x="435" y="462"/>
                  <a:pt x="413" y="446"/>
                  <a:pt x="422" y="424"/>
                </a:cubicBezTo>
                <a:cubicBezTo>
                  <a:pt x="427" y="416"/>
                  <a:pt x="435" y="409"/>
                  <a:pt x="446" y="410"/>
                </a:cubicBezTo>
                <a:cubicBezTo>
                  <a:pt x="452" y="414"/>
                  <a:pt x="461" y="418"/>
                  <a:pt x="462" y="426"/>
                </a:cubicBezTo>
                <a:cubicBezTo>
                  <a:pt x="464" y="430"/>
                  <a:pt x="459" y="438"/>
                  <a:pt x="464" y="438"/>
                </a:cubicBezTo>
                <a:cubicBezTo>
                  <a:pt x="470" y="430"/>
                  <a:pt x="466" y="419"/>
                  <a:pt x="462" y="412"/>
                </a:cubicBezTo>
                <a:close/>
                <a:moveTo>
                  <a:pt x="615" y="667"/>
                </a:moveTo>
                <a:cubicBezTo>
                  <a:pt x="615" y="666"/>
                  <a:pt x="615" y="666"/>
                  <a:pt x="615" y="666"/>
                </a:cubicBezTo>
                <a:cubicBezTo>
                  <a:pt x="614" y="666"/>
                  <a:pt x="614" y="666"/>
                  <a:pt x="614" y="666"/>
                </a:cubicBezTo>
                <a:cubicBezTo>
                  <a:pt x="614" y="667"/>
                  <a:pt x="614" y="667"/>
                  <a:pt x="614" y="667"/>
                </a:cubicBezTo>
                <a:lnTo>
                  <a:pt x="615" y="667"/>
                </a:lnTo>
                <a:close/>
              </a:path>
            </a:pathLst>
          </a:custGeom>
          <a:solidFill>
            <a:srgbClr val="B186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83" name="Google Shape;383;p22"/>
          <p:cNvGrpSpPr/>
          <p:nvPr/>
        </p:nvGrpSpPr>
        <p:grpSpPr>
          <a:xfrm>
            <a:off x="2589484" y="2452400"/>
            <a:ext cx="1772071" cy="1287785"/>
            <a:chOff x="2080" y="3746"/>
            <a:chExt cx="4380" cy="3183"/>
          </a:xfrm>
        </p:grpSpPr>
        <p:sp>
          <p:nvSpPr>
            <p:cNvPr id="384" name="Google Shape;384;p22"/>
            <p:cNvSpPr txBox="1"/>
            <p:nvPr/>
          </p:nvSpPr>
          <p:spPr>
            <a:xfrm>
              <a:off x="2868" y="3746"/>
              <a:ext cx="3592" cy="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0481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rgbClr val="70481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5" name="Google Shape;385;p22"/>
            <p:cNvSpPr txBox="1"/>
            <p:nvPr/>
          </p:nvSpPr>
          <p:spPr>
            <a:xfrm>
              <a:off x="2080" y="4327"/>
              <a:ext cx="4380" cy="2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86" name="Google Shape;386;p22"/>
          <p:cNvSpPr/>
          <p:nvPr/>
        </p:nvSpPr>
        <p:spPr>
          <a:xfrm>
            <a:off x="4361555" y="3646729"/>
            <a:ext cx="580980" cy="583812"/>
          </a:xfrm>
          <a:custGeom>
            <a:rect b="b" l="l" r="r" t="t"/>
            <a:pathLst>
              <a:path extrusionOk="0" h="823" w="819">
                <a:moveTo>
                  <a:pt x="434" y="1"/>
                </a:moveTo>
                <a:cubicBezTo>
                  <a:pt x="438" y="9"/>
                  <a:pt x="447" y="9"/>
                  <a:pt x="452" y="15"/>
                </a:cubicBezTo>
                <a:cubicBezTo>
                  <a:pt x="465" y="20"/>
                  <a:pt x="477" y="28"/>
                  <a:pt x="489" y="34"/>
                </a:cubicBezTo>
                <a:cubicBezTo>
                  <a:pt x="491" y="37"/>
                  <a:pt x="495" y="35"/>
                  <a:pt x="497" y="37"/>
                </a:cubicBezTo>
                <a:cubicBezTo>
                  <a:pt x="519" y="50"/>
                  <a:pt x="541" y="68"/>
                  <a:pt x="553" y="91"/>
                </a:cubicBezTo>
                <a:cubicBezTo>
                  <a:pt x="557" y="100"/>
                  <a:pt x="558" y="112"/>
                  <a:pt x="567" y="118"/>
                </a:cubicBezTo>
                <a:cubicBezTo>
                  <a:pt x="582" y="130"/>
                  <a:pt x="598" y="144"/>
                  <a:pt x="604" y="163"/>
                </a:cubicBezTo>
                <a:cubicBezTo>
                  <a:pt x="610" y="173"/>
                  <a:pt x="613" y="185"/>
                  <a:pt x="617" y="196"/>
                </a:cubicBezTo>
                <a:cubicBezTo>
                  <a:pt x="621" y="200"/>
                  <a:pt x="627" y="198"/>
                  <a:pt x="631" y="202"/>
                </a:cubicBezTo>
                <a:cubicBezTo>
                  <a:pt x="653" y="212"/>
                  <a:pt x="674" y="227"/>
                  <a:pt x="688" y="248"/>
                </a:cubicBezTo>
                <a:cubicBezTo>
                  <a:pt x="702" y="247"/>
                  <a:pt x="715" y="254"/>
                  <a:pt x="727" y="261"/>
                </a:cubicBezTo>
                <a:cubicBezTo>
                  <a:pt x="738" y="268"/>
                  <a:pt x="746" y="277"/>
                  <a:pt x="755" y="286"/>
                </a:cubicBezTo>
                <a:cubicBezTo>
                  <a:pt x="758" y="293"/>
                  <a:pt x="766" y="298"/>
                  <a:pt x="769" y="305"/>
                </a:cubicBezTo>
                <a:cubicBezTo>
                  <a:pt x="773" y="307"/>
                  <a:pt x="774" y="312"/>
                  <a:pt x="777" y="316"/>
                </a:cubicBezTo>
                <a:cubicBezTo>
                  <a:pt x="785" y="336"/>
                  <a:pt x="799" y="353"/>
                  <a:pt x="807" y="374"/>
                </a:cubicBezTo>
                <a:cubicBezTo>
                  <a:pt x="811" y="381"/>
                  <a:pt x="815" y="389"/>
                  <a:pt x="819" y="396"/>
                </a:cubicBezTo>
                <a:cubicBezTo>
                  <a:pt x="817" y="409"/>
                  <a:pt x="819" y="419"/>
                  <a:pt x="817" y="431"/>
                </a:cubicBezTo>
                <a:cubicBezTo>
                  <a:pt x="805" y="451"/>
                  <a:pt x="801" y="474"/>
                  <a:pt x="787" y="493"/>
                </a:cubicBezTo>
                <a:cubicBezTo>
                  <a:pt x="776" y="509"/>
                  <a:pt x="761" y="527"/>
                  <a:pt x="744" y="537"/>
                </a:cubicBezTo>
                <a:cubicBezTo>
                  <a:pt x="733" y="546"/>
                  <a:pt x="719" y="552"/>
                  <a:pt x="704" y="555"/>
                </a:cubicBezTo>
                <a:cubicBezTo>
                  <a:pt x="692" y="568"/>
                  <a:pt x="681" y="581"/>
                  <a:pt x="667" y="591"/>
                </a:cubicBezTo>
                <a:cubicBezTo>
                  <a:pt x="654" y="598"/>
                  <a:pt x="642" y="605"/>
                  <a:pt x="628" y="609"/>
                </a:cubicBezTo>
                <a:cubicBezTo>
                  <a:pt x="621" y="614"/>
                  <a:pt x="620" y="624"/>
                  <a:pt x="615" y="631"/>
                </a:cubicBezTo>
                <a:cubicBezTo>
                  <a:pt x="610" y="651"/>
                  <a:pt x="601" y="669"/>
                  <a:pt x="587" y="687"/>
                </a:cubicBezTo>
                <a:cubicBezTo>
                  <a:pt x="579" y="694"/>
                  <a:pt x="571" y="703"/>
                  <a:pt x="561" y="708"/>
                </a:cubicBezTo>
                <a:cubicBezTo>
                  <a:pt x="553" y="729"/>
                  <a:pt x="537" y="750"/>
                  <a:pt x="518" y="761"/>
                </a:cubicBezTo>
                <a:cubicBezTo>
                  <a:pt x="487" y="779"/>
                  <a:pt x="487" y="779"/>
                  <a:pt x="487" y="779"/>
                </a:cubicBezTo>
                <a:cubicBezTo>
                  <a:pt x="463" y="788"/>
                  <a:pt x="437" y="799"/>
                  <a:pt x="420" y="820"/>
                </a:cubicBezTo>
                <a:cubicBezTo>
                  <a:pt x="409" y="823"/>
                  <a:pt x="402" y="810"/>
                  <a:pt x="394" y="806"/>
                </a:cubicBezTo>
                <a:cubicBezTo>
                  <a:pt x="367" y="796"/>
                  <a:pt x="339" y="787"/>
                  <a:pt x="316" y="771"/>
                </a:cubicBezTo>
                <a:cubicBezTo>
                  <a:pt x="287" y="752"/>
                  <a:pt x="260" y="725"/>
                  <a:pt x="255" y="689"/>
                </a:cubicBezTo>
                <a:cubicBezTo>
                  <a:pt x="241" y="680"/>
                  <a:pt x="233" y="665"/>
                  <a:pt x="224" y="652"/>
                </a:cubicBezTo>
                <a:cubicBezTo>
                  <a:pt x="218" y="641"/>
                  <a:pt x="212" y="631"/>
                  <a:pt x="210" y="620"/>
                </a:cubicBezTo>
                <a:cubicBezTo>
                  <a:pt x="206" y="618"/>
                  <a:pt x="199" y="619"/>
                  <a:pt x="194" y="616"/>
                </a:cubicBezTo>
                <a:cubicBezTo>
                  <a:pt x="172" y="607"/>
                  <a:pt x="151" y="597"/>
                  <a:pt x="133" y="580"/>
                </a:cubicBezTo>
                <a:cubicBezTo>
                  <a:pt x="125" y="570"/>
                  <a:pt x="115" y="563"/>
                  <a:pt x="111" y="550"/>
                </a:cubicBezTo>
                <a:cubicBezTo>
                  <a:pt x="107" y="543"/>
                  <a:pt x="98" y="546"/>
                  <a:pt x="92" y="542"/>
                </a:cubicBezTo>
                <a:cubicBezTo>
                  <a:pt x="67" y="527"/>
                  <a:pt x="42" y="504"/>
                  <a:pt x="32" y="476"/>
                </a:cubicBezTo>
                <a:cubicBezTo>
                  <a:pt x="26" y="463"/>
                  <a:pt x="20" y="449"/>
                  <a:pt x="11" y="438"/>
                </a:cubicBezTo>
                <a:cubicBezTo>
                  <a:pt x="13" y="430"/>
                  <a:pt x="3" y="429"/>
                  <a:pt x="4" y="421"/>
                </a:cubicBezTo>
                <a:cubicBezTo>
                  <a:pt x="4" y="403"/>
                  <a:pt x="0" y="382"/>
                  <a:pt x="14" y="368"/>
                </a:cubicBezTo>
                <a:cubicBezTo>
                  <a:pt x="17" y="365"/>
                  <a:pt x="16" y="361"/>
                  <a:pt x="19" y="358"/>
                </a:cubicBezTo>
                <a:cubicBezTo>
                  <a:pt x="33" y="323"/>
                  <a:pt x="59" y="288"/>
                  <a:pt x="93" y="269"/>
                </a:cubicBezTo>
                <a:cubicBezTo>
                  <a:pt x="97" y="267"/>
                  <a:pt x="101" y="266"/>
                  <a:pt x="105" y="263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4" y="241"/>
                  <a:pt x="162" y="224"/>
                  <a:pt x="185" y="219"/>
                </a:cubicBezTo>
                <a:cubicBezTo>
                  <a:pt x="190" y="214"/>
                  <a:pt x="200" y="216"/>
                  <a:pt x="202" y="208"/>
                </a:cubicBezTo>
                <a:cubicBezTo>
                  <a:pt x="212" y="176"/>
                  <a:pt x="234" y="147"/>
                  <a:pt x="260" y="126"/>
                </a:cubicBezTo>
                <a:cubicBezTo>
                  <a:pt x="263" y="102"/>
                  <a:pt x="278" y="82"/>
                  <a:pt x="296" y="66"/>
                </a:cubicBezTo>
                <a:cubicBezTo>
                  <a:pt x="310" y="57"/>
                  <a:pt x="323" y="49"/>
                  <a:pt x="339" y="42"/>
                </a:cubicBezTo>
                <a:cubicBezTo>
                  <a:pt x="352" y="34"/>
                  <a:pt x="366" y="27"/>
                  <a:pt x="379" y="2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9" y="0"/>
                  <a:pt x="419" y="0"/>
                  <a:pt x="428" y="0"/>
                </a:cubicBezTo>
                <a:cubicBezTo>
                  <a:pt x="434" y="1"/>
                  <a:pt x="434" y="1"/>
                  <a:pt x="434" y="1"/>
                </a:cubicBezTo>
                <a:close/>
                <a:moveTo>
                  <a:pt x="420" y="10"/>
                </a:moveTo>
                <a:cubicBezTo>
                  <a:pt x="416" y="9"/>
                  <a:pt x="416" y="9"/>
                  <a:pt x="416" y="9"/>
                </a:cubicBezTo>
                <a:cubicBezTo>
                  <a:pt x="375" y="57"/>
                  <a:pt x="300" y="57"/>
                  <a:pt x="280" y="122"/>
                </a:cubicBezTo>
                <a:cubicBezTo>
                  <a:pt x="278" y="127"/>
                  <a:pt x="282" y="132"/>
                  <a:pt x="278" y="135"/>
                </a:cubicBezTo>
                <a:cubicBezTo>
                  <a:pt x="268" y="142"/>
                  <a:pt x="258" y="149"/>
                  <a:pt x="249" y="158"/>
                </a:cubicBezTo>
                <a:cubicBezTo>
                  <a:pt x="237" y="177"/>
                  <a:pt x="223" y="196"/>
                  <a:pt x="224" y="219"/>
                </a:cubicBezTo>
                <a:cubicBezTo>
                  <a:pt x="221" y="225"/>
                  <a:pt x="214" y="224"/>
                  <a:pt x="209" y="225"/>
                </a:cubicBezTo>
                <a:cubicBezTo>
                  <a:pt x="181" y="230"/>
                  <a:pt x="156" y="247"/>
                  <a:pt x="139" y="270"/>
                </a:cubicBezTo>
                <a:cubicBezTo>
                  <a:pt x="137" y="275"/>
                  <a:pt x="133" y="268"/>
                  <a:pt x="131" y="273"/>
                </a:cubicBezTo>
                <a:cubicBezTo>
                  <a:pt x="109" y="277"/>
                  <a:pt x="92" y="289"/>
                  <a:pt x="73" y="303"/>
                </a:cubicBezTo>
                <a:cubicBezTo>
                  <a:pt x="48" y="328"/>
                  <a:pt x="37" y="360"/>
                  <a:pt x="23" y="390"/>
                </a:cubicBezTo>
                <a:cubicBezTo>
                  <a:pt x="22" y="397"/>
                  <a:pt x="11" y="401"/>
                  <a:pt x="14" y="409"/>
                </a:cubicBezTo>
                <a:cubicBezTo>
                  <a:pt x="19" y="412"/>
                  <a:pt x="22" y="418"/>
                  <a:pt x="26" y="423"/>
                </a:cubicBezTo>
                <a:cubicBezTo>
                  <a:pt x="37" y="447"/>
                  <a:pt x="45" y="475"/>
                  <a:pt x="65" y="496"/>
                </a:cubicBezTo>
                <a:cubicBezTo>
                  <a:pt x="77" y="509"/>
                  <a:pt x="93" y="521"/>
                  <a:pt x="110" y="527"/>
                </a:cubicBezTo>
                <a:cubicBezTo>
                  <a:pt x="114" y="530"/>
                  <a:pt x="122" y="525"/>
                  <a:pt x="125" y="531"/>
                </a:cubicBezTo>
                <a:cubicBezTo>
                  <a:pt x="129" y="554"/>
                  <a:pt x="151" y="571"/>
                  <a:pt x="170" y="583"/>
                </a:cubicBezTo>
                <a:cubicBezTo>
                  <a:pt x="181" y="591"/>
                  <a:pt x="194" y="591"/>
                  <a:pt x="205" y="595"/>
                </a:cubicBezTo>
                <a:cubicBezTo>
                  <a:pt x="212" y="596"/>
                  <a:pt x="221" y="590"/>
                  <a:pt x="226" y="597"/>
                </a:cubicBezTo>
                <a:cubicBezTo>
                  <a:pt x="226" y="608"/>
                  <a:pt x="228" y="619"/>
                  <a:pt x="231" y="629"/>
                </a:cubicBezTo>
                <a:cubicBezTo>
                  <a:pt x="240" y="646"/>
                  <a:pt x="252" y="666"/>
                  <a:pt x="272" y="672"/>
                </a:cubicBezTo>
                <a:cubicBezTo>
                  <a:pt x="276" y="676"/>
                  <a:pt x="273" y="682"/>
                  <a:pt x="274" y="687"/>
                </a:cubicBezTo>
                <a:cubicBezTo>
                  <a:pt x="278" y="726"/>
                  <a:pt x="319" y="754"/>
                  <a:pt x="353" y="766"/>
                </a:cubicBezTo>
                <a:cubicBezTo>
                  <a:pt x="367" y="772"/>
                  <a:pt x="383" y="773"/>
                  <a:pt x="397" y="781"/>
                </a:cubicBezTo>
                <a:cubicBezTo>
                  <a:pt x="405" y="783"/>
                  <a:pt x="409" y="790"/>
                  <a:pt x="416" y="794"/>
                </a:cubicBezTo>
                <a:cubicBezTo>
                  <a:pt x="424" y="792"/>
                  <a:pt x="424" y="792"/>
                  <a:pt x="424" y="792"/>
                </a:cubicBezTo>
                <a:cubicBezTo>
                  <a:pt x="436" y="781"/>
                  <a:pt x="452" y="778"/>
                  <a:pt x="467" y="772"/>
                </a:cubicBezTo>
                <a:cubicBezTo>
                  <a:pt x="478" y="770"/>
                  <a:pt x="486" y="762"/>
                  <a:pt x="496" y="759"/>
                </a:cubicBezTo>
                <a:cubicBezTo>
                  <a:pt x="515" y="747"/>
                  <a:pt x="539" y="732"/>
                  <a:pt x="543" y="708"/>
                </a:cubicBezTo>
                <a:cubicBezTo>
                  <a:pt x="544" y="704"/>
                  <a:pt x="542" y="701"/>
                  <a:pt x="545" y="697"/>
                </a:cubicBezTo>
                <a:cubicBezTo>
                  <a:pt x="554" y="693"/>
                  <a:pt x="563" y="688"/>
                  <a:pt x="570" y="681"/>
                </a:cubicBezTo>
                <a:cubicBezTo>
                  <a:pt x="587" y="658"/>
                  <a:pt x="604" y="632"/>
                  <a:pt x="604" y="602"/>
                </a:cubicBezTo>
                <a:cubicBezTo>
                  <a:pt x="605" y="599"/>
                  <a:pt x="606" y="595"/>
                  <a:pt x="610" y="596"/>
                </a:cubicBezTo>
                <a:cubicBezTo>
                  <a:pt x="619" y="594"/>
                  <a:pt x="628" y="592"/>
                  <a:pt x="636" y="589"/>
                </a:cubicBezTo>
                <a:cubicBezTo>
                  <a:pt x="655" y="583"/>
                  <a:pt x="673" y="571"/>
                  <a:pt x="685" y="552"/>
                </a:cubicBezTo>
                <a:cubicBezTo>
                  <a:pt x="688" y="549"/>
                  <a:pt x="687" y="543"/>
                  <a:pt x="691" y="540"/>
                </a:cubicBezTo>
                <a:cubicBezTo>
                  <a:pt x="715" y="539"/>
                  <a:pt x="736" y="526"/>
                  <a:pt x="753" y="509"/>
                </a:cubicBezTo>
                <a:cubicBezTo>
                  <a:pt x="777" y="487"/>
                  <a:pt x="785" y="457"/>
                  <a:pt x="799" y="429"/>
                </a:cubicBezTo>
                <a:cubicBezTo>
                  <a:pt x="801" y="420"/>
                  <a:pt x="813" y="415"/>
                  <a:pt x="810" y="405"/>
                </a:cubicBezTo>
                <a:cubicBezTo>
                  <a:pt x="778" y="368"/>
                  <a:pt x="772" y="318"/>
                  <a:pt x="733" y="287"/>
                </a:cubicBezTo>
                <a:cubicBezTo>
                  <a:pt x="717" y="274"/>
                  <a:pt x="698" y="267"/>
                  <a:pt x="677" y="266"/>
                </a:cubicBezTo>
                <a:cubicBezTo>
                  <a:pt x="670" y="256"/>
                  <a:pt x="665" y="245"/>
                  <a:pt x="654" y="237"/>
                </a:cubicBezTo>
                <a:cubicBezTo>
                  <a:pt x="644" y="228"/>
                  <a:pt x="631" y="221"/>
                  <a:pt x="619" y="215"/>
                </a:cubicBezTo>
                <a:cubicBezTo>
                  <a:pt x="614" y="213"/>
                  <a:pt x="607" y="214"/>
                  <a:pt x="603" y="211"/>
                </a:cubicBezTo>
                <a:cubicBezTo>
                  <a:pt x="603" y="188"/>
                  <a:pt x="592" y="169"/>
                  <a:pt x="579" y="151"/>
                </a:cubicBezTo>
                <a:cubicBezTo>
                  <a:pt x="570" y="139"/>
                  <a:pt x="559" y="131"/>
                  <a:pt x="547" y="124"/>
                </a:cubicBezTo>
                <a:cubicBezTo>
                  <a:pt x="542" y="106"/>
                  <a:pt x="534" y="90"/>
                  <a:pt x="519" y="76"/>
                </a:cubicBezTo>
                <a:cubicBezTo>
                  <a:pt x="490" y="46"/>
                  <a:pt x="450" y="39"/>
                  <a:pt x="420" y="10"/>
                </a:cubicBezTo>
                <a:close/>
                <a:moveTo>
                  <a:pt x="424" y="37"/>
                </a:moveTo>
                <a:cubicBezTo>
                  <a:pt x="420" y="34"/>
                  <a:pt x="416" y="24"/>
                  <a:pt x="412" y="33"/>
                </a:cubicBezTo>
                <a:cubicBezTo>
                  <a:pt x="400" y="46"/>
                  <a:pt x="384" y="54"/>
                  <a:pt x="369" y="62"/>
                </a:cubicBezTo>
                <a:cubicBezTo>
                  <a:pt x="343" y="76"/>
                  <a:pt x="310" y="90"/>
                  <a:pt x="296" y="121"/>
                </a:cubicBezTo>
                <a:cubicBezTo>
                  <a:pt x="294" y="127"/>
                  <a:pt x="293" y="135"/>
                  <a:pt x="291" y="141"/>
                </a:cubicBezTo>
                <a:cubicBezTo>
                  <a:pt x="268" y="160"/>
                  <a:pt x="268" y="160"/>
                  <a:pt x="268" y="160"/>
                </a:cubicBezTo>
                <a:cubicBezTo>
                  <a:pt x="256" y="175"/>
                  <a:pt x="243" y="190"/>
                  <a:pt x="235" y="208"/>
                </a:cubicBezTo>
                <a:cubicBezTo>
                  <a:pt x="233" y="218"/>
                  <a:pt x="232" y="230"/>
                  <a:pt x="230" y="240"/>
                </a:cubicBezTo>
                <a:cubicBezTo>
                  <a:pt x="217" y="242"/>
                  <a:pt x="204" y="246"/>
                  <a:pt x="191" y="250"/>
                </a:cubicBezTo>
                <a:cubicBezTo>
                  <a:pt x="171" y="257"/>
                  <a:pt x="150" y="271"/>
                  <a:pt x="140" y="292"/>
                </a:cubicBezTo>
                <a:cubicBezTo>
                  <a:pt x="107" y="296"/>
                  <a:pt x="83" y="321"/>
                  <a:pt x="63" y="346"/>
                </a:cubicBezTo>
                <a:cubicBezTo>
                  <a:pt x="52" y="364"/>
                  <a:pt x="43" y="384"/>
                  <a:pt x="38" y="405"/>
                </a:cubicBezTo>
                <a:cubicBezTo>
                  <a:pt x="38" y="408"/>
                  <a:pt x="33" y="408"/>
                  <a:pt x="34" y="412"/>
                </a:cubicBezTo>
                <a:cubicBezTo>
                  <a:pt x="65" y="439"/>
                  <a:pt x="61" y="480"/>
                  <a:pt x="94" y="506"/>
                </a:cubicBezTo>
                <a:cubicBezTo>
                  <a:pt x="105" y="516"/>
                  <a:pt x="121" y="516"/>
                  <a:pt x="134" y="518"/>
                </a:cubicBezTo>
                <a:cubicBezTo>
                  <a:pt x="139" y="523"/>
                  <a:pt x="138" y="531"/>
                  <a:pt x="143" y="536"/>
                </a:cubicBezTo>
                <a:cubicBezTo>
                  <a:pt x="149" y="545"/>
                  <a:pt x="156" y="553"/>
                  <a:pt x="165" y="560"/>
                </a:cubicBezTo>
                <a:cubicBezTo>
                  <a:pt x="185" y="572"/>
                  <a:pt x="208" y="586"/>
                  <a:pt x="234" y="579"/>
                </a:cubicBezTo>
                <a:cubicBezTo>
                  <a:pt x="237" y="581"/>
                  <a:pt x="237" y="581"/>
                  <a:pt x="237" y="581"/>
                </a:cubicBezTo>
                <a:cubicBezTo>
                  <a:pt x="242" y="614"/>
                  <a:pt x="248" y="650"/>
                  <a:pt x="283" y="665"/>
                </a:cubicBezTo>
                <a:cubicBezTo>
                  <a:pt x="285" y="666"/>
                  <a:pt x="290" y="669"/>
                  <a:pt x="288" y="674"/>
                </a:cubicBezTo>
                <a:cubicBezTo>
                  <a:pt x="290" y="728"/>
                  <a:pt x="348" y="749"/>
                  <a:pt x="390" y="764"/>
                </a:cubicBezTo>
                <a:cubicBezTo>
                  <a:pt x="399" y="766"/>
                  <a:pt x="407" y="770"/>
                  <a:pt x="415" y="775"/>
                </a:cubicBezTo>
                <a:cubicBezTo>
                  <a:pt x="417" y="777"/>
                  <a:pt x="419" y="781"/>
                  <a:pt x="423" y="780"/>
                </a:cubicBezTo>
                <a:cubicBezTo>
                  <a:pt x="428" y="772"/>
                  <a:pt x="437" y="769"/>
                  <a:pt x="445" y="765"/>
                </a:cubicBezTo>
                <a:cubicBezTo>
                  <a:pt x="479" y="752"/>
                  <a:pt x="523" y="737"/>
                  <a:pt x="530" y="696"/>
                </a:cubicBezTo>
                <a:cubicBezTo>
                  <a:pt x="561" y="676"/>
                  <a:pt x="581" y="642"/>
                  <a:pt x="590" y="608"/>
                </a:cubicBezTo>
                <a:cubicBezTo>
                  <a:pt x="593" y="601"/>
                  <a:pt x="592" y="592"/>
                  <a:pt x="595" y="585"/>
                </a:cubicBezTo>
                <a:cubicBezTo>
                  <a:pt x="618" y="580"/>
                  <a:pt x="641" y="574"/>
                  <a:pt x="660" y="560"/>
                </a:cubicBezTo>
                <a:cubicBezTo>
                  <a:pt x="673" y="553"/>
                  <a:pt x="677" y="540"/>
                  <a:pt x="685" y="529"/>
                </a:cubicBezTo>
                <a:cubicBezTo>
                  <a:pt x="701" y="527"/>
                  <a:pt x="715" y="520"/>
                  <a:pt x="727" y="512"/>
                </a:cubicBezTo>
                <a:cubicBezTo>
                  <a:pt x="756" y="489"/>
                  <a:pt x="770" y="457"/>
                  <a:pt x="785" y="426"/>
                </a:cubicBezTo>
                <a:cubicBezTo>
                  <a:pt x="788" y="421"/>
                  <a:pt x="793" y="415"/>
                  <a:pt x="794" y="408"/>
                </a:cubicBezTo>
                <a:cubicBezTo>
                  <a:pt x="794" y="407"/>
                  <a:pt x="792" y="407"/>
                  <a:pt x="792" y="406"/>
                </a:cubicBezTo>
                <a:cubicBezTo>
                  <a:pt x="788" y="404"/>
                  <a:pt x="787" y="401"/>
                  <a:pt x="786" y="397"/>
                </a:cubicBezTo>
                <a:cubicBezTo>
                  <a:pt x="765" y="380"/>
                  <a:pt x="762" y="352"/>
                  <a:pt x="747" y="331"/>
                </a:cubicBezTo>
                <a:cubicBezTo>
                  <a:pt x="743" y="319"/>
                  <a:pt x="732" y="309"/>
                  <a:pt x="725" y="298"/>
                </a:cubicBezTo>
                <a:cubicBezTo>
                  <a:pt x="714" y="290"/>
                  <a:pt x="701" y="283"/>
                  <a:pt x="687" y="281"/>
                </a:cubicBezTo>
                <a:cubicBezTo>
                  <a:pt x="681" y="279"/>
                  <a:pt x="673" y="283"/>
                  <a:pt x="667" y="277"/>
                </a:cubicBezTo>
                <a:cubicBezTo>
                  <a:pt x="666" y="272"/>
                  <a:pt x="662" y="268"/>
                  <a:pt x="659" y="263"/>
                </a:cubicBezTo>
                <a:cubicBezTo>
                  <a:pt x="649" y="248"/>
                  <a:pt x="632" y="235"/>
                  <a:pt x="616" y="230"/>
                </a:cubicBezTo>
                <a:cubicBezTo>
                  <a:pt x="612" y="227"/>
                  <a:pt x="607" y="227"/>
                  <a:pt x="602" y="226"/>
                </a:cubicBezTo>
                <a:cubicBezTo>
                  <a:pt x="598" y="224"/>
                  <a:pt x="592" y="227"/>
                  <a:pt x="588" y="222"/>
                </a:cubicBezTo>
                <a:cubicBezTo>
                  <a:pt x="585" y="198"/>
                  <a:pt x="576" y="175"/>
                  <a:pt x="564" y="155"/>
                </a:cubicBezTo>
                <a:cubicBezTo>
                  <a:pt x="557" y="144"/>
                  <a:pt x="547" y="134"/>
                  <a:pt x="535" y="129"/>
                </a:cubicBezTo>
                <a:cubicBezTo>
                  <a:pt x="525" y="110"/>
                  <a:pt x="525" y="110"/>
                  <a:pt x="525" y="110"/>
                </a:cubicBezTo>
                <a:cubicBezTo>
                  <a:pt x="518" y="99"/>
                  <a:pt x="510" y="88"/>
                  <a:pt x="499" y="80"/>
                </a:cubicBezTo>
                <a:cubicBezTo>
                  <a:pt x="478" y="60"/>
                  <a:pt x="448" y="53"/>
                  <a:pt x="424" y="37"/>
                </a:cubicBezTo>
                <a:close/>
                <a:moveTo>
                  <a:pt x="505" y="92"/>
                </a:moveTo>
                <a:cubicBezTo>
                  <a:pt x="480" y="63"/>
                  <a:pt x="444" y="61"/>
                  <a:pt x="418" y="37"/>
                </a:cubicBezTo>
                <a:cubicBezTo>
                  <a:pt x="408" y="44"/>
                  <a:pt x="399" y="51"/>
                  <a:pt x="389" y="57"/>
                </a:cubicBezTo>
                <a:cubicBezTo>
                  <a:pt x="362" y="74"/>
                  <a:pt x="329" y="83"/>
                  <a:pt x="308" y="111"/>
                </a:cubicBezTo>
                <a:cubicBezTo>
                  <a:pt x="302" y="121"/>
                  <a:pt x="299" y="131"/>
                  <a:pt x="300" y="143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290" y="149"/>
                  <a:pt x="283" y="154"/>
                  <a:pt x="277" y="160"/>
                </a:cubicBezTo>
                <a:cubicBezTo>
                  <a:pt x="256" y="182"/>
                  <a:pt x="237" y="208"/>
                  <a:pt x="238" y="240"/>
                </a:cubicBezTo>
                <a:cubicBezTo>
                  <a:pt x="236" y="249"/>
                  <a:pt x="227" y="244"/>
                  <a:pt x="222" y="246"/>
                </a:cubicBezTo>
                <a:cubicBezTo>
                  <a:pt x="191" y="252"/>
                  <a:pt x="157" y="266"/>
                  <a:pt x="144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85" y="313"/>
                  <a:pt x="57" y="361"/>
                  <a:pt x="44" y="405"/>
                </a:cubicBezTo>
                <a:cubicBezTo>
                  <a:pt x="40" y="413"/>
                  <a:pt x="49" y="417"/>
                  <a:pt x="53" y="423"/>
                </a:cubicBezTo>
                <a:cubicBezTo>
                  <a:pt x="62" y="442"/>
                  <a:pt x="68" y="462"/>
                  <a:pt x="79" y="479"/>
                </a:cubicBezTo>
                <a:cubicBezTo>
                  <a:pt x="86" y="492"/>
                  <a:pt x="98" y="502"/>
                  <a:pt x="110" y="508"/>
                </a:cubicBezTo>
                <a:cubicBezTo>
                  <a:pt x="120" y="511"/>
                  <a:pt x="132" y="510"/>
                  <a:pt x="140" y="515"/>
                </a:cubicBezTo>
                <a:cubicBezTo>
                  <a:pt x="143" y="530"/>
                  <a:pt x="155" y="543"/>
                  <a:pt x="166" y="553"/>
                </a:cubicBezTo>
                <a:cubicBezTo>
                  <a:pt x="182" y="564"/>
                  <a:pt x="200" y="576"/>
                  <a:pt x="221" y="575"/>
                </a:cubicBezTo>
                <a:cubicBezTo>
                  <a:pt x="228" y="577"/>
                  <a:pt x="238" y="569"/>
                  <a:pt x="242" y="578"/>
                </a:cubicBezTo>
                <a:cubicBezTo>
                  <a:pt x="247" y="608"/>
                  <a:pt x="247" y="608"/>
                  <a:pt x="247" y="608"/>
                </a:cubicBezTo>
                <a:cubicBezTo>
                  <a:pt x="251" y="632"/>
                  <a:pt x="268" y="657"/>
                  <a:pt x="293" y="664"/>
                </a:cubicBezTo>
                <a:cubicBezTo>
                  <a:pt x="293" y="675"/>
                  <a:pt x="294" y="685"/>
                  <a:pt x="297" y="694"/>
                </a:cubicBezTo>
                <a:cubicBezTo>
                  <a:pt x="311" y="727"/>
                  <a:pt x="346" y="740"/>
                  <a:pt x="375" y="752"/>
                </a:cubicBezTo>
                <a:cubicBezTo>
                  <a:pt x="383" y="756"/>
                  <a:pt x="391" y="758"/>
                  <a:pt x="399" y="761"/>
                </a:cubicBezTo>
                <a:cubicBezTo>
                  <a:pt x="407" y="762"/>
                  <a:pt x="412" y="772"/>
                  <a:pt x="421" y="772"/>
                </a:cubicBezTo>
                <a:cubicBezTo>
                  <a:pt x="453" y="753"/>
                  <a:pt x="494" y="749"/>
                  <a:pt x="517" y="715"/>
                </a:cubicBezTo>
                <a:cubicBezTo>
                  <a:pt x="521" y="708"/>
                  <a:pt x="522" y="699"/>
                  <a:pt x="526" y="692"/>
                </a:cubicBezTo>
                <a:cubicBezTo>
                  <a:pt x="540" y="685"/>
                  <a:pt x="554" y="672"/>
                  <a:pt x="563" y="657"/>
                </a:cubicBezTo>
                <a:cubicBezTo>
                  <a:pt x="575" y="639"/>
                  <a:pt x="582" y="620"/>
                  <a:pt x="586" y="599"/>
                </a:cubicBezTo>
                <a:cubicBezTo>
                  <a:pt x="588" y="593"/>
                  <a:pt x="585" y="582"/>
                  <a:pt x="594" y="580"/>
                </a:cubicBezTo>
                <a:cubicBezTo>
                  <a:pt x="606" y="577"/>
                  <a:pt x="616" y="576"/>
                  <a:pt x="627" y="572"/>
                </a:cubicBezTo>
                <a:cubicBezTo>
                  <a:pt x="645" y="566"/>
                  <a:pt x="664" y="554"/>
                  <a:pt x="674" y="537"/>
                </a:cubicBezTo>
                <a:cubicBezTo>
                  <a:pt x="675" y="524"/>
                  <a:pt x="690" y="525"/>
                  <a:pt x="699" y="522"/>
                </a:cubicBezTo>
                <a:cubicBezTo>
                  <a:pt x="740" y="508"/>
                  <a:pt x="759" y="466"/>
                  <a:pt x="776" y="432"/>
                </a:cubicBezTo>
                <a:cubicBezTo>
                  <a:pt x="779" y="423"/>
                  <a:pt x="788" y="418"/>
                  <a:pt x="788" y="408"/>
                </a:cubicBezTo>
                <a:cubicBezTo>
                  <a:pt x="759" y="385"/>
                  <a:pt x="755" y="349"/>
                  <a:pt x="736" y="320"/>
                </a:cubicBezTo>
                <a:cubicBezTo>
                  <a:pt x="724" y="303"/>
                  <a:pt x="704" y="288"/>
                  <a:pt x="683" y="286"/>
                </a:cubicBezTo>
                <a:cubicBezTo>
                  <a:pt x="677" y="286"/>
                  <a:pt x="670" y="286"/>
                  <a:pt x="665" y="285"/>
                </a:cubicBezTo>
                <a:cubicBezTo>
                  <a:pt x="652" y="257"/>
                  <a:pt x="625" y="235"/>
                  <a:pt x="595" y="230"/>
                </a:cubicBezTo>
                <a:cubicBezTo>
                  <a:pt x="591" y="230"/>
                  <a:pt x="586" y="231"/>
                  <a:pt x="582" y="229"/>
                </a:cubicBezTo>
                <a:cubicBezTo>
                  <a:pt x="582" y="190"/>
                  <a:pt x="565" y="149"/>
                  <a:pt x="528" y="131"/>
                </a:cubicBezTo>
                <a:cubicBezTo>
                  <a:pt x="524" y="116"/>
                  <a:pt x="515" y="104"/>
                  <a:pt x="505" y="92"/>
                </a:cubicBezTo>
                <a:close/>
                <a:moveTo>
                  <a:pt x="427" y="56"/>
                </a:moveTo>
                <a:cubicBezTo>
                  <a:pt x="422" y="55"/>
                  <a:pt x="420" y="45"/>
                  <a:pt x="413" y="49"/>
                </a:cubicBezTo>
                <a:cubicBezTo>
                  <a:pt x="402" y="65"/>
                  <a:pt x="384" y="68"/>
                  <a:pt x="369" y="78"/>
                </a:cubicBezTo>
                <a:cubicBezTo>
                  <a:pt x="347" y="90"/>
                  <a:pt x="321" y="101"/>
                  <a:pt x="309" y="127"/>
                </a:cubicBezTo>
                <a:cubicBezTo>
                  <a:pt x="306" y="135"/>
                  <a:pt x="311" y="145"/>
                  <a:pt x="305" y="151"/>
                </a:cubicBezTo>
                <a:cubicBezTo>
                  <a:pt x="295" y="155"/>
                  <a:pt x="288" y="163"/>
                  <a:pt x="279" y="169"/>
                </a:cubicBezTo>
                <a:cubicBezTo>
                  <a:pt x="256" y="189"/>
                  <a:pt x="246" y="217"/>
                  <a:pt x="246" y="249"/>
                </a:cubicBezTo>
                <a:cubicBezTo>
                  <a:pt x="244" y="254"/>
                  <a:pt x="237" y="250"/>
                  <a:pt x="233" y="252"/>
                </a:cubicBezTo>
                <a:cubicBezTo>
                  <a:pt x="218" y="254"/>
                  <a:pt x="205" y="259"/>
                  <a:pt x="192" y="265"/>
                </a:cubicBezTo>
                <a:cubicBezTo>
                  <a:pt x="173" y="272"/>
                  <a:pt x="159" y="287"/>
                  <a:pt x="151" y="306"/>
                </a:cubicBezTo>
                <a:cubicBezTo>
                  <a:pt x="140" y="307"/>
                  <a:pt x="128" y="307"/>
                  <a:pt x="118" y="313"/>
                </a:cubicBezTo>
                <a:cubicBezTo>
                  <a:pt x="89" y="325"/>
                  <a:pt x="75" y="356"/>
                  <a:pt x="60" y="381"/>
                </a:cubicBezTo>
                <a:cubicBezTo>
                  <a:pt x="58" y="391"/>
                  <a:pt x="53" y="401"/>
                  <a:pt x="52" y="411"/>
                </a:cubicBezTo>
                <a:cubicBezTo>
                  <a:pt x="59" y="423"/>
                  <a:pt x="68" y="434"/>
                  <a:pt x="72" y="448"/>
                </a:cubicBezTo>
                <a:cubicBezTo>
                  <a:pt x="81" y="459"/>
                  <a:pt x="84" y="474"/>
                  <a:pt x="97" y="483"/>
                </a:cubicBezTo>
                <a:cubicBezTo>
                  <a:pt x="106" y="498"/>
                  <a:pt x="125" y="499"/>
                  <a:pt x="141" y="502"/>
                </a:cubicBezTo>
                <a:cubicBezTo>
                  <a:pt x="145" y="512"/>
                  <a:pt x="149" y="521"/>
                  <a:pt x="155" y="530"/>
                </a:cubicBezTo>
                <a:cubicBezTo>
                  <a:pt x="170" y="553"/>
                  <a:pt x="198" y="563"/>
                  <a:pt x="223" y="566"/>
                </a:cubicBezTo>
                <a:cubicBezTo>
                  <a:pt x="231" y="568"/>
                  <a:pt x="239" y="564"/>
                  <a:pt x="246" y="566"/>
                </a:cubicBezTo>
                <a:cubicBezTo>
                  <a:pt x="255" y="596"/>
                  <a:pt x="255" y="630"/>
                  <a:pt x="282" y="650"/>
                </a:cubicBezTo>
                <a:cubicBezTo>
                  <a:pt x="288" y="656"/>
                  <a:pt x="304" y="653"/>
                  <a:pt x="300" y="666"/>
                </a:cubicBezTo>
                <a:cubicBezTo>
                  <a:pt x="298" y="687"/>
                  <a:pt x="312" y="703"/>
                  <a:pt x="325" y="716"/>
                </a:cubicBezTo>
                <a:cubicBezTo>
                  <a:pt x="346" y="732"/>
                  <a:pt x="371" y="742"/>
                  <a:pt x="395" y="751"/>
                </a:cubicBezTo>
                <a:cubicBezTo>
                  <a:pt x="406" y="752"/>
                  <a:pt x="416" y="765"/>
                  <a:pt x="429" y="759"/>
                </a:cubicBezTo>
                <a:cubicBezTo>
                  <a:pt x="453" y="739"/>
                  <a:pt x="490" y="740"/>
                  <a:pt x="510" y="710"/>
                </a:cubicBezTo>
                <a:cubicBezTo>
                  <a:pt x="519" y="686"/>
                  <a:pt x="519" y="686"/>
                  <a:pt x="519" y="686"/>
                </a:cubicBezTo>
                <a:cubicBezTo>
                  <a:pt x="535" y="678"/>
                  <a:pt x="548" y="664"/>
                  <a:pt x="557" y="649"/>
                </a:cubicBezTo>
                <a:cubicBezTo>
                  <a:pt x="568" y="625"/>
                  <a:pt x="578" y="600"/>
                  <a:pt x="582" y="575"/>
                </a:cubicBezTo>
                <a:cubicBezTo>
                  <a:pt x="585" y="571"/>
                  <a:pt x="585" y="571"/>
                  <a:pt x="585" y="571"/>
                </a:cubicBezTo>
                <a:cubicBezTo>
                  <a:pt x="591" y="569"/>
                  <a:pt x="599" y="570"/>
                  <a:pt x="606" y="566"/>
                </a:cubicBezTo>
                <a:cubicBezTo>
                  <a:pt x="635" y="563"/>
                  <a:pt x="664" y="546"/>
                  <a:pt x="675" y="518"/>
                </a:cubicBezTo>
                <a:cubicBezTo>
                  <a:pt x="678" y="513"/>
                  <a:pt x="685" y="515"/>
                  <a:pt x="688" y="516"/>
                </a:cubicBezTo>
                <a:cubicBezTo>
                  <a:pt x="706" y="516"/>
                  <a:pt x="718" y="504"/>
                  <a:pt x="731" y="492"/>
                </a:cubicBezTo>
                <a:cubicBezTo>
                  <a:pt x="750" y="471"/>
                  <a:pt x="764" y="446"/>
                  <a:pt x="774" y="420"/>
                </a:cubicBezTo>
                <a:cubicBezTo>
                  <a:pt x="775" y="416"/>
                  <a:pt x="778" y="411"/>
                  <a:pt x="775" y="407"/>
                </a:cubicBezTo>
                <a:cubicBezTo>
                  <a:pt x="745" y="377"/>
                  <a:pt x="741" y="330"/>
                  <a:pt x="704" y="305"/>
                </a:cubicBezTo>
                <a:cubicBezTo>
                  <a:pt x="694" y="297"/>
                  <a:pt x="679" y="296"/>
                  <a:pt x="666" y="297"/>
                </a:cubicBezTo>
                <a:cubicBezTo>
                  <a:pt x="662" y="296"/>
                  <a:pt x="659" y="291"/>
                  <a:pt x="657" y="287"/>
                </a:cubicBezTo>
                <a:cubicBezTo>
                  <a:pt x="646" y="269"/>
                  <a:pt x="629" y="252"/>
                  <a:pt x="609" y="244"/>
                </a:cubicBezTo>
                <a:cubicBezTo>
                  <a:pt x="602" y="241"/>
                  <a:pt x="593" y="240"/>
                  <a:pt x="586" y="239"/>
                </a:cubicBezTo>
                <a:cubicBezTo>
                  <a:pt x="582" y="238"/>
                  <a:pt x="576" y="240"/>
                  <a:pt x="573" y="236"/>
                </a:cubicBezTo>
                <a:cubicBezTo>
                  <a:pt x="568" y="211"/>
                  <a:pt x="568" y="185"/>
                  <a:pt x="552" y="165"/>
                </a:cubicBezTo>
                <a:cubicBezTo>
                  <a:pt x="545" y="152"/>
                  <a:pt x="533" y="141"/>
                  <a:pt x="520" y="135"/>
                </a:cubicBezTo>
                <a:cubicBezTo>
                  <a:pt x="516" y="120"/>
                  <a:pt x="506" y="107"/>
                  <a:pt x="494" y="95"/>
                </a:cubicBezTo>
                <a:cubicBezTo>
                  <a:pt x="475" y="75"/>
                  <a:pt x="448" y="72"/>
                  <a:pt x="427" y="56"/>
                </a:cubicBezTo>
                <a:close/>
                <a:moveTo>
                  <a:pt x="434" y="67"/>
                </a:moveTo>
                <a:cubicBezTo>
                  <a:pt x="428" y="63"/>
                  <a:pt x="423" y="59"/>
                  <a:pt x="417" y="55"/>
                </a:cubicBezTo>
                <a:cubicBezTo>
                  <a:pt x="402" y="68"/>
                  <a:pt x="384" y="74"/>
                  <a:pt x="368" y="84"/>
                </a:cubicBezTo>
                <a:cubicBezTo>
                  <a:pt x="348" y="96"/>
                  <a:pt x="321" y="107"/>
                  <a:pt x="314" y="132"/>
                </a:cubicBezTo>
                <a:cubicBezTo>
                  <a:pt x="312" y="138"/>
                  <a:pt x="316" y="148"/>
                  <a:pt x="311" y="153"/>
                </a:cubicBezTo>
                <a:cubicBezTo>
                  <a:pt x="303" y="156"/>
                  <a:pt x="298" y="162"/>
                  <a:pt x="291" y="167"/>
                </a:cubicBezTo>
                <a:cubicBezTo>
                  <a:pt x="269" y="182"/>
                  <a:pt x="257" y="205"/>
                  <a:pt x="253" y="230"/>
                </a:cubicBezTo>
                <a:cubicBezTo>
                  <a:pt x="250" y="238"/>
                  <a:pt x="256" y="250"/>
                  <a:pt x="248" y="255"/>
                </a:cubicBezTo>
                <a:cubicBezTo>
                  <a:pt x="224" y="258"/>
                  <a:pt x="201" y="263"/>
                  <a:pt x="181" y="277"/>
                </a:cubicBezTo>
                <a:cubicBezTo>
                  <a:pt x="167" y="284"/>
                  <a:pt x="162" y="297"/>
                  <a:pt x="155" y="310"/>
                </a:cubicBezTo>
                <a:cubicBezTo>
                  <a:pt x="137" y="312"/>
                  <a:pt x="137" y="312"/>
                  <a:pt x="137" y="312"/>
                </a:cubicBezTo>
                <a:cubicBezTo>
                  <a:pt x="125" y="314"/>
                  <a:pt x="115" y="320"/>
                  <a:pt x="105" y="327"/>
                </a:cubicBezTo>
                <a:cubicBezTo>
                  <a:pt x="85" y="345"/>
                  <a:pt x="74" y="368"/>
                  <a:pt x="63" y="391"/>
                </a:cubicBezTo>
                <a:cubicBezTo>
                  <a:pt x="62" y="398"/>
                  <a:pt x="56" y="404"/>
                  <a:pt x="60" y="412"/>
                </a:cubicBezTo>
                <a:cubicBezTo>
                  <a:pt x="72" y="429"/>
                  <a:pt x="77" y="448"/>
                  <a:pt x="89" y="466"/>
                </a:cubicBezTo>
                <a:cubicBezTo>
                  <a:pt x="92" y="472"/>
                  <a:pt x="98" y="479"/>
                  <a:pt x="101" y="484"/>
                </a:cubicBezTo>
                <a:cubicBezTo>
                  <a:pt x="110" y="487"/>
                  <a:pt x="117" y="493"/>
                  <a:pt x="127" y="495"/>
                </a:cubicBezTo>
                <a:cubicBezTo>
                  <a:pt x="133" y="497"/>
                  <a:pt x="140" y="494"/>
                  <a:pt x="146" y="498"/>
                </a:cubicBezTo>
                <a:cubicBezTo>
                  <a:pt x="149" y="510"/>
                  <a:pt x="155" y="521"/>
                  <a:pt x="162" y="531"/>
                </a:cubicBezTo>
                <a:cubicBezTo>
                  <a:pt x="166" y="533"/>
                  <a:pt x="168" y="538"/>
                  <a:pt x="171" y="541"/>
                </a:cubicBezTo>
                <a:cubicBezTo>
                  <a:pt x="181" y="549"/>
                  <a:pt x="192" y="552"/>
                  <a:pt x="203" y="557"/>
                </a:cubicBezTo>
                <a:cubicBezTo>
                  <a:pt x="216" y="563"/>
                  <a:pt x="233" y="560"/>
                  <a:pt x="248" y="560"/>
                </a:cubicBezTo>
                <a:cubicBezTo>
                  <a:pt x="252" y="565"/>
                  <a:pt x="252" y="565"/>
                  <a:pt x="252" y="565"/>
                </a:cubicBezTo>
                <a:cubicBezTo>
                  <a:pt x="257" y="594"/>
                  <a:pt x="258" y="625"/>
                  <a:pt x="283" y="646"/>
                </a:cubicBezTo>
                <a:cubicBezTo>
                  <a:pt x="303" y="654"/>
                  <a:pt x="303" y="654"/>
                  <a:pt x="303" y="654"/>
                </a:cubicBezTo>
                <a:cubicBezTo>
                  <a:pt x="307" y="662"/>
                  <a:pt x="306" y="675"/>
                  <a:pt x="308" y="684"/>
                </a:cubicBezTo>
                <a:cubicBezTo>
                  <a:pt x="313" y="695"/>
                  <a:pt x="319" y="705"/>
                  <a:pt x="329" y="713"/>
                </a:cubicBezTo>
                <a:cubicBezTo>
                  <a:pt x="362" y="733"/>
                  <a:pt x="362" y="733"/>
                  <a:pt x="362" y="733"/>
                </a:cubicBezTo>
                <a:cubicBezTo>
                  <a:pt x="374" y="736"/>
                  <a:pt x="387" y="742"/>
                  <a:pt x="399" y="748"/>
                </a:cubicBezTo>
                <a:cubicBezTo>
                  <a:pt x="407" y="749"/>
                  <a:pt x="414" y="755"/>
                  <a:pt x="422" y="757"/>
                </a:cubicBezTo>
                <a:cubicBezTo>
                  <a:pt x="428" y="753"/>
                  <a:pt x="434" y="749"/>
                  <a:pt x="440" y="747"/>
                </a:cubicBezTo>
                <a:cubicBezTo>
                  <a:pt x="443" y="746"/>
                  <a:pt x="443" y="746"/>
                  <a:pt x="443" y="746"/>
                </a:cubicBezTo>
                <a:cubicBezTo>
                  <a:pt x="453" y="740"/>
                  <a:pt x="465" y="738"/>
                  <a:pt x="475" y="732"/>
                </a:cubicBezTo>
                <a:cubicBezTo>
                  <a:pt x="490" y="727"/>
                  <a:pt x="504" y="713"/>
                  <a:pt x="509" y="697"/>
                </a:cubicBezTo>
                <a:cubicBezTo>
                  <a:pt x="511" y="693"/>
                  <a:pt x="510" y="687"/>
                  <a:pt x="513" y="682"/>
                </a:cubicBezTo>
                <a:cubicBezTo>
                  <a:pt x="529" y="678"/>
                  <a:pt x="542" y="664"/>
                  <a:pt x="551" y="650"/>
                </a:cubicBezTo>
                <a:cubicBezTo>
                  <a:pt x="560" y="629"/>
                  <a:pt x="569" y="607"/>
                  <a:pt x="575" y="585"/>
                </a:cubicBezTo>
                <a:cubicBezTo>
                  <a:pt x="578" y="579"/>
                  <a:pt x="575" y="572"/>
                  <a:pt x="579" y="568"/>
                </a:cubicBezTo>
                <a:cubicBezTo>
                  <a:pt x="590" y="564"/>
                  <a:pt x="604" y="564"/>
                  <a:pt x="616" y="560"/>
                </a:cubicBezTo>
                <a:cubicBezTo>
                  <a:pt x="630" y="558"/>
                  <a:pt x="643" y="549"/>
                  <a:pt x="654" y="540"/>
                </a:cubicBezTo>
                <a:cubicBezTo>
                  <a:pt x="664" y="531"/>
                  <a:pt x="668" y="519"/>
                  <a:pt x="675" y="509"/>
                </a:cubicBezTo>
                <a:cubicBezTo>
                  <a:pt x="680" y="509"/>
                  <a:pt x="684" y="510"/>
                  <a:pt x="688" y="511"/>
                </a:cubicBezTo>
                <a:cubicBezTo>
                  <a:pt x="698" y="511"/>
                  <a:pt x="706" y="506"/>
                  <a:pt x="714" y="501"/>
                </a:cubicBezTo>
                <a:cubicBezTo>
                  <a:pt x="736" y="482"/>
                  <a:pt x="754" y="457"/>
                  <a:pt x="764" y="429"/>
                </a:cubicBezTo>
                <a:cubicBezTo>
                  <a:pt x="765" y="423"/>
                  <a:pt x="771" y="418"/>
                  <a:pt x="771" y="411"/>
                </a:cubicBezTo>
                <a:cubicBezTo>
                  <a:pt x="744" y="382"/>
                  <a:pt x="740" y="344"/>
                  <a:pt x="710" y="316"/>
                </a:cubicBezTo>
                <a:cubicBezTo>
                  <a:pt x="699" y="302"/>
                  <a:pt x="679" y="302"/>
                  <a:pt x="663" y="303"/>
                </a:cubicBezTo>
                <a:cubicBezTo>
                  <a:pt x="659" y="302"/>
                  <a:pt x="657" y="297"/>
                  <a:pt x="655" y="294"/>
                </a:cubicBezTo>
                <a:cubicBezTo>
                  <a:pt x="638" y="261"/>
                  <a:pt x="603" y="242"/>
                  <a:pt x="568" y="244"/>
                </a:cubicBezTo>
                <a:cubicBezTo>
                  <a:pt x="564" y="214"/>
                  <a:pt x="563" y="182"/>
                  <a:pt x="542" y="160"/>
                </a:cubicBezTo>
                <a:cubicBezTo>
                  <a:pt x="536" y="150"/>
                  <a:pt x="525" y="145"/>
                  <a:pt x="515" y="139"/>
                </a:cubicBezTo>
                <a:cubicBezTo>
                  <a:pt x="512" y="128"/>
                  <a:pt x="512" y="128"/>
                  <a:pt x="512" y="128"/>
                </a:cubicBezTo>
                <a:cubicBezTo>
                  <a:pt x="496" y="96"/>
                  <a:pt x="463" y="80"/>
                  <a:pt x="434" y="67"/>
                </a:cubicBezTo>
                <a:close/>
                <a:moveTo>
                  <a:pt x="431" y="195"/>
                </a:moveTo>
                <a:cubicBezTo>
                  <a:pt x="426" y="192"/>
                  <a:pt x="427" y="183"/>
                  <a:pt x="420" y="183"/>
                </a:cubicBezTo>
                <a:cubicBezTo>
                  <a:pt x="413" y="199"/>
                  <a:pt x="399" y="211"/>
                  <a:pt x="384" y="219"/>
                </a:cubicBezTo>
                <a:cubicBezTo>
                  <a:pt x="367" y="234"/>
                  <a:pt x="347" y="253"/>
                  <a:pt x="349" y="278"/>
                </a:cubicBezTo>
                <a:cubicBezTo>
                  <a:pt x="351" y="289"/>
                  <a:pt x="360" y="298"/>
                  <a:pt x="370" y="301"/>
                </a:cubicBezTo>
                <a:cubicBezTo>
                  <a:pt x="378" y="301"/>
                  <a:pt x="385" y="298"/>
                  <a:pt x="390" y="294"/>
                </a:cubicBezTo>
                <a:cubicBezTo>
                  <a:pt x="397" y="288"/>
                  <a:pt x="400" y="278"/>
                  <a:pt x="399" y="269"/>
                </a:cubicBezTo>
                <a:cubicBezTo>
                  <a:pt x="394" y="263"/>
                  <a:pt x="389" y="259"/>
                  <a:pt x="382" y="259"/>
                </a:cubicBezTo>
                <a:cubicBezTo>
                  <a:pt x="382" y="257"/>
                  <a:pt x="383" y="256"/>
                  <a:pt x="384" y="254"/>
                </a:cubicBezTo>
                <a:cubicBezTo>
                  <a:pt x="386" y="252"/>
                  <a:pt x="390" y="251"/>
                  <a:pt x="393" y="252"/>
                </a:cubicBezTo>
                <a:cubicBezTo>
                  <a:pt x="399" y="253"/>
                  <a:pt x="404" y="257"/>
                  <a:pt x="407" y="263"/>
                </a:cubicBezTo>
                <a:cubicBezTo>
                  <a:pt x="410" y="272"/>
                  <a:pt x="409" y="285"/>
                  <a:pt x="403" y="292"/>
                </a:cubicBezTo>
                <a:cubicBezTo>
                  <a:pt x="401" y="296"/>
                  <a:pt x="394" y="297"/>
                  <a:pt x="397" y="302"/>
                </a:cubicBezTo>
                <a:cubicBezTo>
                  <a:pt x="407" y="307"/>
                  <a:pt x="406" y="321"/>
                  <a:pt x="417" y="323"/>
                </a:cubicBezTo>
                <a:cubicBezTo>
                  <a:pt x="422" y="319"/>
                  <a:pt x="423" y="312"/>
                  <a:pt x="427" y="307"/>
                </a:cubicBezTo>
                <a:cubicBezTo>
                  <a:pt x="431" y="302"/>
                  <a:pt x="438" y="300"/>
                  <a:pt x="438" y="292"/>
                </a:cubicBezTo>
                <a:cubicBezTo>
                  <a:pt x="434" y="289"/>
                  <a:pt x="433" y="284"/>
                  <a:pt x="430" y="279"/>
                </a:cubicBezTo>
                <a:cubicBezTo>
                  <a:pt x="429" y="270"/>
                  <a:pt x="430" y="258"/>
                  <a:pt x="439" y="252"/>
                </a:cubicBezTo>
                <a:cubicBezTo>
                  <a:pt x="444" y="251"/>
                  <a:pt x="450" y="251"/>
                  <a:pt x="453" y="253"/>
                </a:cubicBezTo>
                <a:cubicBezTo>
                  <a:pt x="458" y="261"/>
                  <a:pt x="448" y="258"/>
                  <a:pt x="446" y="262"/>
                </a:cubicBezTo>
                <a:cubicBezTo>
                  <a:pt x="441" y="264"/>
                  <a:pt x="439" y="269"/>
                  <a:pt x="439" y="274"/>
                </a:cubicBezTo>
                <a:cubicBezTo>
                  <a:pt x="438" y="280"/>
                  <a:pt x="440" y="284"/>
                  <a:pt x="444" y="288"/>
                </a:cubicBezTo>
                <a:cubicBezTo>
                  <a:pt x="451" y="291"/>
                  <a:pt x="462" y="294"/>
                  <a:pt x="469" y="288"/>
                </a:cubicBezTo>
                <a:cubicBezTo>
                  <a:pt x="478" y="280"/>
                  <a:pt x="481" y="270"/>
                  <a:pt x="482" y="260"/>
                </a:cubicBezTo>
                <a:cubicBezTo>
                  <a:pt x="481" y="244"/>
                  <a:pt x="475" y="227"/>
                  <a:pt x="462" y="217"/>
                </a:cubicBezTo>
                <a:cubicBezTo>
                  <a:pt x="452" y="209"/>
                  <a:pt x="440" y="203"/>
                  <a:pt x="431" y="195"/>
                </a:cubicBezTo>
                <a:close/>
                <a:moveTo>
                  <a:pt x="528" y="298"/>
                </a:moveTo>
                <a:cubicBezTo>
                  <a:pt x="519" y="286"/>
                  <a:pt x="503" y="283"/>
                  <a:pt x="489" y="283"/>
                </a:cubicBezTo>
                <a:cubicBezTo>
                  <a:pt x="484" y="284"/>
                  <a:pt x="480" y="286"/>
                  <a:pt x="478" y="290"/>
                </a:cubicBezTo>
                <a:cubicBezTo>
                  <a:pt x="471" y="301"/>
                  <a:pt x="457" y="302"/>
                  <a:pt x="445" y="300"/>
                </a:cubicBezTo>
                <a:cubicBezTo>
                  <a:pt x="433" y="311"/>
                  <a:pt x="423" y="324"/>
                  <a:pt x="416" y="338"/>
                </a:cubicBezTo>
                <a:cubicBezTo>
                  <a:pt x="414" y="338"/>
                  <a:pt x="414" y="338"/>
                  <a:pt x="414" y="338"/>
                </a:cubicBezTo>
                <a:cubicBezTo>
                  <a:pt x="408" y="329"/>
                  <a:pt x="399" y="320"/>
                  <a:pt x="392" y="312"/>
                </a:cubicBezTo>
                <a:cubicBezTo>
                  <a:pt x="389" y="310"/>
                  <a:pt x="386" y="303"/>
                  <a:pt x="382" y="308"/>
                </a:cubicBezTo>
                <a:cubicBezTo>
                  <a:pt x="379" y="308"/>
                  <a:pt x="375" y="311"/>
                  <a:pt x="373" y="308"/>
                </a:cubicBezTo>
                <a:cubicBezTo>
                  <a:pt x="370" y="312"/>
                  <a:pt x="364" y="307"/>
                  <a:pt x="360" y="308"/>
                </a:cubicBezTo>
                <a:cubicBezTo>
                  <a:pt x="358" y="306"/>
                  <a:pt x="358" y="306"/>
                  <a:pt x="358" y="306"/>
                </a:cubicBezTo>
                <a:cubicBezTo>
                  <a:pt x="351" y="302"/>
                  <a:pt x="346" y="294"/>
                  <a:pt x="344" y="286"/>
                </a:cubicBezTo>
                <a:cubicBezTo>
                  <a:pt x="342" y="285"/>
                  <a:pt x="340" y="286"/>
                  <a:pt x="338" y="287"/>
                </a:cubicBezTo>
                <a:cubicBezTo>
                  <a:pt x="327" y="284"/>
                  <a:pt x="318" y="291"/>
                  <a:pt x="312" y="298"/>
                </a:cubicBezTo>
                <a:cubicBezTo>
                  <a:pt x="306" y="306"/>
                  <a:pt x="300" y="316"/>
                  <a:pt x="302" y="326"/>
                </a:cubicBezTo>
                <a:cubicBezTo>
                  <a:pt x="299" y="340"/>
                  <a:pt x="307" y="354"/>
                  <a:pt x="317" y="364"/>
                </a:cubicBezTo>
                <a:cubicBezTo>
                  <a:pt x="324" y="365"/>
                  <a:pt x="331" y="371"/>
                  <a:pt x="339" y="367"/>
                </a:cubicBezTo>
                <a:cubicBezTo>
                  <a:pt x="343" y="364"/>
                  <a:pt x="350" y="363"/>
                  <a:pt x="349" y="358"/>
                </a:cubicBezTo>
                <a:cubicBezTo>
                  <a:pt x="352" y="352"/>
                  <a:pt x="351" y="344"/>
                  <a:pt x="357" y="340"/>
                </a:cubicBezTo>
                <a:cubicBezTo>
                  <a:pt x="363" y="337"/>
                  <a:pt x="369" y="335"/>
                  <a:pt x="375" y="337"/>
                </a:cubicBezTo>
                <a:cubicBezTo>
                  <a:pt x="384" y="345"/>
                  <a:pt x="392" y="354"/>
                  <a:pt x="391" y="367"/>
                </a:cubicBezTo>
                <a:cubicBezTo>
                  <a:pt x="390" y="371"/>
                  <a:pt x="390" y="377"/>
                  <a:pt x="384" y="379"/>
                </a:cubicBezTo>
                <a:cubicBezTo>
                  <a:pt x="378" y="380"/>
                  <a:pt x="372" y="379"/>
                  <a:pt x="367" y="375"/>
                </a:cubicBezTo>
                <a:cubicBezTo>
                  <a:pt x="367" y="371"/>
                  <a:pt x="362" y="372"/>
                  <a:pt x="359" y="372"/>
                </a:cubicBezTo>
                <a:cubicBezTo>
                  <a:pt x="352" y="381"/>
                  <a:pt x="341" y="386"/>
                  <a:pt x="336" y="396"/>
                </a:cubicBezTo>
                <a:cubicBezTo>
                  <a:pt x="326" y="409"/>
                  <a:pt x="319" y="429"/>
                  <a:pt x="326" y="445"/>
                </a:cubicBezTo>
                <a:cubicBezTo>
                  <a:pt x="331" y="457"/>
                  <a:pt x="347" y="461"/>
                  <a:pt x="349" y="475"/>
                </a:cubicBezTo>
                <a:cubicBezTo>
                  <a:pt x="350" y="480"/>
                  <a:pt x="350" y="486"/>
                  <a:pt x="345" y="490"/>
                </a:cubicBezTo>
                <a:cubicBezTo>
                  <a:pt x="337" y="491"/>
                  <a:pt x="327" y="494"/>
                  <a:pt x="323" y="485"/>
                </a:cubicBezTo>
                <a:cubicBezTo>
                  <a:pt x="318" y="473"/>
                  <a:pt x="318" y="461"/>
                  <a:pt x="314" y="449"/>
                </a:cubicBezTo>
                <a:cubicBezTo>
                  <a:pt x="311" y="442"/>
                  <a:pt x="305" y="436"/>
                  <a:pt x="297" y="434"/>
                </a:cubicBezTo>
                <a:cubicBezTo>
                  <a:pt x="290" y="431"/>
                  <a:pt x="283" y="435"/>
                  <a:pt x="278" y="440"/>
                </a:cubicBezTo>
                <a:cubicBezTo>
                  <a:pt x="271" y="447"/>
                  <a:pt x="267" y="459"/>
                  <a:pt x="272" y="469"/>
                </a:cubicBezTo>
                <a:cubicBezTo>
                  <a:pt x="273" y="473"/>
                  <a:pt x="269" y="472"/>
                  <a:pt x="268" y="473"/>
                </a:cubicBezTo>
                <a:cubicBezTo>
                  <a:pt x="261" y="470"/>
                  <a:pt x="260" y="463"/>
                  <a:pt x="260" y="456"/>
                </a:cubicBezTo>
                <a:cubicBezTo>
                  <a:pt x="260" y="445"/>
                  <a:pt x="263" y="432"/>
                  <a:pt x="275" y="426"/>
                </a:cubicBezTo>
                <a:cubicBezTo>
                  <a:pt x="280" y="420"/>
                  <a:pt x="289" y="426"/>
                  <a:pt x="295" y="420"/>
                </a:cubicBezTo>
                <a:cubicBezTo>
                  <a:pt x="300" y="411"/>
                  <a:pt x="307" y="402"/>
                  <a:pt x="306" y="390"/>
                </a:cubicBezTo>
                <a:cubicBezTo>
                  <a:pt x="306" y="373"/>
                  <a:pt x="299" y="356"/>
                  <a:pt x="284" y="346"/>
                </a:cubicBezTo>
                <a:cubicBezTo>
                  <a:pt x="273" y="343"/>
                  <a:pt x="261" y="344"/>
                  <a:pt x="252" y="351"/>
                </a:cubicBezTo>
                <a:cubicBezTo>
                  <a:pt x="249" y="354"/>
                  <a:pt x="246" y="359"/>
                  <a:pt x="245" y="364"/>
                </a:cubicBezTo>
                <a:cubicBezTo>
                  <a:pt x="245" y="371"/>
                  <a:pt x="249" y="377"/>
                  <a:pt x="250" y="384"/>
                </a:cubicBezTo>
                <a:cubicBezTo>
                  <a:pt x="250" y="385"/>
                  <a:pt x="248" y="385"/>
                  <a:pt x="247" y="386"/>
                </a:cubicBezTo>
                <a:cubicBezTo>
                  <a:pt x="243" y="385"/>
                  <a:pt x="236" y="385"/>
                  <a:pt x="234" y="380"/>
                </a:cubicBezTo>
                <a:cubicBezTo>
                  <a:pt x="230" y="373"/>
                  <a:pt x="232" y="366"/>
                  <a:pt x="230" y="358"/>
                </a:cubicBezTo>
                <a:cubicBezTo>
                  <a:pt x="228" y="358"/>
                  <a:pt x="226" y="356"/>
                  <a:pt x="223" y="357"/>
                </a:cubicBezTo>
                <a:cubicBezTo>
                  <a:pt x="211" y="359"/>
                  <a:pt x="200" y="370"/>
                  <a:pt x="197" y="382"/>
                </a:cubicBezTo>
                <a:cubicBezTo>
                  <a:pt x="195" y="396"/>
                  <a:pt x="198" y="411"/>
                  <a:pt x="210" y="420"/>
                </a:cubicBezTo>
                <a:cubicBezTo>
                  <a:pt x="217" y="421"/>
                  <a:pt x="219" y="410"/>
                  <a:pt x="227" y="411"/>
                </a:cubicBezTo>
                <a:cubicBezTo>
                  <a:pt x="232" y="411"/>
                  <a:pt x="238" y="410"/>
                  <a:pt x="240" y="415"/>
                </a:cubicBezTo>
                <a:cubicBezTo>
                  <a:pt x="243" y="419"/>
                  <a:pt x="242" y="424"/>
                  <a:pt x="241" y="428"/>
                </a:cubicBezTo>
                <a:cubicBezTo>
                  <a:pt x="235" y="437"/>
                  <a:pt x="233" y="448"/>
                  <a:pt x="230" y="459"/>
                </a:cubicBezTo>
                <a:cubicBezTo>
                  <a:pt x="227" y="482"/>
                  <a:pt x="235" y="503"/>
                  <a:pt x="254" y="516"/>
                </a:cubicBezTo>
                <a:cubicBezTo>
                  <a:pt x="261" y="524"/>
                  <a:pt x="274" y="521"/>
                  <a:pt x="283" y="518"/>
                </a:cubicBezTo>
                <a:cubicBezTo>
                  <a:pt x="291" y="523"/>
                  <a:pt x="291" y="523"/>
                  <a:pt x="291" y="523"/>
                </a:cubicBezTo>
                <a:cubicBezTo>
                  <a:pt x="297" y="537"/>
                  <a:pt x="312" y="546"/>
                  <a:pt x="328" y="548"/>
                </a:cubicBezTo>
                <a:cubicBezTo>
                  <a:pt x="331" y="549"/>
                  <a:pt x="332" y="544"/>
                  <a:pt x="333" y="543"/>
                </a:cubicBezTo>
                <a:cubicBezTo>
                  <a:pt x="335" y="537"/>
                  <a:pt x="339" y="532"/>
                  <a:pt x="344" y="527"/>
                </a:cubicBezTo>
                <a:cubicBezTo>
                  <a:pt x="344" y="523"/>
                  <a:pt x="349" y="525"/>
                  <a:pt x="351" y="524"/>
                </a:cubicBezTo>
                <a:cubicBezTo>
                  <a:pt x="356" y="520"/>
                  <a:pt x="363" y="524"/>
                  <a:pt x="370" y="521"/>
                </a:cubicBezTo>
                <a:cubicBezTo>
                  <a:pt x="375" y="524"/>
                  <a:pt x="384" y="523"/>
                  <a:pt x="386" y="531"/>
                </a:cubicBezTo>
                <a:cubicBezTo>
                  <a:pt x="385" y="532"/>
                  <a:pt x="385" y="532"/>
                  <a:pt x="385" y="532"/>
                </a:cubicBezTo>
                <a:cubicBezTo>
                  <a:pt x="380" y="529"/>
                  <a:pt x="374" y="526"/>
                  <a:pt x="368" y="527"/>
                </a:cubicBezTo>
                <a:cubicBezTo>
                  <a:pt x="355" y="531"/>
                  <a:pt x="344" y="539"/>
                  <a:pt x="342" y="553"/>
                </a:cubicBezTo>
                <a:cubicBezTo>
                  <a:pt x="342" y="569"/>
                  <a:pt x="352" y="585"/>
                  <a:pt x="366" y="594"/>
                </a:cubicBezTo>
                <a:cubicBezTo>
                  <a:pt x="367" y="594"/>
                  <a:pt x="367" y="594"/>
                  <a:pt x="367" y="594"/>
                </a:cubicBezTo>
                <a:cubicBezTo>
                  <a:pt x="379" y="602"/>
                  <a:pt x="397" y="609"/>
                  <a:pt x="402" y="623"/>
                </a:cubicBezTo>
                <a:cubicBezTo>
                  <a:pt x="408" y="626"/>
                  <a:pt x="405" y="634"/>
                  <a:pt x="410" y="638"/>
                </a:cubicBezTo>
                <a:cubicBezTo>
                  <a:pt x="412" y="640"/>
                  <a:pt x="415" y="639"/>
                  <a:pt x="417" y="637"/>
                </a:cubicBezTo>
                <a:cubicBezTo>
                  <a:pt x="422" y="631"/>
                  <a:pt x="422" y="623"/>
                  <a:pt x="426" y="616"/>
                </a:cubicBezTo>
                <a:cubicBezTo>
                  <a:pt x="428" y="608"/>
                  <a:pt x="436" y="604"/>
                  <a:pt x="442" y="599"/>
                </a:cubicBezTo>
                <a:cubicBezTo>
                  <a:pt x="452" y="585"/>
                  <a:pt x="473" y="582"/>
                  <a:pt x="477" y="564"/>
                </a:cubicBezTo>
                <a:cubicBezTo>
                  <a:pt x="481" y="554"/>
                  <a:pt x="479" y="542"/>
                  <a:pt x="471" y="534"/>
                </a:cubicBezTo>
                <a:cubicBezTo>
                  <a:pt x="463" y="533"/>
                  <a:pt x="456" y="525"/>
                  <a:pt x="447" y="525"/>
                </a:cubicBezTo>
                <a:cubicBezTo>
                  <a:pt x="445" y="529"/>
                  <a:pt x="441" y="524"/>
                  <a:pt x="440" y="529"/>
                </a:cubicBezTo>
                <a:cubicBezTo>
                  <a:pt x="431" y="531"/>
                  <a:pt x="430" y="542"/>
                  <a:pt x="424" y="548"/>
                </a:cubicBezTo>
                <a:cubicBezTo>
                  <a:pt x="419" y="543"/>
                  <a:pt x="422" y="537"/>
                  <a:pt x="424" y="531"/>
                </a:cubicBezTo>
                <a:cubicBezTo>
                  <a:pt x="430" y="529"/>
                  <a:pt x="434" y="521"/>
                  <a:pt x="441" y="523"/>
                </a:cubicBezTo>
                <a:cubicBezTo>
                  <a:pt x="442" y="518"/>
                  <a:pt x="447" y="521"/>
                  <a:pt x="449" y="519"/>
                </a:cubicBezTo>
                <a:cubicBezTo>
                  <a:pt x="455" y="519"/>
                  <a:pt x="463" y="519"/>
                  <a:pt x="468" y="523"/>
                </a:cubicBezTo>
                <a:cubicBezTo>
                  <a:pt x="474" y="522"/>
                  <a:pt x="473" y="530"/>
                  <a:pt x="478" y="532"/>
                </a:cubicBezTo>
                <a:cubicBezTo>
                  <a:pt x="479" y="537"/>
                  <a:pt x="485" y="538"/>
                  <a:pt x="486" y="542"/>
                </a:cubicBezTo>
                <a:cubicBezTo>
                  <a:pt x="490" y="544"/>
                  <a:pt x="495" y="544"/>
                  <a:pt x="499" y="542"/>
                </a:cubicBezTo>
                <a:cubicBezTo>
                  <a:pt x="507" y="543"/>
                  <a:pt x="513" y="536"/>
                  <a:pt x="520" y="534"/>
                </a:cubicBezTo>
                <a:cubicBezTo>
                  <a:pt x="524" y="531"/>
                  <a:pt x="525" y="524"/>
                  <a:pt x="531" y="524"/>
                </a:cubicBezTo>
                <a:cubicBezTo>
                  <a:pt x="546" y="531"/>
                  <a:pt x="559" y="526"/>
                  <a:pt x="573" y="520"/>
                </a:cubicBezTo>
                <a:cubicBezTo>
                  <a:pt x="587" y="513"/>
                  <a:pt x="593" y="495"/>
                  <a:pt x="596" y="479"/>
                </a:cubicBezTo>
                <a:cubicBezTo>
                  <a:pt x="601" y="458"/>
                  <a:pt x="587" y="442"/>
                  <a:pt x="589" y="422"/>
                </a:cubicBezTo>
                <a:cubicBezTo>
                  <a:pt x="590" y="418"/>
                  <a:pt x="590" y="412"/>
                  <a:pt x="596" y="410"/>
                </a:cubicBezTo>
                <a:cubicBezTo>
                  <a:pt x="602" y="407"/>
                  <a:pt x="609" y="408"/>
                  <a:pt x="614" y="412"/>
                </a:cubicBezTo>
                <a:cubicBezTo>
                  <a:pt x="618" y="413"/>
                  <a:pt x="620" y="408"/>
                  <a:pt x="623" y="406"/>
                </a:cubicBezTo>
                <a:cubicBezTo>
                  <a:pt x="627" y="395"/>
                  <a:pt x="631" y="382"/>
                  <a:pt x="624" y="371"/>
                </a:cubicBezTo>
                <a:cubicBezTo>
                  <a:pt x="620" y="359"/>
                  <a:pt x="608" y="357"/>
                  <a:pt x="597" y="354"/>
                </a:cubicBezTo>
                <a:cubicBezTo>
                  <a:pt x="595" y="359"/>
                  <a:pt x="588" y="356"/>
                  <a:pt x="586" y="361"/>
                </a:cubicBezTo>
                <a:cubicBezTo>
                  <a:pt x="589" y="369"/>
                  <a:pt x="589" y="380"/>
                  <a:pt x="582" y="386"/>
                </a:cubicBezTo>
                <a:cubicBezTo>
                  <a:pt x="580" y="387"/>
                  <a:pt x="575" y="389"/>
                  <a:pt x="575" y="385"/>
                </a:cubicBezTo>
                <a:cubicBezTo>
                  <a:pt x="581" y="376"/>
                  <a:pt x="581" y="367"/>
                  <a:pt x="575" y="358"/>
                </a:cubicBezTo>
                <a:cubicBezTo>
                  <a:pt x="571" y="352"/>
                  <a:pt x="565" y="346"/>
                  <a:pt x="558" y="347"/>
                </a:cubicBezTo>
                <a:cubicBezTo>
                  <a:pt x="553" y="348"/>
                  <a:pt x="547" y="347"/>
                  <a:pt x="545" y="351"/>
                </a:cubicBezTo>
                <a:cubicBezTo>
                  <a:pt x="539" y="350"/>
                  <a:pt x="537" y="357"/>
                  <a:pt x="532" y="358"/>
                </a:cubicBezTo>
                <a:cubicBezTo>
                  <a:pt x="523" y="365"/>
                  <a:pt x="525" y="378"/>
                  <a:pt x="522" y="387"/>
                </a:cubicBezTo>
                <a:cubicBezTo>
                  <a:pt x="525" y="402"/>
                  <a:pt x="529" y="419"/>
                  <a:pt x="541" y="431"/>
                </a:cubicBezTo>
                <a:cubicBezTo>
                  <a:pt x="553" y="437"/>
                  <a:pt x="563" y="447"/>
                  <a:pt x="563" y="461"/>
                </a:cubicBezTo>
                <a:cubicBezTo>
                  <a:pt x="564" y="469"/>
                  <a:pt x="558" y="475"/>
                  <a:pt x="552" y="478"/>
                </a:cubicBezTo>
                <a:cubicBezTo>
                  <a:pt x="551" y="479"/>
                  <a:pt x="550" y="477"/>
                  <a:pt x="550" y="476"/>
                </a:cubicBezTo>
                <a:cubicBezTo>
                  <a:pt x="556" y="465"/>
                  <a:pt x="550" y="455"/>
                  <a:pt x="545" y="446"/>
                </a:cubicBezTo>
                <a:cubicBezTo>
                  <a:pt x="539" y="439"/>
                  <a:pt x="529" y="437"/>
                  <a:pt x="519" y="438"/>
                </a:cubicBezTo>
                <a:cubicBezTo>
                  <a:pt x="505" y="447"/>
                  <a:pt x="505" y="447"/>
                  <a:pt x="505" y="447"/>
                </a:cubicBezTo>
                <a:cubicBezTo>
                  <a:pt x="498" y="453"/>
                  <a:pt x="508" y="458"/>
                  <a:pt x="506" y="463"/>
                </a:cubicBezTo>
                <a:cubicBezTo>
                  <a:pt x="507" y="472"/>
                  <a:pt x="504" y="481"/>
                  <a:pt x="497" y="485"/>
                </a:cubicBezTo>
                <a:cubicBezTo>
                  <a:pt x="491" y="488"/>
                  <a:pt x="484" y="488"/>
                  <a:pt x="480" y="483"/>
                </a:cubicBezTo>
                <a:cubicBezTo>
                  <a:pt x="476" y="480"/>
                  <a:pt x="476" y="474"/>
                  <a:pt x="476" y="469"/>
                </a:cubicBezTo>
                <a:cubicBezTo>
                  <a:pt x="479" y="452"/>
                  <a:pt x="495" y="436"/>
                  <a:pt x="512" y="433"/>
                </a:cubicBezTo>
                <a:cubicBezTo>
                  <a:pt x="515" y="418"/>
                  <a:pt x="509" y="403"/>
                  <a:pt x="502" y="390"/>
                </a:cubicBezTo>
                <a:cubicBezTo>
                  <a:pt x="496" y="379"/>
                  <a:pt x="487" y="367"/>
                  <a:pt x="474" y="364"/>
                </a:cubicBezTo>
                <a:cubicBezTo>
                  <a:pt x="469" y="365"/>
                  <a:pt x="470" y="370"/>
                  <a:pt x="469" y="374"/>
                </a:cubicBezTo>
                <a:cubicBezTo>
                  <a:pt x="466" y="380"/>
                  <a:pt x="460" y="380"/>
                  <a:pt x="455" y="381"/>
                </a:cubicBezTo>
                <a:cubicBezTo>
                  <a:pt x="448" y="380"/>
                  <a:pt x="444" y="375"/>
                  <a:pt x="442" y="369"/>
                </a:cubicBezTo>
                <a:cubicBezTo>
                  <a:pt x="441" y="360"/>
                  <a:pt x="441" y="347"/>
                  <a:pt x="452" y="341"/>
                </a:cubicBezTo>
                <a:cubicBezTo>
                  <a:pt x="460" y="340"/>
                  <a:pt x="468" y="335"/>
                  <a:pt x="476" y="338"/>
                </a:cubicBezTo>
                <a:cubicBezTo>
                  <a:pt x="484" y="341"/>
                  <a:pt x="489" y="349"/>
                  <a:pt x="491" y="354"/>
                </a:cubicBezTo>
                <a:cubicBezTo>
                  <a:pt x="496" y="358"/>
                  <a:pt x="504" y="359"/>
                  <a:pt x="512" y="359"/>
                </a:cubicBezTo>
                <a:cubicBezTo>
                  <a:pt x="524" y="357"/>
                  <a:pt x="531" y="345"/>
                  <a:pt x="535" y="335"/>
                </a:cubicBezTo>
                <a:cubicBezTo>
                  <a:pt x="537" y="323"/>
                  <a:pt x="536" y="308"/>
                  <a:pt x="528" y="298"/>
                </a:cubicBezTo>
                <a:close/>
                <a:moveTo>
                  <a:pt x="344" y="373"/>
                </a:moveTo>
                <a:cubicBezTo>
                  <a:pt x="344" y="373"/>
                  <a:pt x="344" y="372"/>
                  <a:pt x="343" y="372"/>
                </a:cubicBezTo>
                <a:cubicBezTo>
                  <a:pt x="343" y="373"/>
                  <a:pt x="343" y="373"/>
                  <a:pt x="343" y="373"/>
                </a:cubicBezTo>
                <a:cubicBezTo>
                  <a:pt x="344" y="373"/>
                  <a:pt x="344" y="373"/>
                  <a:pt x="344" y="373"/>
                </a:cubicBezTo>
                <a:close/>
                <a:moveTo>
                  <a:pt x="462" y="412"/>
                </a:moveTo>
                <a:cubicBezTo>
                  <a:pt x="455" y="400"/>
                  <a:pt x="441" y="402"/>
                  <a:pt x="430" y="402"/>
                </a:cubicBezTo>
                <a:cubicBezTo>
                  <a:pt x="424" y="404"/>
                  <a:pt x="420" y="410"/>
                  <a:pt x="418" y="415"/>
                </a:cubicBezTo>
                <a:cubicBezTo>
                  <a:pt x="418" y="418"/>
                  <a:pt x="414" y="419"/>
                  <a:pt x="412" y="418"/>
                </a:cubicBezTo>
                <a:cubicBezTo>
                  <a:pt x="408" y="414"/>
                  <a:pt x="405" y="407"/>
                  <a:pt x="398" y="406"/>
                </a:cubicBezTo>
                <a:cubicBezTo>
                  <a:pt x="389" y="403"/>
                  <a:pt x="380" y="406"/>
                  <a:pt x="373" y="412"/>
                </a:cubicBezTo>
                <a:cubicBezTo>
                  <a:pt x="367" y="418"/>
                  <a:pt x="365" y="426"/>
                  <a:pt x="366" y="435"/>
                </a:cubicBezTo>
                <a:cubicBezTo>
                  <a:pt x="368" y="438"/>
                  <a:pt x="368" y="446"/>
                  <a:pt x="375" y="445"/>
                </a:cubicBezTo>
                <a:cubicBezTo>
                  <a:pt x="378" y="442"/>
                  <a:pt x="372" y="438"/>
                  <a:pt x="374" y="434"/>
                </a:cubicBezTo>
                <a:cubicBezTo>
                  <a:pt x="375" y="428"/>
                  <a:pt x="380" y="421"/>
                  <a:pt x="386" y="418"/>
                </a:cubicBezTo>
                <a:cubicBezTo>
                  <a:pt x="391" y="418"/>
                  <a:pt x="396" y="415"/>
                  <a:pt x="401" y="419"/>
                </a:cubicBezTo>
                <a:cubicBezTo>
                  <a:pt x="409" y="427"/>
                  <a:pt x="411" y="439"/>
                  <a:pt x="407" y="449"/>
                </a:cubicBezTo>
                <a:cubicBezTo>
                  <a:pt x="400" y="460"/>
                  <a:pt x="395" y="473"/>
                  <a:pt x="395" y="487"/>
                </a:cubicBezTo>
                <a:cubicBezTo>
                  <a:pt x="395" y="496"/>
                  <a:pt x="399" y="504"/>
                  <a:pt x="407" y="510"/>
                </a:cubicBezTo>
                <a:cubicBezTo>
                  <a:pt x="413" y="512"/>
                  <a:pt x="420" y="513"/>
                  <a:pt x="426" y="509"/>
                </a:cubicBezTo>
                <a:cubicBezTo>
                  <a:pt x="430" y="501"/>
                  <a:pt x="435" y="493"/>
                  <a:pt x="435" y="484"/>
                </a:cubicBezTo>
                <a:cubicBezTo>
                  <a:pt x="435" y="462"/>
                  <a:pt x="413" y="446"/>
                  <a:pt x="422" y="424"/>
                </a:cubicBezTo>
                <a:cubicBezTo>
                  <a:pt x="427" y="416"/>
                  <a:pt x="435" y="409"/>
                  <a:pt x="446" y="410"/>
                </a:cubicBezTo>
                <a:cubicBezTo>
                  <a:pt x="452" y="414"/>
                  <a:pt x="461" y="418"/>
                  <a:pt x="462" y="426"/>
                </a:cubicBezTo>
                <a:cubicBezTo>
                  <a:pt x="464" y="430"/>
                  <a:pt x="459" y="438"/>
                  <a:pt x="464" y="438"/>
                </a:cubicBezTo>
                <a:cubicBezTo>
                  <a:pt x="470" y="430"/>
                  <a:pt x="466" y="419"/>
                  <a:pt x="462" y="412"/>
                </a:cubicBezTo>
                <a:close/>
                <a:moveTo>
                  <a:pt x="615" y="667"/>
                </a:moveTo>
                <a:cubicBezTo>
                  <a:pt x="615" y="666"/>
                  <a:pt x="615" y="666"/>
                  <a:pt x="615" y="666"/>
                </a:cubicBezTo>
                <a:cubicBezTo>
                  <a:pt x="614" y="666"/>
                  <a:pt x="614" y="666"/>
                  <a:pt x="614" y="666"/>
                </a:cubicBezTo>
                <a:cubicBezTo>
                  <a:pt x="614" y="667"/>
                  <a:pt x="614" y="667"/>
                  <a:pt x="614" y="667"/>
                </a:cubicBezTo>
                <a:lnTo>
                  <a:pt x="615" y="667"/>
                </a:lnTo>
                <a:close/>
              </a:path>
            </a:pathLst>
          </a:custGeom>
          <a:solidFill>
            <a:srgbClr val="B186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87" name="Google Shape;387;p22"/>
          <p:cNvGrpSpPr/>
          <p:nvPr/>
        </p:nvGrpSpPr>
        <p:grpSpPr>
          <a:xfrm>
            <a:off x="2589484" y="3761027"/>
            <a:ext cx="1772071" cy="1287785"/>
            <a:chOff x="2080" y="3746"/>
            <a:chExt cx="4380" cy="3183"/>
          </a:xfrm>
        </p:grpSpPr>
        <p:sp>
          <p:nvSpPr>
            <p:cNvPr id="388" name="Google Shape;388;p22"/>
            <p:cNvSpPr txBox="1"/>
            <p:nvPr/>
          </p:nvSpPr>
          <p:spPr>
            <a:xfrm>
              <a:off x="2868" y="3746"/>
              <a:ext cx="3592" cy="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0481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rgbClr val="70481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89" name="Google Shape;389;p22"/>
            <p:cNvSpPr txBox="1"/>
            <p:nvPr/>
          </p:nvSpPr>
          <p:spPr>
            <a:xfrm>
              <a:off x="2080" y="4327"/>
              <a:ext cx="4380" cy="2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sp>
        <p:nvSpPr>
          <p:cNvPr id="390" name="Google Shape;390;p22"/>
          <p:cNvSpPr/>
          <p:nvPr/>
        </p:nvSpPr>
        <p:spPr>
          <a:xfrm>
            <a:off x="7167738" y="2452402"/>
            <a:ext cx="580980" cy="583812"/>
          </a:xfrm>
          <a:custGeom>
            <a:rect b="b" l="l" r="r" t="t"/>
            <a:pathLst>
              <a:path extrusionOk="0" h="823" w="819">
                <a:moveTo>
                  <a:pt x="434" y="1"/>
                </a:moveTo>
                <a:cubicBezTo>
                  <a:pt x="438" y="9"/>
                  <a:pt x="447" y="9"/>
                  <a:pt x="452" y="15"/>
                </a:cubicBezTo>
                <a:cubicBezTo>
                  <a:pt x="465" y="20"/>
                  <a:pt x="477" y="28"/>
                  <a:pt x="489" y="34"/>
                </a:cubicBezTo>
                <a:cubicBezTo>
                  <a:pt x="491" y="37"/>
                  <a:pt x="495" y="35"/>
                  <a:pt x="497" y="37"/>
                </a:cubicBezTo>
                <a:cubicBezTo>
                  <a:pt x="519" y="50"/>
                  <a:pt x="541" y="68"/>
                  <a:pt x="553" y="91"/>
                </a:cubicBezTo>
                <a:cubicBezTo>
                  <a:pt x="557" y="100"/>
                  <a:pt x="558" y="112"/>
                  <a:pt x="567" y="118"/>
                </a:cubicBezTo>
                <a:cubicBezTo>
                  <a:pt x="582" y="130"/>
                  <a:pt x="598" y="144"/>
                  <a:pt x="604" y="163"/>
                </a:cubicBezTo>
                <a:cubicBezTo>
                  <a:pt x="610" y="173"/>
                  <a:pt x="613" y="185"/>
                  <a:pt x="617" y="196"/>
                </a:cubicBezTo>
                <a:cubicBezTo>
                  <a:pt x="621" y="200"/>
                  <a:pt x="627" y="198"/>
                  <a:pt x="631" y="202"/>
                </a:cubicBezTo>
                <a:cubicBezTo>
                  <a:pt x="653" y="212"/>
                  <a:pt x="674" y="227"/>
                  <a:pt x="688" y="248"/>
                </a:cubicBezTo>
                <a:cubicBezTo>
                  <a:pt x="702" y="247"/>
                  <a:pt x="715" y="254"/>
                  <a:pt x="727" y="261"/>
                </a:cubicBezTo>
                <a:cubicBezTo>
                  <a:pt x="738" y="268"/>
                  <a:pt x="746" y="277"/>
                  <a:pt x="755" y="286"/>
                </a:cubicBezTo>
                <a:cubicBezTo>
                  <a:pt x="758" y="293"/>
                  <a:pt x="766" y="298"/>
                  <a:pt x="769" y="305"/>
                </a:cubicBezTo>
                <a:cubicBezTo>
                  <a:pt x="773" y="307"/>
                  <a:pt x="774" y="312"/>
                  <a:pt x="777" y="316"/>
                </a:cubicBezTo>
                <a:cubicBezTo>
                  <a:pt x="785" y="336"/>
                  <a:pt x="799" y="353"/>
                  <a:pt x="807" y="374"/>
                </a:cubicBezTo>
                <a:cubicBezTo>
                  <a:pt x="811" y="381"/>
                  <a:pt x="815" y="389"/>
                  <a:pt x="819" y="396"/>
                </a:cubicBezTo>
                <a:cubicBezTo>
                  <a:pt x="817" y="409"/>
                  <a:pt x="819" y="419"/>
                  <a:pt x="817" y="431"/>
                </a:cubicBezTo>
                <a:cubicBezTo>
                  <a:pt x="805" y="451"/>
                  <a:pt x="801" y="474"/>
                  <a:pt x="787" y="493"/>
                </a:cubicBezTo>
                <a:cubicBezTo>
                  <a:pt x="776" y="509"/>
                  <a:pt x="761" y="527"/>
                  <a:pt x="744" y="537"/>
                </a:cubicBezTo>
                <a:cubicBezTo>
                  <a:pt x="733" y="546"/>
                  <a:pt x="719" y="552"/>
                  <a:pt x="704" y="555"/>
                </a:cubicBezTo>
                <a:cubicBezTo>
                  <a:pt x="692" y="568"/>
                  <a:pt x="681" y="581"/>
                  <a:pt x="667" y="591"/>
                </a:cubicBezTo>
                <a:cubicBezTo>
                  <a:pt x="654" y="598"/>
                  <a:pt x="642" y="605"/>
                  <a:pt x="628" y="609"/>
                </a:cubicBezTo>
                <a:cubicBezTo>
                  <a:pt x="621" y="614"/>
                  <a:pt x="620" y="624"/>
                  <a:pt x="615" y="631"/>
                </a:cubicBezTo>
                <a:cubicBezTo>
                  <a:pt x="610" y="651"/>
                  <a:pt x="601" y="669"/>
                  <a:pt x="587" y="687"/>
                </a:cubicBezTo>
                <a:cubicBezTo>
                  <a:pt x="579" y="694"/>
                  <a:pt x="571" y="703"/>
                  <a:pt x="561" y="708"/>
                </a:cubicBezTo>
                <a:cubicBezTo>
                  <a:pt x="553" y="729"/>
                  <a:pt x="537" y="750"/>
                  <a:pt x="518" y="761"/>
                </a:cubicBezTo>
                <a:cubicBezTo>
                  <a:pt x="487" y="779"/>
                  <a:pt x="487" y="779"/>
                  <a:pt x="487" y="779"/>
                </a:cubicBezTo>
                <a:cubicBezTo>
                  <a:pt x="463" y="788"/>
                  <a:pt x="437" y="799"/>
                  <a:pt x="420" y="820"/>
                </a:cubicBezTo>
                <a:cubicBezTo>
                  <a:pt x="409" y="823"/>
                  <a:pt x="402" y="810"/>
                  <a:pt x="394" y="806"/>
                </a:cubicBezTo>
                <a:cubicBezTo>
                  <a:pt x="367" y="796"/>
                  <a:pt x="339" y="787"/>
                  <a:pt x="316" y="771"/>
                </a:cubicBezTo>
                <a:cubicBezTo>
                  <a:pt x="287" y="752"/>
                  <a:pt x="260" y="725"/>
                  <a:pt x="255" y="689"/>
                </a:cubicBezTo>
                <a:cubicBezTo>
                  <a:pt x="241" y="680"/>
                  <a:pt x="233" y="665"/>
                  <a:pt x="224" y="652"/>
                </a:cubicBezTo>
                <a:cubicBezTo>
                  <a:pt x="218" y="641"/>
                  <a:pt x="212" y="631"/>
                  <a:pt x="210" y="620"/>
                </a:cubicBezTo>
                <a:cubicBezTo>
                  <a:pt x="206" y="618"/>
                  <a:pt x="199" y="619"/>
                  <a:pt x="194" y="616"/>
                </a:cubicBezTo>
                <a:cubicBezTo>
                  <a:pt x="172" y="607"/>
                  <a:pt x="151" y="597"/>
                  <a:pt x="133" y="580"/>
                </a:cubicBezTo>
                <a:cubicBezTo>
                  <a:pt x="125" y="570"/>
                  <a:pt x="115" y="563"/>
                  <a:pt x="111" y="550"/>
                </a:cubicBezTo>
                <a:cubicBezTo>
                  <a:pt x="107" y="543"/>
                  <a:pt x="98" y="546"/>
                  <a:pt x="92" y="542"/>
                </a:cubicBezTo>
                <a:cubicBezTo>
                  <a:pt x="67" y="527"/>
                  <a:pt x="42" y="504"/>
                  <a:pt x="32" y="476"/>
                </a:cubicBezTo>
                <a:cubicBezTo>
                  <a:pt x="26" y="463"/>
                  <a:pt x="20" y="449"/>
                  <a:pt x="11" y="438"/>
                </a:cubicBezTo>
                <a:cubicBezTo>
                  <a:pt x="13" y="430"/>
                  <a:pt x="3" y="429"/>
                  <a:pt x="4" y="421"/>
                </a:cubicBezTo>
                <a:cubicBezTo>
                  <a:pt x="4" y="403"/>
                  <a:pt x="0" y="382"/>
                  <a:pt x="14" y="368"/>
                </a:cubicBezTo>
                <a:cubicBezTo>
                  <a:pt x="17" y="365"/>
                  <a:pt x="16" y="361"/>
                  <a:pt x="19" y="358"/>
                </a:cubicBezTo>
                <a:cubicBezTo>
                  <a:pt x="33" y="323"/>
                  <a:pt x="59" y="288"/>
                  <a:pt x="93" y="269"/>
                </a:cubicBezTo>
                <a:cubicBezTo>
                  <a:pt x="97" y="267"/>
                  <a:pt x="101" y="266"/>
                  <a:pt x="105" y="263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4" y="241"/>
                  <a:pt x="162" y="224"/>
                  <a:pt x="185" y="219"/>
                </a:cubicBezTo>
                <a:cubicBezTo>
                  <a:pt x="190" y="214"/>
                  <a:pt x="200" y="216"/>
                  <a:pt x="202" y="208"/>
                </a:cubicBezTo>
                <a:cubicBezTo>
                  <a:pt x="212" y="176"/>
                  <a:pt x="234" y="147"/>
                  <a:pt x="260" y="126"/>
                </a:cubicBezTo>
                <a:cubicBezTo>
                  <a:pt x="263" y="102"/>
                  <a:pt x="278" y="82"/>
                  <a:pt x="296" y="66"/>
                </a:cubicBezTo>
                <a:cubicBezTo>
                  <a:pt x="310" y="57"/>
                  <a:pt x="323" y="49"/>
                  <a:pt x="339" y="42"/>
                </a:cubicBezTo>
                <a:cubicBezTo>
                  <a:pt x="352" y="34"/>
                  <a:pt x="366" y="27"/>
                  <a:pt x="379" y="2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9" y="0"/>
                  <a:pt x="419" y="0"/>
                  <a:pt x="428" y="0"/>
                </a:cubicBezTo>
                <a:cubicBezTo>
                  <a:pt x="434" y="1"/>
                  <a:pt x="434" y="1"/>
                  <a:pt x="434" y="1"/>
                </a:cubicBezTo>
                <a:close/>
                <a:moveTo>
                  <a:pt x="420" y="10"/>
                </a:moveTo>
                <a:cubicBezTo>
                  <a:pt x="416" y="9"/>
                  <a:pt x="416" y="9"/>
                  <a:pt x="416" y="9"/>
                </a:cubicBezTo>
                <a:cubicBezTo>
                  <a:pt x="375" y="57"/>
                  <a:pt x="300" y="57"/>
                  <a:pt x="280" y="122"/>
                </a:cubicBezTo>
                <a:cubicBezTo>
                  <a:pt x="278" y="127"/>
                  <a:pt x="282" y="132"/>
                  <a:pt x="278" y="135"/>
                </a:cubicBezTo>
                <a:cubicBezTo>
                  <a:pt x="268" y="142"/>
                  <a:pt x="258" y="149"/>
                  <a:pt x="249" y="158"/>
                </a:cubicBezTo>
                <a:cubicBezTo>
                  <a:pt x="237" y="177"/>
                  <a:pt x="223" y="196"/>
                  <a:pt x="224" y="219"/>
                </a:cubicBezTo>
                <a:cubicBezTo>
                  <a:pt x="221" y="225"/>
                  <a:pt x="214" y="224"/>
                  <a:pt x="209" y="225"/>
                </a:cubicBezTo>
                <a:cubicBezTo>
                  <a:pt x="181" y="230"/>
                  <a:pt x="156" y="247"/>
                  <a:pt x="139" y="270"/>
                </a:cubicBezTo>
                <a:cubicBezTo>
                  <a:pt x="137" y="275"/>
                  <a:pt x="133" y="268"/>
                  <a:pt x="131" y="273"/>
                </a:cubicBezTo>
                <a:cubicBezTo>
                  <a:pt x="109" y="277"/>
                  <a:pt x="92" y="289"/>
                  <a:pt x="73" y="303"/>
                </a:cubicBezTo>
                <a:cubicBezTo>
                  <a:pt x="48" y="328"/>
                  <a:pt x="37" y="360"/>
                  <a:pt x="23" y="390"/>
                </a:cubicBezTo>
                <a:cubicBezTo>
                  <a:pt x="22" y="397"/>
                  <a:pt x="11" y="401"/>
                  <a:pt x="14" y="409"/>
                </a:cubicBezTo>
                <a:cubicBezTo>
                  <a:pt x="19" y="412"/>
                  <a:pt x="22" y="418"/>
                  <a:pt x="26" y="423"/>
                </a:cubicBezTo>
                <a:cubicBezTo>
                  <a:pt x="37" y="447"/>
                  <a:pt x="45" y="475"/>
                  <a:pt x="65" y="496"/>
                </a:cubicBezTo>
                <a:cubicBezTo>
                  <a:pt x="77" y="509"/>
                  <a:pt x="93" y="521"/>
                  <a:pt x="110" y="527"/>
                </a:cubicBezTo>
                <a:cubicBezTo>
                  <a:pt x="114" y="530"/>
                  <a:pt x="122" y="525"/>
                  <a:pt x="125" y="531"/>
                </a:cubicBezTo>
                <a:cubicBezTo>
                  <a:pt x="129" y="554"/>
                  <a:pt x="151" y="571"/>
                  <a:pt x="170" y="583"/>
                </a:cubicBezTo>
                <a:cubicBezTo>
                  <a:pt x="181" y="591"/>
                  <a:pt x="194" y="591"/>
                  <a:pt x="205" y="595"/>
                </a:cubicBezTo>
                <a:cubicBezTo>
                  <a:pt x="212" y="596"/>
                  <a:pt x="221" y="590"/>
                  <a:pt x="226" y="597"/>
                </a:cubicBezTo>
                <a:cubicBezTo>
                  <a:pt x="226" y="608"/>
                  <a:pt x="228" y="619"/>
                  <a:pt x="231" y="629"/>
                </a:cubicBezTo>
                <a:cubicBezTo>
                  <a:pt x="240" y="646"/>
                  <a:pt x="252" y="666"/>
                  <a:pt x="272" y="672"/>
                </a:cubicBezTo>
                <a:cubicBezTo>
                  <a:pt x="276" y="676"/>
                  <a:pt x="273" y="682"/>
                  <a:pt x="274" y="687"/>
                </a:cubicBezTo>
                <a:cubicBezTo>
                  <a:pt x="278" y="726"/>
                  <a:pt x="319" y="754"/>
                  <a:pt x="353" y="766"/>
                </a:cubicBezTo>
                <a:cubicBezTo>
                  <a:pt x="367" y="772"/>
                  <a:pt x="383" y="773"/>
                  <a:pt x="397" y="781"/>
                </a:cubicBezTo>
                <a:cubicBezTo>
                  <a:pt x="405" y="783"/>
                  <a:pt x="409" y="790"/>
                  <a:pt x="416" y="794"/>
                </a:cubicBezTo>
                <a:cubicBezTo>
                  <a:pt x="424" y="792"/>
                  <a:pt x="424" y="792"/>
                  <a:pt x="424" y="792"/>
                </a:cubicBezTo>
                <a:cubicBezTo>
                  <a:pt x="436" y="781"/>
                  <a:pt x="452" y="778"/>
                  <a:pt x="467" y="772"/>
                </a:cubicBezTo>
                <a:cubicBezTo>
                  <a:pt x="478" y="770"/>
                  <a:pt x="486" y="762"/>
                  <a:pt x="496" y="759"/>
                </a:cubicBezTo>
                <a:cubicBezTo>
                  <a:pt x="515" y="747"/>
                  <a:pt x="539" y="732"/>
                  <a:pt x="543" y="708"/>
                </a:cubicBezTo>
                <a:cubicBezTo>
                  <a:pt x="544" y="704"/>
                  <a:pt x="542" y="701"/>
                  <a:pt x="545" y="697"/>
                </a:cubicBezTo>
                <a:cubicBezTo>
                  <a:pt x="554" y="693"/>
                  <a:pt x="563" y="688"/>
                  <a:pt x="570" y="681"/>
                </a:cubicBezTo>
                <a:cubicBezTo>
                  <a:pt x="587" y="658"/>
                  <a:pt x="604" y="632"/>
                  <a:pt x="604" y="602"/>
                </a:cubicBezTo>
                <a:cubicBezTo>
                  <a:pt x="605" y="599"/>
                  <a:pt x="606" y="595"/>
                  <a:pt x="610" y="596"/>
                </a:cubicBezTo>
                <a:cubicBezTo>
                  <a:pt x="619" y="594"/>
                  <a:pt x="628" y="592"/>
                  <a:pt x="636" y="589"/>
                </a:cubicBezTo>
                <a:cubicBezTo>
                  <a:pt x="655" y="583"/>
                  <a:pt x="673" y="571"/>
                  <a:pt x="685" y="552"/>
                </a:cubicBezTo>
                <a:cubicBezTo>
                  <a:pt x="688" y="549"/>
                  <a:pt x="687" y="543"/>
                  <a:pt x="691" y="540"/>
                </a:cubicBezTo>
                <a:cubicBezTo>
                  <a:pt x="715" y="539"/>
                  <a:pt x="736" y="526"/>
                  <a:pt x="753" y="509"/>
                </a:cubicBezTo>
                <a:cubicBezTo>
                  <a:pt x="777" y="487"/>
                  <a:pt x="785" y="457"/>
                  <a:pt x="799" y="429"/>
                </a:cubicBezTo>
                <a:cubicBezTo>
                  <a:pt x="801" y="420"/>
                  <a:pt x="813" y="415"/>
                  <a:pt x="810" y="405"/>
                </a:cubicBezTo>
                <a:cubicBezTo>
                  <a:pt x="778" y="368"/>
                  <a:pt x="772" y="318"/>
                  <a:pt x="733" y="287"/>
                </a:cubicBezTo>
                <a:cubicBezTo>
                  <a:pt x="717" y="274"/>
                  <a:pt x="698" y="267"/>
                  <a:pt x="677" y="266"/>
                </a:cubicBezTo>
                <a:cubicBezTo>
                  <a:pt x="670" y="256"/>
                  <a:pt x="665" y="245"/>
                  <a:pt x="654" y="237"/>
                </a:cubicBezTo>
                <a:cubicBezTo>
                  <a:pt x="644" y="228"/>
                  <a:pt x="631" y="221"/>
                  <a:pt x="619" y="215"/>
                </a:cubicBezTo>
                <a:cubicBezTo>
                  <a:pt x="614" y="213"/>
                  <a:pt x="607" y="214"/>
                  <a:pt x="603" y="211"/>
                </a:cubicBezTo>
                <a:cubicBezTo>
                  <a:pt x="603" y="188"/>
                  <a:pt x="592" y="169"/>
                  <a:pt x="579" y="151"/>
                </a:cubicBezTo>
                <a:cubicBezTo>
                  <a:pt x="570" y="139"/>
                  <a:pt x="559" y="131"/>
                  <a:pt x="547" y="124"/>
                </a:cubicBezTo>
                <a:cubicBezTo>
                  <a:pt x="542" y="106"/>
                  <a:pt x="534" y="90"/>
                  <a:pt x="519" y="76"/>
                </a:cubicBezTo>
                <a:cubicBezTo>
                  <a:pt x="490" y="46"/>
                  <a:pt x="450" y="39"/>
                  <a:pt x="420" y="10"/>
                </a:cubicBezTo>
                <a:close/>
                <a:moveTo>
                  <a:pt x="424" y="37"/>
                </a:moveTo>
                <a:cubicBezTo>
                  <a:pt x="420" y="34"/>
                  <a:pt x="416" y="24"/>
                  <a:pt x="412" y="33"/>
                </a:cubicBezTo>
                <a:cubicBezTo>
                  <a:pt x="400" y="46"/>
                  <a:pt x="384" y="54"/>
                  <a:pt x="369" y="62"/>
                </a:cubicBezTo>
                <a:cubicBezTo>
                  <a:pt x="343" y="76"/>
                  <a:pt x="310" y="90"/>
                  <a:pt x="296" y="121"/>
                </a:cubicBezTo>
                <a:cubicBezTo>
                  <a:pt x="294" y="127"/>
                  <a:pt x="293" y="135"/>
                  <a:pt x="291" y="141"/>
                </a:cubicBezTo>
                <a:cubicBezTo>
                  <a:pt x="268" y="160"/>
                  <a:pt x="268" y="160"/>
                  <a:pt x="268" y="160"/>
                </a:cubicBezTo>
                <a:cubicBezTo>
                  <a:pt x="256" y="175"/>
                  <a:pt x="243" y="190"/>
                  <a:pt x="235" y="208"/>
                </a:cubicBezTo>
                <a:cubicBezTo>
                  <a:pt x="233" y="218"/>
                  <a:pt x="232" y="230"/>
                  <a:pt x="230" y="240"/>
                </a:cubicBezTo>
                <a:cubicBezTo>
                  <a:pt x="217" y="242"/>
                  <a:pt x="204" y="246"/>
                  <a:pt x="191" y="250"/>
                </a:cubicBezTo>
                <a:cubicBezTo>
                  <a:pt x="171" y="257"/>
                  <a:pt x="150" y="271"/>
                  <a:pt x="140" y="292"/>
                </a:cubicBezTo>
                <a:cubicBezTo>
                  <a:pt x="107" y="296"/>
                  <a:pt x="83" y="321"/>
                  <a:pt x="63" y="346"/>
                </a:cubicBezTo>
                <a:cubicBezTo>
                  <a:pt x="52" y="364"/>
                  <a:pt x="43" y="384"/>
                  <a:pt x="38" y="405"/>
                </a:cubicBezTo>
                <a:cubicBezTo>
                  <a:pt x="38" y="408"/>
                  <a:pt x="33" y="408"/>
                  <a:pt x="34" y="412"/>
                </a:cubicBezTo>
                <a:cubicBezTo>
                  <a:pt x="65" y="439"/>
                  <a:pt x="61" y="480"/>
                  <a:pt x="94" y="506"/>
                </a:cubicBezTo>
                <a:cubicBezTo>
                  <a:pt x="105" y="516"/>
                  <a:pt x="121" y="516"/>
                  <a:pt x="134" y="518"/>
                </a:cubicBezTo>
                <a:cubicBezTo>
                  <a:pt x="139" y="523"/>
                  <a:pt x="138" y="531"/>
                  <a:pt x="143" y="536"/>
                </a:cubicBezTo>
                <a:cubicBezTo>
                  <a:pt x="149" y="545"/>
                  <a:pt x="156" y="553"/>
                  <a:pt x="165" y="560"/>
                </a:cubicBezTo>
                <a:cubicBezTo>
                  <a:pt x="185" y="572"/>
                  <a:pt x="208" y="586"/>
                  <a:pt x="234" y="579"/>
                </a:cubicBezTo>
                <a:cubicBezTo>
                  <a:pt x="237" y="581"/>
                  <a:pt x="237" y="581"/>
                  <a:pt x="237" y="581"/>
                </a:cubicBezTo>
                <a:cubicBezTo>
                  <a:pt x="242" y="614"/>
                  <a:pt x="248" y="650"/>
                  <a:pt x="283" y="665"/>
                </a:cubicBezTo>
                <a:cubicBezTo>
                  <a:pt x="285" y="666"/>
                  <a:pt x="290" y="669"/>
                  <a:pt x="288" y="674"/>
                </a:cubicBezTo>
                <a:cubicBezTo>
                  <a:pt x="290" y="728"/>
                  <a:pt x="348" y="749"/>
                  <a:pt x="390" y="764"/>
                </a:cubicBezTo>
                <a:cubicBezTo>
                  <a:pt x="399" y="766"/>
                  <a:pt x="407" y="770"/>
                  <a:pt x="415" y="775"/>
                </a:cubicBezTo>
                <a:cubicBezTo>
                  <a:pt x="417" y="777"/>
                  <a:pt x="419" y="781"/>
                  <a:pt x="423" y="780"/>
                </a:cubicBezTo>
                <a:cubicBezTo>
                  <a:pt x="428" y="772"/>
                  <a:pt x="437" y="769"/>
                  <a:pt x="445" y="765"/>
                </a:cubicBezTo>
                <a:cubicBezTo>
                  <a:pt x="479" y="752"/>
                  <a:pt x="523" y="737"/>
                  <a:pt x="530" y="696"/>
                </a:cubicBezTo>
                <a:cubicBezTo>
                  <a:pt x="561" y="676"/>
                  <a:pt x="581" y="642"/>
                  <a:pt x="590" y="608"/>
                </a:cubicBezTo>
                <a:cubicBezTo>
                  <a:pt x="593" y="601"/>
                  <a:pt x="592" y="592"/>
                  <a:pt x="595" y="585"/>
                </a:cubicBezTo>
                <a:cubicBezTo>
                  <a:pt x="618" y="580"/>
                  <a:pt x="641" y="574"/>
                  <a:pt x="660" y="560"/>
                </a:cubicBezTo>
                <a:cubicBezTo>
                  <a:pt x="673" y="553"/>
                  <a:pt x="677" y="540"/>
                  <a:pt x="685" y="529"/>
                </a:cubicBezTo>
                <a:cubicBezTo>
                  <a:pt x="701" y="527"/>
                  <a:pt x="715" y="520"/>
                  <a:pt x="727" y="512"/>
                </a:cubicBezTo>
                <a:cubicBezTo>
                  <a:pt x="756" y="489"/>
                  <a:pt x="770" y="457"/>
                  <a:pt x="785" y="426"/>
                </a:cubicBezTo>
                <a:cubicBezTo>
                  <a:pt x="788" y="421"/>
                  <a:pt x="793" y="415"/>
                  <a:pt x="794" y="408"/>
                </a:cubicBezTo>
                <a:cubicBezTo>
                  <a:pt x="794" y="407"/>
                  <a:pt x="792" y="407"/>
                  <a:pt x="792" y="406"/>
                </a:cubicBezTo>
                <a:cubicBezTo>
                  <a:pt x="788" y="404"/>
                  <a:pt x="787" y="401"/>
                  <a:pt x="786" y="397"/>
                </a:cubicBezTo>
                <a:cubicBezTo>
                  <a:pt x="765" y="380"/>
                  <a:pt x="762" y="352"/>
                  <a:pt x="747" y="331"/>
                </a:cubicBezTo>
                <a:cubicBezTo>
                  <a:pt x="743" y="319"/>
                  <a:pt x="732" y="309"/>
                  <a:pt x="725" y="298"/>
                </a:cubicBezTo>
                <a:cubicBezTo>
                  <a:pt x="714" y="290"/>
                  <a:pt x="701" y="283"/>
                  <a:pt x="687" y="281"/>
                </a:cubicBezTo>
                <a:cubicBezTo>
                  <a:pt x="681" y="279"/>
                  <a:pt x="673" y="283"/>
                  <a:pt x="667" y="277"/>
                </a:cubicBezTo>
                <a:cubicBezTo>
                  <a:pt x="666" y="272"/>
                  <a:pt x="662" y="268"/>
                  <a:pt x="659" y="263"/>
                </a:cubicBezTo>
                <a:cubicBezTo>
                  <a:pt x="649" y="248"/>
                  <a:pt x="632" y="235"/>
                  <a:pt x="616" y="230"/>
                </a:cubicBezTo>
                <a:cubicBezTo>
                  <a:pt x="612" y="227"/>
                  <a:pt x="607" y="227"/>
                  <a:pt x="602" y="226"/>
                </a:cubicBezTo>
                <a:cubicBezTo>
                  <a:pt x="598" y="224"/>
                  <a:pt x="592" y="227"/>
                  <a:pt x="588" y="222"/>
                </a:cubicBezTo>
                <a:cubicBezTo>
                  <a:pt x="585" y="198"/>
                  <a:pt x="576" y="175"/>
                  <a:pt x="564" y="155"/>
                </a:cubicBezTo>
                <a:cubicBezTo>
                  <a:pt x="557" y="144"/>
                  <a:pt x="547" y="134"/>
                  <a:pt x="535" y="129"/>
                </a:cubicBezTo>
                <a:cubicBezTo>
                  <a:pt x="525" y="110"/>
                  <a:pt x="525" y="110"/>
                  <a:pt x="525" y="110"/>
                </a:cubicBezTo>
                <a:cubicBezTo>
                  <a:pt x="518" y="99"/>
                  <a:pt x="510" y="88"/>
                  <a:pt x="499" y="80"/>
                </a:cubicBezTo>
                <a:cubicBezTo>
                  <a:pt x="478" y="60"/>
                  <a:pt x="448" y="53"/>
                  <a:pt x="424" y="37"/>
                </a:cubicBezTo>
                <a:close/>
                <a:moveTo>
                  <a:pt x="505" y="92"/>
                </a:moveTo>
                <a:cubicBezTo>
                  <a:pt x="480" y="63"/>
                  <a:pt x="444" y="61"/>
                  <a:pt x="418" y="37"/>
                </a:cubicBezTo>
                <a:cubicBezTo>
                  <a:pt x="408" y="44"/>
                  <a:pt x="399" y="51"/>
                  <a:pt x="389" y="57"/>
                </a:cubicBezTo>
                <a:cubicBezTo>
                  <a:pt x="362" y="74"/>
                  <a:pt x="329" y="83"/>
                  <a:pt x="308" y="111"/>
                </a:cubicBezTo>
                <a:cubicBezTo>
                  <a:pt x="302" y="121"/>
                  <a:pt x="299" y="131"/>
                  <a:pt x="300" y="143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290" y="149"/>
                  <a:pt x="283" y="154"/>
                  <a:pt x="277" y="160"/>
                </a:cubicBezTo>
                <a:cubicBezTo>
                  <a:pt x="256" y="182"/>
                  <a:pt x="237" y="208"/>
                  <a:pt x="238" y="240"/>
                </a:cubicBezTo>
                <a:cubicBezTo>
                  <a:pt x="236" y="249"/>
                  <a:pt x="227" y="244"/>
                  <a:pt x="222" y="246"/>
                </a:cubicBezTo>
                <a:cubicBezTo>
                  <a:pt x="191" y="252"/>
                  <a:pt x="157" y="266"/>
                  <a:pt x="144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85" y="313"/>
                  <a:pt x="57" y="361"/>
                  <a:pt x="44" y="405"/>
                </a:cubicBezTo>
                <a:cubicBezTo>
                  <a:pt x="40" y="413"/>
                  <a:pt x="49" y="417"/>
                  <a:pt x="53" y="423"/>
                </a:cubicBezTo>
                <a:cubicBezTo>
                  <a:pt x="62" y="442"/>
                  <a:pt x="68" y="462"/>
                  <a:pt x="79" y="479"/>
                </a:cubicBezTo>
                <a:cubicBezTo>
                  <a:pt x="86" y="492"/>
                  <a:pt x="98" y="502"/>
                  <a:pt x="110" y="508"/>
                </a:cubicBezTo>
                <a:cubicBezTo>
                  <a:pt x="120" y="511"/>
                  <a:pt x="132" y="510"/>
                  <a:pt x="140" y="515"/>
                </a:cubicBezTo>
                <a:cubicBezTo>
                  <a:pt x="143" y="530"/>
                  <a:pt x="155" y="543"/>
                  <a:pt x="166" y="553"/>
                </a:cubicBezTo>
                <a:cubicBezTo>
                  <a:pt x="182" y="564"/>
                  <a:pt x="200" y="576"/>
                  <a:pt x="221" y="575"/>
                </a:cubicBezTo>
                <a:cubicBezTo>
                  <a:pt x="228" y="577"/>
                  <a:pt x="238" y="569"/>
                  <a:pt x="242" y="578"/>
                </a:cubicBezTo>
                <a:cubicBezTo>
                  <a:pt x="247" y="608"/>
                  <a:pt x="247" y="608"/>
                  <a:pt x="247" y="608"/>
                </a:cubicBezTo>
                <a:cubicBezTo>
                  <a:pt x="251" y="632"/>
                  <a:pt x="268" y="657"/>
                  <a:pt x="293" y="664"/>
                </a:cubicBezTo>
                <a:cubicBezTo>
                  <a:pt x="293" y="675"/>
                  <a:pt x="294" y="685"/>
                  <a:pt x="297" y="694"/>
                </a:cubicBezTo>
                <a:cubicBezTo>
                  <a:pt x="311" y="727"/>
                  <a:pt x="346" y="740"/>
                  <a:pt x="375" y="752"/>
                </a:cubicBezTo>
                <a:cubicBezTo>
                  <a:pt x="383" y="756"/>
                  <a:pt x="391" y="758"/>
                  <a:pt x="399" y="761"/>
                </a:cubicBezTo>
                <a:cubicBezTo>
                  <a:pt x="407" y="762"/>
                  <a:pt x="412" y="772"/>
                  <a:pt x="421" y="772"/>
                </a:cubicBezTo>
                <a:cubicBezTo>
                  <a:pt x="453" y="753"/>
                  <a:pt x="494" y="749"/>
                  <a:pt x="517" y="715"/>
                </a:cubicBezTo>
                <a:cubicBezTo>
                  <a:pt x="521" y="708"/>
                  <a:pt x="522" y="699"/>
                  <a:pt x="526" y="692"/>
                </a:cubicBezTo>
                <a:cubicBezTo>
                  <a:pt x="540" y="685"/>
                  <a:pt x="554" y="672"/>
                  <a:pt x="563" y="657"/>
                </a:cubicBezTo>
                <a:cubicBezTo>
                  <a:pt x="575" y="639"/>
                  <a:pt x="582" y="620"/>
                  <a:pt x="586" y="599"/>
                </a:cubicBezTo>
                <a:cubicBezTo>
                  <a:pt x="588" y="593"/>
                  <a:pt x="585" y="582"/>
                  <a:pt x="594" y="580"/>
                </a:cubicBezTo>
                <a:cubicBezTo>
                  <a:pt x="606" y="577"/>
                  <a:pt x="616" y="576"/>
                  <a:pt x="627" y="572"/>
                </a:cubicBezTo>
                <a:cubicBezTo>
                  <a:pt x="645" y="566"/>
                  <a:pt x="664" y="554"/>
                  <a:pt x="674" y="537"/>
                </a:cubicBezTo>
                <a:cubicBezTo>
                  <a:pt x="675" y="524"/>
                  <a:pt x="690" y="525"/>
                  <a:pt x="699" y="522"/>
                </a:cubicBezTo>
                <a:cubicBezTo>
                  <a:pt x="740" y="508"/>
                  <a:pt x="759" y="466"/>
                  <a:pt x="776" y="432"/>
                </a:cubicBezTo>
                <a:cubicBezTo>
                  <a:pt x="779" y="423"/>
                  <a:pt x="788" y="418"/>
                  <a:pt x="788" y="408"/>
                </a:cubicBezTo>
                <a:cubicBezTo>
                  <a:pt x="759" y="385"/>
                  <a:pt x="755" y="349"/>
                  <a:pt x="736" y="320"/>
                </a:cubicBezTo>
                <a:cubicBezTo>
                  <a:pt x="724" y="303"/>
                  <a:pt x="704" y="288"/>
                  <a:pt x="683" y="286"/>
                </a:cubicBezTo>
                <a:cubicBezTo>
                  <a:pt x="677" y="286"/>
                  <a:pt x="670" y="286"/>
                  <a:pt x="665" y="285"/>
                </a:cubicBezTo>
                <a:cubicBezTo>
                  <a:pt x="652" y="257"/>
                  <a:pt x="625" y="235"/>
                  <a:pt x="595" y="230"/>
                </a:cubicBezTo>
                <a:cubicBezTo>
                  <a:pt x="591" y="230"/>
                  <a:pt x="586" y="231"/>
                  <a:pt x="582" y="229"/>
                </a:cubicBezTo>
                <a:cubicBezTo>
                  <a:pt x="582" y="190"/>
                  <a:pt x="565" y="149"/>
                  <a:pt x="528" y="131"/>
                </a:cubicBezTo>
                <a:cubicBezTo>
                  <a:pt x="524" y="116"/>
                  <a:pt x="515" y="104"/>
                  <a:pt x="505" y="92"/>
                </a:cubicBezTo>
                <a:close/>
                <a:moveTo>
                  <a:pt x="427" y="56"/>
                </a:moveTo>
                <a:cubicBezTo>
                  <a:pt x="422" y="55"/>
                  <a:pt x="420" y="45"/>
                  <a:pt x="413" y="49"/>
                </a:cubicBezTo>
                <a:cubicBezTo>
                  <a:pt x="402" y="65"/>
                  <a:pt x="384" y="68"/>
                  <a:pt x="369" y="78"/>
                </a:cubicBezTo>
                <a:cubicBezTo>
                  <a:pt x="347" y="90"/>
                  <a:pt x="321" y="101"/>
                  <a:pt x="309" y="127"/>
                </a:cubicBezTo>
                <a:cubicBezTo>
                  <a:pt x="306" y="135"/>
                  <a:pt x="311" y="145"/>
                  <a:pt x="305" y="151"/>
                </a:cubicBezTo>
                <a:cubicBezTo>
                  <a:pt x="295" y="155"/>
                  <a:pt x="288" y="163"/>
                  <a:pt x="279" y="169"/>
                </a:cubicBezTo>
                <a:cubicBezTo>
                  <a:pt x="256" y="189"/>
                  <a:pt x="246" y="217"/>
                  <a:pt x="246" y="249"/>
                </a:cubicBezTo>
                <a:cubicBezTo>
                  <a:pt x="244" y="254"/>
                  <a:pt x="237" y="250"/>
                  <a:pt x="233" y="252"/>
                </a:cubicBezTo>
                <a:cubicBezTo>
                  <a:pt x="218" y="254"/>
                  <a:pt x="205" y="259"/>
                  <a:pt x="192" y="265"/>
                </a:cubicBezTo>
                <a:cubicBezTo>
                  <a:pt x="173" y="272"/>
                  <a:pt x="159" y="287"/>
                  <a:pt x="151" y="306"/>
                </a:cubicBezTo>
                <a:cubicBezTo>
                  <a:pt x="140" y="307"/>
                  <a:pt x="128" y="307"/>
                  <a:pt x="118" y="313"/>
                </a:cubicBezTo>
                <a:cubicBezTo>
                  <a:pt x="89" y="325"/>
                  <a:pt x="75" y="356"/>
                  <a:pt x="60" y="381"/>
                </a:cubicBezTo>
                <a:cubicBezTo>
                  <a:pt x="58" y="391"/>
                  <a:pt x="53" y="401"/>
                  <a:pt x="52" y="411"/>
                </a:cubicBezTo>
                <a:cubicBezTo>
                  <a:pt x="59" y="423"/>
                  <a:pt x="68" y="434"/>
                  <a:pt x="72" y="448"/>
                </a:cubicBezTo>
                <a:cubicBezTo>
                  <a:pt x="81" y="459"/>
                  <a:pt x="84" y="474"/>
                  <a:pt x="97" y="483"/>
                </a:cubicBezTo>
                <a:cubicBezTo>
                  <a:pt x="106" y="498"/>
                  <a:pt x="125" y="499"/>
                  <a:pt x="141" y="502"/>
                </a:cubicBezTo>
                <a:cubicBezTo>
                  <a:pt x="145" y="512"/>
                  <a:pt x="149" y="521"/>
                  <a:pt x="155" y="530"/>
                </a:cubicBezTo>
                <a:cubicBezTo>
                  <a:pt x="170" y="553"/>
                  <a:pt x="198" y="563"/>
                  <a:pt x="223" y="566"/>
                </a:cubicBezTo>
                <a:cubicBezTo>
                  <a:pt x="231" y="568"/>
                  <a:pt x="239" y="564"/>
                  <a:pt x="246" y="566"/>
                </a:cubicBezTo>
                <a:cubicBezTo>
                  <a:pt x="255" y="596"/>
                  <a:pt x="255" y="630"/>
                  <a:pt x="282" y="650"/>
                </a:cubicBezTo>
                <a:cubicBezTo>
                  <a:pt x="288" y="656"/>
                  <a:pt x="304" y="653"/>
                  <a:pt x="300" y="666"/>
                </a:cubicBezTo>
                <a:cubicBezTo>
                  <a:pt x="298" y="687"/>
                  <a:pt x="312" y="703"/>
                  <a:pt x="325" y="716"/>
                </a:cubicBezTo>
                <a:cubicBezTo>
                  <a:pt x="346" y="732"/>
                  <a:pt x="371" y="742"/>
                  <a:pt x="395" y="751"/>
                </a:cubicBezTo>
                <a:cubicBezTo>
                  <a:pt x="406" y="752"/>
                  <a:pt x="416" y="765"/>
                  <a:pt x="429" y="759"/>
                </a:cubicBezTo>
                <a:cubicBezTo>
                  <a:pt x="453" y="739"/>
                  <a:pt x="490" y="740"/>
                  <a:pt x="510" y="710"/>
                </a:cubicBezTo>
                <a:cubicBezTo>
                  <a:pt x="519" y="686"/>
                  <a:pt x="519" y="686"/>
                  <a:pt x="519" y="686"/>
                </a:cubicBezTo>
                <a:cubicBezTo>
                  <a:pt x="535" y="678"/>
                  <a:pt x="548" y="664"/>
                  <a:pt x="557" y="649"/>
                </a:cubicBezTo>
                <a:cubicBezTo>
                  <a:pt x="568" y="625"/>
                  <a:pt x="578" y="600"/>
                  <a:pt x="582" y="575"/>
                </a:cubicBezTo>
                <a:cubicBezTo>
                  <a:pt x="585" y="571"/>
                  <a:pt x="585" y="571"/>
                  <a:pt x="585" y="571"/>
                </a:cubicBezTo>
                <a:cubicBezTo>
                  <a:pt x="591" y="569"/>
                  <a:pt x="599" y="570"/>
                  <a:pt x="606" y="566"/>
                </a:cubicBezTo>
                <a:cubicBezTo>
                  <a:pt x="635" y="563"/>
                  <a:pt x="664" y="546"/>
                  <a:pt x="675" y="518"/>
                </a:cubicBezTo>
                <a:cubicBezTo>
                  <a:pt x="678" y="513"/>
                  <a:pt x="685" y="515"/>
                  <a:pt x="688" y="516"/>
                </a:cubicBezTo>
                <a:cubicBezTo>
                  <a:pt x="706" y="516"/>
                  <a:pt x="718" y="504"/>
                  <a:pt x="731" y="492"/>
                </a:cubicBezTo>
                <a:cubicBezTo>
                  <a:pt x="750" y="471"/>
                  <a:pt x="764" y="446"/>
                  <a:pt x="774" y="420"/>
                </a:cubicBezTo>
                <a:cubicBezTo>
                  <a:pt x="775" y="416"/>
                  <a:pt x="778" y="411"/>
                  <a:pt x="775" y="407"/>
                </a:cubicBezTo>
                <a:cubicBezTo>
                  <a:pt x="745" y="377"/>
                  <a:pt x="741" y="330"/>
                  <a:pt x="704" y="305"/>
                </a:cubicBezTo>
                <a:cubicBezTo>
                  <a:pt x="694" y="297"/>
                  <a:pt x="679" y="296"/>
                  <a:pt x="666" y="297"/>
                </a:cubicBezTo>
                <a:cubicBezTo>
                  <a:pt x="662" y="296"/>
                  <a:pt x="659" y="291"/>
                  <a:pt x="657" y="287"/>
                </a:cubicBezTo>
                <a:cubicBezTo>
                  <a:pt x="646" y="269"/>
                  <a:pt x="629" y="252"/>
                  <a:pt x="609" y="244"/>
                </a:cubicBezTo>
                <a:cubicBezTo>
                  <a:pt x="602" y="241"/>
                  <a:pt x="593" y="240"/>
                  <a:pt x="586" y="239"/>
                </a:cubicBezTo>
                <a:cubicBezTo>
                  <a:pt x="582" y="238"/>
                  <a:pt x="576" y="240"/>
                  <a:pt x="573" y="236"/>
                </a:cubicBezTo>
                <a:cubicBezTo>
                  <a:pt x="568" y="211"/>
                  <a:pt x="568" y="185"/>
                  <a:pt x="552" y="165"/>
                </a:cubicBezTo>
                <a:cubicBezTo>
                  <a:pt x="545" y="152"/>
                  <a:pt x="533" y="141"/>
                  <a:pt x="520" y="135"/>
                </a:cubicBezTo>
                <a:cubicBezTo>
                  <a:pt x="516" y="120"/>
                  <a:pt x="506" y="107"/>
                  <a:pt x="494" y="95"/>
                </a:cubicBezTo>
                <a:cubicBezTo>
                  <a:pt x="475" y="75"/>
                  <a:pt x="448" y="72"/>
                  <a:pt x="427" y="56"/>
                </a:cubicBezTo>
                <a:close/>
                <a:moveTo>
                  <a:pt x="434" y="67"/>
                </a:moveTo>
                <a:cubicBezTo>
                  <a:pt x="428" y="63"/>
                  <a:pt x="423" y="59"/>
                  <a:pt x="417" y="55"/>
                </a:cubicBezTo>
                <a:cubicBezTo>
                  <a:pt x="402" y="68"/>
                  <a:pt x="384" y="74"/>
                  <a:pt x="368" y="84"/>
                </a:cubicBezTo>
                <a:cubicBezTo>
                  <a:pt x="348" y="96"/>
                  <a:pt x="321" y="107"/>
                  <a:pt x="314" y="132"/>
                </a:cubicBezTo>
                <a:cubicBezTo>
                  <a:pt x="312" y="138"/>
                  <a:pt x="316" y="148"/>
                  <a:pt x="311" y="153"/>
                </a:cubicBezTo>
                <a:cubicBezTo>
                  <a:pt x="303" y="156"/>
                  <a:pt x="298" y="162"/>
                  <a:pt x="291" y="167"/>
                </a:cubicBezTo>
                <a:cubicBezTo>
                  <a:pt x="269" y="182"/>
                  <a:pt x="257" y="205"/>
                  <a:pt x="253" y="230"/>
                </a:cubicBezTo>
                <a:cubicBezTo>
                  <a:pt x="250" y="238"/>
                  <a:pt x="256" y="250"/>
                  <a:pt x="248" y="255"/>
                </a:cubicBezTo>
                <a:cubicBezTo>
                  <a:pt x="224" y="258"/>
                  <a:pt x="201" y="263"/>
                  <a:pt x="181" y="277"/>
                </a:cubicBezTo>
                <a:cubicBezTo>
                  <a:pt x="167" y="284"/>
                  <a:pt x="162" y="297"/>
                  <a:pt x="155" y="310"/>
                </a:cubicBezTo>
                <a:cubicBezTo>
                  <a:pt x="137" y="312"/>
                  <a:pt x="137" y="312"/>
                  <a:pt x="137" y="312"/>
                </a:cubicBezTo>
                <a:cubicBezTo>
                  <a:pt x="125" y="314"/>
                  <a:pt x="115" y="320"/>
                  <a:pt x="105" y="327"/>
                </a:cubicBezTo>
                <a:cubicBezTo>
                  <a:pt x="85" y="345"/>
                  <a:pt x="74" y="368"/>
                  <a:pt x="63" y="391"/>
                </a:cubicBezTo>
                <a:cubicBezTo>
                  <a:pt x="62" y="398"/>
                  <a:pt x="56" y="404"/>
                  <a:pt x="60" y="412"/>
                </a:cubicBezTo>
                <a:cubicBezTo>
                  <a:pt x="72" y="429"/>
                  <a:pt x="77" y="448"/>
                  <a:pt x="89" y="466"/>
                </a:cubicBezTo>
                <a:cubicBezTo>
                  <a:pt x="92" y="472"/>
                  <a:pt x="98" y="479"/>
                  <a:pt x="101" y="484"/>
                </a:cubicBezTo>
                <a:cubicBezTo>
                  <a:pt x="110" y="487"/>
                  <a:pt x="117" y="493"/>
                  <a:pt x="127" y="495"/>
                </a:cubicBezTo>
                <a:cubicBezTo>
                  <a:pt x="133" y="497"/>
                  <a:pt x="140" y="494"/>
                  <a:pt x="146" y="498"/>
                </a:cubicBezTo>
                <a:cubicBezTo>
                  <a:pt x="149" y="510"/>
                  <a:pt x="155" y="521"/>
                  <a:pt x="162" y="531"/>
                </a:cubicBezTo>
                <a:cubicBezTo>
                  <a:pt x="166" y="533"/>
                  <a:pt x="168" y="538"/>
                  <a:pt x="171" y="541"/>
                </a:cubicBezTo>
                <a:cubicBezTo>
                  <a:pt x="181" y="549"/>
                  <a:pt x="192" y="552"/>
                  <a:pt x="203" y="557"/>
                </a:cubicBezTo>
                <a:cubicBezTo>
                  <a:pt x="216" y="563"/>
                  <a:pt x="233" y="560"/>
                  <a:pt x="248" y="560"/>
                </a:cubicBezTo>
                <a:cubicBezTo>
                  <a:pt x="252" y="565"/>
                  <a:pt x="252" y="565"/>
                  <a:pt x="252" y="565"/>
                </a:cubicBezTo>
                <a:cubicBezTo>
                  <a:pt x="257" y="594"/>
                  <a:pt x="258" y="625"/>
                  <a:pt x="283" y="646"/>
                </a:cubicBezTo>
                <a:cubicBezTo>
                  <a:pt x="303" y="654"/>
                  <a:pt x="303" y="654"/>
                  <a:pt x="303" y="654"/>
                </a:cubicBezTo>
                <a:cubicBezTo>
                  <a:pt x="307" y="662"/>
                  <a:pt x="306" y="675"/>
                  <a:pt x="308" y="684"/>
                </a:cubicBezTo>
                <a:cubicBezTo>
                  <a:pt x="313" y="695"/>
                  <a:pt x="319" y="705"/>
                  <a:pt x="329" y="713"/>
                </a:cubicBezTo>
                <a:cubicBezTo>
                  <a:pt x="362" y="733"/>
                  <a:pt x="362" y="733"/>
                  <a:pt x="362" y="733"/>
                </a:cubicBezTo>
                <a:cubicBezTo>
                  <a:pt x="374" y="736"/>
                  <a:pt x="387" y="742"/>
                  <a:pt x="399" y="748"/>
                </a:cubicBezTo>
                <a:cubicBezTo>
                  <a:pt x="407" y="749"/>
                  <a:pt x="414" y="755"/>
                  <a:pt x="422" y="757"/>
                </a:cubicBezTo>
                <a:cubicBezTo>
                  <a:pt x="428" y="753"/>
                  <a:pt x="434" y="749"/>
                  <a:pt x="440" y="747"/>
                </a:cubicBezTo>
                <a:cubicBezTo>
                  <a:pt x="443" y="746"/>
                  <a:pt x="443" y="746"/>
                  <a:pt x="443" y="746"/>
                </a:cubicBezTo>
                <a:cubicBezTo>
                  <a:pt x="453" y="740"/>
                  <a:pt x="465" y="738"/>
                  <a:pt x="475" y="732"/>
                </a:cubicBezTo>
                <a:cubicBezTo>
                  <a:pt x="490" y="727"/>
                  <a:pt x="504" y="713"/>
                  <a:pt x="509" y="697"/>
                </a:cubicBezTo>
                <a:cubicBezTo>
                  <a:pt x="511" y="693"/>
                  <a:pt x="510" y="687"/>
                  <a:pt x="513" y="682"/>
                </a:cubicBezTo>
                <a:cubicBezTo>
                  <a:pt x="529" y="678"/>
                  <a:pt x="542" y="664"/>
                  <a:pt x="551" y="650"/>
                </a:cubicBezTo>
                <a:cubicBezTo>
                  <a:pt x="560" y="629"/>
                  <a:pt x="569" y="607"/>
                  <a:pt x="575" y="585"/>
                </a:cubicBezTo>
                <a:cubicBezTo>
                  <a:pt x="578" y="579"/>
                  <a:pt x="575" y="572"/>
                  <a:pt x="579" y="568"/>
                </a:cubicBezTo>
                <a:cubicBezTo>
                  <a:pt x="590" y="564"/>
                  <a:pt x="604" y="564"/>
                  <a:pt x="616" y="560"/>
                </a:cubicBezTo>
                <a:cubicBezTo>
                  <a:pt x="630" y="558"/>
                  <a:pt x="643" y="549"/>
                  <a:pt x="654" y="540"/>
                </a:cubicBezTo>
                <a:cubicBezTo>
                  <a:pt x="664" y="531"/>
                  <a:pt x="668" y="519"/>
                  <a:pt x="675" y="509"/>
                </a:cubicBezTo>
                <a:cubicBezTo>
                  <a:pt x="680" y="509"/>
                  <a:pt x="684" y="510"/>
                  <a:pt x="688" y="511"/>
                </a:cubicBezTo>
                <a:cubicBezTo>
                  <a:pt x="698" y="511"/>
                  <a:pt x="706" y="506"/>
                  <a:pt x="714" y="501"/>
                </a:cubicBezTo>
                <a:cubicBezTo>
                  <a:pt x="736" y="482"/>
                  <a:pt x="754" y="457"/>
                  <a:pt x="764" y="429"/>
                </a:cubicBezTo>
                <a:cubicBezTo>
                  <a:pt x="765" y="423"/>
                  <a:pt x="771" y="418"/>
                  <a:pt x="771" y="411"/>
                </a:cubicBezTo>
                <a:cubicBezTo>
                  <a:pt x="744" y="382"/>
                  <a:pt x="740" y="344"/>
                  <a:pt x="710" y="316"/>
                </a:cubicBezTo>
                <a:cubicBezTo>
                  <a:pt x="699" y="302"/>
                  <a:pt x="679" y="302"/>
                  <a:pt x="663" y="303"/>
                </a:cubicBezTo>
                <a:cubicBezTo>
                  <a:pt x="659" y="302"/>
                  <a:pt x="657" y="297"/>
                  <a:pt x="655" y="294"/>
                </a:cubicBezTo>
                <a:cubicBezTo>
                  <a:pt x="638" y="261"/>
                  <a:pt x="603" y="242"/>
                  <a:pt x="568" y="244"/>
                </a:cubicBezTo>
                <a:cubicBezTo>
                  <a:pt x="564" y="214"/>
                  <a:pt x="563" y="182"/>
                  <a:pt x="542" y="160"/>
                </a:cubicBezTo>
                <a:cubicBezTo>
                  <a:pt x="536" y="150"/>
                  <a:pt x="525" y="145"/>
                  <a:pt x="515" y="139"/>
                </a:cubicBezTo>
                <a:cubicBezTo>
                  <a:pt x="512" y="128"/>
                  <a:pt x="512" y="128"/>
                  <a:pt x="512" y="128"/>
                </a:cubicBezTo>
                <a:cubicBezTo>
                  <a:pt x="496" y="96"/>
                  <a:pt x="463" y="80"/>
                  <a:pt x="434" y="67"/>
                </a:cubicBezTo>
                <a:close/>
                <a:moveTo>
                  <a:pt x="431" y="195"/>
                </a:moveTo>
                <a:cubicBezTo>
                  <a:pt x="426" y="192"/>
                  <a:pt x="427" y="183"/>
                  <a:pt x="420" y="183"/>
                </a:cubicBezTo>
                <a:cubicBezTo>
                  <a:pt x="413" y="199"/>
                  <a:pt x="399" y="211"/>
                  <a:pt x="384" y="219"/>
                </a:cubicBezTo>
                <a:cubicBezTo>
                  <a:pt x="367" y="234"/>
                  <a:pt x="347" y="253"/>
                  <a:pt x="349" y="278"/>
                </a:cubicBezTo>
                <a:cubicBezTo>
                  <a:pt x="351" y="289"/>
                  <a:pt x="360" y="298"/>
                  <a:pt x="370" y="301"/>
                </a:cubicBezTo>
                <a:cubicBezTo>
                  <a:pt x="378" y="301"/>
                  <a:pt x="385" y="298"/>
                  <a:pt x="390" y="294"/>
                </a:cubicBezTo>
                <a:cubicBezTo>
                  <a:pt x="397" y="288"/>
                  <a:pt x="400" y="278"/>
                  <a:pt x="399" y="269"/>
                </a:cubicBezTo>
                <a:cubicBezTo>
                  <a:pt x="394" y="263"/>
                  <a:pt x="389" y="259"/>
                  <a:pt x="382" y="259"/>
                </a:cubicBezTo>
                <a:cubicBezTo>
                  <a:pt x="382" y="257"/>
                  <a:pt x="383" y="256"/>
                  <a:pt x="384" y="254"/>
                </a:cubicBezTo>
                <a:cubicBezTo>
                  <a:pt x="386" y="252"/>
                  <a:pt x="390" y="251"/>
                  <a:pt x="393" y="252"/>
                </a:cubicBezTo>
                <a:cubicBezTo>
                  <a:pt x="399" y="253"/>
                  <a:pt x="404" y="257"/>
                  <a:pt x="407" y="263"/>
                </a:cubicBezTo>
                <a:cubicBezTo>
                  <a:pt x="410" y="272"/>
                  <a:pt x="409" y="285"/>
                  <a:pt x="403" y="292"/>
                </a:cubicBezTo>
                <a:cubicBezTo>
                  <a:pt x="401" y="296"/>
                  <a:pt x="394" y="297"/>
                  <a:pt x="397" y="302"/>
                </a:cubicBezTo>
                <a:cubicBezTo>
                  <a:pt x="407" y="307"/>
                  <a:pt x="406" y="321"/>
                  <a:pt x="417" y="323"/>
                </a:cubicBezTo>
                <a:cubicBezTo>
                  <a:pt x="422" y="319"/>
                  <a:pt x="423" y="312"/>
                  <a:pt x="427" y="307"/>
                </a:cubicBezTo>
                <a:cubicBezTo>
                  <a:pt x="431" y="302"/>
                  <a:pt x="438" y="300"/>
                  <a:pt x="438" y="292"/>
                </a:cubicBezTo>
                <a:cubicBezTo>
                  <a:pt x="434" y="289"/>
                  <a:pt x="433" y="284"/>
                  <a:pt x="430" y="279"/>
                </a:cubicBezTo>
                <a:cubicBezTo>
                  <a:pt x="429" y="270"/>
                  <a:pt x="430" y="258"/>
                  <a:pt x="439" y="252"/>
                </a:cubicBezTo>
                <a:cubicBezTo>
                  <a:pt x="444" y="251"/>
                  <a:pt x="450" y="251"/>
                  <a:pt x="453" y="253"/>
                </a:cubicBezTo>
                <a:cubicBezTo>
                  <a:pt x="458" y="261"/>
                  <a:pt x="448" y="258"/>
                  <a:pt x="446" y="262"/>
                </a:cubicBezTo>
                <a:cubicBezTo>
                  <a:pt x="441" y="264"/>
                  <a:pt x="439" y="269"/>
                  <a:pt x="439" y="274"/>
                </a:cubicBezTo>
                <a:cubicBezTo>
                  <a:pt x="438" y="280"/>
                  <a:pt x="440" y="284"/>
                  <a:pt x="444" y="288"/>
                </a:cubicBezTo>
                <a:cubicBezTo>
                  <a:pt x="451" y="291"/>
                  <a:pt x="462" y="294"/>
                  <a:pt x="469" y="288"/>
                </a:cubicBezTo>
                <a:cubicBezTo>
                  <a:pt x="478" y="280"/>
                  <a:pt x="481" y="270"/>
                  <a:pt x="482" y="260"/>
                </a:cubicBezTo>
                <a:cubicBezTo>
                  <a:pt x="481" y="244"/>
                  <a:pt x="475" y="227"/>
                  <a:pt x="462" y="217"/>
                </a:cubicBezTo>
                <a:cubicBezTo>
                  <a:pt x="452" y="209"/>
                  <a:pt x="440" y="203"/>
                  <a:pt x="431" y="195"/>
                </a:cubicBezTo>
                <a:close/>
                <a:moveTo>
                  <a:pt x="528" y="298"/>
                </a:moveTo>
                <a:cubicBezTo>
                  <a:pt x="519" y="286"/>
                  <a:pt x="503" y="283"/>
                  <a:pt x="489" y="283"/>
                </a:cubicBezTo>
                <a:cubicBezTo>
                  <a:pt x="484" y="284"/>
                  <a:pt x="480" y="286"/>
                  <a:pt x="478" y="290"/>
                </a:cubicBezTo>
                <a:cubicBezTo>
                  <a:pt x="471" y="301"/>
                  <a:pt x="457" y="302"/>
                  <a:pt x="445" y="300"/>
                </a:cubicBezTo>
                <a:cubicBezTo>
                  <a:pt x="433" y="311"/>
                  <a:pt x="423" y="324"/>
                  <a:pt x="416" y="338"/>
                </a:cubicBezTo>
                <a:cubicBezTo>
                  <a:pt x="414" y="338"/>
                  <a:pt x="414" y="338"/>
                  <a:pt x="414" y="338"/>
                </a:cubicBezTo>
                <a:cubicBezTo>
                  <a:pt x="408" y="329"/>
                  <a:pt x="399" y="320"/>
                  <a:pt x="392" y="312"/>
                </a:cubicBezTo>
                <a:cubicBezTo>
                  <a:pt x="389" y="310"/>
                  <a:pt x="386" y="303"/>
                  <a:pt x="382" y="308"/>
                </a:cubicBezTo>
                <a:cubicBezTo>
                  <a:pt x="379" y="308"/>
                  <a:pt x="375" y="311"/>
                  <a:pt x="373" y="308"/>
                </a:cubicBezTo>
                <a:cubicBezTo>
                  <a:pt x="370" y="312"/>
                  <a:pt x="364" y="307"/>
                  <a:pt x="360" y="308"/>
                </a:cubicBezTo>
                <a:cubicBezTo>
                  <a:pt x="358" y="306"/>
                  <a:pt x="358" y="306"/>
                  <a:pt x="358" y="306"/>
                </a:cubicBezTo>
                <a:cubicBezTo>
                  <a:pt x="351" y="302"/>
                  <a:pt x="346" y="294"/>
                  <a:pt x="344" y="286"/>
                </a:cubicBezTo>
                <a:cubicBezTo>
                  <a:pt x="342" y="285"/>
                  <a:pt x="340" y="286"/>
                  <a:pt x="338" y="287"/>
                </a:cubicBezTo>
                <a:cubicBezTo>
                  <a:pt x="327" y="284"/>
                  <a:pt x="318" y="291"/>
                  <a:pt x="312" y="298"/>
                </a:cubicBezTo>
                <a:cubicBezTo>
                  <a:pt x="306" y="306"/>
                  <a:pt x="300" y="316"/>
                  <a:pt x="302" y="326"/>
                </a:cubicBezTo>
                <a:cubicBezTo>
                  <a:pt x="299" y="340"/>
                  <a:pt x="307" y="354"/>
                  <a:pt x="317" y="364"/>
                </a:cubicBezTo>
                <a:cubicBezTo>
                  <a:pt x="324" y="365"/>
                  <a:pt x="331" y="371"/>
                  <a:pt x="339" y="367"/>
                </a:cubicBezTo>
                <a:cubicBezTo>
                  <a:pt x="343" y="364"/>
                  <a:pt x="350" y="363"/>
                  <a:pt x="349" y="358"/>
                </a:cubicBezTo>
                <a:cubicBezTo>
                  <a:pt x="352" y="352"/>
                  <a:pt x="351" y="344"/>
                  <a:pt x="357" y="340"/>
                </a:cubicBezTo>
                <a:cubicBezTo>
                  <a:pt x="363" y="337"/>
                  <a:pt x="369" y="335"/>
                  <a:pt x="375" y="337"/>
                </a:cubicBezTo>
                <a:cubicBezTo>
                  <a:pt x="384" y="345"/>
                  <a:pt x="392" y="354"/>
                  <a:pt x="391" y="367"/>
                </a:cubicBezTo>
                <a:cubicBezTo>
                  <a:pt x="390" y="371"/>
                  <a:pt x="390" y="377"/>
                  <a:pt x="384" y="379"/>
                </a:cubicBezTo>
                <a:cubicBezTo>
                  <a:pt x="378" y="380"/>
                  <a:pt x="372" y="379"/>
                  <a:pt x="367" y="375"/>
                </a:cubicBezTo>
                <a:cubicBezTo>
                  <a:pt x="367" y="371"/>
                  <a:pt x="362" y="372"/>
                  <a:pt x="359" y="372"/>
                </a:cubicBezTo>
                <a:cubicBezTo>
                  <a:pt x="352" y="381"/>
                  <a:pt x="341" y="386"/>
                  <a:pt x="336" y="396"/>
                </a:cubicBezTo>
                <a:cubicBezTo>
                  <a:pt x="326" y="409"/>
                  <a:pt x="319" y="429"/>
                  <a:pt x="326" y="445"/>
                </a:cubicBezTo>
                <a:cubicBezTo>
                  <a:pt x="331" y="457"/>
                  <a:pt x="347" y="461"/>
                  <a:pt x="349" y="475"/>
                </a:cubicBezTo>
                <a:cubicBezTo>
                  <a:pt x="350" y="480"/>
                  <a:pt x="350" y="486"/>
                  <a:pt x="345" y="490"/>
                </a:cubicBezTo>
                <a:cubicBezTo>
                  <a:pt x="337" y="491"/>
                  <a:pt x="327" y="494"/>
                  <a:pt x="323" y="485"/>
                </a:cubicBezTo>
                <a:cubicBezTo>
                  <a:pt x="318" y="473"/>
                  <a:pt x="318" y="461"/>
                  <a:pt x="314" y="449"/>
                </a:cubicBezTo>
                <a:cubicBezTo>
                  <a:pt x="311" y="442"/>
                  <a:pt x="305" y="436"/>
                  <a:pt x="297" y="434"/>
                </a:cubicBezTo>
                <a:cubicBezTo>
                  <a:pt x="290" y="431"/>
                  <a:pt x="283" y="435"/>
                  <a:pt x="278" y="440"/>
                </a:cubicBezTo>
                <a:cubicBezTo>
                  <a:pt x="271" y="447"/>
                  <a:pt x="267" y="459"/>
                  <a:pt x="272" y="469"/>
                </a:cubicBezTo>
                <a:cubicBezTo>
                  <a:pt x="273" y="473"/>
                  <a:pt x="269" y="472"/>
                  <a:pt x="268" y="473"/>
                </a:cubicBezTo>
                <a:cubicBezTo>
                  <a:pt x="261" y="470"/>
                  <a:pt x="260" y="463"/>
                  <a:pt x="260" y="456"/>
                </a:cubicBezTo>
                <a:cubicBezTo>
                  <a:pt x="260" y="445"/>
                  <a:pt x="263" y="432"/>
                  <a:pt x="275" y="426"/>
                </a:cubicBezTo>
                <a:cubicBezTo>
                  <a:pt x="280" y="420"/>
                  <a:pt x="289" y="426"/>
                  <a:pt x="295" y="420"/>
                </a:cubicBezTo>
                <a:cubicBezTo>
                  <a:pt x="300" y="411"/>
                  <a:pt x="307" y="402"/>
                  <a:pt x="306" y="390"/>
                </a:cubicBezTo>
                <a:cubicBezTo>
                  <a:pt x="306" y="373"/>
                  <a:pt x="299" y="356"/>
                  <a:pt x="284" y="346"/>
                </a:cubicBezTo>
                <a:cubicBezTo>
                  <a:pt x="273" y="343"/>
                  <a:pt x="261" y="344"/>
                  <a:pt x="252" y="351"/>
                </a:cubicBezTo>
                <a:cubicBezTo>
                  <a:pt x="249" y="354"/>
                  <a:pt x="246" y="359"/>
                  <a:pt x="245" y="364"/>
                </a:cubicBezTo>
                <a:cubicBezTo>
                  <a:pt x="245" y="371"/>
                  <a:pt x="249" y="377"/>
                  <a:pt x="250" y="384"/>
                </a:cubicBezTo>
                <a:cubicBezTo>
                  <a:pt x="250" y="385"/>
                  <a:pt x="248" y="385"/>
                  <a:pt x="247" y="386"/>
                </a:cubicBezTo>
                <a:cubicBezTo>
                  <a:pt x="243" y="385"/>
                  <a:pt x="236" y="385"/>
                  <a:pt x="234" y="380"/>
                </a:cubicBezTo>
                <a:cubicBezTo>
                  <a:pt x="230" y="373"/>
                  <a:pt x="232" y="366"/>
                  <a:pt x="230" y="358"/>
                </a:cubicBezTo>
                <a:cubicBezTo>
                  <a:pt x="228" y="358"/>
                  <a:pt x="226" y="356"/>
                  <a:pt x="223" y="357"/>
                </a:cubicBezTo>
                <a:cubicBezTo>
                  <a:pt x="211" y="359"/>
                  <a:pt x="200" y="370"/>
                  <a:pt x="197" y="382"/>
                </a:cubicBezTo>
                <a:cubicBezTo>
                  <a:pt x="195" y="396"/>
                  <a:pt x="198" y="411"/>
                  <a:pt x="210" y="420"/>
                </a:cubicBezTo>
                <a:cubicBezTo>
                  <a:pt x="217" y="421"/>
                  <a:pt x="219" y="410"/>
                  <a:pt x="227" y="411"/>
                </a:cubicBezTo>
                <a:cubicBezTo>
                  <a:pt x="232" y="411"/>
                  <a:pt x="238" y="410"/>
                  <a:pt x="240" y="415"/>
                </a:cubicBezTo>
                <a:cubicBezTo>
                  <a:pt x="243" y="419"/>
                  <a:pt x="242" y="424"/>
                  <a:pt x="241" y="428"/>
                </a:cubicBezTo>
                <a:cubicBezTo>
                  <a:pt x="235" y="437"/>
                  <a:pt x="233" y="448"/>
                  <a:pt x="230" y="459"/>
                </a:cubicBezTo>
                <a:cubicBezTo>
                  <a:pt x="227" y="482"/>
                  <a:pt x="235" y="503"/>
                  <a:pt x="254" y="516"/>
                </a:cubicBezTo>
                <a:cubicBezTo>
                  <a:pt x="261" y="524"/>
                  <a:pt x="274" y="521"/>
                  <a:pt x="283" y="518"/>
                </a:cubicBezTo>
                <a:cubicBezTo>
                  <a:pt x="291" y="523"/>
                  <a:pt x="291" y="523"/>
                  <a:pt x="291" y="523"/>
                </a:cubicBezTo>
                <a:cubicBezTo>
                  <a:pt x="297" y="537"/>
                  <a:pt x="312" y="546"/>
                  <a:pt x="328" y="548"/>
                </a:cubicBezTo>
                <a:cubicBezTo>
                  <a:pt x="331" y="549"/>
                  <a:pt x="332" y="544"/>
                  <a:pt x="333" y="543"/>
                </a:cubicBezTo>
                <a:cubicBezTo>
                  <a:pt x="335" y="537"/>
                  <a:pt x="339" y="532"/>
                  <a:pt x="344" y="527"/>
                </a:cubicBezTo>
                <a:cubicBezTo>
                  <a:pt x="344" y="523"/>
                  <a:pt x="349" y="525"/>
                  <a:pt x="351" y="524"/>
                </a:cubicBezTo>
                <a:cubicBezTo>
                  <a:pt x="356" y="520"/>
                  <a:pt x="363" y="524"/>
                  <a:pt x="370" y="521"/>
                </a:cubicBezTo>
                <a:cubicBezTo>
                  <a:pt x="375" y="524"/>
                  <a:pt x="384" y="523"/>
                  <a:pt x="386" y="531"/>
                </a:cubicBezTo>
                <a:cubicBezTo>
                  <a:pt x="385" y="532"/>
                  <a:pt x="385" y="532"/>
                  <a:pt x="385" y="532"/>
                </a:cubicBezTo>
                <a:cubicBezTo>
                  <a:pt x="380" y="529"/>
                  <a:pt x="374" y="526"/>
                  <a:pt x="368" y="527"/>
                </a:cubicBezTo>
                <a:cubicBezTo>
                  <a:pt x="355" y="531"/>
                  <a:pt x="344" y="539"/>
                  <a:pt x="342" y="553"/>
                </a:cubicBezTo>
                <a:cubicBezTo>
                  <a:pt x="342" y="569"/>
                  <a:pt x="352" y="585"/>
                  <a:pt x="366" y="594"/>
                </a:cubicBezTo>
                <a:cubicBezTo>
                  <a:pt x="367" y="594"/>
                  <a:pt x="367" y="594"/>
                  <a:pt x="367" y="594"/>
                </a:cubicBezTo>
                <a:cubicBezTo>
                  <a:pt x="379" y="602"/>
                  <a:pt x="397" y="609"/>
                  <a:pt x="402" y="623"/>
                </a:cubicBezTo>
                <a:cubicBezTo>
                  <a:pt x="408" y="626"/>
                  <a:pt x="405" y="634"/>
                  <a:pt x="410" y="638"/>
                </a:cubicBezTo>
                <a:cubicBezTo>
                  <a:pt x="412" y="640"/>
                  <a:pt x="415" y="639"/>
                  <a:pt x="417" y="637"/>
                </a:cubicBezTo>
                <a:cubicBezTo>
                  <a:pt x="422" y="631"/>
                  <a:pt x="422" y="623"/>
                  <a:pt x="426" y="616"/>
                </a:cubicBezTo>
                <a:cubicBezTo>
                  <a:pt x="428" y="608"/>
                  <a:pt x="436" y="604"/>
                  <a:pt x="442" y="599"/>
                </a:cubicBezTo>
                <a:cubicBezTo>
                  <a:pt x="452" y="585"/>
                  <a:pt x="473" y="582"/>
                  <a:pt x="477" y="564"/>
                </a:cubicBezTo>
                <a:cubicBezTo>
                  <a:pt x="481" y="554"/>
                  <a:pt x="479" y="542"/>
                  <a:pt x="471" y="534"/>
                </a:cubicBezTo>
                <a:cubicBezTo>
                  <a:pt x="463" y="533"/>
                  <a:pt x="456" y="525"/>
                  <a:pt x="447" y="525"/>
                </a:cubicBezTo>
                <a:cubicBezTo>
                  <a:pt x="445" y="529"/>
                  <a:pt x="441" y="524"/>
                  <a:pt x="440" y="529"/>
                </a:cubicBezTo>
                <a:cubicBezTo>
                  <a:pt x="431" y="531"/>
                  <a:pt x="430" y="542"/>
                  <a:pt x="424" y="548"/>
                </a:cubicBezTo>
                <a:cubicBezTo>
                  <a:pt x="419" y="543"/>
                  <a:pt x="422" y="537"/>
                  <a:pt x="424" y="531"/>
                </a:cubicBezTo>
                <a:cubicBezTo>
                  <a:pt x="430" y="529"/>
                  <a:pt x="434" y="521"/>
                  <a:pt x="441" y="523"/>
                </a:cubicBezTo>
                <a:cubicBezTo>
                  <a:pt x="442" y="518"/>
                  <a:pt x="447" y="521"/>
                  <a:pt x="449" y="519"/>
                </a:cubicBezTo>
                <a:cubicBezTo>
                  <a:pt x="455" y="519"/>
                  <a:pt x="463" y="519"/>
                  <a:pt x="468" y="523"/>
                </a:cubicBezTo>
                <a:cubicBezTo>
                  <a:pt x="474" y="522"/>
                  <a:pt x="473" y="530"/>
                  <a:pt x="478" y="532"/>
                </a:cubicBezTo>
                <a:cubicBezTo>
                  <a:pt x="479" y="537"/>
                  <a:pt x="485" y="538"/>
                  <a:pt x="486" y="542"/>
                </a:cubicBezTo>
                <a:cubicBezTo>
                  <a:pt x="490" y="544"/>
                  <a:pt x="495" y="544"/>
                  <a:pt x="499" y="542"/>
                </a:cubicBezTo>
                <a:cubicBezTo>
                  <a:pt x="507" y="543"/>
                  <a:pt x="513" y="536"/>
                  <a:pt x="520" y="534"/>
                </a:cubicBezTo>
                <a:cubicBezTo>
                  <a:pt x="524" y="531"/>
                  <a:pt x="525" y="524"/>
                  <a:pt x="531" y="524"/>
                </a:cubicBezTo>
                <a:cubicBezTo>
                  <a:pt x="546" y="531"/>
                  <a:pt x="559" y="526"/>
                  <a:pt x="573" y="520"/>
                </a:cubicBezTo>
                <a:cubicBezTo>
                  <a:pt x="587" y="513"/>
                  <a:pt x="593" y="495"/>
                  <a:pt x="596" y="479"/>
                </a:cubicBezTo>
                <a:cubicBezTo>
                  <a:pt x="601" y="458"/>
                  <a:pt x="587" y="442"/>
                  <a:pt x="589" y="422"/>
                </a:cubicBezTo>
                <a:cubicBezTo>
                  <a:pt x="590" y="418"/>
                  <a:pt x="590" y="412"/>
                  <a:pt x="596" y="410"/>
                </a:cubicBezTo>
                <a:cubicBezTo>
                  <a:pt x="602" y="407"/>
                  <a:pt x="609" y="408"/>
                  <a:pt x="614" y="412"/>
                </a:cubicBezTo>
                <a:cubicBezTo>
                  <a:pt x="618" y="413"/>
                  <a:pt x="620" y="408"/>
                  <a:pt x="623" y="406"/>
                </a:cubicBezTo>
                <a:cubicBezTo>
                  <a:pt x="627" y="395"/>
                  <a:pt x="631" y="382"/>
                  <a:pt x="624" y="371"/>
                </a:cubicBezTo>
                <a:cubicBezTo>
                  <a:pt x="620" y="359"/>
                  <a:pt x="608" y="357"/>
                  <a:pt x="597" y="354"/>
                </a:cubicBezTo>
                <a:cubicBezTo>
                  <a:pt x="595" y="359"/>
                  <a:pt x="588" y="356"/>
                  <a:pt x="586" y="361"/>
                </a:cubicBezTo>
                <a:cubicBezTo>
                  <a:pt x="589" y="369"/>
                  <a:pt x="589" y="380"/>
                  <a:pt x="582" y="386"/>
                </a:cubicBezTo>
                <a:cubicBezTo>
                  <a:pt x="580" y="387"/>
                  <a:pt x="575" y="389"/>
                  <a:pt x="575" y="385"/>
                </a:cubicBezTo>
                <a:cubicBezTo>
                  <a:pt x="581" y="376"/>
                  <a:pt x="581" y="367"/>
                  <a:pt x="575" y="358"/>
                </a:cubicBezTo>
                <a:cubicBezTo>
                  <a:pt x="571" y="352"/>
                  <a:pt x="565" y="346"/>
                  <a:pt x="558" y="347"/>
                </a:cubicBezTo>
                <a:cubicBezTo>
                  <a:pt x="553" y="348"/>
                  <a:pt x="547" y="347"/>
                  <a:pt x="545" y="351"/>
                </a:cubicBezTo>
                <a:cubicBezTo>
                  <a:pt x="539" y="350"/>
                  <a:pt x="537" y="357"/>
                  <a:pt x="532" y="358"/>
                </a:cubicBezTo>
                <a:cubicBezTo>
                  <a:pt x="523" y="365"/>
                  <a:pt x="525" y="378"/>
                  <a:pt x="522" y="387"/>
                </a:cubicBezTo>
                <a:cubicBezTo>
                  <a:pt x="525" y="402"/>
                  <a:pt x="529" y="419"/>
                  <a:pt x="541" y="431"/>
                </a:cubicBezTo>
                <a:cubicBezTo>
                  <a:pt x="553" y="437"/>
                  <a:pt x="563" y="447"/>
                  <a:pt x="563" y="461"/>
                </a:cubicBezTo>
                <a:cubicBezTo>
                  <a:pt x="564" y="469"/>
                  <a:pt x="558" y="475"/>
                  <a:pt x="552" y="478"/>
                </a:cubicBezTo>
                <a:cubicBezTo>
                  <a:pt x="551" y="479"/>
                  <a:pt x="550" y="477"/>
                  <a:pt x="550" y="476"/>
                </a:cubicBezTo>
                <a:cubicBezTo>
                  <a:pt x="556" y="465"/>
                  <a:pt x="550" y="455"/>
                  <a:pt x="545" y="446"/>
                </a:cubicBezTo>
                <a:cubicBezTo>
                  <a:pt x="539" y="439"/>
                  <a:pt x="529" y="437"/>
                  <a:pt x="519" y="438"/>
                </a:cubicBezTo>
                <a:cubicBezTo>
                  <a:pt x="505" y="447"/>
                  <a:pt x="505" y="447"/>
                  <a:pt x="505" y="447"/>
                </a:cubicBezTo>
                <a:cubicBezTo>
                  <a:pt x="498" y="453"/>
                  <a:pt x="508" y="458"/>
                  <a:pt x="506" y="463"/>
                </a:cubicBezTo>
                <a:cubicBezTo>
                  <a:pt x="507" y="472"/>
                  <a:pt x="504" y="481"/>
                  <a:pt x="497" y="485"/>
                </a:cubicBezTo>
                <a:cubicBezTo>
                  <a:pt x="491" y="488"/>
                  <a:pt x="484" y="488"/>
                  <a:pt x="480" y="483"/>
                </a:cubicBezTo>
                <a:cubicBezTo>
                  <a:pt x="476" y="480"/>
                  <a:pt x="476" y="474"/>
                  <a:pt x="476" y="469"/>
                </a:cubicBezTo>
                <a:cubicBezTo>
                  <a:pt x="479" y="452"/>
                  <a:pt x="495" y="436"/>
                  <a:pt x="512" y="433"/>
                </a:cubicBezTo>
                <a:cubicBezTo>
                  <a:pt x="515" y="418"/>
                  <a:pt x="509" y="403"/>
                  <a:pt x="502" y="390"/>
                </a:cubicBezTo>
                <a:cubicBezTo>
                  <a:pt x="496" y="379"/>
                  <a:pt x="487" y="367"/>
                  <a:pt x="474" y="364"/>
                </a:cubicBezTo>
                <a:cubicBezTo>
                  <a:pt x="469" y="365"/>
                  <a:pt x="470" y="370"/>
                  <a:pt x="469" y="374"/>
                </a:cubicBezTo>
                <a:cubicBezTo>
                  <a:pt x="466" y="380"/>
                  <a:pt x="460" y="380"/>
                  <a:pt x="455" y="381"/>
                </a:cubicBezTo>
                <a:cubicBezTo>
                  <a:pt x="448" y="380"/>
                  <a:pt x="444" y="375"/>
                  <a:pt x="442" y="369"/>
                </a:cubicBezTo>
                <a:cubicBezTo>
                  <a:pt x="441" y="360"/>
                  <a:pt x="441" y="347"/>
                  <a:pt x="452" y="341"/>
                </a:cubicBezTo>
                <a:cubicBezTo>
                  <a:pt x="460" y="340"/>
                  <a:pt x="468" y="335"/>
                  <a:pt x="476" y="338"/>
                </a:cubicBezTo>
                <a:cubicBezTo>
                  <a:pt x="484" y="341"/>
                  <a:pt x="489" y="349"/>
                  <a:pt x="491" y="354"/>
                </a:cubicBezTo>
                <a:cubicBezTo>
                  <a:pt x="496" y="358"/>
                  <a:pt x="504" y="359"/>
                  <a:pt x="512" y="359"/>
                </a:cubicBezTo>
                <a:cubicBezTo>
                  <a:pt x="524" y="357"/>
                  <a:pt x="531" y="345"/>
                  <a:pt x="535" y="335"/>
                </a:cubicBezTo>
                <a:cubicBezTo>
                  <a:pt x="537" y="323"/>
                  <a:pt x="536" y="308"/>
                  <a:pt x="528" y="298"/>
                </a:cubicBezTo>
                <a:close/>
                <a:moveTo>
                  <a:pt x="344" y="373"/>
                </a:moveTo>
                <a:cubicBezTo>
                  <a:pt x="344" y="373"/>
                  <a:pt x="344" y="372"/>
                  <a:pt x="343" y="372"/>
                </a:cubicBezTo>
                <a:cubicBezTo>
                  <a:pt x="343" y="373"/>
                  <a:pt x="343" y="373"/>
                  <a:pt x="343" y="373"/>
                </a:cubicBezTo>
                <a:cubicBezTo>
                  <a:pt x="344" y="373"/>
                  <a:pt x="344" y="373"/>
                  <a:pt x="344" y="373"/>
                </a:cubicBezTo>
                <a:close/>
                <a:moveTo>
                  <a:pt x="462" y="412"/>
                </a:moveTo>
                <a:cubicBezTo>
                  <a:pt x="455" y="400"/>
                  <a:pt x="441" y="402"/>
                  <a:pt x="430" y="402"/>
                </a:cubicBezTo>
                <a:cubicBezTo>
                  <a:pt x="424" y="404"/>
                  <a:pt x="420" y="410"/>
                  <a:pt x="418" y="415"/>
                </a:cubicBezTo>
                <a:cubicBezTo>
                  <a:pt x="418" y="418"/>
                  <a:pt x="414" y="419"/>
                  <a:pt x="412" y="418"/>
                </a:cubicBezTo>
                <a:cubicBezTo>
                  <a:pt x="408" y="414"/>
                  <a:pt x="405" y="407"/>
                  <a:pt x="398" y="406"/>
                </a:cubicBezTo>
                <a:cubicBezTo>
                  <a:pt x="389" y="403"/>
                  <a:pt x="380" y="406"/>
                  <a:pt x="373" y="412"/>
                </a:cubicBezTo>
                <a:cubicBezTo>
                  <a:pt x="367" y="418"/>
                  <a:pt x="365" y="426"/>
                  <a:pt x="366" y="435"/>
                </a:cubicBezTo>
                <a:cubicBezTo>
                  <a:pt x="368" y="438"/>
                  <a:pt x="368" y="446"/>
                  <a:pt x="375" y="445"/>
                </a:cubicBezTo>
                <a:cubicBezTo>
                  <a:pt x="378" y="442"/>
                  <a:pt x="372" y="438"/>
                  <a:pt x="374" y="434"/>
                </a:cubicBezTo>
                <a:cubicBezTo>
                  <a:pt x="375" y="428"/>
                  <a:pt x="380" y="421"/>
                  <a:pt x="386" y="418"/>
                </a:cubicBezTo>
                <a:cubicBezTo>
                  <a:pt x="391" y="418"/>
                  <a:pt x="396" y="415"/>
                  <a:pt x="401" y="419"/>
                </a:cubicBezTo>
                <a:cubicBezTo>
                  <a:pt x="409" y="427"/>
                  <a:pt x="411" y="439"/>
                  <a:pt x="407" y="449"/>
                </a:cubicBezTo>
                <a:cubicBezTo>
                  <a:pt x="400" y="460"/>
                  <a:pt x="395" y="473"/>
                  <a:pt x="395" y="487"/>
                </a:cubicBezTo>
                <a:cubicBezTo>
                  <a:pt x="395" y="496"/>
                  <a:pt x="399" y="504"/>
                  <a:pt x="407" y="510"/>
                </a:cubicBezTo>
                <a:cubicBezTo>
                  <a:pt x="413" y="512"/>
                  <a:pt x="420" y="513"/>
                  <a:pt x="426" y="509"/>
                </a:cubicBezTo>
                <a:cubicBezTo>
                  <a:pt x="430" y="501"/>
                  <a:pt x="435" y="493"/>
                  <a:pt x="435" y="484"/>
                </a:cubicBezTo>
                <a:cubicBezTo>
                  <a:pt x="435" y="462"/>
                  <a:pt x="413" y="446"/>
                  <a:pt x="422" y="424"/>
                </a:cubicBezTo>
                <a:cubicBezTo>
                  <a:pt x="427" y="416"/>
                  <a:pt x="435" y="409"/>
                  <a:pt x="446" y="410"/>
                </a:cubicBezTo>
                <a:cubicBezTo>
                  <a:pt x="452" y="414"/>
                  <a:pt x="461" y="418"/>
                  <a:pt x="462" y="426"/>
                </a:cubicBezTo>
                <a:cubicBezTo>
                  <a:pt x="464" y="430"/>
                  <a:pt x="459" y="438"/>
                  <a:pt x="464" y="438"/>
                </a:cubicBezTo>
                <a:cubicBezTo>
                  <a:pt x="470" y="430"/>
                  <a:pt x="466" y="419"/>
                  <a:pt x="462" y="412"/>
                </a:cubicBezTo>
                <a:close/>
                <a:moveTo>
                  <a:pt x="615" y="667"/>
                </a:moveTo>
                <a:cubicBezTo>
                  <a:pt x="615" y="666"/>
                  <a:pt x="615" y="666"/>
                  <a:pt x="615" y="666"/>
                </a:cubicBezTo>
                <a:cubicBezTo>
                  <a:pt x="614" y="666"/>
                  <a:pt x="614" y="666"/>
                  <a:pt x="614" y="666"/>
                </a:cubicBezTo>
                <a:cubicBezTo>
                  <a:pt x="614" y="667"/>
                  <a:pt x="614" y="667"/>
                  <a:pt x="614" y="667"/>
                </a:cubicBezTo>
                <a:lnTo>
                  <a:pt x="615" y="667"/>
                </a:lnTo>
                <a:close/>
              </a:path>
            </a:pathLst>
          </a:custGeom>
          <a:solidFill>
            <a:srgbClr val="B186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1" name="Google Shape;391;p22"/>
          <p:cNvSpPr/>
          <p:nvPr/>
        </p:nvSpPr>
        <p:spPr>
          <a:xfrm>
            <a:off x="7249464" y="3704989"/>
            <a:ext cx="580980" cy="583812"/>
          </a:xfrm>
          <a:custGeom>
            <a:rect b="b" l="l" r="r" t="t"/>
            <a:pathLst>
              <a:path extrusionOk="0" h="823" w="819">
                <a:moveTo>
                  <a:pt x="434" y="1"/>
                </a:moveTo>
                <a:cubicBezTo>
                  <a:pt x="438" y="9"/>
                  <a:pt x="447" y="9"/>
                  <a:pt x="452" y="15"/>
                </a:cubicBezTo>
                <a:cubicBezTo>
                  <a:pt x="465" y="20"/>
                  <a:pt x="477" y="28"/>
                  <a:pt x="489" y="34"/>
                </a:cubicBezTo>
                <a:cubicBezTo>
                  <a:pt x="491" y="37"/>
                  <a:pt x="495" y="35"/>
                  <a:pt x="497" y="37"/>
                </a:cubicBezTo>
                <a:cubicBezTo>
                  <a:pt x="519" y="50"/>
                  <a:pt x="541" y="68"/>
                  <a:pt x="553" y="91"/>
                </a:cubicBezTo>
                <a:cubicBezTo>
                  <a:pt x="557" y="100"/>
                  <a:pt x="558" y="112"/>
                  <a:pt x="567" y="118"/>
                </a:cubicBezTo>
                <a:cubicBezTo>
                  <a:pt x="582" y="130"/>
                  <a:pt x="598" y="144"/>
                  <a:pt x="604" y="163"/>
                </a:cubicBezTo>
                <a:cubicBezTo>
                  <a:pt x="610" y="173"/>
                  <a:pt x="613" y="185"/>
                  <a:pt x="617" y="196"/>
                </a:cubicBezTo>
                <a:cubicBezTo>
                  <a:pt x="621" y="200"/>
                  <a:pt x="627" y="198"/>
                  <a:pt x="631" y="202"/>
                </a:cubicBezTo>
                <a:cubicBezTo>
                  <a:pt x="653" y="212"/>
                  <a:pt x="674" y="227"/>
                  <a:pt x="688" y="248"/>
                </a:cubicBezTo>
                <a:cubicBezTo>
                  <a:pt x="702" y="247"/>
                  <a:pt x="715" y="254"/>
                  <a:pt x="727" y="261"/>
                </a:cubicBezTo>
                <a:cubicBezTo>
                  <a:pt x="738" y="268"/>
                  <a:pt x="746" y="277"/>
                  <a:pt x="755" y="286"/>
                </a:cubicBezTo>
                <a:cubicBezTo>
                  <a:pt x="758" y="293"/>
                  <a:pt x="766" y="298"/>
                  <a:pt x="769" y="305"/>
                </a:cubicBezTo>
                <a:cubicBezTo>
                  <a:pt x="773" y="307"/>
                  <a:pt x="774" y="312"/>
                  <a:pt x="777" y="316"/>
                </a:cubicBezTo>
                <a:cubicBezTo>
                  <a:pt x="785" y="336"/>
                  <a:pt x="799" y="353"/>
                  <a:pt x="807" y="374"/>
                </a:cubicBezTo>
                <a:cubicBezTo>
                  <a:pt x="811" y="381"/>
                  <a:pt x="815" y="389"/>
                  <a:pt x="819" y="396"/>
                </a:cubicBezTo>
                <a:cubicBezTo>
                  <a:pt x="817" y="409"/>
                  <a:pt x="819" y="419"/>
                  <a:pt x="817" y="431"/>
                </a:cubicBezTo>
                <a:cubicBezTo>
                  <a:pt x="805" y="451"/>
                  <a:pt x="801" y="474"/>
                  <a:pt x="787" y="493"/>
                </a:cubicBezTo>
                <a:cubicBezTo>
                  <a:pt x="776" y="509"/>
                  <a:pt x="761" y="527"/>
                  <a:pt x="744" y="537"/>
                </a:cubicBezTo>
                <a:cubicBezTo>
                  <a:pt x="733" y="546"/>
                  <a:pt x="719" y="552"/>
                  <a:pt x="704" y="555"/>
                </a:cubicBezTo>
                <a:cubicBezTo>
                  <a:pt x="692" y="568"/>
                  <a:pt x="681" y="581"/>
                  <a:pt x="667" y="591"/>
                </a:cubicBezTo>
                <a:cubicBezTo>
                  <a:pt x="654" y="598"/>
                  <a:pt x="642" y="605"/>
                  <a:pt x="628" y="609"/>
                </a:cubicBezTo>
                <a:cubicBezTo>
                  <a:pt x="621" y="614"/>
                  <a:pt x="620" y="624"/>
                  <a:pt x="615" y="631"/>
                </a:cubicBezTo>
                <a:cubicBezTo>
                  <a:pt x="610" y="651"/>
                  <a:pt x="601" y="669"/>
                  <a:pt x="587" y="687"/>
                </a:cubicBezTo>
                <a:cubicBezTo>
                  <a:pt x="579" y="694"/>
                  <a:pt x="571" y="703"/>
                  <a:pt x="561" y="708"/>
                </a:cubicBezTo>
                <a:cubicBezTo>
                  <a:pt x="553" y="729"/>
                  <a:pt x="537" y="750"/>
                  <a:pt x="518" y="761"/>
                </a:cubicBezTo>
                <a:cubicBezTo>
                  <a:pt x="487" y="779"/>
                  <a:pt x="487" y="779"/>
                  <a:pt x="487" y="779"/>
                </a:cubicBezTo>
                <a:cubicBezTo>
                  <a:pt x="463" y="788"/>
                  <a:pt x="437" y="799"/>
                  <a:pt x="420" y="820"/>
                </a:cubicBezTo>
                <a:cubicBezTo>
                  <a:pt x="409" y="823"/>
                  <a:pt x="402" y="810"/>
                  <a:pt x="394" y="806"/>
                </a:cubicBezTo>
                <a:cubicBezTo>
                  <a:pt x="367" y="796"/>
                  <a:pt x="339" y="787"/>
                  <a:pt x="316" y="771"/>
                </a:cubicBezTo>
                <a:cubicBezTo>
                  <a:pt x="287" y="752"/>
                  <a:pt x="260" y="725"/>
                  <a:pt x="255" y="689"/>
                </a:cubicBezTo>
                <a:cubicBezTo>
                  <a:pt x="241" y="680"/>
                  <a:pt x="233" y="665"/>
                  <a:pt x="224" y="652"/>
                </a:cubicBezTo>
                <a:cubicBezTo>
                  <a:pt x="218" y="641"/>
                  <a:pt x="212" y="631"/>
                  <a:pt x="210" y="620"/>
                </a:cubicBezTo>
                <a:cubicBezTo>
                  <a:pt x="206" y="618"/>
                  <a:pt x="199" y="619"/>
                  <a:pt x="194" y="616"/>
                </a:cubicBezTo>
                <a:cubicBezTo>
                  <a:pt x="172" y="607"/>
                  <a:pt x="151" y="597"/>
                  <a:pt x="133" y="580"/>
                </a:cubicBezTo>
                <a:cubicBezTo>
                  <a:pt x="125" y="570"/>
                  <a:pt x="115" y="563"/>
                  <a:pt x="111" y="550"/>
                </a:cubicBezTo>
                <a:cubicBezTo>
                  <a:pt x="107" y="543"/>
                  <a:pt x="98" y="546"/>
                  <a:pt x="92" y="542"/>
                </a:cubicBezTo>
                <a:cubicBezTo>
                  <a:pt x="67" y="527"/>
                  <a:pt x="42" y="504"/>
                  <a:pt x="32" y="476"/>
                </a:cubicBezTo>
                <a:cubicBezTo>
                  <a:pt x="26" y="463"/>
                  <a:pt x="20" y="449"/>
                  <a:pt x="11" y="438"/>
                </a:cubicBezTo>
                <a:cubicBezTo>
                  <a:pt x="13" y="430"/>
                  <a:pt x="3" y="429"/>
                  <a:pt x="4" y="421"/>
                </a:cubicBezTo>
                <a:cubicBezTo>
                  <a:pt x="4" y="403"/>
                  <a:pt x="0" y="382"/>
                  <a:pt x="14" y="368"/>
                </a:cubicBezTo>
                <a:cubicBezTo>
                  <a:pt x="17" y="365"/>
                  <a:pt x="16" y="361"/>
                  <a:pt x="19" y="358"/>
                </a:cubicBezTo>
                <a:cubicBezTo>
                  <a:pt x="33" y="323"/>
                  <a:pt x="59" y="288"/>
                  <a:pt x="93" y="269"/>
                </a:cubicBezTo>
                <a:cubicBezTo>
                  <a:pt x="97" y="267"/>
                  <a:pt x="101" y="266"/>
                  <a:pt x="105" y="263"/>
                </a:cubicBezTo>
                <a:cubicBezTo>
                  <a:pt x="127" y="258"/>
                  <a:pt x="127" y="258"/>
                  <a:pt x="127" y="258"/>
                </a:cubicBezTo>
                <a:cubicBezTo>
                  <a:pt x="144" y="241"/>
                  <a:pt x="162" y="224"/>
                  <a:pt x="185" y="219"/>
                </a:cubicBezTo>
                <a:cubicBezTo>
                  <a:pt x="190" y="214"/>
                  <a:pt x="200" y="216"/>
                  <a:pt x="202" y="208"/>
                </a:cubicBezTo>
                <a:cubicBezTo>
                  <a:pt x="212" y="176"/>
                  <a:pt x="234" y="147"/>
                  <a:pt x="260" y="126"/>
                </a:cubicBezTo>
                <a:cubicBezTo>
                  <a:pt x="263" y="102"/>
                  <a:pt x="278" y="82"/>
                  <a:pt x="296" y="66"/>
                </a:cubicBezTo>
                <a:cubicBezTo>
                  <a:pt x="310" y="57"/>
                  <a:pt x="323" y="49"/>
                  <a:pt x="339" y="42"/>
                </a:cubicBezTo>
                <a:cubicBezTo>
                  <a:pt x="352" y="34"/>
                  <a:pt x="366" y="27"/>
                  <a:pt x="379" y="20"/>
                </a:cubicBezTo>
                <a:cubicBezTo>
                  <a:pt x="400" y="0"/>
                  <a:pt x="400" y="0"/>
                  <a:pt x="400" y="0"/>
                </a:cubicBezTo>
                <a:cubicBezTo>
                  <a:pt x="409" y="0"/>
                  <a:pt x="419" y="0"/>
                  <a:pt x="428" y="0"/>
                </a:cubicBezTo>
                <a:cubicBezTo>
                  <a:pt x="434" y="1"/>
                  <a:pt x="434" y="1"/>
                  <a:pt x="434" y="1"/>
                </a:cubicBezTo>
                <a:close/>
                <a:moveTo>
                  <a:pt x="420" y="10"/>
                </a:moveTo>
                <a:cubicBezTo>
                  <a:pt x="416" y="9"/>
                  <a:pt x="416" y="9"/>
                  <a:pt x="416" y="9"/>
                </a:cubicBezTo>
                <a:cubicBezTo>
                  <a:pt x="375" y="57"/>
                  <a:pt x="300" y="57"/>
                  <a:pt x="280" y="122"/>
                </a:cubicBezTo>
                <a:cubicBezTo>
                  <a:pt x="278" y="127"/>
                  <a:pt x="282" y="132"/>
                  <a:pt x="278" y="135"/>
                </a:cubicBezTo>
                <a:cubicBezTo>
                  <a:pt x="268" y="142"/>
                  <a:pt x="258" y="149"/>
                  <a:pt x="249" y="158"/>
                </a:cubicBezTo>
                <a:cubicBezTo>
                  <a:pt x="237" y="177"/>
                  <a:pt x="223" y="196"/>
                  <a:pt x="224" y="219"/>
                </a:cubicBezTo>
                <a:cubicBezTo>
                  <a:pt x="221" y="225"/>
                  <a:pt x="214" y="224"/>
                  <a:pt x="209" y="225"/>
                </a:cubicBezTo>
                <a:cubicBezTo>
                  <a:pt x="181" y="230"/>
                  <a:pt x="156" y="247"/>
                  <a:pt x="139" y="270"/>
                </a:cubicBezTo>
                <a:cubicBezTo>
                  <a:pt x="137" y="275"/>
                  <a:pt x="133" y="268"/>
                  <a:pt x="131" y="273"/>
                </a:cubicBezTo>
                <a:cubicBezTo>
                  <a:pt x="109" y="277"/>
                  <a:pt x="92" y="289"/>
                  <a:pt x="73" y="303"/>
                </a:cubicBezTo>
                <a:cubicBezTo>
                  <a:pt x="48" y="328"/>
                  <a:pt x="37" y="360"/>
                  <a:pt x="23" y="390"/>
                </a:cubicBezTo>
                <a:cubicBezTo>
                  <a:pt x="22" y="397"/>
                  <a:pt x="11" y="401"/>
                  <a:pt x="14" y="409"/>
                </a:cubicBezTo>
                <a:cubicBezTo>
                  <a:pt x="19" y="412"/>
                  <a:pt x="22" y="418"/>
                  <a:pt x="26" y="423"/>
                </a:cubicBezTo>
                <a:cubicBezTo>
                  <a:pt x="37" y="447"/>
                  <a:pt x="45" y="475"/>
                  <a:pt x="65" y="496"/>
                </a:cubicBezTo>
                <a:cubicBezTo>
                  <a:pt x="77" y="509"/>
                  <a:pt x="93" y="521"/>
                  <a:pt x="110" y="527"/>
                </a:cubicBezTo>
                <a:cubicBezTo>
                  <a:pt x="114" y="530"/>
                  <a:pt x="122" y="525"/>
                  <a:pt x="125" y="531"/>
                </a:cubicBezTo>
                <a:cubicBezTo>
                  <a:pt x="129" y="554"/>
                  <a:pt x="151" y="571"/>
                  <a:pt x="170" y="583"/>
                </a:cubicBezTo>
                <a:cubicBezTo>
                  <a:pt x="181" y="591"/>
                  <a:pt x="194" y="591"/>
                  <a:pt x="205" y="595"/>
                </a:cubicBezTo>
                <a:cubicBezTo>
                  <a:pt x="212" y="596"/>
                  <a:pt x="221" y="590"/>
                  <a:pt x="226" y="597"/>
                </a:cubicBezTo>
                <a:cubicBezTo>
                  <a:pt x="226" y="608"/>
                  <a:pt x="228" y="619"/>
                  <a:pt x="231" y="629"/>
                </a:cubicBezTo>
                <a:cubicBezTo>
                  <a:pt x="240" y="646"/>
                  <a:pt x="252" y="666"/>
                  <a:pt x="272" y="672"/>
                </a:cubicBezTo>
                <a:cubicBezTo>
                  <a:pt x="276" y="676"/>
                  <a:pt x="273" y="682"/>
                  <a:pt x="274" y="687"/>
                </a:cubicBezTo>
                <a:cubicBezTo>
                  <a:pt x="278" y="726"/>
                  <a:pt x="319" y="754"/>
                  <a:pt x="353" y="766"/>
                </a:cubicBezTo>
                <a:cubicBezTo>
                  <a:pt x="367" y="772"/>
                  <a:pt x="383" y="773"/>
                  <a:pt x="397" y="781"/>
                </a:cubicBezTo>
                <a:cubicBezTo>
                  <a:pt x="405" y="783"/>
                  <a:pt x="409" y="790"/>
                  <a:pt x="416" y="794"/>
                </a:cubicBezTo>
                <a:cubicBezTo>
                  <a:pt x="424" y="792"/>
                  <a:pt x="424" y="792"/>
                  <a:pt x="424" y="792"/>
                </a:cubicBezTo>
                <a:cubicBezTo>
                  <a:pt x="436" y="781"/>
                  <a:pt x="452" y="778"/>
                  <a:pt x="467" y="772"/>
                </a:cubicBezTo>
                <a:cubicBezTo>
                  <a:pt x="478" y="770"/>
                  <a:pt x="486" y="762"/>
                  <a:pt x="496" y="759"/>
                </a:cubicBezTo>
                <a:cubicBezTo>
                  <a:pt x="515" y="747"/>
                  <a:pt x="539" y="732"/>
                  <a:pt x="543" y="708"/>
                </a:cubicBezTo>
                <a:cubicBezTo>
                  <a:pt x="544" y="704"/>
                  <a:pt x="542" y="701"/>
                  <a:pt x="545" y="697"/>
                </a:cubicBezTo>
                <a:cubicBezTo>
                  <a:pt x="554" y="693"/>
                  <a:pt x="563" y="688"/>
                  <a:pt x="570" y="681"/>
                </a:cubicBezTo>
                <a:cubicBezTo>
                  <a:pt x="587" y="658"/>
                  <a:pt x="604" y="632"/>
                  <a:pt x="604" y="602"/>
                </a:cubicBezTo>
                <a:cubicBezTo>
                  <a:pt x="605" y="599"/>
                  <a:pt x="606" y="595"/>
                  <a:pt x="610" y="596"/>
                </a:cubicBezTo>
                <a:cubicBezTo>
                  <a:pt x="619" y="594"/>
                  <a:pt x="628" y="592"/>
                  <a:pt x="636" y="589"/>
                </a:cubicBezTo>
                <a:cubicBezTo>
                  <a:pt x="655" y="583"/>
                  <a:pt x="673" y="571"/>
                  <a:pt x="685" y="552"/>
                </a:cubicBezTo>
                <a:cubicBezTo>
                  <a:pt x="688" y="549"/>
                  <a:pt x="687" y="543"/>
                  <a:pt x="691" y="540"/>
                </a:cubicBezTo>
                <a:cubicBezTo>
                  <a:pt x="715" y="539"/>
                  <a:pt x="736" y="526"/>
                  <a:pt x="753" y="509"/>
                </a:cubicBezTo>
                <a:cubicBezTo>
                  <a:pt x="777" y="487"/>
                  <a:pt x="785" y="457"/>
                  <a:pt x="799" y="429"/>
                </a:cubicBezTo>
                <a:cubicBezTo>
                  <a:pt x="801" y="420"/>
                  <a:pt x="813" y="415"/>
                  <a:pt x="810" y="405"/>
                </a:cubicBezTo>
                <a:cubicBezTo>
                  <a:pt x="778" y="368"/>
                  <a:pt x="772" y="318"/>
                  <a:pt x="733" y="287"/>
                </a:cubicBezTo>
                <a:cubicBezTo>
                  <a:pt x="717" y="274"/>
                  <a:pt x="698" y="267"/>
                  <a:pt x="677" y="266"/>
                </a:cubicBezTo>
                <a:cubicBezTo>
                  <a:pt x="670" y="256"/>
                  <a:pt x="665" y="245"/>
                  <a:pt x="654" y="237"/>
                </a:cubicBezTo>
                <a:cubicBezTo>
                  <a:pt x="644" y="228"/>
                  <a:pt x="631" y="221"/>
                  <a:pt x="619" y="215"/>
                </a:cubicBezTo>
                <a:cubicBezTo>
                  <a:pt x="614" y="213"/>
                  <a:pt x="607" y="214"/>
                  <a:pt x="603" y="211"/>
                </a:cubicBezTo>
                <a:cubicBezTo>
                  <a:pt x="603" y="188"/>
                  <a:pt x="592" y="169"/>
                  <a:pt x="579" y="151"/>
                </a:cubicBezTo>
                <a:cubicBezTo>
                  <a:pt x="570" y="139"/>
                  <a:pt x="559" y="131"/>
                  <a:pt x="547" y="124"/>
                </a:cubicBezTo>
                <a:cubicBezTo>
                  <a:pt x="542" y="106"/>
                  <a:pt x="534" y="90"/>
                  <a:pt x="519" y="76"/>
                </a:cubicBezTo>
                <a:cubicBezTo>
                  <a:pt x="490" y="46"/>
                  <a:pt x="450" y="39"/>
                  <a:pt x="420" y="10"/>
                </a:cubicBezTo>
                <a:close/>
                <a:moveTo>
                  <a:pt x="424" y="37"/>
                </a:moveTo>
                <a:cubicBezTo>
                  <a:pt x="420" y="34"/>
                  <a:pt x="416" y="24"/>
                  <a:pt x="412" y="33"/>
                </a:cubicBezTo>
                <a:cubicBezTo>
                  <a:pt x="400" y="46"/>
                  <a:pt x="384" y="54"/>
                  <a:pt x="369" y="62"/>
                </a:cubicBezTo>
                <a:cubicBezTo>
                  <a:pt x="343" y="76"/>
                  <a:pt x="310" y="90"/>
                  <a:pt x="296" y="121"/>
                </a:cubicBezTo>
                <a:cubicBezTo>
                  <a:pt x="294" y="127"/>
                  <a:pt x="293" y="135"/>
                  <a:pt x="291" y="141"/>
                </a:cubicBezTo>
                <a:cubicBezTo>
                  <a:pt x="268" y="160"/>
                  <a:pt x="268" y="160"/>
                  <a:pt x="268" y="160"/>
                </a:cubicBezTo>
                <a:cubicBezTo>
                  <a:pt x="256" y="175"/>
                  <a:pt x="243" y="190"/>
                  <a:pt x="235" y="208"/>
                </a:cubicBezTo>
                <a:cubicBezTo>
                  <a:pt x="233" y="218"/>
                  <a:pt x="232" y="230"/>
                  <a:pt x="230" y="240"/>
                </a:cubicBezTo>
                <a:cubicBezTo>
                  <a:pt x="217" y="242"/>
                  <a:pt x="204" y="246"/>
                  <a:pt x="191" y="250"/>
                </a:cubicBezTo>
                <a:cubicBezTo>
                  <a:pt x="171" y="257"/>
                  <a:pt x="150" y="271"/>
                  <a:pt x="140" y="292"/>
                </a:cubicBezTo>
                <a:cubicBezTo>
                  <a:pt x="107" y="296"/>
                  <a:pt x="83" y="321"/>
                  <a:pt x="63" y="346"/>
                </a:cubicBezTo>
                <a:cubicBezTo>
                  <a:pt x="52" y="364"/>
                  <a:pt x="43" y="384"/>
                  <a:pt x="38" y="405"/>
                </a:cubicBezTo>
                <a:cubicBezTo>
                  <a:pt x="38" y="408"/>
                  <a:pt x="33" y="408"/>
                  <a:pt x="34" y="412"/>
                </a:cubicBezTo>
                <a:cubicBezTo>
                  <a:pt x="65" y="439"/>
                  <a:pt x="61" y="480"/>
                  <a:pt x="94" y="506"/>
                </a:cubicBezTo>
                <a:cubicBezTo>
                  <a:pt x="105" y="516"/>
                  <a:pt x="121" y="516"/>
                  <a:pt x="134" y="518"/>
                </a:cubicBezTo>
                <a:cubicBezTo>
                  <a:pt x="139" y="523"/>
                  <a:pt x="138" y="531"/>
                  <a:pt x="143" y="536"/>
                </a:cubicBezTo>
                <a:cubicBezTo>
                  <a:pt x="149" y="545"/>
                  <a:pt x="156" y="553"/>
                  <a:pt x="165" y="560"/>
                </a:cubicBezTo>
                <a:cubicBezTo>
                  <a:pt x="185" y="572"/>
                  <a:pt x="208" y="586"/>
                  <a:pt x="234" y="579"/>
                </a:cubicBezTo>
                <a:cubicBezTo>
                  <a:pt x="237" y="581"/>
                  <a:pt x="237" y="581"/>
                  <a:pt x="237" y="581"/>
                </a:cubicBezTo>
                <a:cubicBezTo>
                  <a:pt x="242" y="614"/>
                  <a:pt x="248" y="650"/>
                  <a:pt x="283" y="665"/>
                </a:cubicBezTo>
                <a:cubicBezTo>
                  <a:pt x="285" y="666"/>
                  <a:pt x="290" y="669"/>
                  <a:pt x="288" y="674"/>
                </a:cubicBezTo>
                <a:cubicBezTo>
                  <a:pt x="290" y="728"/>
                  <a:pt x="348" y="749"/>
                  <a:pt x="390" y="764"/>
                </a:cubicBezTo>
                <a:cubicBezTo>
                  <a:pt x="399" y="766"/>
                  <a:pt x="407" y="770"/>
                  <a:pt x="415" y="775"/>
                </a:cubicBezTo>
                <a:cubicBezTo>
                  <a:pt x="417" y="777"/>
                  <a:pt x="419" y="781"/>
                  <a:pt x="423" y="780"/>
                </a:cubicBezTo>
                <a:cubicBezTo>
                  <a:pt x="428" y="772"/>
                  <a:pt x="437" y="769"/>
                  <a:pt x="445" y="765"/>
                </a:cubicBezTo>
                <a:cubicBezTo>
                  <a:pt x="479" y="752"/>
                  <a:pt x="523" y="737"/>
                  <a:pt x="530" y="696"/>
                </a:cubicBezTo>
                <a:cubicBezTo>
                  <a:pt x="561" y="676"/>
                  <a:pt x="581" y="642"/>
                  <a:pt x="590" y="608"/>
                </a:cubicBezTo>
                <a:cubicBezTo>
                  <a:pt x="593" y="601"/>
                  <a:pt x="592" y="592"/>
                  <a:pt x="595" y="585"/>
                </a:cubicBezTo>
                <a:cubicBezTo>
                  <a:pt x="618" y="580"/>
                  <a:pt x="641" y="574"/>
                  <a:pt x="660" y="560"/>
                </a:cubicBezTo>
                <a:cubicBezTo>
                  <a:pt x="673" y="553"/>
                  <a:pt x="677" y="540"/>
                  <a:pt x="685" y="529"/>
                </a:cubicBezTo>
                <a:cubicBezTo>
                  <a:pt x="701" y="527"/>
                  <a:pt x="715" y="520"/>
                  <a:pt x="727" y="512"/>
                </a:cubicBezTo>
                <a:cubicBezTo>
                  <a:pt x="756" y="489"/>
                  <a:pt x="770" y="457"/>
                  <a:pt x="785" y="426"/>
                </a:cubicBezTo>
                <a:cubicBezTo>
                  <a:pt x="788" y="421"/>
                  <a:pt x="793" y="415"/>
                  <a:pt x="794" y="408"/>
                </a:cubicBezTo>
                <a:cubicBezTo>
                  <a:pt x="794" y="407"/>
                  <a:pt x="792" y="407"/>
                  <a:pt x="792" y="406"/>
                </a:cubicBezTo>
                <a:cubicBezTo>
                  <a:pt x="788" y="404"/>
                  <a:pt x="787" y="401"/>
                  <a:pt x="786" y="397"/>
                </a:cubicBezTo>
                <a:cubicBezTo>
                  <a:pt x="765" y="380"/>
                  <a:pt x="762" y="352"/>
                  <a:pt x="747" y="331"/>
                </a:cubicBezTo>
                <a:cubicBezTo>
                  <a:pt x="743" y="319"/>
                  <a:pt x="732" y="309"/>
                  <a:pt x="725" y="298"/>
                </a:cubicBezTo>
                <a:cubicBezTo>
                  <a:pt x="714" y="290"/>
                  <a:pt x="701" y="283"/>
                  <a:pt x="687" y="281"/>
                </a:cubicBezTo>
                <a:cubicBezTo>
                  <a:pt x="681" y="279"/>
                  <a:pt x="673" y="283"/>
                  <a:pt x="667" y="277"/>
                </a:cubicBezTo>
                <a:cubicBezTo>
                  <a:pt x="666" y="272"/>
                  <a:pt x="662" y="268"/>
                  <a:pt x="659" y="263"/>
                </a:cubicBezTo>
                <a:cubicBezTo>
                  <a:pt x="649" y="248"/>
                  <a:pt x="632" y="235"/>
                  <a:pt x="616" y="230"/>
                </a:cubicBezTo>
                <a:cubicBezTo>
                  <a:pt x="612" y="227"/>
                  <a:pt x="607" y="227"/>
                  <a:pt x="602" y="226"/>
                </a:cubicBezTo>
                <a:cubicBezTo>
                  <a:pt x="598" y="224"/>
                  <a:pt x="592" y="227"/>
                  <a:pt x="588" y="222"/>
                </a:cubicBezTo>
                <a:cubicBezTo>
                  <a:pt x="585" y="198"/>
                  <a:pt x="576" y="175"/>
                  <a:pt x="564" y="155"/>
                </a:cubicBezTo>
                <a:cubicBezTo>
                  <a:pt x="557" y="144"/>
                  <a:pt x="547" y="134"/>
                  <a:pt x="535" y="129"/>
                </a:cubicBezTo>
                <a:cubicBezTo>
                  <a:pt x="525" y="110"/>
                  <a:pt x="525" y="110"/>
                  <a:pt x="525" y="110"/>
                </a:cubicBezTo>
                <a:cubicBezTo>
                  <a:pt x="518" y="99"/>
                  <a:pt x="510" y="88"/>
                  <a:pt x="499" y="80"/>
                </a:cubicBezTo>
                <a:cubicBezTo>
                  <a:pt x="478" y="60"/>
                  <a:pt x="448" y="53"/>
                  <a:pt x="424" y="37"/>
                </a:cubicBezTo>
                <a:close/>
                <a:moveTo>
                  <a:pt x="505" y="92"/>
                </a:moveTo>
                <a:cubicBezTo>
                  <a:pt x="480" y="63"/>
                  <a:pt x="444" y="61"/>
                  <a:pt x="418" y="37"/>
                </a:cubicBezTo>
                <a:cubicBezTo>
                  <a:pt x="408" y="44"/>
                  <a:pt x="399" y="51"/>
                  <a:pt x="389" y="57"/>
                </a:cubicBezTo>
                <a:cubicBezTo>
                  <a:pt x="362" y="74"/>
                  <a:pt x="329" y="83"/>
                  <a:pt x="308" y="111"/>
                </a:cubicBezTo>
                <a:cubicBezTo>
                  <a:pt x="302" y="121"/>
                  <a:pt x="299" y="131"/>
                  <a:pt x="300" y="143"/>
                </a:cubicBezTo>
                <a:cubicBezTo>
                  <a:pt x="298" y="145"/>
                  <a:pt x="298" y="145"/>
                  <a:pt x="298" y="145"/>
                </a:cubicBezTo>
                <a:cubicBezTo>
                  <a:pt x="290" y="149"/>
                  <a:pt x="283" y="154"/>
                  <a:pt x="277" y="160"/>
                </a:cubicBezTo>
                <a:cubicBezTo>
                  <a:pt x="256" y="182"/>
                  <a:pt x="237" y="208"/>
                  <a:pt x="238" y="240"/>
                </a:cubicBezTo>
                <a:cubicBezTo>
                  <a:pt x="236" y="249"/>
                  <a:pt x="227" y="244"/>
                  <a:pt x="222" y="246"/>
                </a:cubicBezTo>
                <a:cubicBezTo>
                  <a:pt x="191" y="252"/>
                  <a:pt x="157" y="266"/>
                  <a:pt x="144" y="298"/>
                </a:cubicBezTo>
                <a:cubicBezTo>
                  <a:pt x="133" y="298"/>
                  <a:pt x="133" y="298"/>
                  <a:pt x="133" y="298"/>
                </a:cubicBezTo>
                <a:cubicBezTo>
                  <a:pt x="85" y="313"/>
                  <a:pt x="57" y="361"/>
                  <a:pt x="44" y="405"/>
                </a:cubicBezTo>
                <a:cubicBezTo>
                  <a:pt x="40" y="413"/>
                  <a:pt x="49" y="417"/>
                  <a:pt x="53" y="423"/>
                </a:cubicBezTo>
                <a:cubicBezTo>
                  <a:pt x="62" y="442"/>
                  <a:pt x="68" y="462"/>
                  <a:pt x="79" y="479"/>
                </a:cubicBezTo>
                <a:cubicBezTo>
                  <a:pt x="86" y="492"/>
                  <a:pt x="98" y="502"/>
                  <a:pt x="110" y="508"/>
                </a:cubicBezTo>
                <a:cubicBezTo>
                  <a:pt x="120" y="511"/>
                  <a:pt x="132" y="510"/>
                  <a:pt x="140" y="515"/>
                </a:cubicBezTo>
                <a:cubicBezTo>
                  <a:pt x="143" y="530"/>
                  <a:pt x="155" y="543"/>
                  <a:pt x="166" y="553"/>
                </a:cubicBezTo>
                <a:cubicBezTo>
                  <a:pt x="182" y="564"/>
                  <a:pt x="200" y="576"/>
                  <a:pt x="221" y="575"/>
                </a:cubicBezTo>
                <a:cubicBezTo>
                  <a:pt x="228" y="577"/>
                  <a:pt x="238" y="569"/>
                  <a:pt x="242" y="578"/>
                </a:cubicBezTo>
                <a:cubicBezTo>
                  <a:pt x="247" y="608"/>
                  <a:pt x="247" y="608"/>
                  <a:pt x="247" y="608"/>
                </a:cubicBezTo>
                <a:cubicBezTo>
                  <a:pt x="251" y="632"/>
                  <a:pt x="268" y="657"/>
                  <a:pt x="293" y="664"/>
                </a:cubicBezTo>
                <a:cubicBezTo>
                  <a:pt x="293" y="675"/>
                  <a:pt x="294" y="685"/>
                  <a:pt x="297" y="694"/>
                </a:cubicBezTo>
                <a:cubicBezTo>
                  <a:pt x="311" y="727"/>
                  <a:pt x="346" y="740"/>
                  <a:pt x="375" y="752"/>
                </a:cubicBezTo>
                <a:cubicBezTo>
                  <a:pt x="383" y="756"/>
                  <a:pt x="391" y="758"/>
                  <a:pt x="399" y="761"/>
                </a:cubicBezTo>
                <a:cubicBezTo>
                  <a:pt x="407" y="762"/>
                  <a:pt x="412" y="772"/>
                  <a:pt x="421" y="772"/>
                </a:cubicBezTo>
                <a:cubicBezTo>
                  <a:pt x="453" y="753"/>
                  <a:pt x="494" y="749"/>
                  <a:pt x="517" y="715"/>
                </a:cubicBezTo>
                <a:cubicBezTo>
                  <a:pt x="521" y="708"/>
                  <a:pt x="522" y="699"/>
                  <a:pt x="526" y="692"/>
                </a:cubicBezTo>
                <a:cubicBezTo>
                  <a:pt x="540" y="685"/>
                  <a:pt x="554" y="672"/>
                  <a:pt x="563" y="657"/>
                </a:cubicBezTo>
                <a:cubicBezTo>
                  <a:pt x="575" y="639"/>
                  <a:pt x="582" y="620"/>
                  <a:pt x="586" y="599"/>
                </a:cubicBezTo>
                <a:cubicBezTo>
                  <a:pt x="588" y="593"/>
                  <a:pt x="585" y="582"/>
                  <a:pt x="594" y="580"/>
                </a:cubicBezTo>
                <a:cubicBezTo>
                  <a:pt x="606" y="577"/>
                  <a:pt x="616" y="576"/>
                  <a:pt x="627" y="572"/>
                </a:cubicBezTo>
                <a:cubicBezTo>
                  <a:pt x="645" y="566"/>
                  <a:pt x="664" y="554"/>
                  <a:pt x="674" y="537"/>
                </a:cubicBezTo>
                <a:cubicBezTo>
                  <a:pt x="675" y="524"/>
                  <a:pt x="690" y="525"/>
                  <a:pt x="699" y="522"/>
                </a:cubicBezTo>
                <a:cubicBezTo>
                  <a:pt x="740" y="508"/>
                  <a:pt x="759" y="466"/>
                  <a:pt x="776" y="432"/>
                </a:cubicBezTo>
                <a:cubicBezTo>
                  <a:pt x="779" y="423"/>
                  <a:pt x="788" y="418"/>
                  <a:pt x="788" y="408"/>
                </a:cubicBezTo>
                <a:cubicBezTo>
                  <a:pt x="759" y="385"/>
                  <a:pt x="755" y="349"/>
                  <a:pt x="736" y="320"/>
                </a:cubicBezTo>
                <a:cubicBezTo>
                  <a:pt x="724" y="303"/>
                  <a:pt x="704" y="288"/>
                  <a:pt x="683" y="286"/>
                </a:cubicBezTo>
                <a:cubicBezTo>
                  <a:pt x="677" y="286"/>
                  <a:pt x="670" y="286"/>
                  <a:pt x="665" y="285"/>
                </a:cubicBezTo>
                <a:cubicBezTo>
                  <a:pt x="652" y="257"/>
                  <a:pt x="625" y="235"/>
                  <a:pt x="595" y="230"/>
                </a:cubicBezTo>
                <a:cubicBezTo>
                  <a:pt x="591" y="230"/>
                  <a:pt x="586" y="231"/>
                  <a:pt x="582" y="229"/>
                </a:cubicBezTo>
                <a:cubicBezTo>
                  <a:pt x="582" y="190"/>
                  <a:pt x="565" y="149"/>
                  <a:pt x="528" y="131"/>
                </a:cubicBezTo>
                <a:cubicBezTo>
                  <a:pt x="524" y="116"/>
                  <a:pt x="515" y="104"/>
                  <a:pt x="505" y="92"/>
                </a:cubicBezTo>
                <a:close/>
                <a:moveTo>
                  <a:pt x="427" y="56"/>
                </a:moveTo>
                <a:cubicBezTo>
                  <a:pt x="422" y="55"/>
                  <a:pt x="420" y="45"/>
                  <a:pt x="413" y="49"/>
                </a:cubicBezTo>
                <a:cubicBezTo>
                  <a:pt x="402" y="65"/>
                  <a:pt x="384" y="68"/>
                  <a:pt x="369" y="78"/>
                </a:cubicBezTo>
                <a:cubicBezTo>
                  <a:pt x="347" y="90"/>
                  <a:pt x="321" y="101"/>
                  <a:pt x="309" y="127"/>
                </a:cubicBezTo>
                <a:cubicBezTo>
                  <a:pt x="306" y="135"/>
                  <a:pt x="311" y="145"/>
                  <a:pt x="305" y="151"/>
                </a:cubicBezTo>
                <a:cubicBezTo>
                  <a:pt x="295" y="155"/>
                  <a:pt x="288" y="163"/>
                  <a:pt x="279" y="169"/>
                </a:cubicBezTo>
                <a:cubicBezTo>
                  <a:pt x="256" y="189"/>
                  <a:pt x="246" y="217"/>
                  <a:pt x="246" y="249"/>
                </a:cubicBezTo>
                <a:cubicBezTo>
                  <a:pt x="244" y="254"/>
                  <a:pt x="237" y="250"/>
                  <a:pt x="233" y="252"/>
                </a:cubicBezTo>
                <a:cubicBezTo>
                  <a:pt x="218" y="254"/>
                  <a:pt x="205" y="259"/>
                  <a:pt x="192" y="265"/>
                </a:cubicBezTo>
                <a:cubicBezTo>
                  <a:pt x="173" y="272"/>
                  <a:pt x="159" y="287"/>
                  <a:pt x="151" y="306"/>
                </a:cubicBezTo>
                <a:cubicBezTo>
                  <a:pt x="140" y="307"/>
                  <a:pt x="128" y="307"/>
                  <a:pt x="118" y="313"/>
                </a:cubicBezTo>
                <a:cubicBezTo>
                  <a:pt x="89" y="325"/>
                  <a:pt x="75" y="356"/>
                  <a:pt x="60" y="381"/>
                </a:cubicBezTo>
                <a:cubicBezTo>
                  <a:pt x="58" y="391"/>
                  <a:pt x="53" y="401"/>
                  <a:pt x="52" y="411"/>
                </a:cubicBezTo>
                <a:cubicBezTo>
                  <a:pt x="59" y="423"/>
                  <a:pt x="68" y="434"/>
                  <a:pt x="72" y="448"/>
                </a:cubicBezTo>
                <a:cubicBezTo>
                  <a:pt x="81" y="459"/>
                  <a:pt x="84" y="474"/>
                  <a:pt x="97" y="483"/>
                </a:cubicBezTo>
                <a:cubicBezTo>
                  <a:pt x="106" y="498"/>
                  <a:pt x="125" y="499"/>
                  <a:pt x="141" y="502"/>
                </a:cubicBezTo>
                <a:cubicBezTo>
                  <a:pt x="145" y="512"/>
                  <a:pt x="149" y="521"/>
                  <a:pt x="155" y="530"/>
                </a:cubicBezTo>
                <a:cubicBezTo>
                  <a:pt x="170" y="553"/>
                  <a:pt x="198" y="563"/>
                  <a:pt x="223" y="566"/>
                </a:cubicBezTo>
                <a:cubicBezTo>
                  <a:pt x="231" y="568"/>
                  <a:pt x="239" y="564"/>
                  <a:pt x="246" y="566"/>
                </a:cubicBezTo>
                <a:cubicBezTo>
                  <a:pt x="255" y="596"/>
                  <a:pt x="255" y="630"/>
                  <a:pt x="282" y="650"/>
                </a:cubicBezTo>
                <a:cubicBezTo>
                  <a:pt x="288" y="656"/>
                  <a:pt x="304" y="653"/>
                  <a:pt x="300" y="666"/>
                </a:cubicBezTo>
                <a:cubicBezTo>
                  <a:pt x="298" y="687"/>
                  <a:pt x="312" y="703"/>
                  <a:pt x="325" y="716"/>
                </a:cubicBezTo>
                <a:cubicBezTo>
                  <a:pt x="346" y="732"/>
                  <a:pt x="371" y="742"/>
                  <a:pt x="395" y="751"/>
                </a:cubicBezTo>
                <a:cubicBezTo>
                  <a:pt x="406" y="752"/>
                  <a:pt x="416" y="765"/>
                  <a:pt x="429" y="759"/>
                </a:cubicBezTo>
                <a:cubicBezTo>
                  <a:pt x="453" y="739"/>
                  <a:pt x="490" y="740"/>
                  <a:pt x="510" y="710"/>
                </a:cubicBezTo>
                <a:cubicBezTo>
                  <a:pt x="519" y="686"/>
                  <a:pt x="519" y="686"/>
                  <a:pt x="519" y="686"/>
                </a:cubicBezTo>
                <a:cubicBezTo>
                  <a:pt x="535" y="678"/>
                  <a:pt x="548" y="664"/>
                  <a:pt x="557" y="649"/>
                </a:cubicBezTo>
                <a:cubicBezTo>
                  <a:pt x="568" y="625"/>
                  <a:pt x="578" y="600"/>
                  <a:pt x="582" y="575"/>
                </a:cubicBezTo>
                <a:cubicBezTo>
                  <a:pt x="585" y="571"/>
                  <a:pt x="585" y="571"/>
                  <a:pt x="585" y="571"/>
                </a:cubicBezTo>
                <a:cubicBezTo>
                  <a:pt x="591" y="569"/>
                  <a:pt x="599" y="570"/>
                  <a:pt x="606" y="566"/>
                </a:cubicBezTo>
                <a:cubicBezTo>
                  <a:pt x="635" y="563"/>
                  <a:pt x="664" y="546"/>
                  <a:pt x="675" y="518"/>
                </a:cubicBezTo>
                <a:cubicBezTo>
                  <a:pt x="678" y="513"/>
                  <a:pt x="685" y="515"/>
                  <a:pt x="688" y="516"/>
                </a:cubicBezTo>
                <a:cubicBezTo>
                  <a:pt x="706" y="516"/>
                  <a:pt x="718" y="504"/>
                  <a:pt x="731" y="492"/>
                </a:cubicBezTo>
                <a:cubicBezTo>
                  <a:pt x="750" y="471"/>
                  <a:pt x="764" y="446"/>
                  <a:pt x="774" y="420"/>
                </a:cubicBezTo>
                <a:cubicBezTo>
                  <a:pt x="775" y="416"/>
                  <a:pt x="778" y="411"/>
                  <a:pt x="775" y="407"/>
                </a:cubicBezTo>
                <a:cubicBezTo>
                  <a:pt x="745" y="377"/>
                  <a:pt x="741" y="330"/>
                  <a:pt x="704" y="305"/>
                </a:cubicBezTo>
                <a:cubicBezTo>
                  <a:pt x="694" y="297"/>
                  <a:pt x="679" y="296"/>
                  <a:pt x="666" y="297"/>
                </a:cubicBezTo>
                <a:cubicBezTo>
                  <a:pt x="662" y="296"/>
                  <a:pt x="659" y="291"/>
                  <a:pt x="657" y="287"/>
                </a:cubicBezTo>
                <a:cubicBezTo>
                  <a:pt x="646" y="269"/>
                  <a:pt x="629" y="252"/>
                  <a:pt x="609" y="244"/>
                </a:cubicBezTo>
                <a:cubicBezTo>
                  <a:pt x="602" y="241"/>
                  <a:pt x="593" y="240"/>
                  <a:pt x="586" y="239"/>
                </a:cubicBezTo>
                <a:cubicBezTo>
                  <a:pt x="582" y="238"/>
                  <a:pt x="576" y="240"/>
                  <a:pt x="573" y="236"/>
                </a:cubicBezTo>
                <a:cubicBezTo>
                  <a:pt x="568" y="211"/>
                  <a:pt x="568" y="185"/>
                  <a:pt x="552" y="165"/>
                </a:cubicBezTo>
                <a:cubicBezTo>
                  <a:pt x="545" y="152"/>
                  <a:pt x="533" y="141"/>
                  <a:pt x="520" y="135"/>
                </a:cubicBezTo>
                <a:cubicBezTo>
                  <a:pt x="516" y="120"/>
                  <a:pt x="506" y="107"/>
                  <a:pt x="494" y="95"/>
                </a:cubicBezTo>
                <a:cubicBezTo>
                  <a:pt x="475" y="75"/>
                  <a:pt x="448" y="72"/>
                  <a:pt x="427" y="56"/>
                </a:cubicBezTo>
                <a:close/>
                <a:moveTo>
                  <a:pt x="434" y="67"/>
                </a:moveTo>
                <a:cubicBezTo>
                  <a:pt x="428" y="63"/>
                  <a:pt x="423" y="59"/>
                  <a:pt x="417" y="55"/>
                </a:cubicBezTo>
                <a:cubicBezTo>
                  <a:pt x="402" y="68"/>
                  <a:pt x="384" y="74"/>
                  <a:pt x="368" y="84"/>
                </a:cubicBezTo>
                <a:cubicBezTo>
                  <a:pt x="348" y="96"/>
                  <a:pt x="321" y="107"/>
                  <a:pt x="314" y="132"/>
                </a:cubicBezTo>
                <a:cubicBezTo>
                  <a:pt x="312" y="138"/>
                  <a:pt x="316" y="148"/>
                  <a:pt x="311" y="153"/>
                </a:cubicBezTo>
                <a:cubicBezTo>
                  <a:pt x="303" y="156"/>
                  <a:pt x="298" y="162"/>
                  <a:pt x="291" y="167"/>
                </a:cubicBezTo>
                <a:cubicBezTo>
                  <a:pt x="269" y="182"/>
                  <a:pt x="257" y="205"/>
                  <a:pt x="253" y="230"/>
                </a:cubicBezTo>
                <a:cubicBezTo>
                  <a:pt x="250" y="238"/>
                  <a:pt x="256" y="250"/>
                  <a:pt x="248" y="255"/>
                </a:cubicBezTo>
                <a:cubicBezTo>
                  <a:pt x="224" y="258"/>
                  <a:pt x="201" y="263"/>
                  <a:pt x="181" y="277"/>
                </a:cubicBezTo>
                <a:cubicBezTo>
                  <a:pt x="167" y="284"/>
                  <a:pt x="162" y="297"/>
                  <a:pt x="155" y="310"/>
                </a:cubicBezTo>
                <a:cubicBezTo>
                  <a:pt x="137" y="312"/>
                  <a:pt x="137" y="312"/>
                  <a:pt x="137" y="312"/>
                </a:cubicBezTo>
                <a:cubicBezTo>
                  <a:pt x="125" y="314"/>
                  <a:pt x="115" y="320"/>
                  <a:pt x="105" y="327"/>
                </a:cubicBezTo>
                <a:cubicBezTo>
                  <a:pt x="85" y="345"/>
                  <a:pt x="74" y="368"/>
                  <a:pt x="63" y="391"/>
                </a:cubicBezTo>
                <a:cubicBezTo>
                  <a:pt x="62" y="398"/>
                  <a:pt x="56" y="404"/>
                  <a:pt x="60" y="412"/>
                </a:cubicBezTo>
                <a:cubicBezTo>
                  <a:pt x="72" y="429"/>
                  <a:pt x="77" y="448"/>
                  <a:pt x="89" y="466"/>
                </a:cubicBezTo>
                <a:cubicBezTo>
                  <a:pt x="92" y="472"/>
                  <a:pt x="98" y="479"/>
                  <a:pt x="101" y="484"/>
                </a:cubicBezTo>
                <a:cubicBezTo>
                  <a:pt x="110" y="487"/>
                  <a:pt x="117" y="493"/>
                  <a:pt x="127" y="495"/>
                </a:cubicBezTo>
                <a:cubicBezTo>
                  <a:pt x="133" y="497"/>
                  <a:pt x="140" y="494"/>
                  <a:pt x="146" y="498"/>
                </a:cubicBezTo>
                <a:cubicBezTo>
                  <a:pt x="149" y="510"/>
                  <a:pt x="155" y="521"/>
                  <a:pt x="162" y="531"/>
                </a:cubicBezTo>
                <a:cubicBezTo>
                  <a:pt x="166" y="533"/>
                  <a:pt x="168" y="538"/>
                  <a:pt x="171" y="541"/>
                </a:cubicBezTo>
                <a:cubicBezTo>
                  <a:pt x="181" y="549"/>
                  <a:pt x="192" y="552"/>
                  <a:pt x="203" y="557"/>
                </a:cubicBezTo>
                <a:cubicBezTo>
                  <a:pt x="216" y="563"/>
                  <a:pt x="233" y="560"/>
                  <a:pt x="248" y="560"/>
                </a:cubicBezTo>
                <a:cubicBezTo>
                  <a:pt x="252" y="565"/>
                  <a:pt x="252" y="565"/>
                  <a:pt x="252" y="565"/>
                </a:cubicBezTo>
                <a:cubicBezTo>
                  <a:pt x="257" y="594"/>
                  <a:pt x="258" y="625"/>
                  <a:pt x="283" y="646"/>
                </a:cubicBezTo>
                <a:cubicBezTo>
                  <a:pt x="303" y="654"/>
                  <a:pt x="303" y="654"/>
                  <a:pt x="303" y="654"/>
                </a:cubicBezTo>
                <a:cubicBezTo>
                  <a:pt x="307" y="662"/>
                  <a:pt x="306" y="675"/>
                  <a:pt x="308" y="684"/>
                </a:cubicBezTo>
                <a:cubicBezTo>
                  <a:pt x="313" y="695"/>
                  <a:pt x="319" y="705"/>
                  <a:pt x="329" y="713"/>
                </a:cubicBezTo>
                <a:cubicBezTo>
                  <a:pt x="362" y="733"/>
                  <a:pt x="362" y="733"/>
                  <a:pt x="362" y="733"/>
                </a:cubicBezTo>
                <a:cubicBezTo>
                  <a:pt x="374" y="736"/>
                  <a:pt x="387" y="742"/>
                  <a:pt x="399" y="748"/>
                </a:cubicBezTo>
                <a:cubicBezTo>
                  <a:pt x="407" y="749"/>
                  <a:pt x="414" y="755"/>
                  <a:pt x="422" y="757"/>
                </a:cubicBezTo>
                <a:cubicBezTo>
                  <a:pt x="428" y="753"/>
                  <a:pt x="434" y="749"/>
                  <a:pt x="440" y="747"/>
                </a:cubicBezTo>
                <a:cubicBezTo>
                  <a:pt x="443" y="746"/>
                  <a:pt x="443" y="746"/>
                  <a:pt x="443" y="746"/>
                </a:cubicBezTo>
                <a:cubicBezTo>
                  <a:pt x="453" y="740"/>
                  <a:pt x="465" y="738"/>
                  <a:pt x="475" y="732"/>
                </a:cubicBezTo>
                <a:cubicBezTo>
                  <a:pt x="490" y="727"/>
                  <a:pt x="504" y="713"/>
                  <a:pt x="509" y="697"/>
                </a:cubicBezTo>
                <a:cubicBezTo>
                  <a:pt x="511" y="693"/>
                  <a:pt x="510" y="687"/>
                  <a:pt x="513" y="682"/>
                </a:cubicBezTo>
                <a:cubicBezTo>
                  <a:pt x="529" y="678"/>
                  <a:pt x="542" y="664"/>
                  <a:pt x="551" y="650"/>
                </a:cubicBezTo>
                <a:cubicBezTo>
                  <a:pt x="560" y="629"/>
                  <a:pt x="569" y="607"/>
                  <a:pt x="575" y="585"/>
                </a:cubicBezTo>
                <a:cubicBezTo>
                  <a:pt x="578" y="579"/>
                  <a:pt x="575" y="572"/>
                  <a:pt x="579" y="568"/>
                </a:cubicBezTo>
                <a:cubicBezTo>
                  <a:pt x="590" y="564"/>
                  <a:pt x="604" y="564"/>
                  <a:pt x="616" y="560"/>
                </a:cubicBezTo>
                <a:cubicBezTo>
                  <a:pt x="630" y="558"/>
                  <a:pt x="643" y="549"/>
                  <a:pt x="654" y="540"/>
                </a:cubicBezTo>
                <a:cubicBezTo>
                  <a:pt x="664" y="531"/>
                  <a:pt x="668" y="519"/>
                  <a:pt x="675" y="509"/>
                </a:cubicBezTo>
                <a:cubicBezTo>
                  <a:pt x="680" y="509"/>
                  <a:pt x="684" y="510"/>
                  <a:pt x="688" y="511"/>
                </a:cubicBezTo>
                <a:cubicBezTo>
                  <a:pt x="698" y="511"/>
                  <a:pt x="706" y="506"/>
                  <a:pt x="714" y="501"/>
                </a:cubicBezTo>
                <a:cubicBezTo>
                  <a:pt x="736" y="482"/>
                  <a:pt x="754" y="457"/>
                  <a:pt x="764" y="429"/>
                </a:cubicBezTo>
                <a:cubicBezTo>
                  <a:pt x="765" y="423"/>
                  <a:pt x="771" y="418"/>
                  <a:pt x="771" y="411"/>
                </a:cubicBezTo>
                <a:cubicBezTo>
                  <a:pt x="744" y="382"/>
                  <a:pt x="740" y="344"/>
                  <a:pt x="710" y="316"/>
                </a:cubicBezTo>
                <a:cubicBezTo>
                  <a:pt x="699" y="302"/>
                  <a:pt x="679" y="302"/>
                  <a:pt x="663" y="303"/>
                </a:cubicBezTo>
                <a:cubicBezTo>
                  <a:pt x="659" y="302"/>
                  <a:pt x="657" y="297"/>
                  <a:pt x="655" y="294"/>
                </a:cubicBezTo>
                <a:cubicBezTo>
                  <a:pt x="638" y="261"/>
                  <a:pt x="603" y="242"/>
                  <a:pt x="568" y="244"/>
                </a:cubicBezTo>
                <a:cubicBezTo>
                  <a:pt x="564" y="214"/>
                  <a:pt x="563" y="182"/>
                  <a:pt x="542" y="160"/>
                </a:cubicBezTo>
                <a:cubicBezTo>
                  <a:pt x="536" y="150"/>
                  <a:pt x="525" y="145"/>
                  <a:pt x="515" y="139"/>
                </a:cubicBezTo>
                <a:cubicBezTo>
                  <a:pt x="512" y="128"/>
                  <a:pt x="512" y="128"/>
                  <a:pt x="512" y="128"/>
                </a:cubicBezTo>
                <a:cubicBezTo>
                  <a:pt x="496" y="96"/>
                  <a:pt x="463" y="80"/>
                  <a:pt x="434" y="67"/>
                </a:cubicBezTo>
                <a:close/>
                <a:moveTo>
                  <a:pt x="431" y="195"/>
                </a:moveTo>
                <a:cubicBezTo>
                  <a:pt x="426" y="192"/>
                  <a:pt x="427" y="183"/>
                  <a:pt x="420" y="183"/>
                </a:cubicBezTo>
                <a:cubicBezTo>
                  <a:pt x="413" y="199"/>
                  <a:pt x="399" y="211"/>
                  <a:pt x="384" y="219"/>
                </a:cubicBezTo>
                <a:cubicBezTo>
                  <a:pt x="367" y="234"/>
                  <a:pt x="347" y="253"/>
                  <a:pt x="349" y="278"/>
                </a:cubicBezTo>
                <a:cubicBezTo>
                  <a:pt x="351" y="289"/>
                  <a:pt x="360" y="298"/>
                  <a:pt x="370" y="301"/>
                </a:cubicBezTo>
                <a:cubicBezTo>
                  <a:pt x="378" y="301"/>
                  <a:pt x="385" y="298"/>
                  <a:pt x="390" y="294"/>
                </a:cubicBezTo>
                <a:cubicBezTo>
                  <a:pt x="397" y="288"/>
                  <a:pt x="400" y="278"/>
                  <a:pt x="399" y="269"/>
                </a:cubicBezTo>
                <a:cubicBezTo>
                  <a:pt x="394" y="263"/>
                  <a:pt x="389" y="259"/>
                  <a:pt x="382" y="259"/>
                </a:cubicBezTo>
                <a:cubicBezTo>
                  <a:pt x="382" y="257"/>
                  <a:pt x="383" y="256"/>
                  <a:pt x="384" y="254"/>
                </a:cubicBezTo>
                <a:cubicBezTo>
                  <a:pt x="386" y="252"/>
                  <a:pt x="390" y="251"/>
                  <a:pt x="393" y="252"/>
                </a:cubicBezTo>
                <a:cubicBezTo>
                  <a:pt x="399" y="253"/>
                  <a:pt x="404" y="257"/>
                  <a:pt x="407" y="263"/>
                </a:cubicBezTo>
                <a:cubicBezTo>
                  <a:pt x="410" y="272"/>
                  <a:pt x="409" y="285"/>
                  <a:pt x="403" y="292"/>
                </a:cubicBezTo>
                <a:cubicBezTo>
                  <a:pt x="401" y="296"/>
                  <a:pt x="394" y="297"/>
                  <a:pt x="397" y="302"/>
                </a:cubicBezTo>
                <a:cubicBezTo>
                  <a:pt x="407" y="307"/>
                  <a:pt x="406" y="321"/>
                  <a:pt x="417" y="323"/>
                </a:cubicBezTo>
                <a:cubicBezTo>
                  <a:pt x="422" y="319"/>
                  <a:pt x="423" y="312"/>
                  <a:pt x="427" y="307"/>
                </a:cubicBezTo>
                <a:cubicBezTo>
                  <a:pt x="431" y="302"/>
                  <a:pt x="438" y="300"/>
                  <a:pt x="438" y="292"/>
                </a:cubicBezTo>
                <a:cubicBezTo>
                  <a:pt x="434" y="289"/>
                  <a:pt x="433" y="284"/>
                  <a:pt x="430" y="279"/>
                </a:cubicBezTo>
                <a:cubicBezTo>
                  <a:pt x="429" y="270"/>
                  <a:pt x="430" y="258"/>
                  <a:pt x="439" y="252"/>
                </a:cubicBezTo>
                <a:cubicBezTo>
                  <a:pt x="444" y="251"/>
                  <a:pt x="450" y="251"/>
                  <a:pt x="453" y="253"/>
                </a:cubicBezTo>
                <a:cubicBezTo>
                  <a:pt x="458" y="261"/>
                  <a:pt x="448" y="258"/>
                  <a:pt x="446" y="262"/>
                </a:cubicBezTo>
                <a:cubicBezTo>
                  <a:pt x="441" y="264"/>
                  <a:pt x="439" y="269"/>
                  <a:pt x="439" y="274"/>
                </a:cubicBezTo>
                <a:cubicBezTo>
                  <a:pt x="438" y="280"/>
                  <a:pt x="440" y="284"/>
                  <a:pt x="444" y="288"/>
                </a:cubicBezTo>
                <a:cubicBezTo>
                  <a:pt x="451" y="291"/>
                  <a:pt x="462" y="294"/>
                  <a:pt x="469" y="288"/>
                </a:cubicBezTo>
                <a:cubicBezTo>
                  <a:pt x="478" y="280"/>
                  <a:pt x="481" y="270"/>
                  <a:pt x="482" y="260"/>
                </a:cubicBezTo>
                <a:cubicBezTo>
                  <a:pt x="481" y="244"/>
                  <a:pt x="475" y="227"/>
                  <a:pt x="462" y="217"/>
                </a:cubicBezTo>
                <a:cubicBezTo>
                  <a:pt x="452" y="209"/>
                  <a:pt x="440" y="203"/>
                  <a:pt x="431" y="195"/>
                </a:cubicBezTo>
                <a:close/>
                <a:moveTo>
                  <a:pt x="528" y="298"/>
                </a:moveTo>
                <a:cubicBezTo>
                  <a:pt x="519" y="286"/>
                  <a:pt x="503" y="283"/>
                  <a:pt x="489" y="283"/>
                </a:cubicBezTo>
                <a:cubicBezTo>
                  <a:pt x="484" y="284"/>
                  <a:pt x="480" y="286"/>
                  <a:pt x="478" y="290"/>
                </a:cubicBezTo>
                <a:cubicBezTo>
                  <a:pt x="471" y="301"/>
                  <a:pt x="457" y="302"/>
                  <a:pt x="445" y="300"/>
                </a:cubicBezTo>
                <a:cubicBezTo>
                  <a:pt x="433" y="311"/>
                  <a:pt x="423" y="324"/>
                  <a:pt x="416" y="338"/>
                </a:cubicBezTo>
                <a:cubicBezTo>
                  <a:pt x="414" y="338"/>
                  <a:pt x="414" y="338"/>
                  <a:pt x="414" y="338"/>
                </a:cubicBezTo>
                <a:cubicBezTo>
                  <a:pt x="408" y="329"/>
                  <a:pt x="399" y="320"/>
                  <a:pt x="392" y="312"/>
                </a:cubicBezTo>
                <a:cubicBezTo>
                  <a:pt x="389" y="310"/>
                  <a:pt x="386" y="303"/>
                  <a:pt x="382" y="308"/>
                </a:cubicBezTo>
                <a:cubicBezTo>
                  <a:pt x="379" y="308"/>
                  <a:pt x="375" y="311"/>
                  <a:pt x="373" y="308"/>
                </a:cubicBezTo>
                <a:cubicBezTo>
                  <a:pt x="370" y="312"/>
                  <a:pt x="364" y="307"/>
                  <a:pt x="360" y="308"/>
                </a:cubicBezTo>
                <a:cubicBezTo>
                  <a:pt x="358" y="306"/>
                  <a:pt x="358" y="306"/>
                  <a:pt x="358" y="306"/>
                </a:cubicBezTo>
                <a:cubicBezTo>
                  <a:pt x="351" y="302"/>
                  <a:pt x="346" y="294"/>
                  <a:pt x="344" y="286"/>
                </a:cubicBezTo>
                <a:cubicBezTo>
                  <a:pt x="342" y="285"/>
                  <a:pt x="340" y="286"/>
                  <a:pt x="338" y="287"/>
                </a:cubicBezTo>
                <a:cubicBezTo>
                  <a:pt x="327" y="284"/>
                  <a:pt x="318" y="291"/>
                  <a:pt x="312" y="298"/>
                </a:cubicBezTo>
                <a:cubicBezTo>
                  <a:pt x="306" y="306"/>
                  <a:pt x="300" y="316"/>
                  <a:pt x="302" y="326"/>
                </a:cubicBezTo>
                <a:cubicBezTo>
                  <a:pt x="299" y="340"/>
                  <a:pt x="307" y="354"/>
                  <a:pt x="317" y="364"/>
                </a:cubicBezTo>
                <a:cubicBezTo>
                  <a:pt x="324" y="365"/>
                  <a:pt x="331" y="371"/>
                  <a:pt x="339" y="367"/>
                </a:cubicBezTo>
                <a:cubicBezTo>
                  <a:pt x="343" y="364"/>
                  <a:pt x="350" y="363"/>
                  <a:pt x="349" y="358"/>
                </a:cubicBezTo>
                <a:cubicBezTo>
                  <a:pt x="352" y="352"/>
                  <a:pt x="351" y="344"/>
                  <a:pt x="357" y="340"/>
                </a:cubicBezTo>
                <a:cubicBezTo>
                  <a:pt x="363" y="337"/>
                  <a:pt x="369" y="335"/>
                  <a:pt x="375" y="337"/>
                </a:cubicBezTo>
                <a:cubicBezTo>
                  <a:pt x="384" y="345"/>
                  <a:pt x="392" y="354"/>
                  <a:pt x="391" y="367"/>
                </a:cubicBezTo>
                <a:cubicBezTo>
                  <a:pt x="390" y="371"/>
                  <a:pt x="390" y="377"/>
                  <a:pt x="384" y="379"/>
                </a:cubicBezTo>
                <a:cubicBezTo>
                  <a:pt x="378" y="380"/>
                  <a:pt x="372" y="379"/>
                  <a:pt x="367" y="375"/>
                </a:cubicBezTo>
                <a:cubicBezTo>
                  <a:pt x="367" y="371"/>
                  <a:pt x="362" y="372"/>
                  <a:pt x="359" y="372"/>
                </a:cubicBezTo>
                <a:cubicBezTo>
                  <a:pt x="352" y="381"/>
                  <a:pt x="341" y="386"/>
                  <a:pt x="336" y="396"/>
                </a:cubicBezTo>
                <a:cubicBezTo>
                  <a:pt x="326" y="409"/>
                  <a:pt x="319" y="429"/>
                  <a:pt x="326" y="445"/>
                </a:cubicBezTo>
                <a:cubicBezTo>
                  <a:pt x="331" y="457"/>
                  <a:pt x="347" y="461"/>
                  <a:pt x="349" y="475"/>
                </a:cubicBezTo>
                <a:cubicBezTo>
                  <a:pt x="350" y="480"/>
                  <a:pt x="350" y="486"/>
                  <a:pt x="345" y="490"/>
                </a:cubicBezTo>
                <a:cubicBezTo>
                  <a:pt x="337" y="491"/>
                  <a:pt x="327" y="494"/>
                  <a:pt x="323" y="485"/>
                </a:cubicBezTo>
                <a:cubicBezTo>
                  <a:pt x="318" y="473"/>
                  <a:pt x="318" y="461"/>
                  <a:pt x="314" y="449"/>
                </a:cubicBezTo>
                <a:cubicBezTo>
                  <a:pt x="311" y="442"/>
                  <a:pt x="305" y="436"/>
                  <a:pt x="297" y="434"/>
                </a:cubicBezTo>
                <a:cubicBezTo>
                  <a:pt x="290" y="431"/>
                  <a:pt x="283" y="435"/>
                  <a:pt x="278" y="440"/>
                </a:cubicBezTo>
                <a:cubicBezTo>
                  <a:pt x="271" y="447"/>
                  <a:pt x="267" y="459"/>
                  <a:pt x="272" y="469"/>
                </a:cubicBezTo>
                <a:cubicBezTo>
                  <a:pt x="273" y="473"/>
                  <a:pt x="269" y="472"/>
                  <a:pt x="268" y="473"/>
                </a:cubicBezTo>
                <a:cubicBezTo>
                  <a:pt x="261" y="470"/>
                  <a:pt x="260" y="463"/>
                  <a:pt x="260" y="456"/>
                </a:cubicBezTo>
                <a:cubicBezTo>
                  <a:pt x="260" y="445"/>
                  <a:pt x="263" y="432"/>
                  <a:pt x="275" y="426"/>
                </a:cubicBezTo>
                <a:cubicBezTo>
                  <a:pt x="280" y="420"/>
                  <a:pt x="289" y="426"/>
                  <a:pt x="295" y="420"/>
                </a:cubicBezTo>
                <a:cubicBezTo>
                  <a:pt x="300" y="411"/>
                  <a:pt x="307" y="402"/>
                  <a:pt x="306" y="390"/>
                </a:cubicBezTo>
                <a:cubicBezTo>
                  <a:pt x="306" y="373"/>
                  <a:pt x="299" y="356"/>
                  <a:pt x="284" y="346"/>
                </a:cubicBezTo>
                <a:cubicBezTo>
                  <a:pt x="273" y="343"/>
                  <a:pt x="261" y="344"/>
                  <a:pt x="252" y="351"/>
                </a:cubicBezTo>
                <a:cubicBezTo>
                  <a:pt x="249" y="354"/>
                  <a:pt x="246" y="359"/>
                  <a:pt x="245" y="364"/>
                </a:cubicBezTo>
                <a:cubicBezTo>
                  <a:pt x="245" y="371"/>
                  <a:pt x="249" y="377"/>
                  <a:pt x="250" y="384"/>
                </a:cubicBezTo>
                <a:cubicBezTo>
                  <a:pt x="250" y="385"/>
                  <a:pt x="248" y="385"/>
                  <a:pt x="247" y="386"/>
                </a:cubicBezTo>
                <a:cubicBezTo>
                  <a:pt x="243" y="385"/>
                  <a:pt x="236" y="385"/>
                  <a:pt x="234" y="380"/>
                </a:cubicBezTo>
                <a:cubicBezTo>
                  <a:pt x="230" y="373"/>
                  <a:pt x="232" y="366"/>
                  <a:pt x="230" y="358"/>
                </a:cubicBezTo>
                <a:cubicBezTo>
                  <a:pt x="228" y="358"/>
                  <a:pt x="226" y="356"/>
                  <a:pt x="223" y="357"/>
                </a:cubicBezTo>
                <a:cubicBezTo>
                  <a:pt x="211" y="359"/>
                  <a:pt x="200" y="370"/>
                  <a:pt x="197" y="382"/>
                </a:cubicBezTo>
                <a:cubicBezTo>
                  <a:pt x="195" y="396"/>
                  <a:pt x="198" y="411"/>
                  <a:pt x="210" y="420"/>
                </a:cubicBezTo>
                <a:cubicBezTo>
                  <a:pt x="217" y="421"/>
                  <a:pt x="219" y="410"/>
                  <a:pt x="227" y="411"/>
                </a:cubicBezTo>
                <a:cubicBezTo>
                  <a:pt x="232" y="411"/>
                  <a:pt x="238" y="410"/>
                  <a:pt x="240" y="415"/>
                </a:cubicBezTo>
                <a:cubicBezTo>
                  <a:pt x="243" y="419"/>
                  <a:pt x="242" y="424"/>
                  <a:pt x="241" y="428"/>
                </a:cubicBezTo>
                <a:cubicBezTo>
                  <a:pt x="235" y="437"/>
                  <a:pt x="233" y="448"/>
                  <a:pt x="230" y="459"/>
                </a:cubicBezTo>
                <a:cubicBezTo>
                  <a:pt x="227" y="482"/>
                  <a:pt x="235" y="503"/>
                  <a:pt x="254" y="516"/>
                </a:cubicBezTo>
                <a:cubicBezTo>
                  <a:pt x="261" y="524"/>
                  <a:pt x="274" y="521"/>
                  <a:pt x="283" y="518"/>
                </a:cubicBezTo>
                <a:cubicBezTo>
                  <a:pt x="291" y="523"/>
                  <a:pt x="291" y="523"/>
                  <a:pt x="291" y="523"/>
                </a:cubicBezTo>
                <a:cubicBezTo>
                  <a:pt x="297" y="537"/>
                  <a:pt x="312" y="546"/>
                  <a:pt x="328" y="548"/>
                </a:cubicBezTo>
                <a:cubicBezTo>
                  <a:pt x="331" y="549"/>
                  <a:pt x="332" y="544"/>
                  <a:pt x="333" y="543"/>
                </a:cubicBezTo>
                <a:cubicBezTo>
                  <a:pt x="335" y="537"/>
                  <a:pt x="339" y="532"/>
                  <a:pt x="344" y="527"/>
                </a:cubicBezTo>
                <a:cubicBezTo>
                  <a:pt x="344" y="523"/>
                  <a:pt x="349" y="525"/>
                  <a:pt x="351" y="524"/>
                </a:cubicBezTo>
                <a:cubicBezTo>
                  <a:pt x="356" y="520"/>
                  <a:pt x="363" y="524"/>
                  <a:pt x="370" y="521"/>
                </a:cubicBezTo>
                <a:cubicBezTo>
                  <a:pt x="375" y="524"/>
                  <a:pt x="384" y="523"/>
                  <a:pt x="386" y="531"/>
                </a:cubicBezTo>
                <a:cubicBezTo>
                  <a:pt x="385" y="532"/>
                  <a:pt x="385" y="532"/>
                  <a:pt x="385" y="532"/>
                </a:cubicBezTo>
                <a:cubicBezTo>
                  <a:pt x="380" y="529"/>
                  <a:pt x="374" y="526"/>
                  <a:pt x="368" y="527"/>
                </a:cubicBezTo>
                <a:cubicBezTo>
                  <a:pt x="355" y="531"/>
                  <a:pt x="344" y="539"/>
                  <a:pt x="342" y="553"/>
                </a:cubicBezTo>
                <a:cubicBezTo>
                  <a:pt x="342" y="569"/>
                  <a:pt x="352" y="585"/>
                  <a:pt x="366" y="594"/>
                </a:cubicBezTo>
                <a:cubicBezTo>
                  <a:pt x="367" y="594"/>
                  <a:pt x="367" y="594"/>
                  <a:pt x="367" y="594"/>
                </a:cubicBezTo>
                <a:cubicBezTo>
                  <a:pt x="379" y="602"/>
                  <a:pt x="397" y="609"/>
                  <a:pt x="402" y="623"/>
                </a:cubicBezTo>
                <a:cubicBezTo>
                  <a:pt x="408" y="626"/>
                  <a:pt x="405" y="634"/>
                  <a:pt x="410" y="638"/>
                </a:cubicBezTo>
                <a:cubicBezTo>
                  <a:pt x="412" y="640"/>
                  <a:pt x="415" y="639"/>
                  <a:pt x="417" y="637"/>
                </a:cubicBezTo>
                <a:cubicBezTo>
                  <a:pt x="422" y="631"/>
                  <a:pt x="422" y="623"/>
                  <a:pt x="426" y="616"/>
                </a:cubicBezTo>
                <a:cubicBezTo>
                  <a:pt x="428" y="608"/>
                  <a:pt x="436" y="604"/>
                  <a:pt x="442" y="599"/>
                </a:cubicBezTo>
                <a:cubicBezTo>
                  <a:pt x="452" y="585"/>
                  <a:pt x="473" y="582"/>
                  <a:pt x="477" y="564"/>
                </a:cubicBezTo>
                <a:cubicBezTo>
                  <a:pt x="481" y="554"/>
                  <a:pt x="479" y="542"/>
                  <a:pt x="471" y="534"/>
                </a:cubicBezTo>
                <a:cubicBezTo>
                  <a:pt x="463" y="533"/>
                  <a:pt x="456" y="525"/>
                  <a:pt x="447" y="525"/>
                </a:cubicBezTo>
                <a:cubicBezTo>
                  <a:pt x="445" y="529"/>
                  <a:pt x="441" y="524"/>
                  <a:pt x="440" y="529"/>
                </a:cubicBezTo>
                <a:cubicBezTo>
                  <a:pt x="431" y="531"/>
                  <a:pt x="430" y="542"/>
                  <a:pt x="424" y="548"/>
                </a:cubicBezTo>
                <a:cubicBezTo>
                  <a:pt x="419" y="543"/>
                  <a:pt x="422" y="537"/>
                  <a:pt x="424" y="531"/>
                </a:cubicBezTo>
                <a:cubicBezTo>
                  <a:pt x="430" y="529"/>
                  <a:pt x="434" y="521"/>
                  <a:pt x="441" y="523"/>
                </a:cubicBezTo>
                <a:cubicBezTo>
                  <a:pt x="442" y="518"/>
                  <a:pt x="447" y="521"/>
                  <a:pt x="449" y="519"/>
                </a:cubicBezTo>
                <a:cubicBezTo>
                  <a:pt x="455" y="519"/>
                  <a:pt x="463" y="519"/>
                  <a:pt x="468" y="523"/>
                </a:cubicBezTo>
                <a:cubicBezTo>
                  <a:pt x="474" y="522"/>
                  <a:pt x="473" y="530"/>
                  <a:pt x="478" y="532"/>
                </a:cubicBezTo>
                <a:cubicBezTo>
                  <a:pt x="479" y="537"/>
                  <a:pt x="485" y="538"/>
                  <a:pt x="486" y="542"/>
                </a:cubicBezTo>
                <a:cubicBezTo>
                  <a:pt x="490" y="544"/>
                  <a:pt x="495" y="544"/>
                  <a:pt x="499" y="542"/>
                </a:cubicBezTo>
                <a:cubicBezTo>
                  <a:pt x="507" y="543"/>
                  <a:pt x="513" y="536"/>
                  <a:pt x="520" y="534"/>
                </a:cubicBezTo>
                <a:cubicBezTo>
                  <a:pt x="524" y="531"/>
                  <a:pt x="525" y="524"/>
                  <a:pt x="531" y="524"/>
                </a:cubicBezTo>
                <a:cubicBezTo>
                  <a:pt x="546" y="531"/>
                  <a:pt x="559" y="526"/>
                  <a:pt x="573" y="520"/>
                </a:cubicBezTo>
                <a:cubicBezTo>
                  <a:pt x="587" y="513"/>
                  <a:pt x="593" y="495"/>
                  <a:pt x="596" y="479"/>
                </a:cubicBezTo>
                <a:cubicBezTo>
                  <a:pt x="601" y="458"/>
                  <a:pt x="587" y="442"/>
                  <a:pt x="589" y="422"/>
                </a:cubicBezTo>
                <a:cubicBezTo>
                  <a:pt x="590" y="418"/>
                  <a:pt x="590" y="412"/>
                  <a:pt x="596" y="410"/>
                </a:cubicBezTo>
                <a:cubicBezTo>
                  <a:pt x="602" y="407"/>
                  <a:pt x="609" y="408"/>
                  <a:pt x="614" y="412"/>
                </a:cubicBezTo>
                <a:cubicBezTo>
                  <a:pt x="618" y="413"/>
                  <a:pt x="620" y="408"/>
                  <a:pt x="623" y="406"/>
                </a:cubicBezTo>
                <a:cubicBezTo>
                  <a:pt x="627" y="395"/>
                  <a:pt x="631" y="382"/>
                  <a:pt x="624" y="371"/>
                </a:cubicBezTo>
                <a:cubicBezTo>
                  <a:pt x="620" y="359"/>
                  <a:pt x="608" y="357"/>
                  <a:pt x="597" y="354"/>
                </a:cubicBezTo>
                <a:cubicBezTo>
                  <a:pt x="595" y="359"/>
                  <a:pt x="588" y="356"/>
                  <a:pt x="586" y="361"/>
                </a:cubicBezTo>
                <a:cubicBezTo>
                  <a:pt x="589" y="369"/>
                  <a:pt x="589" y="380"/>
                  <a:pt x="582" y="386"/>
                </a:cubicBezTo>
                <a:cubicBezTo>
                  <a:pt x="580" y="387"/>
                  <a:pt x="575" y="389"/>
                  <a:pt x="575" y="385"/>
                </a:cubicBezTo>
                <a:cubicBezTo>
                  <a:pt x="581" y="376"/>
                  <a:pt x="581" y="367"/>
                  <a:pt x="575" y="358"/>
                </a:cubicBezTo>
                <a:cubicBezTo>
                  <a:pt x="571" y="352"/>
                  <a:pt x="565" y="346"/>
                  <a:pt x="558" y="347"/>
                </a:cubicBezTo>
                <a:cubicBezTo>
                  <a:pt x="553" y="348"/>
                  <a:pt x="547" y="347"/>
                  <a:pt x="545" y="351"/>
                </a:cubicBezTo>
                <a:cubicBezTo>
                  <a:pt x="539" y="350"/>
                  <a:pt x="537" y="357"/>
                  <a:pt x="532" y="358"/>
                </a:cubicBezTo>
                <a:cubicBezTo>
                  <a:pt x="523" y="365"/>
                  <a:pt x="525" y="378"/>
                  <a:pt x="522" y="387"/>
                </a:cubicBezTo>
                <a:cubicBezTo>
                  <a:pt x="525" y="402"/>
                  <a:pt x="529" y="419"/>
                  <a:pt x="541" y="431"/>
                </a:cubicBezTo>
                <a:cubicBezTo>
                  <a:pt x="553" y="437"/>
                  <a:pt x="563" y="447"/>
                  <a:pt x="563" y="461"/>
                </a:cubicBezTo>
                <a:cubicBezTo>
                  <a:pt x="564" y="469"/>
                  <a:pt x="558" y="475"/>
                  <a:pt x="552" y="478"/>
                </a:cubicBezTo>
                <a:cubicBezTo>
                  <a:pt x="551" y="479"/>
                  <a:pt x="550" y="477"/>
                  <a:pt x="550" y="476"/>
                </a:cubicBezTo>
                <a:cubicBezTo>
                  <a:pt x="556" y="465"/>
                  <a:pt x="550" y="455"/>
                  <a:pt x="545" y="446"/>
                </a:cubicBezTo>
                <a:cubicBezTo>
                  <a:pt x="539" y="439"/>
                  <a:pt x="529" y="437"/>
                  <a:pt x="519" y="438"/>
                </a:cubicBezTo>
                <a:cubicBezTo>
                  <a:pt x="505" y="447"/>
                  <a:pt x="505" y="447"/>
                  <a:pt x="505" y="447"/>
                </a:cubicBezTo>
                <a:cubicBezTo>
                  <a:pt x="498" y="453"/>
                  <a:pt x="508" y="458"/>
                  <a:pt x="506" y="463"/>
                </a:cubicBezTo>
                <a:cubicBezTo>
                  <a:pt x="507" y="472"/>
                  <a:pt x="504" y="481"/>
                  <a:pt x="497" y="485"/>
                </a:cubicBezTo>
                <a:cubicBezTo>
                  <a:pt x="491" y="488"/>
                  <a:pt x="484" y="488"/>
                  <a:pt x="480" y="483"/>
                </a:cubicBezTo>
                <a:cubicBezTo>
                  <a:pt x="476" y="480"/>
                  <a:pt x="476" y="474"/>
                  <a:pt x="476" y="469"/>
                </a:cubicBezTo>
                <a:cubicBezTo>
                  <a:pt x="479" y="452"/>
                  <a:pt x="495" y="436"/>
                  <a:pt x="512" y="433"/>
                </a:cubicBezTo>
                <a:cubicBezTo>
                  <a:pt x="515" y="418"/>
                  <a:pt x="509" y="403"/>
                  <a:pt x="502" y="390"/>
                </a:cubicBezTo>
                <a:cubicBezTo>
                  <a:pt x="496" y="379"/>
                  <a:pt x="487" y="367"/>
                  <a:pt x="474" y="364"/>
                </a:cubicBezTo>
                <a:cubicBezTo>
                  <a:pt x="469" y="365"/>
                  <a:pt x="470" y="370"/>
                  <a:pt x="469" y="374"/>
                </a:cubicBezTo>
                <a:cubicBezTo>
                  <a:pt x="466" y="380"/>
                  <a:pt x="460" y="380"/>
                  <a:pt x="455" y="381"/>
                </a:cubicBezTo>
                <a:cubicBezTo>
                  <a:pt x="448" y="380"/>
                  <a:pt x="444" y="375"/>
                  <a:pt x="442" y="369"/>
                </a:cubicBezTo>
                <a:cubicBezTo>
                  <a:pt x="441" y="360"/>
                  <a:pt x="441" y="347"/>
                  <a:pt x="452" y="341"/>
                </a:cubicBezTo>
                <a:cubicBezTo>
                  <a:pt x="460" y="340"/>
                  <a:pt x="468" y="335"/>
                  <a:pt x="476" y="338"/>
                </a:cubicBezTo>
                <a:cubicBezTo>
                  <a:pt x="484" y="341"/>
                  <a:pt x="489" y="349"/>
                  <a:pt x="491" y="354"/>
                </a:cubicBezTo>
                <a:cubicBezTo>
                  <a:pt x="496" y="358"/>
                  <a:pt x="504" y="359"/>
                  <a:pt x="512" y="359"/>
                </a:cubicBezTo>
                <a:cubicBezTo>
                  <a:pt x="524" y="357"/>
                  <a:pt x="531" y="345"/>
                  <a:pt x="535" y="335"/>
                </a:cubicBezTo>
                <a:cubicBezTo>
                  <a:pt x="537" y="323"/>
                  <a:pt x="536" y="308"/>
                  <a:pt x="528" y="298"/>
                </a:cubicBezTo>
                <a:close/>
                <a:moveTo>
                  <a:pt x="344" y="373"/>
                </a:moveTo>
                <a:cubicBezTo>
                  <a:pt x="344" y="373"/>
                  <a:pt x="344" y="372"/>
                  <a:pt x="343" y="372"/>
                </a:cubicBezTo>
                <a:cubicBezTo>
                  <a:pt x="343" y="373"/>
                  <a:pt x="343" y="373"/>
                  <a:pt x="343" y="373"/>
                </a:cubicBezTo>
                <a:cubicBezTo>
                  <a:pt x="344" y="373"/>
                  <a:pt x="344" y="373"/>
                  <a:pt x="344" y="373"/>
                </a:cubicBezTo>
                <a:close/>
                <a:moveTo>
                  <a:pt x="462" y="412"/>
                </a:moveTo>
                <a:cubicBezTo>
                  <a:pt x="455" y="400"/>
                  <a:pt x="441" y="402"/>
                  <a:pt x="430" y="402"/>
                </a:cubicBezTo>
                <a:cubicBezTo>
                  <a:pt x="424" y="404"/>
                  <a:pt x="420" y="410"/>
                  <a:pt x="418" y="415"/>
                </a:cubicBezTo>
                <a:cubicBezTo>
                  <a:pt x="418" y="418"/>
                  <a:pt x="414" y="419"/>
                  <a:pt x="412" y="418"/>
                </a:cubicBezTo>
                <a:cubicBezTo>
                  <a:pt x="408" y="414"/>
                  <a:pt x="405" y="407"/>
                  <a:pt x="398" y="406"/>
                </a:cubicBezTo>
                <a:cubicBezTo>
                  <a:pt x="389" y="403"/>
                  <a:pt x="380" y="406"/>
                  <a:pt x="373" y="412"/>
                </a:cubicBezTo>
                <a:cubicBezTo>
                  <a:pt x="367" y="418"/>
                  <a:pt x="365" y="426"/>
                  <a:pt x="366" y="435"/>
                </a:cubicBezTo>
                <a:cubicBezTo>
                  <a:pt x="368" y="438"/>
                  <a:pt x="368" y="446"/>
                  <a:pt x="375" y="445"/>
                </a:cubicBezTo>
                <a:cubicBezTo>
                  <a:pt x="378" y="442"/>
                  <a:pt x="372" y="438"/>
                  <a:pt x="374" y="434"/>
                </a:cubicBezTo>
                <a:cubicBezTo>
                  <a:pt x="375" y="428"/>
                  <a:pt x="380" y="421"/>
                  <a:pt x="386" y="418"/>
                </a:cubicBezTo>
                <a:cubicBezTo>
                  <a:pt x="391" y="418"/>
                  <a:pt x="396" y="415"/>
                  <a:pt x="401" y="419"/>
                </a:cubicBezTo>
                <a:cubicBezTo>
                  <a:pt x="409" y="427"/>
                  <a:pt x="411" y="439"/>
                  <a:pt x="407" y="449"/>
                </a:cubicBezTo>
                <a:cubicBezTo>
                  <a:pt x="400" y="460"/>
                  <a:pt x="395" y="473"/>
                  <a:pt x="395" y="487"/>
                </a:cubicBezTo>
                <a:cubicBezTo>
                  <a:pt x="395" y="496"/>
                  <a:pt x="399" y="504"/>
                  <a:pt x="407" y="510"/>
                </a:cubicBezTo>
                <a:cubicBezTo>
                  <a:pt x="413" y="512"/>
                  <a:pt x="420" y="513"/>
                  <a:pt x="426" y="509"/>
                </a:cubicBezTo>
                <a:cubicBezTo>
                  <a:pt x="430" y="501"/>
                  <a:pt x="435" y="493"/>
                  <a:pt x="435" y="484"/>
                </a:cubicBezTo>
                <a:cubicBezTo>
                  <a:pt x="435" y="462"/>
                  <a:pt x="413" y="446"/>
                  <a:pt x="422" y="424"/>
                </a:cubicBezTo>
                <a:cubicBezTo>
                  <a:pt x="427" y="416"/>
                  <a:pt x="435" y="409"/>
                  <a:pt x="446" y="410"/>
                </a:cubicBezTo>
                <a:cubicBezTo>
                  <a:pt x="452" y="414"/>
                  <a:pt x="461" y="418"/>
                  <a:pt x="462" y="426"/>
                </a:cubicBezTo>
                <a:cubicBezTo>
                  <a:pt x="464" y="430"/>
                  <a:pt x="459" y="438"/>
                  <a:pt x="464" y="438"/>
                </a:cubicBezTo>
                <a:cubicBezTo>
                  <a:pt x="470" y="430"/>
                  <a:pt x="466" y="419"/>
                  <a:pt x="462" y="412"/>
                </a:cubicBezTo>
                <a:close/>
                <a:moveTo>
                  <a:pt x="615" y="667"/>
                </a:moveTo>
                <a:cubicBezTo>
                  <a:pt x="615" y="666"/>
                  <a:pt x="615" y="666"/>
                  <a:pt x="615" y="666"/>
                </a:cubicBezTo>
                <a:cubicBezTo>
                  <a:pt x="614" y="666"/>
                  <a:pt x="614" y="666"/>
                  <a:pt x="614" y="666"/>
                </a:cubicBezTo>
                <a:cubicBezTo>
                  <a:pt x="614" y="667"/>
                  <a:pt x="614" y="667"/>
                  <a:pt x="614" y="667"/>
                </a:cubicBezTo>
                <a:lnTo>
                  <a:pt x="615" y="667"/>
                </a:lnTo>
                <a:close/>
              </a:path>
            </a:pathLst>
          </a:custGeom>
          <a:solidFill>
            <a:srgbClr val="B1865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392" name="Google Shape;392;p22"/>
          <p:cNvGrpSpPr/>
          <p:nvPr/>
        </p:nvGrpSpPr>
        <p:grpSpPr>
          <a:xfrm>
            <a:off x="7837619" y="2452402"/>
            <a:ext cx="1772071" cy="1287786"/>
            <a:chOff x="2080" y="3746"/>
            <a:chExt cx="4380" cy="3183"/>
          </a:xfrm>
        </p:grpSpPr>
        <p:sp>
          <p:nvSpPr>
            <p:cNvPr id="393" name="Google Shape;393;p22"/>
            <p:cNvSpPr txBox="1"/>
            <p:nvPr/>
          </p:nvSpPr>
          <p:spPr>
            <a:xfrm>
              <a:off x="2080" y="3746"/>
              <a:ext cx="3292" cy="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0481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rgbClr val="70481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4" name="Google Shape;394;p22"/>
            <p:cNvSpPr txBox="1"/>
            <p:nvPr/>
          </p:nvSpPr>
          <p:spPr>
            <a:xfrm>
              <a:off x="2080" y="4327"/>
              <a:ext cx="4380" cy="2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7830444" y="3831989"/>
            <a:ext cx="1772071" cy="1287786"/>
            <a:chOff x="2080" y="3746"/>
            <a:chExt cx="4380" cy="3183"/>
          </a:xfrm>
        </p:grpSpPr>
        <p:sp>
          <p:nvSpPr>
            <p:cNvPr id="396" name="Google Shape;396;p22"/>
            <p:cNvSpPr txBox="1"/>
            <p:nvPr/>
          </p:nvSpPr>
          <p:spPr>
            <a:xfrm>
              <a:off x="2080" y="3746"/>
              <a:ext cx="3341" cy="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tr-TR" sz="1600">
                  <a:solidFill>
                    <a:srgbClr val="70481C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STEP HERE</a:t>
              </a:r>
              <a:endParaRPr b="1" sz="1600">
                <a:solidFill>
                  <a:srgbClr val="70481C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397" name="Google Shape;397;p22"/>
            <p:cNvSpPr txBox="1"/>
            <p:nvPr/>
          </p:nvSpPr>
          <p:spPr>
            <a:xfrm>
              <a:off x="2080" y="4327"/>
              <a:ext cx="4380" cy="260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r-TR" sz="1200">
                  <a:solidFill>
                    <a:srgbClr val="3F3F3F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We hope that this template will return to you as a time, money and reputation.</a:t>
              </a:r>
              <a:endParaRPr sz="1200">
                <a:solidFill>
                  <a:srgbClr val="3F3F3F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</p:grpSp>
      <p:pic>
        <p:nvPicPr>
          <p:cNvPr id="398" name="Google Shape;39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42535" y="2269198"/>
            <a:ext cx="2306929" cy="2250143"/>
          </a:xfrm>
          <a:prstGeom prst="ellipse">
            <a:avLst/>
          </a:prstGeom>
          <a:noFill/>
          <a:ln cap="flat" cmpd="sng" w="25400">
            <a:solidFill>
              <a:srgbClr val="B1865A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99" name="Google Shape;399;p22"/>
          <p:cNvSpPr txBox="1"/>
          <p:nvPr/>
        </p:nvSpPr>
        <p:spPr>
          <a:xfrm>
            <a:off x="2390171" y="357999"/>
            <a:ext cx="739835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tr-TR" sz="2400">
                <a:solidFill>
                  <a:srgbClr val="595959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TITLE HERE</a:t>
            </a:r>
            <a:endParaRPr b="1" sz="2400">
              <a:solidFill>
                <a:srgbClr val="59595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ttorney Powerpoint Template，GoogleSlides.org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D1634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