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bce4b3c4a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bce4b3c4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5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25"/>
          <p:cNvGrpSpPr/>
          <p:nvPr/>
        </p:nvGrpSpPr>
        <p:grpSpPr>
          <a:xfrm>
            <a:off x="671300" y="221150"/>
            <a:ext cx="6994664" cy="1396349"/>
            <a:chOff x="7877502" y="2048605"/>
            <a:chExt cx="7588049" cy="1666884"/>
          </a:xfrm>
        </p:grpSpPr>
        <p:grpSp>
          <p:nvGrpSpPr>
            <p:cNvPr id="100" name="Google Shape;100;p25"/>
            <p:cNvGrpSpPr/>
            <p:nvPr/>
          </p:nvGrpSpPr>
          <p:grpSpPr>
            <a:xfrm>
              <a:off x="7877502" y="2048605"/>
              <a:ext cx="7435490" cy="1557000"/>
              <a:chOff x="353636" y="2163329"/>
              <a:chExt cx="5803989" cy="1557000"/>
            </a:xfrm>
          </p:grpSpPr>
          <p:sp>
            <p:nvSpPr>
              <p:cNvPr id="101" name="Google Shape;101;p25"/>
              <p:cNvSpPr/>
              <p:nvPr/>
            </p:nvSpPr>
            <p:spPr>
              <a:xfrm>
                <a:off x="841025" y="2474750"/>
                <a:ext cx="5316600" cy="826500"/>
              </a:xfrm>
              <a:prstGeom prst="rect">
                <a:avLst/>
              </a:prstGeom>
              <a:noFill/>
              <a:ln cap="flat" cmpd="sng" w="19050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02" name="Google Shape;102;p25"/>
              <p:cNvCxnSpPr>
                <a:stCxn id="101" idx="1"/>
                <a:endCxn id="101" idx="3"/>
              </p:cNvCxnSpPr>
              <p:nvPr/>
            </p:nvCxnSpPr>
            <p:spPr>
              <a:xfrm>
                <a:off x="841025" y="2888000"/>
                <a:ext cx="53166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B7B7B7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03" name="Google Shape;103;p25"/>
              <p:cNvSpPr/>
              <p:nvPr/>
            </p:nvSpPr>
            <p:spPr>
              <a:xfrm>
                <a:off x="353636" y="2163329"/>
                <a:ext cx="1835700" cy="15570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04" name="Google Shape;104;p25"/>
            <p:cNvSpPr/>
            <p:nvPr/>
          </p:nvSpPr>
          <p:spPr>
            <a:xfrm>
              <a:off x="14713151" y="2158490"/>
              <a:ext cx="752400" cy="1557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5" name="Google Shape;105;p25"/>
          <p:cNvSpPr txBox="1"/>
          <p:nvPr/>
        </p:nvSpPr>
        <p:spPr>
          <a:xfrm>
            <a:off x="672200" y="1499350"/>
            <a:ext cx="67194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1. </a:t>
            </a: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Tu pájaro quiere obtener la comida que está  esparcida entre las piedras.</a:t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¿Qué pico usarás? Encierralo en un </a:t>
            </a: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círculo</a:t>
            </a: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. </a:t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6" name="Google Shape;106;p25"/>
          <p:cNvSpPr txBox="1"/>
          <p:nvPr/>
        </p:nvSpPr>
        <p:spPr>
          <a:xfrm>
            <a:off x="609600" y="297350"/>
            <a:ext cx="3067500" cy="105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666666"/>
                </a:solidFill>
                <a:latin typeface="Sniglet"/>
                <a:ea typeface="Sniglet"/>
                <a:cs typeface="Sniglet"/>
                <a:sym typeface="Sniglet"/>
              </a:rPr>
              <a:t>Nombre</a:t>
            </a:r>
            <a:r>
              <a:rPr lang="en" sz="4200">
                <a:solidFill>
                  <a:srgbClr val="666666"/>
                </a:solidFill>
                <a:latin typeface="Sniglet"/>
                <a:ea typeface="Sniglet"/>
                <a:cs typeface="Sniglet"/>
                <a:sym typeface="Sniglet"/>
              </a:rPr>
              <a:t>:</a:t>
            </a:r>
            <a:endParaRPr sz="4200">
              <a:solidFill>
                <a:srgbClr val="666666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7" name="Google Shape;107;p25"/>
          <p:cNvSpPr txBox="1"/>
          <p:nvPr/>
        </p:nvSpPr>
        <p:spPr>
          <a:xfrm>
            <a:off x="672200" y="5577875"/>
            <a:ext cx="64527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3.  </a:t>
            </a: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Dibuja una línea entre la comida y el pico que mejor la recoge.</a:t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08" name="Google Shape;108;p25"/>
          <p:cNvSpPr txBox="1"/>
          <p:nvPr/>
        </p:nvSpPr>
        <p:spPr>
          <a:xfrm>
            <a:off x="649338" y="4442000"/>
            <a:ext cx="6719400" cy="8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2. </a:t>
            </a:r>
            <a:r>
              <a:rPr lang="en" sz="30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 </a:t>
            </a: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¿Cuántos pedazos de comida </a:t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rPr>
              <a:t>recogiste?</a:t>
            </a:r>
            <a:endParaRPr sz="27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434343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cxnSp>
        <p:nvCxnSpPr>
          <p:cNvPr id="109" name="Google Shape;109;p25"/>
          <p:cNvCxnSpPr/>
          <p:nvPr/>
        </p:nvCxnSpPr>
        <p:spPr>
          <a:xfrm flipH="1" rot="10800000">
            <a:off x="2515588" y="5306663"/>
            <a:ext cx="616800" cy="2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10" name="Google Shape;110;p25"/>
          <p:cNvGrpSpPr/>
          <p:nvPr/>
        </p:nvGrpSpPr>
        <p:grpSpPr>
          <a:xfrm>
            <a:off x="1071682" y="3037653"/>
            <a:ext cx="5874712" cy="1338537"/>
            <a:chOff x="897723" y="3105100"/>
            <a:chExt cx="6127790" cy="1396200"/>
          </a:xfrm>
        </p:grpSpPr>
        <p:sp>
          <p:nvSpPr>
            <p:cNvPr id="111" name="Google Shape;111;p25"/>
            <p:cNvSpPr/>
            <p:nvPr/>
          </p:nvSpPr>
          <p:spPr>
            <a:xfrm>
              <a:off x="4868213" y="3105100"/>
              <a:ext cx="2157300" cy="1396200"/>
            </a:xfrm>
            <a:prstGeom prst="ellipse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2" name="Google Shape;112;p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97723" y="3184921"/>
              <a:ext cx="1777198" cy="11697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2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flipH="1">
              <a:off x="4982707" y="3149487"/>
              <a:ext cx="1928328" cy="1285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25"/>
            <p:cNvPicPr preferRelativeResize="0"/>
            <p:nvPr/>
          </p:nvPicPr>
          <p:blipFill rotWithShape="1">
            <a:blip r:embed="rId5">
              <a:alphaModFix/>
            </a:blip>
            <a:srcRect b="34227" l="54276" r="4917" t="29207"/>
            <a:stretch/>
          </p:blipFill>
          <p:spPr>
            <a:xfrm>
              <a:off x="3014462" y="3482378"/>
              <a:ext cx="1567565" cy="95008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5" name="Google Shape;115;p25"/>
          <p:cNvSpPr/>
          <p:nvPr/>
        </p:nvSpPr>
        <p:spPr>
          <a:xfrm>
            <a:off x="840781" y="3037665"/>
            <a:ext cx="2068200" cy="13386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5"/>
          <p:cNvSpPr/>
          <p:nvPr/>
        </p:nvSpPr>
        <p:spPr>
          <a:xfrm>
            <a:off x="828275" y="7980075"/>
            <a:ext cx="1818000" cy="120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5"/>
          <p:cNvSpPr/>
          <p:nvPr/>
        </p:nvSpPr>
        <p:spPr>
          <a:xfrm>
            <a:off x="828275" y="6608475"/>
            <a:ext cx="1818000" cy="12006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5"/>
          <p:cNvPicPr preferRelativeResize="0"/>
          <p:nvPr/>
        </p:nvPicPr>
        <p:blipFill rotWithShape="1">
          <a:blip r:embed="rId4">
            <a:alphaModFix/>
          </a:blip>
          <a:srcRect b="3120" l="-2070" r="2069" t="-3120"/>
          <a:stretch/>
        </p:blipFill>
        <p:spPr>
          <a:xfrm>
            <a:off x="763775" y="7898075"/>
            <a:ext cx="1934999" cy="1283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3775" y="6608050"/>
            <a:ext cx="1935000" cy="1219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0" name="Google Shape;120;p25"/>
          <p:cNvGrpSpPr/>
          <p:nvPr/>
        </p:nvGrpSpPr>
        <p:grpSpPr>
          <a:xfrm>
            <a:off x="5317472" y="6608050"/>
            <a:ext cx="1569116" cy="2572200"/>
            <a:chOff x="4442900" y="7168150"/>
            <a:chExt cx="1818000" cy="2572200"/>
          </a:xfrm>
        </p:grpSpPr>
        <p:sp>
          <p:nvSpPr>
            <p:cNvPr id="121" name="Google Shape;121;p25"/>
            <p:cNvSpPr/>
            <p:nvPr/>
          </p:nvSpPr>
          <p:spPr>
            <a:xfrm>
              <a:off x="4442900" y="8539750"/>
              <a:ext cx="1818000" cy="1200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25"/>
            <p:cNvSpPr/>
            <p:nvPr/>
          </p:nvSpPr>
          <p:spPr>
            <a:xfrm>
              <a:off x="4442900" y="7168150"/>
              <a:ext cx="1818000" cy="1200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23" name="Google Shape;123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79800" y="6683250"/>
            <a:ext cx="1502826" cy="101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07125" y="8069625"/>
            <a:ext cx="1376219" cy="1053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5" name="Google Shape;125;p25"/>
          <p:cNvGrpSpPr/>
          <p:nvPr/>
        </p:nvGrpSpPr>
        <p:grpSpPr>
          <a:xfrm>
            <a:off x="2932850" y="9402575"/>
            <a:ext cx="1931400" cy="393063"/>
            <a:chOff x="2932850" y="9402575"/>
            <a:chExt cx="1931400" cy="393063"/>
          </a:xfrm>
        </p:grpSpPr>
        <p:sp>
          <p:nvSpPr>
            <p:cNvPr id="126" name="Google Shape;126;p25"/>
            <p:cNvSpPr txBox="1"/>
            <p:nvPr/>
          </p:nvSpPr>
          <p:spPr>
            <a:xfrm>
              <a:off x="2932850" y="9577538"/>
              <a:ext cx="1931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birds have beaks?</a:t>
              </a:r>
              <a:endParaRPr sz="900"/>
            </a:p>
          </p:txBody>
        </p:sp>
        <p:pic>
          <p:nvPicPr>
            <p:cNvPr id="127" name="Google Shape;127;p25"/>
            <p:cNvPicPr preferRelativeResize="0"/>
            <p:nvPr/>
          </p:nvPicPr>
          <p:blipFill rotWithShape="1">
            <a:blip r:embed="rId8">
              <a:alphaModFix/>
            </a:blip>
            <a:srcRect b="308" l="0" r="0" t="298"/>
            <a:stretch/>
          </p:blipFill>
          <p:spPr>
            <a:xfrm>
              <a:off x="3049638" y="9402575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