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5" r:id="rId5"/>
    <p:sldId id="286" r:id="rId6"/>
    <p:sldId id="296" r:id="rId7"/>
    <p:sldId id="289" r:id="rId8"/>
    <p:sldId id="297" r:id="rId9"/>
    <p:sldId id="292" r:id="rId10"/>
    <p:sldId id="2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a%20ng&#7907;i%20Danh%20Ng&#224;i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7" y="605138"/>
            <a:ext cx="109885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7" y="605138"/>
            <a:ext cx="109885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7" y="605138"/>
            <a:ext cx="109885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25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đông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7" y="605138"/>
            <a:ext cx="109885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5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sang.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8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7" y="605138"/>
            <a:ext cx="1098856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8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bụi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nhơ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nhớp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nghèo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8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75</TotalTime>
  <Words>236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Roboto</vt:lpstr>
      <vt:lpstr>Savon</vt:lpstr>
      <vt:lpstr>Ca ngợi danh ngài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2025-05-13T09:33:47Z</dcterms:modified>
</cp:coreProperties>
</file>