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13716000" cx="24387025"/>
  <p:notesSz cx="13716000" cy="24387025"/>
  <p:embeddedFontLst>
    <p:embeddedFont>
      <p:font typeface="Poppins"/>
      <p:bold r:id="rId26"/>
      <p:boldItalic r:id="rId27"/>
    </p:embeddedFont>
    <p:embeddedFont>
      <p:font typeface="Lato"/>
      <p:regular r:id="rId28"/>
      <p:bold r:id="rId29"/>
      <p:italic r:id="rId30"/>
      <p:boldItalic r:id="rId31"/>
    </p:embeddedFont>
    <p:embeddedFont>
      <p:font typeface="Inter"/>
      <p:regular r:id="rId32"/>
      <p:bold r:id="rId33"/>
    </p:embeddedFont>
    <p:embeddedFont>
      <p:font typeface="Poppins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hVWWXVsiZaKLB7Cv8GxiCUVgrZ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bold.fntdata"/><Relationship Id="rId25" Type="http://schemas.openxmlformats.org/officeDocument/2006/relationships/slide" Target="slides/slide21.xml"/><Relationship Id="rId28" Type="http://schemas.openxmlformats.org/officeDocument/2006/relationships/font" Target="fonts/Lato-regular.fntdata"/><Relationship Id="rId27" Type="http://schemas.openxmlformats.org/officeDocument/2006/relationships/font" Target="fonts/Poppins-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Inter-bold.fntdata"/><Relationship Id="rId10" Type="http://schemas.openxmlformats.org/officeDocument/2006/relationships/slide" Target="slides/slide6.xml"/><Relationship Id="rId32" Type="http://schemas.openxmlformats.org/officeDocument/2006/relationships/font" Target="fonts/Inter-regular.fntdata"/><Relationship Id="rId13" Type="http://schemas.openxmlformats.org/officeDocument/2006/relationships/slide" Target="slides/slide9.xml"/><Relationship Id="rId35" Type="http://schemas.openxmlformats.org/officeDocument/2006/relationships/font" Target="fonts/PoppinsSemiBold-bold.fntdata"/><Relationship Id="rId12" Type="http://schemas.openxmlformats.org/officeDocument/2006/relationships/slide" Target="slides/slide8.xml"/><Relationship Id="rId34" Type="http://schemas.openxmlformats.org/officeDocument/2006/relationships/font" Target="fonts/PoppinsSemiBold-regular.fntdata"/><Relationship Id="rId15" Type="http://schemas.openxmlformats.org/officeDocument/2006/relationships/slide" Target="slides/slide11.xml"/><Relationship Id="rId37" Type="http://schemas.openxmlformats.org/officeDocument/2006/relationships/font" Target="fonts/PoppinsSemiBold-boldItalic.fntdata"/><Relationship Id="rId14" Type="http://schemas.openxmlformats.org/officeDocument/2006/relationships/slide" Target="slides/slide10.xml"/><Relationship Id="rId36" Type="http://schemas.openxmlformats.org/officeDocument/2006/relationships/font" Target="fonts/PoppinsSemiBold-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11" Type="http://schemas.openxmlformats.org/officeDocument/2006/relationships/image" Target="../media/image6.png"/><Relationship Id="rId10" Type="http://schemas.openxmlformats.org/officeDocument/2006/relationships/image" Target="../media/image23.png"/><Relationship Id="rId12" Type="http://schemas.openxmlformats.org/officeDocument/2006/relationships/image" Target="../media/image14.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1" Type="http://schemas.openxmlformats.org/officeDocument/2006/relationships/image" Target="../media/image92.png"/><Relationship Id="rId10" Type="http://schemas.openxmlformats.org/officeDocument/2006/relationships/image" Target="../media/image88.png"/><Relationship Id="rId12" Type="http://schemas.openxmlformats.org/officeDocument/2006/relationships/image" Target="../media/image100.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27.png"/></Relationships>
</file>

<file path=ppt/slides/_rels/slide11.xml.rels><?xml version="1.0" encoding="UTF-8" standalone="yes"?><Relationships xmlns="http://schemas.openxmlformats.org/package/2006/relationships"><Relationship Id="rId20" Type="http://schemas.openxmlformats.org/officeDocument/2006/relationships/image" Target="../media/image113.png"/><Relationship Id="rId22" Type="http://schemas.openxmlformats.org/officeDocument/2006/relationships/image" Target="../media/image110.png"/><Relationship Id="rId21" Type="http://schemas.openxmlformats.org/officeDocument/2006/relationships/image" Target="../media/image109.png"/><Relationship Id="rId24" Type="http://schemas.openxmlformats.org/officeDocument/2006/relationships/image" Target="../media/image129.png"/><Relationship Id="rId23" Type="http://schemas.openxmlformats.org/officeDocument/2006/relationships/image" Target="../media/image101.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45.png"/><Relationship Id="rId9" Type="http://schemas.openxmlformats.org/officeDocument/2006/relationships/image" Target="../media/image38.png"/><Relationship Id="rId25" Type="http://schemas.openxmlformats.org/officeDocument/2006/relationships/image" Target="../media/image116.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6.png"/><Relationship Id="rId11" Type="http://schemas.openxmlformats.org/officeDocument/2006/relationships/image" Target="../media/image28.png"/><Relationship Id="rId10" Type="http://schemas.openxmlformats.org/officeDocument/2006/relationships/image" Target="../media/image34.png"/><Relationship Id="rId13" Type="http://schemas.openxmlformats.org/officeDocument/2006/relationships/image" Target="../media/image87.png"/><Relationship Id="rId12" Type="http://schemas.openxmlformats.org/officeDocument/2006/relationships/image" Target="../media/image14.png"/><Relationship Id="rId15" Type="http://schemas.openxmlformats.org/officeDocument/2006/relationships/image" Target="../media/image108.png"/><Relationship Id="rId14" Type="http://schemas.openxmlformats.org/officeDocument/2006/relationships/image" Target="../media/image98.png"/><Relationship Id="rId17" Type="http://schemas.openxmlformats.org/officeDocument/2006/relationships/image" Target="../media/image121.png"/><Relationship Id="rId16" Type="http://schemas.openxmlformats.org/officeDocument/2006/relationships/image" Target="../media/image117.png"/><Relationship Id="rId19" Type="http://schemas.openxmlformats.org/officeDocument/2006/relationships/image" Target="../media/image106.png"/><Relationship Id="rId18" Type="http://schemas.openxmlformats.org/officeDocument/2006/relationships/image" Target="../media/image1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8.png"/><Relationship Id="rId11" Type="http://schemas.openxmlformats.org/officeDocument/2006/relationships/image" Target="../media/image148.png"/><Relationship Id="rId10" Type="http://schemas.openxmlformats.org/officeDocument/2006/relationships/image" Target="../media/image132.png"/><Relationship Id="rId12" Type="http://schemas.openxmlformats.org/officeDocument/2006/relationships/image" Target="../media/image1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1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7.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53.png"/><Relationship Id="rId10" Type="http://schemas.openxmlformats.org/officeDocument/2006/relationships/image" Target="../media/image14.png"/></Relationships>
</file>

<file path=ppt/slides/_rels/slide15.xml.rels><?xml version="1.0" encoding="UTF-8" standalone="yes"?><Relationships xmlns="http://schemas.openxmlformats.org/package/2006/relationships"><Relationship Id="rId20" Type="http://schemas.openxmlformats.org/officeDocument/2006/relationships/image" Target="../media/image156.png"/><Relationship Id="rId22" Type="http://schemas.openxmlformats.org/officeDocument/2006/relationships/image" Target="../media/image162.png"/><Relationship Id="rId21" Type="http://schemas.openxmlformats.org/officeDocument/2006/relationships/image" Target="../media/image163.png"/><Relationship Id="rId24" Type="http://schemas.openxmlformats.org/officeDocument/2006/relationships/image" Target="../media/image164.png"/><Relationship Id="rId23" Type="http://schemas.openxmlformats.org/officeDocument/2006/relationships/image" Target="../media/image182.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45.png"/><Relationship Id="rId9" Type="http://schemas.openxmlformats.org/officeDocument/2006/relationships/image" Target="../media/image34.png"/><Relationship Id="rId26" Type="http://schemas.openxmlformats.org/officeDocument/2006/relationships/image" Target="../media/image166.png"/><Relationship Id="rId25" Type="http://schemas.openxmlformats.org/officeDocument/2006/relationships/image" Target="../media/image169.png"/><Relationship Id="rId28" Type="http://schemas.openxmlformats.org/officeDocument/2006/relationships/image" Target="../media/image171.png"/><Relationship Id="rId27" Type="http://schemas.openxmlformats.org/officeDocument/2006/relationships/image" Target="../media/image165.png"/><Relationship Id="rId5" Type="http://schemas.openxmlformats.org/officeDocument/2006/relationships/image" Target="../media/image32.png"/><Relationship Id="rId6" Type="http://schemas.openxmlformats.org/officeDocument/2006/relationships/image" Target="../media/image30.png"/><Relationship Id="rId29" Type="http://schemas.openxmlformats.org/officeDocument/2006/relationships/image" Target="../media/image167.png"/><Relationship Id="rId7" Type="http://schemas.openxmlformats.org/officeDocument/2006/relationships/image" Target="../media/image31.png"/><Relationship Id="rId8" Type="http://schemas.openxmlformats.org/officeDocument/2006/relationships/image" Target="../media/image36.png"/><Relationship Id="rId31" Type="http://schemas.openxmlformats.org/officeDocument/2006/relationships/image" Target="../media/image174.png"/><Relationship Id="rId30" Type="http://schemas.openxmlformats.org/officeDocument/2006/relationships/image" Target="../media/image173.png"/><Relationship Id="rId11" Type="http://schemas.openxmlformats.org/officeDocument/2006/relationships/image" Target="../media/image28.png"/><Relationship Id="rId33" Type="http://schemas.openxmlformats.org/officeDocument/2006/relationships/image" Target="../media/image175.png"/><Relationship Id="rId10" Type="http://schemas.openxmlformats.org/officeDocument/2006/relationships/image" Target="../media/image153.png"/><Relationship Id="rId32" Type="http://schemas.openxmlformats.org/officeDocument/2006/relationships/image" Target="../media/image170.png"/><Relationship Id="rId13" Type="http://schemas.openxmlformats.org/officeDocument/2006/relationships/image" Target="../media/image157.png"/><Relationship Id="rId35" Type="http://schemas.openxmlformats.org/officeDocument/2006/relationships/image" Target="../media/image177.png"/><Relationship Id="rId12" Type="http://schemas.openxmlformats.org/officeDocument/2006/relationships/image" Target="../media/image14.png"/><Relationship Id="rId34" Type="http://schemas.openxmlformats.org/officeDocument/2006/relationships/image" Target="../media/image172.png"/><Relationship Id="rId15" Type="http://schemas.openxmlformats.org/officeDocument/2006/relationships/image" Target="../media/image159.png"/><Relationship Id="rId37" Type="http://schemas.openxmlformats.org/officeDocument/2006/relationships/image" Target="../media/image38.png"/><Relationship Id="rId14" Type="http://schemas.openxmlformats.org/officeDocument/2006/relationships/image" Target="../media/image151.png"/><Relationship Id="rId36" Type="http://schemas.openxmlformats.org/officeDocument/2006/relationships/image" Target="../media/image179.png"/><Relationship Id="rId17" Type="http://schemas.openxmlformats.org/officeDocument/2006/relationships/image" Target="../media/image158.png"/><Relationship Id="rId16" Type="http://schemas.openxmlformats.org/officeDocument/2006/relationships/image" Target="../media/image160.png"/><Relationship Id="rId19" Type="http://schemas.openxmlformats.org/officeDocument/2006/relationships/image" Target="../media/image161.png"/><Relationship Id="rId18" Type="http://schemas.openxmlformats.org/officeDocument/2006/relationships/image" Target="../media/image18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8.png"/><Relationship Id="rId11" Type="http://schemas.openxmlformats.org/officeDocument/2006/relationships/image" Target="../media/image14.png"/><Relationship Id="rId10" Type="http://schemas.openxmlformats.org/officeDocument/2006/relationships/image" Target="../media/image23.png"/><Relationship Id="rId13" Type="http://schemas.openxmlformats.org/officeDocument/2006/relationships/image" Target="../media/image206.png"/><Relationship Id="rId12" Type="http://schemas.openxmlformats.org/officeDocument/2006/relationships/image" Target="../media/image19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5.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4.png"/><Relationship Id="rId8" Type="http://schemas.openxmlformats.org/officeDocument/2006/relationships/image" Target="../media/image194.png"/><Relationship Id="rId10" Type="http://schemas.openxmlformats.org/officeDocument/2006/relationships/image" Target="../media/image19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9.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4.png"/><Relationship Id="rId8" Type="http://schemas.openxmlformats.org/officeDocument/2006/relationships/image" Target="../media/image2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png"/><Relationship Id="rId10" Type="http://schemas.openxmlformats.org/officeDocument/2006/relationships/image" Target="../media/image14.png"/><Relationship Id="rId9"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45.png"/><Relationship Id="rId9" Type="http://schemas.openxmlformats.org/officeDocument/2006/relationships/image" Target="../media/image153.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8.png"/><Relationship Id="rId11" Type="http://schemas.openxmlformats.org/officeDocument/2006/relationships/image" Target="../media/image209.png"/><Relationship Id="rId10" Type="http://schemas.openxmlformats.org/officeDocument/2006/relationships/image" Target="../media/image14.png"/><Relationship Id="rId13" Type="http://schemas.openxmlformats.org/officeDocument/2006/relationships/image" Target="../media/image205.png"/><Relationship Id="rId12" Type="http://schemas.openxmlformats.org/officeDocument/2006/relationships/image" Target="../media/image1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227.png"/><Relationship Id="rId7" Type="http://schemas.openxmlformats.org/officeDocument/2006/relationships/image" Target="../media/image228.png"/><Relationship Id="rId8" Type="http://schemas.openxmlformats.org/officeDocument/2006/relationships/image" Target="../media/image224.png"/><Relationship Id="rId10"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14.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45.png"/><Relationship Id="rId11" Type="http://schemas.openxmlformats.org/officeDocument/2006/relationships/image" Target="../media/image28.png"/><Relationship Id="rId10" Type="http://schemas.openxmlformats.org/officeDocument/2006/relationships/image" Target="../media/image34.png"/><Relationship Id="rId12" Type="http://schemas.openxmlformats.org/officeDocument/2006/relationships/image" Target="../media/image14.png"/><Relationship Id="rId9" Type="http://schemas.openxmlformats.org/officeDocument/2006/relationships/image" Target="../media/image38.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6.png"/></Relationships>
</file>

<file path=ppt/slides/_rels/slide5.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6.png"/><Relationship Id="rId13" Type="http://schemas.openxmlformats.org/officeDocument/2006/relationships/image" Target="../media/image44.png"/><Relationship Id="rId12" Type="http://schemas.openxmlformats.org/officeDocument/2006/relationships/image" Target="../media/image102.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image" Target="../media/image50.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1" Type="http://schemas.openxmlformats.org/officeDocument/2006/relationships/image" Target="../media/image57.png"/><Relationship Id="rId10" Type="http://schemas.openxmlformats.org/officeDocument/2006/relationships/image" Target="../media/image14.png"/><Relationship Id="rId13" Type="http://schemas.openxmlformats.org/officeDocument/2006/relationships/image" Target="../media/image61.png"/><Relationship Id="rId12" Type="http://schemas.openxmlformats.org/officeDocument/2006/relationships/image" Target="../media/image73.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7.png"/><Relationship Id="rId14" Type="http://schemas.openxmlformats.org/officeDocument/2006/relationships/image" Target="../media/image65.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53.png"/></Relationships>
</file>

<file path=ppt/slides/_rels/slide7.xml.rels><?xml version="1.0" encoding="UTF-8" standalone="yes"?><Relationships xmlns="http://schemas.openxmlformats.org/package/2006/relationships"><Relationship Id="rId11" Type="http://schemas.openxmlformats.org/officeDocument/2006/relationships/image" Target="../media/image69.png"/><Relationship Id="rId10"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1.png"/><Relationship Id="rId4" Type="http://schemas.openxmlformats.org/officeDocument/2006/relationships/image" Target="../media/image14.png"/><Relationship Id="rId5" Type="http://schemas.openxmlformats.org/officeDocument/2006/relationships/image" Target="../media/image79.png"/></Relationships>
</file>

<file path=ppt/slides/_rels/slide9.xml.rels><?xml version="1.0" encoding="UTF-8" standalone="yes"?><Relationships xmlns="http://schemas.openxmlformats.org/package/2006/relationships"><Relationship Id="rId11" Type="http://schemas.openxmlformats.org/officeDocument/2006/relationships/image" Target="../media/image75.png"/><Relationship Id="rId10" Type="http://schemas.openxmlformats.org/officeDocument/2006/relationships/image" Target="../media/image14.png"/><Relationship Id="rId13" Type="http://schemas.openxmlformats.org/officeDocument/2006/relationships/image" Target="../media/image82.png"/><Relationship Id="rId12" Type="http://schemas.openxmlformats.org/officeDocument/2006/relationships/image" Target="../media/image84.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15" name="Shape 15"/>
        <p:cNvGrpSpPr/>
        <p:nvPr/>
      </p:nvGrpSpPr>
      <p:grpSpPr>
        <a:xfrm>
          <a:off x="0" y="0"/>
          <a:ext cx="0" cy="0"/>
          <a:chOff x="0" y="0"/>
          <a:chExt cx="0" cy="0"/>
        </a:xfrm>
      </p:grpSpPr>
      <p:sp>
        <p:nvSpPr>
          <p:cNvPr id="16" name="Google Shape;16;p1"/>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 name="Google Shape;17;p1"/>
          <p:cNvPicPr preferRelativeResize="0"/>
          <p:nvPr/>
        </p:nvPicPr>
        <p:blipFill rotWithShape="1">
          <a:blip r:embed="rId3">
            <a:alphaModFix/>
          </a:blip>
          <a:srcRect b="0" l="0" r="0" t="0"/>
          <a:stretch/>
        </p:blipFill>
        <p:spPr>
          <a:xfrm>
            <a:off x="11063083" y="-1676400"/>
            <a:ext cx="16791499" cy="9918700"/>
          </a:xfrm>
          <a:prstGeom prst="rect">
            <a:avLst/>
          </a:prstGeom>
          <a:noFill/>
          <a:ln>
            <a:noFill/>
          </a:ln>
        </p:spPr>
      </p:pic>
      <p:pic>
        <p:nvPicPr>
          <p:cNvPr descr=" " id="18" name="Google Shape;18;p1"/>
          <p:cNvPicPr preferRelativeResize="0"/>
          <p:nvPr/>
        </p:nvPicPr>
        <p:blipFill rotWithShape="1">
          <a:blip r:embed="rId4">
            <a:alphaModFix/>
          </a:blip>
          <a:srcRect b="0" l="0" r="0" t="0"/>
          <a:stretch/>
        </p:blipFill>
        <p:spPr>
          <a:xfrm>
            <a:off x="-2006851" y="5384800"/>
            <a:ext cx="14390899" cy="10185400"/>
          </a:xfrm>
          <a:prstGeom prst="rect">
            <a:avLst/>
          </a:prstGeom>
          <a:noFill/>
          <a:ln>
            <a:noFill/>
          </a:ln>
        </p:spPr>
      </p:pic>
      <p:pic>
        <p:nvPicPr>
          <p:cNvPr descr=" " id="19" name="Google Shape;19;p1"/>
          <p:cNvPicPr preferRelativeResize="0"/>
          <p:nvPr/>
        </p:nvPicPr>
        <p:blipFill rotWithShape="1">
          <a:blip r:embed="rId5">
            <a:alphaModFix/>
          </a:blip>
          <a:srcRect b="0" l="0" r="0" t="0"/>
          <a:stretch/>
        </p:blipFill>
        <p:spPr>
          <a:xfrm>
            <a:off x="8805276" y="66579"/>
            <a:ext cx="8338794" cy="3397446"/>
          </a:xfrm>
          <a:prstGeom prst="rect">
            <a:avLst/>
          </a:prstGeom>
          <a:noFill/>
          <a:ln>
            <a:noFill/>
          </a:ln>
        </p:spPr>
      </p:pic>
      <p:pic>
        <p:nvPicPr>
          <p:cNvPr descr=" " id="20" name="Google Shape;20;p1"/>
          <p:cNvPicPr preferRelativeResize="0"/>
          <p:nvPr/>
        </p:nvPicPr>
        <p:blipFill rotWithShape="1">
          <a:blip r:embed="rId6">
            <a:alphaModFix/>
          </a:blip>
          <a:srcRect b="0" l="0" r="0" t="0"/>
          <a:stretch/>
        </p:blipFill>
        <p:spPr>
          <a:xfrm>
            <a:off x="6938155" y="10404315"/>
            <a:ext cx="6738403" cy="3422922"/>
          </a:xfrm>
          <a:prstGeom prst="rect">
            <a:avLst/>
          </a:prstGeom>
          <a:noFill/>
          <a:ln>
            <a:noFill/>
          </a:ln>
        </p:spPr>
      </p:pic>
      <p:pic>
        <p:nvPicPr>
          <p:cNvPr descr=" " id="21" name="Google Shape;21;p1"/>
          <p:cNvPicPr preferRelativeResize="0"/>
          <p:nvPr/>
        </p:nvPicPr>
        <p:blipFill rotWithShape="1">
          <a:blip r:embed="rId7">
            <a:alphaModFix/>
          </a:blip>
          <a:srcRect b="0" l="0" r="0" t="0"/>
          <a:stretch/>
        </p:blipFill>
        <p:spPr>
          <a:xfrm>
            <a:off x="431854" y="2387600"/>
            <a:ext cx="2464108" cy="2120900"/>
          </a:xfrm>
          <a:prstGeom prst="rect">
            <a:avLst/>
          </a:prstGeom>
          <a:noFill/>
          <a:ln>
            <a:noFill/>
          </a:ln>
        </p:spPr>
      </p:pic>
      <p:pic>
        <p:nvPicPr>
          <p:cNvPr descr=" " id="22" name="Google Shape;22;p1"/>
          <p:cNvPicPr preferRelativeResize="0"/>
          <p:nvPr/>
        </p:nvPicPr>
        <p:blipFill rotWithShape="1">
          <a:blip r:embed="rId8">
            <a:alphaModFix/>
          </a:blip>
          <a:srcRect b="0" l="0" r="0" t="0"/>
          <a:stretch/>
        </p:blipFill>
        <p:spPr>
          <a:xfrm>
            <a:off x="21922940" y="9994900"/>
            <a:ext cx="2464108" cy="2120900"/>
          </a:xfrm>
          <a:prstGeom prst="rect">
            <a:avLst/>
          </a:prstGeom>
          <a:noFill/>
          <a:ln>
            <a:noFill/>
          </a:ln>
        </p:spPr>
      </p:pic>
      <p:pic>
        <p:nvPicPr>
          <p:cNvPr descr=" " id="23" name="Google Shape;23;p1"/>
          <p:cNvPicPr preferRelativeResize="0"/>
          <p:nvPr/>
        </p:nvPicPr>
        <p:blipFill rotWithShape="1">
          <a:blip r:embed="rId9">
            <a:alphaModFix/>
          </a:blip>
          <a:srcRect b="0" l="0" r="0" t="0"/>
          <a:stretch/>
        </p:blipFill>
        <p:spPr>
          <a:xfrm>
            <a:off x="19484235" y="1041400"/>
            <a:ext cx="4102613" cy="4089400"/>
          </a:xfrm>
          <a:prstGeom prst="rect">
            <a:avLst/>
          </a:prstGeom>
          <a:noFill/>
          <a:ln>
            <a:noFill/>
          </a:ln>
        </p:spPr>
      </p:pic>
      <p:pic>
        <p:nvPicPr>
          <p:cNvPr descr=" " id="24" name="Google Shape;24;p1"/>
          <p:cNvPicPr preferRelativeResize="0"/>
          <p:nvPr/>
        </p:nvPicPr>
        <p:blipFill rotWithShape="1">
          <a:blip r:embed="rId10">
            <a:alphaModFix/>
          </a:blip>
          <a:srcRect b="0" l="0" r="0" t="0"/>
          <a:stretch/>
        </p:blipFill>
        <p:spPr>
          <a:xfrm>
            <a:off x="18036254" y="10375900"/>
            <a:ext cx="2908664" cy="3060700"/>
          </a:xfrm>
          <a:prstGeom prst="rect">
            <a:avLst/>
          </a:prstGeom>
          <a:noFill/>
          <a:ln>
            <a:noFill/>
          </a:ln>
        </p:spPr>
      </p:pic>
      <p:pic>
        <p:nvPicPr>
          <p:cNvPr descr=" " id="25" name="Google Shape;25;p1"/>
          <p:cNvPicPr preferRelativeResize="0"/>
          <p:nvPr/>
        </p:nvPicPr>
        <p:blipFill rotWithShape="1">
          <a:blip r:embed="rId11">
            <a:alphaModFix/>
          </a:blip>
          <a:srcRect b="0" l="0" r="0" t="0"/>
          <a:stretch/>
        </p:blipFill>
        <p:spPr>
          <a:xfrm>
            <a:off x="988029" y="5762107"/>
            <a:ext cx="4150858" cy="3730251"/>
          </a:xfrm>
          <a:prstGeom prst="rect">
            <a:avLst/>
          </a:prstGeom>
          <a:noFill/>
          <a:ln>
            <a:noFill/>
          </a:ln>
        </p:spPr>
      </p:pic>
      <p:sp>
        <p:nvSpPr>
          <p:cNvPr id="26" name="Google Shape;26;p1"/>
          <p:cNvSpPr/>
          <p:nvPr/>
        </p:nvSpPr>
        <p:spPr>
          <a:xfrm>
            <a:off x="8611676" y="4394200"/>
            <a:ext cx="7705630"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Fruit PPT</a:t>
            </a:r>
            <a:endParaRPr b="0" i="0" sz="12800" u="none" cap="none" strike="noStrike">
              <a:solidFill>
                <a:schemeClr val="dk1"/>
              </a:solidFill>
              <a:latin typeface="Calibri"/>
              <a:ea typeface="Calibri"/>
              <a:cs typeface="Calibri"/>
              <a:sym typeface="Calibri"/>
            </a:endParaRPr>
          </a:p>
        </p:txBody>
      </p:sp>
      <p:sp>
        <p:nvSpPr>
          <p:cNvPr id="27" name="Google Shape;27;p1"/>
          <p:cNvSpPr/>
          <p:nvPr/>
        </p:nvSpPr>
        <p:spPr>
          <a:xfrm>
            <a:off x="5715714" y="6858000"/>
            <a:ext cx="13239288" cy="14901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FREE PRESENTATION TEMPLATE</a:t>
            </a:r>
            <a:endParaRPr b="0" i="0" sz="6400" u="none" cap="none" strike="noStrike">
              <a:solidFill>
                <a:schemeClr val="dk1"/>
              </a:solidFill>
              <a:latin typeface="Calibri"/>
              <a:ea typeface="Calibri"/>
              <a:cs typeface="Calibri"/>
              <a:sym typeface="Calibri"/>
            </a:endParaRPr>
          </a:p>
        </p:txBody>
      </p:sp>
      <p:sp>
        <p:nvSpPr>
          <p:cNvPr id="28" name="Google Shape;28;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 name="Google Shape;29;p1"/>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247" name="Shape 247"/>
        <p:cNvGrpSpPr/>
        <p:nvPr/>
      </p:nvGrpSpPr>
      <p:grpSpPr>
        <a:xfrm>
          <a:off x="0" y="0"/>
          <a:ext cx="0" cy="0"/>
          <a:chOff x="0" y="0"/>
          <a:chExt cx="0" cy="0"/>
        </a:xfrm>
      </p:grpSpPr>
      <p:sp>
        <p:nvSpPr>
          <p:cNvPr id="248" name="Google Shape;248;p10"/>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9" name="Google Shape;249;p10"/>
          <p:cNvPicPr preferRelativeResize="0"/>
          <p:nvPr/>
        </p:nvPicPr>
        <p:blipFill rotWithShape="1">
          <a:blip r:embed="rId3">
            <a:alphaModFix/>
          </a:blip>
          <a:srcRect b="0" l="0" r="0" t="0"/>
          <a:stretch/>
        </p:blipFill>
        <p:spPr>
          <a:xfrm>
            <a:off x="16677184" y="-1460500"/>
            <a:ext cx="10300987" cy="10033000"/>
          </a:xfrm>
          <a:prstGeom prst="rect">
            <a:avLst/>
          </a:prstGeom>
          <a:noFill/>
          <a:ln>
            <a:noFill/>
          </a:ln>
        </p:spPr>
      </p:pic>
      <p:pic>
        <p:nvPicPr>
          <p:cNvPr descr=" " id="250" name="Google Shape;250;p10"/>
          <p:cNvPicPr preferRelativeResize="0"/>
          <p:nvPr/>
        </p:nvPicPr>
        <p:blipFill rotWithShape="1">
          <a:blip r:embed="rId4">
            <a:alphaModFix/>
          </a:blip>
          <a:srcRect b="0" l="0" r="0" t="0"/>
          <a:stretch/>
        </p:blipFill>
        <p:spPr>
          <a:xfrm>
            <a:off x="-1727416" y="6007100"/>
            <a:ext cx="13146143" cy="13169900"/>
          </a:xfrm>
          <a:prstGeom prst="rect">
            <a:avLst/>
          </a:prstGeom>
          <a:noFill/>
          <a:ln>
            <a:noFill/>
          </a:ln>
        </p:spPr>
      </p:pic>
      <p:pic>
        <p:nvPicPr>
          <p:cNvPr descr=" " id="251" name="Google Shape;251;p10"/>
          <p:cNvPicPr preferRelativeResize="0"/>
          <p:nvPr/>
        </p:nvPicPr>
        <p:blipFill rotWithShape="1">
          <a:blip r:embed="rId5">
            <a:alphaModFix/>
          </a:blip>
          <a:srcRect b="0" l="0" r="0" t="0"/>
          <a:stretch/>
        </p:blipFill>
        <p:spPr>
          <a:xfrm>
            <a:off x="-177822" y="9626600"/>
            <a:ext cx="1841730" cy="2146300"/>
          </a:xfrm>
          <a:prstGeom prst="rect">
            <a:avLst/>
          </a:prstGeom>
          <a:noFill/>
          <a:ln>
            <a:noFill/>
          </a:ln>
        </p:spPr>
      </p:pic>
      <p:pic>
        <p:nvPicPr>
          <p:cNvPr descr=" " id="252" name="Google Shape;252;p10"/>
          <p:cNvPicPr preferRelativeResize="0"/>
          <p:nvPr/>
        </p:nvPicPr>
        <p:blipFill rotWithShape="1">
          <a:blip r:embed="rId6">
            <a:alphaModFix/>
          </a:blip>
          <a:srcRect b="0" l="0" r="0" t="0"/>
          <a:stretch/>
        </p:blipFill>
        <p:spPr>
          <a:xfrm>
            <a:off x="15318115" y="-266700"/>
            <a:ext cx="2210076" cy="1892300"/>
          </a:xfrm>
          <a:prstGeom prst="rect">
            <a:avLst/>
          </a:prstGeom>
          <a:noFill/>
          <a:ln>
            <a:noFill/>
          </a:ln>
        </p:spPr>
      </p:pic>
      <p:pic>
        <p:nvPicPr>
          <p:cNvPr descr=" " id="253" name="Google Shape;253;p10"/>
          <p:cNvPicPr preferRelativeResize="0"/>
          <p:nvPr/>
        </p:nvPicPr>
        <p:blipFill rotWithShape="1">
          <a:blip r:embed="rId7">
            <a:alphaModFix/>
          </a:blip>
          <a:srcRect b="0" l="0" r="0" t="0"/>
          <a:stretch/>
        </p:blipFill>
        <p:spPr>
          <a:xfrm>
            <a:off x="20513064" y="685800"/>
            <a:ext cx="2629229" cy="4343400"/>
          </a:xfrm>
          <a:prstGeom prst="rect">
            <a:avLst/>
          </a:prstGeom>
          <a:noFill/>
          <a:ln>
            <a:noFill/>
          </a:ln>
        </p:spPr>
      </p:pic>
      <p:pic>
        <p:nvPicPr>
          <p:cNvPr descr=" " id="254" name="Google Shape;254;p10"/>
          <p:cNvPicPr preferRelativeResize="0"/>
          <p:nvPr/>
        </p:nvPicPr>
        <p:blipFill rotWithShape="1">
          <a:blip r:embed="rId8">
            <a:alphaModFix/>
          </a:blip>
          <a:srcRect b="0" l="0" r="0" t="0"/>
          <a:stretch/>
        </p:blipFill>
        <p:spPr>
          <a:xfrm>
            <a:off x="1143143" y="0"/>
            <a:ext cx="2133867" cy="4432300"/>
          </a:xfrm>
          <a:prstGeom prst="rect">
            <a:avLst/>
          </a:prstGeom>
          <a:noFill/>
          <a:ln>
            <a:noFill/>
          </a:ln>
        </p:spPr>
      </p:pic>
      <p:sp>
        <p:nvSpPr>
          <p:cNvPr id="255" name="Google Shape;255;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6" name="Google Shape;256;p10"/>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257" name="Google Shape;257;p10"/>
          <p:cNvSpPr/>
          <p:nvPr/>
        </p:nvSpPr>
        <p:spPr>
          <a:xfrm>
            <a:off x="9107038" y="469900"/>
            <a:ext cx="6524382"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Pricing Plan</a:t>
            </a:r>
            <a:endParaRPr b="0" i="0" sz="8000" u="none" cap="none" strike="noStrike">
              <a:solidFill>
                <a:schemeClr val="dk1"/>
              </a:solidFill>
              <a:latin typeface="Calibri"/>
              <a:ea typeface="Calibri"/>
              <a:cs typeface="Calibri"/>
              <a:sym typeface="Calibri"/>
            </a:endParaRPr>
          </a:p>
        </p:txBody>
      </p:sp>
      <p:sp>
        <p:nvSpPr>
          <p:cNvPr id="258" name="Google Shape;258;p10"/>
          <p:cNvSpPr/>
          <p:nvPr/>
        </p:nvSpPr>
        <p:spPr>
          <a:xfrm>
            <a:off x="1778222" y="2489200"/>
            <a:ext cx="20843305" cy="1056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a:off x="1778222" y="2489200"/>
            <a:ext cx="6439705" cy="10566400"/>
          </a:xfrm>
          <a:prstGeom prst="roundRect">
            <a:avLst>
              <a:gd fmla="val 3124" name="adj"/>
            </a:avLst>
          </a:prstGeom>
          <a:noFill/>
          <a:ln cap="flat" cmpd="sng" w="12700">
            <a:solidFill>
              <a:srgbClr val="6324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0" name="Google Shape;260;p10"/>
          <p:cNvPicPr preferRelativeResize="0"/>
          <p:nvPr/>
        </p:nvPicPr>
        <p:blipFill rotWithShape="1">
          <a:blip r:embed="rId10">
            <a:alphaModFix/>
          </a:blip>
          <a:srcRect b="0" l="0" r="0" t="0"/>
          <a:stretch/>
        </p:blipFill>
        <p:spPr>
          <a:xfrm>
            <a:off x="4568574" y="2946400"/>
            <a:ext cx="859001" cy="1625600"/>
          </a:xfrm>
          <a:prstGeom prst="rect">
            <a:avLst/>
          </a:prstGeom>
          <a:noFill/>
          <a:ln>
            <a:noFill/>
          </a:ln>
        </p:spPr>
      </p:pic>
      <p:sp>
        <p:nvSpPr>
          <p:cNvPr id="261" name="Google Shape;261;p10"/>
          <p:cNvSpPr/>
          <p:nvPr/>
        </p:nvSpPr>
        <p:spPr>
          <a:xfrm>
            <a:off x="4039105" y="4876800"/>
            <a:ext cx="1917940"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Basic</a:t>
            </a:r>
            <a:endParaRPr b="0" i="0" sz="4800" u="none" cap="none" strike="noStrike">
              <a:solidFill>
                <a:schemeClr val="dk1"/>
              </a:solidFill>
              <a:latin typeface="Calibri"/>
              <a:ea typeface="Calibri"/>
              <a:cs typeface="Calibri"/>
              <a:sym typeface="Calibri"/>
            </a:endParaRPr>
          </a:p>
        </p:txBody>
      </p:sp>
      <p:sp>
        <p:nvSpPr>
          <p:cNvPr id="262" name="Google Shape;262;p10"/>
          <p:cNvSpPr/>
          <p:nvPr/>
        </p:nvSpPr>
        <p:spPr>
          <a:xfrm>
            <a:off x="2235479" y="6096000"/>
            <a:ext cx="5660674" cy="54186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63" name="Google Shape;263;p10"/>
          <p:cNvSpPr/>
          <p:nvPr/>
        </p:nvSpPr>
        <p:spPr>
          <a:xfrm>
            <a:off x="3188098" y="11684000"/>
            <a:ext cx="3619952"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$10/month</a:t>
            </a:r>
            <a:endParaRPr b="0" i="0" sz="4800" u="none" cap="none" strike="noStrike">
              <a:solidFill>
                <a:schemeClr val="dk1"/>
              </a:solidFill>
              <a:latin typeface="Calibri"/>
              <a:ea typeface="Calibri"/>
              <a:cs typeface="Calibri"/>
              <a:sym typeface="Calibri"/>
            </a:endParaRPr>
          </a:p>
        </p:txBody>
      </p:sp>
      <p:sp>
        <p:nvSpPr>
          <p:cNvPr id="264" name="Google Shape;264;p10"/>
          <p:cNvSpPr/>
          <p:nvPr/>
        </p:nvSpPr>
        <p:spPr>
          <a:xfrm>
            <a:off x="8980022" y="2489200"/>
            <a:ext cx="6439705" cy="10566400"/>
          </a:xfrm>
          <a:prstGeom prst="roundRect">
            <a:avLst>
              <a:gd fmla="val 3124" name="adj"/>
            </a:avLst>
          </a:prstGeom>
          <a:noFill/>
          <a:ln cap="flat" cmpd="sng" w="12700">
            <a:solidFill>
              <a:srgbClr val="6324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5" name="Google Shape;265;p10"/>
          <p:cNvPicPr preferRelativeResize="0"/>
          <p:nvPr/>
        </p:nvPicPr>
        <p:blipFill rotWithShape="1">
          <a:blip r:embed="rId11">
            <a:alphaModFix/>
          </a:blip>
          <a:srcRect b="0" l="0" r="0" t="0"/>
          <a:stretch/>
        </p:blipFill>
        <p:spPr>
          <a:xfrm>
            <a:off x="11462457" y="2946400"/>
            <a:ext cx="1474835" cy="1625600"/>
          </a:xfrm>
          <a:prstGeom prst="rect">
            <a:avLst/>
          </a:prstGeom>
          <a:noFill/>
          <a:ln>
            <a:noFill/>
          </a:ln>
        </p:spPr>
      </p:pic>
      <p:sp>
        <p:nvSpPr>
          <p:cNvPr id="266" name="Google Shape;266;p10"/>
          <p:cNvSpPr/>
          <p:nvPr/>
        </p:nvSpPr>
        <p:spPr>
          <a:xfrm>
            <a:off x="11437780" y="4876800"/>
            <a:ext cx="1524191"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Elite</a:t>
            </a:r>
            <a:endParaRPr b="0" i="0" sz="4800" u="none" cap="none" strike="noStrike">
              <a:solidFill>
                <a:schemeClr val="dk1"/>
              </a:solidFill>
              <a:latin typeface="Calibri"/>
              <a:ea typeface="Calibri"/>
              <a:cs typeface="Calibri"/>
              <a:sym typeface="Calibri"/>
            </a:endParaRPr>
          </a:p>
        </p:txBody>
      </p:sp>
      <p:sp>
        <p:nvSpPr>
          <p:cNvPr id="267" name="Google Shape;267;p10"/>
          <p:cNvSpPr/>
          <p:nvPr/>
        </p:nvSpPr>
        <p:spPr>
          <a:xfrm>
            <a:off x="9437280" y="6096000"/>
            <a:ext cx="5660674" cy="54186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68" name="Google Shape;268;p10"/>
          <p:cNvSpPr/>
          <p:nvPr/>
        </p:nvSpPr>
        <p:spPr>
          <a:xfrm>
            <a:off x="10307338" y="11684000"/>
            <a:ext cx="3785073"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$50/month</a:t>
            </a:r>
            <a:endParaRPr b="0" i="0" sz="4800" u="none" cap="none" strike="noStrike">
              <a:solidFill>
                <a:schemeClr val="dk1"/>
              </a:solidFill>
              <a:latin typeface="Calibri"/>
              <a:ea typeface="Calibri"/>
              <a:cs typeface="Calibri"/>
              <a:sym typeface="Calibri"/>
            </a:endParaRPr>
          </a:p>
        </p:txBody>
      </p:sp>
      <p:sp>
        <p:nvSpPr>
          <p:cNvPr id="269" name="Google Shape;269;p10"/>
          <p:cNvSpPr/>
          <p:nvPr/>
        </p:nvSpPr>
        <p:spPr>
          <a:xfrm>
            <a:off x="16181822" y="2489200"/>
            <a:ext cx="6439705" cy="10566400"/>
          </a:xfrm>
          <a:prstGeom prst="roundRect">
            <a:avLst>
              <a:gd fmla="val 3124" name="adj"/>
            </a:avLst>
          </a:prstGeom>
          <a:noFill/>
          <a:ln cap="flat" cmpd="sng" w="12700">
            <a:solidFill>
              <a:srgbClr val="6324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0" name="Google Shape;270;p10"/>
          <p:cNvPicPr preferRelativeResize="0"/>
          <p:nvPr/>
        </p:nvPicPr>
        <p:blipFill rotWithShape="1">
          <a:blip r:embed="rId12">
            <a:alphaModFix/>
          </a:blip>
          <a:srcRect b="0" l="0" r="0" t="0"/>
          <a:stretch/>
        </p:blipFill>
        <p:spPr>
          <a:xfrm>
            <a:off x="18438677" y="2946400"/>
            <a:ext cx="1925999" cy="1625600"/>
          </a:xfrm>
          <a:prstGeom prst="rect">
            <a:avLst/>
          </a:prstGeom>
          <a:noFill/>
          <a:ln>
            <a:noFill/>
          </a:ln>
        </p:spPr>
      </p:pic>
      <p:sp>
        <p:nvSpPr>
          <p:cNvPr id="271" name="Google Shape;271;p10"/>
          <p:cNvSpPr/>
          <p:nvPr/>
        </p:nvSpPr>
        <p:spPr>
          <a:xfrm>
            <a:off x="17629803" y="4876800"/>
            <a:ext cx="3543743"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Legendary</a:t>
            </a:r>
            <a:endParaRPr b="0" i="0" sz="4800" u="none" cap="none" strike="noStrike">
              <a:solidFill>
                <a:schemeClr val="dk1"/>
              </a:solidFill>
              <a:latin typeface="Calibri"/>
              <a:ea typeface="Calibri"/>
              <a:cs typeface="Calibri"/>
              <a:sym typeface="Calibri"/>
            </a:endParaRPr>
          </a:p>
        </p:txBody>
      </p:sp>
      <p:sp>
        <p:nvSpPr>
          <p:cNvPr id="272" name="Google Shape;272;p10"/>
          <p:cNvSpPr/>
          <p:nvPr/>
        </p:nvSpPr>
        <p:spPr>
          <a:xfrm>
            <a:off x="16639080" y="6096000"/>
            <a:ext cx="5660674" cy="54186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73" name="Google Shape;273;p10"/>
          <p:cNvSpPr/>
          <p:nvPr/>
        </p:nvSpPr>
        <p:spPr>
          <a:xfrm>
            <a:off x="17394824" y="11684000"/>
            <a:ext cx="4013702"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278" name="Shape 278"/>
        <p:cNvGrpSpPr/>
        <p:nvPr/>
      </p:nvGrpSpPr>
      <p:grpSpPr>
        <a:xfrm>
          <a:off x="0" y="0"/>
          <a:ext cx="0" cy="0"/>
          <a:chOff x="0" y="0"/>
          <a:chExt cx="0" cy="0"/>
        </a:xfrm>
      </p:grpSpPr>
      <p:sp>
        <p:nvSpPr>
          <p:cNvPr id="279" name="Google Shape;279;p11"/>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0" name="Google Shape;280;p11"/>
          <p:cNvPicPr preferRelativeResize="0"/>
          <p:nvPr/>
        </p:nvPicPr>
        <p:blipFill rotWithShape="1">
          <a:blip r:embed="rId3">
            <a:alphaModFix/>
          </a:blip>
          <a:srcRect b="0" l="0" r="0" t="0"/>
          <a:stretch/>
        </p:blipFill>
        <p:spPr>
          <a:xfrm>
            <a:off x="-1536892" y="-2019300"/>
            <a:ext cx="13959045" cy="8483600"/>
          </a:xfrm>
          <a:prstGeom prst="rect">
            <a:avLst/>
          </a:prstGeom>
          <a:noFill/>
          <a:ln>
            <a:noFill/>
          </a:ln>
        </p:spPr>
      </p:pic>
      <p:pic>
        <p:nvPicPr>
          <p:cNvPr descr=" " id="281" name="Google Shape;281;p11"/>
          <p:cNvPicPr preferRelativeResize="0"/>
          <p:nvPr/>
        </p:nvPicPr>
        <p:blipFill rotWithShape="1">
          <a:blip r:embed="rId4">
            <a:alphaModFix/>
          </a:blip>
          <a:srcRect b="0" l="0" r="0" t="0"/>
          <a:stretch/>
        </p:blipFill>
        <p:spPr>
          <a:xfrm>
            <a:off x="16689886" y="6464300"/>
            <a:ext cx="10364495" cy="9804400"/>
          </a:xfrm>
          <a:prstGeom prst="rect">
            <a:avLst/>
          </a:prstGeom>
          <a:noFill/>
          <a:ln>
            <a:noFill/>
          </a:ln>
        </p:spPr>
      </p:pic>
      <p:pic>
        <p:nvPicPr>
          <p:cNvPr descr=" " id="282" name="Google Shape;282;p11"/>
          <p:cNvPicPr preferRelativeResize="0"/>
          <p:nvPr/>
        </p:nvPicPr>
        <p:blipFill rotWithShape="1">
          <a:blip r:embed="rId5">
            <a:alphaModFix/>
          </a:blip>
          <a:srcRect b="0" l="0" r="0" t="0"/>
          <a:stretch/>
        </p:blipFill>
        <p:spPr>
          <a:xfrm>
            <a:off x="20566425" y="7190755"/>
            <a:ext cx="5024718" cy="9227790"/>
          </a:xfrm>
          <a:prstGeom prst="rect">
            <a:avLst/>
          </a:prstGeom>
          <a:noFill/>
          <a:ln>
            <a:noFill/>
          </a:ln>
        </p:spPr>
      </p:pic>
      <p:pic>
        <p:nvPicPr>
          <p:cNvPr descr=" " id="283" name="Google Shape;283;p11"/>
          <p:cNvPicPr preferRelativeResize="0"/>
          <p:nvPr/>
        </p:nvPicPr>
        <p:blipFill rotWithShape="1">
          <a:blip r:embed="rId6">
            <a:alphaModFix/>
          </a:blip>
          <a:srcRect b="0" l="0" r="0" t="0"/>
          <a:stretch/>
        </p:blipFill>
        <p:spPr>
          <a:xfrm>
            <a:off x="-975464" y="-1965920"/>
            <a:ext cx="12124909" cy="5074865"/>
          </a:xfrm>
          <a:prstGeom prst="rect">
            <a:avLst/>
          </a:prstGeom>
          <a:noFill/>
          <a:ln>
            <a:noFill/>
          </a:ln>
        </p:spPr>
      </p:pic>
      <p:pic>
        <p:nvPicPr>
          <p:cNvPr descr=" " id="284" name="Google Shape;284;p11"/>
          <p:cNvPicPr preferRelativeResize="0"/>
          <p:nvPr/>
        </p:nvPicPr>
        <p:blipFill rotWithShape="1">
          <a:blip r:embed="rId7">
            <a:alphaModFix/>
          </a:blip>
          <a:srcRect b="0" l="0" r="0" t="0"/>
          <a:stretch/>
        </p:blipFill>
        <p:spPr>
          <a:xfrm>
            <a:off x="16321540" y="12890500"/>
            <a:ext cx="1524191" cy="1765300"/>
          </a:xfrm>
          <a:prstGeom prst="rect">
            <a:avLst/>
          </a:prstGeom>
          <a:noFill/>
          <a:ln>
            <a:noFill/>
          </a:ln>
        </p:spPr>
      </p:pic>
      <p:pic>
        <p:nvPicPr>
          <p:cNvPr descr=" " id="285" name="Google Shape;285;p11"/>
          <p:cNvPicPr preferRelativeResize="0"/>
          <p:nvPr/>
        </p:nvPicPr>
        <p:blipFill rotWithShape="1">
          <a:blip r:embed="rId8">
            <a:alphaModFix/>
          </a:blip>
          <a:srcRect b="0" l="0" r="0" t="0"/>
          <a:stretch/>
        </p:blipFill>
        <p:spPr>
          <a:xfrm>
            <a:off x="228629" y="5537200"/>
            <a:ext cx="1816327" cy="2120900"/>
          </a:xfrm>
          <a:prstGeom prst="rect">
            <a:avLst/>
          </a:prstGeom>
          <a:noFill/>
          <a:ln>
            <a:noFill/>
          </a:ln>
        </p:spPr>
      </p:pic>
      <p:pic>
        <p:nvPicPr>
          <p:cNvPr descr=" " id="286" name="Google Shape;286;p11"/>
          <p:cNvPicPr preferRelativeResize="0"/>
          <p:nvPr/>
        </p:nvPicPr>
        <p:blipFill rotWithShape="1">
          <a:blip r:embed="rId9">
            <a:alphaModFix/>
          </a:blip>
          <a:srcRect b="0" l="0" r="0" t="0"/>
          <a:stretch/>
        </p:blipFill>
        <p:spPr>
          <a:xfrm>
            <a:off x="20525765" y="2108200"/>
            <a:ext cx="2311689" cy="1981200"/>
          </a:xfrm>
          <a:prstGeom prst="rect">
            <a:avLst/>
          </a:prstGeom>
          <a:noFill/>
          <a:ln>
            <a:noFill/>
          </a:ln>
        </p:spPr>
      </p:pic>
      <p:pic>
        <p:nvPicPr>
          <p:cNvPr descr=" " id="287" name="Google Shape;287;p11"/>
          <p:cNvPicPr preferRelativeResize="0"/>
          <p:nvPr/>
        </p:nvPicPr>
        <p:blipFill rotWithShape="1">
          <a:blip r:embed="rId10">
            <a:alphaModFix/>
          </a:blip>
          <a:srcRect b="0" l="0" r="0" t="0"/>
          <a:stretch/>
        </p:blipFill>
        <p:spPr>
          <a:xfrm>
            <a:off x="19293711" y="11010900"/>
            <a:ext cx="4775797" cy="2705100"/>
          </a:xfrm>
          <a:prstGeom prst="rect">
            <a:avLst/>
          </a:prstGeom>
          <a:noFill/>
          <a:ln>
            <a:noFill/>
          </a:ln>
        </p:spPr>
      </p:pic>
      <p:pic>
        <p:nvPicPr>
          <p:cNvPr descr=" " id="288" name="Google Shape;288;p11"/>
          <p:cNvPicPr preferRelativeResize="0"/>
          <p:nvPr/>
        </p:nvPicPr>
        <p:blipFill rotWithShape="1">
          <a:blip r:embed="rId11">
            <a:alphaModFix/>
          </a:blip>
          <a:srcRect b="0" l="0" r="0" t="0"/>
          <a:stretch/>
        </p:blipFill>
        <p:spPr>
          <a:xfrm>
            <a:off x="711289" y="9093200"/>
            <a:ext cx="2680035" cy="3797300"/>
          </a:xfrm>
          <a:prstGeom prst="rect">
            <a:avLst/>
          </a:prstGeom>
          <a:noFill/>
          <a:ln>
            <a:noFill/>
          </a:ln>
        </p:spPr>
      </p:pic>
      <p:sp>
        <p:nvSpPr>
          <p:cNvPr id="289" name="Google Shape;289;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0" name="Google Shape;290;p11"/>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pic>
        <p:nvPicPr>
          <p:cNvPr descr=" " id="291" name="Google Shape;291;p11"/>
          <p:cNvPicPr preferRelativeResize="0"/>
          <p:nvPr/>
        </p:nvPicPr>
        <p:blipFill rotWithShape="1">
          <a:blip r:embed="rId13">
            <a:alphaModFix/>
          </a:blip>
          <a:srcRect b="0" l="0" r="0" t="0"/>
          <a:stretch/>
        </p:blipFill>
        <p:spPr>
          <a:xfrm>
            <a:off x="3327816" y="1079500"/>
            <a:ext cx="17718715" cy="11569700"/>
          </a:xfrm>
          <a:prstGeom prst="rect">
            <a:avLst/>
          </a:prstGeom>
          <a:noFill/>
          <a:ln>
            <a:noFill/>
          </a:ln>
        </p:spPr>
      </p:pic>
      <p:pic>
        <p:nvPicPr>
          <p:cNvPr descr=" " id="292" name="Google Shape;292;p11"/>
          <p:cNvPicPr preferRelativeResize="0"/>
          <p:nvPr/>
        </p:nvPicPr>
        <p:blipFill rotWithShape="1">
          <a:blip r:embed="rId14">
            <a:alphaModFix/>
          </a:blip>
          <a:srcRect b="0" l="0" r="0" t="0"/>
          <a:stretch/>
        </p:blipFill>
        <p:spPr>
          <a:xfrm>
            <a:off x="12041105" y="1612888"/>
            <a:ext cx="5220352" cy="5232412"/>
          </a:xfrm>
          <a:prstGeom prst="rect">
            <a:avLst/>
          </a:prstGeom>
          <a:noFill/>
          <a:ln>
            <a:noFill/>
          </a:ln>
        </p:spPr>
      </p:pic>
      <p:pic>
        <p:nvPicPr>
          <p:cNvPr descr=" " id="293" name="Google Shape;293;p11"/>
          <p:cNvPicPr preferRelativeResize="0"/>
          <p:nvPr/>
        </p:nvPicPr>
        <p:blipFill rotWithShape="1">
          <a:blip r:embed="rId15">
            <a:alphaModFix/>
          </a:blip>
          <a:srcRect b="0" l="0" r="0" t="0"/>
          <a:stretch/>
        </p:blipFill>
        <p:spPr>
          <a:xfrm>
            <a:off x="6808051" y="1612888"/>
            <a:ext cx="5220352" cy="5232412"/>
          </a:xfrm>
          <a:prstGeom prst="rect">
            <a:avLst/>
          </a:prstGeom>
          <a:noFill/>
          <a:ln>
            <a:noFill/>
          </a:ln>
        </p:spPr>
      </p:pic>
      <p:pic>
        <p:nvPicPr>
          <p:cNvPr descr=" " id="294" name="Google Shape;294;p11"/>
          <p:cNvPicPr preferRelativeResize="0"/>
          <p:nvPr/>
        </p:nvPicPr>
        <p:blipFill rotWithShape="1">
          <a:blip r:embed="rId16">
            <a:alphaModFix/>
          </a:blip>
          <a:srcRect b="0" l="0" r="0" t="0"/>
          <a:stretch/>
        </p:blipFill>
        <p:spPr>
          <a:xfrm>
            <a:off x="6808051" y="6858000"/>
            <a:ext cx="5220352" cy="5232412"/>
          </a:xfrm>
          <a:prstGeom prst="rect">
            <a:avLst/>
          </a:prstGeom>
          <a:noFill/>
          <a:ln>
            <a:noFill/>
          </a:ln>
        </p:spPr>
      </p:pic>
      <p:pic>
        <p:nvPicPr>
          <p:cNvPr descr=" " id="295" name="Google Shape;295;p11"/>
          <p:cNvPicPr preferRelativeResize="0"/>
          <p:nvPr/>
        </p:nvPicPr>
        <p:blipFill rotWithShape="1">
          <a:blip r:embed="rId17">
            <a:alphaModFix/>
          </a:blip>
          <a:srcRect b="0" l="0" r="0" t="0"/>
          <a:stretch/>
        </p:blipFill>
        <p:spPr>
          <a:xfrm>
            <a:off x="12041105" y="6858000"/>
            <a:ext cx="5220352" cy="5232412"/>
          </a:xfrm>
          <a:prstGeom prst="rect">
            <a:avLst/>
          </a:prstGeom>
          <a:noFill/>
          <a:ln>
            <a:noFill/>
          </a:ln>
        </p:spPr>
      </p:pic>
      <p:pic>
        <p:nvPicPr>
          <p:cNvPr descr=" " id="296" name="Google Shape;296;p11"/>
          <p:cNvPicPr preferRelativeResize="0"/>
          <p:nvPr/>
        </p:nvPicPr>
        <p:blipFill rotWithShape="1">
          <a:blip r:embed="rId18">
            <a:alphaModFix/>
          </a:blip>
          <a:srcRect b="0" l="0" r="0" t="0"/>
          <a:stretch/>
        </p:blipFill>
        <p:spPr>
          <a:xfrm>
            <a:off x="12676184" y="4597400"/>
            <a:ext cx="1702013" cy="1447800"/>
          </a:xfrm>
          <a:prstGeom prst="rect">
            <a:avLst/>
          </a:prstGeom>
          <a:noFill/>
          <a:ln>
            <a:noFill/>
          </a:ln>
        </p:spPr>
      </p:pic>
      <p:pic>
        <p:nvPicPr>
          <p:cNvPr descr=" " id="297" name="Google Shape;297;p11"/>
          <p:cNvPicPr preferRelativeResize="0"/>
          <p:nvPr/>
        </p:nvPicPr>
        <p:blipFill rotWithShape="1">
          <a:blip r:embed="rId18">
            <a:alphaModFix/>
          </a:blip>
          <a:srcRect b="0" l="0" r="0" t="0"/>
          <a:stretch/>
        </p:blipFill>
        <p:spPr>
          <a:xfrm>
            <a:off x="12676184" y="7810500"/>
            <a:ext cx="1702013" cy="1435100"/>
          </a:xfrm>
          <a:prstGeom prst="rect">
            <a:avLst/>
          </a:prstGeom>
          <a:noFill/>
          <a:ln>
            <a:noFill/>
          </a:ln>
        </p:spPr>
      </p:pic>
      <p:pic>
        <p:nvPicPr>
          <p:cNvPr descr=" " id="298" name="Google Shape;298;p11"/>
          <p:cNvPicPr preferRelativeResize="0"/>
          <p:nvPr/>
        </p:nvPicPr>
        <p:blipFill rotWithShape="1">
          <a:blip r:embed="rId19">
            <a:alphaModFix/>
          </a:blip>
          <a:srcRect b="0" l="0" r="0" t="0"/>
          <a:stretch/>
        </p:blipFill>
        <p:spPr>
          <a:xfrm>
            <a:off x="12028403" y="1079500"/>
            <a:ext cx="12702" cy="11569700"/>
          </a:xfrm>
          <a:prstGeom prst="rect">
            <a:avLst/>
          </a:prstGeom>
          <a:noFill/>
          <a:ln>
            <a:noFill/>
          </a:ln>
        </p:spPr>
      </p:pic>
      <p:pic>
        <p:nvPicPr>
          <p:cNvPr descr=" " id="299" name="Google Shape;299;p11"/>
          <p:cNvPicPr preferRelativeResize="0"/>
          <p:nvPr/>
        </p:nvPicPr>
        <p:blipFill rotWithShape="1">
          <a:blip r:embed="rId20">
            <a:alphaModFix/>
          </a:blip>
          <a:srcRect b="0" l="0" r="0" t="0"/>
          <a:stretch/>
        </p:blipFill>
        <p:spPr>
          <a:xfrm>
            <a:off x="3327816" y="6845300"/>
            <a:ext cx="17401175" cy="12700"/>
          </a:xfrm>
          <a:prstGeom prst="rect">
            <a:avLst/>
          </a:prstGeom>
          <a:noFill/>
          <a:ln>
            <a:noFill/>
          </a:ln>
        </p:spPr>
      </p:pic>
      <p:sp>
        <p:nvSpPr>
          <p:cNvPr id="300" name="Google Shape;300;p11"/>
          <p:cNvSpPr/>
          <p:nvPr/>
        </p:nvSpPr>
        <p:spPr>
          <a:xfrm>
            <a:off x="9996149" y="4102100"/>
            <a:ext cx="1545360"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Poppins"/>
              <a:buNone/>
            </a:pPr>
            <a:r>
              <a:rPr b="1" i="0" lang="en-US" sz="12800" u="none" cap="none" strike="noStrike">
                <a:solidFill>
                  <a:srgbClr val="0E0E0E"/>
                </a:solidFill>
                <a:latin typeface="Poppins"/>
                <a:ea typeface="Poppins"/>
                <a:cs typeface="Poppins"/>
                <a:sym typeface="Poppins"/>
              </a:rPr>
              <a:t>S</a:t>
            </a:r>
            <a:endParaRPr b="0" i="0" sz="12800" u="none" cap="none" strike="noStrike">
              <a:solidFill>
                <a:schemeClr val="dk1"/>
              </a:solidFill>
              <a:latin typeface="Calibri"/>
              <a:ea typeface="Calibri"/>
              <a:cs typeface="Calibri"/>
              <a:sym typeface="Calibri"/>
            </a:endParaRPr>
          </a:p>
        </p:txBody>
      </p:sp>
      <p:sp>
        <p:nvSpPr>
          <p:cNvPr id="301" name="Google Shape;301;p11"/>
          <p:cNvSpPr/>
          <p:nvPr/>
        </p:nvSpPr>
        <p:spPr>
          <a:xfrm>
            <a:off x="12663483" y="4102100"/>
            <a:ext cx="2256649"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W</a:t>
            </a:r>
            <a:endParaRPr b="0" i="0" sz="12800" u="none" cap="none" strike="noStrike">
              <a:solidFill>
                <a:schemeClr val="dk1"/>
              </a:solidFill>
              <a:latin typeface="Calibri"/>
              <a:ea typeface="Calibri"/>
              <a:cs typeface="Calibri"/>
              <a:sym typeface="Calibri"/>
            </a:endParaRPr>
          </a:p>
        </p:txBody>
      </p:sp>
      <p:sp>
        <p:nvSpPr>
          <p:cNvPr id="302" name="Google Shape;302;p11"/>
          <p:cNvSpPr/>
          <p:nvPr/>
        </p:nvSpPr>
        <p:spPr>
          <a:xfrm>
            <a:off x="9856432" y="7518400"/>
            <a:ext cx="1824795"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O</a:t>
            </a:r>
            <a:endParaRPr b="0" i="0" sz="12800" u="none" cap="none" strike="noStrike">
              <a:solidFill>
                <a:schemeClr val="dk1"/>
              </a:solidFill>
              <a:latin typeface="Calibri"/>
              <a:ea typeface="Calibri"/>
              <a:cs typeface="Calibri"/>
              <a:sym typeface="Calibri"/>
            </a:endParaRPr>
          </a:p>
        </p:txBody>
      </p:sp>
      <p:sp>
        <p:nvSpPr>
          <p:cNvPr id="303" name="Google Shape;303;p11"/>
          <p:cNvSpPr/>
          <p:nvPr/>
        </p:nvSpPr>
        <p:spPr>
          <a:xfrm>
            <a:off x="12917514" y="7518400"/>
            <a:ext cx="1507255"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Poppins"/>
              <a:buNone/>
            </a:pPr>
            <a:r>
              <a:rPr b="1" i="0" lang="en-US" sz="12800" u="none" cap="none" strike="noStrike">
                <a:solidFill>
                  <a:srgbClr val="0E0E0E"/>
                </a:solidFill>
                <a:latin typeface="Poppins"/>
                <a:ea typeface="Poppins"/>
                <a:cs typeface="Poppins"/>
                <a:sym typeface="Poppins"/>
              </a:rPr>
              <a:t>T</a:t>
            </a:r>
            <a:endParaRPr b="0" i="0" sz="12800" u="none" cap="none" strike="noStrike">
              <a:solidFill>
                <a:schemeClr val="dk1"/>
              </a:solidFill>
              <a:latin typeface="Calibri"/>
              <a:ea typeface="Calibri"/>
              <a:cs typeface="Calibri"/>
              <a:sym typeface="Calibri"/>
            </a:endParaRPr>
          </a:p>
        </p:txBody>
      </p:sp>
      <p:pic>
        <p:nvPicPr>
          <p:cNvPr descr=" " id="304" name="Google Shape;304;p11"/>
          <p:cNvPicPr preferRelativeResize="0"/>
          <p:nvPr/>
        </p:nvPicPr>
        <p:blipFill rotWithShape="1">
          <a:blip r:embed="rId21">
            <a:alphaModFix/>
          </a:blip>
          <a:srcRect b="0" l="0" r="0" t="0"/>
          <a:stretch/>
        </p:blipFill>
        <p:spPr>
          <a:xfrm>
            <a:off x="3327816" y="1079500"/>
            <a:ext cx="1625803" cy="1625600"/>
          </a:xfrm>
          <a:prstGeom prst="rect">
            <a:avLst/>
          </a:prstGeom>
          <a:noFill/>
          <a:ln>
            <a:noFill/>
          </a:ln>
        </p:spPr>
      </p:pic>
      <p:pic>
        <p:nvPicPr>
          <p:cNvPr descr=" " id="305" name="Google Shape;305;p11"/>
          <p:cNvPicPr preferRelativeResize="0"/>
          <p:nvPr/>
        </p:nvPicPr>
        <p:blipFill rotWithShape="1">
          <a:blip r:embed="rId22">
            <a:alphaModFix/>
          </a:blip>
          <a:srcRect b="0" l="0" r="0" t="0"/>
          <a:stretch/>
        </p:blipFill>
        <p:spPr>
          <a:xfrm>
            <a:off x="3412504" y="1164183"/>
            <a:ext cx="1456422" cy="1456246"/>
          </a:xfrm>
          <a:prstGeom prst="rect">
            <a:avLst/>
          </a:prstGeom>
          <a:noFill/>
          <a:ln>
            <a:noFill/>
          </a:ln>
        </p:spPr>
      </p:pic>
      <p:pic>
        <p:nvPicPr>
          <p:cNvPr descr=" " id="306" name="Google Shape;306;p11"/>
          <p:cNvPicPr preferRelativeResize="0"/>
          <p:nvPr/>
        </p:nvPicPr>
        <p:blipFill rotWithShape="1">
          <a:blip r:embed="rId21">
            <a:alphaModFix/>
          </a:blip>
          <a:srcRect b="0" l="0" r="0" t="0"/>
          <a:stretch/>
        </p:blipFill>
        <p:spPr>
          <a:xfrm>
            <a:off x="3327816" y="8128000"/>
            <a:ext cx="1625803" cy="1625600"/>
          </a:xfrm>
          <a:prstGeom prst="rect">
            <a:avLst/>
          </a:prstGeom>
          <a:noFill/>
          <a:ln>
            <a:noFill/>
          </a:ln>
        </p:spPr>
      </p:pic>
      <p:pic>
        <p:nvPicPr>
          <p:cNvPr descr=" " id="307" name="Google Shape;307;p11"/>
          <p:cNvPicPr preferRelativeResize="0"/>
          <p:nvPr/>
        </p:nvPicPr>
        <p:blipFill rotWithShape="1">
          <a:blip r:embed="rId23">
            <a:alphaModFix/>
          </a:blip>
          <a:srcRect b="0" l="0" r="0" t="0"/>
          <a:stretch/>
        </p:blipFill>
        <p:spPr>
          <a:xfrm>
            <a:off x="3429404" y="8132763"/>
            <a:ext cx="1519452" cy="1519262"/>
          </a:xfrm>
          <a:prstGeom prst="rect">
            <a:avLst/>
          </a:prstGeom>
          <a:noFill/>
          <a:ln>
            <a:noFill/>
          </a:ln>
        </p:spPr>
      </p:pic>
      <p:pic>
        <p:nvPicPr>
          <p:cNvPr descr=" " id="308" name="Google Shape;308;p11"/>
          <p:cNvPicPr preferRelativeResize="0"/>
          <p:nvPr/>
        </p:nvPicPr>
        <p:blipFill rotWithShape="1">
          <a:blip r:embed="rId21">
            <a:alphaModFix/>
          </a:blip>
          <a:srcRect b="0" l="0" r="0" t="0"/>
          <a:stretch/>
        </p:blipFill>
        <p:spPr>
          <a:xfrm>
            <a:off x="16473959" y="1079500"/>
            <a:ext cx="1625803" cy="1625600"/>
          </a:xfrm>
          <a:prstGeom prst="rect">
            <a:avLst/>
          </a:prstGeom>
          <a:noFill/>
          <a:ln>
            <a:noFill/>
          </a:ln>
        </p:spPr>
      </p:pic>
      <p:pic>
        <p:nvPicPr>
          <p:cNvPr descr=" " id="309" name="Google Shape;309;p11"/>
          <p:cNvPicPr preferRelativeResize="0"/>
          <p:nvPr/>
        </p:nvPicPr>
        <p:blipFill rotWithShape="1">
          <a:blip r:embed="rId24">
            <a:alphaModFix/>
          </a:blip>
          <a:srcRect b="0" l="0" r="0" t="0"/>
          <a:stretch/>
        </p:blipFill>
        <p:spPr>
          <a:xfrm>
            <a:off x="16677184" y="1282700"/>
            <a:ext cx="1192256" cy="1190414"/>
          </a:xfrm>
          <a:prstGeom prst="rect">
            <a:avLst/>
          </a:prstGeom>
          <a:noFill/>
          <a:ln>
            <a:noFill/>
          </a:ln>
        </p:spPr>
      </p:pic>
      <p:pic>
        <p:nvPicPr>
          <p:cNvPr descr=" " id="310" name="Google Shape;310;p11"/>
          <p:cNvPicPr preferRelativeResize="0"/>
          <p:nvPr/>
        </p:nvPicPr>
        <p:blipFill rotWithShape="1">
          <a:blip r:embed="rId21">
            <a:alphaModFix/>
          </a:blip>
          <a:srcRect b="0" l="0" r="0" t="0"/>
          <a:stretch/>
        </p:blipFill>
        <p:spPr>
          <a:xfrm>
            <a:off x="16473959" y="8128000"/>
            <a:ext cx="1625803" cy="1625600"/>
          </a:xfrm>
          <a:prstGeom prst="rect">
            <a:avLst/>
          </a:prstGeom>
          <a:noFill/>
          <a:ln>
            <a:noFill/>
          </a:ln>
        </p:spPr>
      </p:pic>
      <p:pic>
        <p:nvPicPr>
          <p:cNvPr descr=" " id="311" name="Google Shape;311;p11"/>
          <p:cNvPicPr preferRelativeResize="0"/>
          <p:nvPr/>
        </p:nvPicPr>
        <p:blipFill rotWithShape="1">
          <a:blip r:embed="rId25">
            <a:alphaModFix/>
          </a:blip>
          <a:srcRect b="0" l="0" r="0" t="0"/>
          <a:stretch/>
        </p:blipFill>
        <p:spPr>
          <a:xfrm>
            <a:off x="16541703" y="8128000"/>
            <a:ext cx="1490319" cy="1625600"/>
          </a:xfrm>
          <a:prstGeom prst="rect">
            <a:avLst/>
          </a:prstGeom>
          <a:noFill/>
          <a:ln>
            <a:noFill/>
          </a:ln>
        </p:spPr>
      </p:pic>
      <p:sp>
        <p:nvSpPr>
          <p:cNvPr id="312" name="Google Shape;312;p11"/>
          <p:cNvSpPr/>
          <p:nvPr/>
        </p:nvSpPr>
        <p:spPr>
          <a:xfrm>
            <a:off x="3327816" y="34798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3327816" y="34798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3327816" y="34798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3327816" y="3479800"/>
            <a:ext cx="4724991"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Strengths</a:t>
            </a:r>
            <a:endParaRPr b="0" i="0" sz="3600" u="none" cap="none" strike="noStrike">
              <a:solidFill>
                <a:schemeClr val="dk1"/>
              </a:solidFill>
              <a:latin typeface="Calibri"/>
              <a:ea typeface="Calibri"/>
              <a:cs typeface="Calibri"/>
              <a:sym typeface="Calibri"/>
            </a:endParaRPr>
          </a:p>
        </p:txBody>
      </p:sp>
      <p:sp>
        <p:nvSpPr>
          <p:cNvPr id="316" name="Google Shape;316;p11"/>
          <p:cNvSpPr/>
          <p:nvPr/>
        </p:nvSpPr>
        <p:spPr>
          <a:xfrm>
            <a:off x="3327816" y="4368800"/>
            <a:ext cx="4708055"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17" name="Google Shape;317;p11"/>
          <p:cNvSpPr/>
          <p:nvPr/>
        </p:nvSpPr>
        <p:spPr>
          <a:xfrm>
            <a:off x="3327816" y="105283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3327816" y="105283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3327816" y="105283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3327816" y="10528300"/>
            <a:ext cx="4724991"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Opportunities</a:t>
            </a:r>
            <a:endParaRPr b="0" i="0" sz="3600" u="none" cap="none" strike="noStrike">
              <a:solidFill>
                <a:schemeClr val="dk1"/>
              </a:solidFill>
              <a:latin typeface="Calibri"/>
              <a:ea typeface="Calibri"/>
              <a:cs typeface="Calibri"/>
              <a:sym typeface="Calibri"/>
            </a:endParaRPr>
          </a:p>
        </p:txBody>
      </p:sp>
      <p:sp>
        <p:nvSpPr>
          <p:cNvPr id="321" name="Google Shape;321;p11"/>
          <p:cNvSpPr/>
          <p:nvPr/>
        </p:nvSpPr>
        <p:spPr>
          <a:xfrm>
            <a:off x="3327816" y="11417300"/>
            <a:ext cx="4708055"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22" name="Google Shape;322;p11"/>
          <p:cNvSpPr/>
          <p:nvPr/>
        </p:nvSpPr>
        <p:spPr>
          <a:xfrm>
            <a:off x="16473959" y="34798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16473959" y="34798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16473959" y="34798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16473959" y="3479800"/>
            <a:ext cx="4724991"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Weaknesses</a:t>
            </a:r>
            <a:endParaRPr b="0" i="0" sz="3600" u="none" cap="none" strike="noStrike">
              <a:solidFill>
                <a:schemeClr val="dk1"/>
              </a:solidFill>
              <a:latin typeface="Calibri"/>
              <a:ea typeface="Calibri"/>
              <a:cs typeface="Calibri"/>
              <a:sym typeface="Calibri"/>
            </a:endParaRPr>
          </a:p>
        </p:txBody>
      </p:sp>
      <p:sp>
        <p:nvSpPr>
          <p:cNvPr id="326" name="Google Shape;326;p11"/>
          <p:cNvSpPr/>
          <p:nvPr/>
        </p:nvSpPr>
        <p:spPr>
          <a:xfrm>
            <a:off x="16473959" y="4368800"/>
            <a:ext cx="4708055"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27" name="Google Shape;327;p11"/>
          <p:cNvSpPr/>
          <p:nvPr/>
        </p:nvSpPr>
        <p:spPr>
          <a:xfrm>
            <a:off x="16473959" y="105283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16473959" y="105283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16473959" y="10528300"/>
            <a:ext cx="4572572" cy="21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16473959" y="10528300"/>
            <a:ext cx="4724991"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Threats</a:t>
            </a:r>
            <a:endParaRPr b="0" i="0" sz="3600" u="none" cap="none" strike="noStrike">
              <a:solidFill>
                <a:schemeClr val="dk1"/>
              </a:solidFill>
              <a:latin typeface="Calibri"/>
              <a:ea typeface="Calibri"/>
              <a:cs typeface="Calibri"/>
              <a:sym typeface="Calibri"/>
            </a:endParaRPr>
          </a:p>
        </p:txBody>
      </p:sp>
      <p:sp>
        <p:nvSpPr>
          <p:cNvPr id="331" name="Google Shape;331;p11"/>
          <p:cNvSpPr/>
          <p:nvPr/>
        </p:nvSpPr>
        <p:spPr>
          <a:xfrm>
            <a:off x="16473959" y="11417300"/>
            <a:ext cx="4708055"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336" name="Shape 336"/>
        <p:cNvGrpSpPr/>
        <p:nvPr/>
      </p:nvGrpSpPr>
      <p:grpSpPr>
        <a:xfrm>
          <a:off x="0" y="0"/>
          <a:ext cx="0" cy="0"/>
          <a:chOff x="0" y="0"/>
          <a:chExt cx="0" cy="0"/>
        </a:xfrm>
      </p:grpSpPr>
      <p:sp>
        <p:nvSpPr>
          <p:cNvPr id="337" name="Google Shape;337;p12"/>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8" name="Google Shape;338;p12"/>
          <p:cNvPicPr preferRelativeResize="0"/>
          <p:nvPr/>
        </p:nvPicPr>
        <p:blipFill rotWithShape="1">
          <a:blip r:embed="rId3">
            <a:alphaModFix/>
          </a:blip>
          <a:srcRect b="0" l="0" r="0" t="0"/>
          <a:stretch/>
        </p:blipFill>
        <p:spPr>
          <a:xfrm>
            <a:off x="11063083" y="-1676400"/>
            <a:ext cx="16791499" cy="9918700"/>
          </a:xfrm>
          <a:prstGeom prst="rect">
            <a:avLst/>
          </a:prstGeom>
          <a:noFill/>
          <a:ln>
            <a:noFill/>
          </a:ln>
        </p:spPr>
      </p:pic>
      <p:pic>
        <p:nvPicPr>
          <p:cNvPr descr=" " id="339" name="Google Shape;339;p12"/>
          <p:cNvPicPr preferRelativeResize="0"/>
          <p:nvPr/>
        </p:nvPicPr>
        <p:blipFill rotWithShape="1">
          <a:blip r:embed="rId4">
            <a:alphaModFix/>
          </a:blip>
          <a:srcRect b="0" l="0" r="0" t="0"/>
          <a:stretch/>
        </p:blipFill>
        <p:spPr>
          <a:xfrm>
            <a:off x="-2006851" y="5384800"/>
            <a:ext cx="14390899" cy="10185400"/>
          </a:xfrm>
          <a:prstGeom prst="rect">
            <a:avLst/>
          </a:prstGeom>
          <a:noFill/>
          <a:ln>
            <a:noFill/>
          </a:ln>
        </p:spPr>
      </p:pic>
      <p:pic>
        <p:nvPicPr>
          <p:cNvPr descr=" " id="340" name="Google Shape;340;p12"/>
          <p:cNvPicPr preferRelativeResize="0"/>
          <p:nvPr/>
        </p:nvPicPr>
        <p:blipFill rotWithShape="1">
          <a:blip r:embed="rId5">
            <a:alphaModFix/>
          </a:blip>
          <a:srcRect b="0" l="0" r="0" t="0"/>
          <a:stretch/>
        </p:blipFill>
        <p:spPr>
          <a:xfrm>
            <a:off x="8805276" y="66576"/>
            <a:ext cx="8338794" cy="3397448"/>
          </a:xfrm>
          <a:prstGeom prst="rect">
            <a:avLst/>
          </a:prstGeom>
          <a:noFill/>
          <a:ln>
            <a:noFill/>
          </a:ln>
        </p:spPr>
      </p:pic>
      <p:pic>
        <p:nvPicPr>
          <p:cNvPr descr=" " id="341" name="Google Shape;341;p12"/>
          <p:cNvPicPr preferRelativeResize="0"/>
          <p:nvPr/>
        </p:nvPicPr>
        <p:blipFill rotWithShape="1">
          <a:blip r:embed="rId6">
            <a:alphaModFix/>
          </a:blip>
          <a:srcRect b="0" l="0" r="0" t="0"/>
          <a:stretch/>
        </p:blipFill>
        <p:spPr>
          <a:xfrm>
            <a:off x="6938155" y="10404314"/>
            <a:ext cx="6738403" cy="3422923"/>
          </a:xfrm>
          <a:prstGeom prst="rect">
            <a:avLst/>
          </a:prstGeom>
          <a:noFill/>
          <a:ln>
            <a:noFill/>
          </a:ln>
        </p:spPr>
      </p:pic>
      <p:pic>
        <p:nvPicPr>
          <p:cNvPr descr=" " id="342" name="Google Shape;342;p12"/>
          <p:cNvPicPr preferRelativeResize="0"/>
          <p:nvPr/>
        </p:nvPicPr>
        <p:blipFill rotWithShape="1">
          <a:blip r:embed="rId7">
            <a:alphaModFix/>
          </a:blip>
          <a:srcRect b="0" l="0" r="0" t="0"/>
          <a:stretch/>
        </p:blipFill>
        <p:spPr>
          <a:xfrm>
            <a:off x="431854" y="2387600"/>
            <a:ext cx="2464108" cy="2120900"/>
          </a:xfrm>
          <a:prstGeom prst="rect">
            <a:avLst/>
          </a:prstGeom>
          <a:noFill/>
          <a:ln>
            <a:noFill/>
          </a:ln>
        </p:spPr>
      </p:pic>
      <p:pic>
        <p:nvPicPr>
          <p:cNvPr descr=" " id="343" name="Google Shape;343;p12"/>
          <p:cNvPicPr preferRelativeResize="0"/>
          <p:nvPr/>
        </p:nvPicPr>
        <p:blipFill rotWithShape="1">
          <a:blip r:embed="rId8">
            <a:alphaModFix/>
          </a:blip>
          <a:srcRect b="0" l="0" r="0" t="0"/>
          <a:stretch/>
        </p:blipFill>
        <p:spPr>
          <a:xfrm>
            <a:off x="21922940" y="9994900"/>
            <a:ext cx="2464108" cy="2120900"/>
          </a:xfrm>
          <a:prstGeom prst="rect">
            <a:avLst/>
          </a:prstGeom>
          <a:noFill/>
          <a:ln>
            <a:noFill/>
          </a:ln>
        </p:spPr>
      </p:pic>
      <p:sp>
        <p:nvSpPr>
          <p:cNvPr id="344" name="Google Shape;344;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5" name="Google Shape;345;p12"/>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pic>
        <p:nvPicPr>
          <p:cNvPr descr=" " id="346" name="Google Shape;346;p12"/>
          <p:cNvPicPr preferRelativeResize="0"/>
          <p:nvPr/>
        </p:nvPicPr>
        <p:blipFill rotWithShape="1">
          <a:blip r:embed="rId10">
            <a:alphaModFix/>
          </a:blip>
          <a:srcRect b="0" l="0" r="0" t="0"/>
          <a:stretch/>
        </p:blipFill>
        <p:spPr>
          <a:xfrm>
            <a:off x="16905813" y="-101600"/>
            <a:ext cx="6084060" cy="12369800"/>
          </a:xfrm>
          <a:prstGeom prst="rect">
            <a:avLst/>
          </a:prstGeom>
          <a:noFill/>
          <a:ln>
            <a:noFill/>
          </a:ln>
        </p:spPr>
      </p:pic>
      <p:pic>
        <p:nvPicPr>
          <p:cNvPr descr=" " id="347" name="Google Shape;347;p12"/>
          <p:cNvPicPr preferRelativeResize="0"/>
          <p:nvPr/>
        </p:nvPicPr>
        <p:blipFill rotWithShape="1">
          <a:blip r:embed="rId11">
            <a:alphaModFix/>
          </a:blip>
          <a:srcRect b="0" l="0" r="0" t="0"/>
          <a:stretch/>
        </p:blipFill>
        <p:spPr>
          <a:xfrm>
            <a:off x="10491511" y="1346200"/>
            <a:ext cx="6084060" cy="12369800"/>
          </a:xfrm>
          <a:prstGeom prst="rect">
            <a:avLst/>
          </a:prstGeom>
          <a:noFill/>
          <a:ln>
            <a:noFill/>
          </a:ln>
        </p:spPr>
      </p:pic>
      <p:sp>
        <p:nvSpPr>
          <p:cNvPr id="348" name="Google Shape;348;p12"/>
          <p:cNvSpPr/>
          <p:nvPr/>
        </p:nvSpPr>
        <p:spPr>
          <a:xfrm>
            <a:off x="1397175" y="1143000"/>
            <a:ext cx="10690503"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Poppins"/>
              <a:buNone/>
            </a:pPr>
            <a:r>
              <a:rPr b="1" i="0" lang="en-US" sz="8000" u="none" cap="none" strike="noStrike">
                <a:solidFill>
                  <a:srgbClr val="0E0E0E"/>
                </a:solidFill>
                <a:latin typeface="Poppins"/>
                <a:ea typeface="Poppins"/>
                <a:cs typeface="Poppins"/>
                <a:sym typeface="Poppins"/>
              </a:rPr>
              <a:t>Some Data</a:t>
            </a:r>
            <a:endParaRPr b="0" i="0" sz="8000" u="none" cap="none" strike="noStrike">
              <a:solidFill>
                <a:schemeClr val="dk1"/>
              </a:solidFill>
              <a:latin typeface="Calibri"/>
              <a:ea typeface="Calibri"/>
              <a:cs typeface="Calibri"/>
              <a:sym typeface="Calibri"/>
            </a:endParaRPr>
          </a:p>
        </p:txBody>
      </p:sp>
      <p:sp>
        <p:nvSpPr>
          <p:cNvPr id="349" name="Google Shape;349;p12"/>
          <p:cNvSpPr/>
          <p:nvPr/>
        </p:nvSpPr>
        <p:spPr>
          <a:xfrm>
            <a:off x="1244756" y="5029200"/>
            <a:ext cx="8573572" cy="731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2"/>
          <p:cNvSpPr/>
          <p:nvPr/>
        </p:nvSpPr>
        <p:spPr>
          <a:xfrm>
            <a:off x="1244756" y="5029200"/>
            <a:ext cx="8573572"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2"/>
          <p:cNvSpPr/>
          <p:nvPr/>
        </p:nvSpPr>
        <p:spPr>
          <a:xfrm>
            <a:off x="1244756" y="5270500"/>
            <a:ext cx="2095762"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2"/>
          <p:cNvSpPr/>
          <p:nvPr/>
        </p:nvSpPr>
        <p:spPr>
          <a:xfrm>
            <a:off x="1244756" y="5270500"/>
            <a:ext cx="2434471"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75%</a:t>
            </a:r>
            <a:endParaRPr b="0" i="0" sz="8000" u="none" cap="none" strike="noStrike">
              <a:solidFill>
                <a:schemeClr val="dk1"/>
              </a:solidFill>
              <a:latin typeface="Calibri"/>
              <a:ea typeface="Calibri"/>
              <a:cs typeface="Calibri"/>
              <a:sym typeface="Calibri"/>
            </a:endParaRPr>
          </a:p>
        </p:txBody>
      </p:sp>
      <p:sp>
        <p:nvSpPr>
          <p:cNvPr id="353" name="Google Shape;353;p12"/>
          <p:cNvSpPr/>
          <p:nvPr/>
        </p:nvSpPr>
        <p:spPr>
          <a:xfrm>
            <a:off x="3543743" y="5029200"/>
            <a:ext cx="627458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2"/>
          <p:cNvSpPr/>
          <p:nvPr/>
        </p:nvSpPr>
        <p:spPr>
          <a:xfrm>
            <a:off x="3543743" y="5029200"/>
            <a:ext cx="6427003"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Enchanted Creatures</a:t>
            </a:r>
            <a:endParaRPr b="0" i="0" sz="3600" u="none" cap="none" strike="noStrike">
              <a:solidFill>
                <a:schemeClr val="dk1"/>
              </a:solidFill>
              <a:latin typeface="Calibri"/>
              <a:ea typeface="Calibri"/>
              <a:cs typeface="Calibri"/>
              <a:sym typeface="Calibri"/>
            </a:endParaRPr>
          </a:p>
        </p:txBody>
      </p:sp>
      <p:sp>
        <p:nvSpPr>
          <p:cNvPr id="355" name="Google Shape;355;p12"/>
          <p:cNvSpPr/>
          <p:nvPr/>
        </p:nvSpPr>
        <p:spPr>
          <a:xfrm>
            <a:off x="3543743" y="5816600"/>
            <a:ext cx="6410068"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356" name="Google Shape;356;p12"/>
          <p:cNvSpPr/>
          <p:nvPr/>
        </p:nvSpPr>
        <p:spPr>
          <a:xfrm>
            <a:off x="1244756" y="7645400"/>
            <a:ext cx="8573572" cy="20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2"/>
          <p:cNvSpPr/>
          <p:nvPr/>
        </p:nvSpPr>
        <p:spPr>
          <a:xfrm>
            <a:off x="1244756" y="7924800"/>
            <a:ext cx="2197375"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2"/>
          <p:cNvSpPr/>
          <p:nvPr/>
        </p:nvSpPr>
        <p:spPr>
          <a:xfrm>
            <a:off x="1244756" y="7924800"/>
            <a:ext cx="2536084"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60%</a:t>
            </a:r>
            <a:endParaRPr b="0" i="0" sz="8000" u="none" cap="none" strike="noStrike">
              <a:solidFill>
                <a:schemeClr val="dk1"/>
              </a:solidFill>
              <a:latin typeface="Calibri"/>
              <a:ea typeface="Calibri"/>
              <a:cs typeface="Calibri"/>
              <a:sym typeface="Calibri"/>
            </a:endParaRPr>
          </a:p>
        </p:txBody>
      </p:sp>
      <p:sp>
        <p:nvSpPr>
          <p:cNvPr id="359" name="Google Shape;359;p12"/>
          <p:cNvSpPr/>
          <p:nvPr/>
        </p:nvSpPr>
        <p:spPr>
          <a:xfrm>
            <a:off x="3645356" y="7645400"/>
            <a:ext cx="6172972" cy="208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2"/>
          <p:cNvSpPr/>
          <p:nvPr/>
        </p:nvSpPr>
        <p:spPr>
          <a:xfrm>
            <a:off x="3645356" y="7645400"/>
            <a:ext cx="6325391" cy="152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Magic-Wielding Individuals</a:t>
            </a:r>
            <a:endParaRPr b="0" i="0" sz="3600" u="none" cap="none" strike="noStrike">
              <a:solidFill>
                <a:schemeClr val="dk1"/>
              </a:solidFill>
              <a:latin typeface="Calibri"/>
              <a:ea typeface="Calibri"/>
              <a:cs typeface="Calibri"/>
              <a:sym typeface="Calibri"/>
            </a:endParaRPr>
          </a:p>
        </p:txBody>
      </p:sp>
      <p:sp>
        <p:nvSpPr>
          <p:cNvPr id="361" name="Google Shape;361;p12"/>
          <p:cNvSpPr/>
          <p:nvPr/>
        </p:nvSpPr>
        <p:spPr>
          <a:xfrm>
            <a:off x="3645356" y="9118600"/>
            <a:ext cx="6308455"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362" name="Google Shape;362;p12"/>
          <p:cNvSpPr/>
          <p:nvPr/>
        </p:nvSpPr>
        <p:spPr>
          <a:xfrm>
            <a:off x="1244756" y="10337800"/>
            <a:ext cx="8573572"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2"/>
          <p:cNvSpPr/>
          <p:nvPr/>
        </p:nvSpPr>
        <p:spPr>
          <a:xfrm>
            <a:off x="1244756" y="10579100"/>
            <a:ext cx="2184673"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2"/>
          <p:cNvSpPr/>
          <p:nvPr/>
        </p:nvSpPr>
        <p:spPr>
          <a:xfrm>
            <a:off x="1244756" y="10579100"/>
            <a:ext cx="2523382"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90%</a:t>
            </a:r>
            <a:endParaRPr b="0" i="0" sz="8000" u="none" cap="none" strike="noStrike">
              <a:solidFill>
                <a:schemeClr val="dk1"/>
              </a:solidFill>
              <a:latin typeface="Calibri"/>
              <a:ea typeface="Calibri"/>
              <a:cs typeface="Calibri"/>
              <a:sym typeface="Calibri"/>
            </a:endParaRPr>
          </a:p>
        </p:txBody>
      </p:sp>
      <p:sp>
        <p:nvSpPr>
          <p:cNvPr id="365" name="Google Shape;365;p12"/>
          <p:cNvSpPr/>
          <p:nvPr/>
        </p:nvSpPr>
        <p:spPr>
          <a:xfrm>
            <a:off x="3632654" y="10337800"/>
            <a:ext cx="6185673"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2"/>
          <p:cNvSpPr/>
          <p:nvPr/>
        </p:nvSpPr>
        <p:spPr>
          <a:xfrm>
            <a:off x="3632654" y="10337800"/>
            <a:ext cx="6338092"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Spells Cast</a:t>
            </a:r>
            <a:endParaRPr b="0" i="0" sz="3600" u="none" cap="none" strike="noStrike">
              <a:solidFill>
                <a:schemeClr val="dk1"/>
              </a:solidFill>
              <a:latin typeface="Calibri"/>
              <a:ea typeface="Calibri"/>
              <a:cs typeface="Calibri"/>
              <a:sym typeface="Calibri"/>
            </a:endParaRPr>
          </a:p>
        </p:txBody>
      </p:sp>
      <p:sp>
        <p:nvSpPr>
          <p:cNvPr id="367" name="Google Shape;367;p12"/>
          <p:cNvSpPr/>
          <p:nvPr/>
        </p:nvSpPr>
        <p:spPr>
          <a:xfrm>
            <a:off x="3632654" y="11125200"/>
            <a:ext cx="6321157"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pic>
        <p:nvPicPr>
          <p:cNvPr descr=" " id="368" name="Google Shape;368;p12"/>
          <p:cNvPicPr preferRelativeResize="0"/>
          <p:nvPr/>
        </p:nvPicPr>
        <p:blipFill rotWithShape="1">
          <a:blip r:embed="rId12">
            <a:alphaModFix/>
          </a:blip>
          <a:srcRect b="0" l="0" r="0" t="0"/>
          <a:stretch/>
        </p:blipFill>
        <p:spPr>
          <a:xfrm>
            <a:off x="15775372" y="11087100"/>
            <a:ext cx="2680035" cy="2501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373" name="Shape 373"/>
        <p:cNvGrpSpPr/>
        <p:nvPr/>
      </p:nvGrpSpPr>
      <p:grpSpPr>
        <a:xfrm>
          <a:off x="0" y="0"/>
          <a:ext cx="0" cy="0"/>
          <a:chOff x="0" y="0"/>
          <a:chExt cx="0" cy="0"/>
        </a:xfrm>
      </p:grpSpPr>
      <p:sp>
        <p:nvSpPr>
          <p:cNvPr id="374" name="Google Shape;374;p13"/>
          <p:cNvSpPr/>
          <p:nvPr/>
        </p:nvSpPr>
        <p:spPr>
          <a:xfrm>
            <a:off x="0" y="0"/>
            <a:ext cx="24387048" cy="13716000"/>
          </a:xfrm>
          <a:prstGeom prst="rect">
            <a:avLst/>
          </a:prstGeom>
          <a:solidFill>
            <a:srgbClr val="F1E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5" name="Google Shape;375;p13"/>
          <p:cNvPicPr preferRelativeResize="0"/>
          <p:nvPr/>
        </p:nvPicPr>
        <p:blipFill rotWithShape="1">
          <a:blip r:embed="rId3">
            <a:alphaModFix/>
          </a:blip>
          <a:srcRect b="0" l="0" r="0" t="0"/>
          <a:stretch/>
        </p:blipFill>
        <p:spPr>
          <a:xfrm>
            <a:off x="-7811476" y="5829300"/>
            <a:ext cx="22176972" cy="15125700"/>
          </a:xfrm>
          <a:prstGeom prst="rect">
            <a:avLst/>
          </a:prstGeom>
          <a:noFill/>
          <a:ln>
            <a:noFill/>
          </a:ln>
        </p:spPr>
      </p:pic>
      <p:pic>
        <p:nvPicPr>
          <p:cNvPr descr=" " id="376" name="Google Shape;376;p13"/>
          <p:cNvPicPr preferRelativeResize="0"/>
          <p:nvPr/>
        </p:nvPicPr>
        <p:blipFill rotWithShape="1">
          <a:blip r:embed="rId4">
            <a:alphaModFix/>
          </a:blip>
          <a:srcRect b="0" l="0" r="0" t="0"/>
          <a:stretch/>
        </p:blipFill>
        <p:spPr>
          <a:xfrm>
            <a:off x="20843305" y="10845800"/>
            <a:ext cx="1879835" cy="1600200"/>
          </a:xfrm>
          <a:prstGeom prst="rect">
            <a:avLst/>
          </a:prstGeom>
          <a:noFill/>
          <a:ln>
            <a:noFill/>
          </a:ln>
        </p:spPr>
      </p:pic>
      <p:pic>
        <p:nvPicPr>
          <p:cNvPr descr=" " id="377" name="Google Shape;377;p13"/>
          <p:cNvPicPr preferRelativeResize="0"/>
          <p:nvPr/>
        </p:nvPicPr>
        <p:blipFill rotWithShape="1">
          <a:blip r:embed="rId5">
            <a:alphaModFix/>
          </a:blip>
          <a:srcRect b="0" l="0" r="0" t="0"/>
          <a:stretch/>
        </p:blipFill>
        <p:spPr>
          <a:xfrm>
            <a:off x="1371771" y="939800"/>
            <a:ext cx="2184673" cy="1866900"/>
          </a:xfrm>
          <a:prstGeom prst="rect">
            <a:avLst/>
          </a:prstGeom>
          <a:noFill/>
          <a:ln>
            <a:noFill/>
          </a:ln>
        </p:spPr>
      </p:pic>
      <p:pic>
        <p:nvPicPr>
          <p:cNvPr descr=" " id="378" name="Google Shape;378;p13"/>
          <p:cNvPicPr preferRelativeResize="0"/>
          <p:nvPr/>
        </p:nvPicPr>
        <p:blipFill rotWithShape="1">
          <a:blip r:embed="rId6">
            <a:alphaModFix/>
          </a:blip>
          <a:srcRect b="0" l="0" r="0" t="0"/>
          <a:stretch/>
        </p:blipFill>
        <p:spPr>
          <a:xfrm>
            <a:off x="14199060" y="-3256062"/>
            <a:ext cx="12254653" cy="12005903"/>
          </a:xfrm>
          <a:prstGeom prst="rect">
            <a:avLst/>
          </a:prstGeom>
          <a:noFill/>
          <a:ln>
            <a:noFill/>
          </a:ln>
        </p:spPr>
      </p:pic>
      <p:pic>
        <p:nvPicPr>
          <p:cNvPr descr=" " id="379" name="Google Shape;379;p13"/>
          <p:cNvPicPr preferRelativeResize="0"/>
          <p:nvPr/>
        </p:nvPicPr>
        <p:blipFill rotWithShape="1">
          <a:blip r:embed="rId7">
            <a:alphaModFix/>
          </a:blip>
          <a:srcRect b="0" l="0" r="0" t="0"/>
          <a:stretch/>
        </p:blipFill>
        <p:spPr>
          <a:xfrm>
            <a:off x="18682522" y="-1911400"/>
            <a:ext cx="8885505" cy="9354505"/>
          </a:xfrm>
          <a:prstGeom prst="rect">
            <a:avLst/>
          </a:prstGeom>
          <a:noFill/>
          <a:ln>
            <a:noFill/>
          </a:ln>
        </p:spPr>
      </p:pic>
      <p:pic>
        <p:nvPicPr>
          <p:cNvPr descr=" " id="380" name="Google Shape;380;p13"/>
          <p:cNvPicPr preferRelativeResize="0"/>
          <p:nvPr/>
        </p:nvPicPr>
        <p:blipFill rotWithShape="1">
          <a:blip r:embed="rId8">
            <a:alphaModFix/>
          </a:blip>
          <a:srcRect b="0" l="0" r="0" t="0"/>
          <a:stretch/>
        </p:blipFill>
        <p:spPr>
          <a:xfrm>
            <a:off x="1371771" y="1308100"/>
            <a:ext cx="6706438" cy="11391900"/>
          </a:xfrm>
          <a:prstGeom prst="rect">
            <a:avLst/>
          </a:prstGeom>
          <a:noFill/>
          <a:ln>
            <a:noFill/>
          </a:ln>
        </p:spPr>
      </p:pic>
      <p:sp>
        <p:nvSpPr>
          <p:cNvPr id="381" name="Google Shape;381;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2" name="Google Shape;382;p13"/>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383" name="Google Shape;383;p13"/>
          <p:cNvSpPr/>
          <p:nvPr/>
        </p:nvSpPr>
        <p:spPr>
          <a:xfrm>
            <a:off x="9678610" y="3200400"/>
            <a:ext cx="12091911"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9678610" y="3200400"/>
            <a:ext cx="15762670" cy="599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9170546" y="3200400"/>
            <a:ext cx="13108038" cy="558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Poppins"/>
              <a:buNone/>
            </a:pPr>
            <a:r>
              <a:rPr b="1" i="0" lang="en-US" sz="24000" u="none" cap="none" strike="noStrike">
                <a:solidFill>
                  <a:srgbClr val="272727"/>
                </a:solidFill>
                <a:latin typeface="Poppins"/>
                <a:ea typeface="Poppins"/>
                <a:cs typeface="Poppins"/>
                <a:sym typeface="Poppins"/>
              </a:rPr>
              <a:t>234,567</a:t>
            </a:r>
            <a:endParaRPr b="0" i="0" sz="24000" u="none" cap="none" strike="noStrike">
              <a:solidFill>
                <a:schemeClr val="dk1"/>
              </a:solidFill>
              <a:latin typeface="Calibri"/>
              <a:ea typeface="Calibri"/>
              <a:cs typeface="Calibri"/>
              <a:sym typeface="Calibri"/>
            </a:endParaRPr>
          </a:p>
        </p:txBody>
      </p:sp>
      <p:sp>
        <p:nvSpPr>
          <p:cNvPr id="386" name="Google Shape;386;p13"/>
          <p:cNvSpPr/>
          <p:nvPr/>
        </p:nvSpPr>
        <p:spPr>
          <a:xfrm>
            <a:off x="9678610" y="7975600"/>
            <a:ext cx="16033637" cy="14901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87" name="Google Shape;387;p13"/>
          <p:cNvSpPr/>
          <p:nvPr/>
        </p:nvSpPr>
        <p:spPr>
          <a:xfrm>
            <a:off x="9678610" y="9601200"/>
            <a:ext cx="9407642"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392" name="Shape 392"/>
        <p:cNvGrpSpPr/>
        <p:nvPr/>
      </p:nvGrpSpPr>
      <p:grpSpPr>
        <a:xfrm>
          <a:off x="0" y="0"/>
          <a:ext cx="0" cy="0"/>
          <a:chOff x="0" y="0"/>
          <a:chExt cx="0" cy="0"/>
        </a:xfrm>
      </p:grpSpPr>
      <p:sp>
        <p:nvSpPr>
          <p:cNvPr id="393" name="Google Shape;393;p14"/>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4" name="Google Shape;394;p14"/>
          <p:cNvPicPr preferRelativeResize="0"/>
          <p:nvPr/>
        </p:nvPicPr>
        <p:blipFill rotWithShape="1">
          <a:blip r:embed="rId3">
            <a:alphaModFix/>
          </a:blip>
          <a:srcRect b="0" l="0" r="0" t="0"/>
          <a:stretch/>
        </p:blipFill>
        <p:spPr>
          <a:xfrm>
            <a:off x="16677184" y="-1460500"/>
            <a:ext cx="10300987" cy="10033000"/>
          </a:xfrm>
          <a:prstGeom prst="rect">
            <a:avLst/>
          </a:prstGeom>
          <a:noFill/>
          <a:ln>
            <a:noFill/>
          </a:ln>
        </p:spPr>
      </p:pic>
      <p:pic>
        <p:nvPicPr>
          <p:cNvPr descr=" " id="395" name="Google Shape;395;p14"/>
          <p:cNvPicPr preferRelativeResize="0"/>
          <p:nvPr/>
        </p:nvPicPr>
        <p:blipFill rotWithShape="1">
          <a:blip r:embed="rId4">
            <a:alphaModFix/>
          </a:blip>
          <a:srcRect b="0" l="0" r="0" t="0"/>
          <a:stretch/>
        </p:blipFill>
        <p:spPr>
          <a:xfrm>
            <a:off x="-1727416" y="6007100"/>
            <a:ext cx="13146143" cy="13169900"/>
          </a:xfrm>
          <a:prstGeom prst="rect">
            <a:avLst/>
          </a:prstGeom>
          <a:noFill/>
          <a:ln>
            <a:noFill/>
          </a:ln>
        </p:spPr>
      </p:pic>
      <p:pic>
        <p:nvPicPr>
          <p:cNvPr descr=" " id="396" name="Google Shape;396;p14"/>
          <p:cNvPicPr preferRelativeResize="0"/>
          <p:nvPr/>
        </p:nvPicPr>
        <p:blipFill rotWithShape="1">
          <a:blip r:embed="rId5">
            <a:alphaModFix/>
          </a:blip>
          <a:srcRect b="0" l="0" r="0" t="0"/>
          <a:stretch/>
        </p:blipFill>
        <p:spPr>
          <a:xfrm>
            <a:off x="-177822" y="9626600"/>
            <a:ext cx="1841730" cy="2146300"/>
          </a:xfrm>
          <a:prstGeom prst="rect">
            <a:avLst/>
          </a:prstGeom>
          <a:noFill/>
          <a:ln>
            <a:noFill/>
          </a:ln>
        </p:spPr>
      </p:pic>
      <p:pic>
        <p:nvPicPr>
          <p:cNvPr descr=" " id="397" name="Google Shape;397;p14"/>
          <p:cNvPicPr preferRelativeResize="0"/>
          <p:nvPr/>
        </p:nvPicPr>
        <p:blipFill rotWithShape="1">
          <a:blip r:embed="rId6">
            <a:alphaModFix/>
          </a:blip>
          <a:srcRect b="0" l="0" r="0" t="0"/>
          <a:stretch/>
        </p:blipFill>
        <p:spPr>
          <a:xfrm>
            <a:off x="15318115" y="-266700"/>
            <a:ext cx="2210076" cy="1892300"/>
          </a:xfrm>
          <a:prstGeom prst="rect">
            <a:avLst/>
          </a:prstGeom>
          <a:noFill/>
          <a:ln>
            <a:noFill/>
          </a:ln>
        </p:spPr>
      </p:pic>
      <p:pic>
        <p:nvPicPr>
          <p:cNvPr descr=" " id="398" name="Google Shape;398;p14"/>
          <p:cNvPicPr preferRelativeResize="0"/>
          <p:nvPr/>
        </p:nvPicPr>
        <p:blipFill rotWithShape="1">
          <a:blip r:embed="rId7">
            <a:alphaModFix/>
          </a:blip>
          <a:srcRect b="0" l="0" r="0" t="0"/>
          <a:stretch/>
        </p:blipFill>
        <p:spPr>
          <a:xfrm>
            <a:off x="20513064" y="685800"/>
            <a:ext cx="2629229" cy="4343400"/>
          </a:xfrm>
          <a:prstGeom prst="rect">
            <a:avLst/>
          </a:prstGeom>
          <a:noFill/>
          <a:ln>
            <a:noFill/>
          </a:ln>
        </p:spPr>
      </p:pic>
      <p:pic>
        <p:nvPicPr>
          <p:cNvPr descr=" " id="399" name="Google Shape;399;p14"/>
          <p:cNvPicPr preferRelativeResize="0"/>
          <p:nvPr/>
        </p:nvPicPr>
        <p:blipFill rotWithShape="1">
          <a:blip r:embed="rId8">
            <a:alphaModFix/>
          </a:blip>
          <a:srcRect b="0" l="0" r="0" t="0"/>
          <a:stretch/>
        </p:blipFill>
        <p:spPr>
          <a:xfrm>
            <a:off x="5830029" y="10287000"/>
            <a:ext cx="4039105" cy="2971800"/>
          </a:xfrm>
          <a:prstGeom prst="rect">
            <a:avLst/>
          </a:prstGeom>
          <a:noFill/>
          <a:ln>
            <a:noFill/>
          </a:ln>
        </p:spPr>
      </p:pic>
      <p:pic>
        <p:nvPicPr>
          <p:cNvPr descr=" " id="400" name="Google Shape;400;p14"/>
          <p:cNvPicPr preferRelativeResize="0"/>
          <p:nvPr/>
        </p:nvPicPr>
        <p:blipFill rotWithShape="1">
          <a:blip r:embed="rId9">
            <a:alphaModFix/>
          </a:blip>
          <a:srcRect b="0" l="0" r="0" t="0"/>
          <a:stretch/>
        </p:blipFill>
        <p:spPr>
          <a:xfrm>
            <a:off x="1143143" y="0"/>
            <a:ext cx="2133867" cy="4432300"/>
          </a:xfrm>
          <a:prstGeom prst="rect">
            <a:avLst/>
          </a:prstGeom>
          <a:noFill/>
          <a:ln>
            <a:noFill/>
          </a:ln>
        </p:spPr>
      </p:pic>
      <p:sp>
        <p:nvSpPr>
          <p:cNvPr id="401" name="Google Shape;401;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2" name="Google Shape;402;p14"/>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403" name="Google Shape;403;p14"/>
          <p:cNvSpPr/>
          <p:nvPr/>
        </p:nvSpPr>
        <p:spPr>
          <a:xfrm>
            <a:off x="3391324" y="3263900"/>
            <a:ext cx="7874984"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p:nvPr/>
        </p:nvSpPr>
        <p:spPr>
          <a:xfrm>
            <a:off x="3327816" y="3263900"/>
            <a:ext cx="80020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a:off x="3327816" y="3263900"/>
            <a:ext cx="8543935"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233 Coins</a:t>
            </a:r>
            <a:endParaRPr b="0" i="0" sz="12800" u="none" cap="none" strike="noStrike">
              <a:solidFill>
                <a:schemeClr val="dk1"/>
              </a:solidFill>
              <a:latin typeface="Calibri"/>
              <a:ea typeface="Calibri"/>
              <a:cs typeface="Calibri"/>
              <a:sym typeface="Calibri"/>
            </a:endParaRPr>
          </a:p>
        </p:txBody>
      </p:sp>
      <p:sp>
        <p:nvSpPr>
          <p:cNvPr id="406" name="Google Shape;406;p14"/>
          <p:cNvSpPr/>
          <p:nvPr/>
        </p:nvSpPr>
        <p:spPr>
          <a:xfrm>
            <a:off x="3391324" y="5702300"/>
            <a:ext cx="7874984"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3323582" y="5702300"/>
            <a:ext cx="8010468"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408" name="Google Shape;408;p14"/>
          <p:cNvSpPr/>
          <p:nvPr/>
        </p:nvSpPr>
        <p:spPr>
          <a:xfrm>
            <a:off x="3391324" y="6985000"/>
            <a:ext cx="7874984"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a:off x="3099187" y="6985000"/>
            <a:ext cx="8459257"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
          <p:cNvSpPr/>
          <p:nvPr/>
        </p:nvSpPr>
        <p:spPr>
          <a:xfrm>
            <a:off x="3099187" y="6985000"/>
            <a:ext cx="9001192"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456 Hours</a:t>
            </a:r>
            <a:endParaRPr b="0" i="0" sz="12800" u="none" cap="none" strike="noStrike">
              <a:solidFill>
                <a:schemeClr val="dk1"/>
              </a:solidFill>
              <a:latin typeface="Calibri"/>
              <a:ea typeface="Calibri"/>
              <a:cs typeface="Calibri"/>
              <a:sym typeface="Calibri"/>
            </a:endParaRPr>
          </a:p>
        </p:txBody>
      </p:sp>
      <p:sp>
        <p:nvSpPr>
          <p:cNvPr id="411" name="Google Shape;411;p14"/>
          <p:cNvSpPr/>
          <p:nvPr/>
        </p:nvSpPr>
        <p:spPr>
          <a:xfrm>
            <a:off x="3391324" y="9423400"/>
            <a:ext cx="7874984"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3323582" y="9423400"/>
            <a:ext cx="8010468"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413" name="Google Shape;413;p14"/>
          <p:cNvSpPr/>
          <p:nvPr/>
        </p:nvSpPr>
        <p:spPr>
          <a:xfrm>
            <a:off x="13552594" y="3263900"/>
            <a:ext cx="7874984"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15724565" y="3263900"/>
            <a:ext cx="3531041"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15724565" y="3263900"/>
            <a:ext cx="4072976"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85%</a:t>
            </a:r>
            <a:endParaRPr b="0" i="0" sz="12800" u="none" cap="none" strike="noStrike">
              <a:solidFill>
                <a:schemeClr val="dk1"/>
              </a:solidFill>
              <a:latin typeface="Calibri"/>
              <a:ea typeface="Calibri"/>
              <a:cs typeface="Calibri"/>
              <a:sym typeface="Calibri"/>
            </a:endParaRPr>
          </a:p>
        </p:txBody>
      </p:sp>
      <p:sp>
        <p:nvSpPr>
          <p:cNvPr id="416" name="Google Shape;416;p14"/>
          <p:cNvSpPr/>
          <p:nvPr/>
        </p:nvSpPr>
        <p:spPr>
          <a:xfrm>
            <a:off x="13552594" y="5702300"/>
            <a:ext cx="7874984"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13484852" y="5702300"/>
            <a:ext cx="8010468"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418" name="Google Shape;418;p14"/>
          <p:cNvSpPr/>
          <p:nvPr/>
        </p:nvSpPr>
        <p:spPr>
          <a:xfrm>
            <a:off x="13552594" y="6985000"/>
            <a:ext cx="7874984"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14340092" y="6985000"/>
            <a:ext cx="6299987"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14340092" y="6985000"/>
            <a:ext cx="6841922"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535 Km</a:t>
            </a:r>
            <a:endParaRPr b="0" i="0" sz="12800" u="none" cap="none" strike="noStrike">
              <a:solidFill>
                <a:schemeClr val="dk1"/>
              </a:solidFill>
              <a:latin typeface="Calibri"/>
              <a:ea typeface="Calibri"/>
              <a:cs typeface="Calibri"/>
              <a:sym typeface="Calibri"/>
            </a:endParaRPr>
          </a:p>
        </p:txBody>
      </p:sp>
      <p:sp>
        <p:nvSpPr>
          <p:cNvPr id="421" name="Google Shape;421;p14"/>
          <p:cNvSpPr/>
          <p:nvPr/>
        </p:nvSpPr>
        <p:spPr>
          <a:xfrm>
            <a:off x="13552594" y="9423400"/>
            <a:ext cx="7874984"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13484852" y="9423400"/>
            <a:ext cx="8010468"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427" name="Shape 427"/>
        <p:cNvGrpSpPr/>
        <p:nvPr/>
      </p:nvGrpSpPr>
      <p:grpSpPr>
        <a:xfrm>
          <a:off x="0" y="0"/>
          <a:ext cx="0" cy="0"/>
          <a:chOff x="0" y="0"/>
          <a:chExt cx="0" cy="0"/>
        </a:xfrm>
      </p:grpSpPr>
      <p:sp>
        <p:nvSpPr>
          <p:cNvPr id="428" name="Google Shape;428;p15"/>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9" name="Google Shape;429;p15"/>
          <p:cNvPicPr preferRelativeResize="0"/>
          <p:nvPr/>
        </p:nvPicPr>
        <p:blipFill rotWithShape="1">
          <a:blip r:embed="rId3">
            <a:alphaModFix/>
          </a:blip>
          <a:srcRect b="0" l="0" r="0" t="0"/>
          <a:stretch/>
        </p:blipFill>
        <p:spPr>
          <a:xfrm>
            <a:off x="-1536892" y="-2019300"/>
            <a:ext cx="13959045" cy="8483600"/>
          </a:xfrm>
          <a:prstGeom prst="rect">
            <a:avLst/>
          </a:prstGeom>
          <a:noFill/>
          <a:ln>
            <a:noFill/>
          </a:ln>
        </p:spPr>
      </p:pic>
      <p:pic>
        <p:nvPicPr>
          <p:cNvPr descr=" " id="430" name="Google Shape;430;p15"/>
          <p:cNvPicPr preferRelativeResize="0"/>
          <p:nvPr/>
        </p:nvPicPr>
        <p:blipFill rotWithShape="1">
          <a:blip r:embed="rId4">
            <a:alphaModFix/>
          </a:blip>
          <a:srcRect b="0" l="0" r="0" t="0"/>
          <a:stretch/>
        </p:blipFill>
        <p:spPr>
          <a:xfrm>
            <a:off x="16689886" y="6464300"/>
            <a:ext cx="10364495" cy="9804400"/>
          </a:xfrm>
          <a:prstGeom prst="rect">
            <a:avLst/>
          </a:prstGeom>
          <a:noFill/>
          <a:ln>
            <a:noFill/>
          </a:ln>
        </p:spPr>
      </p:pic>
      <p:pic>
        <p:nvPicPr>
          <p:cNvPr descr=" " id="431" name="Google Shape;431;p15"/>
          <p:cNvPicPr preferRelativeResize="0"/>
          <p:nvPr/>
        </p:nvPicPr>
        <p:blipFill rotWithShape="1">
          <a:blip r:embed="rId5">
            <a:alphaModFix/>
          </a:blip>
          <a:srcRect b="0" l="0" r="0" t="0"/>
          <a:stretch/>
        </p:blipFill>
        <p:spPr>
          <a:xfrm>
            <a:off x="20566425" y="7190755"/>
            <a:ext cx="5024718" cy="9227790"/>
          </a:xfrm>
          <a:prstGeom prst="rect">
            <a:avLst/>
          </a:prstGeom>
          <a:noFill/>
          <a:ln>
            <a:noFill/>
          </a:ln>
        </p:spPr>
      </p:pic>
      <p:pic>
        <p:nvPicPr>
          <p:cNvPr descr=" " id="432" name="Google Shape;432;p15"/>
          <p:cNvPicPr preferRelativeResize="0"/>
          <p:nvPr/>
        </p:nvPicPr>
        <p:blipFill rotWithShape="1">
          <a:blip r:embed="rId6">
            <a:alphaModFix/>
          </a:blip>
          <a:srcRect b="0" l="0" r="0" t="0"/>
          <a:stretch/>
        </p:blipFill>
        <p:spPr>
          <a:xfrm>
            <a:off x="-975464" y="-1965920"/>
            <a:ext cx="12124909" cy="5074865"/>
          </a:xfrm>
          <a:prstGeom prst="rect">
            <a:avLst/>
          </a:prstGeom>
          <a:noFill/>
          <a:ln>
            <a:noFill/>
          </a:ln>
        </p:spPr>
      </p:pic>
      <p:pic>
        <p:nvPicPr>
          <p:cNvPr descr=" " id="433" name="Google Shape;433;p15"/>
          <p:cNvPicPr preferRelativeResize="0"/>
          <p:nvPr/>
        </p:nvPicPr>
        <p:blipFill rotWithShape="1">
          <a:blip r:embed="rId7">
            <a:alphaModFix/>
          </a:blip>
          <a:srcRect b="0" l="0" r="0" t="0"/>
          <a:stretch/>
        </p:blipFill>
        <p:spPr>
          <a:xfrm>
            <a:off x="16321540" y="12890500"/>
            <a:ext cx="1524191" cy="1765300"/>
          </a:xfrm>
          <a:prstGeom prst="rect">
            <a:avLst/>
          </a:prstGeom>
          <a:noFill/>
          <a:ln>
            <a:noFill/>
          </a:ln>
        </p:spPr>
      </p:pic>
      <p:pic>
        <p:nvPicPr>
          <p:cNvPr descr=" " id="434" name="Google Shape;434;p15"/>
          <p:cNvPicPr preferRelativeResize="0"/>
          <p:nvPr/>
        </p:nvPicPr>
        <p:blipFill rotWithShape="1">
          <a:blip r:embed="rId8">
            <a:alphaModFix/>
          </a:blip>
          <a:srcRect b="0" l="0" r="0" t="0"/>
          <a:stretch/>
        </p:blipFill>
        <p:spPr>
          <a:xfrm>
            <a:off x="228629" y="5537200"/>
            <a:ext cx="1816327" cy="2120900"/>
          </a:xfrm>
          <a:prstGeom prst="rect">
            <a:avLst/>
          </a:prstGeom>
          <a:noFill/>
          <a:ln>
            <a:noFill/>
          </a:ln>
        </p:spPr>
      </p:pic>
      <p:pic>
        <p:nvPicPr>
          <p:cNvPr descr=" " id="435" name="Google Shape;435;p15"/>
          <p:cNvPicPr preferRelativeResize="0"/>
          <p:nvPr/>
        </p:nvPicPr>
        <p:blipFill rotWithShape="1">
          <a:blip r:embed="rId9">
            <a:alphaModFix/>
          </a:blip>
          <a:srcRect b="0" l="0" r="0" t="0"/>
          <a:stretch/>
        </p:blipFill>
        <p:spPr>
          <a:xfrm>
            <a:off x="19293711" y="11010900"/>
            <a:ext cx="4775797" cy="2705100"/>
          </a:xfrm>
          <a:prstGeom prst="rect">
            <a:avLst/>
          </a:prstGeom>
          <a:noFill/>
          <a:ln>
            <a:noFill/>
          </a:ln>
        </p:spPr>
      </p:pic>
      <p:pic>
        <p:nvPicPr>
          <p:cNvPr descr=" " id="436" name="Google Shape;436;p15"/>
          <p:cNvPicPr preferRelativeResize="0"/>
          <p:nvPr/>
        </p:nvPicPr>
        <p:blipFill rotWithShape="1">
          <a:blip r:embed="rId10">
            <a:alphaModFix/>
          </a:blip>
          <a:srcRect b="0" l="0" r="0" t="0"/>
          <a:stretch/>
        </p:blipFill>
        <p:spPr>
          <a:xfrm>
            <a:off x="1130441" y="609600"/>
            <a:ext cx="3391324" cy="3479800"/>
          </a:xfrm>
          <a:prstGeom prst="rect">
            <a:avLst/>
          </a:prstGeom>
          <a:noFill/>
          <a:ln>
            <a:noFill/>
          </a:ln>
        </p:spPr>
      </p:pic>
      <p:pic>
        <p:nvPicPr>
          <p:cNvPr descr=" " id="437" name="Google Shape;437;p15"/>
          <p:cNvPicPr preferRelativeResize="0"/>
          <p:nvPr/>
        </p:nvPicPr>
        <p:blipFill rotWithShape="1">
          <a:blip r:embed="rId11">
            <a:alphaModFix/>
          </a:blip>
          <a:srcRect b="0" l="0" r="0" t="0"/>
          <a:stretch/>
        </p:blipFill>
        <p:spPr>
          <a:xfrm>
            <a:off x="711289" y="9093200"/>
            <a:ext cx="2680035" cy="3797300"/>
          </a:xfrm>
          <a:prstGeom prst="rect">
            <a:avLst/>
          </a:prstGeom>
          <a:noFill/>
          <a:ln>
            <a:noFill/>
          </a:ln>
        </p:spPr>
      </p:pic>
      <p:sp>
        <p:nvSpPr>
          <p:cNvPr id="438" name="Google Shape;438;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9" name="Google Shape;439;p15"/>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sp>
        <p:nvSpPr>
          <p:cNvPr id="440" name="Google Shape;440;p15"/>
          <p:cNvSpPr/>
          <p:nvPr/>
        </p:nvSpPr>
        <p:spPr>
          <a:xfrm>
            <a:off x="6841922" y="1143000"/>
            <a:ext cx="10690503" cy="1862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Some Graph</a:t>
            </a:r>
            <a:endParaRPr b="0" i="0" sz="8000" u="none" cap="none" strike="noStrike">
              <a:solidFill>
                <a:schemeClr val="dk1"/>
              </a:solidFill>
              <a:latin typeface="Calibri"/>
              <a:ea typeface="Calibri"/>
              <a:cs typeface="Calibri"/>
              <a:sym typeface="Calibri"/>
            </a:endParaRPr>
          </a:p>
        </p:txBody>
      </p:sp>
      <p:sp>
        <p:nvSpPr>
          <p:cNvPr id="441" name="Google Shape;441;p15"/>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5"/>
          <p:cNvSpPr/>
          <p:nvPr/>
        </p:nvSpPr>
        <p:spPr>
          <a:xfrm>
            <a:off x="2986455" y="8999513"/>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443" name="Google Shape;443;p15"/>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2185"/>
              <a:buFont typeface="Lato"/>
              <a:buNone/>
            </a:pPr>
            <a:r>
              <a:rPr b="0" i="0" lang="en-US" sz="2185" u="none" cap="none" strike="noStrike">
                <a:solidFill>
                  <a:srgbClr val="632424"/>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444" name="Google Shape;444;p15"/>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2185"/>
              <a:buFont typeface="Lato"/>
              <a:buNone/>
            </a:pPr>
            <a:r>
              <a:rPr b="0" i="0" lang="en-US" sz="2185" u="none" cap="none" strike="noStrike">
                <a:solidFill>
                  <a:srgbClr val="632424"/>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445" name="Google Shape;445;p15"/>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2185"/>
              <a:buFont typeface="Lato"/>
              <a:buNone/>
            </a:pPr>
            <a:r>
              <a:rPr b="0" i="0" lang="en-US" sz="2185" u="none" cap="none" strike="noStrike">
                <a:solidFill>
                  <a:srgbClr val="632424"/>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446" name="Google Shape;446;p15"/>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2185"/>
              <a:buFont typeface="Lato"/>
              <a:buNone/>
            </a:pPr>
            <a:r>
              <a:rPr b="0" i="0" lang="en-US" sz="2185" u="none" cap="none" strike="noStrike">
                <a:solidFill>
                  <a:srgbClr val="632424"/>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447" name="Google Shape;447;p15"/>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2185"/>
              <a:buFont typeface="Lato"/>
              <a:buNone/>
            </a:pPr>
            <a:r>
              <a:rPr b="0" i="0" lang="en-US" sz="2185" u="none" cap="none" strike="noStrike">
                <a:solidFill>
                  <a:srgbClr val="632424"/>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448" name="Google Shape;448;p15"/>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2185"/>
              <a:buFont typeface="Lato"/>
              <a:buNone/>
            </a:pPr>
            <a:r>
              <a:rPr b="0" i="0" lang="en-US" sz="2185" u="none" cap="none" strike="noStrike">
                <a:solidFill>
                  <a:srgbClr val="632424"/>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449" name="Google Shape;449;p15"/>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2185"/>
              <a:buFont typeface="Lato"/>
              <a:buNone/>
            </a:pPr>
            <a:r>
              <a:rPr b="0" i="0" lang="en-US" sz="2185" u="none" cap="none" strike="noStrike">
                <a:solidFill>
                  <a:srgbClr val="632424"/>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450" name="Google Shape;450;p15"/>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2185"/>
              <a:buFont typeface="Lato"/>
              <a:buNone/>
            </a:pPr>
            <a:r>
              <a:rPr b="0" i="0" lang="en-US" sz="2185" u="none" cap="none" strike="noStrike">
                <a:solidFill>
                  <a:srgbClr val="632424"/>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451" name="Google Shape;451;p15"/>
          <p:cNvSpPr/>
          <p:nvPr/>
        </p:nvSpPr>
        <p:spPr>
          <a:xfrm>
            <a:off x="2852319" y="848208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452" name="Google Shape;452;p15"/>
          <p:cNvSpPr/>
          <p:nvPr/>
        </p:nvSpPr>
        <p:spPr>
          <a:xfrm>
            <a:off x="2852319" y="7964612"/>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453" name="Google Shape;453;p15"/>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54" name="Google Shape;454;p15"/>
          <p:cNvSpPr/>
          <p:nvPr/>
        </p:nvSpPr>
        <p:spPr>
          <a:xfrm>
            <a:off x="2852319" y="692961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55" name="Google Shape;455;p15"/>
          <p:cNvSpPr/>
          <p:nvPr/>
        </p:nvSpPr>
        <p:spPr>
          <a:xfrm>
            <a:off x="2852319" y="64123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56" name="Google Shape;456;p15"/>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57" name="Google Shape;457;p15"/>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58" name="Google Shape;458;p15"/>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59" name="Google Shape;459;p15"/>
          <p:cNvSpPr/>
          <p:nvPr/>
        </p:nvSpPr>
        <p:spPr>
          <a:xfrm>
            <a:off x="2852319" y="4342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60" name="Google Shape;460;p15"/>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32424"/>
              </a:buClr>
              <a:buSzPts val="1820"/>
              <a:buFont typeface="Lato"/>
              <a:buNone/>
            </a:pPr>
            <a:r>
              <a:rPr b="0" i="0" lang="en-US" sz="1820" u="none" cap="none" strike="noStrike">
                <a:solidFill>
                  <a:srgbClr val="632424"/>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61" name="Google Shape;461;p15"/>
          <p:cNvPicPr preferRelativeResize="0"/>
          <p:nvPr/>
        </p:nvPicPr>
        <p:blipFill rotWithShape="1">
          <a:blip r:embed="rId13">
            <a:alphaModFix/>
          </a:blip>
          <a:srcRect b="0" l="0" r="0" t="0"/>
          <a:stretch/>
        </p:blipFill>
        <p:spPr>
          <a:xfrm>
            <a:off x="3368467" y="3771900"/>
            <a:ext cx="8291591" cy="5511006"/>
          </a:xfrm>
          <a:prstGeom prst="rect">
            <a:avLst/>
          </a:prstGeom>
          <a:noFill/>
          <a:ln>
            <a:noFill/>
          </a:ln>
        </p:spPr>
      </p:pic>
      <p:pic>
        <p:nvPicPr>
          <p:cNvPr descr=" " id="462" name="Google Shape;462;p15"/>
          <p:cNvPicPr preferRelativeResize="0"/>
          <p:nvPr/>
        </p:nvPicPr>
        <p:blipFill rotWithShape="1">
          <a:blip r:embed="rId14">
            <a:alphaModFix/>
          </a:blip>
          <a:srcRect b="0" l="0" r="0" t="0"/>
          <a:stretch/>
        </p:blipFill>
        <p:spPr>
          <a:xfrm>
            <a:off x="4512766" y="4185444"/>
            <a:ext cx="11567" cy="5258445"/>
          </a:xfrm>
          <a:prstGeom prst="rect">
            <a:avLst/>
          </a:prstGeom>
          <a:noFill/>
          <a:ln>
            <a:noFill/>
          </a:ln>
        </p:spPr>
      </p:pic>
      <p:pic>
        <p:nvPicPr>
          <p:cNvPr descr=" " id="463" name="Google Shape;463;p15"/>
          <p:cNvPicPr preferRelativeResize="0"/>
          <p:nvPr/>
        </p:nvPicPr>
        <p:blipFill rotWithShape="1">
          <a:blip r:embed="rId15">
            <a:alphaModFix/>
          </a:blip>
          <a:srcRect b="0" l="0" r="0" t="0"/>
          <a:stretch/>
        </p:blipFill>
        <p:spPr>
          <a:xfrm>
            <a:off x="5651279" y="4185444"/>
            <a:ext cx="11567" cy="5258445"/>
          </a:xfrm>
          <a:prstGeom prst="rect">
            <a:avLst/>
          </a:prstGeom>
          <a:noFill/>
          <a:ln>
            <a:noFill/>
          </a:ln>
        </p:spPr>
      </p:pic>
      <p:pic>
        <p:nvPicPr>
          <p:cNvPr descr=" " id="464" name="Google Shape;464;p15"/>
          <p:cNvPicPr preferRelativeResize="0"/>
          <p:nvPr/>
        </p:nvPicPr>
        <p:blipFill rotWithShape="1">
          <a:blip r:embed="rId16">
            <a:alphaModFix/>
          </a:blip>
          <a:srcRect b="0" l="0" r="0" t="0"/>
          <a:stretch/>
        </p:blipFill>
        <p:spPr>
          <a:xfrm>
            <a:off x="6789795" y="4185444"/>
            <a:ext cx="11567" cy="5258445"/>
          </a:xfrm>
          <a:prstGeom prst="rect">
            <a:avLst/>
          </a:prstGeom>
          <a:noFill/>
          <a:ln>
            <a:noFill/>
          </a:ln>
        </p:spPr>
      </p:pic>
      <p:pic>
        <p:nvPicPr>
          <p:cNvPr descr=" " id="465" name="Google Shape;465;p15"/>
          <p:cNvPicPr preferRelativeResize="0"/>
          <p:nvPr/>
        </p:nvPicPr>
        <p:blipFill rotWithShape="1">
          <a:blip r:embed="rId17">
            <a:alphaModFix/>
          </a:blip>
          <a:srcRect b="0" l="0" r="0" t="0"/>
          <a:stretch/>
        </p:blipFill>
        <p:spPr>
          <a:xfrm>
            <a:off x="7928309" y="4185444"/>
            <a:ext cx="11567" cy="5258445"/>
          </a:xfrm>
          <a:prstGeom prst="rect">
            <a:avLst/>
          </a:prstGeom>
          <a:noFill/>
          <a:ln>
            <a:noFill/>
          </a:ln>
        </p:spPr>
      </p:pic>
      <p:pic>
        <p:nvPicPr>
          <p:cNvPr descr=" " id="466" name="Google Shape;466;p15"/>
          <p:cNvPicPr preferRelativeResize="0"/>
          <p:nvPr/>
        </p:nvPicPr>
        <p:blipFill rotWithShape="1">
          <a:blip r:embed="rId18">
            <a:alphaModFix/>
          </a:blip>
          <a:srcRect b="0" l="0" r="0" t="0"/>
          <a:stretch/>
        </p:blipFill>
        <p:spPr>
          <a:xfrm>
            <a:off x="9066828" y="4185444"/>
            <a:ext cx="11567" cy="5258445"/>
          </a:xfrm>
          <a:prstGeom prst="rect">
            <a:avLst/>
          </a:prstGeom>
          <a:noFill/>
          <a:ln>
            <a:noFill/>
          </a:ln>
        </p:spPr>
      </p:pic>
      <p:pic>
        <p:nvPicPr>
          <p:cNvPr descr=" " id="467" name="Google Shape;467;p15"/>
          <p:cNvPicPr preferRelativeResize="0"/>
          <p:nvPr/>
        </p:nvPicPr>
        <p:blipFill rotWithShape="1">
          <a:blip r:embed="rId19">
            <a:alphaModFix/>
          </a:blip>
          <a:srcRect b="0" l="0" r="0" t="0"/>
          <a:stretch/>
        </p:blipFill>
        <p:spPr>
          <a:xfrm>
            <a:off x="10205341" y="4185444"/>
            <a:ext cx="11567" cy="5258445"/>
          </a:xfrm>
          <a:prstGeom prst="rect">
            <a:avLst/>
          </a:prstGeom>
          <a:noFill/>
          <a:ln>
            <a:noFill/>
          </a:ln>
        </p:spPr>
      </p:pic>
      <p:pic>
        <p:nvPicPr>
          <p:cNvPr descr=" " id="468" name="Google Shape;468;p15"/>
          <p:cNvPicPr preferRelativeResize="0"/>
          <p:nvPr/>
        </p:nvPicPr>
        <p:blipFill rotWithShape="1">
          <a:blip r:embed="rId20">
            <a:alphaModFix/>
          </a:blip>
          <a:srcRect b="0" l="0" r="0" t="0"/>
          <a:stretch/>
        </p:blipFill>
        <p:spPr>
          <a:xfrm>
            <a:off x="11343854" y="4185444"/>
            <a:ext cx="11567" cy="5258445"/>
          </a:xfrm>
          <a:prstGeom prst="rect">
            <a:avLst/>
          </a:prstGeom>
          <a:noFill/>
          <a:ln>
            <a:noFill/>
          </a:ln>
        </p:spPr>
      </p:pic>
      <p:pic>
        <p:nvPicPr>
          <p:cNvPr descr=" " id="469" name="Google Shape;469;p15"/>
          <p:cNvPicPr preferRelativeResize="0"/>
          <p:nvPr/>
        </p:nvPicPr>
        <p:blipFill rotWithShape="1">
          <a:blip r:embed="rId21">
            <a:alphaModFix/>
          </a:blip>
          <a:srcRect b="0" l="0" r="0" t="0"/>
          <a:stretch/>
        </p:blipFill>
        <p:spPr>
          <a:xfrm>
            <a:off x="3355539" y="5483845"/>
            <a:ext cx="8050168" cy="2373585"/>
          </a:xfrm>
          <a:prstGeom prst="rect">
            <a:avLst/>
          </a:prstGeom>
          <a:noFill/>
          <a:ln>
            <a:noFill/>
          </a:ln>
        </p:spPr>
      </p:pic>
      <p:pic>
        <p:nvPicPr>
          <p:cNvPr descr=" " id="470" name="Google Shape;470;p15"/>
          <p:cNvPicPr preferRelativeResize="0"/>
          <p:nvPr/>
        </p:nvPicPr>
        <p:blipFill rotWithShape="1">
          <a:blip r:embed="rId22">
            <a:alphaModFix/>
          </a:blip>
          <a:srcRect b="0" l="0" r="0" t="0"/>
          <a:stretch/>
        </p:blipFill>
        <p:spPr>
          <a:xfrm>
            <a:off x="3369143" y="6359525"/>
            <a:ext cx="8044031" cy="2268538"/>
          </a:xfrm>
          <a:prstGeom prst="rect">
            <a:avLst/>
          </a:prstGeom>
          <a:noFill/>
          <a:ln>
            <a:noFill/>
          </a:ln>
        </p:spPr>
      </p:pic>
      <p:pic>
        <p:nvPicPr>
          <p:cNvPr descr=" " id="471" name="Google Shape;471;p15"/>
          <p:cNvPicPr preferRelativeResize="0"/>
          <p:nvPr/>
        </p:nvPicPr>
        <p:blipFill rotWithShape="1">
          <a:blip r:embed="rId23">
            <a:alphaModFix/>
          </a:blip>
          <a:srcRect b="0" l="0" r="0" t="0"/>
          <a:stretch/>
        </p:blipFill>
        <p:spPr>
          <a:xfrm>
            <a:off x="4441751" y="6055643"/>
            <a:ext cx="153591" cy="153566"/>
          </a:xfrm>
          <a:prstGeom prst="rect">
            <a:avLst/>
          </a:prstGeom>
          <a:noFill/>
          <a:ln>
            <a:noFill/>
          </a:ln>
        </p:spPr>
      </p:pic>
      <p:pic>
        <p:nvPicPr>
          <p:cNvPr descr=" " id="472" name="Google Shape;472;p15"/>
          <p:cNvPicPr preferRelativeResize="0"/>
          <p:nvPr/>
        </p:nvPicPr>
        <p:blipFill rotWithShape="1">
          <a:blip r:embed="rId24">
            <a:alphaModFix/>
          </a:blip>
          <a:srcRect b="0" l="0" r="0" t="0"/>
          <a:stretch/>
        </p:blipFill>
        <p:spPr>
          <a:xfrm>
            <a:off x="4441751" y="6981130"/>
            <a:ext cx="153591" cy="153566"/>
          </a:xfrm>
          <a:prstGeom prst="rect">
            <a:avLst/>
          </a:prstGeom>
          <a:noFill/>
          <a:ln>
            <a:noFill/>
          </a:ln>
        </p:spPr>
      </p:pic>
      <p:pic>
        <p:nvPicPr>
          <p:cNvPr descr=" " id="473" name="Google Shape;473;p15"/>
          <p:cNvPicPr preferRelativeResize="0"/>
          <p:nvPr/>
        </p:nvPicPr>
        <p:blipFill rotWithShape="1">
          <a:blip r:embed="rId25">
            <a:alphaModFix/>
          </a:blip>
          <a:srcRect b="0" l="0" r="0" t="0"/>
          <a:stretch/>
        </p:blipFill>
        <p:spPr>
          <a:xfrm>
            <a:off x="5580267" y="5651277"/>
            <a:ext cx="153591" cy="153566"/>
          </a:xfrm>
          <a:prstGeom prst="rect">
            <a:avLst/>
          </a:prstGeom>
          <a:noFill/>
          <a:ln>
            <a:noFill/>
          </a:ln>
        </p:spPr>
      </p:pic>
      <p:pic>
        <p:nvPicPr>
          <p:cNvPr descr=" " id="474" name="Google Shape;474;p15"/>
          <p:cNvPicPr preferRelativeResize="0"/>
          <p:nvPr/>
        </p:nvPicPr>
        <p:blipFill rotWithShape="1">
          <a:blip r:embed="rId26">
            <a:alphaModFix/>
          </a:blip>
          <a:srcRect b="0" l="0" r="0" t="0"/>
          <a:stretch/>
        </p:blipFill>
        <p:spPr>
          <a:xfrm>
            <a:off x="5580267" y="7415510"/>
            <a:ext cx="153591" cy="153566"/>
          </a:xfrm>
          <a:prstGeom prst="rect">
            <a:avLst/>
          </a:prstGeom>
          <a:noFill/>
          <a:ln>
            <a:noFill/>
          </a:ln>
        </p:spPr>
      </p:pic>
      <p:pic>
        <p:nvPicPr>
          <p:cNvPr descr=" " id="475" name="Google Shape;475;p15"/>
          <p:cNvPicPr preferRelativeResize="0"/>
          <p:nvPr/>
        </p:nvPicPr>
        <p:blipFill rotWithShape="1">
          <a:blip r:embed="rId27">
            <a:alphaModFix/>
          </a:blip>
          <a:srcRect b="0" l="0" r="0" t="0"/>
          <a:stretch/>
        </p:blipFill>
        <p:spPr>
          <a:xfrm>
            <a:off x="6718783" y="7732812"/>
            <a:ext cx="153591" cy="153566"/>
          </a:xfrm>
          <a:prstGeom prst="rect">
            <a:avLst/>
          </a:prstGeom>
          <a:noFill/>
          <a:ln>
            <a:noFill/>
          </a:ln>
        </p:spPr>
      </p:pic>
      <p:pic>
        <p:nvPicPr>
          <p:cNvPr descr=" " id="476" name="Google Shape;476;p15"/>
          <p:cNvPicPr preferRelativeResize="0"/>
          <p:nvPr/>
        </p:nvPicPr>
        <p:blipFill rotWithShape="1">
          <a:blip r:embed="rId28">
            <a:alphaModFix/>
          </a:blip>
          <a:srcRect b="0" l="0" r="0" t="0"/>
          <a:stretch/>
        </p:blipFill>
        <p:spPr>
          <a:xfrm>
            <a:off x="6718783" y="6311826"/>
            <a:ext cx="153591" cy="153566"/>
          </a:xfrm>
          <a:prstGeom prst="rect">
            <a:avLst/>
          </a:prstGeom>
          <a:noFill/>
          <a:ln>
            <a:noFill/>
          </a:ln>
        </p:spPr>
      </p:pic>
      <p:pic>
        <p:nvPicPr>
          <p:cNvPr descr=" " id="477" name="Google Shape;477;p15"/>
          <p:cNvPicPr preferRelativeResize="0"/>
          <p:nvPr/>
        </p:nvPicPr>
        <p:blipFill rotWithShape="1">
          <a:blip r:embed="rId29">
            <a:alphaModFix/>
          </a:blip>
          <a:srcRect b="0" l="0" r="0" t="0"/>
          <a:stretch/>
        </p:blipFill>
        <p:spPr>
          <a:xfrm>
            <a:off x="7861923" y="6733232"/>
            <a:ext cx="153591" cy="153566"/>
          </a:xfrm>
          <a:prstGeom prst="rect">
            <a:avLst/>
          </a:prstGeom>
          <a:noFill/>
          <a:ln>
            <a:noFill/>
          </a:ln>
        </p:spPr>
      </p:pic>
      <p:pic>
        <p:nvPicPr>
          <p:cNvPr descr=" " id="478" name="Google Shape;478;p15"/>
          <p:cNvPicPr preferRelativeResize="0"/>
          <p:nvPr/>
        </p:nvPicPr>
        <p:blipFill rotWithShape="1">
          <a:blip r:embed="rId30">
            <a:alphaModFix/>
          </a:blip>
          <a:srcRect b="0" l="0" r="0" t="0"/>
          <a:stretch/>
        </p:blipFill>
        <p:spPr>
          <a:xfrm>
            <a:off x="7861923" y="6420644"/>
            <a:ext cx="153591" cy="153566"/>
          </a:xfrm>
          <a:prstGeom prst="rect">
            <a:avLst/>
          </a:prstGeom>
          <a:noFill/>
          <a:ln>
            <a:noFill/>
          </a:ln>
        </p:spPr>
      </p:pic>
      <p:pic>
        <p:nvPicPr>
          <p:cNvPr descr=" " id="479" name="Google Shape;479;p15"/>
          <p:cNvPicPr preferRelativeResize="0"/>
          <p:nvPr/>
        </p:nvPicPr>
        <p:blipFill rotWithShape="1">
          <a:blip r:embed="rId31">
            <a:alphaModFix/>
          </a:blip>
          <a:srcRect b="0" l="0" r="0" t="0"/>
          <a:stretch/>
        </p:blipFill>
        <p:spPr>
          <a:xfrm>
            <a:off x="8995813" y="7667575"/>
            <a:ext cx="153591" cy="153566"/>
          </a:xfrm>
          <a:prstGeom prst="rect">
            <a:avLst/>
          </a:prstGeom>
          <a:noFill/>
          <a:ln>
            <a:noFill/>
          </a:ln>
        </p:spPr>
      </p:pic>
      <p:pic>
        <p:nvPicPr>
          <p:cNvPr descr=" " id="480" name="Google Shape;480;p15"/>
          <p:cNvPicPr preferRelativeResize="0"/>
          <p:nvPr/>
        </p:nvPicPr>
        <p:blipFill rotWithShape="1">
          <a:blip r:embed="rId32">
            <a:alphaModFix/>
          </a:blip>
          <a:srcRect b="0" l="0" r="0" t="0"/>
          <a:stretch/>
        </p:blipFill>
        <p:spPr>
          <a:xfrm>
            <a:off x="8995813" y="7076877"/>
            <a:ext cx="153591" cy="153566"/>
          </a:xfrm>
          <a:prstGeom prst="rect">
            <a:avLst/>
          </a:prstGeom>
          <a:noFill/>
          <a:ln>
            <a:noFill/>
          </a:ln>
        </p:spPr>
      </p:pic>
      <p:pic>
        <p:nvPicPr>
          <p:cNvPr descr=" " id="481" name="Google Shape;481;p15"/>
          <p:cNvPicPr preferRelativeResize="0"/>
          <p:nvPr/>
        </p:nvPicPr>
        <p:blipFill rotWithShape="1">
          <a:blip r:embed="rId33">
            <a:alphaModFix/>
          </a:blip>
          <a:srcRect b="0" l="0" r="0" t="0"/>
          <a:stretch/>
        </p:blipFill>
        <p:spPr>
          <a:xfrm>
            <a:off x="10138955" y="6972449"/>
            <a:ext cx="153591" cy="153566"/>
          </a:xfrm>
          <a:prstGeom prst="rect">
            <a:avLst/>
          </a:prstGeom>
          <a:noFill/>
          <a:ln>
            <a:noFill/>
          </a:ln>
        </p:spPr>
      </p:pic>
      <p:pic>
        <p:nvPicPr>
          <p:cNvPr descr=" " id="482" name="Google Shape;482;p15"/>
          <p:cNvPicPr preferRelativeResize="0"/>
          <p:nvPr/>
        </p:nvPicPr>
        <p:blipFill rotWithShape="1">
          <a:blip r:embed="rId34">
            <a:alphaModFix/>
          </a:blip>
          <a:srcRect b="0" l="0" r="0" t="0"/>
          <a:stretch/>
        </p:blipFill>
        <p:spPr>
          <a:xfrm>
            <a:off x="10138955" y="6572771"/>
            <a:ext cx="153591" cy="153566"/>
          </a:xfrm>
          <a:prstGeom prst="rect">
            <a:avLst/>
          </a:prstGeom>
          <a:noFill/>
          <a:ln>
            <a:noFill/>
          </a:ln>
        </p:spPr>
      </p:pic>
      <p:sp>
        <p:nvSpPr>
          <p:cNvPr id="483" name="Google Shape;483;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5" name="Google Shape;485;p15"/>
          <p:cNvPicPr preferRelativeResize="0"/>
          <p:nvPr/>
        </p:nvPicPr>
        <p:blipFill rotWithShape="1">
          <a:blip r:embed="rId35">
            <a:alphaModFix/>
          </a:blip>
          <a:srcRect b="0" l="0" r="0" t="0"/>
          <a:stretch/>
        </p:blipFill>
        <p:spPr>
          <a:xfrm>
            <a:off x="14403600" y="4191000"/>
            <a:ext cx="5575997" cy="5575300"/>
          </a:xfrm>
          <a:prstGeom prst="rect">
            <a:avLst/>
          </a:prstGeom>
          <a:noFill/>
          <a:ln>
            <a:noFill/>
          </a:ln>
        </p:spPr>
      </p:pic>
      <p:pic>
        <p:nvPicPr>
          <p:cNvPr descr=" " id="486" name="Google Shape;486;p15"/>
          <p:cNvPicPr preferRelativeResize="0"/>
          <p:nvPr/>
        </p:nvPicPr>
        <p:blipFill rotWithShape="1">
          <a:blip r:embed="rId36">
            <a:alphaModFix/>
          </a:blip>
          <a:srcRect b="0" l="0" r="0" t="0"/>
          <a:stretch/>
        </p:blipFill>
        <p:spPr>
          <a:xfrm>
            <a:off x="14403600" y="4191000"/>
            <a:ext cx="5575997" cy="5575300"/>
          </a:xfrm>
          <a:prstGeom prst="rect">
            <a:avLst/>
          </a:prstGeom>
          <a:noFill/>
          <a:ln>
            <a:noFill/>
          </a:ln>
        </p:spPr>
      </p:pic>
      <p:sp>
        <p:nvSpPr>
          <p:cNvPr id="487" name="Google Shape;487;p15"/>
          <p:cNvSpPr/>
          <p:nvPr/>
        </p:nvSpPr>
        <p:spPr>
          <a:xfrm>
            <a:off x="16150069" y="6365379"/>
            <a:ext cx="2095762"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16150069" y="6216650"/>
            <a:ext cx="2298987"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34.574</a:t>
            </a:r>
            <a:endParaRPr b="0" i="0" sz="4800" u="none" cap="none" strike="noStrike">
              <a:solidFill>
                <a:schemeClr val="dk1"/>
              </a:solidFill>
              <a:latin typeface="Calibri"/>
              <a:ea typeface="Calibri"/>
              <a:cs typeface="Calibri"/>
              <a:sym typeface="Calibri"/>
            </a:endParaRPr>
          </a:p>
        </p:txBody>
      </p:sp>
      <p:sp>
        <p:nvSpPr>
          <p:cNvPr id="489" name="Google Shape;489;p15"/>
          <p:cNvSpPr/>
          <p:nvPr/>
        </p:nvSpPr>
        <p:spPr>
          <a:xfrm>
            <a:off x="16696237" y="7131050"/>
            <a:ext cx="1138909"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90" name="Google Shape;490;p15"/>
          <p:cNvSpPr/>
          <p:nvPr/>
        </p:nvSpPr>
        <p:spPr>
          <a:xfrm>
            <a:off x="13260457" y="10515600"/>
            <a:ext cx="7874984"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a:off x="13260457" y="10515600"/>
            <a:ext cx="7874984"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5"/>
          <p:cNvSpPr/>
          <p:nvPr/>
        </p:nvSpPr>
        <p:spPr>
          <a:xfrm>
            <a:off x="13158845" y="10515600"/>
            <a:ext cx="8078210"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Treasure Found</a:t>
            </a:r>
            <a:endParaRPr b="0" i="0" sz="4800" u="none" cap="none" strike="noStrike">
              <a:solidFill>
                <a:schemeClr val="dk1"/>
              </a:solidFill>
              <a:latin typeface="Calibri"/>
              <a:ea typeface="Calibri"/>
              <a:cs typeface="Calibri"/>
              <a:sym typeface="Calibri"/>
            </a:endParaRPr>
          </a:p>
        </p:txBody>
      </p:sp>
      <p:sp>
        <p:nvSpPr>
          <p:cNvPr id="493" name="Google Shape;493;p15"/>
          <p:cNvSpPr/>
          <p:nvPr/>
        </p:nvSpPr>
        <p:spPr>
          <a:xfrm>
            <a:off x="13192716" y="11531600"/>
            <a:ext cx="8010468"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94" name="Google Shape;494;p15"/>
          <p:cNvSpPr/>
          <p:nvPr/>
        </p:nvSpPr>
        <p:spPr>
          <a:xfrm>
            <a:off x="3251606" y="10515600"/>
            <a:ext cx="7874984"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5"/>
          <p:cNvSpPr/>
          <p:nvPr/>
        </p:nvSpPr>
        <p:spPr>
          <a:xfrm>
            <a:off x="3251606" y="10515600"/>
            <a:ext cx="7874984"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a:off x="3149994" y="10515600"/>
            <a:ext cx="8078210"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Spellcasting Progress</a:t>
            </a:r>
            <a:endParaRPr b="0" i="0" sz="4800" u="none" cap="none" strike="noStrike">
              <a:solidFill>
                <a:schemeClr val="dk1"/>
              </a:solidFill>
              <a:latin typeface="Calibri"/>
              <a:ea typeface="Calibri"/>
              <a:cs typeface="Calibri"/>
              <a:sym typeface="Calibri"/>
            </a:endParaRPr>
          </a:p>
        </p:txBody>
      </p:sp>
      <p:sp>
        <p:nvSpPr>
          <p:cNvPr id="497" name="Google Shape;497;p15"/>
          <p:cNvSpPr/>
          <p:nvPr/>
        </p:nvSpPr>
        <p:spPr>
          <a:xfrm>
            <a:off x="3183865" y="11531600"/>
            <a:ext cx="8010468"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pic>
        <p:nvPicPr>
          <p:cNvPr descr=" " id="498" name="Google Shape;498;p15"/>
          <p:cNvPicPr preferRelativeResize="0"/>
          <p:nvPr/>
        </p:nvPicPr>
        <p:blipFill rotWithShape="1">
          <a:blip r:embed="rId37">
            <a:alphaModFix/>
          </a:blip>
          <a:srcRect b="0" l="0" r="0" t="0"/>
          <a:stretch/>
        </p:blipFill>
        <p:spPr>
          <a:xfrm>
            <a:off x="20525765" y="2108200"/>
            <a:ext cx="2311689" cy="198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503" name="Shape 503"/>
        <p:cNvGrpSpPr/>
        <p:nvPr/>
      </p:nvGrpSpPr>
      <p:grpSpPr>
        <a:xfrm>
          <a:off x="0" y="0"/>
          <a:ext cx="0" cy="0"/>
          <a:chOff x="0" y="0"/>
          <a:chExt cx="0" cy="0"/>
        </a:xfrm>
      </p:grpSpPr>
      <p:sp>
        <p:nvSpPr>
          <p:cNvPr id="504" name="Google Shape;504;p16"/>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5" name="Google Shape;505;p16"/>
          <p:cNvPicPr preferRelativeResize="0"/>
          <p:nvPr/>
        </p:nvPicPr>
        <p:blipFill rotWithShape="1">
          <a:blip r:embed="rId3">
            <a:alphaModFix/>
          </a:blip>
          <a:srcRect b="0" l="0" r="0" t="0"/>
          <a:stretch/>
        </p:blipFill>
        <p:spPr>
          <a:xfrm>
            <a:off x="11063083" y="-1676400"/>
            <a:ext cx="16791499" cy="9918700"/>
          </a:xfrm>
          <a:prstGeom prst="rect">
            <a:avLst/>
          </a:prstGeom>
          <a:noFill/>
          <a:ln>
            <a:noFill/>
          </a:ln>
        </p:spPr>
      </p:pic>
      <p:pic>
        <p:nvPicPr>
          <p:cNvPr descr=" " id="506" name="Google Shape;506;p16"/>
          <p:cNvPicPr preferRelativeResize="0"/>
          <p:nvPr/>
        </p:nvPicPr>
        <p:blipFill rotWithShape="1">
          <a:blip r:embed="rId4">
            <a:alphaModFix/>
          </a:blip>
          <a:srcRect b="0" l="0" r="0" t="0"/>
          <a:stretch/>
        </p:blipFill>
        <p:spPr>
          <a:xfrm>
            <a:off x="-2006851" y="5384800"/>
            <a:ext cx="14390899" cy="10185400"/>
          </a:xfrm>
          <a:prstGeom prst="rect">
            <a:avLst/>
          </a:prstGeom>
          <a:noFill/>
          <a:ln>
            <a:noFill/>
          </a:ln>
        </p:spPr>
      </p:pic>
      <p:pic>
        <p:nvPicPr>
          <p:cNvPr descr=" " id="507" name="Google Shape;507;p16"/>
          <p:cNvPicPr preferRelativeResize="0"/>
          <p:nvPr/>
        </p:nvPicPr>
        <p:blipFill rotWithShape="1">
          <a:blip r:embed="rId5">
            <a:alphaModFix/>
          </a:blip>
          <a:srcRect b="0" l="0" r="0" t="0"/>
          <a:stretch/>
        </p:blipFill>
        <p:spPr>
          <a:xfrm>
            <a:off x="8805276" y="66576"/>
            <a:ext cx="8338794" cy="3397448"/>
          </a:xfrm>
          <a:prstGeom prst="rect">
            <a:avLst/>
          </a:prstGeom>
          <a:noFill/>
          <a:ln>
            <a:noFill/>
          </a:ln>
        </p:spPr>
      </p:pic>
      <p:pic>
        <p:nvPicPr>
          <p:cNvPr descr=" " id="508" name="Google Shape;508;p16"/>
          <p:cNvPicPr preferRelativeResize="0"/>
          <p:nvPr/>
        </p:nvPicPr>
        <p:blipFill rotWithShape="1">
          <a:blip r:embed="rId6">
            <a:alphaModFix/>
          </a:blip>
          <a:srcRect b="0" l="0" r="0" t="0"/>
          <a:stretch/>
        </p:blipFill>
        <p:spPr>
          <a:xfrm>
            <a:off x="6938155" y="10404326"/>
            <a:ext cx="6738403" cy="3422923"/>
          </a:xfrm>
          <a:prstGeom prst="rect">
            <a:avLst/>
          </a:prstGeom>
          <a:noFill/>
          <a:ln>
            <a:noFill/>
          </a:ln>
        </p:spPr>
      </p:pic>
      <p:pic>
        <p:nvPicPr>
          <p:cNvPr descr=" " id="509" name="Google Shape;509;p16"/>
          <p:cNvPicPr preferRelativeResize="0"/>
          <p:nvPr/>
        </p:nvPicPr>
        <p:blipFill rotWithShape="1">
          <a:blip r:embed="rId7">
            <a:alphaModFix/>
          </a:blip>
          <a:srcRect b="0" l="0" r="0" t="0"/>
          <a:stretch/>
        </p:blipFill>
        <p:spPr>
          <a:xfrm>
            <a:off x="431854" y="2387600"/>
            <a:ext cx="2464108" cy="2120900"/>
          </a:xfrm>
          <a:prstGeom prst="rect">
            <a:avLst/>
          </a:prstGeom>
          <a:noFill/>
          <a:ln>
            <a:noFill/>
          </a:ln>
        </p:spPr>
      </p:pic>
      <p:pic>
        <p:nvPicPr>
          <p:cNvPr descr=" " id="510" name="Google Shape;510;p16"/>
          <p:cNvPicPr preferRelativeResize="0"/>
          <p:nvPr/>
        </p:nvPicPr>
        <p:blipFill rotWithShape="1">
          <a:blip r:embed="rId8">
            <a:alphaModFix/>
          </a:blip>
          <a:srcRect b="0" l="0" r="0" t="0"/>
          <a:stretch/>
        </p:blipFill>
        <p:spPr>
          <a:xfrm>
            <a:off x="21922940" y="9994900"/>
            <a:ext cx="2464108" cy="2120900"/>
          </a:xfrm>
          <a:prstGeom prst="rect">
            <a:avLst/>
          </a:prstGeom>
          <a:noFill/>
          <a:ln>
            <a:noFill/>
          </a:ln>
        </p:spPr>
      </p:pic>
      <p:pic>
        <p:nvPicPr>
          <p:cNvPr descr=" " id="511" name="Google Shape;511;p16"/>
          <p:cNvPicPr preferRelativeResize="0"/>
          <p:nvPr/>
        </p:nvPicPr>
        <p:blipFill rotWithShape="1">
          <a:blip r:embed="rId9">
            <a:alphaModFix/>
          </a:blip>
          <a:srcRect b="0" l="0" r="0" t="0"/>
          <a:stretch/>
        </p:blipFill>
        <p:spPr>
          <a:xfrm>
            <a:off x="19484235" y="1041400"/>
            <a:ext cx="4102613" cy="4089400"/>
          </a:xfrm>
          <a:prstGeom prst="rect">
            <a:avLst/>
          </a:prstGeom>
          <a:noFill/>
          <a:ln>
            <a:noFill/>
          </a:ln>
        </p:spPr>
      </p:pic>
      <p:pic>
        <p:nvPicPr>
          <p:cNvPr descr=" " id="512" name="Google Shape;512;p16"/>
          <p:cNvPicPr preferRelativeResize="0"/>
          <p:nvPr/>
        </p:nvPicPr>
        <p:blipFill rotWithShape="1">
          <a:blip r:embed="rId10">
            <a:alphaModFix/>
          </a:blip>
          <a:srcRect b="0" l="0" r="0" t="0"/>
          <a:stretch/>
        </p:blipFill>
        <p:spPr>
          <a:xfrm>
            <a:off x="18036254" y="10375900"/>
            <a:ext cx="2908664" cy="3060700"/>
          </a:xfrm>
          <a:prstGeom prst="rect">
            <a:avLst/>
          </a:prstGeom>
          <a:noFill/>
          <a:ln>
            <a:noFill/>
          </a:ln>
        </p:spPr>
      </p:pic>
      <p:sp>
        <p:nvSpPr>
          <p:cNvPr id="513" name="Google Shape;513;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4" name="Google Shape;514;p16"/>
          <p:cNvPicPr preferRelativeResize="0"/>
          <p:nvPr/>
        </p:nvPicPr>
        <p:blipFill rotWithShape="1">
          <a:blip r:embed="rId11">
            <a:alphaModFix/>
          </a:blip>
          <a:srcRect b="0" l="0" r="0" t="0"/>
          <a:stretch/>
        </p:blipFill>
        <p:spPr>
          <a:xfrm>
            <a:off x="23523340" y="10820400"/>
            <a:ext cx="711289" cy="2590800"/>
          </a:xfrm>
          <a:prstGeom prst="rect">
            <a:avLst/>
          </a:prstGeom>
          <a:noFill/>
          <a:ln>
            <a:noFill/>
          </a:ln>
        </p:spPr>
      </p:pic>
      <p:sp>
        <p:nvSpPr>
          <p:cNvPr id="515" name="Google Shape;515;p16"/>
          <p:cNvSpPr/>
          <p:nvPr/>
        </p:nvSpPr>
        <p:spPr>
          <a:xfrm>
            <a:off x="13450981" y="5753100"/>
            <a:ext cx="8738692"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13450981" y="5753100"/>
            <a:ext cx="8738692" cy="23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6"/>
          <p:cNvSpPr/>
          <p:nvPr/>
        </p:nvSpPr>
        <p:spPr>
          <a:xfrm>
            <a:off x="13450981" y="5753100"/>
            <a:ext cx="8941918"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A web application</a:t>
            </a:r>
            <a:endParaRPr b="0" i="0" sz="4800" u="none" cap="none" strike="noStrike">
              <a:solidFill>
                <a:schemeClr val="dk1"/>
              </a:solidFill>
              <a:latin typeface="Calibri"/>
              <a:ea typeface="Calibri"/>
              <a:cs typeface="Calibri"/>
              <a:sym typeface="Calibri"/>
            </a:endParaRPr>
          </a:p>
        </p:txBody>
      </p:sp>
      <p:sp>
        <p:nvSpPr>
          <p:cNvPr id="518" name="Google Shape;518;p16"/>
          <p:cNvSpPr/>
          <p:nvPr/>
        </p:nvSpPr>
        <p:spPr>
          <a:xfrm>
            <a:off x="13450981" y="6870700"/>
            <a:ext cx="8874176"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519" name="Google Shape;519;p16"/>
          <p:cNvPicPr preferRelativeResize="0"/>
          <p:nvPr/>
        </p:nvPicPr>
        <p:blipFill rotWithShape="1">
          <a:blip r:embed="rId12">
            <a:alphaModFix/>
          </a:blip>
          <a:srcRect b="0" l="0" r="0" t="0"/>
          <a:stretch/>
        </p:blipFill>
        <p:spPr>
          <a:xfrm>
            <a:off x="254032" y="3251200"/>
            <a:ext cx="13768521" cy="8166100"/>
          </a:xfrm>
          <a:prstGeom prst="rect">
            <a:avLst/>
          </a:prstGeom>
          <a:noFill/>
          <a:ln>
            <a:noFill/>
          </a:ln>
        </p:spPr>
      </p:pic>
      <p:pic>
        <p:nvPicPr>
          <p:cNvPr descr=" " id="520" name="Google Shape;520;p16"/>
          <p:cNvPicPr preferRelativeResize="0"/>
          <p:nvPr/>
        </p:nvPicPr>
        <p:blipFill rotWithShape="1">
          <a:blip r:embed="rId13">
            <a:alphaModFix/>
          </a:blip>
          <a:srcRect b="0" l="0" r="0" t="0"/>
          <a:stretch/>
        </p:blipFill>
        <p:spPr>
          <a:xfrm>
            <a:off x="2184673" y="3594100"/>
            <a:ext cx="9894537" cy="6489700"/>
          </a:xfrm>
          <a:prstGeom prst="rect">
            <a:avLst/>
          </a:prstGeom>
          <a:noFill/>
          <a:ln>
            <a:noFill/>
          </a:ln>
        </p:spPr>
      </p:pic>
      <p:sp>
        <p:nvSpPr>
          <p:cNvPr id="521" name="Google Shape;521;p16"/>
          <p:cNvSpPr/>
          <p:nvPr/>
        </p:nvSpPr>
        <p:spPr>
          <a:xfrm>
            <a:off x="7011276" y="1219200"/>
            <a:ext cx="10690503"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526" name="Shape 526"/>
        <p:cNvGrpSpPr/>
        <p:nvPr/>
      </p:nvGrpSpPr>
      <p:grpSpPr>
        <a:xfrm>
          <a:off x="0" y="0"/>
          <a:ext cx="0" cy="0"/>
          <a:chOff x="0" y="0"/>
          <a:chExt cx="0" cy="0"/>
        </a:xfrm>
      </p:grpSpPr>
      <p:sp>
        <p:nvSpPr>
          <p:cNvPr id="527" name="Google Shape;527;p17"/>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8" name="Google Shape;528;p17"/>
          <p:cNvPicPr preferRelativeResize="0"/>
          <p:nvPr/>
        </p:nvPicPr>
        <p:blipFill rotWithShape="1">
          <a:blip r:embed="rId3">
            <a:alphaModFix/>
          </a:blip>
          <a:srcRect b="0" l="0" r="0" t="0"/>
          <a:stretch/>
        </p:blipFill>
        <p:spPr>
          <a:xfrm>
            <a:off x="16677184" y="-1460500"/>
            <a:ext cx="10300987" cy="10033000"/>
          </a:xfrm>
          <a:prstGeom prst="rect">
            <a:avLst/>
          </a:prstGeom>
          <a:noFill/>
          <a:ln>
            <a:noFill/>
          </a:ln>
        </p:spPr>
      </p:pic>
      <p:pic>
        <p:nvPicPr>
          <p:cNvPr descr=" " id="529" name="Google Shape;529;p17"/>
          <p:cNvPicPr preferRelativeResize="0"/>
          <p:nvPr/>
        </p:nvPicPr>
        <p:blipFill rotWithShape="1">
          <a:blip r:embed="rId4">
            <a:alphaModFix/>
          </a:blip>
          <a:srcRect b="0" l="0" r="0" t="0"/>
          <a:stretch/>
        </p:blipFill>
        <p:spPr>
          <a:xfrm>
            <a:off x="-1727416" y="6007100"/>
            <a:ext cx="13146143" cy="13169900"/>
          </a:xfrm>
          <a:prstGeom prst="rect">
            <a:avLst/>
          </a:prstGeom>
          <a:noFill/>
          <a:ln>
            <a:noFill/>
          </a:ln>
        </p:spPr>
      </p:pic>
      <p:pic>
        <p:nvPicPr>
          <p:cNvPr descr=" " id="530" name="Google Shape;530;p17"/>
          <p:cNvPicPr preferRelativeResize="0"/>
          <p:nvPr/>
        </p:nvPicPr>
        <p:blipFill rotWithShape="1">
          <a:blip r:embed="rId5">
            <a:alphaModFix/>
          </a:blip>
          <a:srcRect b="0" l="0" r="0" t="0"/>
          <a:stretch/>
        </p:blipFill>
        <p:spPr>
          <a:xfrm>
            <a:off x="-177822" y="9626600"/>
            <a:ext cx="1841730" cy="2146300"/>
          </a:xfrm>
          <a:prstGeom prst="rect">
            <a:avLst/>
          </a:prstGeom>
          <a:noFill/>
          <a:ln>
            <a:noFill/>
          </a:ln>
        </p:spPr>
      </p:pic>
      <p:pic>
        <p:nvPicPr>
          <p:cNvPr descr=" " id="531" name="Google Shape;531;p17"/>
          <p:cNvPicPr preferRelativeResize="0"/>
          <p:nvPr/>
        </p:nvPicPr>
        <p:blipFill rotWithShape="1">
          <a:blip r:embed="rId6">
            <a:alphaModFix/>
          </a:blip>
          <a:srcRect b="0" l="0" r="0" t="0"/>
          <a:stretch/>
        </p:blipFill>
        <p:spPr>
          <a:xfrm>
            <a:off x="15318115" y="-266700"/>
            <a:ext cx="2210076" cy="1892300"/>
          </a:xfrm>
          <a:prstGeom prst="rect">
            <a:avLst/>
          </a:prstGeom>
          <a:noFill/>
          <a:ln>
            <a:noFill/>
          </a:ln>
        </p:spPr>
      </p:pic>
      <p:sp>
        <p:nvSpPr>
          <p:cNvPr id="532" name="Google Shape;532;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3" name="Google Shape;533;p1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34" name="Google Shape;534;p17"/>
          <p:cNvSpPr/>
          <p:nvPr/>
        </p:nvSpPr>
        <p:spPr>
          <a:xfrm>
            <a:off x="2946768" y="4152900"/>
            <a:ext cx="8738692" cy="294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7"/>
          <p:cNvSpPr/>
          <p:nvPr/>
        </p:nvSpPr>
        <p:spPr>
          <a:xfrm>
            <a:off x="2946768" y="4152900"/>
            <a:ext cx="8738692" cy="294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7"/>
          <p:cNvSpPr/>
          <p:nvPr/>
        </p:nvSpPr>
        <p:spPr>
          <a:xfrm>
            <a:off x="2946768" y="4152900"/>
            <a:ext cx="8941918"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An mobile app</a:t>
            </a:r>
            <a:endParaRPr b="0" i="0" sz="4800" u="none" cap="none" strike="noStrike">
              <a:solidFill>
                <a:schemeClr val="dk1"/>
              </a:solidFill>
              <a:latin typeface="Calibri"/>
              <a:ea typeface="Calibri"/>
              <a:cs typeface="Calibri"/>
              <a:sym typeface="Calibri"/>
            </a:endParaRPr>
          </a:p>
        </p:txBody>
      </p:sp>
      <p:sp>
        <p:nvSpPr>
          <p:cNvPr id="537" name="Google Shape;537;p17"/>
          <p:cNvSpPr/>
          <p:nvPr/>
        </p:nvSpPr>
        <p:spPr>
          <a:xfrm>
            <a:off x="2946768" y="5270500"/>
            <a:ext cx="8874176" cy="196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538" name="Google Shape;538;p17"/>
          <p:cNvSpPr/>
          <p:nvPr/>
        </p:nvSpPr>
        <p:spPr>
          <a:xfrm>
            <a:off x="2946768" y="7658100"/>
            <a:ext cx="9090103" cy="3996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539" name="Google Shape;539;p17"/>
          <p:cNvSpPr/>
          <p:nvPr/>
        </p:nvSpPr>
        <p:spPr>
          <a:xfrm>
            <a:off x="2895962" y="1854200"/>
            <a:ext cx="12900579"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The Future of Fantasy</a:t>
            </a:r>
            <a:endParaRPr b="0" i="0" sz="8000" u="none" cap="none" strike="noStrike">
              <a:solidFill>
                <a:schemeClr val="dk1"/>
              </a:solidFill>
              <a:latin typeface="Calibri"/>
              <a:ea typeface="Calibri"/>
              <a:cs typeface="Calibri"/>
              <a:sym typeface="Calibri"/>
            </a:endParaRPr>
          </a:p>
        </p:txBody>
      </p:sp>
      <p:pic>
        <p:nvPicPr>
          <p:cNvPr descr=" " id="540" name="Google Shape;540;p17"/>
          <p:cNvPicPr preferRelativeResize="0"/>
          <p:nvPr/>
        </p:nvPicPr>
        <p:blipFill rotWithShape="1">
          <a:blip r:embed="rId8">
            <a:alphaModFix/>
          </a:blip>
          <a:srcRect b="0" l="0" r="0" t="0"/>
          <a:stretch/>
        </p:blipFill>
        <p:spPr>
          <a:xfrm>
            <a:off x="15457832" y="1028700"/>
            <a:ext cx="5474384" cy="11849100"/>
          </a:xfrm>
          <a:prstGeom prst="rect">
            <a:avLst/>
          </a:prstGeom>
          <a:noFill/>
          <a:ln>
            <a:noFill/>
          </a:ln>
        </p:spPr>
      </p:pic>
      <p:pic>
        <p:nvPicPr>
          <p:cNvPr descr=" " id="541" name="Google Shape;541;p17"/>
          <p:cNvPicPr preferRelativeResize="0"/>
          <p:nvPr/>
        </p:nvPicPr>
        <p:blipFill rotWithShape="1">
          <a:blip r:embed="rId9">
            <a:alphaModFix/>
          </a:blip>
          <a:srcRect b="0" l="0" r="0" t="0"/>
          <a:stretch/>
        </p:blipFill>
        <p:spPr>
          <a:xfrm>
            <a:off x="15648356" y="1765300"/>
            <a:ext cx="5106038" cy="10795000"/>
          </a:xfrm>
          <a:prstGeom prst="rect">
            <a:avLst/>
          </a:prstGeom>
          <a:noFill/>
          <a:ln>
            <a:noFill/>
          </a:ln>
        </p:spPr>
      </p:pic>
      <p:pic>
        <p:nvPicPr>
          <p:cNvPr descr=" " id="542" name="Google Shape;542;p17"/>
          <p:cNvPicPr preferRelativeResize="0"/>
          <p:nvPr/>
        </p:nvPicPr>
        <p:blipFill rotWithShape="1">
          <a:blip r:embed="rId10">
            <a:alphaModFix/>
          </a:blip>
          <a:srcRect b="0" l="0" r="0" t="0"/>
          <a:stretch/>
        </p:blipFill>
        <p:spPr>
          <a:xfrm>
            <a:off x="11418727" y="7874000"/>
            <a:ext cx="3391324" cy="5702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547" name="Shape 547"/>
        <p:cNvGrpSpPr/>
        <p:nvPr/>
      </p:nvGrpSpPr>
      <p:grpSpPr>
        <a:xfrm>
          <a:off x="0" y="0"/>
          <a:ext cx="0" cy="0"/>
          <a:chOff x="0" y="0"/>
          <a:chExt cx="0" cy="0"/>
        </a:xfrm>
      </p:grpSpPr>
      <p:pic>
        <p:nvPicPr>
          <p:cNvPr descr=" " id="548" name="Google Shape;548;p1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49" name="Google Shape;549;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0" name="Google Shape;550;p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51" name="Google Shape;551;p18"/>
          <p:cNvSpPr/>
          <p:nvPr/>
        </p:nvSpPr>
        <p:spPr>
          <a:xfrm>
            <a:off x="15690694" y="698500"/>
            <a:ext cx="7464300" cy="33866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556" name="Shape 556"/>
        <p:cNvGrpSpPr/>
        <p:nvPr/>
      </p:nvGrpSpPr>
      <p:grpSpPr>
        <a:xfrm>
          <a:off x="0" y="0"/>
          <a:ext cx="0" cy="0"/>
          <a:chOff x="0" y="0"/>
          <a:chExt cx="0" cy="0"/>
        </a:xfrm>
      </p:grpSpPr>
      <p:sp>
        <p:nvSpPr>
          <p:cNvPr id="557" name="Google Shape;557;p19"/>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8" name="Google Shape;558;p19"/>
          <p:cNvPicPr preferRelativeResize="0"/>
          <p:nvPr/>
        </p:nvPicPr>
        <p:blipFill rotWithShape="1">
          <a:blip r:embed="rId3">
            <a:alphaModFix/>
          </a:blip>
          <a:srcRect b="0" l="0" r="0" t="0"/>
          <a:stretch/>
        </p:blipFill>
        <p:spPr>
          <a:xfrm>
            <a:off x="16677184" y="-1460500"/>
            <a:ext cx="10300987" cy="10033000"/>
          </a:xfrm>
          <a:prstGeom prst="rect">
            <a:avLst/>
          </a:prstGeom>
          <a:noFill/>
          <a:ln>
            <a:noFill/>
          </a:ln>
        </p:spPr>
      </p:pic>
      <p:pic>
        <p:nvPicPr>
          <p:cNvPr descr=" " id="559" name="Google Shape;559;p19"/>
          <p:cNvPicPr preferRelativeResize="0"/>
          <p:nvPr/>
        </p:nvPicPr>
        <p:blipFill rotWithShape="1">
          <a:blip r:embed="rId4">
            <a:alphaModFix/>
          </a:blip>
          <a:srcRect b="0" l="0" r="0" t="0"/>
          <a:stretch/>
        </p:blipFill>
        <p:spPr>
          <a:xfrm>
            <a:off x="-1727416" y="6007100"/>
            <a:ext cx="13146143" cy="13169900"/>
          </a:xfrm>
          <a:prstGeom prst="rect">
            <a:avLst/>
          </a:prstGeom>
          <a:noFill/>
          <a:ln>
            <a:noFill/>
          </a:ln>
        </p:spPr>
      </p:pic>
      <p:pic>
        <p:nvPicPr>
          <p:cNvPr descr=" " id="560" name="Google Shape;560;p19"/>
          <p:cNvPicPr preferRelativeResize="0"/>
          <p:nvPr/>
        </p:nvPicPr>
        <p:blipFill rotWithShape="1">
          <a:blip r:embed="rId5">
            <a:alphaModFix/>
          </a:blip>
          <a:srcRect b="0" l="0" r="0" t="0"/>
          <a:stretch/>
        </p:blipFill>
        <p:spPr>
          <a:xfrm>
            <a:off x="-177822" y="9626600"/>
            <a:ext cx="1841730" cy="2146300"/>
          </a:xfrm>
          <a:prstGeom prst="rect">
            <a:avLst/>
          </a:prstGeom>
          <a:noFill/>
          <a:ln>
            <a:noFill/>
          </a:ln>
        </p:spPr>
      </p:pic>
      <p:pic>
        <p:nvPicPr>
          <p:cNvPr descr=" " id="561" name="Google Shape;561;p19"/>
          <p:cNvPicPr preferRelativeResize="0"/>
          <p:nvPr/>
        </p:nvPicPr>
        <p:blipFill rotWithShape="1">
          <a:blip r:embed="rId6">
            <a:alphaModFix/>
          </a:blip>
          <a:srcRect b="0" l="0" r="0" t="0"/>
          <a:stretch/>
        </p:blipFill>
        <p:spPr>
          <a:xfrm>
            <a:off x="15318115" y="-266700"/>
            <a:ext cx="2210076" cy="1892300"/>
          </a:xfrm>
          <a:prstGeom prst="rect">
            <a:avLst/>
          </a:prstGeom>
          <a:noFill/>
          <a:ln>
            <a:noFill/>
          </a:ln>
        </p:spPr>
      </p:pic>
      <p:sp>
        <p:nvSpPr>
          <p:cNvPr id="562" name="Google Shape;562;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3" name="Google Shape;563;p19"/>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564" name="Google Shape;564;p19"/>
          <p:cNvPicPr preferRelativeResize="0"/>
          <p:nvPr/>
        </p:nvPicPr>
        <p:blipFill rotWithShape="1">
          <a:blip r:embed="rId8">
            <a:alphaModFix/>
          </a:blip>
          <a:srcRect b="0" l="0" r="0" t="0"/>
          <a:stretch/>
        </p:blipFill>
        <p:spPr>
          <a:xfrm>
            <a:off x="508063" y="2933700"/>
            <a:ext cx="14479810" cy="7861300"/>
          </a:xfrm>
          <a:prstGeom prst="rect">
            <a:avLst/>
          </a:prstGeom>
          <a:noFill/>
          <a:ln>
            <a:noFill/>
          </a:ln>
        </p:spPr>
      </p:pic>
      <p:sp>
        <p:nvSpPr>
          <p:cNvPr id="565" name="Google Shape;565;p19"/>
          <p:cNvSpPr/>
          <p:nvPr/>
        </p:nvSpPr>
        <p:spPr>
          <a:xfrm>
            <a:off x="5012893" y="11696700"/>
            <a:ext cx="14348560" cy="1862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Fantasy Realm at a Glance</a:t>
            </a:r>
            <a:endParaRPr b="0" i="0" sz="8000" u="none" cap="none" strike="noStrike">
              <a:solidFill>
                <a:schemeClr val="dk1"/>
              </a:solidFill>
              <a:latin typeface="Calibri"/>
              <a:ea typeface="Calibri"/>
              <a:cs typeface="Calibri"/>
              <a:sym typeface="Calibri"/>
            </a:endParaRPr>
          </a:p>
        </p:txBody>
      </p:sp>
      <p:sp>
        <p:nvSpPr>
          <p:cNvPr id="566" name="Google Shape;566;p19"/>
          <p:cNvSpPr/>
          <p:nvPr/>
        </p:nvSpPr>
        <p:spPr>
          <a:xfrm>
            <a:off x="15724565" y="1562100"/>
            <a:ext cx="6935067" cy="28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15724565" y="1562100"/>
            <a:ext cx="6935067" cy="28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15724565" y="1562100"/>
            <a:ext cx="7138292"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Enchanted Forest</a:t>
            </a:r>
            <a:endParaRPr b="0" i="0" sz="4800" u="none" cap="none" strike="noStrike">
              <a:solidFill>
                <a:schemeClr val="dk1"/>
              </a:solidFill>
              <a:latin typeface="Calibri"/>
              <a:ea typeface="Calibri"/>
              <a:cs typeface="Calibri"/>
              <a:sym typeface="Calibri"/>
            </a:endParaRPr>
          </a:p>
        </p:txBody>
      </p:sp>
      <p:sp>
        <p:nvSpPr>
          <p:cNvPr id="569" name="Google Shape;569;p19"/>
          <p:cNvSpPr/>
          <p:nvPr/>
        </p:nvSpPr>
        <p:spPr>
          <a:xfrm>
            <a:off x="15724565" y="2578100"/>
            <a:ext cx="7070550" cy="196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570" name="Google Shape;570;p19"/>
          <p:cNvSpPr/>
          <p:nvPr/>
        </p:nvSpPr>
        <p:spPr>
          <a:xfrm>
            <a:off x="15724565" y="4864100"/>
            <a:ext cx="6935067" cy="28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15724565" y="4864100"/>
            <a:ext cx="6935067" cy="284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15724565" y="4864100"/>
            <a:ext cx="7138292"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Crystal Caves</a:t>
            </a:r>
            <a:endParaRPr b="0" i="0" sz="4800" u="none" cap="none" strike="noStrike">
              <a:solidFill>
                <a:schemeClr val="dk1"/>
              </a:solidFill>
              <a:latin typeface="Calibri"/>
              <a:ea typeface="Calibri"/>
              <a:cs typeface="Calibri"/>
              <a:sym typeface="Calibri"/>
            </a:endParaRPr>
          </a:p>
        </p:txBody>
      </p:sp>
      <p:sp>
        <p:nvSpPr>
          <p:cNvPr id="573" name="Google Shape;573;p19"/>
          <p:cNvSpPr/>
          <p:nvPr/>
        </p:nvSpPr>
        <p:spPr>
          <a:xfrm>
            <a:off x="15724565" y="5880100"/>
            <a:ext cx="7070550" cy="196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precious gems and crystals.</a:t>
            </a:r>
            <a:endParaRPr b="0" i="0" sz="3200" u="none" cap="none" strike="noStrike">
              <a:solidFill>
                <a:schemeClr val="dk1"/>
              </a:solidFill>
              <a:latin typeface="Calibri"/>
              <a:ea typeface="Calibri"/>
              <a:cs typeface="Calibri"/>
              <a:sym typeface="Calibri"/>
            </a:endParaRPr>
          </a:p>
        </p:txBody>
      </p:sp>
      <p:sp>
        <p:nvSpPr>
          <p:cNvPr id="574" name="Google Shape;574;p19"/>
          <p:cNvSpPr/>
          <p:nvPr/>
        </p:nvSpPr>
        <p:spPr>
          <a:xfrm>
            <a:off x="15724565" y="8191500"/>
            <a:ext cx="6935067"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9"/>
          <p:cNvSpPr/>
          <p:nvPr/>
        </p:nvSpPr>
        <p:spPr>
          <a:xfrm>
            <a:off x="15724565" y="8191500"/>
            <a:ext cx="6935067"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15724565" y="8191500"/>
            <a:ext cx="7138292"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Dragon's Lair</a:t>
            </a:r>
            <a:endParaRPr b="0" i="0" sz="4800" u="none" cap="none" strike="noStrike">
              <a:solidFill>
                <a:schemeClr val="dk1"/>
              </a:solidFill>
              <a:latin typeface="Calibri"/>
              <a:ea typeface="Calibri"/>
              <a:cs typeface="Calibri"/>
              <a:sym typeface="Calibri"/>
            </a:endParaRPr>
          </a:p>
        </p:txBody>
      </p:sp>
      <p:sp>
        <p:nvSpPr>
          <p:cNvPr id="577" name="Google Shape;577;p19"/>
          <p:cNvSpPr/>
          <p:nvPr/>
        </p:nvSpPr>
        <p:spPr>
          <a:xfrm>
            <a:off x="15724565" y="9207500"/>
            <a:ext cx="7070550"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34" name="Shape 34"/>
        <p:cNvGrpSpPr/>
        <p:nvPr/>
      </p:nvGrpSpPr>
      <p:grpSpPr>
        <a:xfrm>
          <a:off x="0" y="0"/>
          <a:ext cx="0" cy="0"/>
          <a:chOff x="0" y="0"/>
          <a:chExt cx="0" cy="0"/>
        </a:xfrm>
      </p:grpSpPr>
      <p:sp>
        <p:nvSpPr>
          <p:cNvPr id="35" name="Google Shape;35;p2"/>
          <p:cNvSpPr/>
          <p:nvPr/>
        </p:nvSpPr>
        <p:spPr>
          <a:xfrm>
            <a:off x="0" y="0"/>
            <a:ext cx="24387048" cy="13716000"/>
          </a:xfrm>
          <a:prstGeom prst="rect">
            <a:avLst/>
          </a:prstGeom>
          <a:solidFill>
            <a:srgbClr val="F1E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 name="Google Shape;36;p2"/>
          <p:cNvPicPr preferRelativeResize="0"/>
          <p:nvPr/>
        </p:nvPicPr>
        <p:blipFill rotWithShape="1">
          <a:blip r:embed="rId3">
            <a:alphaModFix/>
          </a:blip>
          <a:srcRect b="0" l="0" r="0" t="0"/>
          <a:stretch/>
        </p:blipFill>
        <p:spPr>
          <a:xfrm>
            <a:off x="-7811476" y="5829300"/>
            <a:ext cx="22176972" cy="15125700"/>
          </a:xfrm>
          <a:prstGeom prst="rect">
            <a:avLst/>
          </a:prstGeom>
          <a:noFill/>
          <a:ln>
            <a:noFill/>
          </a:ln>
        </p:spPr>
      </p:pic>
      <p:pic>
        <p:nvPicPr>
          <p:cNvPr descr=" " id="37" name="Google Shape;37;p2"/>
          <p:cNvPicPr preferRelativeResize="0"/>
          <p:nvPr/>
        </p:nvPicPr>
        <p:blipFill rotWithShape="1">
          <a:blip r:embed="rId4">
            <a:alphaModFix/>
          </a:blip>
          <a:srcRect b="0" l="0" r="0" t="0"/>
          <a:stretch/>
        </p:blipFill>
        <p:spPr>
          <a:xfrm>
            <a:off x="20843305" y="10845800"/>
            <a:ext cx="1879835" cy="1600200"/>
          </a:xfrm>
          <a:prstGeom prst="rect">
            <a:avLst/>
          </a:prstGeom>
          <a:noFill/>
          <a:ln>
            <a:noFill/>
          </a:ln>
        </p:spPr>
      </p:pic>
      <p:pic>
        <p:nvPicPr>
          <p:cNvPr descr=" " id="38" name="Google Shape;38;p2"/>
          <p:cNvPicPr preferRelativeResize="0"/>
          <p:nvPr/>
        </p:nvPicPr>
        <p:blipFill rotWithShape="1">
          <a:blip r:embed="rId5">
            <a:alphaModFix/>
          </a:blip>
          <a:srcRect b="0" l="0" r="0" t="0"/>
          <a:stretch/>
        </p:blipFill>
        <p:spPr>
          <a:xfrm>
            <a:off x="1371771" y="939800"/>
            <a:ext cx="2184673" cy="1866900"/>
          </a:xfrm>
          <a:prstGeom prst="rect">
            <a:avLst/>
          </a:prstGeom>
          <a:noFill/>
          <a:ln>
            <a:noFill/>
          </a:ln>
        </p:spPr>
      </p:pic>
      <p:pic>
        <p:nvPicPr>
          <p:cNvPr descr=" " id="39" name="Google Shape;39;p2"/>
          <p:cNvPicPr preferRelativeResize="0"/>
          <p:nvPr/>
        </p:nvPicPr>
        <p:blipFill rotWithShape="1">
          <a:blip r:embed="rId6">
            <a:alphaModFix/>
          </a:blip>
          <a:srcRect b="0" l="0" r="0" t="0"/>
          <a:stretch/>
        </p:blipFill>
        <p:spPr>
          <a:xfrm>
            <a:off x="14199060" y="-3256056"/>
            <a:ext cx="12254653" cy="12005902"/>
          </a:xfrm>
          <a:prstGeom prst="rect">
            <a:avLst/>
          </a:prstGeom>
          <a:noFill/>
          <a:ln>
            <a:noFill/>
          </a:ln>
        </p:spPr>
      </p:pic>
      <p:pic>
        <p:nvPicPr>
          <p:cNvPr descr=" " id="40" name="Google Shape;40;p2"/>
          <p:cNvPicPr preferRelativeResize="0"/>
          <p:nvPr/>
        </p:nvPicPr>
        <p:blipFill rotWithShape="1">
          <a:blip r:embed="rId7">
            <a:alphaModFix/>
          </a:blip>
          <a:srcRect b="0" l="0" r="0" t="0"/>
          <a:stretch/>
        </p:blipFill>
        <p:spPr>
          <a:xfrm>
            <a:off x="18682522" y="-1911397"/>
            <a:ext cx="8885505" cy="9354509"/>
          </a:xfrm>
          <a:prstGeom prst="rect">
            <a:avLst/>
          </a:prstGeom>
          <a:noFill/>
          <a:ln>
            <a:noFill/>
          </a:ln>
        </p:spPr>
      </p:pic>
      <p:pic>
        <p:nvPicPr>
          <p:cNvPr descr=" " id="41" name="Google Shape;41;p2"/>
          <p:cNvPicPr preferRelativeResize="0"/>
          <p:nvPr/>
        </p:nvPicPr>
        <p:blipFill rotWithShape="1">
          <a:blip r:embed="rId8">
            <a:alphaModFix/>
          </a:blip>
          <a:srcRect b="0" l="0" r="0" t="0"/>
          <a:stretch/>
        </p:blipFill>
        <p:spPr>
          <a:xfrm>
            <a:off x="1320965" y="6045200"/>
            <a:ext cx="3924791" cy="6858000"/>
          </a:xfrm>
          <a:prstGeom prst="rect">
            <a:avLst/>
          </a:prstGeom>
          <a:noFill/>
          <a:ln>
            <a:noFill/>
          </a:ln>
        </p:spPr>
      </p:pic>
      <p:pic>
        <p:nvPicPr>
          <p:cNvPr descr=" " id="42" name="Google Shape;42;p2"/>
          <p:cNvPicPr preferRelativeResize="0"/>
          <p:nvPr/>
        </p:nvPicPr>
        <p:blipFill rotWithShape="1">
          <a:blip r:embed="rId9">
            <a:alphaModFix/>
          </a:blip>
          <a:srcRect b="0" l="0" r="0" t="0"/>
          <a:stretch/>
        </p:blipFill>
        <p:spPr>
          <a:xfrm>
            <a:off x="20271734" y="-812800"/>
            <a:ext cx="3013036" cy="7485523"/>
          </a:xfrm>
          <a:prstGeom prst="rect">
            <a:avLst/>
          </a:prstGeom>
          <a:noFill/>
          <a:ln>
            <a:noFill/>
          </a:ln>
        </p:spPr>
      </p:pic>
      <p:sp>
        <p:nvSpPr>
          <p:cNvPr id="43" name="Google Shape;43;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 name="Google Shape;44;p2"/>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45" name="Google Shape;45;p2"/>
          <p:cNvSpPr/>
          <p:nvPr/>
        </p:nvSpPr>
        <p:spPr>
          <a:xfrm>
            <a:off x="7959662" y="4394200"/>
            <a:ext cx="8480427" cy="2980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Welcome</a:t>
            </a:r>
            <a:endParaRPr b="0" i="0" sz="12800" u="none" cap="none" strike="noStrike">
              <a:solidFill>
                <a:schemeClr val="dk1"/>
              </a:solidFill>
              <a:latin typeface="Calibri"/>
              <a:ea typeface="Calibri"/>
              <a:cs typeface="Calibri"/>
              <a:sym typeface="Calibri"/>
            </a:endParaRPr>
          </a:p>
        </p:txBody>
      </p:sp>
      <p:sp>
        <p:nvSpPr>
          <p:cNvPr id="46" name="Google Shape;46;p2"/>
          <p:cNvSpPr/>
          <p:nvPr/>
        </p:nvSpPr>
        <p:spPr>
          <a:xfrm>
            <a:off x="5000192" y="6921500"/>
            <a:ext cx="14399366" cy="2573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582" name="Shape 582"/>
        <p:cNvGrpSpPr/>
        <p:nvPr/>
      </p:nvGrpSpPr>
      <p:grpSpPr>
        <a:xfrm>
          <a:off x="0" y="0"/>
          <a:ext cx="0" cy="0"/>
          <a:chOff x="0" y="0"/>
          <a:chExt cx="0" cy="0"/>
        </a:xfrm>
      </p:grpSpPr>
      <p:sp>
        <p:nvSpPr>
          <p:cNvPr id="583" name="Google Shape;583;p20"/>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4" name="Google Shape;584;p20"/>
          <p:cNvPicPr preferRelativeResize="0"/>
          <p:nvPr/>
        </p:nvPicPr>
        <p:blipFill rotWithShape="1">
          <a:blip r:embed="rId3">
            <a:alphaModFix/>
          </a:blip>
          <a:srcRect b="0" l="0" r="0" t="0"/>
          <a:stretch/>
        </p:blipFill>
        <p:spPr>
          <a:xfrm>
            <a:off x="-1536892" y="-2019300"/>
            <a:ext cx="13959045" cy="8483600"/>
          </a:xfrm>
          <a:prstGeom prst="rect">
            <a:avLst/>
          </a:prstGeom>
          <a:noFill/>
          <a:ln>
            <a:noFill/>
          </a:ln>
        </p:spPr>
      </p:pic>
      <p:pic>
        <p:nvPicPr>
          <p:cNvPr descr=" " id="585" name="Google Shape;585;p20"/>
          <p:cNvPicPr preferRelativeResize="0"/>
          <p:nvPr/>
        </p:nvPicPr>
        <p:blipFill rotWithShape="1">
          <a:blip r:embed="rId4">
            <a:alphaModFix/>
          </a:blip>
          <a:srcRect b="0" l="0" r="0" t="0"/>
          <a:stretch/>
        </p:blipFill>
        <p:spPr>
          <a:xfrm>
            <a:off x="16689886" y="6464300"/>
            <a:ext cx="10364495" cy="9804400"/>
          </a:xfrm>
          <a:prstGeom prst="rect">
            <a:avLst/>
          </a:prstGeom>
          <a:noFill/>
          <a:ln>
            <a:noFill/>
          </a:ln>
        </p:spPr>
      </p:pic>
      <p:pic>
        <p:nvPicPr>
          <p:cNvPr descr=" " id="586" name="Google Shape;586;p20"/>
          <p:cNvPicPr preferRelativeResize="0"/>
          <p:nvPr/>
        </p:nvPicPr>
        <p:blipFill rotWithShape="1">
          <a:blip r:embed="rId5">
            <a:alphaModFix/>
          </a:blip>
          <a:srcRect b="0" l="0" r="0" t="0"/>
          <a:stretch/>
        </p:blipFill>
        <p:spPr>
          <a:xfrm>
            <a:off x="20566425" y="7190755"/>
            <a:ext cx="5024718" cy="9227790"/>
          </a:xfrm>
          <a:prstGeom prst="rect">
            <a:avLst/>
          </a:prstGeom>
          <a:noFill/>
          <a:ln>
            <a:noFill/>
          </a:ln>
        </p:spPr>
      </p:pic>
      <p:pic>
        <p:nvPicPr>
          <p:cNvPr descr=" " id="587" name="Google Shape;587;p20"/>
          <p:cNvPicPr preferRelativeResize="0"/>
          <p:nvPr/>
        </p:nvPicPr>
        <p:blipFill rotWithShape="1">
          <a:blip r:embed="rId6">
            <a:alphaModFix/>
          </a:blip>
          <a:srcRect b="0" l="0" r="0" t="0"/>
          <a:stretch/>
        </p:blipFill>
        <p:spPr>
          <a:xfrm>
            <a:off x="-975464" y="-1965920"/>
            <a:ext cx="12124909" cy="5074865"/>
          </a:xfrm>
          <a:prstGeom prst="rect">
            <a:avLst/>
          </a:prstGeom>
          <a:noFill/>
          <a:ln>
            <a:noFill/>
          </a:ln>
        </p:spPr>
      </p:pic>
      <p:pic>
        <p:nvPicPr>
          <p:cNvPr descr=" " id="588" name="Google Shape;588;p20"/>
          <p:cNvPicPr preferRelativeResize="0"/>
          <p:nvPr/>
        </p:nvPicPr>
        <p:blipFill rotWithShape="1">
          <a:blip r:embed="rId7">
            <a:alphaModFix/>
          </a:blip>
          <a:srcRect b="0" l="0" r="0" t="0"/>
          <a:stretch/>
        </p:blipFill>
        <p:spPr>
          <a:xfrm>
            <a:off x="16321540" y="12890500"/>
            <a:ext cx="1524191" cy="1765300"/>
          </a:xfrm>
          <a:prstGeom prst="rect">
            <a:avLst/>
          </a:prstGeom>
          <a:noFill/>
          <a:ln>
            <a:noFill/>
          </a:ln>
        </p:spPr>
      </p:pic>
      <p:pic>
        <p:nvPicPr>
          <p:cNvPr descr=" " id="589" name="Google Shape;589;p20"/>
          <p:cNvPicPr preferRelativeResize="0"/>
          <p:nvPr/>
        </p:nvPicPr>
        <p:blipFill rotWithShape="1">
          <a:blip r:embed="rId8">
            <a:alphaModFix/>
          </a:blip>
          <a:srcRect b="0" l="0" r="0" t="0"/>
          <a:stretch/>
        </p:blipFill>
        <p:spPr>
          <a:xfrm>
            <a:off x="20525765" y="2108200"/>
            <a:ext cx="2311689" cy="1981200"/>
          </a:xfrm>
          <a:prstGeom prst="rect">
            <a:avLst/>
          </a:prstGeom>
          <a:noFill/>
          <a:ln>
            <a:noFill/>
          </a:ln>
        </p:spPr>
      </p:pic>
      <p:pic>
        <p:nvPicPr>
          <p:cNvPr descr=" " id="590" name="Google Shape;590;p20"/>
          <p:cNvPicPr preferRelativeResize="0"/>
          <p:nvPr/>
        </p:nvPicPr>
        <p:blipFill rotWithShape="1">
          <a:blip r:embed="rId9">
            <a:alphaModFix/>
          </a:blip>
          <a:srcRect b="0" l="0" r="0" t="0"/>
          <a:stretch/>
        </p:blipFill>
        <p:spPr>
          <a:xfrm>
            <a:off x="1130441" y="609600"/>
            <a:ext cx="3391324" cy="3479800"/>
          </a:xfrm>
          <a:prstGeom prst="rect">
            <a:avLst/>
          </a:prstGeom>
          <a:noFill/>
          <a:ln>
            <a:noFill/>
          </a:ln>
        </p:spPr>
      </p:pic>
      <p:sp>
        <p:nvSpPr>
          <p:cNvPr id="591" name="Google Shape;591;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2" name="Google Shape;592;p20"/>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593" name="Google Shape;593;p20"/>
          <p:cNvSpPr/>
          <p:nvPr/>
        </p:nvSpPr>
        <p:spPr>
          <a:xfrm>
            <a:off x="6054423" y="965200"/>
            <a:ext cx="12278201" cy="1862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The Timeline</a:t>
            </a:r>
            <a:endParaRPr b="0" i="0" sz="8000" u="none" cap="none" strike="noStrike">
              <a:solidFill>
                <a:schemeClr val="dk1"/>
              </a:solidFill>
              <a:latin typeface="Calibri"/>
              <a:ea typeface="Calibri"/>
              <a:cs typeface="Calibri"/>
              <a:sym typeface="Calibri"/>
            </a:endParaRPr>
          </a:p>
        </p:txBody>
      </p:sp>
      <p:pic>
        <p:nvPicPr>
          <p:cNvPr descr=" " id="594" name="Google Shape;594;p20"/>
          <p:cNvPicPr preferRelativeResize="0"/>
          <p:nvPr/>
        </p:nvPicPr>
        <p:blipFill rotWithShape="1">
          <a:blip r:embed="rId11">
            <a:alphaModFix/>
          </a:blip>
          <a:srcRect b="0" l="0" r="0" t="0"/>
          <a:stretch/>
        </p:blipFill>
        <p:spPr>
          <a:xfrm>
            <a:off x="927216" y="4470400"/>
            <a:ext cx="22532616" cy="7251700"/>
          </a:xfrm>
          <a:prstGeom prst="rect">
            <a:avLst/>
          </a:prstGeom>
          <a:noFill/>
          <a:ln>
            <a:noFill/>
          </a:ln>
        </p:spPr>
      </p:pic>
      <p:sp>
        <p:nvSpPr>
          <p:cNvPr id="595" name="Google Shape;595;p20"/>
          <p:cNvSpPr/>
          <p:nvPr/>
        </p:nvSpPr>
        <p:spPr>
          <a:xfrm>
            <a:off x="3035679" y="7200900"/>
            <a:ext cx="18087061"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6" name="Google Shape;596;p20"/>
          <p:cNvPicPr preferRelativeResize="0"/>
          <p:nvPr/>
        </p:nvPicPr>
        <p:blipFill rotWithShape="1">
          <a:blip r:embed="rId12">
            <a:alphaModFix/>
          </a:blip>
          <a:srcRect b="0" l="0" r="0" t="0"/>
          <a:stretch/>
        </p:blipFill>
        <p:spPr>
          <a:xfrm>
            <a:off x="3035679" y="7200900"/>
            <a:ext cx="1625803" cy="1625600"/>
          </a:xfrm>
          <a:prstGeom prst="rect">
            <a:avLst/>
          </a:prstGeom>
          <a:noFill/>
          <a:ln>
            <a:noFill/>
          </a:ln>
        </p:spPr>
      </p:pic>
      <p:sp>
        <p:nvSpPr>
          <p:cNvPr id="597" name="Google Shape;597;p20"/>
          <p:cNvSpPr/>
          <p:nvPr/>
        </p:nvSpPr>
        <p:spPr>
          <a:xfrm>
            <a:off x="3035679" y="7200900"/>
            <a:ext cx="1625803" cy="1625600"/>
          </a:xfrm>
          <a:prstGeom prst="roundRect">
            <a:avLst>
              <a:gd fmla="val 781313" name="adj"/>
            </a:avLst>
          </a:prstGeom>
          <a:noFill/>
          <a:ln cap="flat" cmpd="sng" w="12700">
            <a:solidFill>
              <a:srgbClr val="6324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3022978" y="7454900"/>
            <a:ext cx="1651206"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2022</a:t>
            </a:r>
            <a:endParaRPr b="0" i="0" sz="4800" u="none" cap="none" strike="noStrike">
              <a:solidFill>
                <a:schemeClr val="dk1"/>
              </a:solidFill>
              <a:latin typeface="Calibri"/>
              <a:ea typeface="Calibri"/>
              <a:cs typeface="Calibri"/>
              <a:sym typeface="Calibri"/>
            </a:endParaRPr>
          </a:p>
        </p:txBody>
      </p:sp>
      <p:sp>
        <p:nvSpPr>
          <p:cNvPr id="599" name="Google Shape;599;p20"/>
          <p:cNvSpPr/>
          <p:nvPr/>
        </p:nvSpPr>
        <p:spPr>
          <a:xfrm>
            <a:off x="4661483" y="8013700"/>
            <a:ext cx="3861283"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0" name="Google Shape;600;p20"/>
          <p:cNvPicPr preferRelativeResize="0"/>
          <p:nvPr/>
        </p:nvPicPr>
        <p:blipFill rotWithShape="1">
          <a:blip r:embed="rId13">
            <a:alphaModFix/>
          </a:blip>
          <a:srcRect b="0" l="0" r="0" t="0"/>
          <a:stretch/>
        </p:blipFill>
        <p:spPr>
          <a:xfrm>
            <a:off x="4661483" y="7975600"/>
            <a:ext cx="3861283" cy="38100"/>
          </a:xfrm>
          <a:prstGeom prst="rect">
            <a:avLst/>
          </a:prstGeom>
          <a:noFill/>
          <a:ln>
            <a:noFill/>
          </a:ln>
        </p:spPr>
      </p:pic>
      <p:pic>
        <p:nvPicPr>
          <p:cNvPr descr=" " id="601" name="Google Shape;601;p20"/>
          <p:cNvPicPr preferRelativeResize="0"/>
          <p:nvPr/>
        </p:nvPicPr>
        <p:blipFill rotWithShape="1">
          <a:blip r:embed="rId12">
            <a:alphaModFix/>
          </a:blip>
          <a:srcRect b="0" l="0" r="0" t="0"/>
          <a:stretch/>
        </p:blipFill>
        <p:spPr>
          <a:xfrm>
            <a:off x="8522765" y="7200900"/>
            <a:ext cx="1625803" cy="1625600"/>
          </a:xfrm>
          <a:prstGeom prst="rect">
            <a:avLst/>
          </a:prstGeom>
          <a:noFill/>
          <a:ln>
            <a:noFill/>
          </a:ln>
        </p:spPr>
      </p:pic>
      <p:sp>
        <p:nvSpPr>
          <p:cNvPr id="602" name="Google Shape;602;p20"/>
          <p:cNvSpPr/>
          <p:nvPr/>
        </p:nvSpPr>
        <p:spPr>
          <a:xfrm>
            <a:off x="8522765" y="7200900"/>
            <a:ext cx="1625803" cy="1625600"/>
          </a:xfrm>
          <a:prstGeom prst="roundRect">
            <a:avLst>
              <a:gd fmla="val 781313" name="adj"/>
            </a:avLst>
          </a:prstGeom>
          <a:noFill/>
          <a:ln cap="flat" cmpd="sng" w="12700">
            <a:solidFill>
              <a:srgbClr val="6324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0"/>
          <p:cNvSpPr/>
          <p:nvPr/>
        </p:nvSpPr>
        <p:spPr>
          <a:xfrm>
            <a:off x="8497362" y="7454900"/>
            <a:ext cx="1676610"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2023</a:t>
            </a:r>
            <a:endParaRPr b="0" i="0" sz="4800" u="none" cap="none" strike="noStrike">
              <a:solidFill>
                <a:schemeClr val="dk1"/>
              </a:solidFill>
              <a:latin typeface="Calibri"/>
              <a:ea typeface="Calibri"/>
              <a:cs typeface="Calibri"/>
              <a:sym typeface="Calibri"/>
            </a:endParaRPr>
          </a:p>
        </p:txBody>
      </p:sp>
      <p:sp>
        <p:nvSpPr>
          <p:cNvPr id="604" name="Google Shape;604;p20"/>
          <p:cNvSpPr/>
          <p:nvPr/>
        </p:nvSpPr>
        <p:spPr>
          <a:xfrm>
            <a:off x="10148568" y="8013700"/>
            <a:ext cx="3861283"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5" name="Google Shape;605;p20"/>
          <p:cNvPicPr preferRelativeResize="0"/>
          <p:nvPr/>
        </p:nvPicPr>
        <p:blipFill rotWithShape="1">
          <a:blip r:embed="rId13">
            <a:alphaModFix/>
          </a:blip>
          <a:srcRect b="0" l="0" r="0" t="0"/>
          <a:stretch/>
        </p:blipFill>
        <p:spPr>
          <a:xfrm>
            <a:off x="10148568" y="7975600"/>
            <a:ext cx="3861283" cy="38100"/>
          </a:xfrm>
          <a:prstGeom prst="rect">
            <a:avLst/>
          </a:prstGeom>
          <a:noFill/>
          <a:ln>
            <a:noFill/>
          </a:ln>
        </p:spPr>
      </p:pic>
      <p:pic>
        <p:nvPicPr>
          <p:cNvPr descr=" " id="606" name="Google Shape;606;p20"/>
          <p:cNvPicPr preferRelativeResize="0"/>
          <p:nvPr/>
        </p:nvPicPr>
        <p:blipFill rotWithShape="1">
          <a:blip r:embed="rId12">
            <a:alphaModFix/>
          </a:blip>
          <a:srcRect b="0" l="0" r="0" t="0"/>
          <a:stretch/>
        </p:blipFill>
        <p:spPr>
          <a:xfrm>
            <a:off x="14009851" y="7200900"/>
            <a:ext cx="1625803" cy="1625600"/>
          </a:xfrm>
          <a:prstGeom prst="rect">
            <a:avLst/>
          </a:prstGeom>
          <a:noFill/>
          <a:ln>
            <a:noFill/>
          </a:ln>
        </p:spPr>
      </p:pic>
      <p:sp>
        <p:nvSpPr>
          <p:cNvPr id="607" name="Google Shape;607;p20"/>
          <p:cNvSpPr/>
          <p:nvPr/>
        </p:nvSpPr>
        <p:spPr>
          <a:xfrm>
            <a:off x="14009851" y="7200900"/>
            <a:ext cx="1625803" cy="1625600"/>
          </a:xfrm>
          <a:prstGeom prst="roundRect">
            <a:avLst>
              <a:gd fmla="val 781313" name="adj"/>
            </a:avLst>
          </a:prstGeom>
          <a:noFill/>
          <a:ln cap="flat" cmpd="sng" w="12700">
            <a:solidFill>
              <a:srgbClr val="6324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0"/>
          <p:cNvSpPr/>
          <p:nvPr/>
        </p:nvSpPr>
        <p:spPr>
          <a:xfrm>
            <a:off x="13965395" y="7454900"/>
            <a:ext cx="1714714"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2024</a:t>
            </a:r>
            <a:endParaRPr b="0" i="0" sz="4800" u="none" cap="none" strike="noStrike">
              <a:solidFill>
                <a:schemeClr val="dk1"/>
              </a:solidFill>
              <a:latin typeface="Calibri"/>
              <a:ea typeface="Calibri"/>
              <a:cs typeface="Calibri"/>
              <a:sym typeface="Calibri"/>
            </a:endParaRPr>
          </a:p>
        </p:txBody>
      </p:sp>
      <p:sp>
        <p:nvSpPr>
          <p:cNvPr id="609" name="Google Shape;609;p20"/>
          <p:cNvSpPr/>
          <p:nvPr/>
        </p:nvSpPr>
        <p:spPr>
          <a:xfrm>
            <a:off x="15635654" y="8013700"/>
            <a:ext cx="3861283"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0" name="Google Shape;610;p20"/>
          <p:cNvPicPr preferRelativeResize="0"/>
          <p:nvPr/>
        </p:nvPicPr>
        <p:blipFill rotWithShape="1">
          <a:blip r:embed="rId13">
            <a:alphaModFix/>
          </a:blip>
          <a:srcRect b="0" l="0" r="0" t="0"/>
          <a:stretch/>
        </p:blipFill>
        <p:spPr>
          <a:xfrm>
            <a:off x="15635654" y="7975600"/>
            <a:ext cx="3861283" cy="38100"/>
          </a:xfrm>
          <a:prstGeom prst="rect">
            <a:avLst/>
          </a:prstGeom>
          <a:noFill/>
          <a:ln>
            <a:noFill/>
          </a:ln>
        </p:spPr>
      </p:pic>
      <p:pic>
        <p:nvPicPr>
          <p:cNvPr descr=" " id="611" name="Google Shape;611;p20"/>
          <p:cNvPicPr preferRelativeResize="0"/>
          <p:nvPr/>
        </p:nvPicPr>
        <p:blipFill rotWithShape="1">
          <a:blip r:embed="rId12">
            <a:alphaModFix/>
          </a:blip>
          <a:srcRect b="0" l="0" r="0" t="0"/>
          <a:stretch/>
        </p:blipFill>
        <p:spPr>
          <a:xfrm>
            <a:off x="19496937" y="7200900"/>
            <a:ext cx="1625803" cy="1625600"/>
          </a:xfrm>
          <a:prstGeom prst="rect">
            <a:avLst/>
          </a:prstGeom>
          <a:noFill/>
          <a:ln>
            <a:noFill/>
          </a:ln>
        </p:spPr>
      </p:pic>
      <p:sp>
        <p:nvSpPr>
          <p:cNvPr id="612" name="Google Shape;612;p20"/>
          <p:cNvSpPr/>
          <p:nvPr/>
        </p:nvSpPr>
        <p:spPr>
          <a:xfrm>
            <a:off x="19496937" y="7200900"/>
            <a:ext cx="1625803" cy="1625600"/>
          </a:xfrm>
          <a:prstGeom prst="roundRect">
            <a:avLst>
              <a:gd fmla="val 781313" name="adj"/>
            </a:avLst>
          </a:prstGeom>
          <a:noFill/>
          <a:ln cap="flat" cmpd="sng" w="12700">
            <a:solidFill>
              <a:srgbClr val="6324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0"/>
          <p:cNvSpPr/>
          <p:nvPr/>
        </p:nvSpPr>
        <p:spPr>
          <a:xfrm>
            <a:off x="19458832" y="7454900"/>
            <a:ext cx="1702013"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2025</a:t>
            </a:r>
            <a:endParaRPr b="0" i="0" sz="4800" u="none" cap="none" strike="noStrike">
              <a:solidFill>
                <a:schemeClr val="dk1"/>
              </a:solidFill>
              <a:latin typeface="Calibri"/>
              <a:ea typeface="Calibri"/>
              <a:cs typeface="Calibri"/>
              <a:sym typeface="Calibri"/>
            </a:endParaRPr>
          </a:p>
        </p:txBody>
      </p:sp>
      <p:sp>
        <p:nvSpPr>
          <p:cNvPr id="614" name="Google Shape;614;p20"/>
          <p:cNvSpPr/>
          <p:nvPr/>
        </p:nvSpPr>
        <p:spPr>
          <a:xfrm>
            <a:off x="927216" y="4470400"/>
            <a:ext cx="6096762"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927216" y="4470400"/>
            <a:ext cx="6096762"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825603" y="4470400"/>
            <a:ext cx="6299987"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617" name="Google Shape;617;p20"/>
          <p:cNvSpPr/>
          <p:nvPr/>
        </p:nvSpPr>
        <p:spPr>
          <a:xfrm>
            <a:off x="859474" y="5486400"/>
            <a:ext cx="6232246"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618" name="Google Shape;618;p20"/>
          <p:cNvSpPr/>
          <p:nvPr/>
        </p:nvSpPr>
        <p:spPr>
          <a:xfrm>
            <a:off x="11926791" y="4470400"/>
            <a:ext cx="6096762"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0"/>
          <p:cNvSpPr/>
          <p:nvPr/>
        </p:nvSpPr>
        <p:spPr>
          <a:xfrm>
            <a:off x="11926791" y="4470400"/>
            <a:ext cx="6096762"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0"/>
          <p:cNvSpPr/>
          <p:nvPr/>
        </p:nvSpPr>
        <p:spPr>
          <a:xfrm>
            <a:off x="11825178" y="4470400"/>
            <a:ext cx="6299987"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Migration</a:t>
            </a:r>
            <a:endParaRPr b="0" i="0" sz="4800" u="none" cap="none" strike="noStrike">
              <a:solidFill>
                <a:schemeClr val="dk1"/>
              </a:solidFill>
              <a:latin typeface="Calibri"/>
              <a:ea typeface="Calibri"/>
              <a:cs typeface="Calibri"/>
              <a:sym typeface="Calibri"/>
            </a:endParaRPr>
          </a:p>
        </p:txBody>
      </p:sp>
      <p:sp>
        <p:nvSpPr>
          <p:cNvPr id="621" name="Google Shape;621;p20"/>
          <p:cNvSpPr/>
          <p:nvPr/>
        </p:nvSpPr>
        <p:spPr>
          <a:xfrm>
            <a:off x="11859049" y="5486400"/>
            <a:ext cx="6232246"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622" name="Google Shape;622;p20"/>
          <p:cNvSpPr/>
          <p:nvPr/>
        </p:nvSpPr>
        <p:spPr>
          <a:xfrm>
            <a:off x="17363070" y="9486900"/>
            <a:ext cx="6096762"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17363070" y="9486900"/>
            <a:ext cx="6096762"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17261457" y="9486900"/>
            <a:ext cx="6299987"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Rainbow Sightings</a:t>
            </a:r>
            <a:endParaRPr b="0" i="0" sz="4800" u="none" cap="none" strike="noStrike">
              <a:solidFill>
                <a:schemeClr val="dk1"/>
              </a:solidFill>
              <a:latin typeface="Calibri"/>
              <a:ea typeface="Calibri"/>
              <a:cs typeface="Calibri"/>
              <a:sym typeface="Calibri"/>
            </a:endParaRPr>
          </a:p>
        </p:txBody>
      </p:sp>
      <p:sp>
        <p:nvSpPr>
          <p:cNvPr id="625" name="Google Shape;625;p20"/>
          <p:cNvSpPr/>
          <p:nvPr/>
        </p:nvSpPr>
        <p:spPr>
          <a:xfrm>
            <a:off x="17295328" y="10502900"/>
            <a:ext cx="6232246"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626" name="Google Shape;626;p20"/>
          <p:cNvSpPr/>
          <p:nvPr/>
        </p:nvSpPr>
        <p:spPr>
          <a:xfrm>
            <a:off x="6490511" y="9486900"/>
            <a:ext cx="6096762"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6490511" y="9486900"/>
            <a:ext cx="6096762"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0"/>
          <p:cNvSpPr/>
          <p:nvPr/>
        </p:nvSpPr>
        <p:spPr>
          <a:xfrm>
            <a:off x="6388899" y="9486900"/>
            <a:ext cx="6299987"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Enchanted Pool</a:t>
            </a:r>
            <a:endParaRPr b="0" i="0" sz="4800" u="none" cap="none" strike="noStrike">
              <a:solidFill>
                <a:schemeClr val="dk1"/>
              </a:solidFill>
              <a:latin typeface="Calibri"/>
              <a:ea typeface="Calibri"/>
              <a:cs typeface="Calibri"/>
              <a:sym typeface="Calibri"/>
            </a:endParaRPr>
          </a:p>
        </p:txBody>
      </p:sp>
      <p:sp>
        <p:nvSpPr>
          <p:cNvPr id="629" name="Google Shape;629;p20"/>
          <p:cNvSpPr/>
          <p:nvPr/>
        </p:nvSpPr>
        <p:spPr>
          <a:xfrm>
            <a:off x="6422769" y="10502900"/>
            <a:ext cx="6232246"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634" name="Shape 634"/>
        <p:cNvGrpSpPr/>
        <p:nvPr/>
      </p:nvGrpSpPr>
      <p:grpSpPr>
        <a:xfrm>
          <a:off x="0" y="0"/>
          <a:ext cx="0" cy="0"/>
          <a:chOff x="0" y="0"/>
          <a:chExt cx="0" cy="0"/>
        </a:xfrm>
      </p:grpSpPr>
      <p:sp>
        <p:nvSpPr>
          <p:cNvPr id="635" name="Google Shape;635;p21"/>
          <p:cNvSpPr/>
          <p:nvPr/>
        </p:nvSpPr>
        <p:spPr>
          <a:xfrm>
            <a:off x="0" y="0"/>
            <a:ext cx="24387048" cy="13716000"/>
          </a:xfrm>
          <a:prstGeom prst="rect">
            <a:avLst/>
          </a:prstGeom>
          <a:solidFill>
            <a:srgbClr val="F1E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6" name="Google Shape;636;p21"/>
          <p:cNvPicPr preferRelativeResize="0"/>
          <p:nvPr/>
        </p:nvPicPr>
        <p:blipFill rotWithShape="1">
          <a:blip r:embed="rId3">
            <a:alphaModFix/>
          </a:blip>
          <a:srcRect b="0" l="0" r="0" t="0"/>
          <a:stretch/>
        </p:blipFill>
        <p:spPr>
          <a:xfrm>
            <a:off x="-7811476" y="5829300"/>
            <a:ext cx="22176972" cy="15125700"/>
          </a:xfrm>
          <a:prstGeom prst="rect">
            <a:avLst/>
          </a:prstGeom>
          <a:noFill/>
          <a:ln>
            <a:noFill/>
          </a:ln>
        </p:spPr>
      </p:pic>
      <p:pic>
        <p:nvPicPr>
          <p:cNvPr descr=" " id="637" name="Google Shape;637;p21"/>
          <p:cNvPicPr preferRelativeResize="0"/>
          <p:nvPr/>
        </p:nvPicPr>
        <p:blipFill rotWithShape="1">
          <a:blip r:embed="rId4">
            <a:alphaModFix/>
          </a:blip>
          <a:srcRect b="0" l="0" r="0" t="0"/>
          <a:stretch/>
        </p:blipFill>
        <p:spPr>
          <a:xfrm>
            <a:off x="20843305" y="10845800"/>
            <a:ext cx="1879835" cy="1600200"/>
          </a:xfrm>
          <a:prstGeom prst="rect">
            <a:avLst/>
          </a:prstGeom>
          <a:noFill/>
          <a:ln>
            <a:noFill/>
          </a:ln>
        </p:spPr>
      </p:pic>
      <p:pic>
        <p:nvPicPr>
          <p:cNvPr descr=" " id="638" name="Google Shape;638;p21"/>
          <p:cNvPicPr preferRelativeResize="0"/>
          <p:nvPr/>
        </p:nvPicPr>
        <p:blipFill rotWithShape="1">
          <a:blip r:embed="rId5">
            <a:alphaModFix/>
          </a:blip>
          <a:srcRect b="0" l="0" r="0" t="0"/>
          <a:stretch/>
        </p:blipFill>
        <p:spPr>
          <a:xfrm>
            <a:off x="1371771" y="939800"/>
            <a:ext cx="2184673" cy="1866900"/>
          </a:xfrm>
          <a:prstGeom prst="rect">
            <a:avLst/>
          </a:prstGeom>
          <a:noFill/>
          <a:ln>
            <a:noFill/>
          </a:ln>
        </p:spPr>
      </p:pic>
      <p:pic>
        <p:nvPicPr>
          <p:cNvPr descr=" " id="639" name="Google Shape;639;p21"/>
          <p:cNvPicPr preferRelativeResize="0"/>
          <p:nvPr/>
        </p:nvPicPr>
        <p:blipFill rotWithShape="1">
          <a:blip r:embed="rId6">
            <a:alphaModFix/>
          </a:blip>
          <a:srcRect b="0" l="0" r="0" t="0"/>
          <a:stretch/>
        </p:blipFill>
        <p:spPr>
          <a:xfrm>
            <a:off x="14199060" y="-3256037"/>
            <a:ext cx="12254653" cy="12005890"/>
          </a:xfrm>
          <a:prstGeom prst="rect">
            <a:avLst/>
          </a:prstGeom>
          <a:noFill/>
          <a:ln>
            <a:noFill/>
          </a:ln>
        </p:spPr>
      </p:pic>
      <p:pic>
        <p:nvPicPr>
          <p:cNvPr descr=" " id="640" name="Google Shape;640;p21"/>
          <p:cNvPicPr preferRelativeResize="0"/>
          <p:nvPr/>
        </p:nvPicPr>
        <p:blipFill rotWithShape="1">
          <a:blip r:embed="rId7">
            <a:alphaModFix/>
          </a:blip>
          <a:srcRect b="0" l="0" r="0" t="0"/>
          <a:stretch/>
        </p:blipFill>
        <p:spPr>
          <a:xfrm>
            <a:off x="18682522" y="-1911375"/>
            <a:ext cx="8885505" cy="9354493"/>
          </a:xfrm>
          <a:prstGeom prst="rect">
            <a:avLst/>
          </a:prstGeom>
          <a:noFill/>
          <a:ln>
            <a:noFill/>
          </a:ln>
        </p:spPr>
      </p:pic>
      <p:pic>
        <p:nvPicPr>
          <p:cNvPr descr=" " id="641" name="Google Shape;641;p21"/>
          <p:cNvPicPr preferRelativeResize="0"/>
          <p:nvPr/>
        </p:nvPicPr>
        <p:blipFill rotWithShape="1">
          <a:blip r:embed="rId8">
            <a:alphaModFix/>
          </a:blip>
          <a:srcRect b="0" l="0" r="0" t="0"/>
          <a:stretch/>
        </p:blipFill>
        <p:spPr>
          <a:xfrm>
            <a:off x="12003000" y="1358900"/>
            <a:ext cx="9540601" cy="11257211"/>
          </a:xfrm>
          <a:prstGeom prst="rect">
            <a:avLst/>
          </a:prstGeom>
          <a:noFill/>
          <a:ln>
            <a:noFill/>
          </a:ln>
        </p:spPr>
      </p:pic>
      <p:sp>
        <p:nvSpPr>
          <p:cNvPr id="642" name="Google Shape;642;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3" name="Google Shape;643;p21"/>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644" name="Google Shape;644;p21"/>
          <p:cNvSpPr/>
          <p:nvPr/>
        </p:nvSpPr>
        <p:spPr>
          <a:xfrm>
            <a:off x="469959" y="2133600"/>
            <a:ext cx="12053807" cy="9448800"/>
          </a:xfrm>
          <a:prstGeom prst="roundRect">
            <a:avLst>
              <a:gd fmla="val 13452"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1"/>
          <p:cNvSpPr/>
          <p:nvPr/>
        </p:nvSpPr>
        <p:spPr>
          <a:xfrm>
            <a:off x="1282860" y="2946400"/>
            <a:ext cx="10766712" cy="338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Thank you for choosing EaTemp</a:t>
            </a:r>
            <a:endParaRPr b="0" i="0" sz="8000" u="none" cap="none" strike="noStrike">
              <a:solidFill>
                <a:schemeClr val="dk1"/>
              </a:solidFill>
              <a:latin typeface="Calibri"/>
              <a:ea typeface="Calibri"/>
              <a:cs typeface="Calibri"/>
              <a:sym typeface="Calibri"/>
            </a:endParaRPr>
          </a:p>
        </p:txBody>
      </p:sp>
      <p:sp>
        <p:nvSpPr>
          <p:cNvPr id="646" name="Google Shape;646;p21"/>
          <p:cNvSpPr/>
          <p:nvPr/>
        </p:nvSpPr>
        <p:spPr>
          <a:xfrm>
            <a:off x="1282860" y="6604000"/>
            <a:ext cx="10563487" cy="4301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47" name="Google Shape;647;p21"/>
          <p:cNvSpPr/>
          <p:nvPr/>
        </p:nvSpPr>
        <p:spPr>
          <a:xfrm rot="-5400000">
            <a:off x="22204468" y="8326859"/>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10">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51" name="Shape 51"/>
        <p:cNvGrpSpPr/>
        <p:nvPr/>
      </p:nvGrpSpPr>
      <p:grpSpPr>
        <a:xfrm>
          <a:off x="0" y="0"/>
          <a:ext cx="0" cy="0"/>
          <a:chOff x="0" y="0"/>
          <a:chExt cx="0" cy="0"/>
        </a:xfrm>
      </p:grpSpPr>
      <p:sp>
        <p:nvSpPr>
          <p:cNvPr id="52" name="Google Shape;52;p3"/>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 name="Google Shape;53;p3"/>
          <p:cNvPicPr preferRelativeResize="0"/>
          <p:nvPr/>
        </p:nvPicPr>
        <p:blipFill rotWithShape="1">
          <a:blip r:embed="rId3">
            <a:alphaModFix/>
          </a:blip>
          <a:srcRect b="0" l="0" r="0" t="0"/>
          <a:stretch/>
        </p:blipFill>
        <p:spPr>
          <a:xfrm>
            <a:off x="16677184" y="-1460500"/>
            <a:ext cx="10300987" cy="10033000"/>
          </a:xfrm>
          <a:prstGeom prst="rect">
            <a:avLst/>
          </a:prstGeom>
          <a:noFill/>
          <a:ln>
            <a:noFill/>
          </a:ln>
        </p:spPr>
      </p:pic>
      <p:pic>
        <p:nvPicPr>
          <p:cNvPr descr=" " id="54" name="Google Shape;54;p3"/>
          <p:cNvPicPr preferRelativeResize="0"/>
          <p:nvPr/>
        </p:nvPicPr>
        <p:blipFill rotWithShape="1">
          <a:blip r:embed="rId4">
            <a:alphaModFix/>
          </a:blip>
          <a:srcRect b="0" l="0" r="0" t="0"/>
          <a:stretch/>
        </p:blipFill>
        <p:spPr>
          <a:xfrm>
            <a:off x="-1727416" y="6007100"/>
            <a:ext cx="13146143" cy="13169900"/>
          </a:xfrm>
          <a:prstGeom prst="rect">
            <a:avLst/>
          </a:prstGeom>
          <a:noFill/>
          <a:ln>
            <a:noFill/>
          </a:ln>
        </p:spPr>
      </p:pic>
      <p:pic>
        <p:nvPicPr>
          <p:cNvPr descr=" " id="55" name="Google Shape;55;p3"/>
          <p:cNvPicPr preferRelativeResize="0"/>
          <p:nvPr/>
        </p:nvPicPr>
        <p:blipFill rotWithShape="1">
          <a:blip r:embed="rId5">
            <a:alphaModFix/>
          </a:blip>
          <a:srcRect b="0" l="0" r="0" t="0"/>
          <a:stretch/>
        </p:blipFill>
        <p:spPr>
          <a:xfrm>
            <a:off x="-177822" y="9626600"/>
            <a:ext cx="1841730" cy="2146300"/>
          </a:xfrm>
          <a:prstGeom prst="rect">
            <a:avLst/>
          </a:prstGeom>
          <a:noFill/>
          <a:ln>
            <a:noFill/>
          </a:ln>
        </p:spPr>
      </p:pic>
      <p:pic>
        <p:nvPicPr>
          <p:cNvPr descr=" " id="56" name="Google Shape;56;p3"/>
          <p:cNvPicPr preferRelativeResize="0"/>
          <p:nvPr/>
        </p:nvPicPr>
        <p:blipFill rotWithShape="1">
          <a:blip r:embed="rId6">
            <a:alphaModFix/>
          </a:blip>
          <a:srcRect b="0" l="0" r="0" t="0"/>
          <a:stretch/>
        </p:blipFill>
        <p:spPr>
          <a:xfrm>
            <a:off x="15318115" y="-266700"/>
            <a:ext cx="2210076" cy="1892300"/>
          </a:xfrm>
          <a:prstGeom prst="rect">
            <a:avLst/>
          </a:prstGeom>
          <a:noFill/>
          <a:ln>
            <a:noFill/>
          </a:ln>
        </p:spPr>
      </p:pic>
      <p:pic>
        <p:nvPicPr>
          <p:cNvPr descr=" " id="57" name="Google Shape;57;p3"/>
          <p:cNvPicPr preferRelativeResize="0"/>
          <p:nvPr/>
        </p:nvPicPr>
        <p:blipFill rotWithShape="1">
          <a:blip r:embed="rId7">
            <a:alphaModFix/>
          </a:blip>
          <a:srcRect b="0" l="0" r="0" t="0"/>
          <a:stretch/>
        </p:blipFill>
        <p:spPr>
          <a:xfrm>
            <a:off x="20513064" y="685800"/>
            <a:ext cx="2629229" cy="4343400"/>
          </a:xfrm>
          <a:prstGeom prst="rect">
            <a:avLst/>
          </a:prstGeom>
          <a:noFill/>
          <a:ln>
            <a:noFill/>
          </a:ln>
        </p:spPr>
      </p:pic>
      <p:pic>
        <p:nvPicPr>
          <p:cNvPr descr=" " id="58" name="Google Shape;58;p3"/>
          <p:cNvPicPr preferRelativeResize="0"/>
          <p:nvPr/>
        </p:nvPicPr>
        <p:blipFill rotWithShape="1">
          <a:blip r:embed="rId8">
            <a:alphaModFix/>
          </a:blip>
          <a:srcRect b="0" l="0" r="0" t="0"/>
          <a:stretch/>
        </p:blipFill>
        <p:spPr>
          <a:xfrm>
            <a:off x="1143143" y="0"/>
            <a:ext cx="2133867" cy="4432300"/>
          </a:xfrm>
          <a:prstGeom prst="rect">
            <a:avLst/>
          </a:prstGeom>
          <a:noFill/>
          <a:ln>
            <a:noFill/>
          </a:ln>
        </p:spPr>
      </p:pic>
      <p:sp>
        <p:nvSpPr>
          <p:cNvPr id="59" name="Google Shape;59;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 name="Google Shape;60;p3"/>
          <p:cNvPicPr preferRelativeResize="0"/>
          <p:nvPr/>
        </p:nvPicPr>
        <p:blipFill rotWithShape="1">
          <a:blip r:embed="rId9">
            <a:alphaModFix/>
          </a:blip>
          <a:srcRect b="0" l="0" r="0" t="0"/>
          <a:stretch/>
        </p:blipFill>
        <p:spPr>
          <a:xfrm>
            <a:off x="23523340" y="10820400"/>
            <a:ext cx="711289" cy="2590800"/>
          </a:xfrm>
          <a:prstGeom prst="rect">
            <a:avLst/>
          </a:prstGeom>
          <a:noFill/>
          <a:ln>
            <a:noFill/>
          </a:ln>
        </p:spPr>
      </p:pic>
      <p:sp>
        <p:nvSpPr>
          <p:cNvPr id="61" name="Google Shape;61;p3"/>
          <p:cNvSpPr/>
          <p:nvPr/>
        </p:nvSpPr>
        <p:spPr>
          <a:xfrm>
            <a:off x="4864708" y="1320800"/>
            <a:ext cx="15199566" cy="2980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Poppins"/>
              <a:buNone/>
            </a:pPr>
            <a:r>
              <a:rPr b="1" i="0" lang="en-US" sz="12800" u="none" cap="none" strike="noStrike">
                <a:solidFill>
                  <a:srgbClr val="272727"/>
                </a:solidFill>
                <a:latin typeface="Poppins"/>
                <a:ea typeface="Poppins"/>
                <a:cs typeface="Poppins"/>
                <a:sym typeface="Poppins"/>
              </a:rPr>
              <a:t>Table of Contents</a:t>
            </a:r>
            <a:endParaRPr b="0" i="0" sz="12800" u="none" cap="none" strike="noStrike">
              <a:solidFill>
                <a:schemeClr val="dk1"/>
              </a:solidFill>
              <a:latin typeface="Calibri"/>
              <a:ea typeface="Calibri"/>
              <a:cs typeface="Calibri"/>
              <a:sym typeface="Calibri"/>
            </a:endParaRPr>
          </a:p>
        </p:txBody>
      </p:sp>
      <p:sp>
        <p:nvSpPr>
          <p:cNvPr id="62" name="Google Shape;62;p3"/>
          <p:cNvSpPr/>
          <p:nvPr/>
        </p:nvSpPr>
        <p:spPr>
          <a:xfrm>
            <a:off x="4801200" y="4051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4801200" y="4051300"/>
            <a:ext cx="1625803" cy="1625600"/>
          </a:xfrm>
          <a:prstGeom prst="roundRect">
            <a:avLst>
              <a:gd fmla="val 781313" name="adj"/>
            </a:avLst>
          </a:prstGeom>
          <a:solidFill>
            <a:srgbClr val="632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5194949" y="4305300"/>
            <a:ext cx="838305"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01</a:t>
            </a:r>
            <a:endParaRPr b="0" i="0" sz="4800" u="none" cap="none" strike="noStrike">
              <a:solidFill>
                <a:schemeClr val="dk1"/>
              </a:solidFill>
              <a:latin typeface="Calibri"/>
              <a:ea typeface="Calibri"/>
              <a:cs typeface="Calibri"/>
              <a:sym typeface="Calibri"/>
            </a:endParaRPr>
          </a:p>
        </p:txBody>
      </p:sp>
      <p:sp>
        <p:nvSpPr>
          <p:cNvPr id="65" name="Google Shape;65;p3"/>
          <p:cNvSpPr/>
          <p:nvPr/>
        </p:nvSpPr>
        <p:spPr>
          <a:xfrm>
            <a:off x="6630229" y="4051300"/>
            <a:ext cx="5487086"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630229" y="4051300"/>
            <a:ext cx="569031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Introduction</a:t>
            </a:r>
            <a:endParaRPr b="0" i="0" sz="4800" u="none" cap="none" strike="noStrike">
              <a:solidFill>
                <a:schemeClr val="dk1"/>
              </a:solidFill>
              <a:latin typeface="Calibri"/>
              <a:ea typeface="Calibri"/>
              <a:cs typeface="Calibri"/>
              <a:sym typeface="Calibri"/>
            </a:endParaRPr>
          </a:p>
        </p:txBody>
      </p:sp>
      <p:sp>
        <p:nvSpPr>
          <p:cNvPr id="67" name="Google Shape;67;p3"/>
          <p:cNvSpPr/>
          <p:nvPr/>
        </p:nvSpPr>
        <p:spPr>
          <a:xfrm>
            <a:off x="6630229" y="5067300"/>
            <a:ext cx="5622569"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68" name="Google Shape;68;p3"/>
          <p:cNvSpPr/>
          <p:nvPr/>
        </p:nvSpPr>
        <p:spPr>
          <a:xfrm>
            <a:off x="12269734" y="4051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12269734" y="4051300"/>
            <a:ext cx="1625803" cy="1625600"/>
          </a:xfrm>
          <a:prstGeom prst="roundRect">
            <a:avLst>
              <a:gd fmla="val 781313" name="adj"/>
            </a:avLst>
          </a:prstGeom>
          <a:solidFill>
            <a:srgbClr val="632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12606326" y="4305300"/>
            <a:ext cx="952619"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02</a:t>
            </a:r>
            <a:endParaRPr b="0" i="0" sz="4800" u="none" cap="none" strike="noStrike">
              <a:solidFill>
                <a:schemeClr val="dk1"/>
              </a:solidFill>
              <a:latin typeface="Calibri"/>
              <a:ea typeface="Calibri"/>
              <a:cs typeface="Calibri"/>
              <a:sym typeface="Calibri"/>
            </a:endParaRPr>
          </a:p>
        </p:txBody>
      </p:sp>
      <p:sp>
        <p:nvSpPr>
          <p:cNvPr id="71" name="Google Shape;71;p3"/>
          <p:cNvSpPr/>
          <p:nvPr/>
        </p:nvSpPr>
        <p:spPr>
          <a:xfrm>
            <a:off x="14098762" y="4051300"/>
            <a:ext cx="5487086"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14098762" y="4051300"/>
            <a:ext cx="569031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Encounters</a:t>
            </a:r>
            <a:endParaRPr b="0" i="0" sz="4800" u="none" cap="none" strike="noStrike">
              <a:solidFill>
                <a:schemeClr val="dk1"/>
              </a:solidFill>
              <a:latin typeface="Calibri"/>
              <a:ea typeface="Calibri"/>
              <a:cs typeface="Calibri"/>
              <a:sym typeface="Calibri"/>
            </a:endParaRPr>
          </a:p>
        </p:txBody>
      </p:sp>
      <p:sp>
        <p:nvSpPr>
          <p:cNvPr id="73" name="Google Shape;73;p3"/>
          <p:cNvSpPr/>
          <p:nvPr/>
        </p:nvSpPr>
        <p:spPr>
          <a:xfrm>
            <a:off x="14098762" y="5067300"/>
            <a:ext cx="5622569"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74" name="Google Shape;74;p3"/>
          <p:cNvSpPr/>
          <p:nvPr/>
        </p:nvSpPr>
        <p:spPr>
          <a:xfrm>
            <a:off x="4801200" y="70358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4801200" y="7035800"/>
            <a:ext cx="1625803" cy="1625600"/>
          </a:xfrm>
          <a:prstGeom prst="roundRect">
            <a:avLst>
              <a:gd fmla="val 781313" name="adj"/>
            </a:avLst>
          </a:prstGeom>
          <a:solidFill>
            <a:srgbClr val="632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5125091" y="7289800"/>
            <a:ext cx="978022"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03</a:t>
            </a:r>
            <a:endParaRPr b="0" i="0" sz="4800" u="none" cap="none" strike="noStrike">
              <a:solidFill>
                <a:schemeClr val="dk1"/>
              </a:solidFill>
              <a:latin typeface="Calibri"/>
              <a:ea typeface="Calibri"/>
              <a:cs typeface="Calibri"/>
              <a:sym typeface="Calibri"/>
            </a:endParaRPr>
          </a:p>
        </p:txBody>
      </p:sp>
      <p:sp>
        <p:nvSpPr>
          <p:cNvPr id="77" name="Google Shape;77;p3"/>
          <p:cNvSpPr/>
          <p:nvPr/>
        </p:nvSpPr>
        <p:spPr>
          <a:xfrm>
            <a:off x="6630229" y="7035800"/>
            <a:ext cx="5487086"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6630229" y="7035800"/>
            <a:ext cx="569031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Wonders</a:t>
            </a:r>
            <a:endParaRPr b="0" i="0" sz="4800" u="none" cap="none" strike="noStrike">
              <a:solidFill>
                <a:schemeClr val="dk1"/>
              </a:solidFill>
              <a:latin typeface="Calibri"/>
              <a:ea typeface="Calibri"/>
              <a:cs typeface="Calibri"/>
              <a:sym typeface="Calibri"/>
            </a:endParaRPr>
          </a:p>
        </p:txBody>
      </p:sp>
      <p:sp>
        <p:nvSpPr>
          <p:cNvPr id="79" name="Google Shape;79;p3"/>
          <p:cNvSpPr/>
          <p:nvPr/>
        </p:nvSpPr>
        <p:spPr>
          <a:xfrm>
            <a:off x="6630229" y="8051800"/>
            <a:ext cx="5622569"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80" name="Google Shape;80;p3"/>
          <p:cNvSpPr/>
          <p:nvPr/>
        </p:nvSpPr>
        <p:spPr>
          <a:xfrm>
            <a:off x="12269734" y="70358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12269734" y="7035800"/>
            <a:ext cx="1625803" cy="1625600"/>
          </a:xfrm>
          <a:prstGeom prst="roundRect">
            <a:avLst>
              <a:gd fmla="val 781313" name="adj"/>
            </a:avLst>
          </a:prstGeom>
          <a:solidFill>
            <a:srgbClr val="632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12574572" y="7289800"/>
            <a:ext cx="1016127"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04</a:t>
            </a:r>
            <a:endParaRPr b="0" i="0" sz="4800" u="none" cap="none" strike="noStrike">
              <a:solidFill>
                <a:schemeClr val="dk1"/>
              </a:solidFill>
              <a:latin typeface="Calibri"/>
              <a:ea typeface="Calibri"/>
              <a:cs typeface="Calibri"/>
              <a:sym typeface="Calibri"/>
            </a:endParaRPr>
          </a:p>
        </p:txBody>
      </p:sp>
      <p:sp>
        <p:nvSpPr>
          <p:cNvPr id="83" name="Google Shape;83;p3"/>
          <p:cNvSpPr/>
          <p:nvPr/>
        </p:nvSpPr>
        <p:spPr>
          <a:xfrm>
            <a:off x="14098762" y="7035800"/>
            <a:ext cx="5487086"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14098762" y="7035800"/>
            <a:ext cx="569031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Magic</a:t>
            </a:r>
            <a:endParaRPr b="0" i="0" sz="4800" u="none" cap="none" strike="noStrike">
              <a:solidFill>
                <a:schemeClr val="dk1"/>
              </a:solidFill>
              <a:latin typeface="Calibri"/>
              <a:ea typeface="Calibri"/>
              <a:cs typeface="Calibri"/>
              <a:sym typeface="Calibri"/>
            </a:endParaRPr>
          </a:p>
        </p:txBody>
      </p:sp>
      <p:sp>
        <p:nvSpPr>
          <p:cNvPr id="85" name="Google Shape;85;p3"/>
          <p:cNvSpPr/>
          <p:nvPr/>
        </p:nvSpPr>
        <p:spPr>
          <a:xfrm>
            <a:off x="14098762" y="8051800"/>
            <a:ext cx="5622569"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86" name="Google Shape;86;p3"/>
          <p:cNvSpPr/>
          <p:nvPr/>
        </p:nvSpPr>
        <p:spPr>
          <a:xfrm>
            <a:off x="4801200" y="10020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4801200" y="10020300"/>
            <a:ext cx="1625803" cy="1625600"/>
          </a:xfrm>
          <a:prstGeom prst="roundRect">
            <a:avLst>
              <a:gd fmla="val 781313" name="adj"/>
            </a:avLst>
          </a:prstGeom>
          <a:solidFill>
            <a:srgbClr val="632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5112389" y="10274300"/>
            <a:ext cx="1003425"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05</a:t>
            </a:r>
            <a:endParaRPr b="0" i="0" sz="4800" u="none" cap="none" strike="noStrike">
              <a:solidFill>
                <a:schemeClr val="dk1"/>
              </a:solidFill>
              <a:latin typeface="Calibri"/>
              <a:ea typeface="Calibri"/>
              <a:cs typeface="Calibri"/>
              <a:sym typeface="Calibri"/>
            </a:endParaRPr>
          </a:p>
        </p:txBody>
      </p:sp>
      <p:sp>
        <p:nvSpPr>
          <p:cNvPr id="89" name="Google Shape;89;p3"/>
          <p:cNvSpPr/>
          <p:nvPr/>
        </p:nvSpPr>
        <p:spPr>
          <a:xfrm>
            <a:off x="6630229" y="10020300"/>
            <a:ext cx="5487086"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6630229" y="10020300"/>
            <a:ext cx="569031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Adventure</a:t>
            </a:r>
            <a:endParaRPr b="0" i="0" sz="4800" u="none" cap="none" strike="noStrike">
              <a:solidFill>
                <a:schemeClr val="dk1"/>
              </a:solidFill>
              <a:latin typeface="Calibri"/>
              <a:ea typeface="Calibri"/>
              <a:cs typeface="Calibri"/>
              <a:sym typeface="Calibri"/>
            </a:endParaRPr>
          </a:p>
        </p:txBody>
      </p:sp>
      <p:sp>
        <p:nvSpPr>
          <p:cNvPr id="91" name="Google Shape;91;p3"/>
          <p:cNvSpPr/>
          <p:nvPr/>
        </p:nvSpPr>
        <p:spPr>
          <a:xfrm>
            <a:off x="6630229" y="11036300"/>
            <a:ext cx="5622569"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92" name="Google Shape;92;p3"/>
          <p:cNvSpPr/>
          <p:nvPr/>
        </p:nvSpPr>
        <p:spPr>
          <a:xfrm>
            <a:off x="12269734" y="100203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12269734" y="10020300"/>
            <a:ext cx="1625803" cy="1625600"/>
          </a:xfrm>
          <a:prstGeom prst="roundRect">
            <a:avLst>
              <a:gd fmla="val 781313" name="adj"/>
            </a:avLst>
          </a:prstGeom>
          <a:solidFill>
            <a:srgbClr val="632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12587273" y="10274300"/>
            <a:ext cx="990724"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06</a:t>
            </a:r>
            <a:endParaRPr b="0" i="0" sz="4800" u="none" cap="none" strike="noStrike">
              <a:solidFill>
                <a:schemeClr val="dk1"/>
              </a:solidFill>
              <a:latin typeface="Calibri"/>
              <a:ea typeface="Calibri"/>
              <a:cs typeface="Calibri"/>
              <a:sym typeface="Calibri"/>
            </a:endParaRPr>
          </a:p>
        </p:txBody>
      </p:sp>
      <p:sp>
        <p:nvSpPr>
          <p:cNvPr id="95" name="Google Shape;95;p3"/>
          <p:cNvSpPr/>
          <p:nvPr/>
        </p:nvSpPr>
        <p:spPr>
          <a:xfrm>
            <a:off x="14098762" y="10020300"/>
            <a:ext cx="5487086"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14098762" y="10020300"/>
            <a:ext cx="569031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Conclusion</a:t>
            </a:r>
            <a:endParaRPr b="0" i="0" sz="4800" u="none" cap="none" strike="noStrike">
              <a:solidFill>
                <a:schemeClr val="dk1"/>
              </a:solidFill>
              <a:latin typeface="Calibri"/>
              <a:ea typeface="Calibri"/>
              <a:cs typeface="Calibri"/>
              <a:sym typeface="Calibri"/>
            </a:endParaRPr>
          </a:p>
        </p:txBody>
      </p:sp>
      <p:sp>
        <p:nvSpPr>
          <p:cNvPr id="97" name="Google Shape;97;p3"/>
          <p:cNvSpPr/>
          <p:nvPr/>
        </p:nvSpPr>
        <p:spPr>
          <a:xfrm>
            <a:off x="14098762" y="11036300"/>
            <a:ext cx="5622569"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102" name="Shape 102"/>
        <p:cNvGrpSpPr/>
        <p:nvPr/>
      </p:nvGrpSpPr>
      <p:grpSpPr>
        <a:xfrm>
          <a:off x="0" y="0"/>
          <a:ext cx="0" cy="0"/>
          <a:chOff x="0" y="0"/>
          <a:chExt cx="0" cy="0"/>
        </a:xfrm>
      </p:grpSpPr>
      <p:sp>
        <p:nvSpPr>
          <p:cNvPr id="103" name="Google Shape;103;p4"/>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4" name="Google Shape;104;p4"/>
          <p:cNvPicPr preferRelativeResize="0"/>
          <p:nvPr/>
        </p:nvPicPr>
        <p:blipFill rotWithShape="1">
          <a:blip r:embed="rId3">
            <a:alphaModFix/>
          </a:blip>
          <a:srcRect b="0" l="0" r="0" t="0"/>
          <a:stretch/>
        </p:blipFill>
        <p:spPr>
          <a:xfrm>
            <a:off x="-1536892" y="-2019300"/>
            <a:ext cx="13959045" cy="8483600"/>
          </a:xfrm>
          <a:prstGeom prst="rect">
            <a:avLst/>
          </a:prstGeom>
          <a:noFill/>
          <a:ln>
            <a:noFill/>
          </a:ln>
        </p:spPr>
      </p:pic>
      <p:pic>
        <p:nvPicPr>
          <p:cNvPr descr=" " id="105" name="Google Shape;105;p4"/>
          <p:cNvPicPr preferRelativeResize="0"/>
          <p:nvPr/>
        </p:nvPicPr>
        <p:blipFill rotWithShape="1">
          <a:blip r:embed="rId4">
            <a:alphaModFix/>
          </a:blip>
          <a:srcRect b="0" l="0" r="0" t="0"/>
          <a:stretch/>
        </p:blipFill>
        <p:spPr>
          <a:xfrm>
            <a:off x="16689886" y="6464300"/>
            <a:ext cx="10364495" cy="9804400"/>
          </a:xfrm>
          <a:prstGeom prst="rect">
            <a:avLst/>
          </a:prstGeom>
          <a:noFill/>
          <a:ln>
            <a:noFill/>
          </a:ln>
        </p:spPr>
      </p:pic>
      <p:pic>
        <p:nvPicPr>
          <p:cNvPr descr=" " id="106" name="Google Shape;106;p4"/>
          <p:cNvPicPr preferRelativeResize="0"/>
          <p:nvPr/>
        </p:nvPicPr>
        <p:blipFill rotWithShape="1">
          <a:blip r:embed="rId5">
            <a:alphaModFix/>
          </a:blip>
          <a:srcRect b="0" l="0" r="0" t="0"/>
          <a:stretch/>
        </p:blipFill>
        <p:spPr>
          <a:xfrm>
            <a:off x="20566425" y="7190755"/>
            <a:ext cx="5024718" cy="9227790"/>
          </a:xfrm>
          <a:prstGeom prst="rect">
            <a:avLst/>
          </a:prstGeom>
          <a:noFill/>
          <a:ln>
            <a:noFill/>
          </a:ln>
        </p:spPr>
      </p:pic>
      <p:pic>
        <p:nvPicPr>
          <p:cNvPr descr=" " id="107" name="Google Shape;107;p4"/>
          <p:cNvPicPr preferRelativeResize="0"/>
          <p:nvPr/>
        </p:nvPicPr>
        <p:blipFill rotWithShape="1">
          <a:blip r:embed="rId6">
            <a:alphaModFix/>
          </a:blip>
          <a:srcRect b="0" l="0" r="0" t="0"/>
          <a:stretch/>
        </p:blipFill>
        <p:spPr>
          <a:xfrm>
            <a:off x="-975464" y="-1965920"/>
            <a:ext cx="12124909" cy="5074865"/>
          </a:xfrm>
          <a:prstGeom prst="rect">
            <a:avLst/>
          </a:prstGeom>
          <a:noFill/>
          <a:ln>
            <a:noFill/>
          </a:ln>
        </p:spPr>
      </p:pic>
      <p:pic>
        <p:nvPicPr>
          <p:cNvPr descr=" " id="108" name="Google Shape;108;p4"/>
          <p:cNvPicPr preferRelativeResize="0"/>
          <p:nvPr/>
        </p:nvPicPr>
        <p:blipFill rotWithShape="1">
          <a:blip r:embed="rId7">
            <a:alphaModFix/>
          </a:blip>
          <a:srcRect b="0" l="0" r="0" t="0"/>
          <a:stretch/>
        </p:blipFill>
        <p:spPr>
          <a:xfrm>
            <a:off x="16321540" y="12890500"/>
            <a:ext cx="1524191" cy="1765300"/>
          </a:xfrm>
          <a:prstGeom prst="rect">
            <a:avLst/>
          </a:prstGeom>
          <a:noFill/>
          <a:ln>
            <a:noFill/>
          </a:ln>
        </p:spPr>
      </p:pic>
      <p:pic>
        <p:nvPicPr>
          <p:cNvPr descr=" " id="109" name="Google Shape;109;p4"/>
          <p:cNvPicPr preferRelativeResize="0"/>
          <p:nvPr/>
        </p:nvPicPr>
        <p:blipFill rotWithShape="1">
          <a:blip r:embed="rId8">
            <a:alphaModFix/>
          </a:blip>
          <a:srcRect b="0" l="0" r="0" t="0"/>
          <a:stretch/>
        </p:blipFill>
        <p:spPr>
          <a:xfrm>
            <a:off x="228629" y="5537200"/>
            <a:ext cx="1816327" cy="2120900"/>
          </a:xfrm>
          <a:prstGeom prst="rect">
            <a:avLst/>
          </a:prstGeom>
          <a:noFill/>
          <a:ln>
            <a:noFill/>
          </a:ln>
        </p:spPr>
      </p:pic>
      <p:pic>
        <p:nvPicPr>
          <p:cNvPr descr=" " id="110" name="Google Shape;110;p4"/>
          <p:cNvPicPr preferRelativeResize="0"/>
          <p:nvPr/>
        </p:nvPicPr>
        <p:blipFill rotWithShape="1">
          <a:blip r:embed="rId9">
            <a:alphaModFix/>
          </a:blip>
          <a:srcRect b="0" l="0" r="0" t="0"/>
          <a:stretch/>
        </p:blipFill>
        <p:spPr>
          <a:xfrm>
            <a:off x="20525765" y="2108200"/>
            <a:ext cx="2311689" cy="1981200"/>
          </a:xfrm>
          <a:prstGeom prst="rect">
            <a:avLst/>
          </a:prstGeom>
          <a:noFill/>
          <a:ln>
            <a:noFill/>
          </a:ln>
        </p:spPr>
      </p:pic>
      <p:pic>
        <p:nvPicPr>
          <p:cNvPr descr=" " id="111" name="Google Shape;111;p4"/>
          <p:cNvPicPr preferRelativeResize="0"/>
          <p:nvPr/>
        </p:nvPicPr>
        <p:blipFill rotWithShape="1">
          <a:blip r:embed="rId10">
            <a:alphaModFix/>
          </a:blip>
          <a:srcRect b="0" l="0" r="0" t="0"/>
          <a:stretch/>
        </p:blipFill>
        <p:spPr>
          <a:xfrm>
            <a:off x="19293711" y="11010900"/>
            <a:ext cx="4775797" cy="2705100"/>
          </a:xfrm>
          <a:prstGeom prst="rect">
            <a:avLst/>
          </a:prstGeom>
          <a:noFill/>
          <a:ln>
            <a:noFill/>
          </a:ln>
        </p:spPr>
      </p:pic>
      <p:pic>
        <p:nvPicPr>
          <p:cNvPr descr=" " id="112" name="Google Shape;112;p4"/>
          <p:cNvPicPr preferRelativeResize="0"/>
          <p:nvPr/>
        </p:nvPicPr>
        <p:blipFill rotWithShape="1">
          <a:blip r:embed="rId11">
            <a:alphaModFix/>
          </a:blip>
          <a:srcRect b="0" l="0" r="0" t="0"/>
          <a:stretch/>
        </p:blipFill>
        <p:spPr>
          <a:xfrm>
            <a:off x="711289" y="9093200"/>
            <a:ext cx="2680035" cy="3797300"/>
          </a:xfrm>
          <a:prstGeom prst="rect">
            <a:avLst/>
          </a:prstGeom>
          <a:noFill/>
          <a:ln>
            <a:noFill/>
          </a:ln>
        </p:spPr>
      </p:pic>
      <p:sp>
        <p:nvSpPr>
          <p:cNvPr id="113" name="Google Shape;113;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p4"/>
          <p:cNvPicPr preferRelativeResize="0"/>
          <p:nvPr/>
        </p:nvPicPr>
        <p:blipFill rotWithShape="1">
          <a:blip r:embed="rId12">
            <a:alphaModFix/>
          </a:blip>
          <a:srcRect b="0" l="0" r="0" t="0"/>
          <a:stretch/>
        </p:blipFill>
        <p:spPr>
          <a:xfrm>
            <a:off x="23523340" y="10820400"/>
            <a:ext cx="711289" cy="2590800"/>
          </a:xfrm>
          <a:prstGeom prst="rect">
            <a:avLst/>
          </a:prstGeom>
          <a:noFill/>
          <a:ln>
            <a:noFill/>
          </a:ln>
        </p:spPr>
      </p:pic>
      <p:sp>
        <p:nvSpPr>
          <p:cNvPr id="115" name="Google Shape;115;p4"/>
          <p:cNvSpPr/>
          <p:nvPr/>
        </p:nvSpPr>
        <p:spPr>
          <a:xfrm>
            <a:off x="2959470" y="1816100"/>
            <a:ext cx="16418919"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The Realm of the Extraordinary</a:t>
            </a:r>
            <a:endParaRPr b="0" i="0" sz="8000" u="none" cap="none" strike="noStrike">
              <a:solidFill>
                <a:schemeClr val="dk1"/>
              </a:solidFill>
              <a:latin typeface="Calibri"/>
              <a:ea typeface="Calibri"/>
              <a:cs typeface="Calibri"/>
              <a:sym typeface="Calibri"/>
            </a:endParaRPr>
          </a:p>
        </p:txBody>
      </p:sp>
      <p:sp>
        <p:nvSpPr>
          <p:cNvPr id="116" name="Google Shape;116;p4"/>
          <p:cNvSpPr/>
          <p:nvPr/>
        </p:nvSpPr>
        <p:spPr>
          <a:xfrm>
            <a:off x="2959470" y="3810000"/>
            <a:ext cx="8861474" cy="6841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17" name="Google Shape;117;p4"/>
          <p:cNvSpPr/>
          <p:nvPr/>
        </p:nvSpPr>
        <p:spPr>
          <a:xfrm>
            <a:off x="12701588" y="3810000"/>
            <a:ext cx="8861474" cy="6841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122" name="Shape 122"/>
        <p:cNvGrpSpPr/>
        <p:nvPr/>
      </p:nvGrpSpPr>
      <p:grpSpPr>
        <a:xfrm>
          <a:off x="0" y="0"/>
          <a:ext cx="0" cy="0"/>
          <a:chOff x="0" y="0"/>
          <a:chExt cx="0" cy="0"/>
        </a:xfrm>
      </p:grpSpPr>
      <p:sp>
        <p:nvSpPr>
          <p:cNvPr id="123" name="Google Shape;123;p5"/>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4" name="Google Shape;124;p5"/>
          <p:cNvPicPr preferRelativeResize="0"/>
          <p:nvPr/>
        </p:nvPicPr>
        <p:blipFill rotWithShape="1">
          <a:blip r:embed="rId3">
            <a:alphaModFix/>
          </a:blip>
          <a:srcRect b="0" l="0" r="0" t="0"/>
          <a:stretch/>
        </p:blipFill>
        <p:spPr>
          <a:xfrm>
            <a:off x="11063083" y="-1676400"/>
            <a:ext cx="16791499" cy="9918700"/>
          </a:xfrm>
          <a:prstGeom prst="rect">
            <a:avLst/>
          </a:prstGeom>
          <a:noFill/>
          <a:ln>
            <a:noFill/>
          </a:ln>
        </p:spPr>
      </p:pic>
      <p:pic>
        <p:nvPicPr>
          <p:cNvPr descr=" " id="125" name="Google Shape;125;p5"/>
          <p:cNvPicPr preferRelativeResize="0"/>
          <p:nvPr/>
        </p:nvPicPr>
        <p:blipFill rotWithShape="1">
          <a:blip r:embed="rId4">
            <a:alphaModFix/>
          </a:blip>
          <a:srcRect b="0" l="0" r="0" t="0"/>
          <a:stretch/>
        </p:blipFill>
        <p:spPr>
          <a:xfrm>
            <a:off x="-2006851" y="5384800"/>
            <a:ext cx="14390899" cy="10185400"/>
          </a:xfrm>
          <a:prstGeom prst="rect">
            <a:avLst/>
          </a:prstGeom>
          <a:noFill/>
          <a:ln>
            <a:noFill/>
          </a:ln>
        </p:spPr>
      </p:pic>
      <p:pic>
        <p:nvPicPr>
          <p:cNvPr descr=" " id="126" name="Google Shape;126;p5"/>
          <p:cNvPicPr preferRelativeResize="0"/>
          <p:nvPr/>
        </p:nvPicPr>
        <p:blipFill rotWithShape="1">
          <a:blip r:embed="rId5">
            <a:alphaModFix/>
          </a:blip>
          <a:srcRect b="0" l="0" r="0" t="0"/>
          <a:stretch/>
        </p:blipFill>
        <p:spPr>
          <a:xfrm>
            <a:off x="8805276" y="66576"/>
            <a:ext cx="8338794" cy="3397448"/>
          </a:xfrm>
          <a:prstGeom prst="rect">
            <a:avLst/>
          </a:prstGeom>
          <a:noFill/>
          <a:ln>
            <a:noFill/>
          </a:ln>
        </p:spPr>
      </p:pic>
      <p:pic>
        <p:nvPicPr>
          <p:cNvPr descr=" " id="127" name="Google Shape;127;p5"/>
          <p:cNvPicPr preferRelativeResize="0"/>
          <p:nvPr/>
        </p:nvPicPr>
        <p:blipFill rotWithShape="1">
          <a:blip r:embed="rId6">
            <a:alphaModFix/>
          </a:blip>
          <a:srcRect b="0" l="0" r="0" t="0"/>
          <a:stretch/>
        </p:blipFill>
        <p:spPr>
          <a:xfrm>
            <a:off x="6938155" y="10404314"/>
            <a:ext cx="6738403" cy="3422923"/>
          </a:xfrm>
          <a:prstGeom prst="rect">
            <a:avLst/>
          </a:prstGeom>
          <a:noFill/>
          <a:ln>
            <a:noFill/>
          </a:ln>
        </p:spPr>
      </p:pic>
      <p:pic>
        <p:nvPicPr>
          <p:cNvPr descr=" " id="128" name="Google Shape;128;p5"/>
          <p:cNvPicPr preferRelativeResize="0"/>
          <p:nvPr/>
        </p:nvPicPr>
        <p:blipFill rotWithShape="1">
          <a:blip r:embed="rId7">
            <a:alphaModFix/>
          </a:blip>
          <a:srcRect b="0" l="0" r="0" t="0"/>
          <a:stretch/>
        </p:blipFill>
        <p:spPr>
          <a:xfrm>
            <a:off x="431854" y="2387600"/>
            <a:ext cx="2464108" cy="2120900"/>
          </a:xfrm>
          <a:prstGeom prst="rect">
            <a:avLst/>
          </a:prstGeom>
          <a:noFill/>
          <a:ln>
            <a:noFill/>
          </a:ln>
        </p:spPr>
      </p:pic>
      <p:pic>
        <p:nvPicPr>
          <p:cNvPr descr=" " id="129" name="Google Shape;129;p5"/>
          <p:cNvPicPr preferRelativeResize="0"/>
          <p:nvPr/>
        </p:nvPicPr>
        <p:blipFill rotWithShape="1">
          <a:blip r:embed="rId8">
            <a:alphaModFix/>
          </a:blip>
          <a:srcRect b="0" l="0" r="0" t="0"/>
          <a:stretch/>
        </p:blipFill>
        <p:spPr>
          <a:xfrm>
            <a:off x="21922940" y="9994900"/>
            <a:ext cx="2464108" cy="2120900"/>
          </a:xfrm>
          <a:prstGeom prst="rect">
            <a:avLst/>
          </a:prstGeom>
          <a:noFill/>
          <a:ln>
            <a:noFill/>
          </a:ln>
        </p:spPr>
      </p:pic>
      <p:pic>
        <p:nvPicPr>
          <p:cNvPr descr=" " id="130" name="Google Shape;130;p5"/>
          <p:cNvPicPr preferRelativeResize="0"/>
          <p:nvPr/>
        </p:nvPicPr>
        <p:blipFill rotWithShape="1">
          <a:blip r:embed="rId9">
            <a:alphaModFix/>
          </a:blip>
          <a:srcRect b="0" l="0" r="0" t="0"/>
          <a:stretch/>
        </p:blipFill>
        <p:spPr>
          <a:xfrm>
            <a:off x="18036254" y="10375900"/>
            <a:ext cx="2908664" cy="3060700"/>
          </a:xfrm>
          <a:prstGeom prst="rect">
            <a:avLst/>
          </a:prstGeom>
          <a:noFill/>
          <a:ln>
            <a:noFill/>
          </a:ln>
        </p:spPr>
      </p:pic>
      <p:pic>
        <p:nvPicPr>
          <p:cNvPr descr=" " id="131" name="Google Shape;131;p5"/>
          <p:cNvPicPr preferRelativeResize="0"/>
          <p:nvPr/>
        </p:nvPicPr>
        <p:blipFill rotWithShape="1">
          <a:blip r:embed="rId10">
            <a:alphaModFix/>
          </a:blip>
          <a:srcRect b="0" l="0" r="0" t="0"/>
          <a:stretch/>
        </p:blipFill>
        <p:spPr>
          <a:xfrm>
            <a:off x="988029" y="5762104"/>
            <a:ext cx="4150858" cy="3730253"/>
          </a:xfrm>
          <a:prstGeom prst="rect">
            <a:avLst/>
          </a:prstGeom>
          <a:noFill/>
          <a:ln>
            <a:noFill/>
          </a:ln>
        </p:spPr>
      </p:pic>
      <p:sp>
        <p:nvSpPr>
          <p:cNvPr id="132" name="Google Shape;132;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3" name="Google Shape;133;p5"/>
          <p:cNvPicPr preferRelativeResize="0"/>
          <p:nvPr/>
        </p:nvPicPr>
        <p:blipFill rotWithShape="1">
          <a:blip r:embed="rId11">
            <a:alphaModFix/>
          </a:blip>
          <a:srcRect b="0" l="0" r="0" t="0"/>
          <a:stretch/>
        </p:blipFill>
        <p:spPr>
          <a:xfrm>
            <a:off x="23523340" y="10820400"/>
            <a:ext cx="711289" cy="2590800"/>
          </a:xfrm>
          <a:prstGeom prst="rect">
            <a:avLst/>
          </a:prstGeom>
          <a:noFill/>
          <a:ln>
            <a:noFill/>
          </a:ln>
        </p:spPr>
      </p:pic>
      <p:pic>
        <p:nvPicPr>
          <p:cNvPr descr=" " id="134" name="Google Shape;134;p5"/>
          <p:cNvPicPr preferRelativeResize="0"/>
          <p:nvPr/>
        </p:nvPicPr>
        <p:blipFill rotWithShape="1">
          <a:blip r:embed="rId12">
            <a:alphaModFix/>
          </a:blip>
          <a:srcRect b="0" l="0" r="0" t="0"/>
          <a:stretch/>
        </p:blipFill>
        <p:spPr>
          <a:xfrm>
            <a:off x="0" y="0"/>
            <a:ext cx="11685461" cy="13716000"/>
          </a:xfrm>
          <a:prstGeom prst="rect">
            <a:avLst/>
          </a:prstGeom>
          <a:noFill/>
          <a:ln>
            <a:noFill/>
          </a:ln>
        </p:spPr>
      </p:pic>
      <p:sp>
        <p:nvSpPr>
          <p:cNvPr id="135" name="Google Shape;135;p5"/>
          <p:cNvSpPr/>
          <p:nvPr/>
        </p:nvSpPr>
        <p:spPr>
          <a:xfrm>
            <a:off x="13057232" y="2705100"/>
            <a:ext cx="9907238" cy="35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6" name="Google Shape;136;p5"/>
          <p:cNvPicPr preferRelativeResize="0"/>
          <p:nvPr/>
        </p:nvPicPr>
        <p:blipFill rotWithShape="1">
          <a:blip r:embed="rId13">
            <a:alphaModFix/>
          </a:blip>
          <a:srcRect b="0" l="0" r="0" t="0"/>
          <a:stretch/>
        </p:blipFill>
        <p:spPr>
          <a:xfrm>
            <a:off x="13057232" y="3516133"/>
            <a:ext cx="1625803" cy="1933935"/>
          </a:xfrm>
          <a:prstGeom prst="rect">
            <a:avLst/>
          </a:prstGeom>
          <a:noFill/>
          <a:ln>
            <a:noFill/>
          </a:ln>
        </p:spPr>
      </p:pic>
      <p:sp>
        <p:nvSpPr>
          <p:cNvPr id="137" name="Google Shape;137;p5"/>
          <p:cNvSpPr/>
          <p:nvPr/>
        </p:nvSpPr>
        <p:spPr>
          <a:xfrm>
            <a:off x="15089486" y="2705100"/>
            <a:ext cx="7874984" cy="35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15089486" y="2705100"/>
            <a:ext cx="8078210"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Sightings</a:t>
            </a:r>
            <a:endParaRPr b="0" i="0" sz="4800" u="none" cap="none" strike="noStrike">
              <a:solidFill>
                <a:schemeClr val="dk1"/>
              </a:solidFill>
              <a:latin typeface="Calibri"/>
              <a:ea typeface="Calibri"/>
              <a:cs typeface="Calibri"/>
              <a:sym typeface="Calibri"/>
            </a:endParaRPr>
          </a:p>
        </p:txBody>
      </p:sp>
      <p:sp>
        <p:nvSpPr>
          <p:cNvPr id="139" name="Google Shape;139;p5"/>
          <p:cNvSpPr/>
          <p:nvPr/>
        </p:nvSpPr>
        <p:spPr>
          <a:xfrm>
            <a:off x="15089486" y="3822700"/>
            <a:ext cx="8010468" cy="257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40" name="Google Shape;140;p5"/>
          <p:cNvSpPr/>
          <p:nvPr/>
        </p:nvSpPr>
        <p:spPr>
          <a:xfrm>
            <a:off x="13057232" y="6858000"/>
            <a:ext cx="9907238" cy="35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1" name="Google Shape;141;p5"/>
          <p:cNvPicPr preferRelativeResize="0"/>
          <p:nvPr/>
        </p:nvPicPr>
        <p:blipFill rotWithShape="1">
          <a:blip r:embed="rId14">
            <a:alphaModFix/>
          </a:blip>
          <a:srcRect b="0" l="0" r="0" t="0"/>
          <a:stretch/>
        </p:blipFill>
        <p:spPr>
          <a:xfrm>
            <a:off x="13057232" y="7432570"/>
            <a:ext cx="1625803" cy="2406867"/>
          </a:xfrm>
          <a:prstGeom prst="rect">
            <a:avLst/>
          </a:prstGeom>
          <a:noFill/>
          <a:ln>
            <a:noFill/>
          </a:ln>
        </p:spPr>
      </p:pic>
      <p:sp>
        <p:nvSpPr>
          <p:cNvPr id="142" name="Google Shape;142;p5"/>
          <p:cNvSpPr/>
          <p:nvPr/>
        </p:nvSpPr>
        <p:spPr>
          <a:xfrm>
            <a:off x="15089486" y="6858000"/>
            <a:ext cx="7874984" cy="35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15089486" y="6858000"/>
            <a:ext cx="8078210"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144" name="Google Shape;144;p5"/>
          <p:cNvSpPr/>
          <p:nvPr/>
        </p:nvSpPr>
        <p:spPr>
          <a:xfrm>
            <a:off x="15089486" y="7975600"/>
            <a:ext cx="8010468" cy="257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149" name="Shape 149"/>
        <p:cNvGrpSpPr/>
        <p:nvPr/>
      </p:nvGrpSpPr>
      <p:grpSpPr>
        <a:xfrm>
          <a:off x="0" y="0"/>
          <a:ext cx="0" cy="0"/>
          <a:chOff x="0" y="0"/>
          <a:chExt cx="0" cy="0"/>
        </a:xfrm>
      </p:grpSpPr>
      <p:sp>
        <p:nvSpPr>
          <p:cNvPr id="150" name="Google Shape;150;p6"/>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1" name="Google Shape;151;p6"/>
          <p:cNvPicPr preferRelativeResize="0"/>
          <p:nvPr/>
        </p:nvPicPr>
        <p:blipFill rotWithShape="1">
          <a:blip r:embed="rId3">
            <a:alphaModFix/>
          </a:blip>
          <a:srcRect b="0" l="0" r="0" t="0"/>
          <a:stretch/>
        </p:blipFill>
        <p:spPr>
          <a:xfrm>
            <a:off x="16677184" y="-1460500"/>
            <a:ext cx="10300987" cy="10033000"/>
          </a:xfrm>
          <a:prstGeom prst="rect">
            <a:avLst/>
          </a:prstGeom>
          <a:noFill/>
          <a:ln>
            <a:noFill/>
          </a:ln>
        </p:spPr>
      </p:pic>
      <p:pic>
        <p:nvPicPr>
          <p:cNvPr descr=" " id="152" name="Google Shape;152;p6"/>
          <p:cNvPicPr preferRelativeResize="0"/>
          <p:nvPr/>
        </p:nvPicPr>
        <p:blipFill rotWithShape="1">
          <a:blip r:embed="rId4">
            <a:alphaModFix/>
          </a:blip>
          <a:srcRect b="0" l="0" r="0" t="0"/>
          <a:stretch/>
        </p:blipFill>
        <p:spPr>
          <a:xfrm>
            <a:off x="-1727416" y="6007100"/>
            <a:ext cx="13146143" cy="13169900"/>
          </a:xfrm>
          <a:prstGeom prst="rect">
            <a:avLst/>
          </a:prstGeom>
          <a:noFill/>
          <a:ln>
            <a:noFill/>
          </a:ln>
        </p:spPr>
      </p:pic>
      <p:pic>
        <p:nvPicPr>
          <p:cNvPr descr=" " id="153" name="Google Shape;153;p6"/>
          <p:cNvPicPr preferRelativeResize="0"/>
          <p:nvPr/>
        </p:nvPicPr>
        <p:blipFill rotWithShape="1">
          <a:blip r:embed="rId5">
            <a:alphaModFix/>
          </a:blip>
          <a:srcRect b="0" l="0" r="0" t="0"/>
          <a:stretch/>
        </p:blipFill>
        <p:spPr>
          <a:xfrm>
            <a:off x="-177822" y="9626600"/>
            <a:ext cx="1841730" cy="2146300"/>
          </a:xfrm>
          <a:prstGeom prst="rect">
            <a:avLst/>
          </a:prstGeom>
          <a:noFill/>
          <a:ln>
            <a:noFill/>
          </a:ln>
        </p:spPr>
      </p:pic>
      <p:pic>
        <p:nvPicPr>
          <p:cNvPr descr=" " id="154" name="Google Shape;154;p6"/>
          <p:cNvPicPr preferRelativeResize="0"/>
          <p:nvPr/>
        </p:nvPicPr>
        <p:blipFill rotWithShape="1">
          <a:blip r:embed="rId6">
            <a:alphaModFix/>
          </a:blip>
          <a:srcRect b="0" l="0" r="0" t="0"/>
          <a:stretch/>
        </p:blipFill>
        <p:spPr>
          <a:xfrm>
            <a:off x="15318115" y="-266700"/>
            <a:ext cx="2210076" cy="1892300"/>
          </a:xfrm>
          <a:prstGeom prst="rect">
            <a:avLst/>
          </a:prstGeom>
          <a:noFill/>
          <a:ln>
            <a:noFill/>
          </a:ln>
        </p:spPr>
      </p:pic>
      <p:pic>
        <p:nvPicPr>
          <p:cNvPr descr=" " id="155" name="Google Shape;155;p6"/>
          <p:cNvPicPr preferRelativeResize="0"/>
          <p:nvPr/>
        </p:nvPicPr>
        <p:blipFill rotWithShape="1">
          <a:blip r:embed="rId7">
            <a:alphaModFix/>
          </a:blip>
          <a:srcRect b="0" l="0" r="0" t="0"/>
          <a:stretch/>
        </p:blipFill>
        <p:spPr>
          <a:xfrm>
            <a:off x="20513064" y="685800"/>
            <a:ext cx="2629229" cy="4343400"/>
          </a:xfrm>
          <a:prstGeom prst="rect">
            <a:avLst/>
          </a:prstGeom>
          <a:noFill/>
          <a:ln>
            <a:noFill/>
          </a:ln>
        </p:spPr>
      </p:pic>
      <p:pic>
        <p:nvPicPr>
          <p:cNvPr descr=" " id="156" name="Google Shape;156;p6"/>
          <p:cNvPicPr preferRelativeResize="0"/>
          <p:nvPr/>
        </p:nvPicPr>
        <p:blipFill rotWithShape="1">
          <a:blip r:embed="rId8">
            <a:alphaModFix/>
          </a:blip>
          <a:srcRect b="0" l="0" r="0" t="0"/>
          <a:stretch/>
        </p:blipFill>
        <p:spPr>
          <a:xfrm>
            <a:off x="5830029" y="10287000"/>
            <a:ext cx="4039105" cy="2971800"/>
          </a:xfrm>
          <a:prstGeom prst="rect">
            <a:avLst/>
          </a:prstGeom>
          <a:noFill/>
          <a:ln>
            <a:noFill/>
          </a:ln>
        </p:spPr>
      </p:pic>
      <p:pic>
        <p:nvPicPr>
          <p:cNvPr descr=" " id="157" name="Google Shape;157;p6"/>
          <p:cNvPicPr preferRelativeResize="0"/>
          <p:nvPr/>
        </p:nvPicPr>
        <p:blipFill rotWithShape="1">
          <a:blip r:embed="rId9">
            <a:alphaModFix/>
          </a:blip>
          <a:srcRect b="0" l="0" r="0" t="0"/>
          <a:stretch/>
        </p:blipFill>
        <p:spPr>
          <a:xfrm>
            <a:off x="1143143" y="0"/>
            <a:ext cx="2133867" cy="4432300"/>
          </a:xfrm>
          <a:prstGeom prst="rect">
            <a:avLst/>
          </a:prstGeom>
          <a:noFill/>
          <a:ln>
            <a:noFill/>
          </a:ln>
        </p:spPr>
      </p:pic>
      <p:sp>
        <p:nvSpPr>
          <p:cNvPr id="158" name="Google Shape;158;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9" name="Google Shape;159;p6"/>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160" name="Google Shape;160;p6"/>
          <p:cNvSpPr/>
          <p:nvPr/>
        </p:nvSpPr>
        <p:spPr>
          <a:xfrm>
            <a:off x="3543743"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1" name="Google Shape;161;p6"/>
          <p:cNvPicPr preferRelativeResize="0"/>
          <p:nvPr/>
        </p:nvPicPr>
        <p:blipFill rotWithShape="1">
          <a:blip r:embed="rId11">
            <a:alphaModFix/>
          </a:blip>
          <a:srcRect b="0" l="0" r="0" t="0"/>
          <a:stretch/>
        </p:blipFill>
        <p:spPr>
          <a:xfrm>
            <a:off x="6957518" y="1384300"/>
            <a:ext cx="1301466" cy="1625600"/>
          </a:xfrm>
          <a:prstGeom prst="rect">
            <a:avLst/>
          </a:prstGeom>
          <a:noFill/>
          <a:ln>
            <a:noFill/>
          </a:ln>
        </p:spPr>
      </p:pic>
      <p:sp>
        <p:nvSpPr>
          <p:cNvPr id="162" name="Google Shape;162;p6"/>
          <p:cNvSpPr/>
          <p:nvPr/>
        </p:nvSpPr>
        <p:spPr>
          <a:xfrm>
            <a:off x="4832954" y="3619500"/>
            <a:ext cx="5550594"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4832954" y="3619500"/>
            <a:ext cx="575381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Sightings</a:t>
            </a:r>
            <a:endParaRPr b="0" i="0" sz="4800" u="none" cap="none" strike="noStrike">
              <a:solidFill>
                <a:schemeClr val="dk1"/>
              </a:solidFill>
              <a:latin typeface="Calibri"/>
              <a:ea typeface="Calibri"/>
              <a:cs typeface="Calibri"/>
              <a:sym typeface="Calibri"/>
            </a:endParaRPr>
          </a:p>
        </p:txBody>
      </p:sp>
      <p:sp>
        <p:nvSpPr>
          <p:cNvPr id="164" name="Google Shape;164;p6"/>
          <p:cNvSpPr/>
          <p:nvPr/>
        </p:nvSpPr>
        <p:spPr>
          <a:xfrm>
            <a:off x="3543743" y="5143500"/>
            <a:ext cx="8129016"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3476001" y="5143500"/>
            <a:ext cx="8264500" cy="1964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66" name="Google Shape;166;p6"/>
          <p:cNvPicPr preferRelativeResize="0"/>
          <p:nvPr/>
        </p:nvPicPr>
        <p:blipFill rotWithShape="1">
          <a:blip r:embed="rId12">
            <a:alphaModFix/>
          </a:blip>
          <a:srcRect b="0" l="0" r="0" t="0"/>
          <a:stretch/>
        </p:blipFill>
        <p:spPr>
          <a:xfrm>
            <a:off x="3543743" y="7581900"/>
            <a:ext cx="8129016" cy="5016500"/>
          </a:xfrm>
          <a:prstGeom prst="rect">
            <a:avLst/>
          </a:prstGeom>
          <a:noFill/>
          <a:ln>
            <a:noFill/>
          </a:ln>
        </p:spPr>
      </p:pic>
      <p:sp>
        <p:nvSpPr>
          <p:cNvPr id="167" name="Google Shape;167;p6"/>
          <p:cNvSpPr/>
          <p:nvPr/>
        </p:nvSpPr>
        <p:spPr>
          <a:xfrm>
            <a:off x="12663483"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8" name="Google Shape;168;p6"/>
          <p:cNvPicPr preferRelativeResize="0"/>
          <p:nvPr/>
        </p:nvPicPr>
        <p:blipFill rotWithShape="1">
          <a:blip r:embed="rId13">
            <a:alphaModFix/>
          </a:blip>
          <a:srcRect b="0" l="0" r="0" t="0"/>
          <a:stretch/>
        </p:blipFill>
        <p:spPr>
          <a:xfrm>
            <a:off x="16100453" y="1384300"/>
            <a:ext cx="1255076" cy="1625600"/>
          </a:xfrm>
          <a:prstGeom prst="rect">
            <a:avLst/>
          </a:prstGeom>
          <a:noFill/>
          <a:ln>
            <a:noFill/>
          </a:ln>
        </p:spPr>
      </p:pic>
      <p:sp>
        <p:nvSpPr>
          <p:cNvPr id="169" name="Google Shape;169;p6"/>
          <p:cNvSpPr/>
          <p:nvPr/>
        </p:nvSpPr>
        <p:spPr>
          <a:xfrm>
            <a:off x="14282935" y="3619500"/>
            <a:ext cx="4890111"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14282935" y="3619500"/>
            <a:ext cx="5093337"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171" name="Google Shape;171;p6"/>
          <p:cNvSpPr/>
          <p:nvPr/>
        </p:nvSpPr>
        <p:spPr>
          <a:xfrm>
            <a:off x="12663483" y="5143500"/>
            <a:ext cx="8129016"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12595741" y="5143500"/>
            <a:ext cx="8264500" cy="1964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73" name="Google Shape;173;p6"/>
          <p:cNvPicPr preferRelativeResize="0"/>
          <p:nvPr/>
        </p:nvPicPr>
        <p:blipFill rotWithShape="1">
          <a:blip r:embed="rId14">
            <a:alphaModFix/>
          </a:blip>
          <a:srcRect b="0" l="0" r="0" t="0"/>
          <a:stretch/>
        </p:blipFill>
        <p:spPr>
          <a:xfrm>
            <a:off x="12663483" y="7581900"/>
            <a:ext cx="8129016" cy="501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178" name="Shape 178"/>
        <p:cNvGrpSpPr/>
        <p:nvPr/>
      </p:nvGrpSpPr>
      <p:grpSpPr>
        <a:xfrm>
          <a:off x="0" y="0"/>
          <a:ext cx="0" cy="0"/>
          <a:chOff x="0" y="0"/>
          <a:chExt cx="0" cy="0"/>
        </a:xfrm>
      </p:grpSpPr>
      <p:sp>
        <p:nvSpPr>
          <p:cNvPr id="179" name="Google Shape;179;p7"/>
          <p:cNvSpPr/>
          <p:nvPr/>
        </p:nvSpPr>
        <p:spPr>
          <a:xfrm>
            <a:off x="0" y="0"/>
            <a:ext cx="24387048" cy="13716000"/>
          </a:xfrm>
          <a:prstGeom prst="rect">
            <a:avLst/>
          </a:prstGeom>
          <a:solidFill>
            <a:srgbClr val="F1E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p7"/>
          <p:cNvPicPr preferRelativeResize="0"/>
          <p:nvPr/>
        </p:nvPicPr>
        <p:blipFill rotWithShape="1">
          <a:blip r:embed="rId3">
            <a:alphaModFix/>
          </a:blip>
          <a:srcRect b="0" l="0" r="0" t="0"/>
          <a:stretch/>
        </p:blipFill>
        <p:spPr>
          <a:xfrm>
            <a:off x="-7811476" y="5829300"/>
            <a:ext cx="22176972" cy="15125700"/>
          </a:xfrm>
          <a:prstGeom prst="rect">
            <a:avLst/>
          </a:prstGeom>
          <a:noFill/>
          <a:ln>
            <a:noFill/>
          </a:ln>
        </p:spPr>
      </p:pic>
      <p:pic>
        <p:nvPicPr>
          <p:cNvPr descr=" " id="181" name="Google Shape;181;p7"/>
          <p:cNvPicPr preferRelativeResize="0"/>
          <p:nvPr/>
        </p:nvPicPr>
        <p:blipFill rotWithShape="1">
          <a:blip r:embed="rId4">
            <a:alphaModFix/>
          </a:blip>
          <a:srcRect b="0" l="0" r="0" t="0"/>
          <a:stretch/>
        </p:blipFill>
        <p:spPr>
          <a:xfrm>
            <a:off x="20843305" y="10845800"/>
            <a:ext cx="1879835" cy="1600200"/>
          </a:xfrm>
          <a:prstGeom prst="rect">
            <a:avLst/>
          </a:prstGeom>
          <a:noFill/>
          <a:ln>
            <a:noFill/>
          </a:ln>
        </p:spPr>
      </p:pic>
      <p:pic>
        <p:nvPicPr>
          <p:cNvPr descr=" " id="182" name="Google Shape;182;p7"/>
          <p:cNvPicPr preferRelativeResize="0"/>
          <p:nvPr/>
        </p:nvPicPr>
        <p:blipFill rotWithShape="1">
          <a:blip r:embed="rId5">
            <a:alphaModFix/>
          </a:blip>
          <a:srcRect b="0" l="0" r="0" t="0"/>
          <a:stretch/>
        </p:blipFill>
        <p:spPr>
          <a:xfrm>
            <a:off x="1371771" y="939800"/>
            <a:ext cx="2184673" cy="1866900"/>
          </a:xfrm>
          <a:prstGeom prst="rect">
            <a:avLst/>
          </a:prstGeom>
          <a:noFill/>
          <a:ln>
            <a:noFill/>
          </a:ln>
        </p:spPr>
      </p:pic>
      <p:pic>
        <p:nvPicPr>
          <p:cNvPr descr=" " id="183" name="Google Shape;183;p7"/>
          <p:cNvPicPr preferRelativeResize="0"/>
          <p:nvPr/>
        </p:nvPicPr>
        <p:blipFill rotWithShape="1">
          <a:blip r:embed="rId6">
            <a:alphaModFix/>
          </a:blip>
          <a:srcRect b="0" l="0" r="0" t="0"/>
          <a:stretch/>
        </p:blipFill>
        <p:spPr>
          <a:xfrm>
            <a:off x="14199060" y="-3256062"/>
            <a:ext cx="12254653" cy="12005903"/>
          </a:xfrm>
          <a:prstGeom prst="rect">
            <a:avLst/>
          </a:prstGeom>
          <a:noFill/>
          <a:ln>
            <a:noFill/>
          </a:ln>
        </p:spPr>
      </p:pic>
      <p:pic>
        <p:nvPicPr>
          <p:cNvPr descr=" " id="184" name="Google Shape;184;p7"/>
          <p:cNvPicPr preferRelativeResize="0"/>
          <p:nvPr/>
        </p:nvPicPr>
        <p:blipFill rotWithShape="1">
          <a:blip r:embed="rId7">
            <a:alphaModFix/>
          </a:blip>
          <a:srcRect b="0" l="0" r="0" t="0"/>
          <a:stretch/>
        </p:blipFill>
        <p:spPr>
          <a:xfrm>
            <a:off x="18682522" y="-1911400"/>
            <a:ext cx="8885505" cy="9354511"/>
          </a:xfrm>
          <a:prstGeom prst="rect">
            <a:avLst/>
          </a:prstGeom>
          <a:noFill/>
          <a:ln>
            <a:noFill/>
          </a:ln>
        </p:spPr>
      </p:pic>
      <p:pic>
        <p:nvPicPr>
          <p:cNvPr descr=" " id="185" name="Google Shape;185;p7"/>
          <p:cNvPicPr preferRelativeResize="0"/>
          <p:nvPr/>
        </p:nvPicPr>
        <p:blipFill rotWithShape="1">
          <a:blip r:embed="rId8">
            <a:alphaModFix/>
          </a:blip>
          <a:srcRect b="0" l="0" r="0" t="0"/>
          <a:stretch/>
        </p:blipFill>
        <p:spPr>
          <a:xfrm>
            <a:off x="1320965" y="6045200"/>
            <a:ext cx="3924791" cy="6858000"/>
          </a:xfrm>
          <a:prstGeom prst="rect">
            <a:avLst/>
          </a:prstGeom>
          <a:noFill/>
          <a:ln>
            <a:noFill/>
          </a:ln>
        </p:spPr>
      </p:pic>
      <p:pic>
        <p:nvPicPr>
          <p:cNvPr descr=" " id="186" name="Google Shape;186;p7"/>
          <p:cNvPicPr preferRelativeResize="0"/>
          <p:nvPr/>
        </p:nvPicPr>
        <p:blipFill rotWithShape="1">
          <a:blip r:embed="rId9">
            <a:alphaModFix/>
          </a:blip>
          <a:srcRect b="0" l="0" r="0" t="0"/>
          <a:stretch/>
        </p:blipFill>
        <p:spPr>
          <a:xfrm>
            <a:off x="20271734" y="-812800"/>
            <a:ext cx="3013036" cy="7485521"/>
          </a:xfrm>
          <a:prstGeom prst="rect">
            <a:avLst/>
          </a:prstGeom>
          <a:noFill/>
          <a:ln>
            <a:noFill/>
          </a:ln>
        </p:spPr>
      </p:pic>
      <p:sp>
        <p:nvSpPr>
          <p:cNvPr id="187" name="Google Shape;187;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8" name="Google Shape;188;p7"/>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pic>
        <p:nvPicPr>
          <p:cNvPr descr=" " id="189" name="Google Shape;189;p7"/>
          <p:cNvPicPr preferRelativeResize="0"/>
          <p:nvPr/>
        </p:nvPicPr>
        <p:blipFill rotWithShape="1">
          <a:blip r:embed="rId11">
            <a:alphaModFix/>
          </a:blip>
          <a:srcRect b="0" l="0" r="0" t="0"/>
          <a:stretch/>
        </p:blipFill>
        <p:spPr>
          <a:xfrm>
            <a:off x="-508063" y="1384300"/>
            <a:ext cx="5966698" cy="4437887"/>
          </a:xfrm>
          <a:prstGeom prst="rect">
            <a:avLst/>
          </a:prstGeom>
          <a:noFill/>
          <a:ln>
            <a:noFill/>
          </a:ln>
        </p:spPr>
      </p:pic>
      <p:sp>
        <p:nvSpPr>
          <p:cNvPr id="190" name="Google Shape;190;p7"/>
          <p:cNvSpPr/>
          <p:nvPr/>
        </p:nvSpPr>
        <p:spPr>
          <a:xfrm>
            <a:off x="5842730" y="4229100"/>
            <a:ext cx="13603400" cy="64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5842730" y="4229100"/>
            <a:ext cx="13806626" cy="56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92" name="Google Shape;192;p7"/>
          <p:cNvSpPr/>
          <p:nvPr/>
        </p:nvSpPr>
        <p:spPr>
          <a:xfrm>
            <a:off x="14949768" y="10020300"/>
            <a:ext cx="4648781"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197" name="Shape 197"/>
        <p:cNvGrpSpPr/>
        <p:nvPr/>
      </p:nvGrpSpPr>
      <p:grpSpPr>
        <a:xfrm>
          <a:off x="0" y="0"/>
          <a:ext cx="0" cy="0"/>
          <a:chOff x="0" y="0"/>
          <a:chExt cx="0" cy="0"/>
        </a:xfrm>
      </p:grpSpPr>
      <p:pic>
        <p:nvPicPr>
          <p:cNvPr descr=" " id="198" name="Google Shape;198;p8"/>
          <p:cNvPicPr preferRelativeResize="0"/>
          <p:nvPr/>
        </p:nvPicPr>
        <p:blipFill rotWithShape="1">
          <a:blip r:embed="rId3">
            <a:alphaModFix/>
          </a:blip>
          <a:srcRect b="0" l="0" r="0" t="0"/>
          <a:stretch/>
        </p:blipFill>
        <p:spPr>
          <a:xfrm>
            <a:off x="-2667333" y="-2019300"/>
            <a:ext cx="28591273" cy="18437845"/>
          </a:xfrm>
          <a:prstGeom prst="rect">
            <a:avLst/>
          </a:prstGeom>
          <a:noFill/>
          <a:ln>
            <a:noFill/>
          </a:ln>
        </p:spPr>
      </p:pic>
      <p:sp>
        <p:nvSpPr>
          <p:cNvPr id="199" name="Google Shape;199;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p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01" name="Google Shape;201;p8"/>
          <p:cNvPicPr preferRelativeResize="0"/>
          <p:nvPr/>
        </p:nvPicPr>
        <p:blipFill rotWithShape="1">
          <a:blip r:embed="rId5">
            <a:alphaModFix/>
          </a:blip>
          <a:srcRect b="0" l="0" r="0" t="0"/>
          <a:stretch/>
        </p:blipFill>
        <p:spPr>
          <a:xfrm>
            <a:off x="8395749" y="1866900"/>
            <a:ext cx="7595549" cy="10147300"/>
          </a:xfrm>
          <a:prstGeom prst="rect">
            <a:avLst/>
          </a:prstGeom>
          <a:noFill/>
          <a:ln>
            <a:noFill/>
          </a:ln>
        </p:spPr>
      </p:pic>
      <p:sp>
        <p:nvSpPr>
          <p:cNvPr id="202" name="Google Shape;202;p8"/>
          <p:cNvSpPr/>
          <p:nvPr/>
        </p:nvSpPr>
        <p:spPr>
          <a:xfrm>
            <a:off x="3086486" y="1866900"/>
            <a:ext cx="4369346" cy="548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a:off x="3086486" y="1866900"/>
            <a:ext cx="4572572" cy="294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 Technique</a:t>
            </a:r>
            <a:endParaRPr b="0" i="0" sz="4800" u="none" cap="none" strike="noStrike">
              <a:solidFill>
                <a:schemeClr val="dk1"/>
              </a:solidFill>
              <a:latin typeface="Calibri"/>
              <a:ea typeface="Calibri"/>
              <a:cs typeface="Calibri"/>
              <a:sym typeface="Calibri"/>
            </a:endParaRPr>
          </a:p>
        </p:txBody>
      </p:sp>
      <p:sp>
        <p:nvSpPr>
          <p:cNvPr id="204" name="Google Shape;204;p8"/>
          <p:cNvSpPr/>
          <p:nvPr/>
        </p:nvSpPr>
        <p:spPr>
          <a:xfrm>
            <a:off x="3086486" y="4914900"/>
            <a:ext cx="4504830" cy="257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205" name="Google Shape;205;p8"/>
          <p:cNvSpPr/>
          <p:nvPr/>
        </p:nvSpPr>
        <p:spPr>
          <a:xfrm>
            <a:off x="16931216" y="6527800"/>
            <a:ext cx="4369346" cy="548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p:nvPr/>
        </p:nvSpPr>
        <p:spPr>
          <a:xfrm>
            <a:off x="16931216" y="6527800"/>
            <a:ext cx="4572572" cy="294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Art of Unicorn Sighting</a:t>
            </a:r>
            <a:endParaRPr b="0" i="0" sz="4800" u="none" cap="none" strike="noStrike">
              <a:solidFill>
                <a:schemeClr val="dk1"/>
              </a:solidFill>
              <a:latin typeface="Calibri"/>
              <a:ea typeface="Calibri"/>
              <a:cs typeface="Calibri"/>
              <a:sym typeface="Calibri"/>
            </a:endParaRPr>
          </a:p>
        </p:txBody>
      </p:sp>
      <p:sp>
        <p:nvSpPr>
          <p:cNvPr id="207" name="Google Shape;207;p8"/>
          <p:cNvSpPr/>
          <p:nvPr/>
        </p:nvSpPr>
        <p:spPr>
          <a:xfrm>
            <a:off x="16931216" y="9575800"/>
            <a:ext cx="4504830" cy="257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5"/>
        </a:solidFill>
      </p:bgPr>
    </p:bg>
    <p:spTree>
      <p:nvGrpSpPr>
        <p:cNvPr id="212" name="Shape 212"/>
        <p:cNvGrpSpPr/>
        <p:nvPr/>
      </p:nvGrpSpPr>
      <p:grpSpPr>
        <a:xfrm>
          <a:off x="0" y="0"/>
          <a:ext cx="0" cy="0"/>
          <a:chOff x="0" y="0"/>
          <a:chExt cx="0" cy="0"/>
        </a:xfrm>
      </p:grpSpPr>
      <p:sp>
        <p:nvSpPr>
          <p:cNvPr id="213" name="Google Shape;213;p9"/>
          <p:cNvSpPr/>
          <p:nvPr/>
        </p:nvSpPr>
        <p:spPr>
          <a:xfrm>
            <a:off x="0" y="0"/>
            <a:ext cx="24387048" cy="13716000"/>
          </a:xfrm>
          <a:prstGeom prst="rect">
            <a:avLst/>
          </a:prstGeom>
          <a:solidFill>
            <a:srgbClr val="FFF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p9"/>
          <p:cNvPicPr preferRelativeResize="0"/>
          <p:nvPr/>
        </p:nvPicPr>
        <p:blipFill rotWithShape="1">
          <a:blip r:embed="rId3">
            <a:alphaModFix/>
          </a:blip>
          <a:srcRect b="0" l="0" r="0" t="0"/>
          <a:stretch/>
        </p:blipFill>
        <p:spPr>
          <a:xfrm>
            <a:off x="11063083" y="-1676400"/>
            <a:ext cx="16791499" cy="9918700"/>
          </a:xfrm>
          <a:prstGeom prst="rect">
            <a:avLst/>
          </a:prstGeom>
          <a:noFill/>
          <a:ln>
            <a:noFill/>
          </a:ln>
        </p:spPr>
      </p:pic>
      <p:pic>
        <p:nvPicPr>
          <p:cNvPr descr=" " id="215" name="Google Shape;215;p9"/>
          <p:cNvPicPr preferRelativeResize="0"/>
          <p:nvPr/>
        </p:nvPicPr>
        <p:blipFill rotWithShape="1">
          <a:blip r:embed="rId4">
            <a:alphaModFix/>
          </a:blip>
          <a:srcRect b="0" l="0" r="0" t="0"/>
          <a:stretch/>
        </p:blipFill>
        <p:spPr>
          <a:xfrm>
            <a:off x="-2006851" y="5384800"/>
            <a:ext cx="14390899" cy="10185400"/>
          </a:xfrm>
          <a:prstGeom prst="rect">
            <a:avLst/>
          </a:prstGeom>
          <a:noFill/>
          <a:ln>
            <a:noFill/>
          </a:ln>
        </p:spPr>
      </p:pic>
      <p:pic>
        <p:nvPicPr>
          <p:cNvPr descr=" " id="216" name="Google Shape;216;p9"/>
          <p:cNvPicPr preferRelativeResize="0"/>
          <p:nvPr/>
        </p:nvPicPr>
        <p:blipFill rotWithShape="1">
          <a:blip r:embed="rId5">
            <a:alphaModFix/>
          </a:blip>
          <a:srcRect b="0" l="0" r="0" t="0"/>
          <a:stretch/>
        </p:blipFill>
        <p:spPr>
          <a:xfrm>
            <a:off x="8805276" y="66576"/>
            <a:ext cx="8338794" cy="3397448"/>
          </a:xfrm>
          <a:prstGeom prst="rect">
            <a:avLst/>
          </a:prstGeom>
          <a:noFill/>
          <a:ln>
            <a:noFill/>
          </a:ln>
        </p:spPr>
      </p:pic>
      <p:pic>
        <p:nvPicPr>
          <p:cNvPr descr=" " id="217" name="Google Shape;217;p9"/>
          <p:cNvPicPr preferRelativeResize="0"/>
          <p:nvPr/>
        </p:nvPicPr>
        <p:blipFill rotWithShape="1">
          <a:blip r:embed="rId6">
            <a:alphaModFix/>
          </a:blip>
          <a:srcRect b="0" l="0" r="0" t="0"/>
          <a:stretch/>
        </p:blipFill>
        <p:spPr>
          <a:xfrm>
            <a:off x="6938155" y="10404314"/>
            <a:ext cx="6738403" cy="3422923"/>
          </a:xfrm>
          <a:prstGeom prst="rect">
            <a:avLst/>
          </a:prstGeom>
          <a:noFill/>
          <a:ln>
            <a:noFill/>
          </a:ln>
        </p:spPr>
      </p:pic>
      <p:pic>
        <p:nvPicPr>
          <p:cNvPr descr=" " id="218" name="Google Shape;218;p9"/>
          <p:cNvPicPr preferRelativeResize="0"/>
          <p:nvPr/>
        </p:nvPicPr>
        <p:blipFill rotWithShape="1">
          <a:blip r:embed="rId7">
            <a:alphaModFix/>
          </a:blip>
          <a:srcRect b="0" l="0" r="0" t="0"/>
          <a:stretch/>
        </p:blipFill>
        <p:spPr>
          <a:xfrm>
            <a:off x="431854" y="2387600"/>
            <a:ext cx="2464108" cy="2120900"/>
          </a:xfrm>
          <a:prstGeom prst="rect">
            <a:avLst/>
          </a:prstGeom>
          <a:noFill/>
          <a:ln>
            <a:noFill/>
          </a:ln>
        </p:spPr>
      </p:pic>
      <p:pic>
        <p:nvPicPr>
          <p:cNvPr descr=" " id="219" name="Google Shape;219;p9"/>
          <p:cNvPicPr preferRelativeResize="0"/>
          <p:nvPr/>
        </p:nvPicPr>
        <p:blipFill rotWithShape="1">
          <a:blip r:embed="rId8">
            <a:alphaModFix/>
          </a:blip>
          <a:srcRect b="0" l="0" r="0" t="0"/>
          <a:stretch/>
        </p:blipFill>
        <p:spPr>
          <a:xfrm>
            <a:off x="21922940" y="9994900"/>
            <a:ext cx="2464108" cy="2120900"/>
          </a:xfrm>
          <a:prstGeom prst="rect">
            <a:avLst/>
          </a:prstGeom>
          <a:noFill/>
          <a:ln>
            <a:noFill/>
          </a:ln>
        </p:spPr>
      </p:pic>
      <p:pic>
        <p:nvPicPr>
          <p:cNvPr descr=" " id="220" name="Google Shape;220;p9"/>
          <p:cNvPicPr preferRelativeResize="0"/>
          <p:nvPr/>
        </p:nvPicPr>
        <p:blipFill rotWithShape="1">
          <a:blip r:embed="rId9">
            <a:alphaModFix/>
          </a:blip>
          <a:srcRect b="0" l="0" r="0" t="0"/>
          <a:stretch/>
        </p:blipFill>
        <p:spPr>
          <a:xfrm>
            <a:off x="19484235" y="1041400"/>
            <a:ext cx="4102613" cy="4089400"/>
          </a:xfrm>
          <a:prstGeom prst="rect">
            <a:avLst/>
          </a:prstGeom>
          <a:noFill/>
          <a:ln>
            <a:noFill/>
          </a:ln>
        </p:spPr>
      </p:pic>
      <p:sp>
        <p:nvSpPr>
          <p:cNvPr id="221" name="Google Shape;221;p9"/>
          <p:cNvSpPr/>
          <p:nvPr/>
        </p:nvSpPr>
        <p:spPr>
          <a:xfrm>
            <a:off x="2091528" y="749300"/>
            <a:ext cx="20216693" cy="1862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Poppins"/>
              <a:buNone/>
            </a:pPr>
            <a:r>
              <a:rPr b="1" i="0" lang="en-US" sz="8000" u="none" cap="none" strike="noStrike">
                <a:solidFill>
                  <a:srgbClr val="272727"/>
                </a:solidFill>
                <a:latin typeface="Poppins"/>
                <a:ea typeface="Poppins"/>
                <a:cs typeface="Poppins"/>
                <a:sym typeface="Poppins"/>
              </a:rPr>
              <a:t>The Magic of Dragons: A Research</a:t>
            </a:r>
            <a:endParaRPr b="0" i="0" sz="8000" u="none" cap="none" strike="noStrike">
              <a:solidFill>
                <a:schemeClr val="dk1"/>
              </a:solidFill>
              <a:latin typeface="Calibri"/>
              <a:ea typeface="Calibri"/>
              <a:cs typeface="Calibri"/>
              <a:sym typeface="Calibri"/>
            </a:endParaRPr>
          </a:p>
        </p:txBody>
      </p:sp>
      <p:sp>
        <p:nvSpPr>
          <p:cNvPr id="222" name="Google Shape;222;p9"/>
          <p:cNvSpPr/>
          <p:nvPr/>
        </p:nvSpPr>
        <p:spPr>
          <a:xfrm>
            <a:off x="2146568" y="4025900"/>
            <a:ext cx="8205226" cy="820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2146568" y="4025900"/>
            <a:ext cx="8205226" cy="8204200"/>
          </a:xfrm>
          <a:prstGeom prst="ellipse">
            <a:avLst/>
          </a:prstGeom>
          <a:solidFill>
            <a:srgbClr val="6324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3175397" y="5918200"/>
            <a:ext cx="6160270" cy="6159500"/>
          </a:xfrm>
          <a:prstGeom prst="ellipse">
            <a:avLst/>
          </a:prstGeom>
          <a:solidFill>
            <a:srgbClr val="F1E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4204225" y="7797800"/>
            <a:ext cx="4089911" cy="4089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5410876" y="4470400"/>
            <a:ext cx="1651206"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6.7M</a:t>
            </a:r>
            <a:endParaRPr b="0" i="0" sz="4800" u="none" cap="none" strike="noStrike">
              <a:solidFill>
                <a:schemeClr val="dk1"/>
              </a:solidFill>
              <a:latin typeface="Calibri"/>
              <a:ea typeface="Calibri"/>
              <a:cs typeface="Calibri"/>
              <a:sym typeface="Calibri"/>
            </a:endParaRPr>
          </a:p>
        </p:txBody>
      </p:sp>
      <p:sp>
        <p:nvSpPr>
          <p:cNvPr id="227" name="Google Shape;227;p9"/>
          <p:cNvSpPr/>
          <p:nvPr/>
        </p:nvSpPr>
        <p:spPr>
          <a:xfrm>
            <a:off x="5423578" y="9283700"/>
            <a:ext cx="1663908"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2.3M</a:t>
            </a:r>
            <a:endParaRPr b="0" i="0" sz="4800" u="none" cap="none" strike="noStrike">
              <a:solidFill>
                <a:schemeClr val="dk1"/>
              </a:solidFill>
              <a:latin typeface="Calibri"/>
              <a:ea typeface="Calibri"/>
              <a:cs typeface="Calibri"/>
              <a:sym typeface="Calibri"/>
            </a:endParaRPr>
          </a:p>
        </p:txBody>
      </p:sp>
      <p:sp>
        <p:nvSpPr>
          <p:cNvPr id="228" name="Google Shape;228;p9"/>
          <p:cNvSpPr/>
          <p:nvPr/>
        </p:nvSpPr>
        <p:spPr>
          <a:xfrm>
            <a:off x="5372772" y="6350000"/>
            <a:ext cx="1765521"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32424"/>
              </a:buClr>
              <a:buSzPts val="4800"/>
              <a:buFont typeface="Poppins"/>
              <a:buNone/>
            </a:pPr>
            <a:r>
              <a:rPr b="1" i="0" lang="en-US" sz="4800" u="none" cap="none" strike="noStrike">
                <a:solidFill>
                  <a:srgbClr val="632424"/>
                </a:solidFill>
                <a:latin typeface="Poppins"/>
                <a:ea typeface="Poppins"/>
                <a:cs typeface="Poppins"/>
                <a:sym typeface="Poppins"/>
              </a:rPr>
              <a:t>4.4M</a:t>
            </a:r>
            <a:endParaRPr b="0" i="0" sz="4800" u="none" cap="none" strike="noStrike">
              <a:solidFill>
                <a:schemeClr val="dk1"/>
              </a:solidFill>
              <a:latin typeface="Calibri"/>
              <a:ea typeface="Calibri"/>
              <a:cs typeface="Calibri"/>
              <a:sym typeface="Calibri"/>
            </a:endParaRPr>
          </a:p>
        </p:txBody>
      </p:sp>
      <p:sp>
        <p:nvSpPr>
          <p:cNvPr id="229" name="Google Shape;229;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0" name="Google Shape;230;p9"/>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231" name="Google Shape;231;p9"/>
          <p:cNvSpPr/>
          <p:nvPr/>
        </p:nvSpPr>
        <p:spPr>
          <a:xfrm>
            <a:off x="12638080" y="3594100"/>
            <a:ext cx="845925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2" name="Google Shape;232;p9"/>
          <p:cNvPicPr preferRelativeResize="0"/>
          <p:nvPr/>
        </p:nvPicPr>
        <p:blipFill rotWithShape="1">
          <a:blip r:embed="rId11">
            <a:alphaModFix/>
          </a:blip>
          <a:srcRect b="0" l="0" r="0" t="0"/>
          <a:stretch/>
        </p:blipFill>
        <p:spPr>
          <a:xfrm>
            <a:off x="12638080" y="3594100"/>
            <a:ext cx="760204" cy="1016000"/>
          </a:xfrm>
          <a:prstGeom prst="rect">
            <a:avLst/>
          </a:prstGeom>
          <a:noFill/>
          <a:ln>
            <a:noFill/>
          </a:ln>
        </p:spPr>
      </p:pic>
      <p:sp>
        <p:nvSpPr>
          <p:cNvPr id="233" name="Google Shape;233;p9"/>
          <p:cNvSpPr/>
          <p:nvPr/>
        </p:nvSpPr>
        <p:spPr>
          <a:xfrm>
            <a:off x="12638080" y="4914900"/>
            <a:ext cx="8459257"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
          <p:cNvSpPr/>
          <p:nvPr/>
        </p:nvSpPr>
        <p:spPr>
          <a:xfrm>
            <a:off x="12638080" y="4914900"/>
            <a:ext cx="8594741"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35" name="Google Shape;235;p9"/>
          <p:cNvSpPr/>
          <p:nvPr/>
        </p:nvSpPr>
        <p:spPr>
          <a:xfrm>
            <a:off x="12638080" y="6946900"/>
            <a:ext cx="845925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6" name="Google Shape;236;p9"/>
          <p:cNvPicPr preferRelativeResize="0"/>
          <p:nvPr/>
        </p:nvPicPr>
        <p:blipFill rotWithShape="1">
          <a:blip r:embed="rId12">
            <a:alphaModFix/>
          </a:blip>
          <a:srcRect b="0" l="0" r="0" t="0"/>
          <a:stretch/>
        </p:blipFill>
        <p:spPr>
          <a:xfrm>
            <a:off x="12638080" y="6946900"/>
            <a:ext cx="895989" cy="1016000"/>
          </a:xfrm>
          <a:prstGeom prst="rect">
            <a:avLst/>
          </a:prstGeom>
          <a:noFill/>
          <a:ln>
            <a:noFill/>
          </a:ln>
        </p:spPr>
      </p:pic>
      <p:sp>
        <p:nvSpPr>
          <p:cNvPr id="237" name="Google Shape;237;p9"/>
          <p:cNvSpPr/>
          <p:nvPr/>
        </p:nvSpPr>
        <p:spPr>
          <a:xfrm>
            <a:off x="12638080" y="8267700"/>
            <a:ext cx="8459257"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12638080" y="8267700"/>
            <a:ext cx="8594741"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239" name="Google Shape;239;p9"/>
          <p:cNvSpPr/>
          <p:nvPr/>
        </p:nvSpPr>
        <p:spPr>
          <a:xfrm>
            <a:off x="12638080" y="10299700"/>
            <a:ext cx="8459257" cy="2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0" name="Google Shape;240;p9"/>
          <p:cNvPicPr preferRelativeResize="0"/>
          <p:nvPr/>
        </p:nvPicPr>
        <p:blipFill rotWithShape="1">
          <a:blip r:embed="rId13">
            <a:alphaModFix/>
          </a:blip>
          <a:srcRect b="0" l="0" r="0" t="0"/>
          <a:stretch/>
        </p:blipFill>
        <p:spPr>
          <a:xfrm>
            <a:off x="12638080" y="10299700"/>
            <a:ext cx="1008771" cy="1016000"/>
          </a:xfrm>
          <a:prstGeom prst="rect">
            <a:avLst/>
          </a:prstGeom>
          <a:noFill/>
          <a:ln>
            <a:noFill/>
          </a:ln>
        </p:spPr>
      </p:pic>
      <p:sp>
        <p:nvSpPr>
          <p:cNvPr id="241" name="Google Shape;241;p9"/>
          <p:cNvSpPr/>
          <p:nvPr/>
        </p:nvSpPr>
        <p:spPr>
          <a:xfrm>
            <a:off x="12638080" y="11620500"/>
            <a:ext cx="8459257"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p:nvPr/>
        </p:nvSpPr>
        <p:spPr>
          <a:xfrm>
            <a:off x="12638080" y="11620500"/>
            <a:ext cx="8594741"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2024-01-05T04:08:26Z</dcterms:created>
  <dc:creator>PptxGenJS</dc:creator>
</cp:coreProperties>
</file>