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807" r:id="rId6"/>
    <p:sldMasterId id="2147483819" r:id="rId7"/>
    <p:sldMasterId id="2147483754" r:id="rId8"/>
    <p:sldMasterId id="2147483766" r:id="rId9"/>
    <p:sldMasterId id="2147483773" r:id="rId10"/>
    <p:sldMasterId id="2147483693" r:id="rId11"/>
    <p:sldMasterId id="2147483697" r:id="rId12"/>
    <p:sldMasterId id="2147483711" r:id="rId13"/>
    <p:sldMasterId id="2147483720" r:id="rId14"/>
    <p:sldMasterId id="2147483729" r:id="rId15"/>
    <p:sldMasterId id="2147483811" r:id="rId16"/>
    <p:sldMasterId id="2147483821" r:id="rId17"/>
    <p:sldMasterId id="2147483826" r:id="rId18"/>
    <p:sldMasterId id="2147483830" r:id="rId19"/>
    <p:sldMasterId id="2147483844" r:id="rId20"/>
    <p:sldMasterId id="2147483851" r:id="rId21"/>
    <p:sldMasterId id="2147483856" r:id="rId22"/>
  </p:sldMasterIdLst>
  <p:notesMasterIdLst>
    <p:notesMasterId r:id="rId50"/>
  </p:notesMasterIdLst>
  <p:sldIdLst>
    <p:sldId id="257" r:id="rId23"/>
    <p:sldId id="1029" r:id="rId24"/>
    <p:sldId id="705" r:id="rId25"/>
    <p:sldId id="1229" r:id="rId26"/>
    <p:sldId id="1290" r:id="rId27"/>
    <p:sldId id="1246" r:id="rId28"/>
    <p:sldId id="1262" r:id="rId29"/>
    <p:sldId id="1287" r:id="rId30"/>
    <p:sldId id="1257" r:id="rId31"/>
    <p:sldId id="1289" r:id="rId32"/>
    <p:sldId id="1263" r:id="rId33"/>
    <p:sldId id="1258" r:id="rId34"/>
    <p:sldId id="1231" r:id="rId35"/>
    <p:sldId id="1270" r:id="rId36"/>
    <p:sldId id="1271" r:id="rId37"/>
    <p:sldId id="1276" r:id="rId38"/>
    <p:sldId id="1277" r:id="rId39"/>
    <p:sldId id="1278" r:id="rId40"/>
    <p:sldId id="1279" r:id="rId41"/>
    <p:sldId id="1280" r:id="rId42"/>
    <p:sldId id="1281" r:id="rId43"/>
    <p:sldId id="1272" r:id="rId44"/>
    <p:sldId id="1273" r:id="rId45"/>
    <p:sldId id="1275" r:id="rId46"/>
    <p:sldId id="1274" r:id="rId47"/>
    <p:sldId id="1282" r:id="rId48"/>
    <p:sldId id="1283" r:id="rId49"/>
  </p:sldIdLst>
  <p:sldSz cx="9144000" cy="6858000" type="screen4x3"/>
  <p:notesSz cx="6735763" cy="9866313"/>
  <p:embeddedFontLs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Dosis" pitchFamily="2" charset="0"/>
      <p:regular r:id="rId55"/>
      <p:bold r:id="rId56"/>
    </p:embeddedFont>
    <p:embeddedFont>
      <p:font typeface="Dosis ExtraBold" pitchFamily="2" charset="0"/>
      <p:bold r:id="rId57"/>
    </p:embeddedFont>
    <p:embeddedFont>
      <p:font typeface="Dosis Medium" pitchFamily="2" charset="0"/>
      <p:regular r:id="rId58"/>
    </p:embeddedFont>
    <p:embeddedFont>
      <p:font typeface="Dosis SemiBold" pitchFamily="2" charset="0"/>
      <p:bold r:id="rId59"/>
    </p:embeddedFont>
    <p:embeddedFont>
      <p:font typeface="Mistral" panose="03090702030407020403" pitchFamily="66" charset="0"/>
      <p:regular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E7E6E6"/>
    <a:srgbClr val="AFABAB"/>
    <a:srgbClr val="E6F3FA"/>
    <a:srgbClr val="9EE0F4"/>
    <a:srgbClr val="A09F9F"/>
    <a:srgbClr val="DEEBF7"/>
    <a:srgbClr val="424D7B"/>
    <a:srgbClr val="2196B1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1229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font" Target="fonts/font6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font" Target="fonts/font9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1983B1D6-0A82-49A9-AD30-497B9D28A0FB}"/>
    <pc:docChg chg="undo custSel delSld modSld sldOrd delMainMaster">
      <pc:chgData name="LAMIAE BEZZAZ" userId="f9bc3cc0-8e1c-4944-afa8-b4b36bbf20e1" providerId="ADAL" clId="{1983B1D6-0A82-49A9-AD30-497B9D28A0FB}" dt="2026-04-16T14:05:24.882" v="627"/>
      <pc:docMkLst>
        <pc:docMk/>
      </pc:docMkLst>
      <pc:sldChg chg="addSp modSp del">
        <pc:chgData name="LAMIAE BEZZAZ" userId="f9bc3cc0-8e1c-4944-afa8-b4b36bbf20e1" providerId="ADAL" clId="{1983B1D6-0A82-49A9-AD30-497B9D28A0FB}" dt="2026-04-16T13:33:04.699" v="5" actId="14100"/>
        <pc:sldMkLst>
          <pc:docMk/>
          <pc:sldMk cId="56895326" sldId="257"/>
        </pc:sldMkLst>
        <pc:picChg chg="add mod">
          <ac:chgData name="LAMIAE BEZZAZ" userId="f9bc3cc0-8e1c-4944-afa8-b4b36bbf20e1" providerId="ADAL" clId="{1983B1D6-0A82-49A9-AD30-497B9D28A0FB}" dt="2026-04-16T13:33:04.699" v="5" actId="14100"/>
          <ac:picMkLst>
            <pc:docMk/>
            <pc:sldMk cId="56895326" sldId="257"/>
            <ac:picMk id="3" creationId="{F173ABDB-963E-4630-AF45-8DE91B9B60F7}"/>
          </ac:picMkLst>
        </pc:picChg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1502274348" sldId="689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569277105" sldId="705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3182982399" sldId="1029"/>
        </pc:sldMkLst>
      </pc:sldChg>
      <pc:sldChg chg="addSp delSp modSp del">
        <pc:chgData name="LAMIAE BEZZAZ" userId="f9bc3cc0-8e1c-4944-afa8-b4b36bbf20e1" providerId="ADAL" clId="{1983B1D6-0A82-49A9-AD30-497B9D28A0FB}" dt="2026-04-16T13:58:46.163" v="420" actId="1076"/>
        <pc:sldMkLst>
          <pc:docMk/>
          <pc:sldMk cId="2448685570" sldId="1231"/>
        </pc:sldMkLst>
        <pc:picChg chg="add mod">
          <ac:chgData name="LAMIAE BEZZAZ" userId="f9bc3cc0-8e1c-4944-afa8-b4b36bbf20e1" providerId="ADAL" clId="{1983B1D6-0A82-49A9-AD30-497B9D28A0FB}" dt="2026-04-16T13:58:35.293" v="416" actId="1076"/>
          <ac:picMkLst>
            <pc:docMk/>
            <pc:sldMk cId="2448685570" sldId="1231"/>
            <ac:picMk id="12" creationId="{D25F7C40-AEC8-45E5-8B14-5182047A360E}"/>
          </ac:picMkLst>
        </pc:picChg>
        <pc:picChg chg="add mod">
          <ac:chgData name="LAMIAE BEZZAZ" userId="f9bc3cc0-8e1c-4944-afa8-b4b36bbf20e1" providerId="ADAL" clId="{1983B1D6-0A82-49A9-AD30-497B9D28A0FB}" dt="2026-04-16T13:58:39.267" v="417" actId="1076"/>
          <ac:picMkLst>
            <pc:docMk/>
            <pc:sldMk cId="2448685570" sldId="1231"/>
            <ac:picMk id="17" creationId="{50D34CE0-2A04-4CE8-844F-BE68EE9D8098}"/>
          </ac:picMkLst>
        </pc:picChg>
        <pc:picChg chg="add mod">
          <ac:chgData name="LAMIAE BEZZAZ" userId="f9bc3cc0-8e1c-4944-afa8-b4b36bbf20e1" providerId="ADAL" clId="{1983B1D6-0A82-49A9-AD30-497B9D28A0FB}" dt="2026-04-16T13:58:43.703" v="419" actId="1076"/>
          <ac:picMkLst>
            <pc:docMk/>
            <pc:sldMk cId="2448685570" sldId="1231"/>
            <ac:picMk id="18" creationId="{AEBFC39F-3BD1-4E3D-88FF-0D39B2D3FC2C}"/>
          </ac:picMkLst>
        </pc:picChg>
        <pc:picChg chg="add mod">
          <ac:chgData name="LAMIAE BEZZAZ" userId="f9bc3cc0-8e1c-4944-afa8-b4b36bbf20e1" providerId="ADAL" clId="{1983B1D6-0A82-49A9-AD30-497B9D28A0FB}" dt="2026-04-16T13:58:46.163" v="420" actId="1076"/>
          <ac:picMkLst>
            <pc:docMk/>
            <pc:sldMk cId="2448685570" sldId="1231"/>
            <ac:picMk id="19" creationId="{54137041-07C0-4505-9F12-CADA4924A7B9}"/>
          </ac:picMkLst>
        </pc:picChg>
        <pc:picChg chg="add mod">
          <ac:chgData name="LAMIAE BEZZAZ" userId="f9bc3cc0-8e1c-4944-afa8-b4b36bbf20e1" providerId="ADAL" clId="{1983B1D6-0A82-49A9-AD30-497B9D28A0FB}" dt="2026-04-16T13:58:41.137" v="418" actId="1076"/>
          <ac:picMkLst>
            <pc:docMk/>
            <pc:sldMk cId="2448685570" sldId="1231"/>
            <ac:picMk id="20" creationId="{1F317E22-942B-4AB2-8560-AEE0BE1F9A3F}"/>
          </ac:picMkLst>
        </pc:picChg>
        <pc:picChg chg="del">
          <ac:chgData name="LAMIAE BEZZAZ" userId="f9bc3cc0-8e1c-4944-afa8-b4b36bbf20e1" providerId="ADAL" clId="{1983B1D6-0A82-49A9-AD30-497B9D28A0FB}" dt="2026-04-16T13:38:24.808" v="33" actId="478"/>
          <ac:picMkLst>
            <pc:docMk/>
            <pc:sldMk cId="2448685570" sldId="1231"/>
            <ac:picMk id="21" creationId="{5CDCA925-6788-4265-8006-B8B0B0C64987}"/>
          </ac:picMkLst>
        </pc:picChg>
        <pc:picChg chg="del">
          <ac:chgData name="LAMIAE BEZZAZ" userId="f9bc3cc0-8e1c-4944-afa8-b4b36bbf20e1" providerId="ADAL" clId="{1983B1D6-0A82-49A9-AD30-497B9D28A0FB}" dt="2026-04-16T13:38:30.839" v="36" actId="478"/>
          <ac:picMkLst>
            <pc:docMk/>
            <pc:sldMk cId="2448685570" sldId="1231"/>
            <ac:picMk id="22" creationId="{20540661-60E7-4216-AA6A-FA0B56ED310B}"/>
          </ac:picMkLst>
        </pc:picChg>
        <pc:picChg chg="del">
          <ac:chgData name="LAMIAE BEZZAZ" userId="f9bc3cc0-8e1c-4944-afa8-b4b36bbf20e1" providerId="ADAL" clId="{1983B1D6-0A82-49A9-AD30-497B9D28A0FB}" dt="2026-04-16T13:38:30.839" v="36" actId="478"/>
          <ac:picMkLst>
            <pc:docMk/>
            <pc:sldMk cId="2448685570" sldId="1231"/>
            <ac:picMk id="23" creationId="{9855BE4E-7736-4AF4-8E61-7D048A8FBC08}"/>
          </ac:picMkLst>
        </pc:picChg>
        <pc:picChg chg="del">
          <ac:chgData name="LAMIAE BEZZAZ" userId="f9bc3cc0-8e1c-4944-afa8-b4b36bbf20e1" providerId="ADAL" clId="{1983B1D6-0A82-49A9-AD30-497B9D28A0FB}" dt="2026-04-16T13:38:30.839" v="36" actId="478"/>
          <ac:picMkLst>
            <pc:docMk/>
            <pc:sldMk cId="2448685570" sldId="1231"/>
            <ac:picMk id="24" creationId="{C2BA3DC3-12A0-43F2-8B94-C53F3AE04776}"/>
          </ac:picMkLst>
        </pc:picChg>
        <pc:picChg chg="del">
          <ac:chgData name="LAMIAE BEZZAZ" userId="f9bc3cc0-8e1c-4944-afa8-b4b36bbf20e1" providerId="ADAL" clId="{1983B1D6-0A82-49A9-AD30-497B9D28A0FB}" dt="2026-04-16T13:38:30.839" v="36" actId="478"/>
          <ac:picMkLst>
            <pc:docMk/>
            <pc:sldMk cId="2448685570" sldId="1231"/>
            <ac:picMk id="25" creationId="{F839451C-59AB-4362-B43C-053C16EC7227}"/>
          </ac:picMkLst>
        </pc:picChg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155981778" sldId="1232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73515141" sldId="1240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3024707293" sldId="1246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902392552" sldId="1257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1446148879" sldId="1258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2291597756" sldId="1262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651273619" sldId="1263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1013298960" sldId="1270"/>
        </pc:sldMkLst>
      </pc:sldChg>
      <pc:sldChg chg="addSp delSp modSp del">
        <pc:chgData name="LAMIAE BEZZAZ" userId="f9bc3cc0-8e1c-4944-afa8-b4b36bbf20e1" providerId="ADAL" clId="{1983B1D6-0A82-49A9-AD30-497B9D28A0FB}" dt="2026-04-16T13:57:04.610" v="360" actId="14100"/>
        <pc:sldMkLst>
          <pc:docMk/>
          <pc:sldMk cId="1932069011" sldId="1271"/>
        </pc:sldMkLst>
        <pc:spChg chg="mod">
          <ac:chgData name="LAMIAE BEZZAZ" userId="f9bc3cc0-8e1c-4944-afa8-b4b36bbf20e1" providerId="ADAL" clId="{1983B1D6-0A82-49A9-AD30-497B9D28A0FB}" dt="2026-04-16T13:55:59.899" v="338" actId="14100"/>
          <ac:spMkLst>
            <pc:docMk/>
            <pc:sldMk cId="1932069011" sldId="1271"/>
            <ac:spMk id="16" creationId="{5AE8B19C-F9BD-C41B-5519-216C3062AD85}"/>
          </ac:spMkLst>
        </pc:spChg>
        <pc:picChg chg="add mod">
          <ac:chgData name="LAMIAE BEZZAZ" userId="f9bc3cc0-8e1c-4944-afa8-b4b36bbf20e1" providerId="ADAL" clId="{1983B1D6-0A82-49A9-AD30-497B9D28A0FB}" dt="2026-04-16T13:57:00.816" v="358" actId="14100"/>
          <ac:picMkLst>
            <pc:docMk/>
            <pc:sldMk cId="1932069011" sldId="1271"/>
            <ac:picMk id="3" creationId="{78F19EA7-511E-47E2-B127-54DD22D68B06}"/>
          </ac:picMkLst>
        </pc:picChg>
        <pc:picChg chg="add mod modCrop">
          <ac:chgData name="LAMIAE BEZZAZ" userId="f9bc3cc0-8e1c-4944-afa8-b4b36bbf20e1" providerId="ADAL" clId="{1983B1D6-0A82-49A9-AD30-497B9D28A0FB}" dt="2026-04-16T13:57:04.610" v="360" actId="14100"/>
          <ac:picMkLst>
            <pc:docMk/>
            <pc:sldMk cId="1932069011" sldId="1271"/>
            <ac:picMk id="5" creationId="{875ADC7E-41FF-443A-9FA3-B08ACDB0EE1E}"/>
          </ac:picMkLst>
        </pc:picChg>
        <pc:picChg chg="add mod">
          <ac:chgData name="LAMIAE BEZZAZ" userId="f9bc3cc0-8e1c-4944-afa8-b4b36bbf20e1" providerId="ADAL" clId="{1983B1D6-0A82-49A9-AD30-497B9D28A0FB}" dt="2026-04-16T13:56:54.747" v="356" actId="14100"/>
          <ac:picMkLst>
            <pc:docMk/>
            <pc:sldMk cId="1932069011" sldId="1271"/>
            <ac:picMk id="7" creationId="{0C0264AB-BC80-4DD8-BC19-40452A8F99B9}"/>
          </ac:picMkLst>
        </pc:picChg>
        <pc:picChg chg="del">
          <ac:chgData name="LAMIAE BEZZAZ" userId="f9bc3cc0-8e1c-4944-afa8-b4b36bbf20e1" providerId="ADAL" clId="{1983B1D6-0A82-49A9-AD30-497B9D28A0FB}" dt="2026-04-16T13:56:35.950" v="350" actId="478"/>
          <ac:picMkLst>
            <pc:docMk/>
            <pc:sldMk cId="1932069011" sldId="1271"/>
            <ac:picMk id="8" creationId="{4E6C2D9D-7DA1-48BE-9E95-8E1B4A008796}"/>
          </ac:picMkLst>
        </pc:picChg>
        <pc:picChg chg="del">
          <ac:chgData name="LAMIAE BEZZAZ" userId="f9bc3cc0-8e1c-4944-afa8-b4b36bbf20e1" providerId="ADAL" clId="{1983B1D6-0A82-49A9-AD30-497B9D28A0FB}" dt="2026-04-16T13:41:58.055" v="52" actId="478"/>
          <ac:picMkLst>
            <pc:docMk/>
            <pc:sldMk cId="1932069011" sldId="1271"/>
            <ac:picMk id="10" creationId="{43898EBC-3BE7-4D53-A60E-C14B722EADC9}"/>
          </ac:picMkLst>
        </pc:picChg>
        <pc:picChg chg="add mod">
          <ac:chgData name="LAMIAE BEZZAZ" userId="f9bc3cc0-8e1c-4944-afa8-b4b36bbf20e1" providerId="ADAL" clId="{1983B1D6-0A82-49A9-AD30-497B9D28A0FB}" dt="2026-04-16T13:56:32.371" v="349" actId="14100"/>
          <ac:picMkLst>
            <pc:docMk/>
            <pc:sldMk cId="1932069011" sldId="1271"/>
            <ac:picMk id="11" creationId="{F4D3666A-4057-4D40-BE09-3C9BB3C24B8E}"/>
          </ac:picMkLst>
        </pc:picChg>
        <pc:picChg chg="del">
          <ac:chgData name="LAMIAE BEZZAZ" userId="f9bc3cc0-8e1c-4944-afa8-b4b36bbf20e1" providerId="ADAL" clId="{1983B1D6-0A82-49A9-AD30-497B9D28A0FB}" dt="2026-04-16T13:52:26.337" v="65" actId="478"/>
          <ac:picMkLst>
            <pc:docMk/>
            <pc:sldMk cId="1932069011" sldId="1271"/>
            <ac:picMk id="12" creationId="{AA3C10B1-CD25-4592-AEC0-D88DB2958808}"/>
          </ac:picMkLst>
        </pc:picChg>
        <pc:picChg chg="add mod">
          <ac:chgData name="LAMIAE BEZZAZ" userId="f9bc3cc0-8e1c-4944-afa8-b4b36bbf20e1" providerId="ADAL" clId="{1983B1D6-0A82-49A9-AD30-497B9D28A0FB}" dt="2026-04-16T13:56:29.466" v="348" actId="1076"/>
          <ac:picMkLst>
            <pc:docMk/>
            <pc:sldMk cId="1932069011" sldId="1271"/>
            <ac:picMk id="18" creationId="{065E7C3A-899F-4AE3-AD79-15583887DC6F}"/>
          </ac:picMkLst>
        </pc:picChg>
        <pc:picChg chg="del">
          <ac:chgData name="LAMIAE BEZZAZ" userId="f9bc3cc0-8e1c-4944-afa8-b4b36bbf20e1" providerId="ADAL" clId="{1983B1D6-0A82-49A9-AD30-497B9D28A0FB}" dt="2026-04-16T13:52:23.304" v="63" actId="478"/>
          <ac:picMkLst>
            <pc:docMk/>
            <pc:sldMk cId="1932069011" sldId="1271"/>
            <ac:picMk id="28" creationId="{5D8C36F1-5304-44E4-A57C-4645D7C8236A}"/>
          </ac:picMkLst>
        </pc:picChg>
        <pc:picChg chg="del">
          <ac:chgData name="LAMIAE BEZZAZ" userId="f9bc3cc0-8e1c-4944-afa8-b4b36bbf20e1" providerId="ADAL" clId="{1983B1D6-0A82-49A9-AD30-497B9D28A0FB}" dt="2026-04-16T13:52:38.486" v="66" actId="478"/>
          <ac:picMkLst>
            <pc:docMk/>
            <pc:sldMk cId="1932069011" sldId="1271"/>
            <ac:picMk id="29" creationId="{15C61E3C-9141-4FDB-8C19-8E0B2533D7A0}"/>
          </ac:picMkLst>
        </pc:picChg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3526332445" sldId="1272"/>
        </pc:sldMkLst>
      </pc:sldChg>
      <pc:sldChg chg="modSp del">
        <pc:chgData name="LAMIAE BEZZAZ" userId="f9bc3cc0-8e1c-4944-afa8-b4b36bbf20e1" providerId="ADAL" clId="{1983B1D6-0A82-49A9-AD30-497B9D28A0FB}" dt="2026-04-16T14:00:57.097" v="533" actId="20577"/>
        <pc:sldMkLst>
          <pc:docMk/>
          <pc:sldMk cId="1846393975" sldId="1273"/>
        </pc:sldMkLst>
        <pc:graphicFrameChg chg="modGraphic">
          <ac:chgData name="LAMIAE BEZZAZ" userId="f9bc3cc0-8e1c-4944-afa8-b4b36bbf20e1" providerId="ADAL" clId="{1983B1D6-0A82-49A9-AD30-497B9D28A0FB}" dt="2026-04-16T14:00:57.097" v="533" actId="20577"/>
          <ac:graphicFrameMkLst>
            <pc:docMk/>
            <pc:sldMk cId="1846393975" sldId="1273"/>
            <ac:graphicFrameMk id="3" creationId="{CC81AC77-3D3A-491F-950C-145FC6033889}"/>
          </ac:graphicFrameMkLst>
        </pc:graphicFrameChg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568285701" sldId="1274"/>
        </pc:sldMkLst>
      </pc:sldChg>
      <pc:sldChg chg="modSp del">
        <pc:chgData name="LAMIAE BEZZAZ" userId="f9bc3cc0-8e1c-4944-afa8-b4b36bbf20e1" providerId="ADAL" clId="{1983B1D6-0A82-49A9-AD30-497B9D28A0FB}" dt="2026-04-16T14:03:59.282" v="591" actId="20577"/>
        <pc:sldMkLst>
          <pc:docMk/>
          <pc:sldMk cId="2436084734" sldId="1275"/>
        </pc:sldMkLst>
        <pc:graphicFrameChg chg="mod modGraphic">
          <ac:chgData name="LAMIAE BEZZAZ" userId="f9bc3cc0-8e1c-4944-afa8-b4b36bbf20e1" providerId="ADAL" clId="{1983B1D6-0A82-49A9-AD30-497B9D28A0FB}" dt="2026-04-16T14:03:59.282" v="591" actId="20577"/>
          <ac:graphicFrameMkLst>
            <pc:docMk/>
            <pc:sldMk cId="2436084734" sldId="1275"/>
            <ac:graphicFrameMk id="3" creationId="{CC81AC77-3D3A-491F-950C-145FC6033889}"/>
          </ac:graphicFrameMkLst>
        </pc:graphicFrameChg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2203277354" sldId="1276"/>
        </pc:sldMkLst>
      </pc:sldChg>
      <pc:sldChg chg="addSp delSp modSp del">
        <pc:chgData name="LAMIAE BEZZAZ" userId="f9bc3cc0-8e1c-4944-afa8-b4b36bbf20e1" providerId="ADAL" clId="{1983B1D6-0A82-49A9-AD30-497B9D28A0FB}" dt="2026-04-16T13:59:30.636" v="484" actId="1076"/>
        <pc:sldMkLst>
          <pc:docMk/>
          <pc:sldMk cId="353481677" sldId="1277"/>
        </pc:sldMkLst>
        <pc:picChg chg="add mod">
          <ac:chgData name="LAMIAE BEZZAZ" userId="f9bc3cc0-8e1c-4944-afa8-b4b36bbf20e1" providerId="ADAL" clId="{1983B1D6-0A82-49A9-AD30-497B9D28A0FB}" dt="2026-04-16T13:59:30.636" v="484" actId="1076"/>
          <ac:picMkLst>
            <pc:docMk/>
            <pc:sldMk cId="353481677" sldId="1277"/>
            <ac:picMk id="12" creationId="{C782006E-F780-4EF5-A8E5-D42502F15AAD}"/>
          </ac:picMkLst>
        </pc:picChg>
        <pc:picChg chg="add mod">
          <ac:chgData name="LAMIAE BEZZAZ" userId="f9bc3cc0-8e1c-4944-afa8-b4b36bbf20e1" providerId="ADAL" clId="{1983B1D6-0A82-49A9-AD30-497B9D28A0FB}" dt="2026-04-16T13:59:09.065" v="478" actId="1076"/>
          <ac:picMkLst>
            <pc:docMk/>
            <pc:sldMk cId="353481677" sldId="1277"/>
            <ac:picMk id="17" creationId="{DDF4B819-3001-4187-A17D-C2E2C76B3210}"/>
          </ac:picMkLst>
        </pc:picChg>
        <pc:picChg chg="add mod">
          <ac:chgData name="LAMIAE BEZZAZ" userId="f9bc3cc0-8e1c-4944-afa8-b4b36bbf20e1" providerId="ADAL" clId="{1983B1D6-0A82-49A9-AD30-497B9D28A0FB}" dt="2026-04-16T13:59:21.973" v="482" actId="1076"/>
          <ac:picMkLst>
            <pc:docMk/>
            <pc:sldMk cId="353481677" sldId="1277"/>
            <ac:picMk id="18" creationId="{EF3F41B8-ACAC-4D03-AE7C-5933D5A72616}"/>
          </ac:picMkLst>
        </pc:picChg>
        <pc:picChg chg="add mod">
          <ac:chgData name="LAMIAE BEZZAZ" userId="f9bc3cc0-8e1c-4944-afa8-b4b36bbf20e1" providerId="ADAL" clId="{1983B1D6-0A82-49A9-AD30-497B9D28A0FB}" dt="2026-04-16T13:59:14.123" v="480" actId="1076"/>
          <ac:picMkLst>
            <pc:docMk/>
            <pc:sldMk cId="353481677" sldId="1277"/>
            <ac:picMk id="19" creationId="{5528921A-3BAD-4A05-9A88-E55DAF2F4A73}"/>
          </ac:picMkLst>
        </pc:picChg>
        <pc:picChg chg="add mod">
          <ac:chgData name="LAMIAE BEZZAZ" userId="f9bc3cc0-8e1c-4944-afa8-b4b36bbf20e1" providerId="ADAL" clId="{1983B1D6-0A82-49A9-AD30-497B9D28A0FB}" dt="2026-04-16T13:59:26.473" v="483" actId="1076"/>
          <ac:picMkLst>
            <pc:docMk/>
            <pc:sldMk cId="353481677" sldId="1277"/>
            <ac:picMk id="20" creationId="{44A5891E-4771-4D9E-88FD-35C913F1C10F}"/>
          </ac:picMkLst>
        </pc:picChg>
        <pc:picChg chg="del">
          <ac:chgData name="LAMIAE BEZZAZ" userId="f9bc3cc0-8e1c-4944-afa8-b4b36bbf20e1" providerId="ADAL" clId="{1983B1D6-0A82-49A9-AD30-497B9D28A0FB}" dt="2026-04-16T13:39:46.297" v="42" actId="478"/>
          <ac:picMkLst>
            <pc:docMk/>
            <pc:sldMk cId="353481677" sldId="1277"/>
            <ac:picMk id="21" creationId="{07AFAEF3-839C-4937-8C1D-C5605AEFB3AE}"/>
          </ac:picMkLst>
        </pc:picChg>
        <pc:picChg chg="del">
          <ac:chgData name="LAMIAE BEZZAZ" userId="f9bc3cc0-8e1c-4944-afa8-b4b36bbf20e1" providerId="ADAL" clId="{1983B1D6-0A82-49A9-AD30-497B9D28A0FB}" dt="2026-04-16T13:39:46.297" v="42" actId="478"/>
          <ac:picMkLst>
            <pc:docMk/>
            <pc:sldMk cId="353481677" sldId="1277"/>
            <ac:picMk id="22" creationId="{50FDC9F1-D599-448B-85B9-5AC460A28500}"/>
          </ac:picMkLst>
        </pc:picChg>
        <pc:picChg chg="del">
          <ac:chgData name="LAMIAE BEZZAZ" userId="f9bc3cc0-8e1c-4944-afa8-b4b36bbf20e1" providerId="ADAL" clId="{1983B1D6-0A82-49A9-AD30-497B9D28A0FB}" dt="2026-04-16T13:39:46.297" v="42" actId="478"/>
          <ac:picMkLst>
            <pc:docMk/>
            <pc:sldMk cId="353481677" sldId="1277"/>
            <ac:picMk id="23" creationId="{886F6F04-CF7D-4689-9F32-8D131E2E3C79}"/>
          </ac:picMkLst>
        </pc:picChg>
        <pc:picChg chg="del">
          <ac:chgData name="LAMIAE BEZZAZ" userId="f9bc3cc0-8e1c-4944-afa8-b4b36bbf20e1" providerId="ADAL" clId="{1983B1D6-0A82-49A9-AD30-497B9D28A0FB}" dt="2026-04-16T13:39:46.297" v="42" actId="478"/>
          <ac:picMkLst>
            <pc:docMk/>
            <pc:sldMk cId="353481677" sldId="1277"/>
            <ac:picMk id="24" creationId="{D6CD6C9D-9AE1-43A6-BBE8-30A5603B8360}"/>
          </ac:picMkLst>
        </pc:picChg>
        <pc:picChg chg="del">
          <ac:chgData name="LAMIAE BEZZAZ" userId="f9bc3cc0-8e1c-4944-afa8-b4b36bbf20e1" providerId="ADAL" clId="{1983B1D6-0A82-49A9-AD30-497B9D28A0FB}" dt="2026-04-16T13:39:46.297" v="42" actId="478"/>
          <ac:picMkLst>
            <pc:docMk/>
            <pc:sldMk cId="353481677" sldId="1277"/>
            <ac:picMk id="25" creationId="{E2123A70-0945-4D3D-9A16-277E2A847891}"/>
          </ac:picMkLst>
        </pc:picChg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3841675249" sldId="1278"/>
        </pc:sldMkLst>
      </pc:sldChg>
      <pc:sldChg chg="modSp del">
        <pc:chgData name="LAMIAE BEZZAZ" userId="f9bc3cc0-8e1c-4944-afa8-b4b36bbf20e1" providerId="ADAL" clId="{1983B1D6-0A82-49A9-AD30-497B9D28A0FB}" dt="2026-04-16T14:00:09.293" v="515" actId="20577"/>
        <pc:sldMkLst>
          <pc:docMk/>
          <pc:sldMk cId="3051769598" sldId="1279"/>
        </pc:sldMkLst>
        <pc:spChg chg="mod">
          <ac:chgData name="LAMIAE BEZZAZ" userId="f9bc3cc0-8e1c-4944-afa8-b4b36bbf20e1" providerId="ADAL" clId="{1983B1D6-0A82-49A9-AD30-497B9D28A0FB}" dt="2026-04-16T14:00:09.293" v="515" actId="20577"/>
          <ac:spMkLst>
            <pc:docMk/>
            <pc:sldMk cId="3051769598" sldId="1279"/>
            <ac:spMk id="23" creationId="{8ED6E5E3-C4F1-19B3-0CA3-D422FF67D944}"/>
          </ac:spMkLst>
        </pc:spChg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1726868563" sldId="1280"/>
        </pc:sldMkLst>
      </pc:sldChg>
      <pc:sldChg chg="modSp">
        <pc:chgData name="LAMIAE BEZZAZ" userId="f9bc3cc0-8e1c-4944-afa8-b4b36bbf20e1" providerId="ADAL" clId="{1983B1D6-0A82-49A9-AD30-497B9D28A0FB}" dt="2026-04-16T14:05:24.882" v="627"/>
        <pc:sldMkLst>
          <pc:docMk/>
          <pc:sldMk cId="155981778" sldId="1282"/>
        </pc:sldMkLst>
        <pc:spChg chg="mod">
          <ac:chgData name="LAMIAE BEZZAZ" userId="f9bc3cc0-8e1c-4944-afa8-b4b36bbf20e1" providerId="ADAL" clId="{1983B1D6-0A82-49A9-AD30-497B9D28A0FB}" dt="2026-04-16T14:05:24.882" v="627"/>
          <ac:spMkLst>
            <pc:docMk/>
            <pc:sldMk cId="155981778" sldId="1282"/>
            <ac:spMk id="23" creationId="{8ED6E5E3-C4F1-19B3-0CA3-D422FF67D944}"/>
          </ac:spMkLst>
        </pc:spChg>
      </pc:sldChg>
      <pc:sldChg chg="addSp delSp modSp del">
        <pc:chgData name="LAMIAE BEZZAZ" userId="f9bc3cc0-8e1c-4944-afa8-b4b36bbf20e1" providerId="ADAL" clId="{1983B1D6-0A82-49A9-AD30-497B9D28A0FB}" dt="2026-04-16T13:37:47.577" v="32" actId="20577"/>
        <pc:sldMkLst>
          <pc:docMk/>
          <pc:sldMk cId="2978975811" sldId="1289"/>
        </pc:sldMkLst>
        <pc:spChg chg="mod">
          <ac:chgData name="LAMIAE BEZZAZ" userId="f9bc3cc0-8e1c-4944-afa8-b4b36bbf20e1" providerId="ADAL" clId="{1983B1D6-0A82-49A9-AD30-497B9D28A0FB}" dt="2026-04-16T13:37:47.577" v="32" actId="20577"/>
          <ac:spMkLst>
            <pc:docMk/>
            <pc:sldMk cId="2978975811" sldId="1289"/>
            <ac:spMk id="7" creationId="{926954AF-F1E1-39EA-0347-22DD6224C885}"/>
          </ac:spMkLst>
        </pc:spChg>
        <pc:spChg chg="mod">
          <ac:chgData name="LAMIAE BEZZAZ" userId="f9bc3cc0-8e1c-4944-afa8-b4b36bbf20e1" providerId="ADAL" clId="{1983B1D6-0A82-49A9-AD30-497B9D28A0FB}" dt="2026-04-16T13:37:28.366" v="29" actId="14100"/>
          <ac:spMkLst>
            <pc:docMk/>
            <pc:sldMk cId="2978975811" sldId="1289"/>
            <ac:spMk id="10" creationId="{6CA2980C-DE3A-4B78-A458-F7DADA3DA1CE}"/>
          </ac:spMkLst>
        </pc:spChg>
        <pc:picChg chg="del">
          <ac:chgData name="LAMIAE BEZZAZ" userId="f9bc3cc0-8e1c-4944-afa8-b4b36bbf20e1" providerId="ADAL" clId="{1983B1D6-0A82-49A9-AD30-497B9D28A0FB}" dt="2026-04-16T13:36:43.607" v="14" actId="478"/>
          <ac:picMkLst>
            <pc:docMk/>
            <pc:sldMk cId="2978975811" sldId="1289"/>
            <ac:picMk id="9" creationId="{BEAABAF6-7113-4CDC-BC3B-EDFE66A50DCA}"/>
          </ac:picMkLst>
        </pc:picChg>
        <pc:picChg chg="add mod ord">
          <ac:chgData name="LAMIAE BEZZAZ" userId="f9bc3cc0-8e1c-4944-afa8-b4b36bbf20e1" providerId="ADAL" clId="{1983B1D6-0A82-49A9-AD30-497B9D28A0FB}" dt="2026-04-16T13:37:23.636" v="27" actId="1076"/>
          <ac:picMkLst>
            <pc:docMk/>
            <pc:sldMk cId="2978975811" sldId="1289"/>
            <ac:picMk id="11" creationId="{D0E169A9-25A5-42BB-9889-44B4A2724EE5}"/>
          </ac:picMkLst>
        </pc:picChg>
      </pc:sldChg>
      <pc:sldChg chg="ord">
        <pc:chgData name="LAMIAE BEZZAZ" userId="f9bc3cc0-8e1c-4944-afa8-b4b36bbf20e1" providerId="ADAL" clId="{1983B1D6-0A82-49A9-AD30-497B9D28A0FB}" dt="2026-04-16T13:32:34.736" v="1"/>
        <pc:sldMkLst>
          <pc:docMk/>
          <pc:sldMk cId="379146290" sldId="1290"/>
        </pc:sldMkLst>
      </pc:sldChg>
      <pc:sldChg chg="del">
        <pc:chgData name="LAMIAE BEZZAZ" userId="f9bc3cc0-8e1c-4944-afa8-b4b36bbf20e1" providerId="ADAL" clId="{1983B1D6-0A82-49A9-AD30-497B9D28A0FB}" dt="2026-04-16T13:32:36.264" v="2" actId="47"/>
        <pc:sldMkLst>
          <pc:docMk/>
          <pc:sldMk cId="3158680162" sldId="1291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590573129" sldId="1390"/>
        </pc:sldMkLst>
      </pc:sldChg>
      <pc:sldChg chg="del">
        <pc:chgData name="LAMIAE BEZZAZ" userId="f9bc3cc0-8e1c-4944-afa8-b4b36bbf20e1" providerId="ADAL" clId="{1983B1D6-0A82-49A9-AD30-497B9D28A0FB}" dt="2026-04-16T13:32:27.216" v="0" actId="47"/>
        <pc:sldMkLst>
          <pc:docMk/>
          <pc:sldMk cId="941468883" sldId="1397"/>
        </pc:sldMkLst>
      </pc:sldChg>
      <pc:sldMasterChg chg="del delSldLayout">
        <pc:chgData name="LAMIAE BEZZAZ" userId="f9bc3cc0-8e1c-4944-afa8-b4b36bbf20e1" providerId="ADAL" clId="{1983B1D6-0A82-49A9-AD30-497B9D28A0FB}" dt="2026-04-16T13:32:27.216" v="0" actId="47"/>
        <pc:sldMasterMkLst>
          <pc:docMk/>
          <pc:sldMasterMk cId="241199528" sldId="2147483786"/>
        </pc:sldMasterMkLst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214106657" sldId="2147483787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512134984" sldId="2147483788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1565656944" sldId="2147483789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1746384574" sldId="2147483790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3246810344" sldId="2147483791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2468765251" sldId="2147483792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2310630693" sldId="2147483793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1582233743" sldId="2147483794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518193350" sldId="2147483795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2619081236" sldId="2147483796"/>
          </pc:sldLayoutMkLst>
        </pc:sldLayoutChg>
        <pc:sldLayoutChg chg="del">
          <pc:chgData name="LAMIAE BEZZAZ" userId="f9bc3cc0-8e1c-4944-afa8-b4b36bbf20e1" providerId="ADAL" clId="{1983B1D6-0A82-49A9-AD30-497B9D28A0FB}" dt="2026-04-16T13:32:27.216" v="0" actId="47"/>
          <pc:sldLayoutMkLst>
            <pc:docMk/>
            <pc:sldMasterMk cId="241199528" sldId="2147483786"/>
            <pc:sldLayoutMk cId="102990695" sldId="214748379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70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523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32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29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50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3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1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97471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46259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499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304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6772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68711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81438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18270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71781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91008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32257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813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5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8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75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86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68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39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57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73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Plan de la séance 3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3827040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079526" y="3889277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Activités de lecture - compréhension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2330447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079526" y="2435330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Activités de lecture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1983" y="28767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phrase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5DF98A2-5A1C-3E53-74BC-D575AF0F0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3669" y="421535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texte - Compréhension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A4711D-51B2-240E-C5E7-420DD7308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43" y="5081604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24B8F2BF-037B-3B47-F95B-8798929FE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02" y="54532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Travail sur le livret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EEC69B-011D-75A0-230C-4A432EC5697D}"/>
              </a:ext>
            </a:extLst>
          </p:cNvPr>
          <p:cNvSpPr txBox="1"/>
          <p:nvPr userDrawn="1"/>
        </p:nvSpPr>
        <p:spPr>
          <a:xfrm>
            <a:off x="1544924" y="5114700"/>
            <a:ext cx="309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3.  Activités de lecture sur le livret</a:t>
            </a:r>
          </a:p>
        </p:txBody>
      </p:sp>
      <p:pic>
        <p:nvPicPr>
          <p:cNvPr id="16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EA04CB3-4F01-E22B-1F0B-197FCEC06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115487" y="2303595"/>
            <a:ext cx="540000" cy="540000"/>
          </a:xfrm>
          <a:prstGeom prst="rect">
            <a:avLst/>
          </a:prstGeom>
        </p:spPr>
      </p:pic>
      <p:pic>
        <p:nvPicPr>
          <p:cNvPr id="17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BF236806-7ABD-5B66-EE57-9DC1F6A17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64731" y="3778198"/>
            <a:ext cx="540000" cy="540000"/>
          </a:xfrm>
          <a:prstGeom prst="rect">
            <a:avLst/>
          </a:prstGeom>
          <a:noFill/>
        </p:spPr>
      </p:pic>
      <p:pic>
        <p:nvPicPr>
          <p:cNvPr id="20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9CBDCA13-3B7F-5444-3279-2ABA893D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8874" y="495424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26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03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33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0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0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63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95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66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67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37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64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109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66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316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80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96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70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84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3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81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99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11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jpg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10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415B91-FD50-93F1-9ECA-66073EDAE11E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C5769-7CB5-E000-A815-5653612E61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773BD6-4E01-C50F-FB3F-5D50AB3AB6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DAC94B-FFB7-852B-F976-6D176C9758A2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8FAC96-8C79-CA29-FBD0-F930A21CE1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8BE46F-8089-CC07-B549-9DA15183F7EA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48771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80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781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49773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380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05/05/2026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212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419325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03564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37273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ED4A7-88C7-F816-24A0-D88AEC5FBA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3866766" y="17232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643BA-51F5-386A-0262-4D67B40A9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676E35-C3B5-449C-E8A2-5D8F39B138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25" y="161444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86A730-91B2-C5E4-2947-AB78464E2E0F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5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03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73ABDB-963E-4630-AF45-8DE91B9B6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109 et de recopier les phrases sur leurs cahiers.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E169A9-25A5-42BB-9889-44B4A2724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77" y="1215844"/>
            <a:ext cx="3670515" cy="545832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CA2980C-DE3A-4B78-A458-F7DADA3DA1CE}"/>
              </a:ext>
            </a:extLst>
          </p:cNvPr>
          <p:cNvSpPr/>
          <p:nvPr/>
        </p:nvSpPr>
        <p:spPr>
          <a:xfrm>
            <a:off x="5266945" y="1754659"/>
            <a:ext cx="2816352" cy="1866365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512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25F7C40-AEC8-45E5-8B14-5182047A3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71" y="1895017"/>
            <a:ext cx="1744230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0D34CE0-2A04-4CE8-844F-BE68EE9D8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00" y="1891518"/>
            <a:ext cx="1744230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137041-07C0-4505-9F12-CADA4924A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72" y="4032667"/>
            <a:ext cx="1744230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317E22-942B-4AB2-8560-AEE0BE1F9A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9" y="1891518"/>
            <a:ext cx="1744230" cy="190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A5891E-4771-4D9E-88FD-35C913F1C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46" y="4032667"/>
            <a:ext cx="174423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76907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scènes. Je vais te dire des phrases et tu vas me montrer les images qui correspondent : 1) Le soir, je me brosse les dents. 2) Sami porte une casquette rouge. 3) Vendredi, Salma aime voyager avec son frère. 4) Kamal va à l’école à huit heures. 5) La famille fait un pique-nique dans la forêt.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F19EA7-511E-47E2-B127-54DD22D68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79" y="3646008"/>
            <a:ext cx="2691962" cy="23205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5ADC7E-41FF-443A-9FA3-B08ACDB0EE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5" t="17931" r="5948" b="14699"/>
          <a:stretch/>
        </p:blipFill>
        <p:spPr>
          <a:xfrm>
            <a:off x="3641834" y="3646007"/>
            <a:ext cx="2202297" cy="23205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0264AB-BC80-4DD8-BC19-40452A8F9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2" y="3646007"/>
            <a:ext cx="2449838" cy="23205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D3666A-4057-4D40-BE09-3C9BB3C24B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84" y="1874952"/>
            <a:ext cx="3713423" cy="16921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65E7C3A-899F-4AE3-AD79-15583887D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97" y="1868932"/>
            <a:ext cx="3539359" cy="169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22032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82006E-F780-4EF5-A8E5-D42502F15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99" y="4020986"/>
            <a:ext cx="1744230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F4B819-3001-4187-A17D-C2E2C76B3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31" y="1864657"/>
            <a:ext cx="1744230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F3F41B8-ACAC-4D03-AE7C-5933D5A72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41" y="1864657"/>
            <a:ext cx="1744230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28921A-3BAD-4A05-9A88-E55DAF2F4A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36" y="1864657"/>
            <a:ext cx="1744230" cy="190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59193A-0BDA-5E1B-53CA-55E03D15E2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2" y="4020986"/>
            <a:ext cx="174423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04047" y="3069811"/>
            <a:ext cx="7476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38416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505650" y="2033781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matin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quelle heure tu te réveilles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quelle heure tu prends le petit-déjeuner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fais quoi après l’école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samedi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4776" y="2750482"/>
            <a:ext cx="8238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sa journée.</a:t>
            </a:r>
          </a:p>
        </p:txBody>
      </p:sp>
    </p:spTree>
    <p:extLst>
      <p:ext uri="{BB962C8B-B14F-4D97-AF65-F5344CB8AC3E}">
        <p14:creationId xmlns:p14="http://schemas.microsoft.com/office/powerpoint/2010/main" val="17268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1378CFD-C034-4418-944D-6095B6D342F6}"/>
              </a:ext>
            </a:extLst>
          </p:cNvPr>
          <p:cNvGrpSpPr/>
          <p:nvPr/>
        </p:nvGrpSpPr>
        <p:grpSpPr>
          <a:xfrm>
            <a:off x="3205057" y="2883965"/>
            <a:ext cx="2230032" cy="2839474"/>
            <a:chOff x="3029352" y="3081840"/>
            <a:chExt cx="2617338" cy="334647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D98087D-9127-FE94-A9A4-EA19F6CFB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0782" y="3689448"/>
              <a:ext cx="1825908" cy="273886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D7A1219-85ED-CF98-3D23-A62C8908D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9352" y="3081840"/>
              <a:ext cx="938876" cy="1048901"/>
            </a:xfrm>
            <a:prstGeom prst="rect">
              <a:avLst/>
            </a:prstGeom>
          </p:spPr>
        </p:pic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41" y="777795"/>
            <a:ext cx="725369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Présente-toi et parle de ta journée et de ce que tu fais dimanche.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Expliquer la consigne avec la langue de l’apprenant.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64C76-30BA-4748-A411-1520C2C88262}"/>
              </a:ext>
            </a:extLst>
          </p:cNvPr>
          <p:cNvSpPr/>
          <p:nvPr/>
        </p:nvSpPr>
        <p:spPr>
          <a:xfrm>
            <a:off x="2402913" y="62200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=  2 points (10 pts)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4D4DBB-4714-48DC-BBF1-08DB0C507050}"/>
              </a:ext>
            </a:extLst>
          </p:cNvPr>
          <p:cNvSpPr txBox="1"/>
          <p:nvPr/>
        </p:nvSpPr>
        <p:spPr>
          <a:xfrm>
            <a:off x="1222562" y="2285027"/>
            <a:ext cx="72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et parle de ta journée et de ce que tu fais dimanche.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4776" y="2750482"/>
            <a:ext cx="82385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 et les mots contenant ces graphèmes.</a:t>
            </a:r>
          </a:p>
        </p:txBody>
      </p:sp>
    </p:spTree>
    <p:extLst>
      <p:ext uri="{BB962C8B-B14F-4D97-AF65-F5344CB8AC3E}">
        <p14:creationId xmlns:p14="http://schemas.microsoft.com/office/powerpoint/2010/main" val="35263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graphèmes et tu dois les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choisit </a:t>
            </a:r>
            <a:r>
              <a:rPr lang="fr-FR" b="1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graphèmes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 point (4 pts)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C81AC77-3D3A-491F-950C-145FC6033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73183"/>
              </p:ext>
            </p:extLst>
          </p:nvPr>
        </p:nvGraphicFramePr>
        <p:xfrm>
          <a:off x="2117707" y="2396575"/>
          <a:ext cx="5044788" cy="27521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596">
                  <a:extLst>
                    <a:ext uri="{9D8B030D-6E8A-4147-A177-3AD203B41FA5}">
                      <a16:colId xmlns:a16="http://schemas.microsoft.com/office/drawing/2014/main" val="3520114031"/>
                    </a:ext>
                  </a:extLst>
                </a:gridCol>
                <a:gridCol w="840798">
                  <a:extLst>
                    <a:ext uri="{9D8B030D-6E8A-4147-A177-3AD203B41FA5}">
                      <a16:colId xmlns:a16="http://schemas.microsoft.com/office/drawing/2014/main" val="1611942228"/>
                    </a:ext>
                  </a:extLst>
                </a:gridCol>
                <a:gridCol w="840798">
                  <a:extLst>
                    <a:ext uri="{9D8B030D-6E8A-4147-A177-3AD203B41FA5}">
                      <a16:colId xmlns:a16="http://schemas.microsoft.com/office/drawing/2014/main" val="3211560125"/>
                    </a:ext>
                  </a:extLst>
                </a:gridCol>
                <a:gridCol w="1681596">
                  <a:extLst>
                    <a:ext uri="{9D8B030D-6E8A-4147-A177-3AD203B41FA5}">
                      <a16:colId xmlns:a16="http://schemas.microsoft.com/office/drawing/2014/main" val="570701649"/>
                    </a:ext>
                  </a:extLst>
                </a:gridCol>
              </a:tblGrid>
              <a:tr h="917388">
                <a:tc>
                  <a:txBody>
                    <a:bodyPr/>
                    <a:lstStyle/>
                    <a:p>
                      <a:pPr algn="ctr"/>
                      <a:r>
                        <a:rPr kumimoji="0" lang="it-IT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gn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it-IT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ein  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ier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925022"/>
                  </a:ext>
                </a:extLst>
              </a:tr>
              <a:tr h="917388">
                <a:tc>
                  <a:txBody>
                    <a:bodyPr/>
                    <a:lstStyle/>
                    <a:p>
                      <a:pPr algn="ctr"/>
                      <a:r>
                        <a:rPr kumimoji="0" lang="pt-B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ieu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fr-FR" sz="36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ette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6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ian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468918"/>
                  </a:ext>
                </a:extLst>
              </a:tr>
              <a:tr h="917388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pt-B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pt-B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erre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563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3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mots et tu dois les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choisit </a:t>
            </a:r>
            <a:r>
              <a:rPr lang="fr-FR" b="1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mots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 points (6 pts)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C81AC77-3D3A-491F-950C-145FC6033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618904"/>
              </p:ext>
            </p:extLst>
          </p:nvPr>
        </p:nvGraphicFramePr>
        <p:xfrm>
          <a:off x="685799" y="2662518"/>
          <a:ext cx="7551684" cy="1834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225">
                  <a:extLst>
                    <a:ext uri="{9D8B030D-6E8A-4147-A177-3AD203B41FA5}">
                      <a16:colId xmlns:a16="http://schemas.microsoft.com/office/drawing/2014/main" val="3520114031"/>
                    </a:ext>
                  </a:extLst>
                </a:gridCol>
                <a:gridCol w="2367231">
                  <a:extLst>
                    <a:ext uri="{9D8B030D-6E8A-4147-A177-3AD203B41FA5}">
                      <a16:colId xmlns:a16="http://schemas.microsoft.com/office/drawing/2014/main" val="1611942228"/>
                    </a:ext>
                  </a:extLst>
                </a:gridCol>
                <a:gridCol w="2517228">
                  <a:extLst>
                    <a:ext uri="{9D8B030D-6E8A-4147-A177-3AD203B41FA5}">
                      <a16:colId xmlns:a16="http://schemas.microsoft.com/office/drawing/2014/main" val="570701649"/>
                    </a:ext>
                  </a:extLst>
                </a:gridCol>
              </a:tblGrid>
              <a:tr h="917388">
                <a:tc>
                  <a:txBody>
                    <a:bodyPr/>
                    <a:lstStyle/>
                    <a:p>
                      <a:pPr algn="ctr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champignon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viande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925022"/>
                  </a:ext>
                </a:extLst>
              </a:tr>
              <a:tr h="917388">
                <a:tc>
                  <a:txBody>
                    <a:bodyPr/>
                    <a:lstStyle/>
                    <a:p>
                      <a:pPr marL="0" marR="0" lvl="0" indent="0" algn="ctr" defTabSz="791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panier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791962" rtl="0" eaLnBrk="1" latinLnBrk="0" hangingPunct="1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maitresse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791962" rtl="0" eaLnBrk="1" latinLnBrk="0" hangingPunct="1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palette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468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0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graphèmes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5353" y="5441038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4 points ( 2 points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6 points ( 0.5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maitresse a beaucoup de palettes.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Je fais de la peinture.</a:t>
            </a:r>
            <a:endParaRPr kumimoji="0" lang="fr-FR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C87F580-D43E-40E9-A22C-ABDFFF4D5BD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EA581AE-457B-4AC9-B0BE-89245AD1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0DF47B-8E67-41A7-BF3C-95670922E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90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AFC09D2-D9C7-4EE6-8602-F5C012CE1E46}"/>
              </a:ext>
            </a:extLst>
          </p:cNvPr>
          <p:cNvGrpSpPr/>
          <p:nvPr/>
        </p:nvGrpSpPr>
        <p:grpSpPr>
          <a:xfrm>
            <a:off x="299598" y="2671263"/>
            <a:ext cx="3284708" cy="2820137"/>
            <a:chOff x="-1938598" y="60091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8128E83-07A5-4966-9355-829E9DDB4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8598" y="60091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E9FE234-638A-4074-8ED8-5CAD57C8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470" y="60091"/>
              <a:ext cx="4471068" cy="685800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DFB5E98-4F8D-4212-87CC-1F291C2E2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65" y="2707231"/>
            <a:ext cx="1625765" cy="27482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07FFFE03-2F7E-4122-AA20-3FF5EFD65F91}"/>
              </a:ext>
            </a:extLst>
          </p:cNvPr>
          <p:cNvGrpSpPr/>
          <p:nvPr/>
        </p:nvGrpSpPr>
        <p:grpSpPr>
          <a:xfrm>
            <a:off x="3687981" y="2671263"/>
            <a:ext cx="3284708" cy="2820137"/>
            <a:chOff x="-2070980" y="-501987"/>
            <a:chExt cx="8922167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D358B82-3A65-45E4-B7A7-BBB2BB15C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0980" y="-501987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B68D694-E7F3-4A6E-985F-26E8BCD8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0119" y="-501987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51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7274137-CE1D-4407-B60C-2D2E47B07AF4}"/>
              </a:ext>
            </a:extLst>
          </p:cNvPr>
          <p:cNvSpPr/>
          <p:nvPr/>
        </p:nvSpPr>
        <p:spPr>
          <a:xfrm>
            <a:off x="4839143" y="3462017"/>
            <a:ext cx="3780000" cy="1080000"/>
          </a:xfrm>
          <a:prstGeom prst="roundRect">
            <a:avLst/>
          </a:prstGeom>
          <a:solidFill>
            <a:srgbClr val="AFABAB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577948" y="2000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793948" y="17489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349794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324594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372675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839143" y="200001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55143" y="174801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5019143" y="219929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825143" y="219409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600" dirty="0"/>
              <a:t>Activités de vocabulaire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/>
              <a:t>Évaluation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524858" y="499956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740858" y="474756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839143" y="4951474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5055143" y="4699474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5019143" y="5180287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6700" marR="0" lvl="0" indent="-2667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fr-FR" sz="1600" b="1" dirty="0">
                <a:solidFill>
                  <a:srgbClr val="565F88"/>
                </a:solidFill>
              </a:rPr>
              <a:t>Évaluation 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772053" y="519268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  <p:sp>
        <p:nvSpPr>
          <p:cNvPr id="26" name="Organigramme : Terminateur 25">
            <a:extLst>
              <a:ext uri="{FF2B5EF4-FFF2-40B4-BE49-F238E27FC236}">
                <a16:creationId xmlns:a16="http://schemas.microsoft.com/office/drawing/2014/main" id="{D2C53A34-0295-4437-938B-B5779B67C1DC}"/>
              </a:ext>
            </a:extLst>
          </p:cNvPr>
          <p:cNvSpPr/>
          <p:nvPr/>
        </p:nvSpPr>
        <p:spPr>
          <a:xfrm>
            <a:off x="5055143" y="3210017"/>
            <a:ext cx="1260000" cy="360000"/>
          </a:xfrm>
          <a:prstGeom prst="flowChartTerminator">
            <a:avLst/>
          </a:prstGeom>
          <a:solidFill>
            <a:srgbClr val="AFABAB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MA" dirty="0">
              <a:solidFill>
                <a:srgbClr val="474F71"/>
              </a:solidFill>
              <a:latin typeface="Dosis ExtraBold" pitchFamily="2" charset="0"/>
            </a:endParaRP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2CE841BB-B888-45CE-A6A9-2E41B95735F7}"/>
              </a:ext>
            </a:extLst>
          </p:cNvPr>
          <p:cNvSpPr txBox="1">
            <a:spLocks/>
          </p:cNvSpPr>
          <p:nvPr/>
        </p:nvSpPr>
        <p:spPr>
          <a:xfrm>
            <a:off x="5086338" y="3655887"/>
            <a:ext cx="3420000" cy="792000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fr-FR" sz="1600" b="1" dirty="0">
              <a:solidFill>
                <a:srgbClr val="565F88"/>
              </a:solidFill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201D42C0-4977-4789-B3BA-3207FD333E6D}"/>
              </a:ext>
            </a:extLst>
          </p:cNvPr>
          <p:cNvSpPr/>
          <p:nvPr/>
        </p:nvSpPr>
        <p:spPr>
          <a:xfrm>
            <a:off x="5080659" y="322902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90964FF-2EDB-470E-AECA-412D0A617788}"/>
              </a:ext>
            </a:extLst>
          </p:cNvPr>
          <p:cNvSpPr txBox="1"/>
          <p:nvPr/>
        </p:nvSpPr>
        <p:spPr>
          <a:xfrm>
            <a:off x="5080659" y="3878420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période 4</a:t>
            </a:r>
          </a:p>
        </p:txBody>
      </p:sp>
    </p:spTree>
    <p:extLst>
      <p:ext uri="{BB962C8B-B14F-4D97-AF65-F5344CB8AC3E}">
        <p14:creationId xmlns:p14="http://schemas.microsoft.com/office/powerpoint/2010/main" val="3024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903459"/>
            <a:ext cx="8032531" cy="2856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journée.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 et les mots contenant ces graphèmes.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graphèmes étudiés.</a:t>
            </a:r>
          </a:p>
        </p:txBody>
      </p:sp>
    </p:spTree>
    <p:extLst>
      <p:ext uri="{BB962C8B-B14F-4D97-AF65-F5344CB8AC3E}">
        <p14:creationId xmlns:p14="http://schemas.microsoft.com/office/powerpoint/2010/main" val="22915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séance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CO1 – C02 - PO1 – PO2 – PO3 - LF1 – LF2.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69470F-C499-476E-8B43-4A98D3E2493E}">
  <ds:schemaRefs>
    <ds:schemaRef ds:uri="http://purl.org/dc/elements/1.1/"/>
    <ds:schemaRef ds:uri="202b3bc9-e036-45c7-aea0-06aec8cd7a40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f0534ec5-868f-4ce6-85c7-99f0612daa5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A136FF0-9900-4E17-ACF1-E77920B4F5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E6EB7D-C582-486F-8322-B3A0D18329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6722</TotalTime>
  <Words>861</Words>
  <PresentationFormat>Affichage à l'écran (4:3)</PresentationFormat>
  <Paragraphs>109</Paragraphs>
  <Slides>27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27</vt:i4>
      </vt:variant>
    </vt:vector>
  </HeadingPairs>
  <TitlesOfParts>
    <vt:vector size="57" baseType="lpstr">
      <vt:lpstr>Dosis SemiBold</vt:lpstr>
      <vt:lpstr>Dosis Medium</vt:lpstr>
      <vt:lpstr>Mistral</vt:lpstr>
      <vt:lpstr>Dosis ExtraBold</vt:lpstr>
      <vt:lpstr>Aptos</vt:lpstr>
      <vt:lpstr>Comic Sans MS</vt:lpstr>
      <vt:lpstr>Arial</vt:lpstr>
      <vt:lpstr>Aptos Display</vt:lpstr>
      <vt:lpstr>Calibri</vt:lpstr>
      <vt:lpstr>Wingdings</vt:lpstr>
      <vt:lpstr>Dosis</vt:lpstr>
      <vt:lpstr>2_Conception personnalisée</vt:lpstr>
      <vt:lpstr>00_Env-Enseignant</vt:lpstr>
      <vt:lpstr>1_Révision</vt:lpstr>
      <vt:lpstr>5_New Voc_01-Livret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2_Env-Enseignant</vt:lpstr>
      <vt:lpstr>6_New Voc_01-Livret</vt:lpstr>
      <vt:lpstr>2_Révision</vt:lpstr>
      <vt:lpstr>3_Révision</vt:lpstr>
      <vt:lpstr>7_New Voc_01-Livret</vt:lpstr>
      <vt:lpstr>8_New Voc_01-Livret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les scènes. Je vais te dire des phrases et tu vas me montrer les images qui correspondent : 1) Le soir, je me brosse les dents. 2) Sami porte une casquette rouge. 3) Vendredi, Salma aime voyager avec son frère. 4) Kamal va à l’école à huit heures. 5) La famille fait un pique-nique dans la forêt. 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 et parle de ta journée et de ce que tu fais dimanche. Expliquer la consigne avec la langue de l’apprenant.</vt:lpstr>
      <vt:lpstr>Présentation PowerPoint</vt:lpstr>
      <vt:lpstr>Je vais te montrer des graphèmes et tu dois les lire. L’enseignant choisit 4 graphèmes.</vt:lpstr>
      <vt:lpstr>Je vais te montrer des mots et tu dois les lire. L’enseignant choisit 3 mots.</vt:lpstr>
      <vt:lpstr>Présentation PowerPoint</vt:lpstr>
      <vt:lpstr>Tu vas lire ces phrases correctement et avec fluidité.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2026-05-05T16:55:48Z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