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5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6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7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8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9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10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11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12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13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14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15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16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17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8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807" r:id="rId6"/>
    <p:sldMasterId id="2147483819" r:id="rId7"/>
    <p:sldMasterId id="2147483754" r:id="rId8"/>
    <p:sldMasterId id="2147483766" r:id="rId9"/>
    <p:sldMasterId id="2147483773" r:id="rId10"/>
    <p:sldMasterId id="2147483693" r:id="rId11"/>
    <p:sldMasterId id="2147483697" r:id="rId12"/>
    <p:sldMasterId id="2147483711" r:id="rId13"/>
    <p:sldMasterId id="2147483720" r:id="rId14"/>
    <p:sldMasterId id="2147483729" r:id="rId15"/>
    <p:sldMasterId id="2147483811" r:id="rId16"/>
    <p:sldMasterId id="2147483821" r:id="rId17"/>
    <p:sldMasterId id="2147483826" r:id="rId18"/>
    <p:sldMasterId id="2147483830" r:id="rId19"/>
    <p:sldMasterId id="2147483844" r:id="rId20"/>
    <p:sldMasterId id="2147483851" r:id="rId21"/>
    <p:sldMasterId id="2147483856" r:id="rId22"/>
  </p:sldMasterIdLst>
  <p:notesMasterIdLst>
    <p:notesMasterId r:id="rId50"/>
  </p:notesMasterIdLst>
  <p:sldIdLst>
    <p:sldId id="257" r:id="rId23"/>
    <p:sldId id="1029" r:id="rId24"/>
    <p:sldId id="705" r:id="rId25"/>
    <p:sldId id="1229" r:id="rId26"/>
    <p:sldId id="1290" r:id="rId27"/>
    <p:sldId id="1246" r:id="rId28"/>
    <p:sldId id="1262" r:id="rId29"/>
    <p:sldId id="1287" r:id="rId30"/>
    <p:sldId id="1257" r:id="rId31"/>
    <p:sldId id="1289" r:id="rId32"/>
    <p:sldId id="1263" r:id="rId33"/>
    <p:sldId id="1258" r:id="rId34"/>
    <p:sldId id="1231" r:id="rId35"/>
    <p:sldId id="1270" r:id="rId36"/>
    <p:sldId id="1271" r:id="rId37"/>
    <p:sldId id="1276" r:id="rId38"/>
    <p:sldId id="1277" r:id="rId39"/>
    <p:sldId id="1278" r:id="rId40"/>
    <p:sldId id="1279" r:id="rId41"/>
    <p:sldId id="1280" r:id="rId42"/>
    <p:sldId id="1281" r:id="rId43"/>
    <p:sldId id="1272" r:id="rId44"/>
    <p:sldId id="1273" r:id="rId45"/>
    <p:sldId id="1275" r:id="rId46"/>
    <p:sldId id="1274" r:id="rId47"/>
    <p:sldId id="1282" r:id="rId48"/>
    <p:sldId id="1283" r:id="rId49"/>
  </p:sldIdLst>
  <p:sldSz cx="9144000" cy="6858000" type="screen4x3"/>
  <p:notesSz cx="6735763" cy="9866313"/>
  <p:embeddedFontLst>
    <p:embeddedFont>
      <p:font typeface="Comic Sans MS" panose="030F0702030302020204" pitchFamily="66" charset="0"/>
      <p:regular r:id="rId51"/>
      <p:bold r:id="rId52"/>
      <p:italic r:id="rId53"/>
      <p:boldItalic r:id="rId54"/>
    </p:embeddedFont>
    <p:embeddedFont>
      <p:font typeface="Dosis" pitchFamily="2" charset="0"/>
      <p:regular r:id="rId55"/>
      <p:bold r:id="rId56"/>
    </p:embeddedFont>
    <p:embeddedFont>
      <p:font typeface="Dosis ExtraBold" pitchFamily="2" charset="0"/>
      <p:bold r:id="rId57"/>
    </p:embeddedFont>
    <p:embeddedFont>
      <p:font typeface="Dosis Medium" pitchFamily="2" charset="0"/>
      <p:regular r:id="rId58"/>
    </p:embeddedFont>
    <p:embeddedFont>
      <p:font typeface="Dosis SemiBold" pitchFamily="2" charset="0"/>
      <p:bold r:id="rId59"/>
    </p:embeddedFont>
    <p:embeddedFont>
      <p:font typeface="Mistral" panose="03090702030407020403" pitchFamily="66" charset="0"/>
      <p:regular r:id="rId60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65F88"/>
    <a:srgbClr val="E7E6E6"/>
    <a:srgbClr val="AFABAB"/>
    <a:srgbClr val="E6F3FA"/>
    <a:srgbClr val="9EE0F4"/>
    <a:srgbClr val="A09F9F"/>
    <a:srgbClr val="DEEBF7"/>
    <a:srgbClr val="424D7B"/>
    <a:srgbClr val="2196B1"/>
    <a:srgbClr val="2AB6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08" autoAdjust="0"/>
    <p:restoredTop sz="95363" autoAdjust="0"/>
  </p:normalViewPr>
  <p:slideViewPr>
    <p:cSldViewPr snapToGrid="0">
      <p:cViewPr varScale="1">
        <p:scale>
          <a:sx n="96" d="100"/>
          <a:sy n="96" d="100"/>
        </p:scale>
        <p:origin x="1229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4.xml"/><Relationship Id="rId21" Type="http://schemas.openxmlformats.org/officeDocument/2006/relationships/slideMaster" Target="slideMasters/slideMaster18.xml"/><Relationship Id="rId34" Type="http://schemas.openxmlformats.org/officeDocument/2006/relationships/slide" Target="slides/slide12.xml"/><Relationship Id="rId42" Type="http://schemas.openxmlformats.org/officeDocument/2006/relationships/slide" Target="slides/slide20.xml"/><Relationship Id="rId47" Type="http://schemas.openxmlformats.org/officeDocument/2006/relationships/slide" Target="slides/slide25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63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7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2.xml"/><Relationship Id="rId32" Type="http://schemas.openxmlformats.org/officeDocument/2006/relationships/slide" Target="slides/slide10.xml"/><Relationship Id="rId37" Type="http://schemas.openxmlformats.org/officeDocument/2006/relationships/slide" Target="slides/slide15.xml"/><Relationship Id="rId40" Type="http://schemas.openxmlformats.org/officeDocument/2006/relationships/slide" Target="slides/slide18.xml"/><Relationship Id="rId45" Type="http://schemas.openxmlformats.org/officeDocument/2006/relationships/slide" Target="slides/slide23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66" Type="http://schemas.microsoft.com/office/2018/10/relationships/authors" Target="authors.xml"/><Relationship Id="rId5" Type="http://schemas.openxmlformats.org/officeDocument/2006/relationships/slideMaster" Target="slideMasters/slideMaster2.xml"/><Relationship Id="rId61" Type="http://schemas.openxmlformats.org/officeDocument/2006/relationships/presProps" Target="presProps.xml"/><Relationship Id="rId19" Type="http://schemas.openxmlformats.org/officeDocument/2006/relationships/slideMaster" Target="slideMasters/slideMaster16.xml"/><Relationship Id="rId14" Type="http://schemas.openxmlformats.org/officeDocument/2006/relationships/slideMaster" Target="slideMasters/slideMaster11.xml"/><Relationship Id="rId22" Type="http://schemas.openxmlformats.org/officeDocument/2006/relationships/slideMaster" Target="slideMasters/slideMaster19.xml"/><Relationship Id="rId27" Type="http://schemas.openxmlformats.org/officeDocument/2006/relationships/slide" Target="slides/slide5.xml"/><Relationship Id="rId30" Type="http://schemas.openxmlformats.org/officeDocument/2006/relationships/slide" Target="slides/slide8.xml"/><Relationship Id="rId35" Type="http://schemas.openxmlformats.org/officeDocument/2006/relationships/slide" Target="slides/slide13.xml"/><Relationship Id="rId43" Type="http://schemas.openxmlformats.org/officeDocument/2006/relationships/slide" Target="slides/slide21.xml"/><Relationship Id="rId48" Type="http://schemas.openxmlformats.org/officeDocument/2006/relationships/slide" Target="slides/slide26.xml"/><Relationship Id="rId56" Type="http://schemas.openxmlformats.org/officeDocument/2006/relationships/font" Target="fonts/font6.fntdata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51" Type="http://schemas.openxmlformats.org/officeDocument/2006/relationships/font" Target="fonts/font1.fntdata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3.xml"/><Relationship Id="rId33" Type="http://schemas.openxmlformats.org/officeDocument/2006/relationships/slide" Target="slides/slide11.xml"/><Relationship Id="rId38" Type="http://schemas.openxmlformats.org/officeDocument/2006/relationships/slide" Target="slides/slide16.xml"/><Relationship Id="rId46" Type="http://schemas.openxmlformats.org/officeDocument/2006/relationships/slide" Target="slides/slide24.xml"/><Relationship Id="rId59" Type="http://schemas.openxmlformats.org/officeDocument/2006/relationships/font" Target="fonts/font9.fntdata"/><Relationship Id="rId20" Type="http://schemas.openxmlformats.org/officeDocument/2006/relationships/slideMaster" Target="slideMasters/slideMaster17.xml"/><Relationship Id="rId41" Type="http://schemas.openxmlformats.org/officeDocument/2006/relationships/slide" Target="slides/slide19.xml"/><Relationship Id="rId54" Type="http://schemas.openxmlformats.org/officeDocument/2006/relationships/font" Target="fonts/font4.fntdata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1.xml"/><Relationship Id="rId28" Type="http://schemas.openxmlformats.org/officeDocument/2006/relationships/slide" Target="slides/slide6.xml"/><Relationship Id="rId36" Type="http://schemas.openxmlformats.org/officeDocument/2006/relationships/slide" Target="slides/slide14.xml"/><Relationship Id="rId49" Type="http://schemas.openxmlformats.org/officeDocument/2006/relationships/slide" Target="slides/slide27.xml"/><Relationship Id="rId57" Type="http://schemas.openxmlformats.org/officeDocument/2006/relationships/font" Target="fonts/font7.fntdata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9.xml"/><Relationship Id="rId44" Type="http://schemas.openxmlformats.org/officeDocument/2006/relationships/slide" Target="slides/slide22.xml"/><Relationship Id="rId52" Type="http://schemas.openxmlformats.org/officeDocument/2006/relationships/font" Target="fonts/font2.fntdata"/><Relationship Id="rId60" Type="http://schemas.openxmlformats.org/officeDocument/2006/relationships/font" Target="fonts/font10.fntdata"/><Relationship Id="rId65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39" Type="http://schemas.openxmlformats.org/officeDocument/2006/relationships/slide" Target="slides/slide1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1983B1D6-0A82-49A9-AD30-497B9D28A0FB}"/>
    <pc:docChg chg="undo custSel delSld modSld sldOrd delMainMaster">
      <pc:chgData name="LAMIAE BEZZAZ" userId="f9bc3cc0-8e1c-4944-afa8-b4b36bbf20e1" providerId="ADAL" clId="{1983B1D6-0A82-49A9-AD30-497B9D28A0FB}" dt="2026-04-16T14:05:24.882" v="627"/>
      <pc:docMkLst>
        <pc:docMk/>
      </pc:docMkLst>
      <pc:sldChg chg="addSp modSp del">
        <pc:chgData name="LAMIAE BEZZAZ" userId="f9bc3cc0-8e1c-4944-afa8-b4b36bbf20e1" providerId="ADAL" clId="{1983B1D6-0A82-49A9-AD30-497B9D28A0FB}" dt="2026-04-16T13:33:04.699" v="5" actId="14100"/>
        <pc:sldMkLst>
          <pc:docMk/>
          <pc:sldMk cId="56895326" sldId="257"/>
        </pc:sldMkLst>
        <pc:picChg chg="add mod">
          <ac:chgData name="LAMIAE BEZZAZ" userId="f9bc3cc0-8e1c-4944-afa8-b4b36bbf20e1" providerId="ADAL" clId="{1983B1D6-0A82-49A9-AD30-497B9D28A0FB}" dt="2026-04-16T13:33:04.699" v="5" actId="14100"/>
          <ac:picMkLst>
            <pc:docMk/>
            <pc:sldMk cId="56895326" sldId="257"/>
            <ac:picMk id="3" creationId="{F173ABDB-963E-4630-AF45-8DE91B9B60F7}"/>
          </ac:picMkLst>
        </pc:picChg>
      </pc:sldChg>
      <pc:sldChg chg="del">
        <pc:chgData name="LAMIAE BEZZAZ" userId="f9bc3cc0-8e1c-4944-afa8-b4b36bbf20e1" providerId="ADAL" clId="{1983B1D6-0A82-49A9-AD30-497B9D28A0FB}" dt="2026-04-16T13:32:27.216" v="0" actId="47"/>
        <pc:sldMkLst>
          <pc:docMk/>
          <pc:sldMk cId="1502274348" sldId="689"/>
        </pc:sldMkLst>
      </pc:sldChg>
      <pc:sldChg chg="del">
        <pc:chgData name="LAMIAE BEZZAZ" userId="f9bc3cc0-8e1c-4944-afa8-b4b36bbf20e1" providerId="ADAL" clId="{1983B1D6-0A82-49A9-AD30-497B9D28A0FB}" dt="2026-04-16T13:32:27.216" v="0" actId="47"/>
        <pc:sldMkLst>
          <pc:docMk/>
          <pc:sldMk cId="569277105" sldId="705"/>
        </pc:sldMkLst>
      </pc:sldChg>
      <pc:sldChg chg="del">
        <pc:chgData name="LAMIAE BEZZAZ" userId="f9bc3cc0-8e1c-4944-afa8-b4b36bbf20e1" providerId="ADAL" clId="{1983B1D6-0A82-49A9-AD30-497B9D28A0FB}" dt="2026-04-16T13:32:27.216" v="0" actId="47"/>
        <pc:sldMkLst>
          <pc:docMk/>
          <pc:sldMk cId="3182982399" sldId="1029"/>
        </pc:sldMkLst>
      </pc:sldChg>
      <pc:sldChg chg="addSp delSp modSp del">
        <pc:chgData name="LAMIAE BEZZAZ" userId="f9bc3cc0-8e1c-4944-afa8-b4b36bbf20e1" providerId="ADAL" clId="{1983B1D6-0A82-49A9-AD30-497B9D28A0FB}" dt="2026-04-16T13:58:46.163" v="420" actId="1076"/>
        <pc:sldMkLst>
          <pc:docMk/>
          <pc:sldMk cId="2448685570" sldId="1231"/>
        </pc:sldMkLst>
        <pc:picChg chg="add mod">
          <ac:chgData name="LAMIAE BEZZAZ" userId="f9bc3cc0-8e1c-4944-afa8-b4b36bbf20e1" providerId="ADAL" clId="{1983B1D6-0A82-49A9-AD30-497B9D28A0FB}" dt="2026-04-16T13:58:35.293" v="416" actId="1076"/>
          <ac:picMkLst>
            <pc:docMk/>
            <pc:sldMk cId="2448685570" sldId="1231"/>
            <ac:picMk id="12" creationId="{D25F7C40-AEC8-45E5-8B14-5182047A360E}"/>
          </ac:picMkLst>
        </pc:picChg>
        <pc:picChg chg="add mod">
          <ac:chgData name="LAMIAE BEZZAZ" userId="f9bc3cc0-8e1c-4944-afa8-b4b36bbf20e1" providerId="ADAL" clId="{1983B1D6-0A82-49A9-AD30-497B9D28A0FB}" dt="2026-04-16T13:58:39.267" v="417" actId="1076"/>
          <ac:picMkLst>
            <pc:docMk/>
            <pc:sldMk cId="2448685570" sldId="1231"/>
            <ac:picMk id="17" creationId="{50D34CE0-2A04-4CE8-844F-BE68EE9D8098}"/>
          </ac:picMkLst>
        </pc:picChg>
        <pc:picChg chg="add mod">
          <ac:chgData name="LAMIAE BEZZAZ" userId="f9bc3cc0-8e1c-4944-afa8-b4b36bbf20e1" providerId="ADAL" clId="{1983B1D6-0A82-49A9-AD30-497B9D28A0FB}" dt="2026-04-16T13:58:43.703" v="419" actId="1076"/>
          <ac:picMkLst>
            <pc:docMk/>
            <pc:sldMk cId="2448685570" sldId="1231"/>
            <ac:picMk id="18" creationId="{AEBFC39F-3BD1-4E3D-88FF-0D39B2D3FC2C}"/>
          </ac:picMkLst>
        </pc:picChg>
        <pc:picChg chg="add mod">
          <ac:chgData name="LAMIAE BEZZAZ" userId="f9bc3cc0-8e1c-4944-afa8-b4b36bbf20e1" providerId="ADAL" clId="{1983B1D6-0A82-49A9-AD30-497B9D28A0FB}" dt="2026-04-16T13:58:46.163" v="420" actId="1076"/>
          <ac:picMkLst>
            <pc:docMk/>
            <pc:sldMk cId="2448685570" sldId="1231"/>
            <ac:picMk id="19" creationId="{54137041-07C0-4505-9F12-CADA4924A7B9}"/>
          </ac:picMkLst>
        </pc:picChg>
        <pc:picChg chg="add mod">
          <ac:chgData name="LAMIAE BEZZAZ" userId="f9bc3cc0-8e1c-4944-afa8-b4b36bbf20e1" providerId="ADAL" clId="{1983B1D6-0A82-49A9-AD30-497B9D28A0FB}" dt="2026-04-16T13:58:41.137" v="418" actId="1076"/>
          <ac:picMkLst>
            <pc:docMk/>
            <pc:sldMk cId="2448685570" sldId="1231"/>
            <ac:picMk id="20" creationId="{1F317E22-942B-4AB2-8560-AEE0BE1F9A3F}"/>
          </ac:picMkLst>
        </pc:picChg>
        <pc:picChg chg="del">
          <ac:chgData name="LAMIAE BEZZAZ" userId="f9bc3cc0-8e1c-4944-afa8-b4b36bbf20e1" providerId="ADAL" clId="{1983B1D6-0A82-49A9-AD30-497B9D28A0FB}" dt="2026-04-16T13:38:24.808" v="33" actId="478"/>
          <ac:picMkLst>
            <pc:docMk/>
            <pc:sldMk cId="2448685570" sldId="1231"/>
            <ac:picMk id="21" creationId="{5CDCA925-6788-4265-8006-B8B0B0C64987}"/>
          </ac:picMkLst>
        </pc:picChg>
        <pc:picChg chg="del">
          <ac:chgData name="LAMIAE BEZZAZ" userId="f9bc3cc0-8e1c-4944-afa8-b4b36bbf20e1" providerId="ADAL" clId="{1983B1D6-0A82-49A9-AD30-497B9D28A0FB}" dt="2026-04-16T13:38:30.839" v="36" actId="478"/>
          <ac:picMkLst>
            <pc:docMk/>
            <pc:sldMk cId="2448685570" sldId="1231"/>
            <ac:picMk id="22" creationId="{20540661-60E7-4216-AA6A-FA0B56ED310B}"/>
          </ac:picMkLst>
        </pc:picChg>
        <pc:picChg chg="del">
          <ac:chgData name="LAMIAE BEZZAZ" userId="f9bc3cc0-8e1c-4944-afa8-b4b36bbf20e1" providerId="ADAL" clId="{1983B1D6-0A82-49A9-AD30-497B9D28A0FB}" dt="2026-04-16T13:38:30.839" v="36" actId="478"/>
          <ac:picMkLst>
            <pc:docMk/>
            <pc:sldMk cId="2448685570" sldId="1231"/>
            <ac:picMk id="23" creationId="{9855BE4E-7736-4AF4-8E61-7D048A8FBC08}"/>
          </ac:picMkLst>
        </pc:picChg>
        <pc:picChg chg="del">
          <ac:chgData name="LAMIAE BEZZAZ" userId="f9bc3cc0-8e1c-4944-afa8-b4b36bbf20e1" providerId="ADAL" clId="{1983B1D6-0A82-49A9-AD30-497B9D28A0FB}" dt="2026-04-16T13:38:30.839" v="36" actId="478"/>
          <ac:picMkLst>
            <pc:docMk/>
            <pc:sldMk cId="2448685570" sldId="1231"/>
            <ac:picMk id="24" creationId="{C2BA3DC3-12A0-43F2-8B94-C53F3AE04776}"/>
          </ac:picMkLst>
        </pc:picChg>
        <pc:picChg chg="del">
          <ac:chgData name="LAMIAE BEZZAZ" userId="f9bc3cc0-8e1c-4944-afa8-b4b36bbf20e1" providerId="ADAL" clId="{1983B1D6-0A82-49A9-AD30-497B9D28A0FB}" dt="2026-04-16T13:38:30.839" v="36" actId="478"/>
          <ac:picMkLst>
            <pc:docMk/>
            <pc:sldMk cId="2448685570" sldId="1231"/>
            <ac:picMk id="25" creationId="{F839451C-59AB-4362-B43C-053C16EC7227}"/>
          </ac:picMkLst>
        </pc:picChg>
      </pc:sldChg>
      <pc:sldChg chg="del">
        <pc:chgData name="LAMIAE BEZZAZ" userId="f9bc3cc0-8e1c-4944-afa8-b4b36bbf20e1" providerId="ADAL" clId="{1983B1D6-0A82-49A9-AD30-497B9D28A0FB}" dt="2026-04-16T13:32:27.216" v="0" actId="47"/>
        <pc:sldMkLst>
          <pc:docMk/>
          <pc:sldMk cId="155981778" sldId="1232"/>
        </pc:sldMkLst>
      </pc:sldChg>
      <pc:sldChg chg="del">
        <pc:chgData name="LAMIAE BEZZAZ" userId="f9bc3cc0-8e1c-4944-afa8-b4b36bbf20e1" providerId="ADAL" clId="{1983B1D6-0A82-49A9-AD30-497B9D28A0FB}" dt="2026-04-16T13:32:27.216" v="0" actId="47"/>
        <pc:sldMkLst>
          <pc:docMk/>
          <pc:sldMk cId="73515141" sldId="1240"/>
        </pc:sldMkLst>
      </pc:sldChg>
      <pc:sldChg chg="del">
        <pc:chgData name="LAMIAE BEZZAZ" userId="f9bc3cc0-8e1c-4944-afa8-b4b36bbf20e1" providerId="ADAL" clId="{1983B1D6-0A82-49A9-AD30-497B9D28A0FB}" dt="2026-04-16T13:32:27.216" v="0" actId="47"/>
        <pc:sldMkLst>
          <pc:docMk/>
          <pc:sldMk cId="3024707293" sldId="1246"/>
        </pc:sldMkLst>
      </pc:sldChg>
      <pc:sldChg chg="del">
        <pc:chgData name="LAMIAE BEZZAZ" userId="f9bc3cc0-8e1c-4944-afa8-b4b36bbf20e1" providerId="ADAL" clId="{1983B1D6-0A82-49A9-AD30-497B9D28A0FB}" dt="2026-04-16T13:32:27.216" v="0" actId="47"/>
        <pc:sldMkLst>
          <pc:docMk/>
          <pc:sldMk cId="902392552" sldId="1257"/>
        </pc:sldMkLst>
      </pc:sldChg>
      <pc:sldChg chg="del">
        <pc:chgData name="LAMIAE BEZZAZ" userId="f9bc3cc0-8e1c-4944-afa8-b4b36bbf20e1" providerId="ADAL" clId="{1983B1D6-0A82-49A9-AD30-497B9D28A0FB}" dt="2026-04-16T13:32:27.216" v="0" actId="47"/>
        <pc:sldMkLst>
          <pc:docMk/>
          <pc:sldMk cId="1446148879" sldId="1258"/>
        </pc:sldMkLst>
      </pc:sldChg>
      <pc:sldChg chg="del">
        <pc:chgData name="LAMIAE BEZZAZ" userId="f9bc3cc0-8e1c-4944-afa8-b4b36bbf20e1" providerId="ADAL" clId="{1983B1D6-0A82-49A9-AD30-497B9D28A0FB}" dt="2026-04-16T13:32:27.216" v="0" actId="47"/>
        <pc:sldMkLst>
          <pc:docMk/>
          <pc:sldMk cId="2291597756" sldId="1262"/>
        </pc:sldMkLst>
      </pc:sldChg>
      <pc:sldChg chg="del">
        <pc:chgData name="LAMIAE BEZZAZ" userId="f9bc3cc0-8e1c-4944-afa8-b4b36bbf20e1" providerId="ADAL" clId="{1983B1D6-0A82-49A9-AD30-497B9D28A0FB}" dt="2026-04-16T13:32:27.216" v="0" actId="47"/>
        <pc:sldMkLst>
          <pc:docMk/>
          <pc:sldMk cId="651273619" sldId="1263"/>
        </pc:sldMkLst>
      </pc:sldChg>
      <pc:sldChg chg="del">
        <pc:chgData name="LAMIAE BEZZAZ" userId="f9bc3cc0-8e1c-4944-afa8-b4b36bbf20e1" providerId="ADAL" clId="{1983B1D6-0A82-49A9-AD30-497B9D28A0FB}" dt="2026-04-16T13:32:27.216" v="0" actId="47"/>
        <pc:sldMkLst>
          <pc:docMk/>
          <pc:sldMk cId="1013298960" sldId="1270"/>
        </pc:sldMkLst>
      </pc:sldChg>
      <pc:sldChg chg="addSp delSp modSp del">
        <pc:chgData name="LAMIAE BEZZAZ" userId="f9bc3cc0-8e1c-4944-afa8-b4b36bbf20e1" providerId="ADAL" clId="{1983B1D6-0A82-49A9-AD30-497B9D28A0FB}" dt="2026-04-16T13:57:04.610" v="360" actId="14100"/>
        <pc:sldMkLst>
          <pc:docMk/>
          <pc:sldMk cId="1932069011" sldId="1271"/>
        </pc:sldMkLst>
        <pc:spChg chg="mod">
          <ac:chgData name="LAMIAE BEZZAZ" userId="f9bc3cc0-8e1c-4944-afa8-b4b36bbf20e1" providerId="ADAL" clId="{1983B1D6-0A82-49A9-AD30-497B9D28A0FB}" dt="2026-04-16T13:55:59.899" v="338" actId="14100"/>
          <ac:spMkLst>
            <pc:docMk/>
            <pc:sldMk cId="1932069011" sldId="1271"/>
            <ac:spMk id="16" creationId="{5AE8B19C-F9BD-C41B-5519-216C3062AD85}"/>
          </ac:spMkLst>
        </pc:spChg>
        <pc:picChg chg="add mod">
          <ac:chgData name="LAMIAE BEZZAZ" userId="f9bc3cc0-8e1c-4944-afa8-b4b36bbf20e1" providerId="ADAL" clId="{1983B1D6-0A82-49A9-AD30-497B9D28A0FB}" dt="2026-04-16T13:57:00.816" v="358" actId="14100"/>
          <ac:picMkLst>
            <pc:docMk/>
            <pc:sldMk cId="1932069011" sldId="1271"/>
            <ac:picMk id="3" creationId="{78F19EA7-511E-47E2-B127-54DD22D68B06}"/>
          </ac:picMkLst>
        </pc:picChg>
        <pc:picChg chg="add mod modCrop">
          <ac:chgData name="LAMIAE BEZZAZ" userId="f9bc3cc0-8e1c-4944-afa8-b4b36bbf20e1" providerId="ADAL" clId="{1983B1D6-0A82-49A9-AD30-497B9D28A0FB}" dt="2026-04-16T13:57:04.610" v="360" actId="14100"/>
          <ac:picMkLst>
            <pc:docMk/>
            <pc:sldMk cId="1932069011" sldId="1271"/>
            <ac:picMk id="5" creationId="{875ADC7E-41FF-443A-9FA3-B08ACDB0EE1E}"/>
          </ac:picMkLst>
        </pc:picChg>
        <pc:picChg chg="add mod">
          <ac:chgData name="LAMIAE BEZZAZ" userId="f9bc3cc0-8e1c-4944-afa8-b4b36bbf20e1" providerId="ADAL" clId="{1983B1D6-0A82-49A9-AD30-497B9D28A0FB}" dt="2026-04-16T13:56:54.747" v="356" actId="14100"/>
          <ac:picMkLst>
            <pc:docMk/>
            <pc:sldMk cId="1932069011" sldId="1271"/>
            <ac:picMk id="7" creationId="{0C0264AB-BC80-4DD8-BC19-40452A8F99B9}"/>
          </ac:picMkLst>
        </pc:picChg>
        <pc:picChg chg="del">
          <ac:chgData name="LAMIAE BEZZAZ" userId="f9bc3cc0-8e1c-4944-afa8-b4b36bbf20e1" providerId="ADAL" clId="{1983B1D6-0A82-49A9-AD30-497B9D28A0FB}" dt="2026-04-16T13:56:35.950" v="350" actId="478"/>
          <ac:picMkLst>
            <pc:docMk/>
            <pc:sldMk cId="1932069011" sldId="1271"/>
            <ac:picMk id="8" creationId="{4E6C2D9D-7DA1-48BE-9E95-8E1B4A008796}"/>
          </ac:picMkLst>
        </pc:picChg>
        <pc:picChg chg="del">
          <ac:chgData name="LAMIAE BEZZAZ" userId="f9bc3cc0-8e1c-4944-afa8-b4b36bbf20e1" providerId="ADAL" clId="{1983B1D6-0A82-49A9-AD30-497B9D28A0FB}" dt="2026-04-16T13:41:58.055" v="52" actId="478"/>
          <ac:picMkLst>
            <pc:docMk/>
            <pc:sldMk cId="1932069011" sldId="1271"/>
            <ac:picMk id="10" creationId="{43898EBC-3BE7-4D53-A60E-C14B722EADC9}"/>
          </ac:picMkLst>
        </pc:picChg>
        <pc:picChg chg="add mod">
          <ac:chgData name="LAMIAE BEZZAZ" userId="f9bc3cc0-8e1c-4944-afa8-b4b36bbf20e1" providerId="ADAL" clId="{1983B1D6-0A82-49A9-AD30-497B9D28A0FB}" dt="2026-04-16T13:56:32.371" v="349" actId="14100"/>
          <ac:picMkLst>
            <pc:docMk/>
            <pc:sldMk cId="1932069011" sldId="1271"/>
            <ac:picMk id="11" creationId="{F4D3666A-4057-4D40-BE09-3C9BB3C24B8E}"/>
          </ac:picMkLst>
        </pc:picChg>
        <pc:picChg chg="del">
          <ac:chgData name="LAMIAE BEZZAZ" userId="f9bc3cc0-8e1c-4944-afa8-b4b36bbf20e1" providerId="ADAL" clId="{1983B1D6-0A82-49A9-AD30-497B9D28A0FB}" dt="2026-04-16T13:52:26.337" v="65" actId="478"/>
          <ac:picMkLst>
            <pc:docMk/>
            <pc:sldMk cId="1932069011" sldId="1271"/>
            <ac:picMk id="12" creationId="{AA3C10B1-CD25-4592-AEC0-D88DB2958808}"/>
          </ac:picMkLst>
        </pc:picChg>
        <pc:picChg chg="add mod">
          <ac:chgData name="LAMIAE BEZZAZ" userId="f9bc3cc0-8e1c-4944-afa8-b4b36bbf20e1" providerId="ADAL" clId="{1983B1D6-0A82-49A9-AD30-497B9D28A0FB}" dt="2026-04-16T13:56:29.466" v="348" actId="1076"/>
          <ac:picMkLst>
            <pc:docMk/>
            <pc:sldMk cId="1932069011" sldId="1271"/>
            <ac:picMk id="18" creationId="{065E7C3A-899F-4AE3-AD79-15583887DC6F}"/>
          </ac:picMkLst>
        </pc:picChg>
        <pc:picChg chg="del">
          <ac:chgData name="LAMIAE BEZZAZ" userId="f9bc3cc0-8e1c-4944-afa8-b4b36bbf20e1" providerId="ADAL" clId="{1983B1D6-0A82-49A9-AD30-497B9D28A0FB}" dt="2026-04-16T13:52:23.304" v="63" actId="478"/>
          <ac:picMkLst>
            <pc:docMk/>
            <pc:sldMk cId="1932069011" sldId="1271"/>
            <ac:picMk id="28" creationId="{5D8C36F1-5304-44E4-A57C-4645D7C8236A}"/>
          </ac:picMkLst>
        </pc:picChg>
        <pc:picChg chg="del">
          <ac:chgData name="LAMIAE BEZZAZ" userId="f9bc3cc0-8e1c-4944-afa8-b4b36bbf20e1" providerId="ADAL" clId="{1983B1D6-0A82-49A9-AD30-497B9D28A0FB}" dt="2026-04-16T13:52:38.486" v="66" actId="478"/>
          <ac:picMkLst>
            <pc:docMk/>
            <pc:sldMk cId="1932069011" sldId="1271"/>
            <ac:picMk id="29" creationId="{15C61E3C-9141-4FDB-8C19-8E0B2533D7A0}"/>
          </ac:picMkLst>
        </pc:picChg>
      </pc:sldChg>
      <pc:sldChg chg="del">
        <pc:chgData name="LAMIAE BEZZAZ" userId="f9bc3cc0-8e1c-4944-afa8-b4b36bbf20e1" providerId="ADAL" clId="{1983B1D6-0A82-49A9-AD30-497B9D28A0FB}" dt="2026-04-16T13:32:27.216" v="0" actId="47"/>
        <pc:sldMkLst>
          <pc:docMk/>
          <pc:sldMk cId="3526332445" sldId="1272"/>
        </pc:sldMkLst>
      </pc:sldChg>
      <pc:sldChg chg="modSp del">
        <pc:chgData name="LAMIAE BEZZAZ" userId="f9bc3cc0-8e1c-4944-afa8-b4b36bbf20e1" providerId="ADAL" clId="{1983B1D6-0A82-49A9-AD30-497B9D28A0FB}" dt="2026-04-16T14:00:57.097" v="533" actId="20577"/>
        <pc:sldMkLst>
          <pc:docMk/>
          <pc:sldMk cId="1846393975" sldId="1273"/>
        </pc:sldMkLst>
        <pc:graphicFrameChg chg="modGraphic">
          <ac:chgData name="LAMIAE BEZZAZ" userId="f9bc3cc0-8e1c-4944-afa8-b4b36bbf20e1" providerId="ADAL" clId="{1983B1D6-0A82-49A9-AD30-497B9D28A0FB}" dt="2026-04-16T14:00:57.097" v="533" actId="20577"/>
          <ac:graphicFrameMkLst>
            <pc:docMk/>
            <pc:sldMk cId="1846393975" sldId="1273"/>
            <ac:graphicFrameMk id="3" creationId="{CC81AC77-3D3A-491F-950C-145FC6033889}"/>
          </ac:graphicFrameMkLst>
        </pc:graphicFrameChg>
      </pc:sldChg>
      <pc:sldChg chg="del">
        <pc:chgData name="LAMIAE BEZZAZ" userId="f9bc3cc0-8e1c-4944-afa8-b4b36bbf20e1" providerId="ADAL" clId="{1983B1D6-0A82-49A9-AD30-497B9D28A0FB}" dt="2026-04-16T13:32:27.216" v="0" actId="47"/>
        <pc:sldMkLst>
          <pc:docMk/>
          <pc:sldMk cId="568285701" sldId="1274"/>
        </pc:sldMkLst>
      </pc:sldChg>
      <pc:sldChg chg="modSp del">
        <pc:chgData name="LAMIAE BEZZAZ" userId="f9bc3cc0-8e1c-4944-afa8-b4b36bbf20e1" providerId="ADAL" clId="{1983B1D6-0A82-49A9-AD30-497B9D28A0FB}" dt="2026-04-16T14:03:59.282" v="591" actId="20577"/>
        <pc:sldMkLst>
          <pc:docMk/>
          <pc:sldMk cId="2436084734" sldId="1275"/>
        </pc:sldMkLst>
        <pc:graphicFrameChg chg="mod modGraphic">
          <ac:chgData name="LAMIAE BEZZAZ" userId="f9bc3cc0-8e1c-4944-afa8-b4b36bbf20e1" providerId="ADAL" clId="{1983B1D6-0A82-49A9-AD30-497B9D28A0FB}" dt="2026-04-16T14:03:59.282" v="591" actId="20577"/>
          <ac:graphicFrameMkLst>
            <pc:docMk/>
            <pc:sldMk cId="2436084734" sldId="1275"/>
            <ac:graphicFrameMk id="3" creationId="{CC81AC77-3D3A-491F-950C-145FC6033889}"/>
          </ac:graphicFrameMkLst>
        </pc:graphicFrameChg>
      </pc:sldChg>
      <pc:sldChg chg="del">
        <pc:chgData name="LAMIAE BEZZAZ" userId="f9bc3cc0-8e1c-4944-afa8-b4b36bbf20e1" providerId="ADAL" clId="{1983B1D6-0A82-49A9-AD30-497B9D28A0FB}" dt="2026-04-16T13:32:27.216" v="0" actId="47"/>
        <pc:sldMkLst>
          <pc:docMk/>
          <pc:sldMk cId="2203277354" sldId="1276"/>
        </pc:sldMkLst>
      </pc:sldChg>
      <pc:sldChg chg="addSp delSp modSp del">
        <pc:chgData name="LAMIAE BEZZAZ" userId="f9bc3cc0-8e1c-4944-afa8-b4b36bbf20e1" providerId="ADAL" clId="{1983B1D6-0A82-49A9-AD30-497B9D28A0FB}" dt="2026-04-16T13:59:30.636" v="484" actId="1076"/>
        <pc:sldMkLst>
          <pc:docMk/>
          <pc:sldMk cId="353481677" sldId="1277"/>
        </pc:sldMkLst>
        <pc:picChg chg="add mod">
          <ac:chgData name="LAMIAE BEZZAZ" userId="f9bc3cc0-8e1c-4944-afa8-b4b36bbf20e1" providerId="ADAL" clId="{1983B1D6-0A82-49A9-AD30-497B9D28A0FB}" dt="2026-04-16T13:59:30.636" v="484" actId="1076"/>
          <ac:picMkLst>
            <pc:docMk/>
            <pc:sldMk cId="353481677" sldId="1277"/>
            <ac:picMk id="12" creationId="{C782006E-F780-4EF5-A8E5-D42502F15AAD}"/>
          </ac:picMkLst>
        </pc:picChg>
        <pc:picChg chg="add mod">
          <ac:chgData name="LAMIAE BEZZAZ" userId="f9bc3cc0-8e1c-4944-afa8-b4b36bbf20e1" providerId="ADAL" clId="{1983B1D6-0A82-49A9-AD30-497B9D28A0FB}" dt="2026-04-16T13:59:09.065" v="478" actId="1076"/>
          <ac:picMkLst>
            <pc:docMk/>
            <pc:sldMk cId="353481677" sldId="1277"/>
            <ac:picMk id="17" creationId="{DDF4B819-3001-4187-A17D-C2E2C76B3210}"/>
          </ac:picMkLst>
        </pc:picChg>
        <pc:picChg chg="add mod">
          <ac:chgData name="LAMIAE BEZZAZ" userId="f9bc3cc0-8e1c-4944-afa8-b4b36bbf20e1" providerId="ADAL" clId="{1983B1D6-0A82-49A9-AD30-497B9D28A0FB}" dt="2026-04-16T13:59:21.973" v="482" actId="1076"/>
          <ac:picMkLst>
            <pc:docMk/>
            <pc:sldMk cId="353481677" sldId="1277"/>
            <ac:picMk id="18" creationId="{EF3F41B8-ACAC-4D03-AE7C-5933D5A72616}"/>
          </ac:picMkLst>
        </pc:picChg>
        <pc:picChg chg="add mod">
          <ac:chgData name="LAMIAE BEZZAZ" userId="f9bc3cc0-8e1c-4944-afa8-b4b36bbf20e1" providerId="ADAL" clId="{1983B1D6-0A82-49A9-AD30-497B9D28A0FB}" dt="2026-04-16T13:59:14.123" v="480" actId="1076"/>
          <ac:picMkLst>
            <pc:docMk/>
            <pc:sldMk cId="353481677" sldId="1277"/>
            <ac:picMk id="19" creationId="{5528921A-3BAD-4A05-9A88-E55DAF2F4A73}"/>
          </ac:picMkLst>
        </pc:picChg>
        <pc:picChg chg="add mod">
          <ac:chgData name="LAMIAE BEZZAZ" userId="f9bc3cc0-8e1c-4944-afa8-b4b36bbf20e1" providerId="ADAL" clId="{1983B1D6-0A82-49A9-AD30-497B9D28A0FB}" dt="2026-04-16T13:59:26.473" v="483" actId="1076"/>
          <ac:picMkLst>
            <pc:docMk/>
            <pc:sldMk cId="353481677" sldId="1277"/>
            <ac:picMk id="20" creationId="{44A5891E-4771-4D9E-88FD-35C913F1C10F}"/>
          </ac:picMkLst>
        </pc:picChg>
        <pc:picChg chg="del">
          <ac:chgData name="LAMIAE BEZZAZ" userId="f9bc3cc0-8e1c-4944-afa8-b4b36bbf20e1" providerId="ADAL" clId="{1983B1D6-0A82-49A9-AD30-497B9D28A0FB}" dt="2026-04-16T13:39:46.297" v="42" actId="478"/>
          <ac:picMkLst>
            <pc:docMk/>
            <pc:sldMk cId="353481677" sldId="1277"/>
            <ac:picMk id="21" creationId="{07AFAEF3-839C-4937-8C1D-C5605AEFB3AE}"/>
          </ac:picMkLst>
        </pc:picChg>
        <pc:picChg chg="del">
          <ac:chgData name="LAMIAE BEZZAZ" userId="f9bc3cc0-8e1c-4944-afa8-b4b36bbf20e1" providerId="ADAL" clId="{1983B1D6-0A82-49A9-AD30-497B9D28A0FB}" dt="2026-04-16T13:39:46.297" v="42" actId="478"/>
          <ac:picMkLst>
            <pc:docMk/>
            <pc:sldMk cId="353481677" sldId="1277"/>
            <ac:picMk id="22" creationId="{50FDC9F1-D599-448B-85B9-5AC460A28500}"/>
          </ac:picMkLst>
        </pc:picChg>
        <pc:picChg chg="del">
          <ac:chgData name="LAMIAE BEZZAZ" userId="f9bc3cc0-8e1c-4944-afa8-b4b36bbf20e1" providerId="ADAL" clId="{1983B1D6-0A82-49A9-AD30-497B9D28A0FB}" dt="2026-04-16T13:39:46.297" v="42" actId="478"/>
          <ac:picMkLst>
            <pc:docMk/>
            <pc:sldMk cId="353481677" sldId="1277"/>
            <ac:picMk id="23" creationId="{886F6F04-CF7D-4689-9F32-8D131E2E3C79}"/>
          </ac:picMkLst>
        </pc:picChg>
        <pc:picChg chg="del">
          <ac:chgData name="LAMIAE BEZZAZ" userId="f9bc3cc0-8e1c-4944-afa8-b4b36bbf20e1" providerId="ADAL" clId="{1983B1D6-0A82-49A9-AD30-497B9D28A0FB}" dt="2026-04-16T13:39:46.297" v="42" actId="478"/>
          <ac:picMkLst>
            <pc:docMk/>
            <pc:sldMk cId="353481677" sldId="1277"/>
            <ac:picMk id="24" creationId="{D6CD6C9D-9AE1-43A6-BBE8-30A5603B8360}"/>
          </ac:picMkLst>
        </pc:picChg>
        <pc:picChg chg="del">
          <ac:chgData name="LAMIAE BEZZAZ" userId="f9bc3cc0-8e1c-4944-afa8-b4b36bbf20e1" providerId="ADAL" clId="{1983B1D6-0A82-49A9-AD30-497B9D28A0FB}" dt="2026-04-16T13:39:46.297" v="42" actId="478"/>
          <ac:picMkLst>
            <pc:docMk/>
            <pc:sldMk cId="353481677" sldId="1277"/>
            <ac:picMk id="25" creationId="{E2123A70-0945-4D3D-9A16-277E2A847891}"/>
          </ac:picMkLst>
        </pc:picChg>
      </pc:sldChg>
      <pc:sldChg chg="del">
        <pc:chgData name="LAMIAE BEZZAZ" userId="f9bc3cc0-8e1c-4944-afa8-b4b36bbf20e1" providerId="ADAL" clId="{1983B1D6-0A82-49A9-AD30-497B9D28A0FB}" dt="2026-04-16T13:32:27.216" v="0" actId="47"/>
        <pc:sldMkLst>
          <pc:docMk/>
          <pc:sldMk cId="3841675249" sldId="1278"/>
        </pc:sldMkLst>
      </pc:sldChg>
      <pc:sldChg chg="modSp del">
        <pc:chgData name="LAMIAE BEZZAZ" userId="f9bc3cc0-8e1c-4944-afa8-b4b36bbf20e1" providerId="ADAL" clId="{1983B1D6-0A82-49A9-AD30-497B9D28A0FB}" dt="2026-04-16T14:00:09.293" v="515" actId="20577"/>
        <pc:sldMkLst>
          <pc:docMk/>
          <pc:sldMk cId="3051769598" sldId="1279"/>
        </pc:sldMkLst>
        <pc:spChg chg="mod">
          <ac:chgData name="LAMIAE BEZZAZ" userId="f9bc3cc0-8e1c-4944-afa8-b4b36bbf20e1" providerId="ADAL" clId="{1983B1D6-0A82-49A9-AD30-497B9D28A0FB}" dt="2026-04-16T14:00:09.293" v="515" actId="20577"/>
          <ac:spMkLst>
            <pc:docMk/>
            <pc:sldMk cId="3051769598" sldId="1279"/>
            <ac:spMk id="23" creationId="{8ED6E5E3-C4F1-19B3-0CA3-D422FF67D944}"/>
          </ac:spMkLst>
        </pc:spChg>
      </pc:sldChg>
      <pc:sldChg chg="del">
        <pc:chgData name="LAMIAE BEZZAZ" userId="f9bc3cc0-8e1c-4944-afa8-b4b36bbf20e1" providerId="ADAL" clId="{1983B1D6-0A82-49A9-AD30-497B9D28A0FB}" dt="2026-04-16T13:32:27.216" v="0" actId="47"/>
        <pc:sldMkLst>
          <pc:docMk/>
          <pc:sldMk cId="1726868563" sldId="1280"/>
        </pc:sldMkLst>
      </pc:sldChg>
      <pc:sldChg chg="modSp">
        <pc:chgData name="LAMIAE BEZZAZ" userId="f9bc3cc0-8e1c-4944-afa8-b4b36bbf20e1" providerId="ADAL" clId="{1983B1D6-0A82-49A9-AD30-497B9D28A0FB}" dt="2026-04-16T14:05:24.882" v="627"/>
        <pc:sldMkLst>
          <pc:docMk/>
          <pc:sldMk cId="155981778" sldId="1282"/>
        </pc:sldMkLst>
        <pc:spChg chg="mod">
          <ac:chgData name="LAMIAE BEZZAZ" userId="f9bc3cc0-8e1c-4944-afa8-b4b36bbf20e1" providerId="ADAL" clId="{1983B1D6-0A82-49A9-AD30-497B9D28A0FB}" dt="2026-04-16T14:05:24.882" v="627"/>
          <ac:spMkLst>
            <pc:docMk/>
            <pc:sldMk cId="155981778" sldId="1282"/>
            <ac:spMk id="23" creationId="{8ED6E5E3-C4F1-19B3-0CA3-D422FF67D944}"/>
          </ac:spMkLst>
        </pc:spChg>
      </pc:sldChg>
      <pc:sldChg chg="addSp delSp modSp del">
        <pc:chgData name="LAMIAE BEZZAZ" userId="f9bc3cc0-8e1c-4944-afa8-b4b36bbf20e1" providerId="ADAL" clId="{1983B1D6-0A82-49A9-AD30-497B9D28A0FB}" dt="2026-04-16T13:37:47.577" v="32" actId="20577"/>
        <pc:sldMkLst>
          <pc:docMk/>
          <pc:sldMk cId="2978975811" sldId="1289"/>
        </pc:sldMkLst>
        <pc:spChg chg="mod">
          <ac:chgData name="LAMIAE BEZZAZ" userId="f9bc3cc0-8e1c-4944-afa8-b4b36bbf20e1" providerId="ADAL" clId="{1983B1D6-0A82-49A9-AD30-497B9D28A0FB}" dt="2026-04-16T13:37:47.577" v="32" actId="20577"/>
          <ac:spMkLst>
            <pc:docMk/>
            <pc:sldMk cId="2978975811" sldId="1289"/>
            <ac:spMk id="7" creationId="{926954AF-F1E1-39EA-0347-22DD6224C885}"/>
          </ac:spMkLst>
        </pc:spChg>
        <pc:spChg chg="mod">
          <ac:chgData name="LAMIAE BEZZAZ" userId="f9bc3cc0-8e1c-4944-afa8-b4b36bbf20e1" providerId="ADAL" clId="{1983B1D6-0A82-49A9-AD30-497B9D28A0FB}" dt="2026-04-16T13:37:28.366" v="29" actId="14100"/>
          <ac:spMkLst>
            <pc:docMk/>
            <pc:sldMk cId="2978975811" sldId="1289"/>
            <ac:spMk id="10" creationId="{6CA2980C-DE3A-4B78-A458-F7DADA3DA1CE}"/>
          </ac:spMkLst>
        </pc:spChg>
        <pc:picChg chg="del">
          <ac:chgData name="LAMIAE BEZZAZ" userId="f9bc3cc0-8e1c-4944-afa8-b4b36bbf20e1" providerId="ADAL" clId="{1983B1D6-0A82-49A9-AD30-497B9D28A0FB}" dt="2026-04-16T13:36:43.607" v="14" actId="478"/>
          <ac:picMkLst>
            <pc:docMk/>
            <pc:sldMk cId="2978975811" sldId="1289"/>
            <ac:picMk id="9" creationId="{BEAABAF6-7113-4CDC-BC3B-EDFE66A50DCA}"/>
          </ac:picMkLst>
        </pc:picChg>
        <pc:picChg chg="add mod ord">
          <ac:chgData name="LAMIAE BEZZAZ" userId="f9bc3cc0-8e1c-4944-afa8-b4b36bbf20e1" providerId="ADAL" clId="{1983B1D6-0A82-49A9-AD30-497B9D28A0FB}" dt="2026-04-16T13:37:23.636" v="27" actId="1076"/>
          <ac:picMkLst>
            <pc:docMk/>
            <pc:sldMk cId="2978975811" sldId="1289"/>
            <ac:picMk id="11" creationId="{D0E169A9-25A5-42BB-9889-44B4A2724EE5}"/>
          </ac:picMkLst>
        </pc:picChg>
      </pc:sldChg>
      <pc:sldChg chg="ord">
        <pc:chgData name="LAMIAE BEZZAZ" userId="f9bc3cc0-8e1c-4944-afa8-b4b36bbf20e1" providerId="ADAL" clId="{1983B1D6-0A82-49A9-AD30-497B9D28A0FB}" dt="2026-04-16T13:32:34.736" v="1"/>
        <pc:sldMkLst>
          <pc:docMk/>
          <pc:sldMk cId="379146290" sldId="1290"/>
        </pc:sldMkLst>
      </pc:sldChg>
      <pc:sldChg chg="del">
        <pc:chgData name="LAMIAE BEZZAZ" userId="f9bc3cc0-8e1c-4944-afa8-b4b36bbf20e1" providerId="ADAL" clId="{1983B1D6-0A82-49A9-AD30-497B9D28A0FB}" dt="2026-04-16T13:32:36.264" v="2" actId="47"/>
        <pc:sldMkLst>
          <pc:docMk/>
          <pc:sldMk cId="3158680162" sldId="1291"/>
        </pc:sldMkLst>
      </pc:sldChg>
      <pc:sldChg chg="del">
        <pc:chgData name="LAMIAE BEZZAZ" userId="f9bc3cc0-8e1c-4944-afa8-b4b36bbf20e1" providerId="ADAL" clId="{1983B1D6-0A82-49A9-AD30-497B9D28A0FB}" dt="2026-04-16T13:32:27.216" v="0" actId="47"/>
        <pc:sldMkLst>
          <pc:docMk/>
          <pc:sldMk cId="590573129" sldId="1390"/>
        </pc:sldMkLst>
      </pc:sldChg>
      <pc:sldChg chg="del">
        <pc:chgData name="LAMIAE BEZZAZ" userId="f9bc3cc0-8e1c-4944-afa8-b4b36bbf20e1" providerId="ADAL" clId="{1983B1D6-0A82-49A9-AD30-497B9D28A0FB}" dt="2026-04-16T13:32:27.216" v="0" actId="47"/>
        <pc:sldMkLst>
          <pc:docMk/>
          <pc:sldMk cId="941468883" sldId="1397"/>
        </pc:sldMkLst>
      </pc:sldChg>
      <pc:sldMasterChg chg="del delSldLayout">
        <pc:chgData name="LAMIAE BEZZAZ" userId="f9bc3cc0-8e1c-4944-afa8-b4b36bbf20e1" providerId="ADAL" clId="{1983B1D6-0A82-49A9-AD30-497B9D28A0FB}" dt="2026-04-16T13:32:27.216" v="0" actId="47"/>
        <pc:sldMasterMkLst>
          <pc:docMk/>
          <pc:sldMasterMk cId="241199528" sldId="2147483786"/>
        </pc:sldMasterMkLst>
        <pc:sldLayoutChg chg="del">
          <pc:chgData name="LAMIAE BEZZAZ" userId="f9bc3cc0-8e1c-4944-afa8-b4b36bbf20e1" providerId="ADAL" clId="{1983B1D6-0A82-49A9-AD30-497B9D28A0FB}" dt="2026-04-16T13:32:27.216" v="0" actId="47"/>
          <pc:sldLayoutMkLst>
            <pc:docMk/>
            <pc:sldMasterMk cId="241199528" sldId="2147483786"/>
            <pc:sldLayoutMk cId="214106657" sldId="2147483787"/>
          </pc:sldLayoutMkLst>
        </pc:sldLayoutChg>
        <pc:sldLayoutChg chg="del">
          <pc:chgData name="LAMIAE BEZZAZ" userId="f9bc3cc0-8e1c-4944-afa8-b4b36bbf20e1" providerId="ADAL" clId="{1983B1D6-0A82-49A9-AD30-497B9D28A0FB}" dt="2026-04-16T13:32:27.216" v="0" actId="47"/>
          <pc:sldLayoutMkLst>
            <pc:docMk/>
            <pc:sldMasterMk cId="241199528" sldId="2147483786"/>
            <pc:sldLayoutMk cId="512134984" sldId="2147483788"/>
          </pc:sldLayoutMkLst>
        </pc:sldLayoutChg>
        <pc:sldLayoutChg chg="del">
          <pc:chgData name="LAMIAE BEZZAZ" userId="f9bc3cc0-8e1c-4944-afa8-b4b36bbf20e1" providerId="ADAL" clId="{1983B1D6-0A82-49A9-AD30-497B9D28A0FB}" dt="2026-04-16T13:32:27.216" v="0" actId="47"/>
          <pc:sldLayoutMkLst>
            <pc:docMk/>
            <pc:sldMasterMk cId="241199528" sldId="2147483786"/>
            <pc:sldLayoutMk cId="1565656944" sldId="2147483789"/>
          </pc:sldLayoutMkLst>
        </pc:sldLayoutChg>
        <pc:sldLayoutChg chg="del">
          <pc:chgData name="LAMIAE BEZZAZ" userId="f9bc3cc0-8e1c-4944-afa8-b4b36bbf20e1" providerId="ADAL" clId="{1983B1D6-0A82-49A9-AD30-497B9D28A0FB}" dt="2026-04-16T13:32:27.216" v="0" actId="47"/>
          <pc:sldLayoutMkLst>
            <pc:docMk/>
            <pc:sldMasterMk cId="241199528" sldId="2147483786"/>
            <pc:sldLayoutMk cId="1746384574" sldId="2147483790"/>
          </pc:sldLayoutMkLst>
        </pc:sldLayoutChg>
        <pc:sldLayoutChg chg="del">
          <pc:chgData name="LAMIAE BEZZAZ" userId="f9bc3cc0-8e1c-4944-afa8-b4b36bbf20e1" providerId="ADAL" clId="{1983B1D6-0A82-49A9-AD30-497B9D28A0FB}" dt="2026-04-16T13:32:27.216" v="0" actId="47"/>
          <pc:sldLayoutMkLst>
            <pc:docMk/>
            <pc:sldMasterMk cId="241199528" sldId="2147483786"/>
            <pc:sldLayoutMk cId="3246810344" sldId="2147483791"/>
          </pc:sldLayoutMkLst>
        </pc:sldLayoutChg>
        <pc:sldLayoutChg chg="del">
          <pc:chgData name="LAMIAE BEZZAZ" userId="f9bc3cc0-8e1c-4944-afa8-b4b36bbf20e1" providerId="ADAL" clId="{1983B1D6-0A82-49A9-AD30-497B9D28A0FB}" dt="2026-04-16T13:32:27.216" v="0" actId="47"/>
          <pc:sldLayoutMkLst>
            <pc:docMk/>
            <pc:sldMasterMk cId="241199528" sldId="2147483786"/>
            <pc:sldLayoutMk cId="2468765251" sldId="2147483792"/>
          </pc:sldLayoutMkLst>
        </pc:sldLayoutChg>
        <pc:sldLayoutChg chg="del">
          <pc:chgData name="LAMIAE BEZZAZ" userId="f9bc3cc0-8e1c-4944-afa8-b4b36bbf20e1" providerId="ADAL" clId="{1983B1D6-0A82-49A9-AD30-497B9D28A0FB}" dt="2026-04-16T13:32:27.216" v="0" actId="47"/>
          <pc:sldLayoutMkLst>
            <pc:docMk/>
            <pc:sldMasterMk cId="241199528" sldId="2147483786"/>
            <pc:sldLayoutMk cId="2310630693" sldId="2147483793"/>
          </pc:sldLayoutMkLst>
        </pc:sldLayoutChg>
        <pc:sldLayoutChg chg="del">
          <pc:chgData name="LAMIAE BEZZAZ" userId="f9bc3cc0-8e1c-4944-afa8-b4b36bbf20e1" providerId="ADAL" clId="{1983B1D6-0A82-49A9-AD30-497B9D28A0FB}" dt="2026-04-16T13:32:27.216" v="0" actId="47"/>
          <pc:sldLayoutMkLst>
            <pc:docMk/>
            <pc:sldMasterMk cId="241199528" sldId="2147483786"/>
            <pc:sldLayoutMk cId="1582233743" sldId="2147483794"/>
          </pc:sldLayoutMkLst>
        </pc:sldLayoutChg>
        <pc:sldLayoutChg chg="del">
          <pc:chgData name="LAMIAE BEZZAZ" userId="f9bc3cc0-8e1c-4944-afa8-b4b36bbf20e1" providerId="ADAL" clId="{1983B1D6-0A82-49A9-AD30-497B9D28A0FB}" dt="2026-04-16T13:32:27.216" v="0" actId="47"/>
          <pc:sldLayoutMkLst>
            <pc:docMk/>
            <pc:sldMasterMk cId="241199528" sldId="2147483786"/>
            <pc:sldLayoutMk cId="518193350" sldId="2147483795"/>
          </pc:sldLayoutMkLst>
        </pc:sldLayoutChg>
        <pc:sldLayoutChg chg="del">
          <pc:chgData name="LAMIAE BEZZAZ" userId="f9bc3cc0-8e1c-4944-afa8-b4b36bbf20e1" providerId="ADAL" clId="{1983B1D6-0A82-49A9-AD30-497B9D28A0FB}" dt="2026-04-16T13:32:27.216" v="0" actId="47"/>
          <pc:sldLayoutMkLst>
            <pc:docMk/>
            <pc:sldMasterMk cId="241199528" sldId="2147483786"/>
            <pc:sldLayoutMk cId="2619081236" sldId="2147483796"/>
          </pc:sldLayoutMkLst>
        </pc:sldLayoutChg>
        <pc:sldLayoutChg chg="del">
          <pc:chgData name="LAMIAE BEZZAZ" userId="f9bc3cc0-8e1c-4944-afa8-b4b36bbf20e1" providerId="ADAL" clId="{1983B1D6-0A82-49A9-AD30-497B9D28A0FB}" dt="2026-04-16T13:32:27.216" v="0" actId="47"/>
          <pc:sldLayoutMkLst>
            <pc:docMk/>
            <pc:sldMasterMk cId="241199528" sldId="2147483786"/>
            <pc:sldLayoutMk cId="102990695" sldId="214748379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05/05/2026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717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1B69ACF-4DAF-046C-0FC0-2707C01AAD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094" y="0"/>
            <a:ext cx="91700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464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6707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8523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9327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1297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7500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038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8511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05/05/2026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3974714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05/05/2026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7462598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05/05/2026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4991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3046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05/05/2026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2567721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05/05/2026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8687114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05/05/2026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6814384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05/05/2026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182706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05/05/2026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2717817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05/05/2026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910081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05/05/2026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8322574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05/05/2026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8130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6957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8849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4750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44885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556989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466745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95324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981961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953242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Activité 2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33809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2248818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783246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7868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5688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4139226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4167945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4139226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 2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52408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969230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634836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742973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652729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301805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419304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065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6399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8572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7731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Plan de la séance 3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5204" y="3827040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079526" y="3889277"/>
            <a:ext cx="35637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Activités de lecture - compréhension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5204" y="2330447"/>
            <a:ext cx="6120914" cy="1334394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079526" y="2435330"/>
            <a:ext cx="20297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Activités de lecture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51983" y="287678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Lecture de phrase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C5DF98A2-5A1C-3E53-74BC-D575AF0F00A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03669" y="421535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Lecture de texte - Compréhension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DA4711D-51B2-240E-C5E7-420DD7308E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80143" y="5081604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24B8F2BF-037B-3B47-F95B-8798929FE5B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15002" y="545325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Travail sur le livret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EEEC69B-011D-75A0-230C-4A432EC5697D}"/>
              </a:ext>
            </a:extLst>
          </p:cNvPr>
          <p:cNvSpPr txBox="1"/>
          <p:nvPr userDrawn="1"/>
        </p:nvSpPr>
        <p:spPr>
          <a:xfrm>
            <a:off x="1544924" y="5114700"/>
            <a:ext cx="30973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3.  Activités de lecture sur le livret</a:t>
            </a:r>
          </a:p>
        </p:txBody>
      </p:sp>
      <p:pic>
        <p:nvPicPr>
          <p:cNvPr id="16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DEA04CB3-4F01-E22B-1F0B-197FCEC064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115487" y="2303595"/>
            <a:ext cx="540000" cy="540000"/>
          </a:xfrm>
          <a:prstGeom prst="rect">
            <a:avLst/>
          </a:prstGeom>
        </p:spPr>
      </p:pic>
      <p:pic>
        <p:nvPicPr>
          <p:cNvPr id="17" name="Espace réservé pour une image  40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BF236806-7ABD-5B66-EE57-9DC1F6A178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164731" y="3778198"/>
            <a:ext cx="540000" cy="540000"/>
          </a:xfrm>
          <a:prstGeom prst="rect">
            <a:avLst/>
          </a:prstGeom>
          <a:noFill/>
        </p:spPr>
      </p:pic>
      <p:pic>
        <p:nvPicPr>
          <p:cNvPr id="20" name="Espace réservé pour une image  40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9CBDCA13-3B7F-5444-3279-2ABA893DEE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188874" y="4954249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5267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1252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4232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1039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1334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9099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0805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631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6952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668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676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2376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5647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6109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5666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316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8803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3965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8702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784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51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0.xml"/><Relationship Id="rId9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59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8.xml"/><Relationship Id="rId9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67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6.xml"/><Relationship Id="rId9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theme" Target="../theme/theme1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5.xml"/><Relationship Id="rId4" Type="http://schemas.openxmlformats.org/officeDocument/2006/relationships/slideLayout" Target="../slideLayouts/slideLayout74.xml"/><Relationship Id="rId9" Type="http://schemas.openxmlformats.org/officeDocument/2006/relationships/image" Target="../media/image3.jp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80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10.jpg"/><Relationship Id="rId5" Type="http://schemas.openxmlformats.org/officeDocument/2006/relationships/theme" Target="../theme/theme14.xml"/><Relationship Id="rId4" Type="http://schemas.openxmlformats.org/officeDocument/2006/relationships/slideLayout" Target="../slideLayouts/slideLayout81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theme" Target="../theme/theme15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image" Target="../media/image10.jpg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slideLayout" Target="../slideLayouts/slideLayout99.xml"/><Relationship Id="rId7" Type="http://schemas.openxmlformats.org/officeDocument/2006/relationships/theme" Target="../theme/theme17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101.xml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100.xml"/><Relationship Id="rId9" Type="http://schemas.openxmlformats.org/officeDocument/2006/relationships/image" Target="../media/image11.png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image" Target="../media/image10.jpg"/><Relationship Id="rId5" Type="http://schemas.openxmlformats.org/officeDocument/2006/relationships/theme" Target="../theme/theme18.xml"/><Relationship Id="rId4" Type="http://schemas.openxmlformats.org/officeDocument/2006/relationships/slideLayout" Target="../slideLayouts/slideLayout10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3.jp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0.jp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11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0.jp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4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.jp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3415B91-FD50-93F1-9ECA-66073EDAE11E}"/>
              </a:ext>
            </a:extLst>
          </p:cNvPr>
          <p:cNvSpPr txBox="1"/>
          <p:nvPr userDrawn="1"/>
        </p:nvSpPr>
        <p:spPr>
          <a:xfrm>
            <a:off x="3727344" y="172329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DBC5769-7CB5-E000-A815-5653612E612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6554" y="172329"/>
            <a:ext cx="287999" cy="28799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B773BD6-4E01-C50F-FB3F-5D50AB3AB66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6554" y="172329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CDAC94B-FFB7-852B-F976-6D176C9758A2}"/>
              </a:ext>
            </a:extLst>
          </p:cNvPr>
          <p:cNvSpPr txBox="1"/>
          <p:nvPr userDrawn="1"/>
        </p:nvSpPr>
        <p:spPr>
          <a:xfrm>
            <a:off x="3727344" y="172329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Révisions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B8FAC96-8C79-CA29-FBD0-F930A21CE10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6554" y="172329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D8BE46F-8089-CC07-B549-9DA15183F7EA}"/>
              </a:ext>
            </a:extLst>
          </p:cNvPr>
          <p:cNvSpPr txBox="1"/>
          <p:nvPr userDrawn="1"/>
        </p:nvSpPr>
        <p:spPr>
          <a:xfrm>
            <a:off x="3727344" y="172329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Révisions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1426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1487719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10B104-D619-7057-0BD4-C359B53F092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128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047919-77D6-B122-AB64-C8589FBCCE84}"/>
              </a:ext>
            </a:extLst>
          </p:cNvPr>
          <p:cNvSpPr txBox="1"/>
          <p:nvPr userDrawn="1"/>
        </p:nvSpPr>
        <p:spPr>
          <a:xfrm>
            <a:off x="3100863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1EBB01-E104-1EC2-D8AC-885F9080B72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52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B62E65-0C4D-AFDC-3705-E1D7BEB779CA}"/>
              </a:ext>
            </a:extLst>
          </p:cNvPr>
          <p:cNvSpPr txBox="1"/>
          <p:nvPr userDrawn="1"/>
        </p:nvSpPr>
        <p:spPr>
          <a:xfrm>
            <a:off x="5473707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708017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9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47810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  <p:sldLayoutId id="2147483843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80951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149773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33800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D6682A-35AE-4A6A-AAB0-C328489F45FD}" type="datetimeFigureOut">
              <a:rPr lang="fr-MA" smtClean="0"/>
              <a:t>05/05/2026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0212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10B104-D619-7057-0BD4-C359B53F09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128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047919-77D6-B122-AB64-C8589FBCCE84}"/>
              </a:ext>
            </a:extLst>
          </p:cNvPr>
          <p:cNvSpPr txBox="1"/>
          <p:nvPr userDrawn="1"/>
        </p:nvSpPr>
        <p:spPr>
          <a:xfrm>
            <a:off x="3100863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1EBB01-E104-1EC2-D8AC-885F9080B72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52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B62E65-0C4D-AFDC-3705-E1D7BEB779CA}"/>
              </a:ext>
            </a:extLst>
          </p:cNvPr>
          <p:cNvSpPr txBox="1"/>
          <p:nvPr userDrawn="1"/>
        </p:nvSpPr>
        <p:spPr>
          <a:xfrm>
            <a:off x="5473707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419325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3035647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6554" y="172329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3727344" y="144877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Révisions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84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3727344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8FED4A7-88C7-F816-24A0-D88AEC5FBA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6554" y="172329"/>
            <a:ext cx="287999" cy="28799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3866766" y="172329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3643BA-51F5-386A-0262-4D67B40A961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6554" y="172329"/>
            <a:ext cx="287999" cy="28799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E676E35-C3B5-449C-E8A2-5D8F39B1385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2125" y="161444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B86A730-91B2-C5E4-2947-AB78464E2E0F}"/>
              </a:ext>
            </a:extLst>
          </p:cNvPr>
          <p:cNvSpPr txBox="1"/>
          <p:nvPr userDrawn="1"/>
        </p:nvSpPr>
        <p:spPr>
          <a:xfrm>
            <a:off x="3727344" y="144877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Révisions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95.xml"/><Relationship Id="rId1" Type="http://schemas.openxmlformats.org/officeDocument/2006/relationships/tags" Target="../tags/tag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95.xml"/><Relationship Id="rId1" Type="http://schemas.openxmlformats.org/officeDocument/2006/relationships/tags" Target="../tags/tag8.xml"/><Relationship Id="rId6" Type="http://schemas.openxmlformats.org/officeDocument/2006/relationships/image" Target="../media/image33.png"/><Relationship Id="rId5" Type="http://schemas.openxmlformats.org/officeDocument/2006/relationships/image" Target="../media/image32.jpg"/><Relationship Id="rId4" Type="http://schemas.openxmlformats.org/officeDocument/2006/relationships/image" Target="../media/image26.png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5.pn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95.xml"/><Relationship Id="rId1" Type="http://schemas.openxmlformats.org/officeDocument/2006/relationships/tags" Target="../tags/tag10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6.png"/><Relationship Id="rId9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95.xml"/><Relationship Id="rId1" Type="http://schemas.openxmlformats.org/officeDocument/2006/relationships/tags" Target="../tags/tag1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95.xml"/><Relationship Id="rId1" Type="http://schemas.openxmlformats.org/officeDocument/2006/relationships/tags" Target="../tags/tag15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95.xml"/><Relationship Id="rId1" Type="http://schemas.openxmlformats.org/officeDocument/2006/relationships/tags" Target="../tags/tag16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95.xml"/><Relationship Id="rId1" Type="http://schemas.openxmlformats.org/officeDocument/2006/relationships/tags" Target="../tags/tag18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image" Target="../media/image4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4.png"/><Relationship Id="rId5" Type="http://schemas.openxmlformats.org/officeDocument/2006/relationships/slideLayout" Target="../slideLayouts/slideLayout103.xml"/><Relationship Id="rId4" Type="http://schemas.openxmlformats.org/officeDocument/2006/relationships/video" Target="../media/media2.mp4"/><Relationship Id="rId9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73ABDB-963E-4630-AF45-8DE91B9B6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95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E2D82-588D-EFD8-8EE8-66880EFE8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DF388C9-95D7-6E35-500D-4E391D2B7C6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ED7A6F9-8F6D-E92A-9FFB-BD3564C1E0E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99254B4-1179-09E2-3963-E2197E18697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2AAA314B-76E1-DBFF-E27F-D8C13E1CF6EF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26954AF-F1E1-39EA-0347-22DD6224C88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80714" y="2821848"/>
            <a:ext cx="3670515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spcAft>
                <a:spcPts val="1800"/>
              </a:spcAft>
              <a:defRPr/>
            </a:pPr>
            <a:r>
              <a:rPr lang="fr-FR" sz="2400" b="1" dirty="0">
                <a:solidFill>
                  <a:srgbClr val="C00000"/>
                </a:solidFill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L’enseignant demande aux élèves de prendre le livret à la page 109 et de recopier les phrases sur leurs cahiers.</a:t>
            </a:r>
            <a:endParaRPr lang="fr-FR" sz="2000" b="1" dirty="0">
              <a:solidFill>
                <a:srgbClr val="106585"/>
              </a:solidFill>
              <a:latin typeface="Dosis SemiBold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0E169A9-25A5-42BB-9889-44B4A2724E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277" y="1215844"/>
            <a:ext cx="3670515" cy="5458321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CA2980C-DE3A-4B78-A458-F7DADA3DA1CE}"/>
              </a:ext>
            </a:extLst>
          </p:cNvPr>
          <p:cNvSpPr/>
          <p:nvPr/>
        </p:nvSpPr>
        <p:spPr>
          <a:xfrm>
            <a:off x="5266945" y="1754659"/>
            <a:ext cx="2816352" cy="1866365"/>
          </a:xfrm>
          <a:prstGeom prst="roundRect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97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Bonjour cher élève. Nous allons faire quelques activités d’évaluation.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E4E50BF3-91A0-9251-A61F-775418AE5C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63"/>
          <a:stretch>
            <a:fillRect/>
          </a:stretch>
        </p:blipFill>
        <p:spPr>
          <a:xfrm>
            <a:off x="2687662" y="2198689"/>
            <a:ext cx="3768675" cy="246062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65127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Comprendre, à l’oral, des mots de vocabulaire.</a:t>
            </a:r>
            <a:endParaRPr kumimoji="0" lang="fr-MA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14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les images. Je vais te dire des mots et tu vas me montrer les images qui correspondent.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points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25F7C40-AEC8-45E5-8B14-5182047A36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671" y="1895017"/>
            <a:ext cx="1744230" cy="1908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0D34CE0-2A04-4CE8-844F-BE68EE9D80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200" y="1891518"/>
            <a:ext cx="1744230" cy="1908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4137041-07C0-4505-9F12-CADA4924A7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272" y="4032667"/>
            <a:ext cx="1744230" cy="1908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F317E22-942B-4AB2-8560-AEE0BE1F9A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729" y="1891518"/>
            <a:ext cx="1744230" cy="1908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4A5891E-4771-4D9E-88FD-35C913F1C1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046" y="4032667"/>
            <a:ext cx="1744230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8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phrases et des textes.</a:t>
            </a:r>
          </a:p>
        </p:txBody>
      </p:sp>
    </p:spTree>
    <p:extLst>
      <p:ext uri="{BB962C8B-B14F-4D97-AF65-F5344CB8AC3E}">
        <p14:creationId xmlns:p14="http://schemas.microsoft.com/office/powerpoint/2010/main" val="101329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967" y="776907"/>
            <a:ext cx="7145206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les scènes. Je vais te dire des phrases et tu vas me montrer les images qui correspondent : 1) Le soir, je me brosse les dents. 2) Sami porte une casquette rouge. 3) Vendredi, Salma aime voyager avec son frère. 4) Kamal va à l’école à huit heures. 5) La famille fait un pique-nique dans la forêt.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8F19EA7-511E-47E2-B127-54DD22D68B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479" y="3646008"/>
            <a:ext cx="2691962" cy="2320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75ADC7E-41FF-443A-9FA3-B08ACDB0EE1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55" t="17931" r="5948" b="14699"/>
          <a:stretch/>
        </p:blipFill>
        <p:spPr>
          <a:xfrm>
            <a:off x="3641834" y="3646007"/>
            <a:ext cx="2202297" cy="232052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C0264AB-BC80-4DD8-BC19-40452A8F99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22" y="3646007"/>
            <a:ext cx="2449838" cy="232052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4D3666A-4057-4D40-BE09-3C9BB3C24B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84" y="1874952"/>
            <a:ext cx="3713423" cy="169216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65E7C3A-899F-4AE3-AD79-15583887DC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397" y="1868932"/>
            <a:ext cx="3539359" cy="169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06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 :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</p:txBody>
      </p:sp>
    </p:spTree>
    <p:extLst>
      <p:ext uri="{BB962C8B-B14F-4D97-AF65-F5344CB8AC3E}">
        <p14:creationId xmlns:p14="http://schemas.microsoft.com/office/powerpoint/2010/main" val="220327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Mets ton doigt sur chaque image et dis-moi le mot en français.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782006E-F780-4EF5-A8E5-D42502F15A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499" y="4020986"/>
            <a:ext cx="1744230" cy="1908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F4B819-3001-4187-A17D-C2E2C76B32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731" y="1864657"/>
            <a:ext cx="1744230" cy="1908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F3F41B8-ACAC-4D03-AE7C-5933D5A726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341" y="1864657"/>
            <a:ext cx="1744230" cy="1908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528921A-3BAD-4A05-9A88-E55DAF2F4A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536" y="1864657"/>
            <a:ext cx="1744230" cy="1908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259193A-0BDA-5E1B-53CA-55E03D15E2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552" y="4020986"/>
            <a:ext cx="1744230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04047" y="3069811"/>
            <a:ext cx="74765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 :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Participer à un dialogue en mobilisant les actes de parole étudiés.</a:t>
            </a:r>
          </a:p>
        </p:txBody>
      </p:sp>
    </p:spTree>
    <p:extLst>
      <p:ext uri="{BB962C8B-B14F-4D97-AF65-F5344CB8AC3E}">
        <p14:creationId xmlns:p14="http://schemas.microsoft.com/office/powerpoint/2010/main" val="384167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points</a:t>
            </a: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9F166FCF-DD94-85AD-98E1-52C417BB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poser des questions et tu dois répondre correctement. 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ACD7BA4-C95F-BDDA-DD17-FE6B4A36127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5B8AEFB-80DB-1152-92A6-450ACFE44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C168F7-A80B-F3A1-F28F-7E849DF8B5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8ED6E5E3-C4F1-19B3-0CA3-D422FF67D944}"/>
              </a:ext>
            </a:extLst>
          </p:cNvPr>
          <p:cNvSpPr txBox="1">
            <a:spLocks/>
          </p:cNvSpPr>
          <p:nvPr/>
        </p:nvSpPr>
        <p:spPr>
          <a:xfrm>
            <a:off x="1505650" y="2033781"/>
            <a:ext cx="6598905" cy="3110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le matin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À quelle heure tu te réveilles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À quelle heure tu prends le petit-déjeuner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Tu fais quoi après l’école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samedi ?</a:t>
            </a:r>
          </a:p>
        </p:txBody>
      </p:sp>
    </p:spTree>
    <p:extLst>
      <p:ext uri="{BB962C8B-B14F-4D97-AF65-F5344CB8AC3E}">
        <p14:creationId xmlns:p14="http://schemas.microsoft.com/office/powerpoint/2010/main" val="305176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64776" y="2750482"/>
            <a:ext cx="82385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 :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Prendre la parole pour parler de sa journée.</a:t>
            </a:r>
          </a:p>
        </p:txBody>
      </p:sp>
    </p:spTree>
    <p:extLst>
      <p:ext uri="{BB962C8B-B14F-4D97-AF65-F5344CB8AC3E}">
        <p14:creationId xmlns:p14="http://schemas.microsoft.com/office/powerpoint/2010/main" val="172686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FF664-2ABF-A95B-EC29-49C53FB85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0C4375F2-CE50-8EAC-9701-86A50FD9D73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BD3F2871-AB84-3200-48FC-EC6D5F031D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615E0A2-92F1-9BD2-2F44-71E1601F6A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378CFD-C034-4418-944D-6095B6D342F6}"/>
              </a:ext>
            </a:extLst>
          </p:cNvPr>
          <p:cNvGrpSpPr/>
          <p:nvPr/>
        </p:nvGrpSpPr>
        <p:grpSpPr>
          <a:xfrm>
            <a:off x="3205057" y="2883965"/>
            <a:ext cx="2230032" cy="2839474"/>
            <a:chOff x="3029352" y="3081840"/>
            <a:chExt cx="2617338" cy="3346470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8D98087D-9127-FE94-A9A4-EA19F6CFB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20782" y="3689448"/>
              <a:ext cx="1825908" cy="2738862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D7A1219-85ED-CF98-3D23-A62C8908D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29352" y="3081840"/>
              <a:ext cx="938876" cy="1048901"/>
            </a:xfrm>
            <a:prstGeom prst="rect">
              <a:avLst/>
            </a:prstGeom>
          </p:spPr>
        </p:pic>
      </p:grpSp>
      <p:sp>
        <p:nvSpPr>
          <p:cNvPr id="17" name="Titre 1">
            <a:extLst>
              <a:ext uri="{FF2B5EF4-FFF2-40B4-BE49-F238E27FC236}">
                <a16:creationId xmlns:a16="http://schemas.microsoft.com/office/drawing/2014/main" id="{8E130A73-E7BC-1D79-63C8-F44A538BC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41" y="777795"/>
            <a:ext cx="725369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Présente-toi et parle de ta journée et de ce que tu fais dimanche.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Expliquer la consigne avec la langue de l’apprenant.</a:t>
            </a:r>
            <a:endParaRPr lang="fr-FR" i="1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564C76-30BA-4748-A411-1520C2C88262}"/>
              </a:ext>
            </a:extLst>
          </p:cNvPr>
          <p:cNvSpPr/>
          <p:nvPr/>
        </p:nvSpPr>
        <p:spPr>
          <a:xfrm>
            <a:off x="2402913" y="622001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205867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=  2 points (10 pts)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4D4DBB-4714-48DC-BBF1-08DB0C507050}"/>
              </a:ext>
            </a:extLst>
          </p:cNvPr>
          <p:cNvSpPr txBox="1"/>
          <p:nvPr/>
        </p:nvSpPr>
        <p:spPr>
          <a:xfrm>
            <a:off x="1222562" y="2285027"/>
            <a:ext cx="7225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Situation :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Présente-toi et parle de ta journée et de ce que tu fais dimanche.</a:t>
            </a:r>
          </a:p>
        </p:txBody>
      </p:sp>
    </p:spTree>
    <p:extLst>
      <p:ext uri="{BB962C8B-B14F-4D97-AF65-F5344CB8AC3E}">
        <p14:creationId xmlns:p14="http://schemas.microsoft.com/office/powerpoint/2010/main" val="7351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64776" y="2750482"/>
            <a:ext cx="82385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Identifier et lire les graphèmes étudiés et les mots contenant ces graphèmes.</a:t>
            </a:r>
          </a:p>
        </p:txBody>
      </p:sp>
    </p:spTree>
    <p:extLst>
      <p:ext uri="{BB962C8B-B14F-4D97-AF65-F5344CB8AC3E}">
        <p14:creationId xmlns:p14="http://schemas.microsoft.com/office/powerpoint/2010/main" val="352633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montrer des graphèmes et tu dois les lire.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L’enseignant choisit </a:t>
            </a:r>
            <a:r>
              <a:rPr lang="fr-FR" b="1" i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 graphèmes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34901" y="6177315"/>
            <a:ext cx="7610401" cy="223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réponse 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1  point (4 pts)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C81AC77-3D3A-491F-950C-145FC6033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973183"/>
              </p:ext>
            </p:extLst>
          </p:nvPr>
        </p:nvGraphicFramePr>
        <p:xfrm>
          <a:off x="2117707" y="2396575"/>
          <a:ext cx="5044788" cy="27521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1596">
                  <a:extLst>
                    <a:ext uri="{9D8B030D-6E8A-4147-A177-3AD203B41FA5}">
                      <a16:colId xmlns:a16="http://schemas.microsoft.com/office/drawing/2014/main" val="3520114031"/>
                    </a:ext>
                  </a:extLst>
                </a:gridCol>
                <a:gridCol w="840798">
                  <a:extLst>
                    <a:ext uri="{9D8B030D-6E8A-4147-A177-3AD203B41FA5}">
                      <a16:colId xmlns:a16="http://schemas.microsoft.com/office/drawing/2014/main" val="1611942228"/>
                    </a:ext>
                  </a:extLst>
                </a:gridCol>
                <a:gridCol w="840798">
                  <a:extLst>
                    <a:ext uri="{9D8B030D-6E8A-4147-A177-3AD203B41FA5}">
                      <a16:colId xmlns:a16="http://schemas.microsoft.com/office/drawing/2014/main" val="3211560125"/>
                    </a:ext>
                  </a:extLst>
                </a:gridCol>
                <a:gridCol w="1681596">
                  <a:extLst>
                    <a:ext uri="{9D8B030D-6E8A-4147-A177-3AD203B41FA5}">
                      <a16:colId xmlns:a16="http://schemas.microsoft.com/office/drawing/2014/main" val="570701649"/>
                    </a:ext>
                  </a:extLst>
                </a:gridCol>
              </a:tblGrid>
              <a:tr h="917388">
                <a:tc>
                  <a:txBody>
                    <a:bodyPr/>
                    <a:lstStyle/>
                    <a:p>
                      <a:pPr algn="ctr"/>
                      <a:r>
                        <a:rPr kumimoji="0" lang="it-IT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gn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it-IT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ein  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it-IT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ier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25022"/>
                  </a:ext>
                </a:extLst>
              </a:tr>
              <a:tr h="917388">
                <a:tc>
                  <a:txBody>
                    <a:bodyPr/>
                    <a:lstStyle/>
                    <a:p>
                      <a:pPr algn="ctr"/>
                      <a:r>
                        <a:rPr kumimoji="0" lang="pt-B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ieu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fr-FR" sz="36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ette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5143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36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ian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468918"/>
                  </a:ext>
                </a:extLst>
              </a:tr>
              <a:tr h="917388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pt-B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im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pt-B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erre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1563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39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montrer des mots et tu dois les lire.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L’enseignant choisit </a:t>
            </a:r>
            <a:r>
              <a:rPr lang="fr-FR" b="1" i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 mots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fr-FR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34901" y="6177315"/>
            <a:ext cx="7610401" cy="223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réponse 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 points (6 pts) 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C81AC77-3D3A-491F-950C-145FC6033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618904"/>
              </p:ext>
            </p:extLst>
          </p:nvPr>
        </p:nvGraphicFramePr>
        <p:xfrm>
          <a:off x="685799" y="2662518"/>
          <a:ext cx="7551684" cy="18347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7225">
                  <a:extLst>
                    <a:ext uri="{9D8B030D-6E8A-4147-A177-3AD203B41FA5}">
                      <a16:colId xmlns:a16="http://schemas.microsoft.com/office/drawing/2014/main" val="3520114031"/>
                    </a:ext>
                  </a:extLst>
                </a:gridCol>
                <a:gridCol w="2367231">
                  <a:extLst>
                    <a:ext uri="{9D8B030D-6E8A-4147-A177-3AD203B41FA5}">
                      <a16:colId xmlns:a16="http://schemas.microsoft.com/office/drawing/2014/main" val="1611942228"/>
                    </a:ext>
                  </a:extLst>
                </a:gridCol>
                <a:gridCol w="2517228">
                  <a:extLst>
                    <a:ext uri="{9D8B030D-6E8A-4147-A177-3AD203B41FA5}">
                      <a16:colId xmlns:a16="http://schemas.microsoft.com/office/drawing/2014/main" val="570701649"/>
                    </a:ext>
                  </a:extLst>
                </a:gridCol>
              </a:tblGrid>
              <a:tr h="917388">
                <a:tc>
                  <a:txBody>
                    <a:bodyPr/>
                    <a:lstStyle/>
                    <a:p>
                      <a:pPr algn="ctr"/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champignon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lapin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viande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25022"/>
                  </a:ext>
                </a:extLst>
              </a:tr>
              <a:tr h="917388">
                <a:tc>
                  <a:txBody>
                    <a:bodyPr/>
                    <a:lstStyle/>
                    <a:p>
                      <a:pPr marL="0" marR="0" lvl="0" indent="0" algn="ctr" defTabSz="7919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panier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91962" rtl="0" eaLnBrk="1" latinLnBrk="0" hangingPunct="1"/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maitresse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91962" rtl="0" eaLnBrk="1" latinLnBrk="0" hangingPunct="1"/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palette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468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608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4BD0F-C1DA-EE8C-886B-6236F428B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C84C5C0-8A85-F16C-49FF-E1171A806C7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F566EF3-30CC-D22E-6483-0BBF49616AA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6415DF-0DA2-EDA0-CBE7-05EBE35CC0D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A780E1C-80E8-3A56-F3EA-3232764F7305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EA2CF0B-6D87-6921-5C20-DF525D6F16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498491"/>
            <a:ext cx="7788166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LF2 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Lire des phrases simples contenant les graphèmes étudiés.</a:t>
            </a:r>
          </a:p>
        </p:txBody>
      </p:sp>
    </p:spTree>
    <p:extLst>
      <p:ext uri="{BB962C8B-B14F-4D97-AF65-F5344CB8AC3E}">
        <p14:creationId xmlns:p14="http://schemas.microsoft.com/office/powerpoint/2010/main" val="56828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715353" y="5441038"/>
            <a:ext cx="5518602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Fluidité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4 points ( 2 points par phrase)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Correction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6 points ( 0.5 point par mot )</a:t>
            </a: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9F166FCF-DD94-85AD-98E1-52C417BB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vas lire ces phrases correctement et avec fluidité.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ACD7BA4-C95F-BDDA-DD17-FE6B4A36127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5B8AEFB-80DB-1152-92A6-450ACFE44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C168F7-A80B-F3A1-F28F-7E849DF8B5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8ED6E5E3-C4F1-19B3-0CA3-D422FF67D944}"/>
              </a:ext>
            </a:extLst>
          </p:cNvPr>
          <p:cNvSpPr txBox="1">
            <a:spLocks/>
          </p:cNvSpPr>
          <p:nvPr/>
        </p:nvSpPr>
        <p:spPr>
          <a:xfrm>
            <a:off x="1119478" y="1964267"/>
            <a:ext cx="7516346" cy="23706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La maitresse a beaucoup de palettes.</a:t>
            </a:r>
          </a:p>
          <a:p>
            <a:pPr lvl="0" defTabSz="914400">
              <a:lnSpc>
                <a:spcPct val="150000"/>
              </a:lnSpc>
              <a:defRPr/>
            </a:pPr>
            <a:r>
              <a:rPr lang="fr-FR" sz="2400" b="1" dirty="0">
                <a:ln w="0"/>
                <a:solidFill>
                  <a:srgbClr val="424D7B"/>
                </a:solidFill>
                <a:latin typeface="Dosis SemiBold" pitchFamily="2" charset="0"/>
              </a:rPr>
              <a:t>Je fais de la peinture.</a:t>
            </a:r>
            <a:endParaRPr kumimoji="0" lang="fr-FR" sz="2400" b="1" i="0" u="none" strike="noStrike" kern="1200" cap="none" spc="0" normalizeH="0" baseline="0" noProof="0" dirty="0">
              <a:ln w="0"/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98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L’évaluation est terminée.</a:t>
            </a:r>
          </a:p>
        </p:txBody>
      </p:sp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366B4315-512B-95B5-C6C5-0BE4BCB92E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A7E9F1CB-EA6C-1B6A-6840-2B76C6198E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C87F580-D43E-40E9-A22C-ABDFFF4D5BD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1EA581AE-457B-4AC9-B0BE-89245AD12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20DF47B-8E67-41A7-BF3C-95670922E5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909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41940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34" y="1366599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3AFC09D2-D9C7-4EE6-8602-F5C012CE1E46}"/>
              </a:ext>
            </a:extLst>
          </p:cNvPr>
          <p:cNvGrpSpPr/>
          <p:nvPr/>
        </p:nvGrpSpPr>
        <p:grpSpPr>
          <a:xfrm>
            <a:off x="299598" y="2671263"/>
            <a:ext cx="3284708" cy="2820137"/>
            <a:chOff x="-1938598" y="60091"/>
            <a:chExt cx="8942136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88128E83-07A5-4966-9355-829E9DDB44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38598" y="60091"/>
              <a:ext cx="4471068" cy="685800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FE9FE234-638A-4074-8ED8-5CAD57C87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470" y="60091"/>
              <a:ext cx="4471068" cy="6858000"/>
            </a:xfrm>
            <a:prstGeom prst="rect">
              <a:avLst/>
            </a:prstGeom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2DFB5E98-4F8D-4212-87CC-1F291C2E2D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365" y="2707231"/>
            <a:ext cx="1625765" cy="2748200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07FFFE03-2F7E-4122-AA20-3FF5EFD65F91}"/>
              </a:ext>
            </a:extLst>
          </p:cNvPr>
          <p:cNvGrpSpPr/>
          <p:nvPr/>
        </p:nvGrpSpPr>
        <p:grpSpPr>
          <a:xfrm>
            <a:off x="3687981" y="2671263"/>
            <a:ext cx="3284708" cy="2820137"/>
            <a:chOff x="-2070980" y="-501987"/>
            <a:chExt cx="8922167" cy="68580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3D358B82-3A65-45E4-B7A7-BBB2BB15C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070980" y="-501987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4B68D694-E7F3-4A6E-985F-26E8BCD83F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0119" y="-501987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515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47274137-CE1D-4407-B60C-2D2E47B07AF4}"/>
              </a:ext>
            </a:extLst>
          </p:cNvPr>
          <p:cNvSpPr/>
          <p:nvPr/>
        </p:nvSpPr>
        <p:spPr>
          <a:xfrm>
            <a:off x="4839143" y="3462017"/>
            <a:ext cx="3780000" cy="1080000"/>
          </a:xfrm>
          <a:prstGeom prst="roundRect">
            <a:avLst/>
          </a:prstGeom>
          <a:solidFill>
            <a:srgbClr val="AFABAB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577948" y="20009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793948" y="17489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473267" y="349794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rganigramme : Terminateur 38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689267" y="324594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653267" y="372675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orales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 </a:t>
            </a:r>
          </a:p>
        </p:txBody>
      </p:sp>
      <p:sp>
        <p:nvSpPr>
          <p:cNvPr id="8" name="Titre 30">
            <a:extLst>
              <a:ext uri="{FF2B5EF4-FFF2-40B4-BE49-F238E27FC236}">
                <a16:creationId xmlns:a16="http://schemas.microsoft.com/office/drawing/2014/main" id="{E7505BF1-9FB3-A3D9-F1AE-40542186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43" y="875187"/>
            <a:ext cx="7886700" cy="720000"/>
          </a:xfrm>
        </p:spPr>
        <p:txBody>
          <a:bodyPr/>
          <a:lstStyle/>
          <a:p>
            <a:r>
              <a:rPr lang="fr-MA" sz="2400" dirty="0"/>
              <a:t>Organisation de la semaine 5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97D6792-77EF-964B-8655-3B3059F55CA8}"/>
              </a:ext>
            </a:extLst>
          </p:cNvPr>
          <p:cNvSpPr/>
          <p:nvPr/>
        </p:nvSpPr>
        <p:spPr>
          <a:xfrm>
            <a:off x="4839143" y="2000011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Terminateur 2">
            <a:extLst>
              <a:ext uri="{FF2B5EF4-FFF2-40B4-BE49-F238E27FC236}">
                <a16:creationId xmlns:a16="http://schemas.microsoft.com/office/drawing/2014/main" id="{5658D257-978F-A594-EEA1-56A5EF90062C}"/>
              </a:ext>
            </a:extLst>
          </p:cNvPr>
          <p:cNvSpPr/>
          <p:nvPr/>
        </p:nvSpPr>
        <p:spPr>
          <a:xfrm>
            <a:off x="5055143" y="1748011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17D042A-9C0B-3691-ABA9-FFC53DBA5F5E}"/>
              </a:ext>
            </a:extLst>
          </p:cNvPr>
          <p:cNvSpPr txBox="1">
            <a:spLocks/>
          </p:cNvSpPr>
          <p:nvPr/>
        </p:nvSpPr>
        <p:spPr>
          <a:xfrm>
            <a:off x="5019143" y="219929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d’écriture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A5E18E04-36C4-DDBA-D36A-2F6CAF012C20}"/>
              </a:ext>
            </a:extLst>
          </p:cNvPr>
          <p:cNvSpPr txBox="1">
            <a:spLocks/>
          </p:cNvSpPr>
          <p:nvPr/>
        </p:nvSpPr>
        <p:spPr>
          <a:xfrm>
            <a:off x="825143" y="219409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600" dirty="0"/>
              <a:t>Activités de vocabulaire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600" dirty="0"/>
              <a:t>Évaluation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2A74291-E7E7-13E4-B65A-C8356CD292FE}"/>
              </a:ext>
            </a:extLst>
          </p:cNvPr>
          <p:cNvSpPr/>
          <p:nvPr/>
        </p:nvSpPr>
        <p:spPr>
          <a:xfrm>
            <a:off x="524858" y="4999569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Terminateur 10">
            <a:extLst>
              <a:ext uri="{FF2B5EF4-FFF2-40B4-BE49-F238E27FC236}">
                <a16:creationId xmlns:a16="http://schemas.microsoft.com/office/drawing/2014/main" id="{CFC503CC-4FA1-9F10-684E-6C928131AD4B}"/>
              </a:ext>
            </a:extLst>
          </p:cNvPr>
          <p:cNvSpPr/>
          <p:nvPr/>
        </p:nvSpPr>
        <p:spPr>
          <a:xfrm>
            <a:off x="740858" y="4747569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2007DED-A7A4-1496-C6CA-3C0B3D55903F}"/>
              </a:ext>
            </a:extLst>
          </p:cNvPr>
          <p:cNvSpPr/>
          <p:nvPr/>
        </p:nvSpPr>
        <p:spPr>
          <a:xfrm>
            <a:off x="4839143" y="4951474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Terminateur 12">
            <a:extLst>
              <a:ext uri="{FF2B5EF4-FFF2-40B4-BE49-F238E27FC236}">
                <a16:creationId xmlns:a16="http://schemas.microsoft.com/office/drawing/2014/main" id="{2CC04B81-2F68-9145-2BD8-E6E9F41E90B1}"/>
              </a:ext>
            </a:extLst>
          </p:cNvPr>
          <p:cNvSpPr/>
          <p:nvPr/>
        </p:nvSpPr>
        <p:spPr>
          <a:xfrm>
            <a:off x="5055143" y="4699474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AF0CA50C-2275-E5C0-2D7C-487CAD1753CB}"/>
              </a:ext>
            </a:extLst>
          </p:cNvPr>
          <p:cNvSpPr txBox="1">
            <a:spLocks/>
          </p:cNvSpPr>
          <p:nvPr/>
        </p:nvSpPr>
        <p:spPr>
          <a:xfrm>
            <a:off x="5019143" y="5180287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6700" marR="0" lvl="0" indent="-266700" fontAlgn="auto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fr-FR" sz="1600" b="1" dirty="0">
                <a:solidFill>
                  <a:srgbClr val="565F88"/>
                </a:solidFill>
              </a:rPr>
              <a:t>Évaluation  </a:t>
            </a:r>
          </a:p>
        </p:txBody>
      </p: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ECE942AC-D1E4-7C1A-AB4A-F1F11950B0CE}"/>
              </a:ext>
            </a:extLst>
          </p:cNvPr>
          <p:cNvSpPr txBox="1">
            <a:spLocks/>
          </p:cNvSpPr>
          <p:nvPr/>
        </p:nvSpPr>
        <p:spPr>
          <a:xfrm>
            <a:off x="772053" y="5192680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de lecture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</a:t>
            </a:r>
          </a:p>
        </p:txBody>
      </p:sp>
      <p:sp>
        <p:nvSpPr>
          <p:cNvPr id="26" name="Organigramme : Terminateur 25">
            <a:extLst>
              <a:ext uri="{FF2B5EF4-FFF2-40B4-BE49-F238E27FC236}">
                <a16:creationId xmlns:a16="http://schemas.microsoft.com/office/drawing/2014/main" id="{D2C53A34-0295-4437-938B-B5779B67C1DC}"/>
              </a:ext>
            </a:extLst>
          </p:cNvPr>
          <p:cNvSpPr/>
          <p:nvPr/>
        </p:nvSpPr>
        <p:spPr>
          <a:xfrm>
            <a:off x="5055143" y="3210017"/>
            <a:ext cx="1260000" cy="360000"/>
          </a:xfrm>
          <a:prstGeom prst="flowChartTerminator">
            <a:avLst/>
          </a:prstGeom>
          <a:solidFill>
            <a:srgbClr val="AFABAB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MA" dirty="0">
              <a:solidFill>
                <a:srgbClr val="474F71"/>
              </a:solidFill>
              <a:latin typeface="Dosis ExtraBold" pitchFamily="2" charset="0"/>
            </a:endParaRP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2CE841BB-B888-45CE-A6A9-2E41B95735F7}"/>
              </a:ext>
            </a:extLst>
          </p:cNvPr>
          <p:cNvSpPr txBox="1">
            <a:spLocks/>
          </p:cNvSpPr>
          <p:nvPr/>
        </p:nvSpPr>
        <p:spPr>
          <a:xfrm>
            <a:off x="5086338" y="3655887"/>
            <a:ext cx="3420000" cy="792000"/>
          </a:xfrm>
          <a:prstGeom prst="roundRect">
            <a:avLst/>
          </a:prstGeom>
          <a:solidFill>
            <a:srgbClr val="E7E6E6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endParaRPr lang="fr-FR" sz="1600" b="1" dirty="0">
              <a:solidFill>
                <a:srgbClr val="565F88"/>
              </a:solidFill>
            </a:endParaRPr>
          </a:p>
        </p:txBody>
      </p:sp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201D42C0-4977-4789-B3BA-3207FD333E6D}"/>
              </a:ext>
            </a:extLst>
          </p:cNvPr>
          <p:cNvSpPr/>
          <p:nvPr/>
        </p:nvSpPr>
        <p:spPr>
          <a:xfrm>
            <a:off x="5080659" y="3229021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90964FF-2EDB-470E-AECA-412D0A617788}"/>
              </a:ext>
            </a:extLst>
          </p:cNvPr>
          <p:cNvSpPr txBox="1"/>
          <p:nvPr/>
        </p:nvSpPr>
        <p:spPr>
          <a:xfrm>
            <a:off x="5080659" y="3878420"/>
            <a:ext cx="38314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indent="-269875"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sz="1600" dirty="0">
                <a:solidFill>
                  <a:srgbClr val="757575"/>
                </a:solidFill>
                <a:latin typeface="Dosis SemiBold" pitchFamily="2" charset="0"/>
              </a:rPr>
              <a:t>Évaluation </a:t>
            </a:r>
          </a:p>
        </p:txBody>
      </p:sp>
    </p:spTree>
    <p:extLst>
      <p:ext uri="{BB962C8B-B14F-4D97-AF65-F5344CB8AC3E}">
        <p14:creationId xmlns:p14="http://schemas.microsoft.com/office/powerpoint/2010/main" val="37914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5" name="TextBox 10">
            <a:extLst>
              <a:ext uri="{FF2B5EF4-FFF2-40B4-BE49-F238E27FC236}">
                <a16:creationId xmlns:a16="http://schemas.microsoft.com/office/drawing/2014/main" id="{B761553D-2FE4-9121-D8B8-6D3E8CDA1A5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88794" y="3211919"/>
            <a:ext cx="7766412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Évaluer les acquis de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la période 4</a:t>
            </a:r>
          </a:p>
        </p:txBody>
      </p:sp>
    </p:spTree>
    <p:extLst>
      <p:ext uri="{BB962C8B-B14F-4D97-AF65-F5344CB8AC3E}">
        <p14:creationId xmlns:p14="http://schemas.microsoft.com/office/powerpoint/2010/main" val="302470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49E62-5D54-DEB1-59B4-B137DB639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984329C-9080-CCA8-8A31-B0D53E4130A1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95B853A-E9BC-33AE-1774-4B1AE38649B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7D1827-0DD5-22F7-C028-D10A701CBBB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F92A7BD9-9E88-218E-B1C9-6A2F1CF6CA0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2" name="TextBox 10">
            <a:extLst>
              <a:ext uri="{FF2B5EF4-FFF2-40B4-BE49-F238E27FC236}">
                <a16:creationId xmlns:a16="http://schemas.microsoft.com/office/drawing/2014/main" id="{CC832EE0-6DF7-A0E0-F06E-7C9F081354B1}"/>
              </a:ext>
            </a:extLst>
          </p:cNvPr>
          <p:cNvSpPr txBox="1"/>
          <p:nvPr/>
        </p:nvSpPr>
        <p:spPr>
          <a:xfrm>
            <a:off x="1071279" y="990020"/>
            <a:ext cx="7001441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compétences évaluées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750AC4AF-65C1-0790-9725-6F2C1900FEF7}"/>
              </a:ext>
            </a:extLst>
          </p:cNvPr>
          <p:cNvSpPr txBox="1"/>
          <p:nvPr/>
        </p:nvSpPr>
        <p:spPr>
          <a:xfrm>
            <a:off x="555733" y="1903459"/>
            <a:ext cx="8032531" cy="2856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Comprendre, à l’oral, des mots de vocabulaire.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Comprendre, à l’oral, des phrases.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Participer à un dialogue en mobilisant les actes de parole étudiés.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Prendre la parole pour parler de ma journée.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Identifier et lire les graphèmes étudiés et les mots contenant ces graphèmes.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LF2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Lire des phrases simples contenant les graphèmes étudiés.</a:t>
            </a:r>
          </a:p>
        </p:txBody>
      </p:sp>
    </p:spTree>
    <p:extLst>
      <p:ext uri="{BB962C8B-B14F-4D97-AF65-F5344CB8AC3E}">
        <p14:creationId xmlns:p14="http://schemas.microsoft.com/office/powerpoint/2010/main" val="229159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0B710-8693-6626-47B9-5AF0530F3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432F1CFE-E3AC-6F75-1987-E1F4A7B5C13E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378E7BD-4095-31C6-AA06-A2C2C542E6B4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1367DD-BD09-B726-FA8B-50C67B47FACF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8276346E-44C5-6BF7-0930-0969AB42684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616E3DE1-2996-B97A-6A3F-40D60F3E458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303990" y="1710825"/>
            <a:ext cx="5941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Cette </a:t>
            </a:r>
            <a:r>
              <a:rPr lang="fr-FR" sz="1600" b="1" dirty="0">
                <a:solidFill>
                  <a:srgbClr val="424D7B"/>
                </a:solidFill>
                <a:latin typeface="Dosis" pitchFamily="2" charset="0"/>
                <a:cs typeface="Arial" panose="020B0604020202020204" pitchFamily="34" charset="0"/>
              </a:rPr>
              <a:t>séance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est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consacrée à l’évaluation des compétences suivantes  :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CO1 – C02 - PO1 – PO2 – PO3 - LF1 – LF2.</a:t>
            </a: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La passation se fait de manière 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individuelle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: l’enseignant évalue chaque élève en l’ invitant à son bureau.</a:t>
            </a:r>
          </a:p>
          <a:p>
            <a:pPr marL="457247" marR="0" lvl="1" indent="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est guidé par le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ppt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affiché sur son ordinateur qui ne doit pas être projeté sur l’écran de la classe  (l’ordinateur doit être débranché du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Datashow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Pendant que l’enseignant évalue de manière individuelle les élèves, le reste de la classe réalise des activités pour assurer le calme : lecture, coloriage, copie, dessin.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note immédiatement chaque compétence évaluée et renseigne la grille de compilation (0 -10 ) en s’appuyant sur les indications de compilation en dessous de chaque slide d’item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898AD3F-CCD0-0B01-51CF-ADECC9DFE9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63"/>
          <a:stretch>
            <a:fillRect/>
          </a:stretch>
        </p:blipFill>
        <p:spPr>
          <a:xfrm>
            <a:off x="472249" y="2831015"/>
            <a:ext cx="1831741" cy="11959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414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A7764-08FC-69EE-EEE6-D97AFAB61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B8B0A13-9A13-F51E-DEB1-123E69C1D82C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44AFA64-CD37-ABC3-0DC7-9CD206D254E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69D769C-2C66-2685-49C5-F24D42E0BC5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03A084-5A78-80D2-4631-6850D4EEDB81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84957AE1-DE25-9011-99A9-624716E700F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38400" y="2479102"/>
            <a:ext cx="7951694" cy="16312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Avant de commencer les évaluations individuelles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1 -  Garder à portée de main la grille de compilation 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2- Donner une activité à réaliser au reste de la classe</a:t>
            </a:r>
          </a:p>
        </p:txBody>
      </p:sp>
    </p:spTree>
    <p:extLst>
      <p:ext uri="{BB962C8B-B14F-4D97-AF65-F5344CB8AC3E}">
        <p14:creationId xmlns:p14="http://schemas.microsoft.com/office/powerpoint/2010/main" val="90239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6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2_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3_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7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8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69470F-C499-476E-8B43-4A98D3E2493E}">
  <ds:schemaRefs>
    <ds:schemaRef ds:uri="http://purl.org/dc/elements/1.1/"/>
    <ds:schemaRef ds:uri="202b3bc9-e036-45c7-aea0-06aec8cd7a40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f0534ec5-868f-4ce6-85c7-99f0612daa52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A136FF0-9900-4E17-ACF1-E77920B4F5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3E6EB7D-C582-486F-8322-B3A0D183298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6722</TotalTime>
  <Words>861</Words>
  <PresentationFormat>Affichage à l'écran (4:3)</PresentationFormat>
  <Paragraphs>109</Paragraphs>
  <Slides>27</Slides>
  <Notes>2</Notes>
  <HiddenSlides>0</HiddenSlides>
  <MMClips>2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19</vt:i4>
      </vt:variant>
      <vt:variant>
        <vt:lpstr>Titres des diapositives</vt:lpstr>
      </vt:variant>
      <vt:variant>
        <vt:i4>27</vt:i4>
      </vt:variant>
    </vt:vector>
  </HeadingPairs>
  <TitlesOfParts>
    <vt:vector size="57" baseType="lpstr">
      <vt:lpstr>Dosis SemiBold</vt:lpstr>
      <vt:lpstr>Dosis Medium</vt:lpstr>
      <vt:lpstr>Mistral</vt:lpstr>
      <vt:lpstr>Dosis ExtraBold</vt:lpstr>
      <vt:lpstr>Aptos</vt:lpstr>
      <vt:lpstr>Comic Sans MS</vt:lpstr>
      <vt:lpstr>Arial</vt:lpstr>
      <vt:lpstr>Aptos Display</vt:lpstr>
      <vt:lpstr>Calibri</vt:lpstr>
      <vt:lpstr>Wingdings</vt:lpstr>
      <vt:lpstr>Dosis</vt:lpstr>
      <vt:lpstr>2_Conception personnalisée</vt:lpstr>
      <vt:lpstr>00_Env-Enseignant</vt:lpstr>
      <vt:lpstr>1_Révision</vt:lpstr>
      <vt:lpstr>5_New Voc_01-Livret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2_Env-Enseignant</vt:lpstr>
      <vt:lpstr>6_New Voc_01-Livret</vt:lpstr>
      <vt:lpstr>2_Révision</vt:lpstr>
      <vt:lpstr>3_Révision</vt:lpstr>
      <vt:lpstr>7_New Voc_01-Livret</vt:lpstr>
      <vt:lpstr>8_New Voc_01-Livret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 5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 cher élève. Nous allons faire quelques activités d’évaluation.</vt:lpstr>
      <vt:lpstr>Présentation PowerPoint</vt:lpstr>
      <vt:lpstr>Regarde les images. Je vais te dire des mots et tu vas me montrer les images qui correspondent.</vt:lpstr>
      <vt:lpstr>Présentation PowerPoint</vt:lpstr>
      <vt:lpstr>Regarde les scènes. Je vais te dire des phrases et tu vas me montrer les images qui correspondent : 1) Le soir, je me brosse les dents. 2) Sami porte une casquette rouge. 3) Vendredi, Salma aime voyager avec son frère. 4) Kamal va à l’école à huit heures. 5) La famille fait un pique-nique dans la forêt. </vt:lpstr>
      <vt:lpstr>Présentation PowerPoint</vt:lpstr>
      <vt:lpstr>Mets ton doigt sur chaque image et dis-moi le mot en français.</vt:lpstr>
      <vt:lpstr>Présentation PowerPoint</vt:lpstr>
      <vt:lpstr>Je vais te poser des questions et tu dois répondre correctement. </vt:lpstr>
      <vt:lpstr>Présentation PowerPoint</vt:lpstr>
      <vt:lpstr>Présente-toi et parle de ta journée et de ce que tu fais dimanche. Expliquer la consigne avec la langue de l’apprenant.</vt:lpstr>
      <vt:lpstr>Présentation PowerPoint</vt:lpstr>
      <vt:lpstr>Je vais te montrer des graphèmes et tu dois les lire. L’enseignant choisit 4 graphèmes.</vt:lpstr>
      <vt:lpstr>Je vais te montrer des mots et tu dois les lire. L’enseignant choisit 3 mots.</vt:lpstr>
      <vt:lpstr>Présentation PowerPoint</vt:lpstr>
      <vt:lpstr>Tu vas lire ces phrases correctement et avec fluidité.</vt:lpstr>
      <vt:lpstr>L’évaluation est terminée.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2026-05-05T16:55:48Z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