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5" name="Shape 3015"/>
        <p:cNvGrpSpPr/>
        <p:nvPr/>
      </p:nvGrpSpPr>
      <p:grpSpPr>
        <a:xfrm>
          <a:off x="0" y="0"/>
          <a:ext cx="0" cy="0"/>
          <a:chOff x="0" y="0"/>
          <a:chExt cx="0" cy="0"/>
        </a:xfrm>
      </p:grpSpPr>
      <p:sp>
        <p:nvSpPr>
          <p:cNvPr id="3016" name="Google Shape;3016;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7" name="Google Shape;3017;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9" name="Shape 3089"/>
        <p:cNvGrpSpPr/>
        <p:nvPr/>
      </p:nvGrpSpPr>
      <p:grpSpPr>
        <a:xfrm>
          <a:off x="0" y="0"/>
          <a:ext cx="0" cy="0"/>
          <a:chOff x="0" y="0"/>
          <a:chExt cx="0" cy="0"/>
        </a:xfrm>
      </p:grpSpPr>
      <p:sp>
        <p:nvSpPr>
          <p:cNvPr id="3090" name="Google Shape;3090;g104a6481995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1" name="Google Shape;3091;g104a6481995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7" name="Shape 3097"/>
        <p:cNvGrpSpPr/>
        <p:nvPr/>
      </p:nvGrpSpPr>
      <p:grpSpPr>
        <a:xfrm>
          <a:off x="0" y="0"/>
          <a:ext cx="0" cy="0"/>
          <a:chOff x="0" y="0"/>
          <a:chExt cx="0" cy="0"/>
        </a:xfrm>
      </p:grpSpPr>
      <p:sp>
        <p:nvSpPr>
          <p:cNvPr id="3098" name="Google Shape;3098;g104a6481995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9" name="Google Shape;3099;g104a6481995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5" name="Shape 3105"/>
        <p:cNvGrpSpPr/>
        <p:nvPr/>
      </p:nvGrpSpPr>
      <p:grpSpPr>
        <a:xfrm>
          <a:off x="0" y="0"/>
          <a:ext cx="0" cy="0"/>
          <a:chOff x="0" y="0"/>
          <a:chExt cx="0" cy="0"/>
        </a:xfrm>
      </p:grpSpPr>
      <p:sp>
        <p:nvSpPr>
          <p:cNvPr id="3106" name="Google Shape;3106;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7" name="Google Shape;3107;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6" name="Shape 3116"/>
        <p:cNvGrpSpPr/>
        <p:nvPr/>
      </p:nvGrpSpPr>
      <p:grpSpPr>
        <a:xfrm>
          <a:off x="0" y="0"/>
          <a:ext cx="0" cy="0"/>
          <a:chOff x="0" y="0"/>
          <a:chExt cx="0" cy="0"/>
        </a:xfrm>
      </p:grpSpPr>
      <p:sp>
        <p:nvSpPr>
          <p:cNvPr id="3117" name="Google Shape;3117;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8" name="Google Shape;3118;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3" name="Shape 3133"/>
        <p:cNvGrpSpPr/>
        <p:nvPr/>
      </p:nvGrpSpPr>
      <p:grpSpPr>
        <a:xfrm>
          <a:off x="0" y="0"/>
          <a:ext cx="0" cy="0"/>
          <a:chOff x="0" y="0"/>
          <a:chExt cx="0" cy="0"/>
        </a:xfrm>
      </p:grpSpPr>
      <p:sp>
        <p:nvSpPr>
          <p:cNvPr id="3134" name="Google Shape;3134;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5" name="Google Shape;3135;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7" name="Shape 3167"/>
        <p:cNvGrpSpPr/>
        <p:nvPr/>
      </p:nvGrpSpPr>
      <p:grpSpPr>
        <a:xfrm>
          <a:off x="0" y="0"/>
          <a:ext cx="0" cy="0"/>
          <a:chOff x="0" y="0"/>
          <a:chExt cx="0" cy="0"/>
        </a:xfrm>
      </p:grpSpPr>
      <p:sp>
        <p:nvSpPr>
          <p:cNvPr id="3168" name="Google Shape;3168;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9" name="Google Shape;3169;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0" name="Shape 3180"/>
        <p:cNvGrpSpPr/>
        <p:nvPr/>
      </p:nvGrpSpPr>
      <p:grpSpPr>
        <a:xfrm>
          <a:off x="0" y="0"/>
          <a:ext cx="0" cy="0"/>
          <a:chOff x="0" y="0"/>
          <a:chExt cx="0" cy="0"/>
        </a:xfrm>
      </p:grpSpPr>
      <p:sp>
        <p:nvSpPr>
          <p:cNvPr id="3181" name="Google Shape;3181;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2" name="Google Shape;3182;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3" name="Shape 3193"/>
        <p:cNvGrpSpPr/>
        <p:nvPr/>
      </p:nvGrpSpPr>
      <p:grpSpPr>
        <a:xfrm>
          <a:off x="0" y="0"/>
          <a:ext cx="0" cy="0"/>
          <a:chOff x="0" y="0"/>
          <a:chExt cx="0" cy="0"/>
        </a:xfrm>
      </p:grpSpPr>
      <p:sp>
        <p:nvSpPr>
          <p:cNvPr id="3194" name="Google Shape;3194;g104a6481995_0_1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5" name="Google Shape;3195;g104a6481995_0_1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8" name="Shape 3248"/>
        <p:cNvGrpSpPr/>
        <p:nvPr/>
      </p:nvGrpSpPr>
      <p:grpSpPr>
        <a:xfrm>
          <a:off x="0" y="0"/>
          <a:ext cx="0" cy="0"/>
          <a:chOff x="0" y="0"/>
          <a:chExt cx="0" cy="0"/>
        </a:xfrm>
      </p:grpSpPr>
      <p:sp>
        <p:nvSpPr>
          <p:cNvPr id="3249" name="Google Shape;3249;g103b286af0a_0_17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0" name="Google Shape;3250;g103b286af0a_0_17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9" name="Shape 3269"/>
        <p:cNvGrpSpPr/>
        <p:nvPr/>
      </p:nvGrpSpPr>
      <p:grpSpPr>
        <a:xfrm>
          <a:off x="0" y="0"/>
          <a:ext cx="0" cy="0"/>
          <a:chOff x="0" y="0"/>
          <a:chExt cx="0" cy="0"/>
        </a:xfrm>
      </p:grpSpPr>
      <p:sp>
        <p:nvSpPr>
          <p:cNvPr id="3270" name="Google Shape;3270;g103b286af0a_0_18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1" name="Google Shape;3271;g103b286af0a_0_18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0" name="Shape 3020"/>
        <p:cNvGrpSpPr/>
        <p:nvPr/>
      </p:nvGrpSpPr>
      <p:grpSpPr>
        <a:xfrm>
          <a:off x="0" y="0"/>
          <a:ext cx="0" cy="0"/>
          <a:chOff x="0" y="0"/>
          <a:chExt cx="0" cy="0"/>
        </a:xfrm>
      </p:grpSpPr>
      <p:sp>
        <p:nvSpPr>
          <p:cNvPr id="3021" name="Google Shape;3021;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2" name="Google Shape;3022;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0" name="Shape 3290"/>
        <p:cNvGrpSpPr/>
        <p:nvPr/>
      </p:nvGrpSpPr>
      <p:grpSpPr>
        <a:xfrm>
          <a:off x="0" y="0"/>
          <a:ext cx="0" cy="0"/>
          <a:chOff x="0" y="0"/>
          <a:chExt cx="0" cy="0"/>
        </a:xfrm>
      </p:grpSpPr>
      <p:sp>
        <p:nvSpPr>
          <p:cNvPr id="3291" name="Google Shape;3291;g104a648199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2" name="Google Shape;3292;g104a648199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0" name="Shape 3310"/>
        <p:cNvGrpSpPr/>
        <p:nvPr/>
      </p:nvGrpSpPr>
      <p:grpSpPr>
        <a:xfrm>
          <a:off x="0" y="0"/>
          <a:ext cx="0" cy="0"/>
          <a:chOff x="0" y="0"/>
          <a:chExt cx="0" cy="0"/>
        </a:xfrm>
      </p:grpSpPr>
      <p:sp>
        <p:nvSpPr>
          <p:cNvPr id="3311" name="Google Shape;3311;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2" name="Google Shape;3312;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6" name="Shape 3316"/>
        <p:cNvGrpSpPr/>
        <p:nvPr/>
      </p:nvGrpSpPr>
      <p:grpSpPr>
        <a:xfrm>
          <a:off x="0" y="0"/>
          <a:ext cx="0" cy="0"/>
          <a:chOff x="0" y="0"/>
          <a:chExt cx="0" cy="0"/>
        </a:xfrm>
      </p:grpSpPr>
      <p:sp>
        <p:nvSpPr>
          <p:cNvPr id="3317" name="Google Shape;3317;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8" name="Google Shape;3318;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7" name="Shape 3617"/>
        <p:cNvGrpSpPr/>
        <p:nvPr/>
      </p:nvGrpSpPr>
      <p:grpSpPr>
        <a:xfrm>
          <a:off x="0" y="0"/>
          <a:ext cx="0" cy="0"/>
          <a:chOff x="0" y="0"/>
          <a:chExt cx="0" cy="0"/>
        </a:xfrm>
      </p:grpSpPr>
      <p:sp>
        <p:nvSpPr>
          <p:cNvPr id="3618" name="Google Shape;3618;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9" name="Google Shape;3619;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7" name="Shape 3027"/>
        <p:cNvGrpSpPr/>
        <p:nvPr/>
      </p:nvGrpSpPr>
      <p:grpSpPr>
        <a:xfrm>
          <a:off x="0" y="0"/>
          <a:ext cx="0" cy="0"/>
          <a:chOff x="0" y="0"/>
          <a:chExt cx="0" cy="0"/>
        </a:xfrm>
      </p:grpSpPr>
      <p:sp>
        <p:nvSpPr>
          <p:cNvPr id="3028" name="Google Shape;3028;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9" name="Google Shape;3029;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4" name="Shape 3044"/>
        <p:cNvGrpSpPr/>
        <p:nvPr/>
      </p:nvGrpSpPr>
      <p:grpSpPr>
        <a:xfrm>
          <a:off x="0" y="0"/>
          <a:ext cx="0" cy="0"/>
          <a:chOff x="0" y="0"/>
          <a:chExt cx="0" cy="0"/>
        </a:xfrm>
      </p:grpSpPr>
      <p:sp>
        <p:nvSpPr>
          <p:cNvPr id="3045" name="Google Shape;3045;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6" name="Google Shape;3046;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0" name="Shape 3050"/>
        <p:cNvGrpSpPr/>
        <p:nvPr/>
      </p:nvGrpSpPr>
      <p:grpSpPr>
        <a:xfrm>
          <a:off x="0" y="0"/>
          <a:ext cx="0" cy="0"/>
          <a:chOff x="0" y="0"/>
          <a:chExt cx="0" cy="0"/>
        </a:xfrm>
      </p:grpSpPr>
      <p:sp>
        <p:nvSpPr>
          <p:cNvPr id="3051" name="Google Shape;3051;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2" name="Google Shape;3052;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6" name="Shape 3056"/>
        <p:cNvGrpSpPr/>
        <p:nvPr/>
      </p:nvGrpSpPr>
      <p:grpSpPr>
        <a:xfrm>
          <a:off x="0" y="0"/>
          <a:ext cx="0" cy="0"/>
          <a:chOff x="0" y="0"/>
          <a:chExt cx="0" cy="0"/>
        </a:xfrm>
      </p:grpSpPr>
      <p:sp>
        <p:nvSpPr>
          <p:cNvPr id="3057" name="Google Shape;3057;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8" name="Google Shape;3058;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3" name="Shape 3063"/>
        <p:cNvGrpSpPr/>
        <p:nvPr/>
      </p:nvGrpSpPr>
      <p:grpSpPr>
        <a:xfrm>
          <a:off x="0" y="0"/>
          <a:ext cx="0" cy="0"/>
          <a:chOff x="0" y="0"/>
          <a:chExt cx="0" cy="0"/>
        </a:xfrm>
      </p:grpSpPr>
      <p:sp>
        <p:nvSpPr>
          <p:cNvPr id="3064" name="Google Shape;3064;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5" name="Google Shape;3065;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2" name="Shape 3072"/>
        <p:cNvGrpSpPr/>
        <p:nvPr/>
      </p:nvGrpSpPr>
      <p:grpSpPr>
        <a:xfrm>
          <a:off x="0" y="0"/>
          <a:ext cx="0" cy="0"/>
          <a:chOff x="0" y="0"/>
          <a:chExt cx="0" cy="0"/>
        </a:xfrm>
      </p:grpSpPr>
      <p:sp>
        <p:nvSpPr>
          <p:cNvPr id="3073" name="Google Shape;3073;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4" name="Google Shape;3074;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3" name="Shape 3083"/>
        <p:cNvGrpSpPr/>
        <p:nvPr/>
      </p:nvGrpSpPr>
      <p:grpSpPr>
        <a:xfrm>
          <a:off x="0" y="0"/>
          <a:ext cx="0" cy="0"/>
          <a:chOff x="0" y="0"/>
          <a:chExt cx="0" cy="0"/>
        </a:xfrm>
      </p:grpSpPr>
      <p:sp>
        <p:nvSpPr>
          <p:cNvPr id="3084" name="Google Shape;3084;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5" name="Google Shape;3085;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9.png"/><Relationship Id="rId8"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9.png"/><Relationship Id="rId8"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5.png"/><Relationship Id="rId11" Type="http://schemas.openxmlformats.org/officeDocument/2006/relationships/image" Target="../media/image17.png"/><Relationship Id="rId10" Type="http://schemas.openxmlformats.org/officeDocument/2006/relationships/image" Target="../media/image1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16.png"/><Relationship Id="rId7" Type="http://schemas.openxmlformats.org/officeDocument/2006/relationships/hyperlink" Target="https://www.pinterest.com/slidesmania/" TargetMode="External"/><Relationship Id="rId8"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flipH="1" rot="-6527538">
            <a:off x="-2524995" y="-708743"/>
            <a:ext cx="9600330" cy="7873395"/>
          </a:xfrm>
          <a:custGeom>
            <a:rect b="b" l="l" r="r" t="t"/>
            <a:pathLst>
              <a:path extrusionOk="0" h="3487026" w="4207667">
                <a:moveTo>
                  <a:pt x="4108149" y="1197662"/>
                </a:moveTo>
                <a:cubicBezTo>
                  <a:pt x="3971594" y="842098"/>
                  <a:pt x="3709496" y="531917"/>
                  <a:pt x="3411856" y="294376"/>
                </a:cubicBezTo>
                <a:cubicBezTo>
                  <a:pt x="3296645" y="202521"/>
                  <a:pt x="3171604" y="115109"/>
                  <a:pt x="3039443" y="35657"/>
                </a:cubicBezTo>
                <a:lnTo>
                  <a:pt x="2975177" y="0"/>
                </a:lnTo>
                <a:lnTo>
                  <a:pt x="31832" y="1205764"/>
                </a:lnTo>
                <a:lnTo>
                  <a:pt x="18449" y="1276906"/>
                </a:lnTo>
                <a:cubicBezTo>
                  <a:pt x="-60582" y="1906289"/>
                  <a:pt x="119665" y="2586281"/>
                  <a:pt x="456422" y="3110943"/>
                </a:cubicBezTo>
                <a:cubicBezTo>
                  <a:pt x="528528" y="3218514"/>
                  <a:pt x="606673" y="3326177"/>
                  <a:pt x="711947" y="3399918"/>
                </a:cubicBezTo>
                <a:cubicBezTo>
                  <a:pt x="787658" y="3453012"/>
                  <a:pt x="882026" y="3487026"/>
                  <a:pt x="973871" y="3487026"/>
                </a:cubicBezTo>
                <a:cubicBezTo>
                  <a:pt x="1009653" y="3487026"/>
                  <a:pt x="1044985" y="3481864"/>
                  <a:pt x="1078695" y="3470619"/>
                </a:cubicBezTo>
                <a:cubicBezTo>
                  <a:pt x="1289153" y="3396877"/>
                  <a:pt x="1364324" y="3138596"/>
                  <a:pt x="1514664" y="2969451"/>
                </a:cubicBezTo>
                <a:cubicBezTo>
                  <a:pt x="1679156" y="2785926"/>
                  <a:pt x="1924225" y="2725089"/>
                  <a:pt x="2175153" y="2725089"/>
                </a:cubicBezTo>
                <a:cubicBezTo>
                  <a:pt x="2277363" y="2725089"/>
                  <a:pt x="2380564" y="2735136"/>
                  <a:pt x="2479799" y="2751175"/>
                </a:cubicBezTo>
                <a:cubicBezTo>
                  <a:pt x="2714053" y="2784820"/>
                  <a:pt x="2951101" y="2842800"/>
                  <a:pt x="3183281" y="2842799"/>
                </a:cubicBezTo>
                <a:cubicBezTo>
                  <a:pt x="3290809" y="2842799"/>
                  <a:pt x="3397345" y="2830356"/>
                  <a:pt x="3501988" y="2797263"/>
                </a:cubicBezTo>
                <a:cubicBezTo>
                  <a:pt x="3983024" y="2646646"/>
                  <a:pt x="4259640" y="2077820"/>
                  <a:pt x="4199521" y="1567343"/>
                </a:cubicBezTo>
                <a:cubicBezTo>
                  <a:pt x="4185236" y="1439747"/>
                  <a:pt x="4153667" y="1316183"/>
                  <a:pt x="4108149" y="1197662"/>
                </a:cubicBezTo>
                <a:close/>
              </a:path>
            </a:pathLst>
          </a:custGeom>
          <a:solidFill>
            <a:srgbClr val="000000">
              <a:alpha val="227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b="0" l="0" r="0" t="0"/>
          <a:stretch/>
        </p:blipFill>
        <p:spPr>
          <a:xfrm>
            <a:off x="-266667" y="663420"/>
            <a:ext cx="4684658" cy="6260669"/>
          </a:xfrm>
          <a:prstGeom prst="rect">
            <a:avLst/>
          </a:prstGeom>
          <a:noFill/>
          <a:ln>
            <a:noFill/>
          </a:ln>
        </p:spPr>
      </p:pic>
      <p:pic>
        <p:nvPicPr>
          <p:cNvPr id="13" name="Google Shape;13;p2"/>
          <p:cNvPicPr preferRelativeResize="0"/>
          <p:nvPr/>
        </p:nvPicPr>
        <p:blipFill>
          <a:blip r:embed="rId3">
            <a:alphaModFix/>
          </a:blip>
          <a:stretch>
            <a:fillRect/>
          </a:stretch>
        </p:blipFill>
        <p:spPr>
          <a:xfrm rot="-450388">
            <a:off x="598023" y="3418725"/>
            <a:ext cx="554350" cy="554375"/>
          </a:xfrm>
          <a:prstGeom prst="rect">
            <a:avLst/>
          </a:prstGeom>
          <a:noFill/>
          <a:ln>
            <a:noFill/>
          </a:ln>
        </p:spPr>
      </p:pic>
      <p:pic>
        <p:nvPicPr>
          <p:cNvPr id="14" name="Google Shape;14;p2"/>
          <p:cNvPicPr preferRelativeResize="0"/>
          <p:nvPr/>
        </p:nvPicPr>
        <p:blipFill rotWithShape="1">
          <a:blip r:embed="rId4">
            <a:alphaModFix/>
          </a:blip>
          <a:srcRect b="0" l="0" r="0" t="0"/>
          <a:stretch/>
        </p:blipFill>
        <p:spPr>
          <a:xfrm flipH="1" rot="2267754">
            <a:off x="588202" y="3604997"/>
            <a:ext cx="726395" cy="650925"/>
          </a:xfrm>
          <a:prstGeom prst="rect">
            <a:avLst/>
          </a:prstGeom>
          <a:noFill/>
          <a:ln>
            <a:noFill/>
          </a:ln>
        </p:spPr>
      </p:pic>
      <p:pic>
        <p:nvPicPr>
          <p:cNvPr id="15" name="Google Shape;15;p2"/>
          <p:cNvPicPr preferRelativeResize="0"/>
          <p:nvPr/>
        </p:nvPicPr>
        <p:blipFill>
          <a:blip r:embed="rId3">
            <a:alphaModFix/>
          </a:blip>
          <a:stretch>
            <a:fillRect/>
          </a:stretch>
        </p:blipFill>
        <p:spPr>
          <a:xfrm rot="385897">
            <a:off x="232548" y="4355438"/>
            <a:ext cx="554350" cy="554374"/>
          </a:xfrm>
          <a:prstGeom prst="rect">
            <a:avLst/>
          </a:prstGeom>
          <a:noFill/>
          <a:ln>
            <a:noFill/>
          </a:ln>
        </p:spPr>
      </p:pic>
      <p:grpSp>
        <p:nvGrpSpPr>
          <p:cNvPr id="16" name="Google Shape;16;p2"/>
          <p:cNvGrpSpPr/>
          <p:nvPr/>
        </p:nvGrpSpPr>
        <p:grpSpPr>
          <a:xfrm rot="-4669441">
            <a:off x="4589432" y="1867488"/>
            <a:ext cx="6400912" cy="9027124"/>
            <a:chOff x="5521751" y="689626"/>
            <a:chExt cx="3064114" cy="4321280"/>
          </a:xfrm>
        </p:grpSpPr>
        <p:sp>
          <p:nvSpPr>
            <p:cNvPr id="17" name="Google Shape;17;p2"/>
            <p:cNvSpPr/>
            <p:nvPr/>
          </p:nvSpPr>
          <p:spPr>
            <a:xfrm>
              <a:off x="6935570" y="1971205"/>
              <a:ext cx="15900" cy="153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6542214" y="1306029"/>
              <a:ext cx="66900" cy="669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2"/>
            <p:cNvSpPr/>
            <p:nvPr/>
          </p:nvSpPr>
          <p:spPr>
            <a:xfrm>
              <a:off x="6733699" y="2207519"/>
              <a:ext cx="110400" cy="1107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6377946" y="1136257"/>
              <a:ext cx="99000" cy="969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7041951" y="1106967"/>
              <a:ext cx="33600" cy="339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6480860" y="1938462"/>
              <a:ext cx="112800" cy="1137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2"/>
            <p:cNvSpPr/>
            <p:nvPr/>
          </p:nvSpPr>
          <p:spPr>
            <a:xfrm>
              <a:off x="6047819" y="2325065"/>
              <a:ext cx="20400" cy="207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7991064" y="4365024"/>
              <a:ext cx="20100" cy="201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7821751" y="2861088"/>
              <a:ext cx="93300" cy="936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7458475" y="3439530"/>
              <a:ext cx="69300" cy="696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7226752" y="2591757"/>
              <a:ext cx="132300" cy="1329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6914459" y="3735990"/>
              <a:ext cx="87300" cy="879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6720141" y="1698497"/>
              <a:ext cx="61500" cy="624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8114759" y="4335903"/>
              <a:ext cx="50400" cy="501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rot="-2589143">
              <a:off x="7779478" y="3536557"/>
              <a:ext cx="19739" cy="19958"/>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7862567" y="3668724"/>
              <a:ext cx="50100" cy="504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5521751" y="3053013"/>
              <a:ext cx="79500" cy="798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7232832" y="3901901"/>
              <a:ext cx="32700" cy="324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6911425" y="2655381"/>
              <a:ext cx="69000" cy="690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7440081" y="3263533"/>
              <a:ext cx="25800" cy="261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7665653" y="2701301"/>
              <a:ext cx="33000" cy="330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7065438" y="4124394"/>
              <a:ext cx="52500" cy="528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7629757" y="4880706"/>
              <a:ext cx="129600" cy="1302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7527337" y="2966040"/>
              <a:ext cx="61500" cy="615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7120800" y="3064240"/>
              <a:ext cx="59100" cy="591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8160564" y="3019551"/>
              <a:ext cx="35400" cy="354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2"/>
            <p:cNvSpPr/>
            <p:nvPr/>
          </p:nvSpPr>
          <p:spPr>
            <a:xfrm>
              <a:off x="8027568" y="3415788"/>
              <a:ext cx="10800" cy="108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2"/>
            <p:cNvSpPr/>
            <p:nvPr/>
          </p:nvSpPr>
          <p:spPr>
            <a:xfrm>
              <a:off x="5771655" y="2712196"/>
              <a:ext cx="25800" cy="258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2"/>
            <p:cNvSpPr/>
            <p:nvPr/>
          </p:nvSpPr>
          <p:spPr>
            <a:xfrm>
              <a:off x="7707709" y="3227152"/>
              <a:ext cx="81300" cy="816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2"/>
            <p:cNvSpPr/>
            <p:nvPr/>
          </p:nvSpPr>
          <p:spPr>
            <a:xfrm>
              <a:off x="7517813" y="4254406"/>
              <a:ext cx="59400" cy="594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 name="Google Shape;47;p2"/>
            <p:cNvSpPr/>
            <p:nvPr/>
          </p:nvSpPr>
          <p:spPr>
            <a:xfrm>
              <a:off x="7951024" y="4199053"/>
              <a:ext cx="19500" cy="195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2"/>
            <p:cNvSpPr/>
            <p:nvPr/>
          </p:nvSpPr>
          <p:spPr>
            <a:xfrm>
              <a:off x="7241918" y="4362963"/>
              <a:ext cx="50700" cy="510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2"/>
            <p:cNvSpPr/>
            <p:nvPr/>
          </p:nvSpPr>
          <p:spPr>
            <a:xfrm>
              <a:off x="7930486" y="4477710"/>
              <a:ext cx="20400" cy="204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2"/>
            <p:cNvSpPr/>
            <p:nvPr/>
          </p:nvSpPr>
          <p:spPr>
            <a:xfrm>
              <a:off x="6068307" y="3730613"/>
              <a:ext cx="15600" cy="156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2"/>
            <p:cNvSpPr/>
            <p:nvPr/>
          </p:nvSpPr>
          <p:spPr>
            <a:xfrm>
              <a:off x="7579842" y="3854672"/>
              <a:ext cx="34800" cy="351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2"/>
            <p:cNvSpPr/>
            <p:nvPr/>
          </p:nvSpPr>
          <p:spPr>
            <a:xfrm>
              <a:off x="5895725" y="3540587"/>
              <a:ext cx="12300" cy="123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2"/>
            <p:cNvSpPr/>
            <p:nvPr/>
          </p:nvSpPr>
          <p:spPr>
            <a:xfrm>
              <a:off x="8035679" y="3598170"/>
              <a:ext cx="22800" cy="228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2"/>
            <p:cNvSpPr/>
            <p:nvPr/>
          </p:nvSpPr>
          <p:spPr>
            <a:xfrm>
              <a:off x="7423914" y="3643900"/>
              <a:ext cx="17400" cy="177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2"/>
            <p:cNvSpPr/>
            <p:nvPr/>
          </p:nvSpPr>
          <p:spPr>
            <a:xfrm>
              <a:off x="7521401" y="4503207"/>
              <a:ext cx="40800" cy="411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2"/>
            <p:cNvSpPr/>
            <p:nvPr/>
          </p:nvSpPr>
          <p:spPr>
            <a:xfrm>
              <a:off x="8336167" y="4587901"/>
              <a:ext cx="33300" cy="333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2"/>
            <p:cNvSpPr/>
            <p:nvPr/>
          </p:nvSpPr>
          <p:spPr>
            <a:xfrm>
              <a:off x="7951912" y="3168625"/>
              <a:ext cx="33300" cy="336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2"/>
            <p:cNvSpPr/>
            <p:nvPr/>
          </p:nvSpPr>
          <p:spPr>
            <a:xfrm>
              <a:off x="7949879" y="4622553"/>
              <a:ext cx="47100" cy="471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2"/>
            <p:cNvSpPr/>
            <p:nvPr/>
          </p:nvSpPr>
          <p:spPr>
            <a:xfrm>
              <a:off x="8023003" y="3847587"/>
              <a:ext cx="30600" cy="312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2"/>
            <p:cNvSpPr/>
            <p:nvPr/>
          </p:nvSpPr>
          <p:spPr>
            <a:xfrm>
              <a:off x="6722556" y="1974983"/>
              <a:ext cx="11400" cy="114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2"/>
            <p:cNvSpPr/>
            <p:nvPr/>
          </p:nvSpPr>
          <p:spPr>
            <a:xfrm>
              <a:off x="7132743" y="3335618"/>
              <a:ext cx="46200" cy="465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2"/>
            <p:cNvSpPr/>
            <p:nvPr/>
          </p:nvSpPr>
          <p:spPr>
            <a:xfrm>
              <a:off x="7784337" y="4141688"/>
              <a:ext cx="75600" cy="759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2"/>
            <p:cNvSpPr/>
            <p:nvPr/>
          </p:nvSpPr>
          <p:spPr>
            <a:xfrm>
              <a:off x="7420535" y="4017545"/>
              <a:ext cx="49800" cy="501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2"/>
            <p:cNvSpPr/>
            <p:nvPr/>
          </p:nvSpPr>
          <p:spPr>
            <a:xfrm>
              <a:off x="7136156" y="2616264"/>
              <a:ext cx="63300" cy="636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2"/>
            <p:cNvSpPr/>
            <p:nvPr/>
          </p:nvSpPr>
          <p:spPr>
            <a:xfrm>
              <a:off x="7157681" y="3554549"/>
              <a:ext cx="28200" cy="285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2"/>
            <p:cNvSpPr/>
            <p:nvPr/>
          </p:nvSpPr>
          <p:spPr>
            <a:xfrm>
              <a:off x="6711419" y="2662145"/>
              <a:ext cx="17700" cy="177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2"/>
            <p:cNvSpPr/>
            <p:nvPr/>
          </p:nvSpPr>
          <p:spPr>
            <a:xfrm>
              <a:off x="6893167" y="2185328"/>
              <a:ext cx="59700" cy="600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2"/>
            <p:cNvSpPr/>
            <p:nvPr/>
          </p:nvSpPr>
          <p:spPr>
            <a:xfrm>
              <a:off x="7035023" y="1736812"/>
              <a:ext cx="66900" cy="645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2"/>
            <p:cNvSpPr/>
            <p:nvPr/>
          </p:nvSpPr>
          <p:spPr>
            <a:xfrm>
              <a:off x="7733240" y="4043936"/>
              <a:ext cx="39900" cy="399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2"/>
            <p:cNvSpPr/>
            <p:nvPr/>
          </p:nvSpPr>
          <p:spPr>
            <a:xfrm>
              <a:off x="8522865" y="4372263"/>
              <a:ext cx="63000" cy="630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2"/>
            <p:cNvSpPr/>
            <p:nvPr/>
          </p:nvSpPr>
          <p:spPr>
            <a:xfrm>
              <a:off x="8148024" y="4535914"/>
              <a:ext cx="27900" cy="279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2"/>
            <p:cNvSpPr/>
            <p:nvPr/>
          </p:nvSpPr>
          <p:spPr>
            <a:xfrm>
              <a:off x="6657996" y="2348500"/>
              <a:ext cx="93000" cy="933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2"/>
            <p:cNvSpPr/>
            <p:nvPr/>
          </p:nvSpPr>
          <p:spPr>
            <a:xfrm>
              <a:off x="6667752" y="1049376"/>
              <a:ext cx="120900" cy="1206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2"/>
            <p:cNvSpPr/>
            <p:nvPr/>
          </p:nvSpPr>
          <p:spPr>
            <a:xfrm>
              <a:off x="6622865" y="1552249"/>
              <a:ext cx="149400" cy="1500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2"/>
            <p:cNvSpPr/>
            <p:nvPr/>
          </p:nvSpPr>
          <p:spPr>
            <a:xfrm>
              <a:off x="6399678" y="689626"/>
              <a:ext cx="146700" cy="1485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2"/>
            <p:cNvSpPr/>
            <p:nvPr/>
          </p:nvSpPr>
          <p:spPr>
            <a:xfrm>
              <a:off x="7547273" y="3838529"/>
              <a:ext cx="50100" cy="504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2"/>
            <p:cNvSpPr/>
            <p:nvPr/>
          </p:nvSpPr>
          <p:spPr>
            <a:xfrm>
              <a:off x="8038452" y="4496977"/>
              <a:ext cx="44400" cy="453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2"/>
            <p:cNvSpPr/>
            <p:nvPr/>
          </p:nvSpPr>
          <p:spPr>
            <a:xfrm>
              <a:off x="7751475" y="3825827"/>
              <a:ext cx="57000" cy="258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9" name="Google Shape;79;p2"/>
          <p:cNvSpPr/>
          <p:nvPr/>
        </p:nvSpPr>
        <p:spPr>
          <a:xfrm rot="-3913492">
            <a:off x="9302976" y="1877533"/>
            <a:ext cx="25772" cy="25772"/>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2"/>
          <p:cNvSpPr/>
          <p:nvPr/>
        </p:nvSpPr>
        <p:spPr>
          <a:xfrm rot="-3894984">
            <a:off x="10349922" y="2045267"/>
            <a:ext cx="15568" cy="15568"/>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2"/>
          <p:cNvSpPr/>
          <p:nvPr/>
        </p:nvSpPr>
        <p:spPr>
          <a:xfrm rot="-3919388">
            <a:off x="10104296" y="2124139"/>
            <a:ext cx="12216" cy="12216"/>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2" name="Google Shape;82;p2"/>
          <p:cNvGrpSpPr/>
          <p:nvPr/>
        </p:nvGrpSpPr>
        <p:grpSpPr>
          <a:xfrm>
            <a:off x="3440477" y="-313281"/>
            <a:ext cx="8655453" cy="3206944"/>
            <a:chOff x="7729122" y="-172368"/>
            <a:chExt cx="4491673" cy="1664216"/>
          </a:xfrm>
        </p:grpSpPr>
        <p:sp>
          <p:nvSpPr>
            <p:cNvPr id="83" name="Google Shape;83;p2"/>
            <p:cNvSpPr/>
            <p:nvPr/>
          </p:nvSpPr>
          <p:spPr>
            <a:xfrm rot="-3922586">
              <a:off x="9119611" y="517266"/>
              <a:ext cx="15840" cy="15568"/>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2"/>
            <p:cNvSpPr/>
            <p:nvPr/>
          </p:nvSpPr>
          <p:spPr>
            <a:xfrm rot="-3902715">
              <a:off x="8359323" y="555652"/>
              <a:ext cx="66840" cy="67112"/>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2"/>
            <p:cNvSpPr/>
            <p:nvPr/>
          </p:nvSpPr>
          <p:spPr>
            <a:xfrm rot="-3906319">
              <a:off x="9264702" y="729379"/>
              <a:ext cx="110464" cy="110736"/>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2"/>
            <p:cNvSpPr/>
            <p:nvPr/>
          </p:nvSpPr>
          <p:spPr>
            <a:xfrm rot="-3904025">
              <a:off x="8140353" y="609944"/>
              <a:ext cx="98919" cy="96907"/>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2"/>
            <p:cNvSpPr/>
            <p:nvPr/>
          </p:nvSpPr>
          <p:spPr>
            <a:xfrm rot="-3915629">
              <a:off x="8383735" y="43226"/>
              <a:ext cx="33692" cy="33692"/>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2"/>
            <p:cNvSpPr/>
            <p:nvPr/>
          </p:nvSpPr>
          <p:spPr>
            <a:xfrm rot="-3908381">
              <a:off x="8914818" y="843469"/>
              <a:ext cx="112748" cy="113817"/>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2"/>
            <p:cNvSpPr/>
            <p:nvPr/>
          </p:nvSpPr>
          <p:spPr>
            <a:xfrm rot="-3920646">
              <a:off x="9067469" y="1468081"/>
              <a:ext cx="20136" cy="20534"/>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2"/>
            <p:cNvSpPr/>
            <p:nvPr/>
          </p:nvSpPr>
          <p:spPr>
            <a:xfrm rot="-3920646">
              <a:off x="11736145" y="565355"/>
              <a:ext cx="20136" cy="20136"/>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2"/>
            <p:cNvSpPr/>
            <p:nvPr/>
          </p:nvSpPr>
          <p:spPr>
            <a:xfrm rot="-3904998">
              <a:off x="10313067" y="30804"/>
              <a:ext cx="93283" cy="93555"/>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2"/>
            <p:cNvSpPr/>
            <p:nvPr/>
          </p:nvSpPr>
          <p:spPr>
            <a:xfrm rot="-3898986">
              <a:off x="10680716" y="621717"/>
              <a:ext cx="69522" cy="69794"/>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2"/>
            <p:cNvSpPr/>
            <p:nvPr/>
          </p:nvSpPr>
          <p:spPr>
            <a:xfrm rot="-3903694">
              <a:off x="9824529" y="428032"/>
              <a:ext cx="132339" cy="132738"/>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2"/>
            <p:cNvSpPr/>
            <p:nvPr/>
          </p:nvSpPr>
          <p:spPr>
            <a:xfrm rot="-3901126">
              <a:off x="10723425" y="1226586"/>
              <a:ext cx="87374" cy="87918"/>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2"/>
            <p:cNvSpPr/>
            <p:nvPr/>
          </p:nvSpPr>
          <p:spPr>
            <a:xfrm rot="-3895952">
              <a:off x="8789540" y="563491"/>
              <a:ext cx="61602" cy="62146"/>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2"/>
            <p:cNvSpPr/>
            <p:nvPr/>
          </p:nvSpPr>
          <p:spPr>
            <a:xfrm rot="-3897748">
              <a:off x="11766708" y="418659"/>
              <a:ext cx="50329" cy="49931"/>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2"/>
            <p:cNvSpPr/>
            <p:nvPr/>
          </p:nvSpPr>
          <p:spPr>
            <a:xfrm rot="-6456755">
              <a:off x="10895699" y="408470"/>
              <a:ext cx="19830" cy="1983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2"/>
            <p:cNvSpPr/>
            <p:nvPr/>
          </p:nvSpPr>
          <p:spPr>
            <a:xfrm rot="-3916361">
              <a:off x="11055598" y="366066"/>
              <a:ext cx="50203" cy="50601"/>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2"/>
            <p:cNvSpPr/>
            <p:nvPr/>
          </p:nvSpPr>
          <p:spPr>
            <a:xfrm rot="-3904694">
              <a:off x="10998599" y="1048683"/>
              <a:ext cx="32750" cy="32478"/>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2"/>
            <p:cNvSpPr/>
            <p:nvPr/>
          </p:nvSpPr>
          <p:spPr>
            <a:xfrm rot="-3899891">
              <a:off x="9738958" y="787916"/>
              <a:ext cx="68852" cy="69124"/>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2"/>
            <p:cNvSpPr/>
            <p:nvPr/>
          </p:nvSpPr>
          <p:spPr>
            <a:xfrm rot="-3913492">
              <a:off x="10506130" y="596704"/>
              <a:ext cx="25772" cy="26171"/>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2"/>
            <p:cNvSpPr/>
            <p:nvPr/>
          </p:nvSpPr>
          <p:spPr>
            <a:xfrm rot="-3917854">
              <a:off x="10092315" y="149945"/>
              <a:ext cx="33022" cy="33148"/>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2"/>
            <p:cNvSpPr/>
            <p:nvPr/>
          </p:nvSpPr>
          <p:spPr>
            <a:xfrm rot="-3902539">
              <a:off x="11133264" y="1279372"/>
              <a:ext cx="52613" cy="52613"/>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2"/>
            <p:cNvSpPr/>
            <p:nvPr/>
          </p:nvSpPr>
          <p:spPr>
            <a:xfrm rot="-3905714">
              <a:off x="12069716" y="1028947"/>
              <a:ext cx="129657" cy="130055"/>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2"/>
            <p:cNvSpPr/>
            <p:nvPr/>
          </p:nvSpPr>
          <p:spPr>
            <a:xfrm rot="-3904076">
              <a:off x="10278935" y="365869"/>
              <a:ext cx="61204" cy="61476"/>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2"/>
            <p:cNvSpPr/>
            <p:nvPr/>
          </p:nvSpPr>
          <p:spPr>
            <a:xfrm rot="-3900044">
              <a:off x="10196187" y="777811"/>
              <a:ext cx="58920" cy="5892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2"/>
            <p:cNvSpPr/>
            <p:nvPr/>
          </p:nvSpPr>
          <p:spPr>
            <a:xfrm rot="-3897228">
              <a:off x="10589913" y="-166534"/>
              <a:ext cx="35432" cy="35432"/>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2"/>
            <p:cNvSpPr/>
            <p:nvPr/>
          </p:nvSpPr>
          <p:spPr>
            <a:xfrm rot="-3933363">
              <a:off x="10889149" y="139165"/>
              <a:ext cx="10875" cy="10875"/>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2"/>
            <p:cNvSpPr/>
            <p:nvPr/>
          </p:nvSpPr>
          <p:spPr>
            <a:xfrm rot="-3908178">
              <a:off x="10594869" y="297429"/>
              <a:ext cx="81339" cy="81339"/>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2"/>
            <p:cNvSpPr/>
            <p:nvPr/>
          </p:nvSpPr>
          <p:spPr>
            <a:xfrm rot="-3907407">
              <a:off x="11442991" y="918907"/>
              <a:ext cx="59192" cy="59591"/>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2"/>
            <p:cNvSpPr/>
            <p:nvPr/>
          </p:nvSpPr>
          <p:spPr>
            <a:xfrm rot="-3924593">
              <a:off x="11568642" y="532219"/>
              <a:ext cx="19465" cy="19465"/>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2"/>
            <p:cNvSpPr/>
            <p:nvPr/>
          </p:nvSpPr>
          <p:spPr>
            <a:xfrm rot="-3914907">
              <a:off x="11423651" y="1221102"/>
              <a:ext cx="50874" cy="5100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2"/>
            <p:cNvSpPr/>
            <p:nvPr/>
          </p:nvSpPr>
          <p:spPr>
            <a:xfrm rot="-3895952">
              <a:off x="11812916" y="667574"/>
              <a:ext cx="20534" cy="20534"/>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2"/>
            <p:cNvSpPr/>
            <p:nvPr/>
          </p:nvSpPr>
          <p:spPr>
            <a:xfrm rot="-3898986">
              <a:off x="11102626" y="712353"/>
              <a:ext cx="34761" cy="35033"/>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2"/>
            <p:cNvSpPr/>
            <p:nvPr/>
          </p:nvSpPr>
          <p:spPr>
            <a:xfrm rot="-3907178">
              <a:off x="11059947" y="199836"/>
              <a:ext cx="22818" cy="22818"/>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2"/>
            <p:cNvSpPr/>
            <p:nvPr/>
          </p:nvSpPr>
          <p:spPr>
            <a:xfrm rot="-3913492">
              <a:off x="10842866" y="778030"/>
              <a:ext cx="17181" cy="1758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2"/>
            <p:cNvSpPr/>
            <p:nvPr/>
          </p:nvSpPr>
          <p:spPr>
            <a:xfrm rot="-3908178">
              <a:off x="11667101" y="1034248"/>
              <a:ext cx="40670" cy="41068"/>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2"/>
            <p:cNvSpPr/>
            <p:nvPr/>
          </p:nvSpPr>
          <p:spPr>
            <a:xfrm rot="-3902715">
              <a:off x="12085890" y="336500"/>
              <a:ext cx="33420" cy="33420"/>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2"/>
            <p:cNvSpPr/>
            <p:nvPr/>
          </p:nvSpPr>
          <p:spPr>
            <a:xfrm rot="-3902715">
              <a:off x="10636997" y="86825"/>
              <a:ext cx="33420" cy="33692"/>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2"/>
            <p:cNvSpPr/>
            <p:nvPr/>
          </p:nvSpPr>
          <p:spPr>
            <a:xfrm rot="-3904292">
              <a:off x="11956923" y="691210"/>
              <a:ext cx="46977" cy="47249"/>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2"/>
            <p:cNvSpPr/>
            <p:nvPr/>
          </p:nvSpPr>
          <p:spPr>
            <a:xfrm rot="-3911148">
              <a:off x="11282240" y="310465"/>
              <a:ext cx="30738" cy="31136"/>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2"/>
            <p:cNvSpPr/>
            <p:nvPr/>
          </p:nvSpPr>
          <p:spPr>
            <a:xfrm rot="-3887933">
              <a:off x="9032866" y="715250"/>
              <a:ext cx="11273" cy="11545"/>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2"/>
            <p:cNvSpPr/>
            <p:nvPr/>
          </p:nvSpPr>
          <p:spPr>
            <a:xfrm rot="-3905714">
              <a:off x="10445389" y="890496"/>
              <a:ext cx="46306" cy="46578"/>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2"/>
            <p:cNvSpPr/>
            <p:nvPr/>
          </p:nvSpPr>
          <p:spPr>
            <a:xfrm rot="-3909686">
              <a:off x="11455614" y="617535"/>
              <a:ext cx="75703" cy="75829"/>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2"/>
            <p:cNvSpPr/>
            <p:nvPr/>
          </p:nvSpPr>
          <p:spPr>
            <a:xfrm rot="-3907721">
              <a:off x="11185675" y="914207"/>
              <a:ext cx="49931" cy="50329"/>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2"/>
            <p:cNvSpPr/>
            <p:nvPr/>
          </p:nvSpPr>
          <p:spPr>
            <a:xfrm rot="-3907819">
              <a:off x="9797106" y="571644"/>
              <a:ext cx="63487" cy="63487"/>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2"/>
            <p:cNvSpPr/>
            <p:nvPr/>
          </p:nvSpPr>
          <p:spPr>
            <a:xfrm rot="-3903366">
              <a:off x="10651370" y="973540"/>
              <a:ext cx="28454" cy="28454"/>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2"/>
            <p:cNvSpPr/>
            <p:nvPr/>
          </p:nvSpPr>
          <p:spPr>
            <a:xfrm rot="-3909457">
              <a:off x="9652269" y="1010086"/>
              <a:ext cx="17852" cy="17852"/>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2"/>
            <p:cNvSpPr/>
            <p:nvPr/>
          </p:nvSpPr>
          <p:spPr>
            <a:xfrm rot="-3906272">
              <a:off x="9303321" y="613146"/>
              <a:ext cx="59863" cy="59863"/>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2"/>
            <p:cNvSpPr/>
            <p:nvPr/>
          </p:nvSpPr>
          <p:spPr>
            <a:xfrm rot="-3902715">
              <a:off x="8956446" y="291066"/>
              <a:ext cx="66840" cy="64556"/>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2"/>
            <p:cNvSpPr/>
            <p:nvPr/>
          </p:nvSpPr>
          <p:spPr>
            <a:xfrm rot="-3909890">
              <a:off x="11339585" y="649151"/>
              <a:ext cx="39999" cy="39999"/>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2"/>
            <p:cNvSpPr/>
            <p:nvPr/>
          </p:nvSpPr>
          <p:spPr>
            <a:xfrm rot="-3908905">
              <a:off x="11973947" y="54377"/>
              <a:ext cx="62817" cy="63215"/>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2"/>
            <p:cNvSpPr/>
            <p:nvPr/>
          </p:nvSpPr>
          <p:spPr>
            <a:xfrm rot="-3905714">
              <a:off x="11958536" y="489390"/>
              <a:ext cx="27784" cy="27784"/>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2"/>
            <p:cNvSpPr/>
            <p:nvPr/>
          </p:nvSpPr>
          <p:spPr>
            <a:xfrm rot="-3900326">
              <a:off x="9357836" y="870514"/>
              <a:ext cx="93011" cy="93283"/>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2"/>
            <p:cNvSpPr/>
            <p:nvPr/>
          </p:nvSpPr>
          <p:spPr>
            <a:xfrm rot="-3905162">
              <a:off x="8187898" y="293668"/>
              <a:ext cx="121066" cy="120396"/>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2"/>
            <p:cNvSpPr/>
            <p:nvPr/>
          </p:nvSpPr>
          <p:spPr>
            <a:xfrm rot="-3904820">
              <a:off x="8630162" y="524903"/>
              <a:ext cx="149520" cy="149919"/>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2"/>
            <p:cNvSpPr/>
            <p:nvPr/>
          </p:nvSpPr>
          <p:spPr>
            <a:xfrm rot="-3903662">
              <a:off x="7753939" y="365609"/>
              <a:ext cx="146566" cy="148179"/>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2"/>
            <p:cNvSpPr/>
            <p:nvPr/>
          </p:nvSpPr>
          <p:spPr>
            <a:xfrm rot="-3907721">
              <a:off x="11076878" y="723704"/>
              <a:ext cx="49931" cy="50601"/>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2"/>
            <p:cNvSpPr/>
            <p:nvPr/>
          </p:nvSpPr>
          <p:spPr>
            <a:xfrm rot="-3898986">
              <a:off x="11880151" y="559577"/>
              <a:ext cx="44693" cy="45237"/>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2"/>
            <p:cNvSpPr/>
            <p:nvPr/>
          </p:nvSpPr>
          <p:spPr>
            <a:xfrm rot="-3903366">
              <a:off x="11138161" y="537176"/>
              <a:ext cx="56908" cy="25772"/>
            </a:xfrm>
            <a:prstGeom prst="star4">
              <a:avLst>
                <a:gd fmla="val 12500"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141" name="Google Shape;141;p2"/>
          <p:cNvPicPr preferRelativeResize="0"/>
          <p:nvPr/>
        </p:nvPicPr>
        <p:blipFill>
          <a:blip r:embed="rId3">
            <a:alphaModFix/>
          </a:blip>
          <a:stretch>
            <a:fillRect/>
          </a:stretch>
        </p:blipFill>
        <p:spPr>
          <a:xfrm>
            <a:off x="2075098" y="2245387"/>
            <a:ext cx="554350" cy="554375"/>
          </a:xfrm>
          <a:prstGeom prst="rect">
            <a:avLst/>
          </a:prstGeom>
          <a:noFill/>
          <a:ln>
            <a:noFill/>
          </a:ln>
        </p:spPr>
      </p:pic>
      <p:grpSp>
        <p:nvGrpSpPr>
          <p:cNvPr id="142" name="Google Shape;142;p2"/>
          <p:cNvGrpSpPr/>
          <p:nvPr/>
        </p:nvGrpSpPr>
        <p:grpSpPr>
          <a:xfrm>
            <a:off x="-98231" y="961256"/>
            <a:ext cx="4743833" cy="5469508"/>
            <a:chOff x="4662540" y="1776391"/>
            <a:chExt cx="2867924" cy="3306637"/>
          </a:xfrm>
        </p:grpSpPr>
        <p:sp>
          <p:nvSpPr>
            <p:cNvPr id="143" name="Google Shape;143;p2"/>
            <p:cNvSpPr/>
            <p:nvPr/>
          </p:nvSpPr>
          <p:spPr>
            <a:xfrm>
              <a:off x="5785537" y="2008328"/>
              <a:ext cx="47815" cy="47827"/>
            </a:xfrm>
            <a:custGeom>
              <a:rect b="b" l="l" r="r" t="t"/>
              <a:pathLst>
                <a:path extrusionOk="0" h="47827" w="47815">
                  <a:moveTo>
                    <a:pt x="-157" y="22289"/>
                  </a:moveTo>
                  <a:cubicBezTo>
                    <a:pt x="-938" y="35472"/>
                    <a:pt x="9111" y="46787"/>
                    <a:pt x="22284" y="47578"/>
                  </a:cubicBezTo>
                  <a:cubicBezTo>
                    <a:pt x="35466" y="48359"/>
                    <a:pt x="46792" y="38310"/>
                    <a:pt x="47573" y="25128"/>
                  </a:cubicBezTo>
                  <a:cubicBezTo>
                    <a:pt x="48363" y="11954"/>
                    <a:pt x="38314" y="629"/>
                    <a:pt x="25132" y="-152"/>
                  </a:cubicBezTo>
                  <a:cubicBezTo>
                    <a:pt x="24865" y="-171"/>
                    <a:pt x="24589" y="-180"/>
                    <a:pt x="24322" y="-190"/>
                  </a:cubicBezTo>
                  <a:cubicBezTo>
                    <a:pt x="11378" y="-676"/>
                    <a:pt x="462" y="9354"/>
                    <a:pt x="-157" y="2228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 name="Google Shape;144;p2"/>
            <p:cNvSpPr/>
            <p:nvPr/>
          </p:nvSpPr>
          <p:spPr>
            <a:xfrm>
              <a:off x="5820095" y="2020120"/>
              <a:ext cx="3906" cy="7123"/>
            </a:xfrm>
            <a:custGeom>
              <a:rect b="b" l="l" r="r" t="t"/>
              <a:pathLst>
                <a:path extrusionOk="0" h="7123" w="3906">
                  <a:moveTo>
                    <a:pt x="337" y="3925"/>
                  </a:moveTo>
                  <a:cubicBezTo>
                    <a:pt x="1099" y="5830"/>
                    <a:pt x="2337" y="7164"/>
                    <a:pt x="3099" y="6878"/>
                  </a:cubicBezTo>
                  <a:cubicBezTo>
                    <a:pt x="3861" y="6592"/>
                    <a:pt x="3956" y="4782"/>
                    <a:pt x="3099" y="2877"/>
                  </a:cubicBezTo>
                  <a:cubicBezTo>
                    <a:pt x="2242" y="973"/>
                    <a:pt x="1099" y="-456"/>
                    <a:pt x="337" y="-170"/>
                  </a:cubicBezTo>
                  <a:cubicBezTo>
                    <a:pt x="-425" y="115"/>
                    <a:pt x="-330" y="1925"/>
                    <a:pt x="337"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 name="Google Shape;145;p2"/>
            <p:cNvSpPr/>
            <p:nvPr/>
          </p:nvSpPr>
          <p:spPr>
            <a:xfrm>
              <a:off x="5835638" y="2004324"/>
              <a:ext cx="47815" cy="47830"/>
            </a:xfrm>
            <a:custGeom>
              <a:rect b="b" l="l" r="r" t="t"/>
              <a:pathLst>
                <a:path extrusionOk="0" h="47830" w="47815">
                  <a:moveTo>
                    <a:pt x="-157" y="22292"/>
                  </a:moveTo>
                  <a:cubicBezTo>
                    <a:pt x="-938" y="35475"/>
                    <a:pt x="9111" y="46791"/>
                    <a:pt x="22284" y="47581"/>
                  </a:cubicBezTo>
                  <a:cubicBezTo>
                    <a:pt x="35467" y="48362"/>
                    <a:pt x="46792" y="38313"/>
                    <a:pt x="47573" y="25131"/>
                  </a:cubicBezTo>
                  <a:cubicBezTo>
                    <a:pt x="48354" y="11958"/>
                    <a:pt x="38305" y="633"/>
                    <a:pt x="25132" y="-149"/>
                  </a:cubicBezTo>
                  <a:cubicBezTo>
                    <a:pt x="24856" y="-168"/>
                    <a:pt x="24589" y="-177"/>
                    <a:pt x="24322" y="-187"/>
                  </a:cubicBezTo>
                  <a:cubicBezTo>
                    <a:pt x="11359" y="-720"/>
                    <a:pt x="405" y="9329"/>
                    <a:pt x="-157" y="2229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 name="Google Shape;146;p2"/>
            <p:cNvSpPr/>
            <p:nvPr/>
          </p:nvSpPr>
          <p:spPr>
            <a:xfrm>
              <a:off x="5870196" y="2016119"/>
              <a:ext cx="3906" cy="7121"/>
            </a:xfrm>
            <a:custGeom>
              <a:rect b="b" l="l" r="r" t="t"/>
              <a:pathLst>
                <a:path extrusionOk="0" h="7121" w="3906">
                  <a:moveTo>
                    <a:pt x="337" y="3830"/>
                  </a:moveTo>
                  <a:cubicBezTo>
                    <a:pt x="1099" y="5735"/>
                    <a:pt x="2337" y="7164"/>
                    <a:pt x="3099" y="6878"/>
                  </a:cubicBezTo>
                  <a:cubicBezTo>
                    <a:pt x="3861" y="6592"/>
                    <a:pt x="3956" y="4782"/>
                    <a:pt x="3099" y="2878"/>
                  </a:cubicBezTo>
                  <a:cubicBezTo>
                    <a:pt x="2242" y="973"/>
                    <a:pt x="1099" y="-456"/>
                    <a:pt x="337" y="-170"/>
                  </a:cubicBezTo>
                  <a:cubicBezTo>
                    <a:pt x="-425" y="115"/>
                    <a:pt x="-330" y="1925"/>
                    <a:pt x="337"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 name="Google Shape;147;p2"/>
            <p:cNvSpPr/>
            <p:nvPr/>
          </p:nvSpPr>
          <p:spPr>
            <a:xfrm>
              <a:off x="5882220" y="1991183"/>
              <a:ext cx="47624" cy="47632"/>
            </a:xfrm>
            <a:custGeom>
              <a:rect b="b" l="l" r="r" t="t"/>
              <a:pathLst>
                <a:path extrusionOk="0" h="47632" w="47624">
                  <a:moveTo>
                    <a:pt x="-162" y="22289"/>
                  </a:moveTo>
                  <a:cubicBezTo>
                    <a:pt x="-895" y="35424"/>
                    <a:pt x="9153" y="46654"/>
                    <a:pt x="22288" y="47387"/>
                  </a:cubicBezTo>
                  <a:cubicBezTo>
                    <a:pt x="35423" y="48121"/>
                    <a:pt x="46654" y="38072"/>
                    <a:pt x="47387" y="24937"/>
                  </a:cubicBezTo>
                  <a:cubicBezTo>
                    <a:pt x="48120" y="11812"/>
                    <a:pt x="38071" y="572"/>
                    <a:pt x="24937" y="-161"/>
                  </a:cubicBezTo>
                  <a:cubicBezTo>
                    <a:pt x="24698" y="-171"/>
                    <a:pt x="24460" y="-180"/>
                    <a:pt x="24222" y="-190"/>
                  </a:cubicBezTo>
                  <a:cubicBezTo>
                    <a:pt x="11297" y="-676"/>
                    <a:pt x="410" y="9364"/>
                    <a:pt x="-162" y="2228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 name="Google Shape;148;p2"/>
            <p:cNvSpPr/>
            <p:nvPr/>
          </p:nvSpPr>
          <p:spPr>
            <a:xfrm>
              <a:off x="5916678" y="2002975"/>
              <a:ext cx="3906" cy="7123"/>
            </a:xfrm>
            <a:custGeom>
              <a:rect b="b" l="l" r="r" t="t"/>
              <a:pathLst>
                <a:path extrusionOk="0" h="7123" w="3906">
                  <a:moveTo>
                    <a:pt x="337" y="3925"/>
                  </a:moveTo>
                  <a:cubicBezTo>
                    <a:pt x="1099" y="5830"/>
                    <a:pt x="2337" y="7164"/>
                    <a:pt x="3099" y="6878"/>
                  </a:cubicBezTo>
                  <a:cubicBezTo>
                    <a:pt x="3861" y="6592"/>
                    <a:pt x="3956" y="4783"/>
                    <a:pt x="3099" y="2877"/>
                  </a:cubicBezTo>
                  <a:cubicBezTo>
                    <a:pt x="2242" y="973"/>
                    <a:pt x="1099" y="-456"/>
                    <a:pt x="337" y="-170"/>
                  </a:cubicBezTo>
                  <a:cubicBezTo>
                    <a:pt x="-425" y="115"/>
                    <a:pt x="-330" y="1925"/>
                    <a:pt x="337"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9" name="Google Shape;149;p2"/>
            <p:cNvSpPr/>
            <p:nvPr/>
          </p:nvSpPr>
          <p:spPr>
            <a:xfrm>
              <a:off x="5928793" y="1973364"/>
              <a:ext cx="47815" cy="47835"/>
            </a:xfrm>
            <a:custGeom>
              <a:rect b="b" l="l" r="r" t="t"/>
              <a:pathLst>
                <a:path extrusionOk="0" h="47835" w="47815">
                  <a:moveTo>
                    <a:pt x="-157" y="22297"/>
                  </a:moveTo>
                  <a:cubicBezTo>
                    <a:pt x="-938" y="35480"/>
                    <a:pt x="9111" y="46795"/>
                    <a:pt x="22284" y="47586"/>
                  </a:cubicBezTo>
                  <a:cubicBezTo>
                    <a:pt x="35467" y="48367"/>
                    <a:pt x="46792" y="38318"/>
                    <a:pt x="47573" y="25135"/>
                  </a:cubicBezTo>
                  <a:cubicBezTo>
                    <a:pt x="48354" y="11962"/>
                    <a:pt x="38305" y="637"/>
                    <a:pt x="25132" y="-144"/>
                  </a:cubicBezTo>
                  <a:cubicBezTo>
                    <a:pt x="24856" y="-163"/>
                    <a:pt x="24589" y="-173"/>
                    <a:pt x="24322" y="-182"/>
                  </a:cubicBezTo>
                  <a:cubicBezTo>
                    <a:pt x="11397" y="-773"/>
                    <a:pt x="434" y="9229"/>
                    <a:pt x="-147" y="22164"/>
                  </a:cubicBezTo>
                  <a:cubicBezTo>
                    <a:pt x="-157" y="22202"/>
                    <a:pt x="-157" y="22249"/>
                    <a:pt x="-157" y="2229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 name="Google Shape;150;p2"/>
            <p:cNvSpPr/>
            <p:nvPr/>
          </p:nvSpPr>
          <p:spPr>
            <a:xfrm>
              <a:off x="5963280" y="1985159"/>
              <a:ext cx="4012" cy="7125"/>
            </a:xfrm>
            <a:custGeom>
              <a:rect b="b" l="l" r="r" t="t"/>
              <a:pathLst>
                <a:path extrusionOk="0" h="7125" w="4012">
                  <a:moveTo>
                    <a:pt x="408" y="3834"/>
                  </a:moveTo>
                  <a:cubicBezTo>
                    <a:pt x="1075" y="5739"/>
                    <a:pt x="2313" y="7168"/>
                    <a:pt x="3170" y="6882"/>
                  </a:cubicBezTo>
                  <a:cubicBezTo>
                    <a:pt x="4028" y="6597"/>
                    <a:pt x="4028" y="4787"/>
                    <a:pt x="3170" y="2787"/>
                  </a:cubicBezTo>
                  <a:cubicBezTo>
                    <a:pt x="2313" y="786"/>
                    <a:pt x="1265" y="-452"/>
                    <a:pt x="408" y="-166"/>
                  </a:cubicBezTo>
                  <a:cubicBezTo>
                    <a:pt x="-449" y="120"/>
                    <a:pt x="-354" y="1548"/>
                    <a:pt x="408"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1" name="Google Shape;151;p2"/>
            <p:cNvSpPr/>
            <p:nvPr/>
          </p:nvSpPr>
          <p:spPr>
            <a:xfrm>
              <a:off x="5973941" y="1952223"/>
              <a:ext cx="47815" cy="47830"/>
            </a:xfrm>
            <a:custGeom>
              <a:rect b="b" l="l" r="r" t="t"/>
              <a:pathLst>
                <a:path extrusionOk="0" h="47830" w="47815">
                  <a:moveTo>
                    <a:pt x="-157" y="22292"/>
                  </a:moveTo>
                  <a:cubicBezTo>
                    <a:pt x="-938" y="35475"/>
                    <a:pt x="9111" y="46791"/>
                    <a:pt x="22284" y="47581"/>
                  </a:cubicBezTo>
                  <a:cubicBezTo>
                    <a:pt x="35466" y="48362"/>
                    <a:pt x="46792" y="38313"/>
                    <a:pt x="47573" y="25131"/>
                  </a:cubicBezTo>
                  <a:cubicBezTo>
                    <a:pt x="48363" y="11958"/>
                    <a:pt x="38314" y="633"/>
                    <a:pt x="25132" y="-149"/>
                  </a:cubicBezTo>
                  <a:cubicBezTo>
                    <a:pt x="24865" y="-168"/>
                    <a:pt x="24589" y="-177"/>
                    <a:pt x="24322" y="-187"/>
                  </a:cubicBezTo>
                  <a:cubicBezTo>
                    <a:pt x="11359" y="-720"/>
                    <a:pt x="405" y="9329"/>
                    <a:pt x="-157" y="2229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2" name="Google Shape;152;p2"/>
            <p:cNvSpPr/>
            <p:nvPr/>
          </p:nvSpPr>
          <p:spPr>
            <a:xfrm>
              <a:off x="6008369" y="1963750"/>
              <a:ext cx="3786" cy="7105"/>
            </a:xfrm>
            <a:custGeom>
              <a:rect b="b" l="l" r="r" t="t"/>
              <a:pathLst>
                <a:path extrusionOk="0" h="7105" w="3786">
                  <a:moveTo>
                    <a:pt x="181" y="3907"/>
                  </a:moveTo>
                  <a:cubicBezTo>
                    <a:pt x="848" y="5812"/>
                    <a:pt x="2086" y="7145"/>
                    <a:pt x="2944" y="6860"/>
                  </a:cubicBezTo>
                  <a:cubicBezTo>
                    <a:pt x="3801" y="6574"/>
                    <a:pt x="3801" y="4764"/>
                    <a:pt x="2944" y="2859"/>
                  </a:cubicBezTo>
                  <a:cubicBezTo>
                    <a:pt x="2086" y="954"/>
                    <a:pt x="1039" y="-379"/>
                    <a:pt x="181" y="-189"/>
                  </a:cubicBezTo>
                  <a:cubicBezTo>
                    <a:pt x="-676" y="2"/>
                    <a:pt x="181" y="2192"/>
                    <a:pt x="181" y="39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3" name="Google Shape;153;p2"/>
            <p:cNvSpPr/>
            <p:nvPr/>
          </p:nvSpPr>
          <p:spPr>
            <a:xfrm>
              <a:off x="6014422" y="1923080"/>
              <a:ext cx="47815" cy="47827"/>
            </a:xfrm>
            <a:custGeom>
              <a:rect b="b" l="l" r="r" t="t"/>
              <a:pathLst>
                <a:path extrusionOk="0" h="47827" w="47815">
                  <a:moveTo>
                    <a:pt x="-157" y="22289"/>
                  </a:moveTo>
                  <a:cubicBezTo>
                    <a:pt x="-938" y="35472"/>
                    <a:pt x="9111" y="46787"/>
                    <a:pt x="22284" y="47578"/>
                  </a:cubicBezTo>
                  <a:cubicBezTo>
                    <a:pt x="35466" y="48359"/>
                    <a:pt x="46792" y="38310"/>
                    <a:pt x="47573" y="25127"/>
                  </a:cubicBezTo>
                  <a:cubicBezTo>
                    <a:pt x="48363" y="11954"/>
                    <a:pt x="38314" y="629"/>
                    <a:pt x="25132" y="-152"/>
                  </a:cubicBezTo>
                  <a:cubicBezTo>
                    <a:pt x="24865" y="-171"/>
                    <a:pt x="24589" y="-181"/>
                    <a:pt x="24322" y="-190"/>
                  </a:cubicBezTo>
                  <a:cubicBezTo>
                    <a:pt x="11378" y="-676"/>
                    <a:pt x="462" y="9354"/>
                    <a:pt x="-157" y="2228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4" name="Google Shape;154;p2"/>
            <p:cNvSpPr/>
            <p:nvPr/>
          </p:nvSpPr>
          <p:spPr>
            <a:xfrm>
              <a:off x="6048981" y="1935252"/>
              <a:ext cx="3906" cy="7123"/>
            </a:xfrm>
            <a:custGeom>
              <a:rect b="b" l="l" r="r" t="t"/>
              <a:pathLst>
                <a:path extrusionOk="0" h="7123" w="3906">
                  <a:moveTo>
                    <a:pt x="337" y="3830"/>
                  </a:moveTo>
                  <a:cubicBezTo>
                    <a:pt x="1099" y="5830"/>
                    <a:pt x="2337" y="7164"/>
                    <a:pt x="3099" y="6878"/>
                  </a:cubicBezTo>
                  <a:cubicBezTo>
                    <a:pt x="3861" y="6592"/>
                    <a:pt x="3956" y="4783"/>
                    <a:pt x="3099" y="2877"/>
                  </a:cubicBezTo>
                  <a:cubicBezTo>
                    <a:pt x="2242" y="973"/>
                    <a:pt x="1099" y="-456"/>
                    <a:pt x="337" y="-170"/>
                  </a:cubicBezTo>
                  <a:cubicBezTo>
                    <a:pt x="-425" y="115"/>
                    <a:pt x="-330" y="1544"/>
                    <a:pt x="337"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5" name="Google Shape;155;p2"/>
            <p:cNvSpPr/>
            <p:nvPr/>
          </p:nvSpPr>
          <p:spPr>
            <a:xfrm>
              <a:off x="6052337" y="1896978"/>
              <a:ext cx="47814" cy="47825"/>
            </a:xfrm>
            <a:custGeom>
              <a:rect b="b" l="l" r="r" t="t"/>
              <a:pathLst>
                <a:path extrusionOk="0" h="47825" w="47814">
                  <a:moveTo>
                    <a:pt x="-162" y="22388"/>
                  </a:moveTo>
                  <a:cubicBezTo>
                    <a:pt x="-895" y="35570"/>
                    <a:pt x="9201" y="46848"/>
                    <a:pt x="22384" y="47581"/>
                  </a:cubicBezTo>
                  <a:cubicBezTo>
                    <a:pt x="35566" y="48315"/>
                    <a:pt x="46844" y="38218"/>
                    <a:pt x="47577" y="25035"/>
                  </a:cubicBezTo>
                  <a:cubicBezTo>
                    <a:pt x="48311" y="11853"/>
                    <a:pt x="38214" y="575"/>
                    <a:pt x="25032" y="-158"/>
                  </a:cubicBezTo>
                  <a:cubicBezTo>
                    <a:pt x="24794" y="-168"/>
                    <a:pt x="24555" y="-177"/>
                    <a:pt x="24317" y="-187"/>
                  </a:cubicBezTo>
                  <a:cubicBezTo>
                    <a:pt x="11335" y="-720"/>
                    <a:pt x="371" y="9367"/>
                    <a:pt x="-162" y="22349"/>
                  </a:cubicBezTo>
                  <a:cubicBezTo>
                    <a:pt x="-162" y="22359"/>
                    <a:pt x="-162" y="22378"/>
                    <a:pt x="-162" y="2238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6" name="Google Shape;156;p2"/>
            <p:cNvSpPr/>
            <p:nvPr/>
          </p:nvSpPr>
          <p:spPr>
            <a:xfrm>
              <a:off x="6089462" y="1908868"/>
              <a:ext cx="3906" cy="7123"/>
            </a:xfrm>
            <a:custGeom>
              <a:rect b="b" l="l" r="r" t="t"/>
              <a:pathLst>
                <a:path extrusionOk="0" h="7123" w="3906">
                  <a:moveTo>
                    <a:pt x="337" y="3925"/>
                  </a:moveTo>
                  <a:cubicBezTo>
                    <a:pt x="1099" y="5830"/>
                    <a:pt x="2337" y="7164"/>
                    <a:pt x="3099" y="6878"/>
                  </a:cubicBezTo>
                  <a:cubicBezTo>
                    <a:pt x="3861" y="6592"/>
                    <a:pt x="3956" y="4783"/>
                    <a:pt x="3099" y="2878"/>
                  </a:cubicBezTo>
                  <a:cubicBezTo>
                    <a:pt x="2242" y="973"/>
                    <a:pt x="1099" y="-456"/>
                    <a:pt x="337" y="-170"/>
                  </a:cubicBezTo>
                  <a:cubicBezTo>
                    <a:pt x="-425" y="115"/>
                    <a:pt x="-330" y="1639"/>
                    <a:pt x="337"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7" name="Google Shape;157;p2"/>
            <p:cNvSpPr/>
            <p:nvPr/>
          </p:nvSpPr>
          <p:spPr>
            <a:xfrm>
              <a:off x="6089865" y="1860497"/>
              <a:ext cx="47814" cy="47825"/>
            </a:xfrm>
            <a:custGeom>
              <a:rect b="b" l="l" r="r" t="t"/>
              <a:pathLst>
                <a:path extrusionOk="0" h="47825" w="47814">
                  <a:moveTo>
                    <a:pt x="-162" y="22388"/>
                  </a:moveTo>
                  <a:cubicBezTo>
                    <a:pt x="-895" y="35570"/>
                    <a:pt x="9201" y="46848"/>
                    <a:pt x="22384" y="47581"/>
                  </a:cubicBezTo>
                  <a:cubicBezTo>
                    <a:pt x="35566" y="48315"/>
                    <a:pt x="46844" y="38218"/>
                    <a:pt x="47577" y="25036"/>
                  </a:cubicBezTo>
                  <a:cubicBezTo>
                    <a:pt x="48311" y="11853"/>
                    <a:pt x="38214" y="575"/>
                    <a:pt x="25032" y="-158"/>
                  </a:cubicBezTo>
                  <a:cubicBezTo>
                    <a:pt x="24794" y="-168"/>
                    <a:pt x="24555" y="-177"/>
                    <a:pt x="24317" y="-187"/>
                  </a:cubicBezTo>
                  <a:cubicBezTo>
                    <a:pt x="11335" y="-720"/>
                    <a:pt x="371" y="9367"/>
                    <a:pt x="-162" y="22349"/>
                  </a:cubicBezTo>
                  <a:cubicBezTo>
                    <a:pt x="-162" y="22359"/>
                    <a:pt x="-162" y="22378"/>
                    <a:pt x="-162" y="2238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8" name="Google Shape;158;p2"/>
            <p:cNvSpPr/>
            <p:nvPr/>
          </p:nvSpPr>
          <p:spPr>
            <a:xfrm>
              <a:off x="6127014" y="1872405"/>
              <a:ext cx="4012" cy="7105"/>
            </a:xfrm>
            <a:custGeom>
              <a:rect b="b" l="l" r="r" t="t"/>
              <a:pathLst>
                <a:path extrusionOk="0" h="7105" w="4012">
                  <a:moveTo>
                    <a:pt x="408" y="3907"/>
                  </a:moveTo>
                  <a:cubicBezTo>
                    <a:pt x="1075" y="5812"/>
                    <a:pt x="2313" y="7145"/>
                    <a:pt x="3170" y="6860"/>
                  </a:cubicBezTo>
                  <a:cubicBezTo>
                    <a:pt x="4027" y="6574"/>
                    <a:pt x="4027" y="4764"/>
                    <a:pt x="3170" y="2859"/>
                  </a:cubicBezTo>
                  <a:cubicBezTo>
                    <a:pt x="2313" y="954"/>
                    <a:pt x="1265" y="-379"/>
                    <a:pt x="408" y="-189"/>
                  </a:cubicBezTo>
                  <a:cubicBezTo>
                    <a:pt x="-449" y="2"/>
                    <a:pt x="-354" y="1907"/>
                    <a:pt x="408" y="39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9" name="Google Shape;159;p2"/>
            <p:cNvSpPr/>
            <p:nvPr/>
          </p:nvSpPr>
          <p:spPr>
            <a:xfrm>
              <a:off x="6124341" y="1821540"/>
              <a:ext cx="47815" cy="47830"/>
            </a:xfrm>
            <a:custGeom>
              <a:rect b="b" l="l" r="r" t="t"/>
              <a:pathLst>
                <a:path extrusionOk="0" h="47830" w="47815">
                  <a:moveTo>
                    <a:pt x="-157" y="22292"/>
                  </a:moveTo>
                  <a:cubicBezTo>
                    <a:pt x="-938" y="35475"/>
                    <a:pt x="9111" y="46791"/>
                    <a:pt x="22284" y="47581"/>
                  </a:cubicBezTo>
                  <a:cubicBezTo>
                    <a:pt x="35466" y="48362"/>
                    <a:pt x="46792" y="38314"/>
                    <a:pt x="47573" y="25131"/>
                  </a:cubicBezTo>
                  <a:cubicBezTo>
                    <a:pt x="48363" y="11958"/>
                    <a:pt x="38314" y="633"/>
                    <a:pt x="25132" y="-149"/>
                  </a:cubicBezTo>
                  <a:cubicBezTo>
                    <a:pt x="24865" y="-168"/>
                    <a:pt x="24589" y="-177"/>
                    <a:pt x="24322" y="-187"/>
                  </a:cubicBezTo>
                  <a:cubicBezTo>
                    <a:pt x="11359" y="-720"/>
                    <a:pt x="405" y="9329"/>
                    <a:pt x="-157" y="2229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0" name="Google Shape;160;p2"/>
            <p:cNvSpPr/>
            <p:nvPr/>
          </p:nvSpPr>
          <p:spPr>
            <a:xfrm>
              <a:off x="6161400" y="1833525"/>
              <a:ext cx="3977" cy="7123"/>
            </a:xfrm>
            <a:custGeom>
              <a:rect b="b" l="l" r="r" t="t"/>
              <a:pathLst>
                <a:path extrusionOk="0" h="7123" w="3977">
                  <a:moveTo>
                    <a:pt x="408" y="3925"/>
                  </a:moveTo>
                  <a:cubicBezTo>
                    <a:pt x="1170" y="5830"/>
                    <a:pt x="2408" y="7164"/>
                    <a:pt x="3170" y="6878"/>
                  </a:cubicBezTo>
                  <a:cubicBezTo>
                    <a:pt x="3932" y="6592"/>
                    <a:pt x="4028" y="4783"/>
                    <a:pt x="3170" y="2878"/>
                  </a:cubicBezTo>
                  <a:cubicBezTo>
                    <a:pt x="2313" y="973"/>
                    <a:pt x="1170" y="-456"/>
                    <a:pt x="408" y="-170"/>
                  </a:cubicBezTo>
                  <a:cubicBezTo>
                    <a:pt x="-354" y="115"/>
                    <a:pt x="-449" y="1925"/>
                    <a:pt x="408"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1" name="Google Shape;161;p2"/>
            <p:cNvSpPr/>
            <p:nvPr/>
          </p:nvSpPr>
          <p:spPr>
            <a:xfrm>
              <a:off x="6158917" y="1776391"/>
              <a:ext cx="47815" cy="47830"/>
            </a:xfrm>
            <a:custGeom>
              <a:rect b="b" l="l" r="r" t="t"/>
              <a:pathLst>
                <a:path extrusionOk="0" h="47830" w="47815">
                  <a:moveTo>
                    <a:pt x="-157" y="22292"/>
                  </a:moveTo>
                  <a:cubicBezTo>
                    <a:pt x="-938" y="35475"/>
                    <a:pt x="9111" y="46791"/>
                    <a:pt x="22284" y="47581"/>
                  </a:cubicBezTo>
                  <a:cubicBezTo>
                    <a:pt x="35467" y="48362"/>
                    <a:pt x="46792" y="38314"/>
                    <a:pt x="47573" y="25131"/>
                  </a:cubicBezTo>
                  <a:cubicBezTo>
                    <a:pt x="48354" y="11958"/>
                    <a:pt x="38314" y="633"/>
                    <a:pt x="25132" y="-148"/>
                  </a:cubicBezTo>
                  <a:cubicBezTo>
                    <a:pt x="24856" y="-168"/>
                    <a:pt x="24589" y="-177"/>
                    <a:pt x="24322" y="-187"/>
                  </a:cubicBezTo>
                  <a:cubicBezTo>
                    <a:pt x="11359" y="-720"/>
                    <a:pt x="405" y="9329"/>
                    <a:pt x="-157" y="2229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2" name="Google Shape;162;p2"/>
            <p:cNvSpPr/>
            <p:nvPr/>
          </p:nvSpPr>
          <p:spPr>
            <a:xfrm>
              <a:off x="6196071" y="1788281"/>
              <a:ext cx="4012" cy="7123"/>
            </a:xfrm>
            <a:custGeom>
              <a:rect b="b" l="l" r="r" t="t"/>
              <a:pathLst>
                <a:path extrusionOk="0" h="7123" w="4012">
                  <a:moveTo>
                    <a:pt x="408" y="3925"/>
                  </a:moveTo>
                  <a:cubicBezTo>
                    <a:pt x="1075" y="5830"/>
                    <a:pt x="2313" y="7164"/>
                    <a:pt x="3170" y="6878"/>
                  </a:cubicBezTo>
                  <a:cubicBezTo>
                    <a:pt x="4027" y="6592"/>
                    <a:pt x="4027" y="4783"/>
                    <a:pt x="3170" y="2878"/>
                  </a:cubicBezTo>
                  <a:cubicBezTo>
                    <a:pt x="2313" y="973"/>
                    <a:pt x="1265" y="-456"/>
                    <a:pt x="408" y="-170"/>
                  </a:cubicBezTo>
                  <a:cubicBezTo>
                    <a:pt x="-449" y="115"/>
                    <a:pt x="-354" y="1925"/>
                    <a:pt x="408"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3" name="Google Shape;163;p2"/>
            <p:cNvSpPr/>
            <p:nvPr/>
          </p:nvSpPr>
          <p:spPr>
            <a:xfrm>
              <a:off x="5531398" y="2796437"/>
              <a:ext cx="47657" cy="47628"/>
            </a:xfrm>
            <a:custGeom>
              <a:rect b="b" l="l" r="r" t="t"/>
              <a:pathLst>
                <a:path extrusionOk="0" h="47628" w="47657">
                  <a:moveTo>
                    <a:pt x="-50" y="25993"/>
                  </a:moveTo>
                  <a:cubicBezTo>
                    <a:pt x="1264" y="39081"/>
                    <a:pt x="12942" y="48615"/>
                    <a:pt x="26029" y="47301"/>
                  </a:cubicBezTo>
                  <a:cubicBezTo>
                    <a:pt x="39107" y="45986"/>
                    <a:pt x="48651" y="34309"/>
                    <a:pt x="47337" y="21231"/>
                  </a:cubicBezTo>
                  <a:cubicBezTo>
                    <a:pt x="46022" y="8144"/>
                    <a:pt x="34344" y="-1400"/>
                    <a:pt x="21257" y="-86"/>
                  </a:cubicBezTo>
                  <a:cubicBezTo>
                    <a:pt x="21048" y="-57"/>
                    <a:pt x="20829" y="-39"/>
                    <a:pt x="20619" y="-10"/>
                  </a:cubicBezTo>
                  <a:cubicBezTo>
                    <a:pt x="7741" y="1486"/>
                    <a:pt x="-1498" y="13116"/>
                    <a:pt x="-50" y="2599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4" name="Google Shape;164;p2"/>
            <p:cNvSpPr/>
            <p:nvPr/>
          </p:nvSpPr>
          <p:spPr>
            <a:xfrm>
              <a:off x="5564163" y="2806562"/>
              <a:ext cx="4586" cy="6718"/>
            </a:xfrm>
            <a:custGeom>
              <a:rect b="b" l="l" r="r" t="t"/>
              <a:pathLst>
                <a:path extrusionOk="0" h="6718" w="4586">
                  <a:moveTo>
                    <a:pt x="713" y="3867"/>
                  </a:moveTo>
                  <a:cubicBezTo>
                    <a:pt x="1760" y="5677"/>
                    <a:pt x="3189" y="6820"/>
                    <a:pt x="3951" y="6439"/>
                  </a:cubicBezTo>
                  <a:cubicBezTo>
                    <a:pt x="4713" y="6058"/>
                    <a:pt x="4427" y="4248"/>
                    <a:pt x="3475" y="2438"/>
                  </a:cubicBezTo>
                  <a:cubicBezTo>
                    <a:pt x="2522" y="628"/>
                    <a:pt x="998" y="-515"/>
                    <a:pt x="236" y="-134"/>
                  </a:cubicBezTo>
                  <a:cubicBezTo>
                    <a:pt x="-526" y="247"/>
                    <a:pt x="-240" y="2057"/>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5" name="Google Shape;165;p2"/>
            <p:cNvSpPr/>
            <p:nvPr/>
          </p:nvSpPr>
          <p:spPr>
            <a:xfrm>
              <a:off x="5441379" y="2837004"/>
              <a:ext cx="47865" cy="47820"/>
            </a:xfrm>
            <a:custGeom>
              <a:rect b="b" l="l" r="r" t="t"/>
              <a:pathLst>
                <a:path extrusionOk="0" h="47820" w="47865">
                  <a:moveTo>
                    <a:pt x="-43" y="26004"/>
                  </a:moveTo>
                  <a:cubicBezTo>
                    <a:pt x="1224" y="39148"/>
                    <a:pt x="12911" y="48768"/>
                    <a:pt x="26056" y="47501"/>
                  </a:cubicBezTo>
                  <a:cubicBezTo>
                    <a:pt x="39200" y="46225"/>
                    <a:pt x="48820" y="34548"/>
                    <a:pt x="47553" y="21403"/>
                  </a:cubicBezTo>
                  <a:cubicBezTo>
                    <a:pt x="46277" y="8258"/>
                    <a:pt x="34600" y="-1362"/>
                    <a:pt x="21455" y="-95"/>
                  </a:cubicBezTo>
                  <a:cubicBezTo>
                    <a:pt x="21179" y="-66"/>
                    <a:pt x="20902" y="-38"/>
                    <a:pt x="20626" y="0"/>
                  </a:cubicBezTo>
                  <a:cubicBezTo>
                    <a:pt x="7767" y="1438"/>
                    <a:pt x="-1491" y="13031"/>
                    <a:pt x="-52" y="25889"/>
                  </a:cubicBezTo>
                  <a:cubicBezTo>
                    <a:pt x="-52" y="25927"/>
                    <a:pt x="-43" y="25965"/>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6" name="Google Shape;166;p2"/>
            <p:cNvSpPr/>
            <p:nvPr/>
          </p:nvSpPr>
          <p:spPr>
            <a:xfrm>
              <a:off x="5474390" y="2846944"/>
              <a:ext cx="4566" cy="6628"/>
            </a:xfrm>
            <a:custGeom>
              <a:rect b="b" l="l" r="r" t="t"/>
              <a:pathLst>
                <a:path extrusionOk="0" h="6628" w="4566">
                  <a:moveTo>
                    <a:pt x="760" y="3872"/>
                  </a:moveTo>
                  <a:cubicBezTo>
                    <a:pt x="1713" y="5586"/>
                    <a:pt x="3141" y="6729"/>
                    <a:pt x="3903" y="6348"/>
                  </a:cubicBezTo>
                  <a:cubicBezTo>
                    <a:pt x="4665" y="5967"/>
                    <a:pt x="4475" y="4157"/>
                    <a:pt x="3427" y="2347"/>
                  </a:cubicBezTo>
                  <a:cubicBezTo>
                    <a:pt x="2379" y="538"/>
                    <a:pt x="950" y="-510"/>
                    <a:pt x="284" y="-129"/>
                  </a:cubicBezTo>
                  <a:cubicBezTo>
                    <a:pt x="-383" y="252"/>
                    <a:pt x="-478" y="2062"/>
                    <a:pt x="760" y="38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7" name="Google Shape;167;p2"/>
            <p:cNvSpPr/>
            <p:nvPr/>
          </p:nvSpPr>
          <p:spPr>
            <a:xfrm>
              <a:off x="5487480" y="2816239"/>
              <a:ext cx="47865" cy="47820"/>
            </a:xfrm>
            <a:custGeom>
              <a:rect b="b" l="l" r="r" t="t"/>
              <a:pathLst>
                <a:path extrusionOk="0" h="47820" w="47865">
                  <a:moveTo>
                    <a:pt x="-43" y="26004"/>
                  </a:moveTo>
                  <a:cubicBezTo>
                    <a:pt x="1224" y="39148"/>
                    <a:pt x="12911" y="48768"/>
                    <a:pt x="26056" y="47502"/>
                  </a:cubicBezTo>
                  <a:cubicBezTo>
                    <a:pt x="39200" y="46225"/>
                    <a:pt x="48821" y="34548"/>
                    <a:pt x="47553" y="21403"/>
                  </a:cubicBezTo>
                  <a:cubicBezTo>
                    <a:pt x="46277" y="8259"/>
                    <a:pt x="34600" y="-1362"/>
                    <a:pt x="21455" y="-95"/>
                  </a:cubicBezTo>
                  <a:cubicBezTo>
                    <a:pt x="21179" y="-66"/>
                    <a:pt x="20903" y="-38"/>
                    <a:pt x="20626" y="0"/>
                  </a:cubicBezTo>
                  <a:cubicBezTo>
                    <a:pt x="7767" y="1439"/>
                    <a:pt x="-1491" y="13031"/>
                    <a:pt x="-52" y="25890"/>
                  </a:cubicBezTo>
                  <a:cubicBezTo>
                    <a:pt x="-52" y="25928"/>
                    <a:pt x="-43" y="25966"/>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8" name="Google Shape;168;p2"/>
            <p:cNvSpPr/>
            <p:nvPr/>
          </p:nvSpPr>
          <p:spPr>
            <a:xfrm>
              <a:off x="5520520" y="2826374"/>
              <a:ext cx="4353" cy="6718"/>
            </a:xfrm>
            <a:custGeom>
              <a:rect b="b" l="l" r="r" t="t"/>
              <a:pathLst>
                <a:path extrusionOk="0" h="6718" w="4353">
                  <a:moveTo>
                    <a:pt x="445" y="3867"/>
                  </a:moveTo>
                  <a:cubicBezTo>
                    <a:pt x="1493" y="5676"/>
                    <a:pt x="2922" y="6819"/>
                    <a:pt x="3684" y="6438"/>
                  </a:cubicBezTo>
                  <a:cubicBezTo>
                    <a:pt x="4446" y="6058"/>
                    <a:pt x="4160" y="4248"/>
                    <a:pt x="3684" y="2438"/>
                  </a:cubicBezTo>
                  <a:cubicBezTo>
                    <a:pt x="3208" y="628"/>
                    <a:pt x="1207" y="-515"/>
                    <a:pt x="445" y="-134"/>
                  </a:cubicBezTo>
                  <a:cubicBezTo>
                    <a:pt x="-317" y="247"/>
                    <a:pt x="-507" y="2057"/>
                    <a:pt x="445"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9" name="Google Shape;169;p2"/>
            <p:cNvSpPr/>
            <p:nvPr/>
          </p:nvSpPr>
          <p:spPr>
            <a:xfrm>
              <a:off x="5576730" y="2779854"/>
              <a:ext cx="47865" cy="47820"/>
            </a:xfrm>
            <a:custGeom>
              <a:rect b="b" l="l" r="r" t="t"/>
              <a:pathLst>
                <a:path extrusionOk="0" h="47820" w="47865">
                  <a:moveTo>
                    <a:pt x="-43" y="26004"/>
                  </a:moveTo>
                  <a:cubicBezTo>
                    <a:pt x="1224" y="39148"/>
                    <a:pt x="12911" y="48768"/>
                    <a:pt x="26056" y="47501"/>
                  </a:cubicBezTo>
                  <a:cubicBezTo>
                    <a:pt x="39200" y="46225"/>
                    <a:pt x="48821" y="34548"/>
                    <a:pt x="47554" y="21403"/>
                  </a:cubicBezTo>
                  <a:cubicBezTo>
                    <a:pt x="46277" y="8258"/>
                    <a:pt x="34600" y="-1362"/>
                    <a:pt x="21455" y="-95"/>
                  </a:cubicBezTo>
                  <a:cubicBezTo>
                    <a:pt x="21179" y="-66"/>
                    <a:pt x="20903" y="-38"/>
                    <a:pt x="20626" y="0"/>
                  </a:cubicBezTo>
                  <a:cubicBezTo>
                    <a:pt x="7768" y="1438"/>
                    <a:pt x="-1491" y="13031"/>
                    <a:pt x="-52" y="25889"/>
                  </a:cubicBezTo>
                  <a:cubicBezTo>
                    <a:pt x="-52" y="25927"/>
                    <a:pt x="-43" y="25965"/>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 name="Google Shape;170;p2"/>
            <p:cNvSpPr/>
            <p:nvPr/>
          </p:nvSpPr>
          <p:spPr>
            <a:xfrm>
              <a:off x="5609770" y="2789858"/>
              <a:ext cx="4353" cy="6658"/>
            </a:xfrm>
            <a:custGeom>
              <a:rect b="b" l="l" r="r" t="t"/>
              <a:pathLst>
                <a:path extrusionOk="0" h="6658" w="4353">
                  <a:moveTo>
                    <a:pt x="445" y="3902"/>
                  </a:moveTo>
                  <a:cubicBezTo>
                    <a:pt x="1493" y="5616"/>
                    <a:pt x="2922" y="6759"/>
                    <a:pt x="3684" y="6378"/>
                  </a:cubicBezTo>
                  <a:cubicBezTo>
                    <a:pt x="4446" y="5997"/>
                    <a:pt x="4160" y="4188"/>
                    <a:pt x="3684" y="2378"/>
                  </a:cubicBezTo>
                  <a:cubicBezTo>
                    <a:pt x="3208" y="568"/>
                    <a:pt x="1207" y="-575"/>
                    <a:pt x="445" y="-99"/>
                  </a:cubicBezTo>
                  <a:cubicBezTo>
                    <a:pt x="-317" y="377"/>
                    <a:pt x="-507" y="1997"/>
                    <a:pt x="445"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1" name="Google Shape;171;p2"/>
            <p:cNvSpPr/>
            <p:nvPr/>
          </p:nvSpPr>
          <p:spPr>
            <a:xfrm>
              <a:off x="5622933" y="2759280"/>
              <a:ext cx="47857" cy="47820"/>
            </a:xfrm>
            <a:custGeom>
              <a:rect b="b" l="l" r="r" t="t"/>
              <a:pathLst>
                <a:path extrusionOk="0" h="47820" w="47857">
                  <a:moveTo>
                    <a:pt x="-50" y="26004"/>
                  </a:moveTo>
                  <a:cubicBezTo>
                    <a:pt x="1217" y="39148"/>
                    <a:pt x="12904" y="48768"/>
                    <a:pt x="26048" y="47501"/>
                  </a:cubicBezTo>
                  <a:cubicBezTo>
                    <a:pt x="39193" y="46225"/>
                    <a:pt x="48813" y="34548"/>
                    <a:pt x="47546" y="21403"/>
                  </a:cubicBezTo>
                  <a:cubicBezTo>
                    <a:pt x="46270" y="8258"/>
                    <a:pt x="34592" y="-1362"/>
                    <a:pt x="21448" y="-95"/>
                  </a:cubicBezTo>
                  <a:cubicBezTo>
                    <a:pt x="21171"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2" name="Google Shape;172;p2"/>
            <p:cNvSpPr/>
            <p:nvPr/>
          </p:nvSpPr>
          <p:spPr>
            <a:xfrm>
              <a:off x="5655506" y="2769475"/>
              <a:ext cx="4384" cy="6688"/>
            </a:xfrm>
            <a:custGeom>
              <a:rect b="b" l="l" r="r" t="t"/>
              <a:pathLst>
                <a:path extrusionOk="0" h="6688" w="4384">
                  <a:moveTo>
                    <a:pt x="619" y="3902"/>
                  </a:moveTo>
                  <a:cubicBezTo>
                    <a:pt x="1667" y="5616"/>
                    <a:pt x="3096" y="6855"/>
                    <a:pt x="3762" y="6378"/>
                  </a:cubicBezTo>
                  <a:cubicBezTo>
                    <a:pt x="4429" y="5902"/>
                    <a:pt x="4334" y="4188"/>
                    <a:pt x="3286" y="2378"/>
                  </a:cubicBezTo>
                  <a:cubicBezTo>
                    <a:pt x="2239" y="568"/>
                    <a:pt x="905" y="-575"/>
                    <a:pt x="143" y="-99"/>
                  </a:cubicBezTo>
                  <a:cubicBezTo>
                    <a:pt x="-619" y="378"/>
                    <a:pt x="48" y="2092"/>
                    <a:pt x="619"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3" name="Google Shape;173;p2"/>
            <p:cNvSpPr/>
            <p:nvPr/>
          </p:nvSpPr>
          <p:spPr>
            <a:xfrm>
              <a:off x="5667075" y="2740852"/>
              <a:ext cx="48031" cy="48031"/>
            </a:xfrm>
            <a:custGeom>
              <a:rect b="b" l="l" r="r" t="t"/>
              <a:pathLst>
                <a:path extrusionOk="0" h="48031" w="48031">
                  <a:moveTo>
                    <a:pt x="4" y="26905"/>
                  </a:moveTo>
                  <a:cubicBezTo>
                    <a:pt x="1710" y="40060"/>
                    <a:pt x="13759" y="49327"/>
                    <a:pt x="26913" y="47622"/>
                  </a:cubicBezTo>
                  <a:cubicBezTo>
                    <a:pt x="40066" y="45908"/>
                    <a:pt x="49335" y="33868"/>
                    <a:pt x="47629" y="20714"/>
                  </a:cubicBezTo>
                  <a:cubicBezTo>
                    <a:pt x="45915" y="7560"/>
                    <a:pt x="33875" y="-1717"/>
                    <a:pt x="20721" y="-3"/>
                  </a:cubicBezTo>
                  <a:cubicBezTo>
                    <a:pt x="7567" y="1702"/>
                    <a:pt x="-1710" y="13751"/>
                    <a:pt x="4" y="2690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4" name="Google Shape;174;p2"/>
            <p:cNvSpPr/>
            <p:nvPr/>
          </p:nvSpPr>
          <p:spPr>
            <a:xfrm>
              <a:off x="5699894" y="2751789"/>
              <a:ext cx="4614" cy="6663"/>
            </a:xfrm>
            <a:custGeom>
              <a:rect b="b" l="l" r="r" t="t"/>
              <a:pathLst>
                <a:path extrusionOk="0" h="6663" w="4614">
                  <a:moveTo>
                    <a:pt x="713" y="3872"/>
                  </a:moveTo>
                  <a:cubicBezTo>
                    <a:pt x="1760" y="5681"/>
                    <a:pt x="3189" y="6824"/>
                    <a:pt x="3951" y="6348"/>
                  </a:cubicBezTo>
                  <a:cubicBezTo>
                    <a:pt x="4713" y="5872"/>
                    <a:pt x="4523" y="4157"/>
                    <a:pt x="3475" y="2348"/>
                  </a:cubicBezTo>
                  <a:cubicBezTo>
                    <a:pt x="2427" y="538"/>
                    <a:pt x="998" y="-510"/>
                    <a:pt x="236" y="-129"/>
                  </a:cubicBezTo>
                  <a:cubicBezTo>
                    <a:pt x="-526" y="252"/>
                    <a:pt x="-240" y="2062"/>
                    <a:pt x="713" y="38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5" name="Google Shape;175;p2"/>
            <p:cNvSpPr/>
            <p:nvPr/>
          </p:nvSpPr>
          <p:spPr>
            <a:xfrm>
              <a:off x="5711507" y="2720798"/>
              <a:ext cx="47857" cy="47821"/>
            </a:xfrm>
            <a:custGeom>
              <a:rect b="b" l="l" r="r" t="t"/>
              <a:pathLst>
                <a:path extrusionOk="0" h="47821" w="47857">
                  <a:moveTo>
                    <a:pt x="-41" y="26100"/>
                  </a:moveTo>
                  <a:cubicBezTo>
                    <a:pt x="1283" y="39234"/>
                    <a:pt x="13008" y="48817"/>
                    <a:pt x="26143" y="47493"/>
                  </a:cubicBezTo>
                  <a:cubicBezTo>
                    <a:pt x="39278" y="46169"/>
                    <a:pt x="48860" y="34443"/>
                    <a:pt x="47536" y="21309"/>
                  </a:cubicBezTo>
                  <a:cubicBezTo>
                    <a:pt x="46212" y="8174"/>
                    <a:pt x="34487" y="-1409"/>
                    <a:pt x="21352" y="-85"/>
                  </a:cubicBezTo>
                  <a:cubicBezTo>
                    <a:pt x="21114" y="-56"/>
                    <a:pt x="20866" y="-28"/>
                    <a:pt x="20628" y="1"/>
                  </a:cubicBezTo>
                  <a:cubicBezTo>
                    <a:pt x="7722" y="1496"/>
                    <a:pt x="-1537" y="13165"/>
                    <a:pt x="-41" y="26071"/>
                  </a:cubicBezTo>
                  <a:cubicBezTo>
                    <a:pt x="-41" y="26081"/>
                    <a:pt x="-41" y="26090"/>
                    <a:pt x="-41" y="261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6" name="Google Shape;176;p2"/>
            <p:cNvSpPr/>
            <p:nvPr/>
          </p:nvSpPr>
          <p:spPr>
            <a:xfrm>
              <a:off x="5744376" y="2731024"/>
              <a:ext cx="4586" cy="6663"/>
            </a:xfrm>
            <a:custGeom>
              <a:rect b="b" l="l" r="r" t="t"/>
              <a:pathLst>
                <a:path extrusionOk="0" h="6663" w="4586">
                  <a:moveTo>
                    <a:pt x="713" y="3871"/>
                  </a:moveTo>
                  <a:cubicBezTo>
                    <a:pt x="1761" y="5681"/>
                    <a:pt x="3189" y="6824"/>
                    <a:pt x="3951" y="6348"/>
                  </a:cubicBezTo>
                  <a:cubicBezTo>
                    <a:pt x="4713" y="5872"/>
                    <a:pt x="4428" y="4157"/>
                    <a:pt x="3475" y="2348"/>
                  </a:cubicBezTo>
                  <a:cubicBezTo>
                    <a:pt x="2522" y="538"/>
                    <a:pt x="998" y="-510"/>
                    <a:pt x="237" y="-129"/>
                  </a:cubicBezTo>
                  <a:cubicBezTo>
                    <a:pt x="-526" y="252"/>
                    <a:pt x="-240" y="2062"/>
                    <a:pt x="713" y="387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7" name="Google Shape;177;p2"/>
            <p:cNvSpPr/>
            <p:nvPr/>
          </p:nvSpPr>
          <p:spPr>
            <a:xfrm>
              <a:off x="5753997" y="2695653"/>
              <a:ext cx="47857" cy="47820"/>
            </a:xfrm>
            <a:custGeom>
              <a:rect b="b" l="l" r="r" t="t"/>
              <a:pathLst>
                <a:path extrusionOk="0" h="47820" w="47857">
                  <a:moveTo>
                    <a:pt x="-50" y="26004"/>
                  </a:moveTo>
                  <a:cubicBezTo>
                    <a:pt x="1217" y="39148"/>
                    <a:pt x="12904" y="48768"/>
                    <a:pt x="26048" y="47501"/>
                  </a:cubicBezTo>
                  <a:cubicBezTo>
                    <a:pt x="39193" y="46225"/>
                    <a:pt x="48813" y="34548"/>
                    <a:pt x="47546" y="21403"/>
                  </a:cubicBezTo>
                  <a:cubicBezTo>
                    <a:pt x="46270" y="8258"/>
                    <a:pt x="34592" y="-1362"/>
                    <a:pt x="21448" y="-95"/>
                  </a:cubicBezTo>
                  <a:cubicBezTo>
                    <a:pt x="21171"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8" name="Google Shape;178;p2"/>
            <p:cNvSpPr/>
            <p:nvPr/>
          </p:nvSpPr>
          <p:spPr>
            <a:xfrm>
              <a:off x="5786830" y="2705878"/>
              <a:ext cx="4546" cy="6657"/>
            </a:xfrm>
            <a:custGeom>
              <a:rect b="b" l="l" r="r" t="t"/>
              <a:pathLst>
                <a:path extrusionOk="0" h="6657" w="4546">
                  <a:moveTo>
                    <a:pt x="740" y="3872"/>
                  </a:moveTo>
                  <a:cubicBezTo>
                    <a:pt x="1692" y="5586"/>
                    <a:pt x="3121" y="6824"/>
                    <a:pt x="3883" y="6348"/>
                  </a:cubicBezTo>
                  <a:cubicBezTo>
                    <a:pt x="4645" y="5872"/>
                    <a:pt x="4455" y="4157"/>
                    <a:pt x="3407" y="2347"/>
                  </a:cubicBezTo>
                  <a:cubicBezTo>
                    <a:pt x="2359" y="538"/>
                    <a:pt x="1026" y="-510"/>
                    <a:pt x="264" y="-129"/>
                  </a:cubicBezTo>
                  <a:cubicBezTo>
                    <a:pt x="-498" y="252"/>
                    <a:pt x="-308" y="2062"/>
                    <a:pt x="740" y="38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9" name="Google Shape;179;p2"/>
            <p:cNvSpPr/>
            <p:nvPr/>
          </p:nvSpPr>
          <p:spPr>
            <a:xfrm>
              <a:off x="5795995" y="2673936"/>
              <a:ext cx="47865" cy="47820"/>
            </a:xfrm>
            <a:custGeom>
              <a:rect b="b" l="l" r="r" t="t"/>
              <a:pathLst>
                <a:path extrusionOk="0" h="47820" w="47865">
                  <a:moveTo>
                    <a:pt x="-43" y="26004"/>
                  </a:moveTo>
                  <a:cubicBezTo>
                    <a:pt x="1224" y="39148"/>
                    <a:pt x="12911" y="48768"/>
                    <a:pt x="26056" y="47501"/>
                  </a:cubicBezTo>
                  <a:cubicBezTo>
                    <a:pt x="39200" y="46225"/>
                    <a:pt x="48820" y="34548"/>
                    <a:pt x="47554" y="21403"/>
                  </a:cubicBezTo>
                  <a:cubicBezTo>
                    <a:pt x="46277" y="8258"/>
                    <a:pt x="34600" y="-1362"/>
                    <a:pt x="21455" y="-95"/>
                  </a:cubicBezTo>
                  <a:cubicBezTo>
                    <a:pt x="21179" y="-66"/>
                    <a:pt x="20903" y="-38"/>
                    <a:pt x="20627" y="0"/>
                  </a:cubicBezTo>
                  <a:cubicBezTo>
                    <a:pt x="7768" y="1439"/>
                    <a:pt x="-1490" y="13031"/>
                    <a:pt x="-52" y="25889"/>
                  </a:cubicBezTo>
                  <a:cubicBezTo>
                    <a:pt x="-52" y="25927"/>
                    <a:pt x="-43" y="25966"/>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0" name="Google Shape;180;p2"/>
            <p:cNvSpPr/>
            <p:nvPr/>
          </p:nvSpPr>
          <p:spPr>
            <a:xfrm>
              <a:off x="5828768" y="2684071"/>
              <a:ext cx="4614" cy="6718"/>
            </a:xfrm>
            <a:custGeom>
              <a:rect b="b" l="l" r="r" t="t"/>
              <a:pathLst>
                <a:path extrusionOk="0" h="6718" w="4614">
                  <a:moveTo>
                    <a:pt x="713" y="3867"/>
                  </a:moveTo>
                  <a:cubicBezTo>
                    <a:pt x="1760" y="5676"/>
                    <a:pt x="3189" y="6819"/>
                    <a:pt x="3951" y="6439"/>
                  </a:cubicBezTo>
                  <a:cubicBezTo>
                    <a:pt x="4713" y="6058"/>
                    <a:pt x="4523" y="4248"/>
                    <a:pt x="3475" y="2438"/>
                  </a:cubicBezTo>
                  <a:cubicBezTo>
                    <a:pt x="2427" y="628"/>
                    <a:pt x="998" y="-515"/>
                    <a:pt x="236" y="-134"/>
                  </a:cubicBezTo>
                  <a:cubicBezTo>
                    <a:pt x="-526" y="247"/>
                    <a:pt x="-240" y="2057"/>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1" name="Google Shape;181;p2"/>
            <p:cNvSpPr/>
            <p:nvPr/>
          </p:nvSpPr>
          <p:spPr>
            <a:xfrm>
              <a:off x="5398993" y="2849576"/>
              <a:ext cx="47865" cy="47820"/>
            </a:xfrm>
            <a:custGeom>
              <a:rect b="b" l="l" r="r" t="t"/>
              <a:pathLst>
                <a:path extrusionOk="0" h="47820" w="47865">
                  <a:moveTo>
                    <a:pt x="-43" y="26004"/>
                  </a:moveTo>
                  <a:cubicBezTo>
                    <a:pt x="1224" y="39148"/>
                    <a:pt x="12911" y="48768"/>
                    <a:pt x="26056" y="47502"/>
                  </a:cubicBezTo>
                  <a:cubicBezTo>
                    <a:pt x="39200" y="46225"/>
                    <a:pt x="48821" y="34548"/>
                    <a:pt x="47554" y="21403"/>
                  </a:cubicBezTo>
                  <a:cubicBezTo>
                    <a:pt x="46277" y="8259"/>
                    <a:pt x="34600" y="-1362"/>
                    <a:pt x="21455" y="-95"/>
                  </a:cubicBezTo>
                  <a:cubicBezTo>
                    <a:pt x="21179" y="-66"/>
                    <a:pt x="20903" y="-38"/>
                    <a:pt x="20627" y="0"/>
                  </a:cubicBezTo>
                  <a:cubicBezTo>
                    <a:pt x="7768" y="1439"/>
                    <a:pt x="-1491" y="13031"/>
                    <a:pt x="-52" y="25890"/>
                  </a:cubicBezTo>
                  <a:cubicBezTo>
                    <a:pt x="-52" y="25928"/>
                    <a:pt x="-43" y="25966"/>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2" name="Google Shape;182;p2"/>
            <p:cNvSpPr/>
            <p:nvPr/>
          </p:nvSpPr>
          <p:spPr>
            <a:xfrm>
              <a:off x="5432052" y="2859772"/>
              <a:ext cx="4586" cy="6658"/>
            </a:xfrm>
            <a:custGeom>
              <a:rect b="b" l="l" r="r" t="t"/>
              <a:pathLst>
                <a:path extrusionOk="0" h="6658" w="4586">
                  <a:moveTo>
                    <a:pt x="712" y="3902"/>
                  </a:moveTo>
                  <a:cubicBezTo>
                    <a:pt x="1760" y="5616"/>
                    <a:pt x="3189" y="6759"/>
                    <a:pt x="3951" y="6378"/>
                  </a:cubicBezTo>
                  <a:cubicBezTo>
                    <a:pt x="4713" y="5997"/>
                    <a:pt x="4427" y="4188"/>
                    <a:pt x="3475" y="2378"/>
                  </a:cubicBezTo>
                  <a:cubicBezTo>
                    <a:pt x="2522" y="568"/>
                    <a:pt x="998" y="-575"/>
                    <a:pt x="236" y="-99"/>
                  </a:cubicBezTo>
                  <a:cubicBezTo>
                    <a:pt x="-526" y="378"/>
                    <a:pt x="-240" y="2092"/>
                    <a:pt x="712"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3" name="Google Shape;183;p2"/>
            <p:cNvSpPr/>
            <p:nvPr/>
          </p:nvSpPr>
          <p:spPr>
            <a:xfrm>
              <a:off x="5838017" y="2653362"/>
              <a:ext cx="47849" cy="47820"/>
            </a:xfrm>
            <a:custGeom>
              <a:rect b="b" l="l" r="r" t="t"/>
              <a:pathLst>
                <a:path extrusionOk="0" h="47820" w="47849">
                  <a:moveTo>
                    <a:pt x="-59" y="26004"/>
                  </a:moveTo>
                  <a:cubicBezTo>
                    <a:pt x="1208" y="39148"/>
                    <a:pt x="12895" y="48768"/>
                    <a:pt x="26039" y="47501"/>
                  </a:cubicBezTo>
                  <a:cubicBezTo>
                    <a:pt x="39184" y="46225"/>
                    <a:pt x="48804" y="34548"/>
                    <a:pt x="47537" y="21403"/>
                  </a:cubicBezTo>
                  <a:cubicBezTo>
                    <a:pt x="46261" y="8258"/>
                    <a:pt x="34583" y="-1362"/>
                    <a:pt x="21439" y="-95"/>
                  </a:cubicBezTo>
                  <a:cubicBezTo>
                    <a:pt x="21163" y="-66"/>
                    <a:pt x="20886" y="-38"/>
                    <a:pt x="20610" y="0"/>
                  </a:cubicBezTo>
                  <a:cubicBezTo>
                    <a:pt x="7761" y="1543"/>
                    <a:pt x="-1459" y="13135"/>
                    <a:pt x="-59"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4" name="Google Shape;184;p2"/>
            <p:cNvSpPr/>
            <p:nvPr/>
          </p:nvSpPr>
          <p:spPr>
            <a:xfrm>
              <a:off x="5870841" y="2663497"/>
              <a:ext cx="4546" cy="6718"/>
            </a:xfrm>
            <a:custGeom>
              <a:rect b="b" l="l" r="r" t="t"/>
              <a:pathLst>
                <a:path extrusionOk="0" h="6718" w="4546">
                  <a:moveTo>
                    <a:pt x="740" y="3867"/>
                  </a:moveTo>
                  <a:cubicBezTo>
                    <a:pt x="1693" y="5676"/>
                    <a:pt x="3121" y="6819"/>
                    <a:pt x="3883" y="6439"/>
                  </a:cubicBezTo>
                  <a:cubicBezTo>
                    <a:pt x="4645" y="6058"/>
                    <a:pt x="4455" y="4248"/>
                    <a:pt x="3407" y="2438"/>
                  </a:cubicBezTo>
                  <a:cubicBezTo>
                    <a:pt x="2359" y="628"/>
                    <a:pt x="1026" y="-515"/>
                    <a:pt x="264" y="-134"/>
                  </a:cubicBezTo>
                  <a:cubicBezTo>
                    <a:pt x="-498" y="247"/>
                    <a:pt x="-308" y="2057"/>
                    <a:pt x="740"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5" name="Google Shape;185;p2"/>
            <p:cNvSpPr/>
            <p:nvPr/>
          </p:nvSpPr>
          <p:spPr>
            <a:xfrm>
              <a:off x="5353497" y="2862629"/>
              <a:ext cx="47623" cy="47637"/>
            </a:xfrm>
            <a:custGeom>
              <a:rect b="b" l="l" r="r" t="t"/>
              <a:pathLst>
                <a:path extrusionOk="0" h="47637" w="47623">
                  <a:moveTo>
                    <a:pt x="-172" y="22476"/>
                  </a:moveTo>
                  <a:cubicBezTo>
                    <a:pt x="-800" y="35611"/>
                    <a:pt x="9344" y="46774"/>
                    <a:pt x="22479" y="47403"/>
                  </a:cubicBezTo>
                  <a:cubicBezTo>
                    <a:pt x="35614" y="48031"/>
                    <a:pt x="46767" y="37887"/>
                    <a:pt x="47396" y="24752"/>
                  </a:cubicBezTo>
                  <a:cubicBezTo>
                    <a:pt x="48025" y="11617"/>
                    <a:pt x="37890" y="454"/>
                    <a:pt x="24755" y="-175"/>
                  </a:cubicBezTo>
                  <a:cubicBezTo>
                    <a:pt x="24536" y="-184"/>
                    <a:pt x="24327" y="-194"/>
                    <a:pt x="24117" y="-194"/>
                  </a:cubicBezTo>
                  <a:cubicBezTo>
                    <a:pt x="11153" y="-623"/>
                    <a:pt x="295" y="9522"/>
                    <a:pt x="-172" y="224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6" name="Google Shape;186;p2"/>
            <p:cNvSpPr/>
            <p:nvPr/>
          </p:nvSpPr>
          <p:spPr>
            <a:xfrm>
              <a:off x="5387874" y="2874413"/>
              <a:ext cx="3977" cy="7107"/>
            </a:xfrm>
            <a:custGeom>
              <a:rect b="b" l="l" r="r" t="t"/>
              <a:pathLst>
                <a:path extrusionOk="0" h="7107" w="3977">
                  <a:moveTo>
                    <a:pt x="408" y="3835"/>
                  </a:moveTo>
                  <a:cubicBezTo>
                    <a:pt x="1170" y="5739"/>
                    <a:pt x="2408" y="7073"/>
                    <a:pt x="3170" y="6883"/>
                  </a:cubicBezTo>
                  <a:cubicBezTo>
                    <a:pt x="3932" y="6692"/>
                    <a:pt x="4028" y="4787"/>
                    <a:pt x="3170" y="2787"/>
                  </a:cubicBezTo>
                  <a:cubicBezTo>
                    <a:pt x="2313" y="786"/>
                    <a:pt x="1265" y="-452"/>
                    <a:pt x="408" y="-166"/>
                  </a:cubicBezTo>
                  <a:cubicBezTo>
                    <a:pt x="-449" y="120"/>
                    <a:pt x="-354" y="1929"/>
                    <a:pt x="408"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7" name="Google Shape;187;p2"/>
            <p:cNvSpPr/>
            <p:nvPr/>
          </p:nvSpPr>
          <p:spPr>
            <a:xfrm>
              <a:off x="5872626" y="2620551"/>
              <a:ext cx="48031" cy="48031"/>
            </a:xfrm>
            <a:custGeom>
              <a:rect b="b" l="l" r="r" t="t"/>
              <a:pathLst>
                <a:path extrusionOk="0" h="48031" w="48031">
                  <a:moveTo>
                    <a:pt x="3" y="26905"/>
                  </a:moveTo>
                  <a:cubicBezTo>
                    <a:pt x="1717" y="40059"/>
                    <a:pt x="13757" y="49327"/>
                    <a:pt x="26910" y="47622"/>
                  </a:cubicBezTo>
                  <a:cubicBezTo>
                    <a:pt x="40065" y="45908"/>
                    <a:pt x="49342" y="33868"/>
                    <a:pt x="47628" y="20714"/>
                  </a:cubicBezTo>
                  <a:cubicBezTo>
                    <a:pt x="45922" y="7560"/>
                    <a:pt x="33873" y="-1717"/>
                    <a:pt x="20719" y="-3"/>
                  </a:cubicBezTo>
                  <a:cubicBezTo>
                    <a:pt x="7565" y="1702"/>
                    <a:pt x="-1703" y="13751"/>
                    <a:pt x="3" y="2690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8" name="Google Shape;188;p2"/>
            <p:cNvSpPr/>
            <p:nvPr/>
          </p:nvSpPr>
          <p:spPr>
            <a:xfrm>
              <a:off x="5905711" y="2631583"/>
              <a:ext cx="4353" cy="6663"/>
            </a:xfrm>
            <a:custGeom>
              <a:rect b="b" l="l" r="r" t="t"/>
              <a:pathLst>
                <a:path extrusionOk="0" h="6663" w="4353">
                  <a:moveTo>
                    <a:pt x="445" y="3871"/>
                  </a:moveTo>
                  <a:cubicBezTo>
                    <a:pt x="1493" y="5681"/>
                    <a:pt x="2922" y="6824"/>
                    <a:pt x="3684" y="6348"/>
                  </a:cubicBezTo>
                  <a:cubicBezTo>
                    <a:pt x="4446" y="5872"/>
                    <a:pt x="4160" y="4157"/>
                    <a:pt x="3684" y="2348"/>
                  </a:cubicBezTo>
                  <a:cubicBezTo>
                    <a:pt x="3208" y="538"/>
                    <a:pt x="1207" y="-510"/>
                    <a:pt x="445" y="-129"/>
                  </a:cubicBezTo>
                  <a:cubicBezTo>
                    <a:pt x="-317" y="252"/>
                    <a:pt x="-507" y="2062"/>
                    <a:pt x="445" y="387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9" name="Google Shape;189;p2"/>
            <p:cNvSpPr/>
            <p:nvPr/>
          </p:nvSpPr>
          <p:spPr>
            <a:xfrm>
              <a:off x="5914677" y="2598879"/>
              <a:ext cx="47865" cy="47820"/>
            </a:xfrm>
            <a:custGeom>
              <a:rect b="b" l="l" r="r" t="t"/>
              <a:pathLst>
                <a:path extrusionOk="0" h="47820" w="47865">
                  <a:moveTo>
                    <a:pt x="-43" y="26004"/>
                  </a:moveTo>
                  <a:cubicBezTo>
                    <a:pt x="1224" y="39148"/>
                    <a:pt x="12911" y="48768"/>
                    <a:pt x="26056" y="47501"/>
                  </a:cubicBezTo>
                  <a:cubicBezTo>
                    <a:pt x="39200" y="46225"/>
                    <a:pt x="48820" y="34548"/>
                    <a:pt x="47553" y="21403"/>
                  </a:cubicBezTo>
                  <a:cubicBezTo>
                    <a:pt x="46277" y="8258"/>
                    <a:pt x="34600" y="-1362"/>
                    <a:pt x="21455" y="-95"/>
                  </a:cubicBezTo>
                  <a:cubicBezTo>
                    <a:pt x="21179" y="-66"/>
                    <a:pt x="20902" y="-38"/>
                    <a:pt x="20626" y="0"/>
                  </a:cubicBezTo>
                  <a:cubicBezTo>
                    <a:pt x="7767" y="1438"/>
                    <a:pt x="-1491" y="13031"/>
                    <a:pt x="-52" y="25889"/>
                  </a:cubicBezTo>
                  <a:cubicBezTo>
                    <a:pt x="-52" y="25927"/>
                    <a:pt x="-43" y="25965"/>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0" name="Google Shape;190;p2"/>
            <p:cNvSpPr/>
            <p:nvPr/>
          </p:nvSpPr>
          <p:spPr>
            <a:xfrm>
              <a:off x="5947449" y="2608919"/>
              <a:ext cx="4586" cy="6718"/>
            </a:xfrm>
            <a:custGeom>
              <a:rect b="b" l="l" r="r" t="t"/>
              <a:pathLst>
                <a:path extrusionOk="0" h="6718" w="4586">
                  <a:moveTo>
                    <a:pt x="713" y="3867"/>
                  </a:moveTo>
                  <a:cubicBezTo>
                    <a:pt x="1760" y="5677"/>
                    <a:pt x="3189" y="6820"/>
                    <a:pt x="3951" y="6439"/>
                  </a:cubicBezTo>
                  <a:cubicBezTo>
                    <a:pt x="4713" y="6058"/>
                    <a:pt x="4427" y="4248"/>
                    <a:pt x="3475" y="2438"/>
                  </a:cubicBezTo>
                  <a:cubicBezTo>
                    <a:pt x="2522" y="628"/>
                    <a:pt x="998" y="-515"/>
                    <a:pt x="236" y="-134"/>
                  </a:cubicBezTo>
                  <a:cubicBezTo>
                    <a:pt x="-526" y="247"/>
                    <a:pt x="-240" y="2057"/>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1" name="Google Shape;191;p2"/>
            <p:cNvSpPr/>
            <p:nvPr/>
          </p:nvSpPr>
          <p:spPr>
            <a:xfrm>
              <a:off x="5997173" y="2541094"/>
              <a:ext cx="47853" cy="47823"/>
            </a:xfrm>
            <a:custGeom>
              <a:rect b="b" l="l" r="r" t="t"/>
              <a:pathLst>
                <a:path extrusionOk="0" h="47823" w="47853">
                  <a:moveTo>
                    <a:pt x="-53" y="25972"/>
                  </a:moveTo>
                  <a:cubicBezTo>
                    <a:pt x="1195" y="39116"/>
                    <a:pt x="12873" y="48755"/>
                    <a:pt x="26017" y="47508"/>
                  </a:cubicBezTo>
                  <a:cubicBezTo>
                    <a:pt x="39162" y="46260"/>
                    <a:pt x="48801" y="34582"/>
                    <a:pt x="47544" y="21438"/>
                  </a:cubicBezTo>
                  <a:cubicBezTo>
                    <a:pt x="46296" y="8293"/>
                    <a:pt x="34628" y="-1346"/>
                    <a:pt x="21483" y="-98"/>
                  </a:cubicBezTo>
                  <a:cubicBezTo>
                    <a:pt x="21293" y="-79"/>
                    <a:pt x="21093" y="-51"/>
                    <a:pt x="20902" y="-31"/>
                  </a:cubicBezTo>
                  <a:cubicBezTo>
                    <a:pt x="7977" y="1312"/>
                    <a:pt x="-1415" y="12875"/>
                    <a:pt x="-72" y="25800"/>
                  </a:cubicBezTo>
                  <a:cubicBezTo>
                    <a:pt x="-62" y="25857"/>
                    <a:pt x="-62" y="25915"/>
                    <a:pt x="-53" y="259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2" name="Google Shape;192;p2"/>
            <p:cNvSpPr/>
            <p:nvPr/>
          </p:nvSpPr>
          <p:spPr>
            <a:xfrm>
              <a:off x="6029997" y="2551197"/>
              <a:ext cx="4553" cy="6718"/>
            </a:xfrm>
            <a:custGeom>
              <a:rect b="b" l="l" r="r" t="t"/>
              <a:pathLst>
                <a:path extrusionOk="0" h="6718" w="4553">
                  <a:moveTo>
                    <a:pt x="652" y="3867"/>
                  </a:moveTo>
                  <a:cubicBezTo>
                    <a:pt x="1699" y="5676"/>
                    <a:pt x="3128" y="6820"/>
                    <a:pt x="3890" y="6439"/>
                  </a:cubicBezTo>
                  <a:cubicBezTo>
                    <a:pt x="4652" y="6058"/>
                    <a:pt x="4461" y="4248"/>
                    <a:pt x="3414" y="2438"/>
                  </a:cubicBezTo>
                  <a:cubicBezTo>
                    <a:pt x="2366" y="628"/>
                    <a:pt x="1032" y="-515"/>
                    <a:pt x="270" y="-134"/>
                  </a:cubicBezTo>
                  <a:cubicBezTo>
                    <a:pt x="-491" y="247"/>
                    <a:pt x="-301" y="2057"/>
                    <a:pt x="652"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3" name="Google Shape;193;p2"/>
            <p:cNvSpPr/>
            <p:nvPr/>
          </p:nvSpPr>
          <p:spPr>
            <a:xfrm>
              <a:off x="5957070" y="2571637"/>
              <a:ext cx="47857" cy="47820"/>
            </a:xfrm>
            <a:custGeom>
              <a:rect b="b" l="l" r="r" t="t"/>
              <a:pathLst>
                <a:path extrusionOk="0" h="47820" w="47857">
                  <a:moveTo>
                    <a:pt x="-50" y="26004"/>
                  </a:moveTo>
                  <a:cubicBezTo>
                    <a:pt x="1217" y="39148"/>
                    <a:pt x="12904" y="48768"/>
                    <a:pt x="26048" y="47502"/>
                  </a:cubicBezTo>
                  <a:cubicBezTo>
                    <a:pt x="39193" y="46225"/>
                    <a:pt x="48813" y="34548"/>
                    <a:pt x="47546" y="21403"/>
                  </a:cubicBezTo>
                  <a:cubicBezTo>
                    <a:pt x="46270" y="8259"/>
                    <a:pt x="34592" y="-1362"/>
                    <a:pt x="21448" y="-95"/>
                  </a:cubicBezTo>
                  <a:cubicBezTo>
                    <a:pt x="21171"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4" name="Google Shape;194;p2"/>
            <p:cNvSpPr/>
            <p:nvPr/>
          </p:nvSpPr>
          <p:spPr>
            <a:xfrm>
              <a:off x="5989808" y="2581833"/>
              <a:ext cx="4641" cy="6658"/>
            </a:xfrm>
            <a:custGeom>
              <a:rect b="b" l="l" r="r" t="t"/>
              <a:pathLst>
                <a:path extrusionOk="0" h="6658" w="4641">
                  <a:moveTo>
                    <a:pt x="740" y="3902"/>
                  </a:moveTo>
                  <a:cubicBezTo>
                    <a:pt x="1788" y="5616"/>
                    <a:pt x="3216" y="6759"/>
                    <a:pt x="3979" y="6378"/>
                  </a:cubicBezTo>
                  <a:cubicBezTo>
                    <a:pt x="4741" y="5997"/>
                    <a:pt x="4550" y="4188"/>
                    <a:pt x="3502" y="2378"/>
                  </a:cubicBezTo>
                  <a:cubicBezTo>
                    <a:pt x="2455" y="568"/>
                    <a:pt x="1026" y="-575"/>
                    <a:pt x="264" y="-99"/>
                  </a:cubicBezTo>
                  <a:cubicBezTo>
                    <a:pt x="-498" y="377"/>
                    <a:pt x="-308" y="2092"/>
                    <a:pt x="740"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5" name="Google Shape;195;p2"/>
            <p:cNvSpPr/>
            <p:nvPr/>
          </p:nvSpPr>
          <p:spPr>
            <a:xfrm>
              <a:off x="6041454" y="2513820"/>
              <a:ext cx="47865" cy="47820"/>
            </a:xfrm>
            <a:custGeom>
              <a:rect b="b" l="l" r="r" t="t"/>
              <a:pathLst>
                <a:path extrusionOk="0" h="47820" w="47865">
                  <a:moveTo>
                    <a:pt x="-43" y="26004"/>
                  </a:moveTo>
                  <a:cubicBezTo>
                    <a:pt x="1224" y="39148"/>
                    <a:pt x="12911" y="48768"/>
                    <a:pt x="26056" y="47502"/>
                  </a:cubicBezTo>
                  <a:cubicBezTo>
                    <a:pt x="39200" y="46225"/>
                    <a:pt x="48820" y="34548"/>
                    <a:pt x="47553" y="21403"/>
                  </a:cubicBezTo>
                  <a:cubicBezTo>
                    <a:pt x="46277" y="8259"/>
                    <a:pt x="34600" y="-1362"/>
                    <a:pt x="21455" y="-95"/>
                  </a:cubicBezTo>
                  <a:cubicBezTo>
                    <a:pt x="21179" y="-66"/>
                    <a:pt x="20902" y="-38"/>
                    <a:pt x="20626" y="0"/>
                  </a:cubicBezTo>
                  <a:cubicBezTo>
                    <a:pt x="7767" y="1439"/>
                    <a:pt x="-1491" y="13031"/>
                    <a:pt x="-52" y="25890"/>
                  </a:cubicBezTo>
                  <a:cubicBezTo>
                    <a:pt x="-52" y="25928"/>
                    <a:pt x="-43" y="25966"/>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6" name="Google Shape;196;p2"/>
            <p:cNvSpPr/>
            <p:nvPr/>
          </p:nvSpPr>
          <p:spPr>
            <a:xfrm>
              <a:off x="6074426" y="2524046"/>
              <a:ext cx="4605" cy="6657"/>
            </a:xfrm>
            <a:custGeom>
              <a:rect b="b" l="l" r="r" t="t"/>
              <a:pathLst>
                <a:path extrusionOk="0" h="6657" w="4605">
                  <a:moveTo>
                    <a:pt x="799" y="3872"/>
                  </a:moveTo>
                  <a:cubicBezTo>
                    <a:pt x="1752" y="5586"/>
                    <a:pt x="3181" y="6824"/>
                    <a:pt x="3942" y="6348"/>
                  </a:cubicBezTo>
                  <a:cubicBezTo>
                    <a:pt x="4705" y="5872"/>
                    <a:pt x="4514" y="4157"/>
                    <a:pt x="3466" y="2348"/>
                  </a:cubicBezTo>
                  <a:cubicBezTo>
                    <a:pt x="2419" y="538"/>
                    <a:pt x="1085" y="-510"/>
                    <a:pt x="323" y="-129"/>
                  </a:cubicBezTo>
                  <a:cubicBezTo>
                    <a:pt x="-439" y="252"/>
                    <a:pt x="-439" y="2062"/>
                    <a:pt x="799" y="38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7" name="Google Shape;197;p2"/>
            <p:cNvSpPr/>
            <p:nvPr/>
          </p:nvSpPr>
          <p:spPr>
            <a:xfrm>
              <a:off x="6083181" y="2486579"/>
              <a:ext cx="47857" cy="47820"/>
            </a:xfrm>
            <a:custGeom>
              <a:rect b="b" l="l" r="r" t="t"/>
              <a:pathLst>
                <a:path extrusionOk="0" h="47820" w="47857">
                  <a:moveTo>
                    <a:pt x="-50" y="26004"/>
                  </a:moveTo>
                  <a:cubicBezTo>
                    <a:pt x="1217" y="39148"/>
                    <a:pt x="12904" y="48768"/>
                    <a:pt x="26048" y="47502"/>
                  </a:cubicBezTo>
                  <a:cubicBezTo>
                    <a:pt x="39193" y="46225"/>
                    <a:pt x="48813" y="34548"/>
                    <a:pt x="47546" y="21403"/>
                  </a:cubicBezTo>
                  <a:cubicBezTo>
                    <a:pt x="46270" y="8258"/>
                    <a:pt x="34592" y="-1362"/>
                    <a:pt x="21448" y="-95"/>
                  </a:cubicBezTo>
                  <a:cubicBezTo>
                    <a:pt x="21172"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8" name="Google Shape;198;p2"/>
            <p:cNvSpPr/>
            <p:nvPr/>
          </p:nvSpPr>
          <p:spPr>
            <a:xfrm>
              <a:off x="6115946" y="2497190"/>
              <a:ext cx="4586" cy="6718"/>
            </a:xfrm>
            <a:custGeom>
              <a:rect b="b" l="l" r="r" t="t"/>
              <a:pathLst>
                <a:path extrusionOk="0" h="6718" w="4586">
                  <a:moveTo>
                    <a:pt x="713" y="3867"/>
                  </a:moveTo>
                  <a:cubicBezTo>
                    <a:pt x="1760" y="5677"/>
                    <a:pt x="3189" y="6820"/>
                    <a:pt x="3951" y="6439"/>
                  </a:cubicBezTo>
                  <a:cubicBezTo>
                    <a:pt x="4713" y="6058"/>
                    <a:pt x="4427" y="4248"/>
                    <a:pt x="3475" y="2438"/>
                  </a:cubicBezTo>
                  <a:cubicBezTo>
                    <a:pt x="2522" y="628"/>
                    <a:pt x="998" y="-515"/>
                    <a:pt x="236" y="-134"/>
                  </a:cubicBezTo>
                  <a:cubicBezTo>
                    <a:pt x="-526" y="247"/>
                    <a:pt x="-240" y="1581"/>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9" name="Google Shape;199;p2"/>
            <p:cNvSpPr/>
            <p:nvPr/>
          </p:nvSpPr>
          <p:spPr>
            <a:xfrm>
              <a:off x="6126434" y="2461718"/>
              <a:ext cx="47849" cy="47820"/>
            </a:xfrm>
            <a:custGeom>
              <a:rect b="b" l="l" r="r" t="t"/>
              <a:pathLst>
                <a:path extrusionOk="0" h="47820" w="47849">
                  <a:moveTo>
                    <a:pt x="-59" y="26004"/>
                  </a:moveTo>
                  <a:cubicBezTo>
                    <a:pt x="1208" y="39148"/>
                    <a:pt x="12895" y="48768"/>
                    <a:pt x="26039" y="47502"/>
                  </a:cubicBezTo>
                  <a:cubicBezTo>
                    <a:pt x="39184" y="46225"/>
                    <a:pt x="48804" y="34548"/>
                    <a:pt x="47537" y="21403"/>
                  </a:cubicBezTo>
                  <a:cubicBezTo>
                    <a:pt x="46261" y="8259"/>
                    <a:pt x="34583" y="-1362"/>
                    <a:pt x="21439" y="-95"/>
                  </a:cubicBezTo>
                  <a:cubicBezTo>
                    <a:pt x="21163" y="-66"/>
                    <a:pt x="20886" y="-38"/>
                    <a:pt x="20610" y="0"/>
                  </a:cubicBezTo>
                  <a:cubicBezTo>
                    <a:pt x="7761" y="1544"/>
                    <a:pt x="-1459" y="13135"/>
                    <a:pt x="-59"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0" name="Google Shape;200;p2"/>
            <p:cNvSpPr/>
            <p:nvPr/>
          </p:nvSpPr>
          <p:spPr>
            <a:xfrm>
              <a:off x="6159258" y="2471854"/>
              <a:ext cx="4546" cy="6718"/>
            </a:xfrm>
            <a:custGeom>
              <a:rect b="b" l="l" r="r" t="t"/>
              <a:pathLst>
                <a:path extrusionOk="0" h="6718" w="4546">
                  <a:moveTo>
                    <a:pt x="740" y="3867"/>
                  </a:moveTo>
                  <a:cubicBezTo>
                    <a:pt x="1693" y="5676"/>
                    <a:pt x="3121" y="6819"/>
                    <a:pt x="3883" y="6438"/>
                  </a:cubicBezTo>
                  <a:cubicBezTo>
                    <a:pt x="4645" y="6058"/>
                    <a:pt x="4455" y="4248"/>
                    <a:pt x="3407" y="2438"/>
                  </a:cubicBezTo>
                  <a:cubicBezTo>
                    <a:pt x="2359" y="628"/>
                    <a:pt x="1026" y="-515"/>
                    <a:pt x="264" y="-134"/>
                  </a:cubicBezTo>
                  <a:cubicBezTo>
                    <a:pt x="-498" y="247"/>
                    <a:pt x="-308" y="2057"/>
                    <a:pt x="740"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1" name="Google Shape;201;p2"/>
            <p:cNvSpPr/>
            <p:nvPr/>
          </p:nvSpPr>
          <p:spPr>
            <a:xfrm>
              <a:off x="6167756" y="2433905"/>
              <a:ext cx="47865" cy="47820"/>
            </a:xfrm>
            <a:custGeom>
              <a:rect b="b" l="l" r="r" t="t"/>
              <a:pathLst>
                <a:path extrusionOk="0" h="47820" w="47865">
                  <a:moveTo>
                    <a:pt x="-43" y="26004"/>
                  </a:moveTo>
                  <a:cubicBezTo>
                    <a:pt x="1224" y="39148"/>
                    <a:pt x="12911" y="48768"/>
                    <a:pt x="26056" y="47502"/>
                  </a:cubicBezTo>
                  <a:cubicBezTo>
                    <a:pt x="39200" y="46225"/>
                    <a:pt x="48820" y="34548"/>
                    <a:pt x="47553" y="21403"/>
                  </a:cubicBezTo>
                  <a:cubicBezTo>
                    <a:pt x="46277" y="8258"/>
                    <a:pt x="34599" y="-1362"/>
                    <a:pt x="21455" y="-95"/>
                  </a:cubicBezTo>
                  <a:cubicBezTo>
                    <a:pt x="21179" y="-66"/>
                    <a:pt x="20902" y="-38"/>
                    <a:pt x="20626" y="0"/>
                  </a:cubicBezTo>
                  <a:cubicBezTo>
                    <a:pt x="7767" y="1439"/>
                    <a:pt x="-1491" y="13031"/>
                    <a:pt x="-52" y="25889"/>
                  </a:cubicBezTo>
                  <a:cubicBezTo>
                    <a:pt x="-52" y="25927"/>
                    <a:pt x="-43" y="25965"/>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2" name="Google Shape;202;p2"/>
            <p:cNvSpPr/>
            <p:nvPr/>
          </p:nvSpPr>
          <p:spPr>
            <a:xfrm>
              <a:off x="6200528" y="2444041"/>
              <a:ext cx="4614" cy="6718"/>
            </a:xfrm>
            <a:custGeom>
              <a:rect b="b" l="l" r="r" t="t"/>
              <a:pathLst>
                <a:path extrusionOk="0" h="6718" w="4614">
                  <a:moveTo>
                    <a:pt x="713" y="3867"/>
                  </a:moveTo>
                  <a:cubicBezTo>
                    <a:pt x="1760" y="5676"/>
                    <a:pt x="3189" y="6820"/>
                    <a:pt x="3951" y="6439"/>
                  </a:cubicBezTo>
                  <a:cubicBezTo>
                    <a:pt x="4713" y="6058"/>
                    <a:pt x="4523" y="4248"/>
                    <a:pt x="3475" y="2438"/>
                  </a:cubicBezTo>
                  <a:cubicBezTo>
                    <a:pt x="2427" y="628"/>
                    <a:pt x="998" y="-515"/>
                    <a:pt x="236" y="-134"/>
                  </a:cubicBezTo>
                  <a:cubicBezTo>
                    <a:pt x="-526" y="247"/>
                    <a:pt x="-240" y="2057"/>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3" name="Google Shape;203;p2"/>
            <p:cNvSpPr/>
            <p:nvPr/>
          </p:nvSpPr>
          <p:spPr>
            <a:xfrm>
              <a:off x="6203292" y="2398854"/>
              <a:ext cx="47857" cy="47820"/>
            </a:xfrm>
            <a:custGeom>
              <a:rect b="b" l="l" r="r" t="t"/>
              <a:pathLst>
                <a:path extrusionOk="0" h="47820" w="47857">
                  <a:moveTo>
                    <a:pt x="-50" y="26004"/>
                  </a:moveTo>
                  <a:cubicBezTo>
                    <a:pt x="1217" y="39148"/>
                    <a:pt x="12904" y="48768"/>
                    <a:pt x="26048" y="47501"/>
                  </a:cubicBezTo>
                  <a:cubicBezTo>
                    <a:pt x="39193" y="46225"/>
                    <a:pt x="48813" y="34548"/>
                    <a:pt x="47546" y="21403"/>
                  </a:cubicBezTo>
                  <a:cubicBezTo>
                    <a:pt x="46270" y="8258"/>
                    <a:pt x="34592" y="-1362"/>
                    <a:pt x="21448" y="-95"/>
                  </a:cubicBezTo>
                  <a:cubicBezTo>
                    <a:pt x="21171"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4" name="Google Shape;204;p2"/>
            <p:cNvSpPr/>
            <p:nvPr/>
          </p:nvSpPr>
          <p:spPr>
            <a:xfrm>
              <a:off x="6236358" y="2408894"/>
              <a:ext cx="4598" cy="6718"/>
            </a:xfrm>
            <a:custGeom>
              <a:rect b="b" l="l" r="r" t="t"/>
              <a:pathLst>
                <a:path extrusionOk="0" h="6718" w="4598">
                  <a:moveTo>
                    <a:pt x="792" y="3867"/>
                  </a:moveTo>
                  <a:cubicBezTo>
                    <a:pt x="1745" y="5677"/>
                    <a:pt x="3174" y="6820"/>
                    <a:pt x="3936" y="6439"/>
                  </a:cubicBezTo>
                  <a:cubicBezTo>
                    <a:pt x="4698" y="6058"/>
                    <a:pt x="4507" y="4248"/>
                    <a:pt x="3459" y="2438"/>
                  </a:cubicBezTo>
                  <a:cubicBezTo>
                    <a:pt x="2412" y="628"/>
                    <a:pt x="983" y="-515"/>
                    <a:pt x="316" y="-134"/>
                  </a:cubicBezTo>
                  <a:cubicBezTo>
                    <a:pt x="-351" y="247"/>
                    <a:pt x="-541" y="2057"/>
                    <a:pt x="792"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5" name="Google Shape;205;p2"/>
            <p:cNvSpPr/>
            <p:nvPr/>
          </p:nvSpPr>
          <p:spPr>
            <a:xfrm>
              <a:off x="6236638" y="2367135"/>
              <a:ext cx="47849" cy="47820"/>
            </a:xfrm>
            <a:custGeom>
              <a:rect b="b" l="l" r="r" t="t"/>
              <a:pathLst>
                <a:path extrusionOk="0" h="47820" w="47849">
                  <a:moveTo>
                    <a:pt x="-59" y="26004"/>
                  </a:moveTo>
                  <a:cubicBezTo>
                    <a:pt x="1208" y="39148"/>
                    <a:pt x="12895" y="48768"/>
                    <a:pt x="26039" y="47502"/>
                  </a:cubicBezTo>
                  <a:cubicBezTo>
                    <a:pt x="39184" y="46225"/>
                    <a:pt x="48804" y="34548"/>
                    <a:pt x="47537" y="21403"/>
                  </a:cubicBezTo>
                  <a:cubicBezTo>
                    <a:pt x="46261" y="8259"/>
                    <a:pt x="34583" y="-1362"/>
                    <a:pt x="21439" y="-95"/>
                  </a:cubicBezTo>
                  <a:cubicBezTo>
                    <a:pt x="21163" y="-66"/>
                    <a:pt x="20886" y="-38"/>
                    <a:pt x="20610" y="0"/>
                  </a:cubicBezTo>
                  <a:cubicBezTo>
                    <a:pt x="7761" y="1543"/>
                    <a:pt x="-1459" y="13135"/>
                    <a:pt x="-59"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6" name="Google Shape;206;p2"/>
            <p:cNvSpPr/>
            <p:nvPr/>
          </p:nvSpPr>
          <p:spPr>
            <a:xfrm>
              <a:off x="6272061" y="2376985"/>
              <a:ext cx="4586" cy="6718"/>
            </a:xfrm>
            <a:custGeom>
              <a:rect b="b" l="l" r="r" t="t"/>
              <a:pathLst>
                <a:path extrusionOk="0" h="6718" w="4586">
                  <a:moveTo>
                    <a:pt x="713" y="3867"/>
                  </a:moveTo>
                  <a:cubicBezTo>
                    <a:pt x="1760" y="5677"/>
                    <a:pt x="3189" y="6820"/>
                    <a:pt x="3951" y="6439"/>
                  </a:cubicBezTo>
                  <a:cubicBezTo>
                    <a:pt x="4713" y="6057"/>
                    <a:pt x="4427" y="4248"/>
                    <a:pt x="3475" y="2438"/>
                  </a:cubicBezTo>
                  <a:cubicBezTo>
                    <a:pt x="2522" y="628"/>
                    <a:pt x="998" y="-515"/>
                    <a:pt x="236" y="-134"/>
                  </a:cubicBezTo>
                  <a:cubicBezTo>
                    <a:pt x="-526" y="247"/>
                    <a:pt x="-240" y="2057"/>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7" name="Google Shape;207;p2"/>
            <p:cNvSpPr/>
            <p:nvPr/>
          </p:nvSpPr>
          <p:spPr>
            <a:xfrm>
              <a:off x="6268157" y="2325330"/>
              <a:ext cx="47657" cy="47629"/>
            </a:xfrm>
            <a:custGeom>
              <a:rect b="b" l="l" r="r" t="t"/>
              <a:pathLst>
                <a:path extrusionOk="0" h="47629" w="47657">
                  <a:moveTo>
                    <a:pt x="-50" y="25994"/>
                  </a:moveTo>
                  <a:cubicBezTo>
                    <a:pt x="1264" y="39081"/>
                    <a:pt x="12942" y="48616"/>
                    <a:pt x="26029" y="47301"/>
                  </a:cubicBezTo>
                  <a:cubicBezTo>
                    <a:pt x="39107" y="45987"/>
                    <a:pt x="48651" y="34309"/>
                    <a:pt x="47337" y="21231"/>
                  </a:cubicBezTo>
                  <a:cubicBezTo>
                    <a:pt x="46022" y="8144"/>
                    <a:pt x="34344" y="-1400"/>
                    <a:pt x="21257" y="-86"/>
                  </a:cubicBezTo>
                  <a:cubicBezTo>
                    <a:pt x="21048" y="-57"/>
                    <a:pt x="20828" y="-38"/>
                    <a:pt x="20619" y="-10"/>
                  </a:cubicBezTo>
                  <a:cubicBezTo>
                    <a:pt x="7741" y="1486"/>
                    <a:pt x="-1498" y="13116"/>
                    <a:pt x="-50" y="2599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8" name="Google Shape;208;p2"/>
            <p:cNvSpPr/>
            <p:nvPr/>
          </p:nvSpPr>
          <p:spPr>
            <a:xfrm>
              <a:off x="6303206" y="2335261"/>
              <a:ext cx="4493" cy="6663"/>
            </a:xfrm>
            <a:custGeom>
              <a:rect b="b" l="l" r="r" t="t"/>
              <a:pathLst>
                <a:path extrusionOk="0" h="6663" w="4493">
                  <a:moveTo>
                    <a:pt x="619" y="3872"/>
                  </a:moveTo>
                  <a:cubicBezTo>
                    <a:pt x="1667" y="5681"/>
                    <a:pt x="3096" y="6824"/>
                    <a:pt x="3858" y="6348"/>
                  </a:cubicBezTo>
                  <a:cubicBezTo>
                    <a:pt x="4620" y="5872"/>
                    <a:pt x="4334" y="4157"/>
                    <a:pt x="3381" y="2347"/>
                  </a:cubicBezTo>
                  <a:cubicBezTo>
                    <a:pt x="2429" y="538"/>
                    <a:pt x="905" y="-510"/>
                    <a:pt x="143" y="-129"/>
                  </a:cubicBezTo>
                  <a:cubicBezTo>
                    <a:pt x="-619" y="252"/>
                    <a:pt x="48" y="1966"/>
                    <a:pt x="619" y="38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9" name="Google Shape;209;p2"/>
            <p:cNvSpPr/>
            <p:nvPr/>
          </p:nvSpPr>
          <p:spPr>
            <a:xfrm>
              <a:off x="6296066" y="2281612"/>
              <a:ext cx="47856" cy="47818"/>
            </a:xfrm>
            <a:custGeom>
              <a:rect b="b" l="l" r="r" t="t"/>
              <a:pathLst>
                <a:path extrusionOk="0" h="47818" w="47856">
                  <a:moveTo>
                    <a:pt x="-51" y="25993"/>
                  </a:moveTo>
                  <a:cubicBezTo>
                    <a:pt x="1216" y="39137"/>
                    <a:pt x="12893" y="48767"/>
                    <a:pt x="26038" y="47500"/>
                  </a:cubicBezTo>
                  <a:cubicBezTo>
                    <a:pt x="39183" y="46233"/>
                    <a:pt x="48812" y="34555"/>
                    <a:pt x="47545" y="21411"/>
                  </a:cubicBezTo>
                  <a:cubicBezTo>
                    <a:pt x="46279" y="8276"/>
                    <a:pt x="34601" y="-1354"/>
                    <a:pt x="21456" y="-97"/>
                  </a:cubicBezTo>
                  <a:cubicBezTo>
                    <a:pt x="21209" y="-68"/>
                    <a:pt x="20961" y="-39"/>
                    <a:pt x="20713" y="-11"/>
                  </a:cubicBezTo>
                  <a:cubicBezTo>
                    <a:pt x="7798" y="1437"/>
                    <a:pt x="-1499" y="13077"/>
                    <a:pt x="-51" y="25983"/>
                  </a:cubicBezTo>
                  <a:cubicBezTo>
                    <a:pt x="-51" y="25993"/>
                    <a:pt x="-51" y="25993"/>
                    <a:pt x="-51" y="2599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0" name="Google Shape;210;p2"/>
            <p:cNvSpPr/>
            <p:nvPr/>
          </p:nvSpPr>
          <p:spPr>
            <a:xfrm>
              <a:off x="6331631" y="2291355"/>
              <a:ext cx="4670" cy="6718"/>
            </a:xfrm>
            <a:custGeom>
              <a:rect b="b" l="l" r="r" t="t"/>
              <a:pathLst>
                <a:path extrusionOk="0" h="6718" w="4670">
                  <a:moveTo>
                    <a:pt x="769" y="3867"/>
                  </a:moveTo>
                  <a:cubicBezTo>
                    <a:pt x="1817" y="5676"/>
                    <a:pt x="3246" y="6820"/>
                    <a:pt x="4007" y="6439"/>
                  </a:cubicBezTo>
                  <a:cubicBezTo>
                    <a:pt x="4770" y="6058"/>
                    <a:pt x="4579" y="4248"/>
                    <a:pt x="3531" y="2438"/>
                  </a:cubicBezTo>
                  <a:cubicBezTo>
                    <a:pt x="2483" y="628"/>
                    <a:pt x="1055" y="-515"/>
                    <a:pt x="293" y="-134"/>
                  </a:cubicBezTo>
                  <a:cubicBezTo>
                    <a:pt x="-469" y="247"/>
                    <a:pt x="-374" y="2057"/>
                    <a:pt x="769"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1" name="Google Shape;211;p2"/>
            <p:cNvSpPr/>
            <p:nvPr/>
          </p:nvSpPr>
          <p:spPr>
            <a:xfrm>
              <a:off x="6322926" y="2231499"/>
              <a:ext cx="47857" cy="47820"/>
            </a:xfrm>
            <a:custGeom>
              <a:rect b="b" l="l" r="r" t="t"/>
              <a:pathLst>
                <a:path extrusionOk="0" h="47820" w="47857">
                  <a:moveTo>
                    <a:pt x="-50" y="26004"/>
                  </a:moveTo>
                  <a:cubicBezTo>
                    <a:pt x="1217" y="39148"/>
                    <a:pt x="12904" y="48768"/>
                    <a:pt x="26048" y="47502"/>
                  </a:cubicBezTo>
                  <a:cubicBezTo>
                    <a:pt x="39193" y="46225"/>
                    <a:pt x="48813" y="34548"/>
                    <a:pt x="47546" y="21403"/>
                  </a:cubicBezTo>
                  <a:cubicBezTo>
                    <a:pt x="46270" y="8259"/>
                    <a:pt x="34592" y="-1362"/>
                    <a:pt x="21448" y="-95"/>
                  </a:cubicBezTo>
                  <a:cubicBezTo>
                    <a:pt x="21171"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2" name="Google Shape;212;p2"/>
            <p:cNvSpPr/>
            <p:nvPr/>
          </p:nvSpPr>
          <p:spPr>
            <a:xfrm>
              <a:off x="6358711" y="2241349"/>
              <a:ext cx="4546" cy="6718"/>
            </a:xfrm>
            <a:custGeom>
              <a:rect b="b" l="l" r="r" t="t"/>
              <a:pathLst>
                <a:path extrusionOk="0" h="6718" w="4546">
                  <a:moveTo>
                    <a:pt x="740" y="3867"/>
                  </a:moveTo>
                  <a:cubicBezTo>
                    <a:pt x="1788" y="5676"/>
                    <a:pt x="3121" y="6820"/>
                    <a:pt x="3883" y="6439"/>
                  </a:cubicBezTo>
                  <a:cubicBezTo>
                    <a:pt x="4645" y="6058"/>
                    <a:pt x="4455" y="4248"/>
                    <a:pt x="3407" y="2438"/>
                  </a:cubicBezTo>
                  <a:cubicBezTo>
                    <a:pt x="2359" y="628"/>
                    <a:pt x="1026" y="-515"/>
                    <a:pt x="264" y="-134"/>
                  </a:cubicBezTo>
                  <a:cubicBezTo>
                    <a:pt x="-498" y="247"/>
                    <a:pt x="-308" y="2533"/>
                    <a:pt x="740"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3" name="Google Shape;213;p2"/>
            <p:cNvSpPr/>
            <p:nvPr/>
          </p:nvSpPr>
          <p:spPr>
            <a:xfrm>
              <a:off x="6154006" y="2067962"/>
              <a:ext cx="47816" cy="47816"/>
            </a:xfrm>
            <a:custGeom>
              <a:rect b="b" l="l" r="r" t="t"/>
              <a:pathLst>
                <a:path extrusionOk="0" h="47816" w="47816">
                  <a:moveTo>
                    <a:pt x="47616" y="23520"/>
                  </a:moveTo>
                  <a:cubicBezTo>
                    <a:pt x="47712" y="36722"/>
                    <a:pt x="37091" y="47504"/>
                    <a:pt x="23890" y="47609"/>
                  </a:cubicBezTo>
                  <a:cubicBezTo>
                    <a:pt x="10688" y="47704"/>
                    <a:pt x="-94" y="37083"/>
                    <a:pt x="-199" y="23882"/>
                  </a:cubicBezTo>
                  <a:cubicBezTo>
                    <a:pt x="-294" y="10680"/>
                    <a:pt x="10326" y="-102"/>
                    <a:pt x="23528" y="-207"/>
                  </a:cubicBezTo>
                  <a:cubicBezTo>
                    <a:pt x="23813" y="-207"/>
                    <a:pt x="24090" y="-207"/>
                    <a:pt x="24375" y="-197"/>
                  </a:cubicBezTo>
                  <a:cubicBezTo>
                    <a:pt x="37330" y="-45"/>
                    <a:pt x="47721" y="10566"/>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4" name="Google Shape;214;p2"/>
            <p:cNvSpPr/>
            <p:nvPr/>
          </p:nvSpPr>
          <p:spPr>
            <a:xfrm>
              <a:off x="6163722" y="2079266"/>
              <a:ext cx="4084" cy="6964"/>
            </a:xfrm>
            <a:custGeom>
              <a:rect b="b" l="l" r="r" t="t"/>
              <a:pathLst>
                <a:path extrusionOk="0" h="6964" w="4084">
                  <a:moveTo>
                    <a:pt x="3229" y="3834"/>
                  </a:moveTo>
                  <a:cubicBezTo>
                    <a:pt x="2467" y="5740"/>
                    <a:pt x="1134" y="7073"/>
                    <a:pt x="372" y="6692"/>
                  </a:cubicBezTo>
                  <a:cubicBezTo>
                    <a:pt x="-390" y="6311"/>
                    <a:pt x="-390" y="4597"/>
                    <a:pt x="372" y="2692"/>
                  </a:cubicBezTo>
                  <a:cubicBezTo>
                    <a:pt x="1134" y="787"/>
                    <a:pt x="2563" y="-452"/>
                    <a:pt x="3325" y="-166"/>
                  </a:cubicBezTo>
                  <a:cubicBezTo>
                    <a:pt x="4087" y="120"/>
                    <a:pt x="4087"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5" name="Google Shape;215;p2"/>
            <p:cNvSpPr/>
            <p:nvPr/>
          </p:nvSpPr>
          <p:spPr>
            <a:xfrm>
              <a:off x="6207822" y="2077487"/>
              <a:ext cx="47817" cy="47816"/>
            </a:xfrm>
            <a:custGeom>
              <a:rect b="b" l="l" r="r" t="t"/>
              <a:pathLst>
                <a:path extrusionOk="0" h="47816" w="47817">
                  <a:moveTo>
                    <a:pt x="47617" y="23520"/>
                  </a:moveTo>
                  <a:cubicBezTo>
                    <a:pt x="47721" y="36722"/>
                    <a:pt x="37091" y="47504"/>
                    <a:pt x="23890" y="47609"/>
                  </a:cubicBezTo>
                  <a:cubicBezTo>
                    <a:pt x="10688" y="47704"/>
                    <a:pt x="-94" y="37083"/>
                    <a:pt x="-199" y="23882"/>
                  </a:cubicBezTo>
                  <a:cubicBezTo>
                    <a:pt x="-294" y="10680"/>
                    <a:pt x="10326" y="-102"/>
                    <a:pt x="23528" y="-207"/>
                  </a:cubicBezTo>
                  <a:cubicBezTo>
                    <a:pt x="23813" y="-207"/>
                    <a:pt x="24090" y="-207"/>
                    <a:pt x="24376" y="-197"/>
                  </a:cubicBezTo>
                  <a:cubicBezTo>
                    <a:pt x="37320" y="-93"/>
                    <a:pt x="47721" y="10480"/>
                    <a:pt x="47617" y="23425"/>
                  </a:cubicBezTo>
                  <a:cubicBezTo>
                    <a:pt x="47617" y="23453"/>
                    <a:pt x="47617" y="23491"/>
                    <a:pt x="47617"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6" name="Google Shape;216;p2"/>
            <p:cNvSpPr/>
            <p:nvPr/>
          </p:nvSpPr>
          <p:spPr>
            <a:xfrm>
              <a:off x="6217538" y="2088219"/>
              <a:ext cx="4036" cy="6964"/>
            </a:xfrm>
            <a:custGeom>
              <a:rect b="b" l="l" r="r" t="t"/>
              <a:pathLst>
                <a:path extrusionOk="0" h="6964" w="4036">
                  <a:moveTo>
                    <a:pt x="3229" y="3834"/>
                  </a:moveTo>
                  <a:cubicBezTo>
                    <a:pt x="2467" y="5739"/>
                    <a:pt x="1134" y="7073"/>
                    <a:pt x="372" y="6692"/>
                  </a:cubicBezTo>
                  <a:cubicBezTo>
                    <a:pt x="-390" y="6311"/>
                    <a:pt x="-390" y="4597"/>
                    <a:pt x="372" y="2692"/>
                  </a:cubicBezTo>
                  <a:cubicBezTo>
                    <a:pt x="1134" y="787"/>
                    <a:pt x="2467" y="-452"/>
                    <a:pt x="3229" y="-166"/>
                  </a:cubicBezTo>
                  <a:cubicBezTo>
                    <a:pt x="3991" y="120"/>
                    <a:pt x="4087"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7" name="Google Shape;217;p2"/>
            <p:cNvSpPr/>
            <p:nvPr/>
          </p:nvSpPr>
          <p:spPr>
            <a:xfrm>
              <a:off x="6260496" y="2085869"/>
              <a:ext cx="47625" cy="47625"/>
            </a:xfrm>
            <a:custGeom>
              <a:rect b="b" l="l" r="r" t="t"/>
              <a:pathLst>
                <a:path extrusionOk="0" h="47625" w="47625">
                  <a:moveTo>
                    <a:pt x="47426" y="23520"/>
                  </a:moveTo>
                  <a:cubicBezTo>
                    <a:pt x="47473" y="36674"/>
                    <a:pt x="36853" y="47370"/>
                    <a:pt x="23699" y="47418"/>
                  </a:cubicBezTo>
                  <a:cubicBezTo>
                    <a:pt x="10554" y="47466"/>
                    <a:pt x="-152" y="36845"/>
                    <a:pt x="-200" y="23701"/>
                  </a:cubicBezTo>
                  <a:cubicBezTo>
                    <a:pt x="-247" y="10547"/>
                    <a:pt x="10373" y="-159"/>
                    <a:pt x="23527" y="-207"/>
                  </a:cubicBezTo>
                  <a:cubicBezTo>
                    <a:pt x="23746" y="-207"/>
                    <a:pt x="23966" y="-207"/>
                    <a:pt x="24184" y="-197"/>
                  </a:cubicBezTo>
                  <a:cubicBezTo>
                    <a:pt x="37129" y="-93"/>
                    <a:pt x="47530" y="10480"/>
                    <a:pt x="47426" y="23425"/>
                  </a:cubicBezTo>
                  <a:cubicBezTo>
                    <a:pt x="47426" y="23453"/>
                    <a:pt x="47426" y="23491"/>
                    <a:pt x="4742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8" name="Google Shape;218;p2"/>
            <p:cNvSpPr/>
            <p:nvPr/>
          </p:nvSpPr>
          <p:spPr>
            <a:xfrm>
              <a:off x="6270021" y="2097077"/>
              <a:ext cx="4050" cy="7032"/>
            </a:xfrm>
            <a:custGeom>
              <a:rect b="b" l="l" r="r" t="t"/>
              <a:pathLst>
                <a:path extrusionOk="0" h="7032" w="4050">
                  <a:moveTo>
                    <a:pt x="3324" y="3930"/>
                  </a:moveTo>
                  <a:cubicBezTo>
                    <a:pt x="2467" y="5740"/>
                    <a:pt x="1134" y="7073"/>
                    <a:pt x="372" y="6787"/>
                  </a:cubicBezTo>
                  <a:cubicBezTo>
                    <a:pt x="-390" y="6502"/>
                    <a:pt x="-390" y="4597"/>
                    <a:pt x="372" y="2691"/>
                  </a:cubicBezTo>
                  <a:cubicBezTo>
                    <a:pt x="1134" y="786"/>
                    <a:pt x="2467" y="-452"/>
                    <a:pt x="3229" y="-166"/>
                  </a:cubicBezTo>
                  <a:cubicBezTo>
                    <a:pt x="3991" y="120"/>
                    <a:pt x="4087" y="2025"/>
                    <a:pt x="3324"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9" name="Google Shape;219;p2"/>
            <p:cNvSpPr/>
            <p:nvPr/>
          </p:nvSpPr>
          <p:spPr>
            <a:xfrm>
              <a:off x="6309073" y="2095870"/>
              <a:ext cx="47817" cy="47815"/>
            </a:xfrm>
            <a:custGeom>
              <a:rect b="b" l="l" r="r" t="t"/>
              <a:pathLst>
                <a:path extrusionOk="0" h="47815" w="47817">
                  <a:moveTo>
                    <a:pt x="47616" y="23615"/>
                  </a:moveTo>
                  <a:cubicBezTo>
                    <a:pt x="47664" y="36817"/>
                    <a:pt x="36996" y="47561"/>
                    <a:pt x="23794" y="47609"/>
                  </a:cubicBezTo>
                  <a:cubicBezTo>
                    <a:pt x="10592" y="47656"/>
                    <a:pt x="-152" y="36988"/>
                    <a:pt x="-200" y="23787"/>
                  </a:cubicBezTo>
                  <a:cubicBezTo>
                    <a:pt x="-247" y="10585"/>
                    <a:pt x="10421" y="-159"/>
                    <a:pt x="23623" y="-207"/>
                  </a:cubicBezTo>
                  <a:cubicBezTo>
                    <a:pt x="23870" y="-207"/>
                    <a:pt x="24128" y="-207"/>
                    <a:pt x="24375" y="-197"/>
                  </a:cubicBezTo>
                  <a:cubicBezTo>
                    <a:pt x="37367" y="-45"/>
                    <a:pt x="47769" y="10623"/>
                    <a:pt x="47616" y="23615"/>
                  </a:cubicBezTo>
                  <a:cubicBezTo>
                    <a:pt x="47616" y="23615"/>
                    <a:pt x="47616" y="23615"/>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0" name="Google Shape;220;p2"/>
            <p:cNvSpPr/>
            <p:nvPr/>
          </p:nvSpPr>
          <p:spPr>
            <a:xfrm>
              <a:off x="6318693" y="2107153"/>
              <a:ext cx="4088" cy="6960"/>
            </a:xfrm>
            <a:custGeom>
              <a:rect b="b" l="l" r="r" t="t"/>
              <a:pathLst>
                <a:path extrusionOk="0" h="6960" w="4088">
                  <a:moveTo>
                    <a:pt x="3325" y="3856"/>
                  </a:moveTo>
                  <a:cubicBezTo>
                    <a:pt x="2467" y="5761"/>
                    <a:pt x="1134" y="6999"/>
                    <a:pt x="372" y="6713"/>
                  </a:cubicBezTo>
                  <a:cubicBezTo>
                    <a:pt x="-390" y="6427"/>
                    <a:pt x="-390" y="4522"/>
                    <a:pt x="372" y="2712"/>
                  </a:cubicBezTo>
                  <a:cubicBezTo>
                    <a:pt x="1134" y="903"/>
                    <a:pt x="2467" y="-526"/>
                    <a:pt x="3229" y="-145"/>
                  </a:cubicBezTo>
                  <a:cubicBezTo>
                    <a:pt x="3992" y="236"/>
                    <a:pt x="4182" y="1951"/>
                    <a:pt x="3325"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1" name="Google Shape;221;p2"/>
            <p:cNvSpPr/>
            <p:nvPr/>
          </p:nvSpPr>
          <p:spPr>
            <a:xfrm>
              <a:off x="6357746" y="2104157"/>
              <a:ext cx="47816" cy="47815"/>
            </a:xfrm>
            <a:custGeom>
              <a:rect b="b" l="l" r="r" t="t"/>
              <a:pathLst>
                <a:path extrusionOk="0" h="47815" w="47816">
                  <a:moveTo>
                    <a:pt x="47616" y="23615"/>
                  </a:moveTo>
                  <a:cubicBezTo>
                    <a:pt x="47664" y="36817"/>
                    <a:pt x="36996" y="47561"/>
                    <a:pt x="23794" y="47608"/>
                  </a:cubicBezTo>
                  <a:cubicBezTo>
                    <a:pt x="10592" y="47656"/>
                    <a:pt x="-152" y="36988"/>
                    <a:pt x="-200" y="23787"/>
                  </a:cubicBezTo>
                  <a:cubicBezTo>
                    <a:pt x="-247" y="10585"/>
                    <a:pt x="10421" y="-159"/>
                    <a:pt x="23622" y="-207"/>
                  </a:cubicBezTo>
                  <a:cubicBezTo>
                    <a:pt x="23870" y="-207"/>
                    <a:pt x="24127" y="-207"/>
                    <a:pt x="24375" y="-197"/>
                  </a:cubicBezTo>
                  <a:cubicBezTo>
                    <a:pt x="37319" y="-93"/>
                    <a:pt x="47721" y="10480"/>
                    <a:pt x="47616" y="23425"/>
                  </a:cubicBezTo>
                  <a:cubicBezTo>
                    <a:pt x="47616" y="23482"/>
                    <a:pt x="47616" y="23548"/>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2" name="Google Shape;222;p2"/>
            <p:cNvSpPr/>
            <p:nvPr/>
          </p:nvSpPr>
          <p:spPr>
            <a:xfrm>
              <a:off x="6367271" y="2115365"/>
              <a:ext cx="4111" cy="7035"/>
            </a:xfrm>
            <a:custGeom>
              <a:rect b="b" l="l" r="r" t="t"/>
              <a:pathLst>
                <a:path extrusionOk="0" h="7035" w="4111">
                  <a:moveTo>
                    <a:pt x="3229" y="3930"/>
                  </a:moveTo>
                  <a:cubicBezTo>
                    <a:pt x="2467" y="5835"/>
                    <a:pt x="1134" y="7073"/>
                    <a:pt x="372" y="6787"/>
                  </a:cubicBezTo>
                  <a:cubicBezTo>
                    <a:pt x="-390" y="6501"/>
                    <a:pt x="-390" y="4597"/>
                    <a:pt x="372" y="2691"/>
                  </a:cubicBezTo>
                  <a:cubicBezTo>
                    <a:pt x="1134" y="786"/>
                    <a:pt x="2467" y="-452"/>
                    <a:pt x="3229" y="-166"/>
                  </a:cubicBezTo>
                  <a:cubicBezTo>
                    <a:pt x="3991" y="120"/>
                    <a:pt x="4277" y="2025"/>
                    <a:pt x="3229"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3" name="Google Shape;223;p2"/>
            <p:cNvSpPr/>
            <p:nvPr/>
          </p:nvSpPr>
          <p:spPr>
            <a:xfrm>
              <a:off x="6407752" y="2113492"/>
              <a:ext cx="47817" cy="47815"/>
            </a:xfrm>
            <a:custGeom>
              <a:rect b="b" l="l" r="r" t="t"/>
              <a:pathLst>
                <a:path extrusionOk="0" h="47815" w="47817">
                  <a:moveTo>
                    <a:pt x="47616" y="23615"/>
                  </a:moveTo>
                  <a:cubicBezTo>
                    <a:pt x="47664" y="36817"/>
                    <a:pt x="36996" y="47561"/>
                    <a:pt x="23794" y="47609"/>
                  </a:cubicBezTo>
                  <a:cubicBezTo>
                    <a:pt x="10592" y="47656"/>
                    <a:pt x="-152" y="36988"/>
                    <a:pt x="-200" y="23787"/>
                  </a:cubicBezTo>
                  <a:cubicBezTo>
                    <a:pt x="-247" y="10585"/>
                    <a:pt x="10421" y="-159"/>
                    <a:pt x="23622" y="-207"/>
                  </a:cubicBezTo>
                  <a:cubicBezTo>
                    <a:pt x="23870" y="-207"/>
                    <a:pt x="24127" y="-207"/>
                    <a:pt x="24375" y="-197"/>
                  </a:cubicBezTo>
                  <a:cubicBezTo>
                    <a:pt x="37367" y="-45"/>
                    <a:pt x="47768" y="10623"/>
                    <a:pt x="47616" y="23615"/>
                  </a:cubicBezTo>
                  <a:cubicBezTo>
                    <a:pt x="47616" y="23615"/>
                    <a:pt x="47616" y="23615"/>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4" name="Google Shape;224;p2"/>
            <p:cNvSpPr/>
            <p:nvPr/>
          </p:nvSpPr>
          <p:spPr>
            <a:xfrm>
              <a:off x="6417468" y="2124700"/>
              <a:ext cx="4084" cy="7035"/>
            </a:xfrm>
            <a:custGeom>
              <a:rect b="b" l="l" r="r" t="t"/>
              <a:pathLst>
                <a:path extrusionOk="0" h="7035" w="4084">
                  <a:moveTo>
                    <a:pt x="3229" y="3930"/>
                  </a:moveTo>
                  <a:cubicBezTo>
                    <a:pt x="2467" y="5835"/>
                    <a:pt x="1134" y="7073"/>
                    <a:pt x="372" y="6787"/>
                  </a:cubicBezTo>
                  <a:cubicBezTo>
                    <a:pt x="-390" y="6501"/>
                    <a:pt x="-390" y="4597"/>
                    <a:pt x="372" y="2692"/>
                  </a:cubicBezTo>
                  <a:cubicBezTo>
                    <a:pt x="1134" y="787"/>
                    <a:pt x="2563" y="-452"/>
                    <a:pt x="3324" y="-166"/>
                  </a:cubicBezTo>
                  <a:cubicBezTo>
                    <a:pt x="4086" y="120"/>
                    <a:pt x="4086" y="2025"/>
                    <a:pt x="3229"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5" name="Google Shape;225;p2"/>
            <p:cNvSpPr/>
            <p:nvPr/>
          </p:nvSpPr>
          <p:spPr>
            <a:xfrm>
              <a:off x="6103809" y="2061390"/>
              <a:ext cx="47816" cy="47816"/>
            </a:xfrm>
            <a:custGeom>
              <a:rect b="b" l="l" r="r" t="t"/>
              <a:pathLst>
                <a:path extrusionOk="0" h="47816" w="47816">
                  <a:moveTo>
                    <a:pt x="47616" y="23520"/>
                  </a:moveTo>
                  <a:cubicBezTo>
                    <a:pt x="47712" y="36722"/>
                    <a:pt x="37091" y="47504"/>
                    <a:pt x="23890" y="47609"/>
                  </a:cubicBezTo>
                  <a:cubicBezTo>
                    <a:pt x="10688" y="47704"/>
                    <a:pt x="-94" y="37083"/>
                    <a:pt x="-199" y="23882"/>
                  </a:cubicBezTo>
                  <a:cubicBezTo>
                    <a:pt x="-294" y="10680"/>
                    <a:pt x="10326" y="-102"/>
                    <a:pt x="23528" y="-207"/>
                  </a:cubicBezTo>
                  <a:cubicBezTo>
                    <a:pt x="23813" y="-207"/>
                    <a:pt x="24090" y="-207"/>
                    <a:pt x="24375" y="-197"/>
                  </a:cubicBezTo>
                  <a:cubicBezTo>
                    <a:pt x="37330" y="-45"/>
                    <a:pt x="47721" y="10566"/>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6" name="Google Shape;226;p2"/>
            <p:cNvSpPr/>
            <p:nvPr/>
          </p:nvSpPr>
          <p:spPr>
            <a:xfrm>
              <a:off x="6113906" y="2072574"/>
              <a:ext cx="4084" cy="6964"/>
            </a:xfrm>
            <a:custGeom>
              <a:rect b="b" l="l" r="r" t="t"/>
              <a:pathLst>
                <a:path extrusionOk="0" h="6964" w="4084">
                  <a:moveTo>
                    <a:pt x="3229" y="3859"/>
                  </a:moveTo>
                  <a:cubicBezTo>
                    <a:pt x="2467" y="5764"/>
                    <a:pt x="1134" y="7002"/>
                    <a:pt x="372" y="6716"/>
                  </a:cubicBezTo>
                  <a:cubicBezTo>
                    <a:pt x="-390" y="6431"/>
                    <a:pt x="-390" y="4621"/>
                    <a:pt x="372" y="2716"/>
                  </a:cubicBezTo>
                  <a:cubicBezTo>
                    <a:pt x="1134" y="811"/>
                    <a:pt x="2563" y="-523"/>
                    <a:pt x="3325" y="-142"/>
                  </a:cubicBezTo>
                  <a:cubicBezTo>
                    <a:pt x="4087"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7" name="Google Shape;227;p2"/>
            <p:cNvSpPr/>
            <p:nvPr/>
          </p:nvSpPr>
          <p:spPr>
            <a:xfrm>
              <a:off x="6058470" y="2045864"/>
              <a:ext cx="47816" cy="47816"/>
            </a:xfrm>
            <a:custGeom>
              <a:rect b="b" l="l" r="r" t="t"/>
              <a:pathLst>
                <a:path extrusionOk="0" h="47816" w="47816">
                  <a:moveTo>
                    <a:pt x="47616" y="23520"/>
                  </a:moveTo>
                  <a:cubicBezTo>
                    <a:pt x="47712" y="36722"/>
                    <a:pt x="37091" y="47504"/>
                    <a:pt x="23890" y="47609"/>
                  </a:cubicBezTo>
                  <a:cubicBezTo>
                    <a:pt x="10688" y="47704"/>
                    <a:pt x="-94" y="37084"/>
                    <a:pt x="-199" y="23882"/>
                  </a:cubicBezTo>
                  <a:cubicBezTo>
                    <a:pt x="-294" y="10680"/>
                    <a:pt x="10326" y="-102"/>
                    <a:pt x="23528" y="-207"/>
                  </a:cubicBezTo>
                  <a:cubicBezTo>
                    <a:pt x="23813" y="-207"/>
                    <a:pt x="24090" y="-207"/>
                    <a:pt x="24375" y="-197"/>
                  </a:cubicBezTo>
                  <a:cubicBezTo>
                    <a:pt x="37330" y="-45"/>
                    <a:pt x="47721" y="10566"/>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8" name="Google Shape;228;p2"/>
            <p:cNvSpPr/>
            <p:nvPr/>
          </p:nvSpPr>
          <p:spPr>
            <a:xfrm>
              <a:off x="6068089" y="2057048"/>
              <a:ext cx="4169" cy="6964"/>
            </a:xfrm>
            <a:custGeom>
              <a:rect b="b" l="l" r="r" t="t"/>
              <a:pathLst>
                <a:path extrusionOk="0" h="6964" w="4169">
                  <a:moveTo>
                    <a:pt x="3327" y="3859"/>
                  </a:moveTo>
                  <a:cubicBezTo>
                    <a:pt x="2470" y="5764"/>
                    <a:pt x="1231" y="7002"/>
                    <a:pt x="374" y="6716"/>
                  </a:cubicBezTo>
                  <a:cubicBezTo>
                    <a:pt x="-483" y="6431"/>
                    <a:pt x="-293" y="4621"/>
                    <a:pt x="374" y="2716"/>
                  </a:cubicBezTo>
                  <a:cubicBezTo>
                    <a:pt x="1041" y="811"/>
                    <a:pt x="2470" y="-523"/>
                    <a:pt x="3327" y="-142"/>
                  </a:cubicBezTo>
                  <a:cubicBezTo>
                    <a:pt x="4184" y="239"/>
                    <a:pt x="4184" y="1954"/>
                    <a:pt x="3327"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9" name="Google Shape;229;p2"/>
            <p:cNvSpPr/>
            <p:nvPr/>
          </p:nvSpPr>
          <p:spPr>
            <a:xfrm>
              <a:off x="6012846" y="2025481"/>
              <a:ext cx="47817" cy="47815"/>
            </a:xfrm>
            <a:custGeom>
              <a:rect b="b" l="l" r="r" t="t"/>
              <a:pathLst>
                <a:path extrusionOk="0" h="47815" w="47817">
                  <a:moveTo>
                    <a:pt x="47616" y="23615"/>
                  </a:moveTo>
                  <a:cubicBezTo>
                    <a:pt x="47664" y="36817"/>
                    <a:pt x="36996" y="47561"/>
                    <a:pt x="23794" y="47609"/>
                  </a:cubicBezTo>
                  <a:cubicBezTo>
                    <a:pt x="10592" y="47656"/>
                    <a:pt x="-152" y="36988"/>
                    <a:pt x="-200" y="23787"/>
                  </a:cubicBezTo>
                  <a:cubicBezTo>
                    <a:pt x="-247" y="10585"/>
                    <a:pt x="10421" y="-159"/>
                    <a:pt x="23623" y="-207"/>
                  </a:cubicBezTo>
                  <a:cubicBezTo>
                    <a:pt x="23870" y="-207"/>
                    <a:pt x="24128" y="-207"/>
                    <a:pt x="24375" y="-197"/>
                  </a:cubicBezTo>
                  <a:cubicBezTo>
                    <a:pt x="37367" y="-45"/>
                    <a:pt x="47769" y="10623"/>
                    <a:pt x="47616" y="23615"/>
                  </a:cubicBezTo>
                  <a:cubicBezTo>
                    <a:pt x="47616" y="23615"/>
                    <a:pt x="47616" y="23615"/>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0" name="Google Shape;230;p2"/>
            <p:cNvSpPr/>
            <p:nvPr/>
          </p:nvSpPr>
          <p:spPr>
            <a:xfrm>
              <a:off x="6022464" y="2036760"/>
              <a:ext cx="4134" cy="6964"/>
            </a:xfrm>
            <a:custGeom>
              <a:rect b="b" l="l" r="r" t="t"/>
              <a:pathLst>
                <a:path extrusionOk="0" h="6964" w="4134">
                  <a:moveTo>
                    <a:pt x="3327" y="3859"/>
                  </a:moveTo>
                  <a:cubicBezTo>
                    <a:pt x="2470" y="5764"/>
                    <a:pt x="1231" y="7002"/>
                    <a:pt x="374" y="6716"/>
                  </a:cubicBezTo>
                  <a:cubicBezTo>
                    <a:pt x="-483" y="6430"/>
                    <a:pt x="-293" y="4621"/>
                    <a:pt x="374" y="2716"/>
                  </a:cubicBezTo>
                  <a:cubicBezTo>
                    <a:pt x="1041" y="811"/>
                    <a:pt x="2470" y="-523"/>
                    <a:pt x="3327" y="-142"/>
                  </a:cubicBezTo>
                  <a:cubicBezTo>
                    <a:pt x="4184" y="239"/>
                    <a:pt x="4089" y="1954"/>
                    <a:pt x="3327"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1" name="Google Shape;231;p2"/>
            <p:cNvSpPr/>
            <p:nvPr/>
          </p:nvSpPr>
          <p:spPr>
            <a:xfrm>
              <a:off x="5968840" y="2002049"/>
              <a:ext cx="47816" cy="47815"/>
            </a:xfrm>
            <a:custGeom>
              <a:rect b="b" l="l" r="r" t="t"/>
              <a:pathLst>
                <a:path extrusionOk="0" h="47815" w="47816">
                  <a:moveTo>
                    <a:pt x="47616" y="23615"/>
                  </a:moveTo>
                  <a:cubicBezTo>
                    <a:pt x="47664" y="36817"/>
                    <a:pt x="36996" y="47561"/>
                    <a:pt x="23794" y="47608"/>
                  </a:cubicBezTo>
                  <a:cubicBezTo>
                    <a:pt x="10592" y="47656"/>
                    <a:pt x="-152" y="36988"/>
                    <a:pt x="-200" y="23787"/>
                  </a:cubicBezTo>
                  <a:cubicBezTo>
                    <a:pt x="-247" y="10585"/>
                    <a:pt x="10421" y="-159"/>
                    <a:pt x="23623" y="-207"/>
                  </a:cubicBezTo>
                  <a:cubicBezTo>
                    <a:pt x="23870" y="-207"/>
                    <a:pt x="24128" y="-207"/>
                    <a:pt x="24375" y="-197"/>
                  </a:cubicBezTo>
                  <a:cubicBezTo>
                    <a:pt x="37319" y="-93"/>
                    <a:pt x="47721" y="10480"/>
                    <a:pt x="47616" y="23425"/>
                  </a:cubicBezTo>
                  <a:cubicBezTo>
                    <a:pt x="47616" y="23482"/>
                    <a:pt x="47616" y="23548"/>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2" name="Google Shape;232;p2"/>
            <p:cNvSpPr/>
            <p:nvPr/>
          </p:nvSpPr>
          <p:spPr>
            <a:xfrm>
              <a:off x="5978556" y="2013332"/>
              <a:ext cx="4050" cy="6960"/>
            </a:xfrm>
            <a:custGeom>
              <a:rect b="b" l="l" r="r" t="t"/>
              <a:pathLst>
                <a:path extrusionOk="0" h="6960" w="4050">
                  <a:moveTo>
                    <a:pt x="3325" y="3856"/>
                  </a:moveTo>
                  <a:cubicBezTo>
                    <a:pt x="2467" y="5760"/>
                    <a:pt x="1134" y="6999"/>
                    <a:pt x="372" y="6713"/>
                  </a:cubicBezTo>
                  <a:cubicBezTo>
                    <a:pt x="-390" y="6427"/>
                    <a:pt x="-390" y="4522"/>
                    <a:pt x="372" y="2713"/>
                  </a:cubicBezTo>
                  <a:cubicBezTo>
                    <a:pt x="1134" y="903"/>
                    <a:pt x="2467" y="-526"/>
                    <a:pt x="3229" y="-145"/>
                  </a:cubicBezTo>
                  <a:cubicBezTo>
                    <a:pt x="3991" y="236"/>
                    <a:pt x="4087" y="1951"/>
                    <a:pt x="3325"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3" name="Google Shape;233;p2"/>
            <p:cNvSpPr/>
            <p:nvPr/>
          </p:nvSpPr>
          <p:spPr>
            <a:xfrm>
              <a:off x="5929882" y="1970807"/>
              <a:ext cx="47816" cy="47816"/>
            </a:xfrm>
            <a:custGeom>
              <a:rect b="b" l="l" r="r" t="t"/>
              <a:pathLst>
                <a:path extrusionOk="0" h="47816" w="47816">
                  <a:moveTo>
                    <a:pt x="47616" y="23520"/>
                  </a:moveTo>
                  <a:cubicBezTo>
                    <a:pt x="47712" y="36722"/>
                    <a:pt x="37091" y="47504"/>
                    <a:pt x="23890" y="47608"/>
                  </a:cubicBezTo>
                  <a:cubicBezTo>
                    <a:pt x="10688" y="47704"/>
                    <a:pt x="-94" y="37083"/>
                    <a:pt x="-199" y="23882"/>
                  </a:cubicBezTo>
                  <a:cubicBezTo>
                    <a:pt x="-294" y="10680"/>
                    <a:pt x="10326" y="-102"/>
                    <a:pt x="23528" y="-207"/>
                  </a:cubicBezTo>
                  <a:cubicBezTo>
                    <a:pt x="23813" y="-207"/>
                    <a:pt x="24090" y="-207"/>
                    <a:pt x="24375" y="-197"/>
                  </a:cubicBezTo>
                  <a:cubicBezTo>
                    <a:pt x="37320" y="-93"/>
                    <a:pt x="47721" y="10480"/>
                    <a:pt x="47616" y="23425"/>
                  </a:cubicBezTo>
                  <a:cubicBezTo>
                    <a:pt x="47616" y="23453"/>
                    <a:pt x="47616" y="23491"/>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4" name="Google Shape;234;p2"/>
            <p:cNvSpPr/>
            <p:nvPr/>
          </p:nvSpPr>
          <p:spPr>
            <a:xfrm>
              <a:off x="5939598" y="1982015"/>
              <a:ext cx="4050" cy="6964"/>
            </a:xfrm>
            <a:custGeom>
              <a:rect b="b" l="l" r="r" t="t"/>
              <a:pathLst>
                <a:path extrusionOk="0" h="6964" w="4050">
                  <a:moveTo>
                    <a:pt x="3324" y="3930"/>
                  </a:moveTo>
                  <a:cubicBezTo>
                    <a:pt x="2467" y="5739"/>
                    <a:pt x="1134" y="7073"/>
                    <a:pt x="372" y="6692"/>
                  </a:cubicBezTo>
                  <a:cubicBezTo>
                    <a:pt x="-390" y="6311"/>
                    <a:pt x="-390" y="4597"/>
                    <a:pt x="372" y="2691"/>
                  </a:cubicBezTo>
                  <a:cubicBezTo>
                    <a:pt x="1134" y="786"/>
                    <a:pt x="2467" y="-452"/>
                    <a:pt x="3229" y="-166"/>
                  </a:cubicBezTo>
                  <a:cubicBezTo>
                    <a:pt x="3991" y="120"/>
                    <a:pt x="4087" y="1930"/>
                    <a:pt x="3324"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5" name="Google Shape;235;p2"/>
            <p:cNvSpPr/>
            <p:nvPr/>
          </p:nvSpPr>
          <p:spPr>
            <a:xfrm>
              <a:off x="5893497" y="1942804"/>
              <a:ext cx="47817" cy="47816"/>
            </a:xfrm>
            <a:custGeom>
              <a:rect b="b" l="l" r="r" t="t"/>
              <a:pathLst>
                <a:path extrusionOk="0" h="47816" w="47817">
                  <a:moveTo>
                    <a:pt x="47617" y="23520"/>
                  </a:moveTo>
                  <a:cubicBezTo>
                    <a:pt x="47721" y="36722"/>
                    <a:pt x="37091" y="47504"/>
                    <a:pt x="23890" y="47609"/>
                  </a:cubicBezTo>
                  <a:cubicBezTo>
                    <a:pt x="10688" y="47704"/>
                    <a:pt x="-94" y="37083"/>
                    <a:pt x="-199" y="23882"/>
                  </a:cubicBezTo>
                  <a:cubicBezTo>
                    <a:pt x="-294" y="10680"/>
                    <a:pt x="10326" y="-102"/>
                    <a:pt x="23528" y="-207"/>
                  </a:cubicBezTo>
                  <a:cubicBezTo>
                    <a:pt x="23813" y="-207"/>
                    <a:pt x="24090" y="-207"/>
                    <a:pt x="24376" y="-197"/>
                  </a:cubicBezTo>
                  <a:cubicBezTo>
                    <a:pt x="37291" y="60"/>
                    <a:pt x="47617" y="10604"/>
                    <a:pt x="47617"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6" name="Google Shape;236;p2"/>
            <p:cNvSpPr/>
            <p:nvPr/>
          </p:nvSpPr>
          <p:spPr>
            <a:xfrm>
              <a:off x="5900451" y="1954202"/>
              <a:ext cx="4088" cy="7032"/>
            </a:xfrm>
            <a:custGeom>
              <a:rect b="b" l="l" r="r" t="t"/>
              <a:pathLst>
                <a:path extrusionOk="0" h="7032" w="4088">
                  <a:moveTo>
                    <a:pt x="3325" y="3930"/>
                  </a:moveTo>
                  <a:cubicBezTo>
                    <a:pt x="2467" y="5740"/>
                    <a:pt x="1134" y="7073"/>
                    <a:pt x="372" y="6787"/>
                  </a:cubicBezTo>
                  <a:cubicBezTo>
                    <a:pt x="-390" y="6502"/>
                    <a:pt x="-390" y="4597"/>
                    <a:pt x="372" y="2691"/>
                  </a:cubicBezTo>
                  <a:cubicBezTo>
                    <a:pt x="1134" y="786"/>
                    <a:pt x="2467" y="-452"/>
                    <a:pt x="3229" y="-166"/>
                  </a:cubicBezTo>
                  <a:cubicBezTo>
                    <a:pt x="3992" y="120"/>
                    <a:pt x="4182" y="1739"/>
                    <a:pt x="3325"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7" name="Google Shape;237;p2"/>
            <p:cNvSpPr/>
            <p:nvPr/>
          </p:nvSpPr>
          <p:spPr>
            <a:xfrm>
              <a:off x="5857873" y="1904418"/>
              <a:ext cx="47816" cy="47816"/>
            </a:xfrm>
            <a:custGeom>
              <a:rect b="b" l="l" r="r" t="t"/>
              <a:pathLst>
                <a:path extrusionOk="0" h="47816" w="47816">
                  <a:moveTo>
                    <a:pt x="47616" y="23520"/>
                  </a:moveTo>
                  <a:cubicBezTo>
                    <a:pt x="47712" y="36722"/>
                    <a:pt x="37091" y="47504"/>
                    <a:pt x="23890" y="47608"/>
                  </a:cubicBezTo>
                  <a:cubicBezTo>
                    <a:pt x="10688" y="47704"/>
                    <a:pt x="-94" y="37083"/>
                    <a:pt x="-199" y="23882"/>
                  </a:cubicBezTo>
                  <a:cubicBezTo>
                    <a:pt x="-294" y="10680"/>
                    <a:pt x="10326" y="-102"/>
                    <a:pt x="23528" y="-207"/>
                  </a:cubicBezTo>
                  <a:cubicBezTo>
                    <a:pt x="23813" y="-207"/>
                    <a:pt x="24090" y="-207"/>
                    <a:pt x="24375" y="-197"/>
                  </a:cubicBezTo>
                  <a:cubicBezTo>
                    <a:pt x="37320" y="-93"/>
                    <a:pt x="47721" y="10480"/>
                    <a:pt x="47616" y="23425"/>
                  </a:cubicBezTo>
                  <a:cubicBezTo>
                    <a:pt x="47616" y="23453"/>
                    <a:pt x="47616" y="23491"/>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8" name="Google Shape;238;p2"/>
            <p:cNvSpPr/>
            <p:nvPr/>
          </p:nvSpPr>
          <p:spPr>
            <a:xfrm>
              <a:off x="5865018" y="1915531"/>
              <a:ext cx="4121" cy="6964"/>
            </a:xfrm>
            <a:custGeom>
              <a:rect b="b" l="l" r="r" t="t"/>
              <a:pathLst>
                <a:path extrusionOk="0" h="6964" w="4121">
                  <a:moveTo>
                    <a:pt x="3229" y="3834"/>
                  </a:moveTo>
                  <a:cubicBezTo>
                    <a:pt x="2467" y="5740"/>
                    <a:pt x="1134" y="7073"/>
                    <a:pt x="372" y="6692"/>
                  </a:cubicBezTo>
                  <a:cubicBezTo>
                    <a:pt x="-390" y="6311"/>
                    <a:pt x="-390" y="4597"/>
                    <a:pt x="372" y="2692"/>
                  </a:cubicBezTo>
                  <a:cubicBezTo>
                    <a:pt x="1134" y="787"/>
                    <a:pt x="2467" y="-452"/>
                    <a:pt x="3324" y="-166"/>
                  </a:cubicBezTo>
                  <a:cubicBezTo>
                    <a:pt x="4182" y="120"/>
                    <a:pt x="4086"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9" name="Google Shape;239;p2"/>
            <p:cNvSpPr/>
            <p:nvPr/>
          </p:nvSpPr>
          <p:spPr>
            <a:xfrm>
              <a:off x="5825584" y="1863746"/>
              <a:ext cx="47817" cy="47816"/>
            </a:xfrm>
            <a:custGeom>
              <a:rect b="b" l="l" r="r" t="t"/>
              <a:pathLst>
                <a:path extrusionOk="0" h="47816" w="47817">
                  <a:moveTo>
                    <a:pt x="47617" y="23520"/>
                  </a:moveTo>
                  <a:cubicBezTo>
                    <a:pt x="47721" y="36722"/>
                    <a:pt x="37091" y="47504"/>
                    <a:pt x="23890" y="47609"/>
                  </a:cubicBezTo>
                  <a:cubicBezTo>
                    <a:pt x="10688" y="47704"/>
                    <a:pt x="-94" y="37083"/>
                    <a:pt x="-199" y="23882"/>
                  </a:cubicBezTo>
                  <a:cubicBezTo>
                    <a:pt x="-294" y="10680"/>
                    <a:pt x="10326" y="-102"/>
                    <a:pt x="23528" y="-207"/>
                  </a:cubicBezTo>
                  <a:cubicBezTo>
                    <a:pt x="23813" y="-207"/>
                    <a:pt x="24090" y="-207"/>
                    <a:pt x="24376" y="-197"/>
                  </a:cubicBezTo>
                  <a:cubicBezTo>
                    <a:pt x="37311" y="12"/>
                    <a:pt x="47674" y="10585"/>
                    <a:pt x="47617"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0" name="Google Shape;240;p2"/>
            <p:cNvSpPr/>
            <p:nvPr/>
          </p:nvSpPr>
          <p:spPr>
            <a:xfrm>
              <a:off x="5832633" y="1874933"/>
              <a:ext cx="4189" cy="6960"/>
            </a:xfrm>
            <a:custGeom>
              <a:rect b="b" l="l" r="r" t="t"/>
              <a:pathLst>
                <a:path extrusionOk="0" h="6960" w="4189">
                  <a:moveTo>
                    <a:pt x="3229" y="3856"/>
                  </a:moveTo>
                  <a:cubicBezTo>
                    <a:pt x="2467" y="5760"/>
                    <a:pt x="1134" y="6999"/>
                    <a:pt x="372" y="6713"/>
                  </a:cubicBezTo>
                  <a:cubicBezTo>
                    <a:pt x="-390" y="6427"/>
                    <a:pt x="-390" y="4522"/>
                    <a:pt x="372" y="2713"/>
                  </a:cubicBezTo>
                  <a:cubicBezTo>
                    <a:pt x="1134" y="903"/>
                    <a:pt x="2467" y="-526"/>
                    <a:pt x="3229" y="-145"/>
                  </a:cubicBezTo>
                  <a:cubicBezTo>
                    <a:pt x="3992" y="236"/>
                    <a:pt x="4468" y="1951"/>
                    <a:pt x="3229"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1" name="Google Shape;241;p2"/>
            <p:cNvSpPr/>
            <p:nvPr/>
          </p:nvSpPr>
          <p:spPr>
            <a:xfrm>
              <a:off x="5793389" y="1816788"/>
              <a:ext cx="47816" cy="47816"/>
            </a:xfrm>
            <a:custGeom>
              <a:rect b="b" l="l" r="r" t="t"/>
              <a:pathLst>
                <a:path extrusionOk="0" h="47816" w="47816">
                  <a:moveTo>
                    <a:pt x="47616" y="23520"/>
                  </a:moveTo>
                  <a:cubicBezTo>
                    <a:pt x="47721" y="36722"/>
                    <a:pt x="37091" y="47504"/>
                    <a:pt x="23890" y="47608"/>
                  </a:cubicBezTo>
                  <a:cubicBezTo>
                    <a:pt x="10688" y="47704"/>
                    <a:pt x="-94" y="37083"/>
                    <a:pt x="-199" y="23882"/>
                  </a:cubicBezTo>
                  <a:cubicBezTo>
                    <a:pt x="-294" y="10680"/>
                    <a:pt x="10326" y="-102"/>
                    <a:pt x="23528" y="-207"/>
                  </a:cubicBezTo>
                  <a:cubicBezTo>
                    <a:pt x="23813" y="-207"/>
                    <a:pt x="24090" y="-207"/>
                    <a:pt x="24375" y="-197"/>
                  </a:cubicBezTo>
                  <a:cubicBezTo>
                    <a:pt x="37329" y="-45"/>
                    <a:pt x="47721" y="10566"/>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2" name="Google Shape;242;p2"/>
            <p:cNvSpPr/>
            <p:nvPr/>
          </p:nvSpPr>
          <p:spPr>
            <a:xfrm>
              <a:off x="5800438" y="1827901"/>
              <a:ext cx="4050" cy="6964"/>
            </a:xfrm>
            <a:custGeom>
              <a:rect b="b" l="l" r="r" t="t"/>
              <a:pathLst>
                <a:path extrusionOk="0" h="6964" w="4050">
                  <a:moveTo>
                    <a:pt x="3325" y="3834"/>
                  </a:moveTo>
                  <a:cubicBezTo>
                    <a:pt x="2467" y="5739"/>
                    <a:pt x="1134" y="7073"/>
                    <a:pt x="372" y="6692"/>
                  </a:cubicBezTo>
                  <a:cubicBezTo>
                    <a:pt x="-390" y="6311"/>
                    <a:pt x="-390" y="4597"/>
                    <a:pt x="372" y="2692"/>
                  </a:cubicBezTo>
                  <a:cubicBezTo>
                    <a:pt x="1134" y="787"/>
                    <a:pt x="2467" y="-452"/>
                    <a:pt x="3229" y="-166"/>
                  </a:cubicBezTo>
                  <a:cubicBezTo>
                    <a:pt x="3992" y="120"/>
                    <a:pt x="4087" y="1930"/>
                    <a:pt x="3325"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3" name="Google Shape;243;p2"/>
            <p:cNvSpPr/>
            <p:nvPr/>
          </p:nvSpPr>
          <p:spPr>
            <a:xfrm>
              <a:off x="5865577" y="3335961"/>
              <a:ext cx="47873" cy="47823"/>
            </a:xfrm>
            <a:custGeom>
              <a:rect b="b" l="l" r="r" t="t"/>
              <a:pathLst>
                <a:path extrusionOk="0" h="47823" w="47873">
                  <a:moveTo>
                    <a:pt x="98" y="27109"/>
                  </a:moveTo>
                  <a:cubicBezTo>
                    <a:pt x="1974" y="40177"/>
                    <a:pt x="14100" y="49255"/>
                    <a:pt x="27168" y="47369"/>
                  </a:cubicBezTo>
                  <a:cubicBezTo>
                    <a:pt x="40236" y="45492"/>
                    <a:pt x="49304" y="33376"/>
                    <a:pt x="47428" y="20308"/>
                  </a:cubicBezTo>
                  <a:cubicBezTo>
                    <a:pt x="45551" y="7230"/>
                    <a:pt x="33426" y="-1837"/>
                    <a:pt x="20358" y="39"/>
                  </a:cubicBezTo>
                  <a:cubicBezTo>
                    <a:pt x="19957" y="96"/>
                    <a:pt x="19548" y="172"/>
                    <a:pt x="19148" y="249"/>
                  </a:cubicBezTo>
                  <a:cubicBezTo>
                    <a:pt x="6546" y="2525"/>
                    <a:pt x="-1921" y="14460"/>
                    <a:pt x="98" y="271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4" name="Google Shape;244;p2"/>
            <p:cNvSpPr/>
            <p:nvPr/>
          </p:nvSpPr>
          <p:spPr>
            <a:xfrm>
              <a:off x="5897686" y="3345737"/>
              <a:ext cx="4564" cy="6509"/>
            </a:xfrm>
            <a:custGeom>
              <a:rect b="b" l="l" r="r" t="t"/>
              <a:pathLst>
                <a:path extrusionOk="0" h="6509" w="4564">
                  <a:moveTo>
                    <a:pt x="851" y="3807"/>
                  </a:moveTo>
                  <a:cubicBezTo>
                    <a:pt x="1898" y="5617"/>
                    <a:pt x="3422" y="6664"/>
                    <a:pt x="4089" y="6188"/>
                  </a:cubicBezTo>
                  <a:cubicBezTo>
                    <a:pt x="4756" y="5712"/>
                    <a:pt x="4089" y="3998"/>
                    <a:pt x="3422" y="2283"/>
                  </a:cubicBezTo>
                  <a:cubicBezTo>
                    <a:pt x="2756" y="568"/>
                    <a:pt x="851" y="-575"/>
                    <a:pt x="184" y="-98"/>
                  </a:cubicBezTo>
                  <a:cubicBezTo>
                    <a:pt x="-483" y="378"/>
                    <a:pt x="-293" y="2092"/>
                    <a:pt x="851"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5" name="Google Shape;245;p2"/>
            <p:cNvSpPr/>
            <p:nvPr/>
          </p:nvSpPr>
          <p:spPr>
            <a:xfrm>
              <a:off x="5777388" y="3380440"/>
              <a:ext cx="47861" cy="47823"/>
            </a:xfrm>
            <a:custGeom>
              <a:rect b="b" l="l" r="r" t="t"/>
              <a:pathLst>
                <a:path extrusionOk="0" h="47823" w="47861">
                  <a:moveTo>
                    <a:pt x="86" y="27111"/>
                  </a:moveTo>
                  <a:cubicBezTo>
                    <a:pt x="1972" y="40180"/>
                    <a:pt x="14088" y="49247"/>
                    <a:pt x="27156" y="47371"/>
                  </a:cubicBezTo>
                  <a:cubicBezTo>
                    <a:pt x="40225" y="45485"/>
                    <a:pt x="49292" y="33360"/>
                    <a:pt x="47416" y="20291"/>
                  </a:cubicBezTo>
                  <a:cubicBezTo>
                    <a:pt x="45530" y="7223"/>
                    <a:pt x="33414" y="-1845"/>
                    <a:pt x="20336" y="41"/>
                  </a:cubicBezTo>
                  <a:cubicBezTo>
                    <a:pt x="20098" y="70"/>
                    <a:pt x="19850" y="117"/>
                    <a:pt x="19612" y="155"/>
                  </a:cubicBezTo>
                  <a:cubicBezTo>
                    <a:pt x="6801" y="2251"/>
                    <a:pt x="-1914" y="14291"/>
                    <a:pt x="86" y="271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6" name="Google Shape;246;p2"/>
            <p:cNvSpPr/>
            <p:nvPr/>
          </p:nvSpPr>
          <p:spPr>
            <a:xfrm>
              <a:off x="5809633" y="3390219"/>
              <a:ext cx="4741" cy="6503"/>
            </a:xfrm>
            <a:custGeom>
              <a:rect b="b" l="l" r="r" t="t"/>
              <a:pathLst>
                <a:path extrusionOk="0" h="6503" w="4741">
                  <a:moveTo>
                    <a:pt x="892" y="3807"/>
                  </a:moveTo>
                  <a:cubicBezTo>
                    <a:pt x="1940" y="5521"/>
                    <a:pt x="3464" y="6664"/>
                    <a:pt x="4226" y="6188"/>
                  </a:cubicBezTo>
                  <a:cubicBezTo>
                    <a:pt x="4988" y="5712"/>
                    <a:pt x="4226" y="3997"/>
                    <a:pt x="3464" y="2283"/>
                  </a:cubicBezTo>
                  <a:cubicBezTo>
                    <a:pt x="2702" y="569"/>
                    <a:pt x="988" y="-574"/>
                    <a:pt x="226" y="-98"/>
                  </a:cubicBezTo>
                  <a:cubicBezTo>
                    <a:pt x="-536" y="378"/>
                    <a:pt x="-251" y="2093"/>
                    <a:pt x="892"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7" name="Google Shape;247;p2"/>
            <p:cNvSpPr/>
            <p:nvPr/>
          </p:nvSpPr>
          <p:spPr>
            <a:xfrm>
              <a:off x="5822509" y="3357699"/>
              <a:ext cx="47669" cy="47636"/>
            </a:xfrm>
            <a:custGeom>
              <a:rect b="b" l="l" r="r" t="t"/>
              <a:pathLst>
                <a:path extrusionOk="0" h="47636" w="47669">
                  <a:moveTo>
                    <a:pt x="113" y="27183"/>
                  </a:moveTo>
                  <a:cubicBezTo>
                    <a:pt x="2085" y="40185"/>
                    <a:pt x="14229" y="49129"/>
                    <a:pt x="27231" y="47157"/>
                  </a:cubicBezTo>
                  <a:cubicBezTo>
                    <a:pt x="40232" y="45185"/>
                    <a:pt x="49176" y="33041"/>
                    <a:pt x="47195" y="20040"/>
                  </a:cubicBezTo>
                  <a:cubicBezTo>
                    <a:pt x="45223" y="7038"/>
                    <a:pt x="33088" y="-1906"/>
                    <a:pt x="20087" y="65"/>
                  </a:cubicBezTo>
                  <a:cubicBezTo>
                    <a:pt x="19773" y="113"/>
                    <a:pt x="19468" y="170"/>
                    <a:pt x="19163" y="227"/>
                  </a:cubicBezTo>
                  <a:cubicBezTo>
                    <a:pt x="6514" y="2504"/>
                    <a:pt x="-1963" y="14506"/>
                    <a:pt x="113"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8" name="Google Shape;248;p2"/>
            <p:cNvSpPr/>
            <p:nvPr/>
          </p:nvSpPr>
          <p:spPr>
            <a:xfrm>
              <a:off x="5854711" y="3367489"/>
              <a:ext cx="4719" cy="6569"/>
            </a:xfrm>
            <a:custGeom>
              <a:rect b="b" l="l" r="r" t="t"/>
              <a:pathLst>
                <a:path extrusionOk="0" h="6569" w="4719">
                  <a:moveTo>
                    <a:pt x="868" y="3867"/>
                  </a:moveTo>
                  <a:cubicBezTo>
                    <a:pt x="2011" y="5677"/>
                    <a:pt x="3440" y="6725"/>
                    <a:pt x="4202" y="6248"/>
                  </a:cubicBezTo>
                  <a:cubicBezTo>
                    <a:pt x="4964" y="5772"/>
                    <a:pt x="4202" y="4058"/>
                    <a:pt x="3535" y="2343"/>
                  </a:cubicBezTo>
                  <a:cubicBezTo>
                    <a:pt x="2868" y="628"/>
                    <a:pt x="963" y="-515"/>
                    <a:pt x="201" y="-133"/>
                  </a:cubicBezTo>
                  <a:cubicBezTo>
                    <a:pt x="-561" y="247"/>
                    <a:pt x="-180" y="2152"/>
                    <a:pt x="868"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9" name="Google Shape;249;p2"/>
            <p:cNvSpPr/>
            <p:nvPr/>
          </p:nvSpPr>
          <p:spPr>
            <a:xfrm>
              <a:off x="5909949" y="3317105"/>
              <a:ext cx="47874" cy="47822"/>
            </a:xfrm>
            <a:custGeom>
              <a:rect b="b" l="l" r="r" t="t"/>
              <a:pathLst>
                <a:path extrusionOk="0" h="47822" w="47874">
                  <a:moveTo>
                    <a:pt x="113" y="27200"/>
                  </a:moveTo>
                  <a:cubicBezTo>
                    <a:pt x="2047" y="40259"/>
                    <a:pt x="14201" y="49289"/>
                    <a:pt x="27259" y="47355"/>
                  </a:cubicBezTo>
                  <a:cubicBezTo>
                    <a:pt x="40318" y="45421"/>
                    <a:pt x="49348" y="33277"/>
                    <a:pt x="47414" y="20209"/>
                  </a:cubicBezTo>
                  <a:cubicBezTo>
                    <a:pt x="45481" y="7150"/>
                    <a:pt x="33327" y="-1880"/>
                    <a:pt x="20268" y="54"/>
                  </a:cubicBezTo>
                  <a:cubicBezTo>
                    <a:pt x="19897" y="111"/>
                    <a:pt x="19535" y="168"/>
                    <a:pt x="19163" y="245"/>
                  </a:cubicBezTo>
                  <a:cubicBezTo>
                    <a:pt x="6514" y="2521"/>
                    <a:pt x="-1963" y="14522"/>
                    <a:pt x="113"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0" name="Google Shape;250;p2"/>
            <p:cNvSpPr/>
            <p:nvPr/>
          </p:nvSpPr>
          <p:spPr>
            <a:xfrm>
              <a:off x="5942126" y="3326903"/>
              <a:ext cx="4743" cy="6573"/>
            </a:xfrm>
            <a:custGeom>
              <a:rect b="b" l="l" r="r" t="t"/>
              <a:pathLst>
                <a:path extrusionOk="0" h="6573" w="4743">
                  <a:moveTo>
                    <a:pt x="892" y="3877"/>
                  </a:moveTo>
                  <a:cubicBezTo>
                    <a:pt x="2035" y="5591"/>
                    <a:pt x="3464" y="6734"/>
                    <a:pt x="4226" y="6258"/>
                  </a:cubicBezTo>
                  <a:cubicBezTo>
                    <a:pt x="4988" y="5782"/>
                    <a:pt x="4226" y="4067"/>
                    <a:pt x="3559" y="2257"/>
                  </a:cubicBezTo>
                  <a:cubicBezTo>
                    <a:pt x="2893" y="448"/>
                    <a:pt x="988" y="-505"/>
                    <a:pt x="226" y="-124"/>
                  </a:cubicBezTo>
                  <a:cubicBezTo>
                    <a:pt x="-536" y="257"/>
                    <a:pt x="-251" y="2067"/>
                    <a:pt x="892"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1" name="Google Shape;251;p2"/>
            <p:cNvSpPr/>
            <p:nvPr/>
          </p:nvSpPr>
          <p:spPr>
            <a:xfrm>
              <a:off x="5955192" y="3294626"/>
              <a:ext cx="47874" cy="47822"/>
            </a:xfrm>
            <a:custGeom>
              <a:rect b="b" l="l" r="r" t="t"/>
              <a:pathLst>
                <a:path extrusionOk="0" h="47822" w="47874">
                  <a:moveTo>
                    <a:pt x="113" y="27200"/>
                  </a:moveTo>
                  <a:cubicBezTo>
                    <a:pt x="2047" y="40259"/>
                    <a:pt x="14201" y="49289"/>
                    <a:pt x="27259" y="47355"/>
                  </a:cubicBezTo>
                  <a:cubicBezTo>
                    <a:pt x="40318" y="45421"/>
                    <a:pt x="49348" y="33277"/>
                    <a:pt x="47414" y="20209"/>
                  </a:cubicBezTo>
                  <a:cubicBezTo>
                    <a:pt x="45481" y="7150"/>
                    <a:pt x="33327" y="-1880"/>
                    <a:pt x="20268" y="54"/>
                  </a:cubicBezTo>
                  <a:cubicBezTo>
                    <a:pt x="19897" y="111"/>
                    <a:pt x="19535" y="168"/>
                    <a:pt x="19163" y="244"/>
                  </a:cubicBezTo>
                  <a:cubicBezTo>
                    <a:pt x="6514" y="2521"/>
                    <a:pt x="-1963" y="14522"/>
                    <a:pt x="113"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2" name="Google Shape;252;p2"/>
            <p:cNvSpPr/>
            <p:nvPr/>
          </p:nvSpPr>
          <p:spPr>
            <a:xfrm>
              <a:off x="5987501" y="3304399"/>
              <a:ext cx="4612" cy="6568"/>
            </a:xfrm>
            <a:custGeom>
              <a:rect b="b" l="l" r="r" t="t"/>
              <a:pathLst>
                <a:path extrusionOk="0" h="6568" w="4612">
                  <a:moveTo>
                    <a:pt x="761" y="3902"/>
                  </a:moveTo>
                  <a:cubicBezTo>
                    <a:pt x="1904" y="5617"/>
                    <a:pt x="3333" y="6665"/>
                    <a:pt x="4095" y="6284"/>
                  </a:cubicBezTo>
                  <a:cubicBezTo>
                    <a:pt x="4856" y="5903"/>
                    <a:pt x="4095" y="3998"/>
                    <a:pt x="3428" y="2283"/>
                  </a:cubicBezTo>
                  <a:cubicBezTo>
                    <a:pt x="2761" y="569"/>
                    <a:pt x="856" y="-574"/>
                    <a:pt x="189" y="-98"/>
                  </a:cubicBezTo>
                  <a:cubicBezTo>
                    <a:pt x="-478" y="378"/>
                    <a:pt x="-287" y="2093"/>
                    <a:pt x="761"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3" name="Google Shape;253;p2"/>
            <p:cNvSpPr/>
            <p:nvPr/>
          </p:nvSpPr>
          <p:spPr>
            <a:xfrm>
              <a:off x="5998927" y="3274910"/>
              <a:ext cx="47859" cy="47822"/>
            </a:xfrm>
            <a:custGeom>
              <a:rect b="b" l="l" r="r" t="t"/>
              <a:pathLst>
                <a:path extrusionOk="0" h="47822" w="47859">
                  <a:moveTo>
                    <a:pt x="98" y="27200"/>
                  </a:moveTo>
                  <a:cubicBezTo>
                    <a:pt x="2032" y="40259"/>
                    <a:pt x="14186" y="49289"/>
                    <a:pt x="27244" y="47355"/>
                  </a:cubicBezTo>
                  <a:cubicBezTo>
                    <a:pt x="40303" y="45421"/>
                    <a:pt x="49333" y="33277"/>
                    <a:pt x="47399" y="20209"/>
                  </a:cubicBezTo>
                  <a:cubicBezTo>
                    <a:pt x="45466" y="7150"/>
                    <a:pt x="33312" y="-1880"/>
                    <a:pt x="20253" y="54"/>
                  </a:cubicBezTo>
                  <a:cubicBezTo>
                    <a:pt x="19882" y="111"/>
                    <a:pt x="19520" y="168"/>
                    <a:pt x="19148" y="244"/>
                  </a:cubicBezTo>
                  <a:cubicBezTo>
                    <a:pt x="6537" y="2569"/>
                    <a:pt x="-1921" y="14532"/>
                    <a:pt x="98"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4" name="Google Shape;254;p2"/>
            <p:cNvSpPr/>
            <p:nvPr/>
          </p:nvSpPr>
          <p:spPr>
            <a:xfrm>
              <a:off x="6030750" y="3284682"/>
              <a:ext cx="4672" cy="6509"/>
            </a:xfrm>
            <a:custGeom>
              <a:rect b="b" l="l" r="r" t="t"/>
              <a:pathLst>
                <a:path extrusionOk="0" h="6509" w="4672">
                  <a:moveTo>
                    <a:pt x="851" y="3807"/>
                  </a:moveTo>
                  <a:cubicBezTo>
                    <a:pt x="1898" y="5617"/>
                    <a:pt x="3422" y="6664"/>
                    <a:pt x="4089" y="6188"/>
                  </a:cubicBezTo>
                  <a:cubicBezTo>
                    <a:pt x="4756" y="5712"/>
                    <a:pt x="4565" y="3998"/>
                    <a:pt x="3422" y="2283"/>
                  </a:cubicBezTo>
                  <a:cubicBezTo>
                    <a:pt x="2279" y="568"/>
                    <a:pt x="851" y="-575"/>
                    <a:pt x="184" y="-98"/>
                  </a:cubicBezTo>
                  <a:cubicBezTo>
                    <a:pt x="-483" y="378"/>
                    <a:pt x="-293" y="2092"/>
                    <a:pt x="851"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5" name="Google Shape;255;p2"/>
            <p:cNvSpPr/>
            <p:nvPr/>
          </p:nvSpPr>
          <p:spPr>
            <a:xfrm>
              <a:off x="6041872" y="3252138"/>
              <a:ext cx="47886" cy="47823"/>
            </a:xfrm>
            <a:custGeom>
              <a:rect b="b" l="l" r="r" t="t"/>
              <a:pathLst>
                <a:path extrusionOk="0" h="47823" w="47886">
                  <a:moveTo>
                    <a:pt x="111" y="27111"/>
                  </a:moveTo>
                  <a:cubicBezTo>
                    <a:pt x="1997" y="40180"/>
                    <a:pt x="14113" y="49247"/>
                    <a:pt x="27181" y="47371"/>
                  </a:cubicBezTo>
                  <a:cubicBezTo>
                    <a:pt x="40250" y="45485"/>
                    <a:pt x="49317" y="33360"/>
                    <a:pt x="47441" y="20291"/>
                  </a:cubicBezTo>
                  <a:cubicBezTo>
                    <a:pt x="45555" y="7223"/>
                    <a:pt x="33439" y="-1845"/>
                    <a:pt x="20371" y="41"/>
                  </a:cubicBezTo>
                  <a:cubicBezTo>
                    <a:pt x="20123" y="70"/>
                    <a:pt x="19875" y="117"/>
                    <a:pt x="19637" y="155"/>
                  </a:cubicBezTo>
                  <a:cubicBezTo>
                    <a:pt x="6845" y="2137"/>
                    <a:pt x="-1908" y="14119"/>
                    <a:pt x="83" y="26902"/>
                  </a:cubicBezTo>
                  <a:cubicBezTo>
                    <a:pt x="92" y="26978"/>
                    <a:pt x="102" y="27045"/>
                    <a:pt x="111" y="271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6" name="Google Shape;256;p2"/>
            <p:cNvSpPr/>
            <p:nvPr/>
          </p:nvSpPr>
          <p:spPr>
            <a:xfrm>
              <a:off x="6074320" y="3261847"/>
              <a:ext cx="4732" cy="6573"/>
            </a:xfrm>
            <a:custGeom>
              <a:rect b="b" l="l" r="r" t="t"/>
              <a:pathLst>
                <a:path extrusionOk="0" h="6573" w="4732">
                  <a:moveTo>
                    <a:pt x="905" y="3877"/>
                  </a:moveTo>
                  <a:cubicBezTo>
                    <a:pt x="1953" y="5591"/>
                    <a:pt x="3477" y="6734"/>
                    <a:pt x="4144" y="6258"/>
                  </a:cubicBezTo>
                  <a:cubicBezTo>
                    <a:pt x="4810" y="5782"/>
                    <a:pt x="4620" y="4067"/>
                    <a:pt x="3572" y="2257"/>
                  </a:cubicBezTo>
                  <a:cubicBezTo>
                    <a:pt x="2525" y="448"/>
                    <a:pt x="905" y="-505"/>
                    <a:pt x="238" y="-124"/>
                  </a:cubicBezTo>
                  <a:cubicBezTo>
                    <a:pt x="-428" y="257"/>
                    <a:pt x="-428" y="2067"/>
                    <a:pt x="905"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7" name="Google Shape;257;p2"/>
            <p:cNvSpPr/>
            <p:nvPr/>
          </p:nvSpPr>
          <p:spPr>
            <a:xfrm>
              <a:off x="6083141" y="3225083"/>
              <a:ext cx="47869" cy="47825"/>
            </a:xfrm>
            <a:custGeom>
              <a:rect b="b" l="l" r="r" t="t"/>
              <a:pathLst>
                <a:path extrusionOk="0" h="47825" w="47869">
                  <a:moveTo>
                    <a:pt x="86" y="27021"/>
                  </a:moveTo>
                  <a:cubicBezTo>
                    <a:pt x="1914" y="40098"/>
                    <a:pt x="14002" y="49214"/>
                    <a:pt x="27080" y="47385"/>
                  </a:cubicBezTo>
                  <a:cubicBezTo>
                    <a:pt x="40157" y="45547"/>
                    <a:pt x="49273" y="33469"/>
                    <a:pt x="47434" y="20391"/>
                  </a:cubicBezTo>
                  <a:cubicBezTo>
                    <a:pt x="45605" y="7313"/>
                    <a:pt x="33518" y="-1802"/>
                    <a:pt x="20450" y="27"/>
                  </a:cubicBezTo>
                  <a:cubicBezTo>
                    <a:pt x="20164" y="65"/>
                    <a:pt x="19888" y="112"/>
                    <a:pt x="19612" y="160"/>
                  </a:cubicBezTo>
                  <a:cubicBezTo>
                    <a:pt x="6820" y="2208"/>
                    <a:pt x="-1915" y="14219"/>
                    <a:pt x="86" y="2702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8" name="Google Shape;258;p2"/>
            <p:cNvSpPr/>
            <p:nvPr/>
          </p:nvSpPr>
          <p:spPr>
            <a:xfrm>
              <a:off x="6115428" y="3234771"/>
              <a:ext cx="4672" cy="6568"/>
            </a:xfrm>
            <a:custGeom>
              <a:rect b="b" l="l" r="r" t="t"/>
              <a:pathLst>
                <a:path extrusionOk="0" h="6568" w="4672">
                  <a:moveTo>
                    <a:pt x="851" y="3807"/>
                  </a:moveTo>
                  <a:cubicBezTo>
                    <a:pt x="1898" y="5617"/>
                    <a:pt x="3422" y="6665"/>
                    <a:pt x="4089" y="6284"/>
                  </a:cubicBezTo>
                  <a:cubicBezTo>
                    <a:pt x="4756" y="5903"/>
                    <a:pt x="4565" y="3998"/>
                    <a:pt x="3422" y="2283"/>
                  </a:cubicBezTo>
                  <a:cubicBezTo>
                    <a:pt x="2279" y="569"/>
                    <a:pt x="851" y="-574"/>
                    <a:pt x="184" y="-98"/>
                  </a:cubicBezTo>
                  <a:cubicBezTo>
                    <a:pt x="-483" y="378"/>
                    <a:pt x="-292" y="2093"/>
                    <a:pt x="851"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9" name="Google Shape;259;p2"/>
            <p:cNvSpPr/>
            <p:nvPr/>
          </p:nvSpPr>
          <p:spPr>
            <a:xfrm>
              <a:off x="6124056" y="3201281"/>
              <a:ext cx="47889" cy="47822"/>
            </a:xfrm>
            <a:custGeom>
              <a:rect b="b" l="l" r="r" t="t"/>
              <a:pathLst>
                <a:path extrusionOk="0" h="47822" w="47889">
                  <a:moveTo>
                    <a:pt x="128" y="27200"/>
                  </a:moveTo>
                  <a:cubicBezTo>
                    <a:pt x="2061" y="40259"/>
                    <a:pt x="14215" y="49289"/>
                    <a:pt x="27274" y="47355"/>
                  </a:cubicBezTo>
                  <a:cubicBezTo>
                    <a:pt x="40333" y="45421"/>
                    <a:pt x="49363" y="33277"/>
                    <a:pt x="47429" y="20209"/>
                  </a:cubicBezTo>
                  <a:cubicBezTo>
                    <a:pt x="45496" y="7150"/>
                    <a:pt x="33342" y="-1880"/>
                    <a:pt x="20283" y="54"/>
                  </a:cubicBezTo>
                  <a:cubicBezTo>
                    <a:pt x="19912" y="111"/>
                    <a:pt x="19549" y="168"/>
                    <a:pt x="19178" y="245"/>
                  </a:cubicBezTo>
                  <a:cubicBezTo>
                    <a:pt x="6500" y="2473"/>
                    <a:pt x="-2006" y="14513"/>
                    <a:pt x="128"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0" name="Google Shape;260;p2"/>
            <p:cNvSpPr/>
            <p:nvPr/>
          </p:nvSpPr>
          <p:spPr>
            <a:xfrm>
              <a:off x="6156272" y="3211555"/>
              <a:ext cx="4719" cy="6573"/>
            </a:xfrm>
            <a:custGeom>
              <a:rect b="b" l="l" r="r" t="t"/>
              <a:pathLst>
                <a:path extrusionOk="0" h="6573" w="4719">
                  <a:moveTo>
                    <a:pt x="868" y="3877"/>
                  </a:moveTo>
                  <a:cubicBezTo>
                    <a:pt x="2011" y="5591"/>
                    <a:pt x="3440" y="6734"/>
                    <a:pt x="4202" y="6258"/>
                  </a:cubicBezTo>
                  <a:cubicBezTo>
                    <a:pt x="4964" y="5782"/>
                    <a:pt x="4202" y="4067"/>
                    <a:pt x="3535" y="2257"/>
                  </a:cubicBezTo>
                  <a:cubicBezTo>
                    <a:pt x="2868" y="448"/>
                    <a:pt x="963" y="-505"/>
                    <a:pt x="201" y="-124"/>
                  </a:cubicBezTo>
                  <a:cubicBezTo>
                    <a:pt x="-561" y="257"/>
                    <a:pt x="-180" y="1591"/>
                    <a:pt x="868"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1" name="Google Shape;261;p2"/>
            <p:cNvSpPr/>
            <p:nvPr/>
          </p:nvSpPr>
          <p:spPr>
            <a:xfrm>
              <a:off x="5735927" y="3395210"/>
              <a:ext cx="47874" cy="47822"/>
            </a:xfrm>
            <a:custGeom>
              <a:rect b="b" l="l" r="r" t="t"/>
              <a:pathLst>
                <a:path extrusionOk="0" h="47822" w="47874">
                  <a:moveTo>
                    <a:pt x="113" y="27200"/>
                  </a:moveTo>
                  <a:cubicBezTo>
                    <a:pt x="2046" y="40259"/>
                    <a:pt x="14200" y="49289"/>
                    <a:pt x="27259" y="47355"/>
                  </a:cubicBezTo>
                  <a:cubicBezTo>
                    <a:pt x="40318" y="45421"/>
                    <a:pt x="49348" y="33277"/>
                    <a:pt x="47414" y="20209"/>
                  </a:cubicBezTo>
                  <a:cubicBezTo>
                    <a:pt x="45481" y="7150"/>
                    <a:pt x="33327" y="-1880"/>
                    <a:pt x="20268" y="54"/>
                  </a:cubicBezTo>
                  <a:cubicBezTo>
                    <a:pt x="19897" y="111"/>
                    <a:pt x="19534" y="168"/>
                    <a:pt x="19163" y="244"/>
                  </a:cubicBezTo>
                  <a:cubicBezTo>
                    <a:pt x="6514" y="2521"/>
                    <a:pt x="-1963" y="14522"/>
                    <a:pt x="113"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2" name="Google Shape;262;p2"/>
            <p:cNvSpPr/>
            <p:nvPr/>
          </p:nvSpPr>
          <p:spPr>
            <a:xfrm>
              <a:off x="5768129" y="3404983"/>
              <a:ext cx="4826" cy="6568"/>
            </a:xfrm>
            <a:custGeom>
              <a:rect b="b" l="l" r="r" t="t"/>
              <a:pathLst>
                <a:path extrusionOk="0" h="6568" w="4826">
                  <a:moveTo>
                    <a:pt x="868" y="3807"/>
                  </a:moveTo>
                  <a:cubicBezTo>
                    <a:pt x="2011" y="5617"/>
                    <a:pt x="3440" y="6664"/>
                    <a:pt x="4202" y="6283"/>
                  </a:cubicBezTo>
                  <a:cubicBezTo>
                    <a:pt x="4964" y="5902"/>
                    <a:pt x="4678" y="3998"/>
                    <a:pt x="3535" y="2283"/>
                  </a:cubicBezTo>
                  <a:cubicBezTo>
                    <a:pt x="2392" y="568"/>
                    <a:pt x="963" y="-575"/>
                    <a:pt x="201" y="-98"/>
                  </a:cubicBezTo>
                  <a:cubicBezTo>
                    <a:pt x="-561" y="378"/>
                    <a:pt x="-180" y="2092"/>
                    <a:pt x="868"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3" name="Google Shape;263;p2"/>
            <p:cNvSpPr/>
            <p:nvPr/>
          </p:nvSpPr>
          <p:spPr>
            <a:xfrm>
              <a:off x="6165109" y="3178724"/>
              <a:ext cx="47684" cy="47636"/>
            </a:xfrm>
            <a:custGeom>
              <a:rect b="b" l="l" r="r" t="t"/>
              <a:pathLst>
                <a:path extrusionOk="0" h="47636" w="47684">
                  <a:moveTo>
                    <a:pt x="128" y="27183"/>
                  </a:moveTo>
                  <a:cubicBezTo>
                    <a:pt x="2100" y="40185"/>
                    <a:pt x="14244" y="49128"/>
                    <a:pt x="27246" y="47157"/>
                  </a:cubicBezTo>
                  <a:cubicBezTo>
                    <a:pt x="40247" y="45185"/>
                    <a:pt x="49191" y="33041"/>
                    <a:pt x="47210" y="20039"/>
                  </a:cubicBezTo>
                  <a:cubicBezTo>
                    <a:pt x="45238" y="7038"/>
                    <a:pt x="33103" y="-1906"/>
                    <a:pt x="20102" y="65"/>
                  </a:cubicBezTo>
                  <a:cubicBezTo>
                    <a:pt x="19788" y="113"/>
                    <a:pt x="19483" y="170"/>
                    <a:pt x="19178" y="227"/>
                  </a:cubicBezTo>
                  <a:cubicBezTo>
                    <a:pt x="6500" y="2456"/>
                    <a:pt x="-2006" y="14486"/>
                    <a:pt x="128"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4" name="Google Shape;264;p2"/>
            <p:cNvSpPr/>
            <p:nvPr/>
          </p:nvSpPr>
          <p:spPr>
            <a:xfrm>
              <a:off x="6197325" y="3188575"/>
              <a:ext cx="4719" cy="6509"/>
            </a:xfrm>
            <a:custGeom>
              <a:rect b="b" l="l" r="r" t="t"/>
              <a:pathLst>
                <a:path extrusionOk="0" h="6509" w="4719">
                  <a:moveTo>
                    <a:pt x="868" y="3807"/>
                  </a:moveTo>
                  <a:cubicBezTo>
                    <a:pt x="2011" y="5617"/>
                    <a:pt x="3440" y="6664"/>
                    <a:pt x="4202" y="6188"/>
                  </a:cubicBezTo>
                  <a:cubicBezTo>
                    <a:pt x="4964" y="5712"/>
                    <a:pt x="4202" y="3998"/>
                    <a:pt x="3535" y="2283"/>
                  </a:cubicBezTo>
                  <a:cubicBezTo>
                    <a:pt x="2868" y="568"/>
                    <a:pt x="963" y="-575"/>
                    <a:pt x="201" y="-98"/>
                  </a:cubicBezTo>
                  <a:cubicBezTo>
                    <a:pt x="-561" y="378"/>
                    <a:pt x="-180" y="2092"/>
                    <a:pt x="868"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5" name="Google Shape;265;p2"/>
            <p:cNvSpPr/>
            <p:nvPr/>
          </p:nvSpPr>
          <p:spPr>
            <a:xfrm>
              <a:off x="5690805" y="3410416"/>
              <a:ext cx="47817" cy="47816"/>
            </a:xfrm>
            <a:custGeom>
              <a:rect b="b" l="l" r="r" t="t"/>
              <a:pathLst>
                <a:path extrusionOk="0" h="47816" w="47817">
                  <a:moveTo>
                    <a:pt x="-199" y="23520"/>
                  </a:moveTo>
                  <a:cubicBezTo>
                    <a:pt x="-304" y="36721"/>
                    <a:pt x="10326" y="47504"/>
                    <a:pt x="23528" y="47608"/>
                  </a:cubicBezTo>
                  <a:cubicBezTo>
                    <a:pt x="36730" y="47704"/>
                    <a:pt x="47512" y="37084"/>
                    <a:pt x="47617" y="23882"/>
                  </a:cubicBezTo>
                  <a:cubicBezTo>
                    <a:pt x="47712" y="10680"/>
                    <a:pt x="37092" y="-102"/>
                    <a:pt x="23890" y="-207"/>
                  </a:cubicBezTo>
                  <a:cubicBezTo>
                    <a:pt x="23604" y="-207"/>
                    <a:pt x="23328" y="-207"/>
                    <a:pt x="23042" y="-197"/>
                  </a:cubicBezTo>
                  <a:cubicBezTo>
                    <a:pt x="10088" y="-45"/>
                    <a:pt x="-304" y="10566"/>
                    <a:pt x="-199"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6" name="Google Shape;266;p2"/>
            <p:cNvSpPr/>
            <p:nvPr/>
          </p:nvSpPr>
          <p:spPr>
            <a:xfrm>
              <a:off x="5724821" y="3421624"/>
              <a:ext cx="4084" cy="7032"/>
            </a:xfrm>
            <a:custGeom>
              <a:rect b="b" l="l" r="r" t="t"/>
              <a:pathLst>
                <a:path extrusionOk="0" h="7032" w="4084">
                  <a:moveTo>
                    <a:pt x="456" y="3930"/>
                  </a:moveTo>
                  <a:cubicBezTo>
                    <a:pt x="1218" y="5739"/>
                    <a:pt x="2551" y="7073"/>
                    <a:pt x="3313" y="6787"/>
                  </a:cubicBezTo>
                  <a:cubicBezTo>
                    <a:pt x="4075" y="6501"/>
                    <a:pt x="4075" y="4597"/>
                    <a:pt x="3313" y="2691"/>
                  </a:cubicBezTo>
                  <a:cubicBezTo>
                    <a:pt x="2551" y="787"/>
                    <a:pt x="1122" y="-452"/>
                    <a:pt x="360" y="-166"/>
                  </a:cubicBezTo>
                  <a:cubicBezTo>
                    <a:pt x="-402" y="120"/>
                    <a:pt x="-402" y="2025"/>
                    <a:pt x="456"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7" name="Google Shape;267;p2"/>
            <p:cNvSpPr/>
            <p:nvPr/>
          </p:nvSpPr>
          <p:spPr>
            <a:xfrm>
              <a:off x="6198191" y="3145363"/>
              <a:ext cx="47873" cy="47816"/>
            </a:xfrm>
            <a:custGeom>
              <a:rect b="b" l="l" r="r" t="t"/>
              <a:pathLst>
                <a:path extrusionOk="0" h="47816" w="47873">
                  <a:moveTo>
                    <a:pt x="98" y="27111"/>
                  </a:moveTo>
                  <a:cubicBezTo>
                    <a:pt x="1984" y="40180"/>
                    <a:pt x="14100" y="49247"/>
                    <a:pt x="27168" y="47361"/>
                  </a:cubicBezTo>
                  <a:cubicBezTo>
                    <a:pt x="40236" y="45485"/>
                    <a:pt x="49304" y="33360"/>
                    <a:pt x="47428" y="20291"/>
                  </a:cubicBezTo>
                  <a:cubicBezTo>
                    <a:pt x="45542" y="7223"/>
                    <a:pt x="33426" y="-1845"/>
                    <a:pt x="20357" y="41"/>
                  </a:cubicBezTo>
                  <a:cubicBezTo>
                    <a:pt x="20110" y="70"/>
                    <a:pt x="19862" y="117"/>
                    <a:pt x="19624" y="155"/>
                  </a:cubicBezTo>
                  <a:cubicBezTo>
                    <a:pt x="6794" y="2203"/>
                    <a:pt x="-1950" y="14262"/>
                    <a:pt x="98" y="27092"/>
                  </a:cubicBezTo>
                  <a:cubicBezTo>
                    <a:pt x="98" y="27102"/>
                    <a:pt x="98" y="27102"/>
                    <a:pt x="98" y="271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8" name="Google Shape;268;p2"/>
            <p:cNvSpPr/>
            <p:nvPr/>
          </p:nvSpPr>
          <p:spPr>
            <a:xfrm>
              <a:off x="6230448" y="3155047"/>
              <a:ext cx="4741" cy="6568"/>
            </a:xfrm>
            <a:custGeom>
              <a:rect b="b" l="l" r="r" t="t"/>
              <a:pathLst>
                <a:path extrusionOk="0" h="6568" w="4741">
                  <a:moveTo>
                    <a:pt x="893" y="3902"/>
                  </a:moveTo>
                  <a:cubicBezTo>
                    <a:pt x="1940" y="5617"/>
                    <a:pt x="3464" y="6664"/>
                    <a:pt x="4226" y="6284"/>
                  </a:cubicBezTo>
                  <a:cubicBezTo>
                    <a:pt x="4988" y="5903"/>
                    <a:pt x="4226" y="3997"/>
                    <a:pt x="3464" y="2283"/>
                  </a:cubicBezTo>
                  <a:cubicBezTo>
                    <a:pt x="2702" y="569"/>
                    <a:pt x="988" y="-574"/>
                    <a:pt x="226" y="-98"/>
                  </a:cubicBezTo>
                  <a:cubicBezTo>
                    <a:pt x="-536" y="378"/>
                    <a:pt x="-251" y="2093"/>
                    <a:pt x="893"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9" name="Google Shape;269;p2"/>
            <p:cNvSpPr/>
            <p:nvPr/>
          </p:nvSpPr>
          <p:spPr>
            <a:xfrm>
              <a:off x="6239133" y="3120717"/>
              <a:ext cx="47669" cy="47636"/>
            </a:xfrm>
            <a:custGeom>
              <a:rect b="b" l="l" r="r" t="t"/>
              <a:pathLst>
                <a:path extrusionOk="0" h="47636" w="47669">
                  <a:moveTo>
                    <a:pt x="113" y="27183"/>
                  </a:moveTo>
                  <a:cubicBezTo>
                    <a:pt x="2085" y="40185"/>
                    <a:pt x="14229" y="49129"/>
                    <a:pt x="27231" y="47157"/>
                  </a:cubicBezTo>
                  <a:cubicBezTo>
                    <a:pt x="40232" y="45185"/>
                    <a:pt x="49176" y="33041"/>
                    <a:pt x="47195" y="20040"/>
                  </a:cubicBezTo>
                  <a:cubicBezTo>
                    <a:pt x="45223" y="7038"/>
                    <a:pt x="33089" y="-1906"/>
                    <a:pt x="20087" y="65"/>
                  </a:cubicBezTo>
                  <a:cubicBezTo>
                    <a:pt x="19773" y="113"/>
                    <a:pt x="19468" y="170"/>
                    <a:pt x="19163" y="227"/>
                  </a:cubicBezTo>
                  <a:cubicBezTo>
                    <a:pt x="6514" y="2504"/>
                    <a:pt x="-1963" y="14506"/>
                    <a:pt x="113"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0" name="Google Shape;270;p2"/>
            <p:cNvSpPr/>
            <p:nvPr/>
          </p:nvSpPr>
          <p:spPr>
            <a:xfrm>
              <a:off x="6271334" y="3130507"/>
              <a:ext cx="4719" cy="6563"/>
            </a:xfrm>
            <a:custGeom>
              <a:rect b="b" l="l" r="r" t="t"/>
              <a:pathLst>
                <a:path extrusionOk="0" h="6563" w="4719">
                  <a:moveTo>
                    <a:pt x="868" y="3867"/>
                  </a:moveTo>
                  <a:cubicBezTo>
                    <a:pt x="2011" y="5582"/>
                    <a:pt x="3440" y="6725"/>
                    <a:pt x="4202" y="6248"/>
                  </a:cubicBezTo>
                  <a:cubicBezTo>
                    <a:pt x="4964" y="5772"/>
                    <a:pt x="4202" y="4058"/>
                    <a:pt x="3535" y="2343"/>
                  </a:cubicBezTo>
                  <a:cubicBezTo>
                    <a:pt x="2868" y="628"/>
                    <a:pt x="963" y="-515"/>
                    <a:pt x="201" y="-133"/>
                  </a:cubicBezTo>
                  <a:cubicBezTo>
                    <a:pt x="-561" y="247"/>
                    <a:pt x="-180" y="2152"/>
                    <a:pt x="868"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1" name="Google Shape;271;p2"/>
            <p:cNvSpPr/>
            <p:nvPr/>
          </p:nvSpPr>
          <p:spPr>
            <a:xfrm>
              <a:off x="6318858" y="3059284"/>
              <a:ext cx="47682" cy="47629"/>
            </a:xfrm>
            <a:custGeom>
              <a:rect b="b" l="l" r="r" t="t"/>
              <a:pathLst>
                <a:path extrusionOk="0" h="47629" w="47682">
                  <a:moveTo>
                    <a:pt x="113" y="27084"/>
                  </a:moveTo>
                  <a:cubicBezTo>
                    <a:pt x="2037" y="40096"/>
                    <a:pt x="14133" y="49087"/>
                    <a:pt x="27145" y="47163"/>
                  </a:cubicBezTo>
                  <a:cubicBezTo>
                    <a:pt x="40156" y="45239"/>
                    <a:pt x="49147" y="33142"/>
                    <a:pt x="47223" y="20131"/>
                  </a:cubicBezTo>
                  <a:cubicBezTo>
                    <a:pt x="45309" y="7120"/>
                    <a:pt x="33202" y="-1872"/>
                    <a:pt x="20191" y="52"/>
                  </a:cubicBezTo>
                  <a:cubicBezTo>
                    <a:pt x="19848" y="100"/>
                    <a:pt x="19506" y="157"/>
                    <a:pt x="19163" y="224"/>
                  </a:cubicBezTo>
                  <a:cubicBezTo>
                    <a:pt x="6533" y="2453"/>
                    <a:pt x="-1964" y="14426"/>
                    <a:pt x="113" y="270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2" name="Google Shape;272;p2"/>
            <p:cNvSpPr/>
            <p:nvPr/>
          </p:nvSpPr>
          <p:spPr>
            <a:xfrm>
              <a:off x="6351063" y="3068750"/>
              <a:ext cx="4822" cy="6568"/>
            </a:xfrm>
            <a:custGeom>
              <a:rect b="b" l="l" r="r" t="t"/>
              <a:pathLst>
                <a:path extrusionOk="0" h="6568" w="4822">
                  <a:moveTo>
                    <a:pt x="959" y="3807"/>
                  </a:moveTo>
                  <a:cubicBezTo>
                    <a:pt x="2007" y="5617"/>
                    <a:pt x="3435" y="6664"/>
                    <a:pt x="4197" y="6284"/>
                  </a:cubicBezTo>
                  <a:cubicBezTo>
                    <a:pt x="4959" y="5903"/>
                    <a:pt x="4674" y="3997"/>
                    <a:pt x="3530" y="2283"/>
                  </a:cubicBezTo>
                  <a:cubicBezTo>
                    <a:pt x="2387" y="569"/>
                    <a:pt x="959" y="-574"/>
                    <a:pt x="197" y="-98"/>
                  </a:cubicBezTo>
                  <a:cubicBezTo>
                    <a:pt x="-565" y="378"/>
                    <a:pt x="-184" y="2378"/>
                    <a:pt x="959"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3" name="Google Shape;273;p2"/>
            <p:cNvSpPr/>
            <p:nvPr/>
          </p:nvSpPr>
          <p:spPr>
            <a:xfrm>
              <a:off x="6280185" y="3091649"/>
              <a:ext cx="47874" cy="47822"/>
            </a:xfrm>
            <a:custGeom>
              <a:rect b="b" l="l" r="r" t="t"/>
              <a:pathLst>
                <a:path extrusionOk="0" h="47822" w="47874">
                  <a:moveTo>
                    <a:pt x="113" y="27200"/>
                  </a:moveTo>
                  <a:cubicBezTo>
                    <a:pt x="2047" y="40259"/>
                    <a:pt x="14201" y="49288"/>
                    <a:pt x="27259" y="47355"/>
                  </a:cubicBezTo>
                  <a:cubicBezTo>
                    <a:pt x="40318" y="45421"/>
                    <a:pt x="49348" y="33268"/>
                    <a:pt x="47414" y="20209"/>
                  </a:cubicBezTo>
                  <a:cubicBezTo>
                    <a:pt x="45481" y="7150"/>
                    <a:pt x="33327" y="-1880"/>
                    <a:pt x="20268" y="54"/>
                  </a:cubicBezTo>
                  <a:cubicBezTo>
                    <a:pt x="19896" y="111"/>
                    <a:pt x="19535" y="168"/>
                    <a:pt x="19163" y="244"/>
                  </a:cubicBezTo>
                  <a:cubicBezTo>
                    <a:pt x="6514" y="2521"/>
                    <a:pt x="-1963" y="14522"/>
                    <a:pt x="113"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4" name="Google Shape;274;p2"/>
            <p:cNvSpPr/>
            <p:nvPr/>
          </p:nvSpPr>
          <p:spPr>
            <a:xfrm>
              <a:off x="6312500" y="3101446"/>
              <a:ext cx="4672" cy="6543"/>
            </a:xfrm>
            <a:custGeom>
              <a:rect b="b" l="l" r="r" t="t"/>
              <a:pathLst>
                <a:path extrusionOk="0" h="6543" w="4672">
                  <a:moveTo>
                    <a:pt x="851" y="3877"/>
                  </a:moveTo>
                  <a:cubicBezTo>
                    <a:pt x="1898" y="5591"/>
                    <a:pt x="3422" y="6639"/>
                    <a:pt x="4089" y="6258"/>
                  </a:cubicBezTo>
                  <a:cubicBezTo>
                    <a:pt x="4756" y="5877"/>
                    <a:pt x="4566" y="4067"/>
                    <a:pt x="3422" y="2257"/>
                  </a:cubicBezTo>
                  <a:cubicBezTo>
                    <a:pt x="2279" y="448"/>
                    <a:pt x="851" y="-505"/>
                    <a:pt x="184" y="-124"/>
                  </a:cubicBezTo>
                  <a:cubicBezTo>
                    <a:pt x="-483" y="257"/>
                    <a:pt x="-292" y="2067"/>
                    <a:pt x="851"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5" name="Google Shape;275;p2"/>
            <p:cNvSpPr/>
            <p:nvPr/>
          </p:nvSpPr>
          <p:spPr>
            <a:xfrm>
              <a:off x="6361830" y="3030018"/>
              <a:ext cx="47873" cy="47823"/>
            </a:xfrm>
            <a:custGeom>
              <a:rect b="b" l="l" r="r" t="t"/>
              <a:pathLst>
                <a:path extrusionOk="0" h="47823" w="47873">
                  <a:moveTo>
                    <a:pt x="98" y="27109"/>
                  </a:moveTo>
                  <a:cubicBezTo>
                    <a:pt x="1974" y="40177"/>
                    <a:pt x="14100" y="49255"/>
                    <a:pt x="27168" y="47369"/>
                  </a:cubicBezTo>
                  <a:cubicBezTo>
                    <a:pt x="40236" y="45492"/>
                    <a:pt x="49304" y="33376"/>
                    <a:pt x="47428" y="20308"/>
                  </a:cubicBezTo>
                  <a:cubicBezTo>
                    <a:pt x="45551" y="7230"/>
                    <a:pt x="33426" y="-1837"/>
                    <a:pt x="20357" y="39"/>
                  </a:cubicBezTo>
                  <a:cubicBezTo>
                    <a:pt x="19957" y="96"/>
                    <a:pt x="19548" y="172"/>
                    <a:pt x="19148" y="249"/>
                  </a:cubicBezTo>
                  <a:cubicBezTo>
                    <a:pt x="6546" y="2525"/>
                    <a:pt x="-1921" y="14460"/>
                    <a:pt x="98" y="271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6" name="Google Shape;276;p2"/>
            <p:cNvSpPr/>
            <p:nvPr/>
          </p:nvSpPr>
          <p:spPr>
            <a:xfrm>
              <a:off x="6394112" y="3040175"/>
              <a:ext cx="4719" cy="6568"/>
            </a:xfrm>
            <a:custGeom>
              <a:rect b="b" l="l" r="r" t="t"/>
              <a:pathLst>
                <a:path extrusionOk="0" h="6568" w="4719">
                  <a:moveTo>
                    <a:pt x="868" y="3807"/>
                  </a:moveTo>
                  <a:cubicBezTo>
                    <a:pt x="1916" y="5617"/>
                    <a:pt x="3440" y="6664"/>
                    <a:pt x="4202" y="6284"/>
                  </a:cubicBezTo>
                  <a:cubicBezTo>
                    <a:pt x="4964" y="5903"/>
                    <a:pt x="4202" y="3997"/>
                    <a:pt x="3535" y="2283"/>
                  </a:cubicBezTo>
                  <a:cubicBezTo>
                    <a:pt x="2868" y="569"/>
                    <a:pt x="963" y="-574"/>
                    <a:pt x="201" y="-98"/>
                  </a:cubicBezTo>
                  <a:cubicBezTo>
                    <a:pt x="-561" y="378"/>
                    <a:pt x="-180" y="1711"/>
                    <a:pt x="868"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7" name="Google Shape;277;p2"/>
            <p:cNvSpPr/>
            <p:nvPr/>
          </p:nvSpPr>
          <p:spPr>
            <a:xfrm>
              <a:off x="6402216" y="3000797"/>
              <a:ext cx="47654" cy="47636"/>
            </a:xfrm>
            <a:custGeom>
              <a:rect b="b" l="l" r="r" t="t"/>
              <a:pathLst>
                <a:path extrusionOk="0" h="47636" w="47654">
                  <a:moveTo>
                    <a:pt x="98" y="27183"/>
                  </a:moveTo>
                  <a:cubicBezTo>
                    <a:pt x="2070" y="40185"/>
                    <a:pt x="14214" y="49129"/>
                    <a:pt x="27216" y="47157"/>
                  </a:cubicBezTo>
                  <a:cubicBezTo>
                    <a:pt x="40218" y="45185"/>
                    <a:pt x="49161" y="33041"/>
                    <a:pt x="47180" y="20040"/>
                  </a:cubicBezTo>
                  <a:cubicBezTo>
                    <a:pt x="45208" y="7038"/>
                    <a:pt x="33074" y="-1906"/>
                    <a:pt x="20072" y="65"/>
                  </a:cubicBezTo>
                  <a:cubicBezTo>
                    <a:pt x="19758" y="113"/>
                    <a:pt x="19453" y="170"/>
                    <a:pt x="19148" y="227"/>
                  </a:cubicBezTo>
                  <a:cubicBezTo>
                    <a:pt x="6537" y="2552"/>
                    <a:pt x="-1921" y="14515"/>
                    <a:pt x="98"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8" name="Google Shape;278;p2"/>
            <p:cNvSpPr/>
            <p:nvPr/>
          </p:nvSpPr>
          <p:spPr>
            <a:xfrm>
              <a:off x="6434515" y="3010578"/>
              <a:ext cx="4672" cy="6573"/>
            </a:xfrm>
            <a:custGeom>
              <a:rect b="b" l="l" r="r" t="t"/>
              <a:pathLst>
                <a:path extrusionOk="0" h="6573" w="4672">
                  <a:moveTo>
                    <a:pt x="851" y="3877"/>
                  </a:moveTo>
                  <a:cubicBezTo>
                    <a:pt x="1898" y="5591"/>
                    <a:pt x="3422" y="6734"/>
                    <a:pt x="4089" y="6258"/>
                  </a:cubicBezTo>
                  <a:cubicBezTo>
                    <a:pt x="4756" y="5782"/>
                    <a:pt x="4565" y="4067"/>
                    <a:pt x="3422" y="2257"/>
                  </a:cubicBezTo>
                  <a:cubicBezTo>
                    <a:pt x="2279" y="448"/>
                    <a:pt x="851" y="-505"/>
                    <a:pt x="184" y="-124"/>
                  </a:cubicBezTo>
                  <a:cubicBezTo>
                    <a:pt x="-483" y="257"/>
                    <a:pt x="-292" y="2162"/>
                    <a:pt x="851"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9" name="Google Shape;279;p2"/>
            <p:cNvSpPr/>
            <p:nvPr/>
          </p:nvSpPr>
          <p:spPr>
            <a:xfrm>
              <a:off x="6444286" y="2973919"/>
              <a:ext cx="47889" cy="47822"/>
            </a:xfrm>
            <a:custGeom>
              <a:rect b="b" l="l" r="r" t="t"/>
              <a:pathLst>
                <a:path extrusionOk="0" h="47822" w="47889">
                  <a:moveTo>
                    <a:pt x="128" y="27200"/>
                  </a:moveTo>
                  <a:cubicBezTo>
                    <a:pt x="2062" y="40259"/>
                    <a:pt x="14216" y="49289"/>
                    <a:pt x="27274" y="47355"/>
                  </a:cubicBezTo>
                  <a:cubicBezTo>
                    <a:pt x="40333" y="45421"/>
                    <a:pt x="49363" y="33277"/>
                    <a:pt x="47429" y="20209"/>
                  </a:cubicBezTo>
                  <a:cubicBezTo>
                    <a:pt x="45496" y="7150"/>
                    <a:pt x="33342" y="-1880"/>
                    <a:pt x="20283" y="54"/>
                  </a:cubicBezTo>
                  <a:cubicBezTo>
                    <a:pt x="19911" y="111"/>
                    <a:pt x="19550" y="168"/>
                    <a:pt x="19178" y="245"/>
                  </a:cubicBezTo>
                  <a:cubicBezTo>
                    <a:pt x="6500" y="2473"/>
                    <a:pt x="-2006" y="14513"/>
                    <a:pt x="128"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0" name="Google Shape;280;p2"/>
            <p:cNvSpPr/>
            <p:nvPr/>
          </p:nvSpPr>
          <p:spPr>
            <a:xfrm>
              <a:off x="6476610" y="2983717"/>
              <a:ext cx="4719" cy="6573"/>
            </a:xfrm>
            <a:custGeom>
              <a:rect b="b" l="l" r="r" t="t"/>
              <a:pathLst>
                <a:path extrusionOk="0" h="6573" w="4719">
                  <a:moveTo>
                    <a:pt x="761" y="3877"/>
                  </a:moveTo>
                  <a:cubicBezTo>
                    <a:pt x="1904" y="5591"/>
                    <a:pt x="3332" y="6734"/>
                    <a:pt x="4095" y="6258"/>
                  </a:cubicBezTo>
                  <a:cubicBezTo>
                    <a:pt x="4857" y="5782"/>
                    <a:pt x="4571" y="4067"/>
                    <a:pt x="3428" y="2257"/>
                  </a:cubicBezTo>
                  <a:cubicBezTo>
                    <a:pt x="2285" y="448"/>
                    <a:pt x="856" y="-505"/>
                    <a:pt x="189" y="-124"/>
                  </a:cubicBezTo>
                  <a:cubicBezTo>
                    <a:pt x="-477" y="257"/>
                    <a:pt x="-287" y="2067"/>
                    <a:pt x="761"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1" name="Google Shape;281;p2"/>
            <p:cNvSpPr/>
            <p:nvPr/>
          </p:nvSpPr>
          <p:spPr>
            <a:xfrm>
              <a:off x="6484687" y="2944201"/>
              <a:ext cx="47874" cy="47822"/>
            </a:xfrm>
            <a:custGeom>
              <a:rect b="b" l="l" r="r" t="t"/>
              <a:pathLst>
                <a:path extrusionOk="0" h="47822" w="47874">
                  <a:moveTo>
                    <a:pt x="113" y="27200"/>
                  </a:moveTo>
                  <a:cubicBezTo>
                    <a:pt x="2047" y="40259"/>
                    <a:pt x="14201" y="49289"/>
                    <a:pt x="27259" y="47355"/>
                  </a:cubicBezTo>
                  <a:cubicBezTo>
                    <a:pt x="40318" y="45421"/>
                    <a:pt x="49348" y="33277"/>
                    <a:pt x="47414" y="20209"/>
                  </a:cubicBezTo>
                  <a:cubicBezTo>
                    <a:pt x="45481" y="7150"/>
                    <a:pt x="33327" y="-1880"/>
                    <a:pt x="20268" y="54"/>
                  </a:cubicBezTo>
                  <a:cubicBezTo>
                    <a:pt x="19896" y="111"/>
                    <a:pt x="19535" y="168"/>
                    <a:pt x="19163" y="244"/>
                  </a:cubicBezTo>
                  <a:cubicBezTo>
                    <a:pt x="6514" y="2521"/>
                    <a:pt x="-1963" y="14522"/>
                    <a:pt x="113"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2" name="Google Shape;282;p2"/>
            <p:cNvSpPr/>
            <p:nvPr/>
          </p:nvSpPr>
          <p:spPr>
            <a:xfrm>
              <a:off x="6516508" y="2954380"/>
              <a:ext cx="4719" cy="6573"/>
            </a:xfrm>
            <a:custGeom>
              <a:rect b="b" l="l" r="r" t="t"/>
              <a:pathLst>
                <a:path extrusionOk="0" h="6573" w="4719">
                  <a:moveTo>
                    <a:pt x="868" y="3877"/>
                  </a:moveTo>
                  <a:cubicBezTo>
                    <a:pt x="2011" y="5591"/>
                    <a:pt x="3440" y="6734"/>
                    <a:pt x="4202" y="6258"/>
                  </a:cubicBezTo>
                  <a:cubicBezTo>
                    <a:pt x="4964" y="5782"/>
                    <a:pt x="4202" y="4067"/>
                    <a:pt x="3535" y="2257"/>
                  </a:cubicBezTo>
                  <a:cubicBezTo>
                    <a:pt x="2868" y="448"/>
                    <a:pt x="963" y="-505"/>
                    <a:pt x="201" y="-124"/>
                  </a:cubicBezTo>
                  <a:cubicBezTo>
                    <a:pt x="-561" y="257"/>
                    <a:pt x="-180" y="1781"/>
                    <a:pt x="868"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3" name="Google Shape;283;p2"/>
            <p:cNvSpPr/>
            <p:nvPr/>
          </p:nvSpPr>
          <p:spPr>
            <a:xfrm>
              <a:off x="6518135" y="2907619"/>
              <a:ext cx="47872" cy="47816"/>
            </a:xfrm>
            <a:custGeom>
              <a:rect b="b" l="l" r="r" t="t"/>
              <a:pathLst>
                <a:path extrusionOk="0" h="47816" w="47872">
                  <a:moveTo>
                    <a:pt x="98" y="27111"/>
                  </a:moveTo>
                  <a:cubicBezTo>
                    <a:pt x="1984" y="40180"/>
                    <a:pt x="14100" y="49248"/>
                    <a:pt x="27168" y="47362"/>
                  </a:cubicBezTo>
                  <a:cubicBezTo>
                    <a:pt x="40236" y="45485"/>
                    <a:pt x="49304" y="33360"/>
                    <a:pt x="47427" y="20291"/>
                  </a:cubicBezTo>
                  <a:cubicBezTo>
                    <a:pt x="45542" y="7223"/>
                    <a:pt x="33426" y="-1845"/>
                    <a:pt x="20357" y="41"/>
                  </a:cubicBezTo>
                  <a:cubicBezTo>
                    <a:pt x="20110" y="70"/>
                    <a:pt x="19862" y="118"/>
                    <a:pt x="19624" y="156"/>
                  </a:cubicBezTo>
                  <a:cubicBezTo>
                    <a:pt x="6794" y="2204"/>
                    <a:pt x="-1950" y="14262"/>
                    <a:pt x="98" y="27093"/>
                  </a:cubicBezTo>
                  <a:cubicBezTo>
                    <a:pt x="98" y="27102"/>
                    <a:pt x="98" y="27102"/>
                    <a:pt x="98" y="271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4" name="Google Shape;284;p2"/>
            <p:cNvSpPr/>
            <p:nvPr/>
          </p:nvSpPr>
          <p:spPr>
            <a:xfrm>
              <a:off x="6550598" y="2917303"/>
              <a:ext cx="4728" cy="6568"/>
            </a:xfrm>
            <a:custGeom>
              <a:rect b="b" l="l" r="r" t="t"/>
              <a:pathLst>
                <a:path extrusionOk="0" h="6568" w="4728">
                  <a:moveTo>
                    <a:pt x="877" y="3902"/>
                  </a:moveTo>
                  <a:cubicBezTo>
                    <a:pt x="1925" y="5617"/>
                    <a:pt x="3449" y="6664"/>
                    <a:pt x="4211" y="6283"/>
                  </a:cubicBezTo>
                  <a:cubicBezTo>
                    <a:pt x="4973" y="5903"/>
                    <a:pt x="4211" y="3997"/>
                    <a:pt x="3544" y="2283"/>
                  </a:cubicBezTo>
                  <a:cubicBezTo>
                    <a:pt x="2877" y="569"/>
                    <a:pt x="877" y="-574"/>
                    <a:pt x="210" y="-98"/>
                  </a:cubicBezTo>
                  <a:cubicBezTo>
                    <a:pt x="-456" y="378"/>
                    <a:pt x="-361" y="2093"/>
                    <a:pt x="877"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5" name="Google Shape;285;p2"/>
            <p:cNvSpPr/>
            <p:nvPr/>
          </p:nvSpPr>
          <p:spPr>
            <a:xfrm>
              <a:off x="6550029" y="2874400"/>
              <a:ext cx="47667" cy="47636"/>
            </a:xfrm>
            <a:custGeom>
              <a:rect b="b" l="l" r="r" t="t"/>
              <a:pathLst>
                <a:path extrusionOk="0" h="47636" w="47667">
                  <a:moveTo>
                    <a:pt x="113" y="27183"/>
                  </a:moveTo>
                  <a:cubicBezTo>
                    <a:pt x="2085" y="40185"/>
                    <a:pt x="14229" y="49129"/>
                    <a:pt x="27231" y="47157"/>
                  </a:cubicBezTo>
                  <a:cubicBezTo>
                    <a:pt x="40232" y="45185"/>
                    <a:pt x="49167" y="33041"/>
                    <a:pt x="47195" y="20039"/>
                  </a:cubicBezTo>
                  <a:cubicBezTo>
                    <a:pt x="45224" y="7038"/>
                    <a:pt x="33089" y="-1906"/>
                    <a:pt x="20087" y="65"/>
                  </a:cubicBezTo>
                  <a:cubicBezTo>
                    <a:pt x="19773" y="113"/>
                    <a:pt x="19468" y="170"/>
                    <a:pt x="19163" y="227"/>
                  </a:cubicBezTo>
                  <a:cubicBezTo>
                    <a:pt x="6514" y="2504"/>
                    <a:pt x="-1963" y="14505"/>
                    <a:pt x="113"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6" name="Google Shape;286;p2"/>
            <p:cNvSpPr/>
            <p:nvPr/>
          </p:nvSpPr>
          <p:spPr>
            <a:xfrm>
              <a:off x="6584802" y="2883775"/>
              <a:ext cx="4826" cy="6503"/>
            </a:xfrm>
            <a:custGeom>
              <a:rect b="b" l="l" r="r" t="t"/>
              <a:pathLst>
                <a:path extrusionOk="0" h="6503" w="4826">
                  <a:moveTo>
                    <a:pt x="868" y="3807"/>
                  </a:moveTo>
                  <a:cubicBezTo>
                    <a:pt x="2011" y="5522"/>
                    <a:pt x="3439" y="6664"/>
                    <a:pt x="4202" y="6188"/>
                  </a:cubicBezTo>
                  <a:cubicBezTo>
                    <a:pt x="4964" y="5712"/>
                    <a:pt x="4678" y="3998"/>
                    <a:pt x="3535" y="2283"/>
                  </a:cubicBezTo>
                  <a:cubicBezTo>
                    <a:pt x="2392" y="568"/>
                    <a:pt x="963" y="-575"/>
                    <a:pt x="201" y="-98"/>
                  </a:cubicBezTo>
                  <a:cubicBezTo>
                    <a:pt x="-561" y="378"/>
                    <a:pt x="-180" y="2092"/>
                    <a:pt x="868"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7" name="Google Shape;287;p2"/>
            <p:cNvSpPr/>
            <p:nvPr/>
          </p:nvSpPr>
          <p:spPr>
            <a:xfrm>
              <a:off x="6579964" y="2831229"/>
              <a:ext cx="47861" cy="47823"/>
            </a:xfrm>
            <a:custGeom>
              <a:rect b="b" l="l" r="r" t="t"/>
              <a:pathLst>
                <a:path extrusionOk="0" h="47823" w="47861">
                  <a:moveTo>
                    <a:pt x="86" y="27111"/>
                  </a:moveTo>
                  <a:cubicBezTo>
                    <a:pt x="1972" y="40180"/>
                    <a:pt x="14088" y="49248"/>
                    <a:pt x="27156" y="47371"/>
                  </a:cubicBezTo>
                  <a:cubicBezTo>
                    <a:pt x="40224" y="45485"/>
                    <a:pt x="49292" y="33360"/>
                    <a:pt x="47416" y="20291"/>
                  </a:cubicBezTo>
                  <a:cubicBezTo>
                    <a:pt x="45530" y="7223"/>
                    <a:pt x="33414" y="-1845"/>
                    <a:pt x="20336" y="41"/>
                  </a:cubicBezTo>
                  <a:cubicBezTo>
                    <a:pt x="20098" y="70"/>
                    <a:pt x="19850" y="117"/>
                    <a:pt x="19612" y="155"/>
                  </a:cubicBezTo>
                  <a:cubicBezTo>
                    <a:pt x="6801" y="2251"/>
                    <a:pt x="-1914" y="14291"/>
                    <a:pt x="86" y="271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8" name="Google Shape;288;p2"/>
            <p:cNvSpPr/>
            <p:nvPr/>
          </p:nvSpPr>
          <p:spPr>
            <a:xfrm>
              <a:off x="6614305" y="2840080"/>
              <a:ext cx="4743" cy="6543"/>
            </a:xfrm>
            <a:custGeom>
              <a:rect b="b" l="l" r="r" t="t"/>
              <a:pathLst>
                <a:path extrusionOk="0" h="6543" w="4743">
                  <a:moveTo>
                    <a:pt x="892" y="3877"/>
                  </a:moveTo>
                  <a:cubicBezTo>
                    <a:pt x="1940" y="5591"/>
                    <a:pt x="3464" y="6639"/>
                    <a:pt x="4226" y="6258"/>
                  </a:cubicBezTo>
                  <a:cubicBezTo>
                    <a:pt x="4988" y="5877"/>
                    <a:pt x="4226" y="4067"/>
                    <a:pt x="3559" y="2257"/>
                  </a:cubicBezTo>
                  <a:cubicBezTo>
                    <a:pt x="2893" y="448"/>
                    <a:pt x="988" y="-505"/>
                    <a:pt x="226" y="-124"/>
                  </a:cubicBezTo>
                  <a:cubicBezTo>
                    <a:pt x="-536" y="257"/>
                    <a:pt x="-251" y="2448"/>
                    <a:pt x="892"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9" name="Google Shape;289;p2"/>
            <p:cNvSpPr/>
            <p:nvPr/>
          </p:nvSpPr>
          <p:spPr>
            <a:xfrm>
              <a:off x="6605464" y="2786104"/>
              <a:ext cx="47669" cy="47636"/>
            </a:xfrm>
            <a:custGeom>
              <a:rect b="b" l="l" r="r" t="t"/>
              <a:pathLst>
                <a:path extrusionOk="0" h="47636" w="47669">
                  <a:moveTo>
                    <a:pt x="113" y="27183"/>
                  </a:moveTo>
                  <a:cubicBezTo>
                    <a:pt x="2085" y="40185"/>
                    <a:pt x="14229" y="49129"/>
                    <a:pt x="27231" y="47157"/>
                  </a:cubicBezTo>
                  <a:cubicBezTo>
                    <a:pt x="40232" y="45185"/>
                    <a:pt x="49176" y="33041"/>
                    <a:pt x="47195" y="20039"/>
                  </a:cubicBezTo>
                  <a:cubicBezTo>
                    <a:pt x="45223" y="7038"/>
                    <a:pt x="33089" y="-1906"/>
                    <a:pt x="20087" y="65"/>
                  </a:cubicBezTo>
                  <a:cubicBezTo>
                    <a:pt x="19773" y="113"/>
                    <a:pt x="19468" y="170"/>
                    <a:pt x="19163" y="227"/>
                  </a:cubicBezTo>
                  <a:cubicBezTo>
                    <a:pt x="6514" y="2504"/>
                    <a:pt x="-1963" y="14505"/>
                    <a:pt x="113"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0" name="Google Shape;290;p2"/>
            <p:cNvSpPr/>
            <p:nvPr/>
          </p:nvSpPr>
          <p:spPr>
            <a:xfrm>
              <a:off x="6640238" y="2795478"/>
              <a:ext cx="4826" cy="6568"/>
            </a:xfrm>
            <a:custGeom>
              <a:rect b="b" l="l" r="r" t="t"/>
              <a:pathLst>
                <a:path extrusionOk="0" h="6568" w="4826">
                  <a:moveTo>
                    <a:pt x="868" y="3807"/>
                  </a:moveTo>
                  <a:cubicBezTo>
                    <a:pt x="2011" y="5617"/>
                    <a:pt x="3440" y="6664"/>
                    <a:pt x="4202" y="6284"/>
                  </a:cubicBezTo>
                  <a:cubicBezTo>
                    <a:pt x="4964" y="5903"/>
                    <a:pt x="4678" y="3997"/>
                    <a:pt x="3535" y="2283"/>
                  </a:cubicBezTo>
                  <a:cubicBezTo>
                    <a:pt x="2392" y="569"/>
                    <a:pt x="963" y="-574"/>
                    <a:pt x="201" y="-98"/>
                  </a:cubicBezTo>
                  <a:cubicBezTo>
                    <a:pt x="-561" y="378"/>
                    <a:pt x="-180" y="2093"/>
                    <a:pt x="868"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1" name="Google Shape;291;p2"/>
            <p:cNvSpPr/>
            <p:nvPr/>
          </p:nvSpPr>
          <p:spPr>
            <a:xfrm>
              <a:off x="6630310" y="2734859"/>
              <a:ext cx="47684" cy="47636"/>
            </a:xfrm>
            <a:custGeom>
              <a:rect b="b" l="l" r="r" t="t"/>
              <a:pathLst>
                <a:path extrusionOk="0" h="47636" w="47684">
                  <a:moveTo>
                    <a:pt x="128" y="27183"/>
                  </a:moveTo>
                  <a:cubicBezTo>
                    <a:pt x="2100" y="40185"/>
                    <a:pt x="14244" y="49129"/>
                    <a:pt x="27246" y="47157"/>
                  </a:cubicBezTo>
                  <a:cubicBezTo>
                    <a:pt x="40247" y="45185"/>
                    <a:pt x="49191" y="33041"/>
                    <a:pt x="47210" y="20039"/>
                  </a:cubicBezTo>
                  <a:cubicBezTo>
                    <a:pt x="45238" y="7038"/>
                    <a:pt x="33104" y="-1906"/>
                    <a:pt x="20102" y="65"/>
                  </a:cubicBezTo>
                  <a:cubicBezTo>
                    <a:pt x="19788" y="113"/>
                    <a:pt x="19483" y="170"/>
                    <a:pt x="19178" y="227"/>
                  </a:cubicBezTo>
                  <a:cubicBezTo>
                    <a:pt x="6500" y="2456"/>
                    <a:pt x="-2006" y="14486"/>
                    <a:pt x="128"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2" name="Google Shape;292;p2"/>
            <p:cNvSpPr/>
            <p:nvPr/>
          </p:nvSpPr>
          <p:spPr>
            <a:xfrm>
              <a:off x="6664952" y="2744233"/>
              <a:ext cx="4674" cy="6503"/>
            </a:xfrm>
            <a:custGeom>
              <a:rect b="b" l="l" r="r" t="t"/>
              <a:pathLst>
                <a:path extrusionOk="0" h="6503" w="4674">
                  <a:moveTo>
                    <a:pt x="823" y="3807"/>
                  </a:moveTo>
                  <a:cubicBezTo>
                    <a:pt x="1966" y="5521"/>
                    <a:pt x="3395" y="6665"/>
                    <a:pt x="4157" y="6188"/>
                  </a:cubicBezTo>
                  <a:cubicBezTo>
                    <a:pt x="4919" y="5712"/>
                    <a:pt x="4157" y="3998"/>
                    <a:pt x="3490" y="2283"/>
                  </a:cubicBezTo>
                  <a:cubicBezTo>
                    <a:pt x="2824" y="569"/>
                    <a:pt x="919" y="-574"/>
                    <a:pt x="157" y="-98"/>
                  </a:cubicBezTo>
                  <a:cubicBezTo>
                    <a:pt x="-605" y="378"/>
                    <a:pt x="-34" y="2093"/>
                    <a:pt x="823"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3" name="Google Shape;293;p2"/>
            <p:cNvSpPr/>
            <p:nvPr/>
          </p:nvSpPr>
          <p:spPr>
            <a:xfrm>
              <a:off x="5651168" y="3431913"/>
              <a:ext cx="47624" cy="47820"/>
            </a:xfrm>
            <a:custGeom>
              <a:rect b="b" l="l" r="r" t="t"/>
              <a:pathLst>
                <a:path extrusionOk="0" h="47820" w="47624">
                  <a:moveTo>
                    <a:pt x="38676" y="5356"/>
                  </a:moveTo>
                  <a:cubicBezTo>
                    <a:pt x="48859" y="13671"/>
                    <a:pt x="50373" y="28673"/>
                    <a:pt x="42058" y="38865"/>
                  </a:cubicBezTo>
                  <a:cubicBezTo>
                    <a:pt x="33742" y="49047"/>
                    <a:pt x="18740" y="50562"/>
                    <a:pt x="8549" y="42246"/>
                  </a:cubicBezTo>
                  <a:cubicBezTo>
                    <a:pt x="-1633" y="33921"/>
                    <a:pt x="-3148" y="18919"/>
                    <a:pt x="5167" y="8737"/>
                  </a:cubicBezTo>
                  <a:cubicBezTo>
                    <a:pt x="5291" y="8594"/>
                    <a:pt x="5405" y="8451"/>
                    <a:pt x="5529" y="8309"/>
                  </a:cubicBezTo>
                  <a:cubicBezTo>
                    <a:pt x="13711" y="-1645"/>
                    <a:pt x="28418" y="-3083"/>
                    <a:pt x="38371" y="5108"/>
                  </a:cubicBezTo>
                  <a:cubicBezTo>
                    <a:pt x="38476" y="5184"/>
                    <a:pt x="38581" y="5270"/>
                    <a:pt x="38676" y="53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4" name="Google Shape;294;p2"/>
            <p:cNvSpPr/>
            <p:nvPr/>
          </p:nvSpPr>
          <p:spPr>
            <a:xfrm>
              <a:off x="5657762" y="3456263"/>
              <a:ext cx="4589" cy="6843"/>
            </a:xfrm>
            <a:custGeom>
              <a:rect b="b" l="l" r="r" t="t"/>
              <a:pathLst>
                <a:path extrusionOk="0" h="6843" w="4589">
                  <a:moveTo>
                    <a:pt x="3602" y="2438"/>
                  </a:moveTo>
                  <a:cubicBezTo>
                    <a:pt x="4555" y="4248"/>
                    <a:pt x="4745" y="6058"/>
                    <a:pt x="3602" y="6534"/>
                  </a:cubicBezTo>
                  <a:cubicBezTo>
                    <a:pt x="2459" y="7010"/>
                    <a:pt x="1412" y="5772"/>
                    <a:pt x="554" y="3962"/>
                  </a:cubicBezTo>
                  <a:cubicBezTo>
                    <a:pt x="-303" y="2152"/>
                    <a:pt x="-589" y="247"/>
                    <a:pt x="554" y="-134"/>
                  </a:cubicBezTo>
                  <a:cubicBezTo>
                    <a:pt x="1697" y="-515"/>
                    <a:pt x="2650" y="628"/>
                    <a:pt x="3602"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5" name="Google Shape;295;p2"/>
            <p:cNvSpPr/>
            <p:nvPr/>
          </p:nvSpPr>
          <p:spPr>
            <a:xfrm>
              <a:off x="5616401" y="3454012"/>
              <a:ext cx="47624" cy="47820"/>
            </a:xfrm>
            <a:custGeom>
              <a:rect b="b" l="l" r="r" t="t"/>
              <a:pathLst>
                <a:path extrusionOk="0" h="47820" w="47624">
                  <a:moveTo>
                    <a:pt x="38677" y="5356"/>
                  </a:moveTo>
                  <a:cubicBezTo>
                    <a:pt x="48859" y="13671"/>
                    <a:pt x="50373" y="28673"/>
                    <a:pt x="42058" y="38865"/>
                  </a:cubicBezTo>
                  <a:cubicBezTo>
                    <a:pt x="33743" y="49047"/>
                    <a:pt x="18741" y="50561"/>
                    <a:pt x="8549" y="42246"/>
                  </a:cubicBezTo>
                  <a:cubicBezTo>
                    <a:pt x="-1634" y="33921"/>
                    <a:pt x="-3148" y="18919"/>
                    <a:pt x="5168" y="8737"/>
                  </a:cubicBezTo>
                  <a:cubicBezTo>
                    <a:pt x="5291" y="8594"/>
                    <a:pt x="5406" y="8451"/>
                    <a:pt x="5529" y="8309"/>
                  </a:cubicBezTo>
                  <a:cubicBezTo>
                    <a:pt x="13711" y="-1645"/>
                    <a:pt x="28418" y="-3083"/>
                    <a:pt x="38372" y="5108"/>
                  </a:cubicBezTo>
                  <a:cubicBezTo>
                    <a:pt x="38476" y="5184"/>
                    <a:pt x="38581" y="5270"/>
                    <a:pt x="38677" y="53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6" name="Google Shape;296;p2"/>
            <p:cNvSpPr/>
            <p:nvPr/>
          </p:nvSpPr>
          <p:spPr>
            <a:xfrm>
              <a:off x="5622996" y="3478360"/>
              <a:ext cx="4589" cy="6813"/>
            </a:xfrm>
            <a:custGeom>
              <a:rect b="b" l="l" r="r" t="t"/>
              <a:pathLst>
                <a:path extrusionOk="0" h="6813" w="4589">
                  <a:moveTo>
                    <a:pt x="3602" y="2438"/>
                  </a:moveTo>
                  <a:cubicBezTo>
                    <a:pt x="4555" y="4248"/>
                    <a:pt x="4745" y="6153"/>
                    <a:pt x="3602" y="6534"/>
                  </a:cubicBezTo>
                  <a:cubicBezTo>
                    <a:pt x="2459" y="6915"/>
                    <a:pt x="1412" y="5772"/>
                    <a:pt x="554" y="3962"/>
                  </a:cubicBezTo>
                  <a:cubicBezTo>
                    <a:pt x="-303" y="2152"/>
                    <a:pt x="-589" y="247"/>
                    <a:pt x="554" y="-134"/>
                  </a:cubicBezTo>
                  <a:cubicBezTo>
                    <a:pt x="1697" y="-515"/>
                    <a:pt x="2650" y="628"/>
                    <a:pt x="3602"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7" name="Google Shape;297;p2"/>
            <p:cNvSpPr/>
            <p:nvPr/>
          </p:nvSpPr>
          <p:spPr>
            <a:xfrm>
              <a:off x="5581023" y="3469434"/>
              <a:ext cx="47630" cy="47777"/>
            </a:xfrm>
            <a:custGeom>
              <a:rect b="b" l="l" r="r" t="t"/>
              <a:pathLst>
                <a:path extrusionOk="0" h="47777" w="47630">
                  <a:moveTo>
                    <a:pt x="38622" y="5268"/>
                  </a:moveTo>
                  <a:cubicBezTo>
                    <a:pt x="48833" y="13555"/>
                    <a:pt x="50395" y="28557"/>
                    <a:pt x="42108" y="38768"/>
                  </a:cubicBezTo>
                  <a:cubicBezTo>
                    <a:pt x="33821" y="48978"/>
                    <a:pt x="18820" y="50531"/>
                    <a:pt x="8609" y="42244"/>
                  </a:cubicBezTo>
                  <a:cubicBezTo>
                    <a:pt x="-1602" y="33958"/>
                    <a:pt x="-3164" y="18965"/>
                    <a:pt x="5123" y="8754"/>
                  </a:cubicBezTo>
                  <a:cubicBezTo>
                    <a:pt x="5275" y="8573"/>
                    <a:pt x="5418" y="8393"/>
                    <a:pt x="5570" y="8221"/>
                  </a:cubicBezTo>
                  <a:cubicBezTo>
                    <a:pt x="13857" y="-1723"/>
                    <a:pt x="28630" y="-3056"/>
                    <a:pt x="38575" y="5230"/>
                  </a:cubicBezTo>
                  <a:cubicBezTo>
                    <a:pt x="38593" y="5240"/>
                    <a:pt x="38603" y="5259"/>
                    <a:pt x="38622" y="526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8" name="Google Shape;298;p2"/>
            <p:cNvSpPr/>
            <p:nvPr/>
          </p:nvSpPr>
          <p:spPr>
            <a:xfrm>
              <a:off x="5587529" y="3493696"/>
              <a:ext cx="4622" cy="6813"/>
            </a:xfrm>
            <a:custGeom>
              <a:rect b="b" l="l" r="r" t="t"/>
              <a:pathLst>
                <a:path extrusionOk="0" h="6813" w="4622">
                  <a:moveTo>
                    <a:pt x="3636" y="2438"/>
                  </a:moveTo>
                  <a:cubicBezTo>
                    <a:pt x="4588" y="4248"/>
                    <a:pt x="4779" y="6153"/>
                    <a:pt x="3636" y="6534"/>
                  </a:cubicBezTo>
                  <a:cubicBezTo>
                    <a:pt x="2493" y="6915"/>
                    <a:pt x="1540" y="5772"/>
                    <a:pt x="588" y="3962"/>
                  </a:cubicBezTo>
                  <a:cubicBezTo>
                    <a:pt x="-365" y="2152"/>
                    <a:pt x="-555" y="247"/>
                    <a:pt x="588" y="-134"/>
                  </a:cubicBezTo>
                  <a:cubicBezTo>
                    <a:pt x="1731" y="-515"/>
                    <a:pt x="2683" y="628"/>
                    <a:pt x="3636"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9" name="Google Shape;299;p2"/>
            <p:cNvSpPr/>
            <p:nvPr/>
          </p:nvSpPr>
          <p:spPr>
            <a:xfrm>
              <a:off x="5538604" y="3484599"/>
              <a:ext cx="47818" cy="47928"/>
            </a:xfrm>
            <a:custGeom>
              <a:rect b="b" l="l" r="r" t="t"/>
              <a:pathLst>
                <a:path extrusionOk="0" h="47928" w="47818">
                  <a:moveTo>
                    <a:pt x="38655" y="5153"/>
                  </a:moveTo>
                  <a:cubicBezTo>
                    <a:pt x="48961" y="13411"/>
                    <a:pt x="50627" y="28451"/>
                    <a:pt x="42369" y="38757"/>
                  </a:cubicBezTo>
                  <a:cubicBezTo>
                    <a:pt x="34111" y="49063"/>
                    <a:pt x="19071" y="50730"/>
                    <a:pt x="8765" y="42472"/>
                  </a:cubicBezTo>
                  <a:cubicBezTo>
                    <a:pt x="-1541" y="34223"/>
                    <a:pt x="-3208" y="19174"/>
                    <a:pt x="5050" y="8867"/>
                  </a:cubicBezTo>
                  <a:cubicBezTo>
                    <a:pt x="5231" y="8639"/>
                    <a:pt x="5412" y="8420"/>
                    <a:pt x="5603" y="8201"/>
                  </a:cubicBezTo>
                  <a:cubicBezTo>
                    <a:pt x="13928" y="-1686"/>
                    <a:pt x="28663" y="-3048"/>
                    <a:pt x="38655" y="515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0" name="Google Shape;300;p2"/>
            <p:cNvSpPr/>
            <p:nvPr/>
          </p:nvSpPr>
          <p:spPr>
            <a:xfrm>
              <a:off x="5545143" y="3508721"/>
              <a:ext cx="4622" cy="6962"/>
            </a:xfrm>
            <a:custGeom>
              <a:rect b="b" l="l" r="r" t="t"/>
              <a:pathLst>
                <a:path extrusionOk="0" h="6962" w="4622">
                  <a:moveTo>
                    <a:pt x="3636" y="2557"/>
                  </a:moveTo>
                  <a:cubicBezTo>
                    <a:pt x="4588" y="4367"/>
                    <a:pt x="4779" y="6177"/>
                    <a:pt x="3636" y="6653"/>
                  </a:cubicBezTo>
                  <a:cubicBezTo>
                    <a:pt x="2493" y="7129"/>
                    <a:pt x="1540" y="5891"/>
                    <a:pt x="588" y="3986"/>
                  </a:cubicBezTo>
                  <a:cubicBezTo>
                    <a:pt x="-365" y="2081"/>
                    <a:pt x="-555" y="366"/>
                    <a:pt x="588" y="-110"/>
                  </a:cubicBezTo>
                  <a:cubicBezTo>
                    <a:pt x="1731" y="-586"/>
                    <a:pt x="2683" y="748"/>
                    <a:pt x="3636" y="255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1" name="Google Shape;301;p2"/>
            <p:cNvSpPr/>
            <p:nvPr/>
          </p:nvSpPr>
          <p:spPr>
            <a:xfrm>
              <a:off x="5492979" y="3507459"/>
              <a:ext cx="47818" cy="47928"/>
            </a:xfrm>
            <a:custGeom>
              <a:rect b="b" l="l" r="r" t="t"/>
              <a:pathLst>
                <a:path extrusionOk="0" h="47928" w="47818">
                  <a:moveTo>
                    <a:pt x="38654" y="5153"/>
                  </a:moveTo>
                  <a:cubicBezTo>
                    <a:pt x="48961" y="13411"/>
                    <a:pt x="50628" y="28451"/>
                    <a:pt x="42369" y="38757"/>
                  </a:cubicBezTo>
                  <a:cubicBezTo>
                    <a:pt x="34111" y="49063"/>
                    <a:pt x="19071" y="50730"/>
                    <a:pt x="8765" y="42472"/>
                  </a:cubicBezTo>
                  <a:cubicBezTo>
                    <a:pt x="-1541" y="34223"/>
                    <a:pt x="-3208" y="19173"/>
                    <a:pt x="5050" y="8867"/>
                  </a:cubicBezTo>
                  <a:cubicBezTo>
                    <a:pt x="5231" y="8639"/>
                    <a:pt x="5412" y="8420"/>
                    <a:pt x="5603" y="8201"/>
                  </a:cubicBezTo>
                  <a:cubicBezTo>
                    <a:pt x="13928" y="-1686"/>
                    <a:pt x="28663" y="-3048"/>
                    <a:pt x="38654" y="515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2" name="Google Shape;302;p2"/>
            <p:cNvSpPr/>
            <p:nvPr/>
          </p:nvSpPr>
          <p:spPr>
            <a:xfrm>
              <a:off x="5499518" y="3531576"/>
              <a:ext cx="4622" cy="6843"/>
            </a:xfrm>
            <a:custGeom>
              <a:rect b="b" l="l" r="r" t="t"/>
              <a:pathLst>
                <a:path extrusionOk="0" h="6843" w="4622">
                  <a:moveTo>
                    <a:pt x="3636" y="2562"/>
                  </a:moveTo>
                  <a:cubicBezTo>
                    <a:pt x="4588" y="4372"/>
                    <a:pt x="4779" y="6182"/>
                    <a:pt x="3636" y="6563"/>
                  </a:cubicBezTo>
                  <a:cubicBezTo>
                    <a:pt x="2493" y="6944"/>
                    <a:pt x="1540" y="5801"/>
                    <a:pt x="588" y="3991"/>
                  </a:cubicBezTo>
                  <a:cubicBezTo>
                    <a:pt x="-365" y="2181"/>
                    <a:pt x="-555" y="372"/>
                    <a:pt x="588" y="-105"/>
                  </a:cubicBezTo>
                  <a:cubicBezTo>
                    <a:pt x="1731" y="-581"/>
                    <a:pt x="2683" y="657"/>
                    <a:pt x="3636" y="25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3" name="Google Shape;303;p2"/>
            <p:cNvSpPr/>
            <p:nvPr/>
          </p:nvSpPr>
          <p:spPr>
            <a:xfrm>
              <a:off x="5443205" y="3528617"/>
              <a:ext cx="47812" cy="47969"/>
            </a:xfrm>
            <a:custGeom>
              <a:rect b="b" l="l" r="r" t="t"/>
              <a:pathLst>
                <a:path extrusionOk="0" h="47969" w="47812">
                  <a:moveTo>
                    <a:pt x="38708" y="5236"/>
                  </a:moveTo>
                  <a:cubicBezTo>
                    <a:pt x="48986" y="13522"/>
                    <a:pt x="50605" y="28572"/>
                    <a:pt x="42318" y="38850"/>
                  </a:cubicBezTo>
                  <a:cubicBezTo>
                    <a:pt x="34032" y="49136"/>
                    <a:pt x="18982" y="50756"/>
                    <a:pt x="8705" y="42469"/>
                  </a:cubicBezTo>
                  <a:cubicBezTo>
                    <a:pt x="-1573" y="34182"/>
                    <a:pt x="-3192" y="19133"/>
                    <a:pt x="5095" y="8846"/>
                  </a:cubicBezTo>
                  <a:cubicBezTo>
                    <a:pt x="5247" y="8655"/>
                    <a:pt x="5400" y="8474"/>
                    <a:pt x="5561" y="8284"/>
                  </a:cubicBezTo>
                  <a:cubicBezTo>
                    <a:pt x="13867" y="-1708"/>
                    <a:pt x="28698" y="-3080"/>
                    <a:pt x="38689" y="5226"/>
                  </a:cubicBezTo>
                  <a:cubicBezTo>
                    <a:pt x="38699" y="5226"/>
                    <a:pt x="38699" y="5236"/>
                    <a:pt x="38708" y="523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4" name="Google Shape;304;p2"/>
            <p:cNvSpPr/>
            <p:nvPr/>
          </p:nvSpPr>
          <p:spPr>
            <a:xfrm>
              <a:off x="5449798" y="3552941"/>
              <a:ext cx="4622" cy="6842"/>
            </a:xfrm>
            <a:custGeom>
              <a:rect b="b" l="l" r="r" t="t"/>
              <a:pathLst>
                <a:path extrusionOk="0" h="6842" w="4622">
                  <a:moveTo>
                    <a:pt x="3636" y="2438"/>
                  </a:moveTo>
                  <a:cubicBezTo>
                    <a:pt x="4588" y="4248"/>
                    <a:pt x="4779" y="6058"/>
                    <a:pt x="3636" y="6534"/>
                  </a:cubicBezTo>
                  <a:cubicBezTo>
                    <a:pt x="2493" y="7010"/>
                    <a:pt x="1540" y="5772"/>
                    <a:pt x="588" y="3867"/>
                  </a:cubicBezTo>
                  <a:cubicBezTo>
                    <a:pt x="-365" y="1962"/>
                    <a:pt x="-555" y="247"/>
                    <a:pt x="588" y="-134"/>
                  </a:cubicBezTo>
                  <a:cubicBezTo>
                    <a:pt x="1731" y="-515"/>
                    <a:pt x="2683" y="628"/>
                    <a:pt x="3636"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5" name="Google Shape;305;p2"/>
            <p:cNvSpPr/>
            <p:nvPr/>
          </p:nvSpPr>
          <p:spPr>
            <a:xfrm>
              <a:off x="5397054" y="3541324"/>
              <a:ext cx="47815" cy="47887"/>
            </a:xfrm>
            <a:custGeom>
              <a:rect b="b" l="l" r="r" t="t"/>
              <a:pathLst>
                <a:path extrusionOk="0" h="47887" w="47815">
                  <a:moveTo>
                    <a:pt x="38758" y="5198"/>
                  </a:moveTo>
                  <a:cubicBezTo>
                    <a:pt x="49016" y="13513"/>
                    <a:pt x="50597" y="28562"/>
                    <a:pt x="42282" y="38821"/>
                  </a:cubicBezTo>
                  <a:cubicBezTo>
                    <a:pt x="33976" y="49079"/>
                    <a:pt x="18917" y="50660"/>
                    <a:pt x="8659" y="42355"/>
                  </a:cubicBezTo>
                  <a:cubicBezTo>
                    <a:pt x="-1600" y="34039"/>
                    <a:pt x="-3181" y="18980"/>
                    <a:pt x="5134" y="8722"/>
                  </a:cubicBezTo>
                  <a:cubicBezTo>
                    <a:pt x="5287" y="8531"/>
                    <a:pt x="5449" y="8341"/>
                    <a:pt x="5611" y="8150"/>
                  </a:cubicBezTo>
                  <a:cubicBezTo>
                    <a:pt x="14002" y="-1718"/>
                    <a:pt x="28757" y="-3032"/>
                    <a:pt x="38758" y="519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6" name="Google Shape;306;p2"/>
            <p:cNvSpPr/>
            <p:nvPr/>
          </p:nvSpPr>
          <p:spPr>
            <a:xfrm>
              <a:off x="5402016" y="3567500"/>
              <a:ext cx="4589" cy="6828"/>
            </a:xfrm>
            <a:custGeom>
              <a:rect b="b" l="l" r="r" t="t"/>
              <a:pathLst>
                <a:path extrusionOk="0" h="6828" w="4589">
                  <a:moveTo>
                    <a:pt x="3602" y="2453"/>
                  </a:moveTo>
                  <a:cubicBezTo>
                    <a:pt x="4555" y="4358"/>
                    <a:pt x="4745" y="6167"/>
                    <a:pt x="3602" y="6548"/>
                  </a:cubicBezTo>
                  <a:cubicBezTo>
                    <a:pt x="2459" y="6929"/>
                    <a:pt x="1411" y="5787"/>
                    <a:pt x="554" y="3977"/>
                  </a:cubicBezTo>
                  <a:cubicBezTo>
                    <a:pt x="-303" y="2167"/>
                    <a:pt x="-589" y="262"/>
                    <a:pt x="554" y="-119"/>
                  </a:cubicBezTo>
                  <a:cubicBezTo>
                    <a:pt x="1697" y="-500"/>
                    <a:pt x="2650" y="357"/>
                    <a:pt x="3602" y="245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7" name="Google Shape;307;p2"/>
            <p:cNvSpPr/>
            <p:nvPr/>
          </p:nvSpPr>
          <p:spPr>
            <a:xfrm>
              <a:off x="5357607" y="3558349"/>
              <a:ext cx="47624" cy="47781"/>
            </a:xfrm>
            <a:custGeom>
              <a:rect b="b" l="l" r="r" t="t"/>
              <a:pathLst>
                <a:path extrusionOk="0" h="47781" w="47624">
                  <a:moveTo>
                    <a:pt x="38676" y="5317"/>
                  </a:moveTo>
                  <a:cubicBezTo>
                    <a:pt x="48859" y="13633"/>
                    <a:pt x="50373" y="28634"/>
                    <a:pt x="42058" y="38826"/>
                  </a:cubicBezTo>
                  <a:cubicBezTo>
                    <a:pt x="33742" y="49008"/>
                    <a:pt x="18741" y="50523"/>
                    <a:pt x="8549" y="42208"/>
                  </a:cubicBezTo>
                  <a:cubicBezTo>
                    <a:pt x="-1633" y="33883"/>
                    <a:pt x="-3148" y="18881"/>
                    <a:pt x="5167" y="8699"/>
                  </a:cubicBezTo>
                  <a:cubicBezTo>
                    <a:pt x="5291" y="8556"/>
                    <a:pt x="5405" y="8413"/>
                    <a:pt x="5529" y="8270"/>
                  </a:cubicBezTo>
                  <a:cubicBezTo>
                    <a:pt x="13787" y="-1693"/>
                    <a:pt x="28561" y="-3074"/>
                    <a:pt x="38524" y="5193"/>
                  </a:cubicBezTo>
                  <a:cubicBezTo>
                    <a:pt x="38572" y="5231"/>
                    <a:pt x="38629" y="5279"/>
                    <a:pt x="38676" y="53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8" name="Google Shape;308;p2"/>
            <p:cNvSpPr/>
            <p:nvPr/>
          </p:nvSpPr>
          <p:spPr>
            <a:xfrm>
              <a:off x="5362395" y="3584477"/>
              <a:ext cx="4681" cy="6806"/>
            </a:xfrm>
            <a:custGeom>
              <a:rect b="b" l="l" r="r" t="t"/>
              <a:pathLst>
                <a:path extrusionOk="0" h="6806" w="4681">
                  <a:moveTo>
                    <a:pt x="3694" y="2430"/>
                  </a:moveTo>
                  <a:cubicBezTo>
                    <a:pt x="4647" y="4240"/>
                    <a:pt x="4837" y="6145"/>
                    <a:pt x="3694" y="6526"/>
                  </a:cubicBezTo>
                  <a:cubicBezTo>
                    <a:pt x="2551" y="6907"/>
                    <a:pt x="1503" y="5764"/>
                    <a:pt x="551" y="3954"/>
                  </a:cubicBezTo>
                  <a:cubicBezTo>
                    <a:pt x="-402" y="2145"/>
                    <a:pt x="-497" y="240"/>
                    <a:pt x="551" y="-141"/>
                  </a:cubicBezTo>
                  <a:cubicBezTo>
                    <a:pt x="1599" y="-522"/>
                    <a:pt x="2742" y="811"/>
                    <a:pt x="3694" y="24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9" name="Google Shape;309;p2"/>
            <p:cNvSpPr/>
            <p:nvPr/>
          </p:nvSpPr>
          <p:spPr>
            <a:xfrm>
              <a:off x="5317140" y="3571530"/>
              <a:ext cx="47815" cy="47970"/>
            </a:xfrm>
            <a:custGeom>
              <a:rect b="b" l="l" r="r" t="t"/>
              <a:pathLst>
                <a:path extrusionOk="0" h="47970" w="47815">
                  <a:moveTo>
                    <a:pt x="38758" y="5281"/>
                  </a:moveTo>
                  <a:cubicBezTo>
                    <a:pt x="49016" y="13596"/>
                    <a:pt x="50597" y="28645"/>
                    <a:pt x="42282" y="38904"/>
                  </a:cubicBezTo>
                  <a:cubicBezTo>
                    <a:pt x="33976" y="49162"/>
                    <a:pt x="18917" y="50743"/>
                    <a:pt x="8659" y="42438"/>
                  </a:cubicBezTo>
                  <a:cubicBezTo>
                    <a:pt x="-1600" y="34122"/>
                    <a:pt x="-3181" y="19063"/>
                    <a:pt x="5135" y="8805"/>
                  </a:cubicBezTo>
                  <a:cubicBezTo>
                    <a:pt x="5287" y="8614"/>
                    <a:pt x="5449" y="8424"/>
                    <a:pt x="5611" y="8233"/>
                  </a:cubicBezTo>
                  <a:cubicBezTo>
                    <a:pt x="13945" y="-1739"/>
                    <a:pt x="28785" y="-3063"/>
                    <a:pt x="38748" y="5271"/>
                  </a:cubicBezTo>
                  <a:cubicBezTo>
                    <a:pt x="38758" y="5281"/>
                    <a:pt x="38758" y="5281"/>
                    <a:pt x="38758" y="528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0" name="Google Shape;310;p2"/>
            <p:cNvSpPr/>
            <p:nvPr/>
          </p:nvSpPr>
          <p:spPr>
            <a:xfrm>
              <a:off x="5322067" y="3597775"/>
              <a:ext cx="4622" cy="6842"/>
            </a:xfrm>
            <a:custGeom>
              <a:rect b="b" l="l" r="r" t="t"/>
              <a:pathLst>
                <a:path extrusionOk="0" h="6842" w="4622">
                  <a:moveTo>
                    <a:pt x="3636" y="2562"/>
                  </a:moveTo>
                  <a:cubicBezTo>
                    <a:pt x="4588" y="4372"/>
                    <a:pt x="4779" y="6182"/>
                    <a:pt x="3636" y="6563"/>
                  </a:cubicBezTo>
                  <a:cubicBezTo>
                    <a:pt x="2493" y="6944"/>
                    <a:pt x="1540" y="5801"/>
                    <a:pt x="588" y="3991"/>
                  </a:cubicBezTo>
                  <a:cubicBezTo>
                    <a:pt x="-365" y="2181"/>
                    <a:pt x="-555" y="372"/>
                    <a:pt x="588" y="-105"/>
                  </a:cubicBezTo>
                  <a:cubicBezTo>
                    <a:pt x="1731" y="-581"/>
                    <a:pt x="2683" y="657"/>
                    <a:pt x="3636" y="25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1" name="Google Shape;311;p2"/>
            <p:cNvSpPr/>
            <p:nvPr/>
          </p:nvSpPr>
          <p:spPr>
            <a:xfrm>
              <a:off x="5275597" y="3590543"/>
              <a:ext cx="47624" cy="47781"/>
            </a:xfrm>
            <a:custGeom>
              <a:rect b="b" l="l" r="r" t="t"/>
              <a:pathLst>
                <a:path extrusionOk="0" h="47781" w="47624">
                  <a:moveTo>
                    <a:pt x="38676" y="5317"/>
                  </a:moveTo>
                  <a:cubicBezTo>
                    <a:pt x="48858" y="13632"/>
                    <a:pt x="50373" y="28634"/>
                    <a:pt x="42058" y="38826"/>
                  </a:cubicBezTo>
                  <a:cubicBezTo>
                    <a:pt x="33743" y="49008"/>
                    <a:pt x="18741" y="50523"/>
                    <a:pt x="8549" y="42207"/>
                  </a:cubicBezTo>
                  <a:cubicBezTo>
                    <a:pt x="-1634" y="33883"/>
                    <a:pt x="-3148" y="18881"/>
                    <a:pt x="5168" y="8699"/>
                  </a:cubicBezTo>
                  <a:cubicBezTo>
                    <a:pt x="5291" y="8556"/>
                    <a:pt x="5406" y="8413"/>
                    <a:pt x="5529" y="8270"/>
                  </a:cubicBezTo>
                  <a:cubicBezTo>
                    <a:pt x="13788" y="-1693"/>
                    <a:pt x="28561" y="-3074"/>
                    <a:pt x="38524" y="5193"/>
                  </a:cubicBezTo>
                  <a:cubicBezTo>
                    <a:pt x="38572" y="5231"/>
                    <a:pt x="38629" y="5279"/>
                    <a:pt x="38676" y="53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2" name="Google Shape;312;p2"/>
            <p:cNvSpPr/>
            <p:nvPr/>
          </p:nvSpPr>
          <p:spPr>
            <a:xfrm>
              <a:off x="5280385" y="3616854"/>
              <a:ext cx="4681" cy="6842"/>
            </a:xfrm>
            <a:custGeom>
              <a:rect b="b" l="l" r="r" t="t"/>
              <a:pathLst>
                <a:path extrusionOk="0" h="6842" w="4681">
                  <a:moveTo>
                    <a:pt x="3694" y="2438"/>
                  </a:moveTo>
                  <a:cubicBezTo>
                    <a:pt x="4647" y="4248"/>
                    <a:pt x="4837" y="6058"/>
                    <a:pt x="3694" y="6534"/>
                  </a:cubicBezTo>
                  <a:cubicBezTo>
                    <a:pt x="2551" y="7010"/>
                    <a:pt x="1503" y="5772"/>
                    <a:pt x="551" y="3867"/>
                  </a:cubicBezTo>
                  <a:cubicBezTo>
                    <a:pt x="-402" y="1962"/>
                    <a:pt x="-497" y="247"/>
                    <a:pt x="551" y="-134"/>
                  </a:cubicBezTo>
                  <a:cubicBezTo>
                    <a:pt x="1599" y="-515"/>
                    <a:pt x="2742" y="628"/>
                    <a:pt x="3694"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3" name="Google Shape;313;p2"/>
            <p:cNvSpPr/>
            <p:nvPr/>
          </p:nvSpPr>
          <p:spPr>
            <a:xfrm>
              <a:off x="5193600" y="3621672"/>
              <a:ext cx="47815" cy="47930"/>
            </a:xfrm>
            <a:custGeom>
              <a:rect b="b" l="l" r="r" t="t"/>
              <a:pathLst>
                <a:path extrusionOk="0" h="47930" w="47815">
                  <a:moveTo>
                    <a:pt x="38758" y="5240"/>
                  </a:moveTo>
                  <a:cubicBezTo>
                    <a:pt x="49016" y="13555"/>
                    <a:pt x="50597" y="28605"/>
                    <a:pt x="42282" y="38863"/>
                  </a:cubicBezTo>
                  <a:cubicBezTo>
                    <a:pt x="33976" y="49121"/>
                    <a:pt x="18917" y="50703"/>
                    <a:pt x="8659" y="42397"/>
                  </a:cubicBezTo>
                  <a:cubicBezTo>
                    <a:pt x="-1600" y="34081"/>
                    <a:pt x="-3181" y="19022"/>
                    <a:pt x="5135" y="8764"/>
                  </a:cubicBezTo>
                  <a:cubicBezTo>
                    <a:pt x="5287" y="8573"/>
                    <a:pt x="5449" y="8383"/>
                    <a:pt x="5611" y="8193"/>
                  </a:cubicBezTo>
                  <a:cubicBezTo>
                    <a:pt x="13974" y="-1733"/>
                    <a:pt x="28776" y="-3047"/>
                    <a:pt x="38758" y="524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4" name="Google Shape;314;p2"/>
            <p:cNvSpPr/>
            <p:nvPr/>
          </p:nvSpPr>
          <p:spPr>
            <a:xfrm>
              <a:off x="5198433" y="3647876"/>
              <a:ext cx="4622" cy="6843"/>
            </a:xfrm>
            <a:custGeom>
              <a:rect b="b" l="l" r="r" t="t"/>
              <a:pathLst>
                <a:path extrusionOk="0" h="6843" w="4622">
                  <a:moveTo>
                    <a:pt x="3636" y="2467"/>
                  </a:moveTo>
                  <a:cubicBezTo>
                    <a:pt x="4588" y="4372"/>
                    <a:pt x="4779" y="6182"/>
                    <a:pt x="3636" y="6563"/>
                  </a:cubicBezTo>
                  <a:cubicBezTo>
                    <a:pt x="2493" y="6944"/>
                    <a:pt x="1540" y="5801"/>
                    <a:pt x="588" y="3991"/>
                  </a:cubicBezTo>
                  <a:cubicBezTo>
                    <a:pt x="-365" y="2182"/>
                    <a:pt x="-555" y="372"/>
                    <a:pt x="588" y="-104"/>
                  </a:cubicBezTo>
                  <a:cubicBezTo>
                    <a:pt x="1731" y="-581"/>
                    <a:pt x="2683" y="658"/>
                    <a:pt x="3636" y="24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5" name="Google Shape;315;p2"/>
            <p:cNvSpPr/>
            <p:nvPr/>
          </p:nvSpPr>
          <p:spPr>
            <a:xfrm>
              <a:off x="5236422" y="3607737"/>
              <a:ext cx="47818" cy="48003"/>
            </a:xfrm>
            <a:custGeom>
              <a:rect b="b" l="l" r="r" t="t"/>
              <a:pathLst>
                <a:path extrusionOk="0" h="48003" w="47818">
                  <a:moveTo>
                    <a:pt x="38704" y="5268"/>
                  </a:moveTo>
                  <a:cubicBezTo>
                    <a:pt x="48991" y="13546"/>
                    <a:pt x="50610" y="28595"/>
                    <a:pt x="42333" y="38882"/>
                  </a:cubicBezTo>
                  <a:cubicBezTo>
                    <a:pt x="34046" y="49169"/>
                    <a:pt x="18997" y="50788"/>
                    <a:pt x="8719" y="42511"/>
                  </a:cubicBezTo>
                  <a:cubicBezTo>
                    <a:pt x="-1568" y="34234"/>
                    <a:pt x="-3197" y="19184"/>
                    <a:pt x="5090" y="8897"/>
                  </a:cubicBezTo>
                  <a:cubicBezTo>
                    <a:pt x="5271" y="8669"/>
                    <a:pt x="5462" y="8440"/>
                    <a:pt x="5652" y="8221"/>
                  </a:cubicBezTo>
                  <a:cubicBezTo>
                    <a:pt x="13939" y="-1723"/>
                    <a:pt x="28712" y="-3057"/>
                    <a:pt x="38656" y="5230"/>
                  </a:cubicBezTo>
                  <a:cubicBezTo>
                    <a:pt x="38666" y="5240"/>
                    <a:pt x="38685" y="5259"/>
                    <a:pt x="38704" y="526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6" name="Google Shape;316;p2"/>
            <p:cNvSpPr/>
            <p:nvPr/>
          </p:nvSpPr>
          <p:spPr>
            <a:xfrm>
              <a:off x="5241010" y="3633995"/>
              <a:ext cx="4622" cy="6818"/>
            </a:xfrm>
            <a:custGeom>
              <a:rect b="b" l="l" r="r" t="t"/>
              <a:pathLst>
                <a:path extrusionOk="0" h="6818" w="4622">
                  <a:moveTo>
                    <a:pt x="3636" y="2443"/>
                  </a:moveTo>
                  <a:cubicBezTo>
                    <a:pt x="4588" y="4347"/>
                    <a:pt x="4779" y="6157"/>
                    <a:pt x="3636" y="6538"/>
                  </a:cubicBezTo>
                  <a:cubicBezTo>
                    <a:pt x="2493" y="6919"/>
                    <a:pt x="1540" y="5776"/>
                    <a:pt x="588" y="3966"/>
                  </a:cubicBezTo>
                  <a:cubicBezTo>
                    <a:pt x="-365" y="2157"/>
                    <a:pt x="-555" y="252"/>
                    <a:pt x="588" y="-129"/>
                  </a:cubicBezTo>
                  <a:cubicBezTo>
                    <a:pt x="1731" y="-510"/>
                    <a:pt x="2683" y="537"/>
                    <a:pt x="3636" y="244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7" name="Google Shape;317;p2"/>
            <p:cNvSpPr/>
            <p:nvPr/>
          </p:nvSpPr>
          <p:spPr>
            <a:xfrm>
              <a:off x="5141771" y="3637216"/>
              <a:ext cx="47624" cy="47781"/>
            </a:xfrm>
            <a:custGeom>
              <a:rect b="b" l="l" r="r" t="t"/>
              <a:pathLst>
                <a:path extrusionOk="0" h="47781" w="47624">
                  <a:moveTo>
                    <a:pt x="38676" y="5317"/>
                  </a:moveTo>
                  <a:cubicBezTo>
                    <a:pt x="48858" y="13633"/>
                    <a:pt x="50373" y="28634"/>
                    <a:pt x="42058" y="38826"/>
                  </a:cubicBezTo>
                  <a:cubicBezTo>
                    <a:pt x="33742" y="49008"/>
                    <a:pt x="18740" y="50523"/>
                    <a:pt x="8549" y="42208"/>
                  </a:cubicBezTo>
                  <a:cubicBezTo>
                    <a:pt x="-1633" y="33882"/>
                    <a:pt x="-3148" y="18881"/>
                    <a:pt x="5167" y="8699"/>
                  </a:cubicBezTo>
                  <a:cubicBezTo>
                    <a:pt x="5291" y="8556"/>
                    <a:pt x="5405" y="8413"/>
                    <a:pt x="5529" y="8270"/>
                  </a:cubicBezTo>
                  <a:cubicBezTo>
                    <a:pt x="13788" y="-1693"/>
                    <a:pt x="28561" y="-3074"/>
                    <a:pt x="38524" y="5193"/>
                  </a:cubicBezTo>
                  <a:cubicBezTo>
                    <a:pt x="38571" y="5231"/>
                    <a:pt x="38629" y="5279"/>
                    <a:pt x="38676" y="53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8" name="Google Shape;318;p2"/>
            <p:cNvSpPr/>
            <p:nvPr/>
          </p:nvSpPr>
          <p:spPr>
            <a:xfrm>
              <a:off x="5146650" y="3663527"/>
              <a:ext cx="4589" cy="6843"/>
            </a:xfrm>
            <a:custGeom>
              <a:rect b="b" l="l" r="r" t="t"/>
              <a:pathLst>
                <a:path extrusionOk="0" h="6843" w="4589">
                  <a:moveTo>
                    <a:pt x="3602" y="2438"/>
                  </a:moveTo>
                  <a:cubicBezTo>
                    <a:pt x="4555" y="4248"/>
                    <a:pt x="4745" y="6058"/>
                    <a:pt x="3602" y="6534"/>
                  </a:cubicBezTo>
                  <a:cubicBezTo>
                    <a:pt x="2459" y="7010"/>
                    <a:pt x="1412" y="5772"/>
                    <a:pt x="554" y="3867"/>
                  </a:cubicBezTo>
                  <a:cubicBezTo>
                    <a:pt x="-303" y="1962"/>
                    <a:pt x="-589" y="247"/>
                    <a:pt x="554" y="-134"/>
                  </a:cubicBezTo>
                  <a:cubicBezTo>
                    <a:pt x="1697" y="-515"/>
                    <a:pt x="2650" y="628"/>
                    <a:pt x="3602"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9" name="Google Shape;319;p2"/>
            <p:cNvSpPr/>
            <p:nvPr/>
          </p:nvSpPr>
          <p:spPr>
            <a:xfrm>
              <a:off x="7524665" y="4805553"/>
              <a:ext cx="5799" cy="5685"/>
            </a:xfrm>
            <a:custGeom>
              <a:rect b="b" l="l" r="r" t="t"/>
              <a:pathLst>
                <a:path extrusionOk="0" h="5685" w="5799">
                  <a:moveTo>
                    <a:pt x="3789" y="1506"/>
                  </a:moveTo>
                  <a:cubicBezTo>
                    <a:pt x="5218" y="2935"/>
                    <a:pt x="5980" y="4554"/>
                    <a:pt x="5408" y="5221"/>
                  </a:cubicBezTo>
                  <a:cubicBezTo>
                    <a:pt x="4837" y="5888"/>
                    <a:pt x="3123" y="5221"/>
                    <a:pt x="1694" y="3697"/>
                  </a:cubicBezTo>
                  <a:cubicBezTo>
                    <a:pt x="265" y="2173"/>
                    <a:pt x="-592" y="649"/>
                    <a:pt x="-21" y="-18"/>
                  </a:cubicBezTo>
                  <a:cubicBezTo>
                    <a:pt x="551" y="-685"/>
                    <a:pt x="2265" y="554"/>
                    <a:pt x="3789" y="150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20" name="Google Shape;320;p2"/>
            <p:cNvSpPr/>
            <p:nvPr/>
          </p:nvSpPr>
          <p:spPr>
            <a:xfrm>
              <a:off x="7481511" y="4811772"/>
              <a:ext cx="47828" cy="47937"/>
            </a:xfrm>
            <a:custGeom>
              <a:rect b="b" l="l" r="r" t="t"/>
              <a:pathLst>
                <a:path extrusionOk="0" h="47937" w="47828">
                  <a:moveTo>
                    <a:pt x="31990" y="1383"/>
                  </a:moveTo>
                  <a:cubicBezTo>
                    <a:pt x="44381" y="5955"/>
                    <a:pt x="50716" y="19700"/>
                    <a:pt x="46144" y="32092"/>
                  </a:cubicBezTo>
                  <a:cubicBezTo>
                    <a:pt x="41572" y="44474"/>
                    <a:pt x="27827" y="50818"/>
                    <a:pt x="15445" y="46246"/>
                  </a:cubicBezTo>
                  <a:cubicBezTo>
                    <a:pt x="3053" y="41674"/>
                    <a:pt x="-3282" y="27929"/>
                    <a:pt x="1281" y="15537"/>
                  </a:cubicBezTo>
                  <a:cubicBezTo>
                    <a:pt x="1386" y="15261"/>
                    <a:pt x="1491" y="14994"/>
                    <a:pt x="1605" y="14718"/>
                  </a:cubicBezTo>
                  <a:cubicBezTo>
                    <a:pt x="6339" y="2669"/>
                    <a:pt x="19921" y="-3284"/>
                    <a:pt x="31990" y="13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21" name="Google Shape;321;p2"/>
            <p:cNvSpPr/>
            <p:nvPr/>
          </p:nvSpPr>
          <p:spPr>
            <a:xfrm>
              <a:off x="7489589" y="4841026"/>
              <a:ext cx="5821" cy="5740"/>
            </a:xfrm>
            <a:custGeom>
              <a:rect b="b" l="l" r="r" t="t"/>
              <a:pathLst>
                <a:path extrusionOk="0" h="5740" w="5821">
                  <a:moveTo>
                    <a:pt x="3718" y="1562"/>
                  </a:moveTo>
                  <a:cubicBezTo>
                    <a:pt x="5242" y="2990"/>
                    <a:pt x="6004" y="4610"/>
                    <a:pt x="5432" y="5276"/>
                  </a:cubicBezTo>
                  <a:cubicBezTo>
                    <a:pt x="4861" y="5943"/>
                    <a:pt x="3147" y="5276"/>
                    <a:pt x="1622" y="3752"/>
                  </a:cubicBezTo>
                  <a:cubicBezTo>
                    <a:pt x="98" y="2228"/>
                    <a:pt x="-568" y="704"/>
                    <a:pt x="3" y="37"/>
                  </a:cubicBezTo>
                  <a:cubicBezTo>
                    <a:pt x="575" y="-630"/>
                    <a:pt x="2289" y="133"/>
                    <a:pt x="3718" y="15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22" name="Google Shape;322;p2"/>
            <p:cNvSpPr/>
            <p:nvPr/>
          </p:nvSpPr>
          <p:spPr>
            <a:xfrm>
              <a:off x="7444078" y="4844634"/>
              <a:ext cx="47828" cy="47937"/>
            </a:xfrm>
            <a:custGeom>
              <a:rect b="b" l="l" r="r" t="t"/>
              <a:pathLst>
                <a:path extrusionOk="0" h="47937" w="47828">
                  <a:moveTo>
                    <a:pt x="31990" y="1383"/>
                  </a:moveTo>
                  <a:cubicBezTo>
                    <a:pt x="44381" y="5955"/>
                    <a:pt x="50716" y="19699"/>
                    <a:pt x="46144" y="32092"/>
                  </a:cubicBezTo>
                  <a:cubicBezTo>
                    <a:pt x="41571" y="44474"/>
                    <a:pt x="27827" y="50818"/>
                    <a:pt x="15445" y="46246"/>
                  </a:cubicBezTo>
                  <a:cubicBezTo>
                    <a:pt x="3053" y="41674"/>
                    <a:pt x="-3282" y="27929"/>
                    <a:pt x="1281" y="15537"/>
                  </a:cubicBezTo>
                  <a:cubicBezTo>
                    <a:pt x="1386" y="15261"/>
                    <a:pt x="1491" y="14994"/>
                    <a:pt x="1605" y="14718"/>
                  </a:cubicBezTo>
                  <a:cubicBezTo>
                    <a:pt x="6339" y="2669"/>
                    <a:pt x="19921" y="-3284"/>
                    <a:pt x="31990" y="13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23" name="Google Shape;323;p2"/>
            <p:cNvSpPr/>
            <p:nvPr/>
          </p:nvSpPr>
          <p:spPr>
            <a:xfrm>
              <a:off x="7452632" y="4873888"/>
              <a:ext cx="5821" cy="5700"/>
            </a:xfrm>
            <a:custGeom>
              <a:rect b="b" l="l" r="r" t="t"/>
              <a:pathLst>
                <a:path extrusionOk="0" h="5700" w="5821">
                  <a:moveTo>
                    <a:pt x="3718" y="1562"/>
                  </a:moveTo>
                  <a:cubicBezTo>
                    <a:pt x="5242" y="2990"/>
                    <a:pt x="6004" y="4704"/>
                    <a:pt x="5432" y="5276"/>
                  </a:cubicBezTo>
                  <a:cubicBezTo>
                    <a:pt x="4861" y="5847"/>
                    <a:pt x="3147" y="5276"/>
                    <a:pt x="1622" y="3752"/>
                  </a:cubicBezTo>
                  <a:cubicBezTo>
                    <a:pt x="98" y="2228"/>
                    <a:pt x="-568" y="704"/>
                    <a:pt x="3" y="37"/>
                  </a:cubicBezTo>
                  <a:cubicBezTo>
                    <a:pt x="575" y="-630"/>
                    <a:pt x="1813" y="133"/>
                    <a:pt x="3718" y="15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24" name="Google Shape;324;p2"/>
            <p:cNvSpPr/>
            <p:nvPr/>
          </p:nvSpPr>
          <p:spPr>
            <a:xfrm>
              <a:off x="7401036" y="4870032"/>
              <a:ext cx="47829" cy="47936"/>
            </a:xfrm>
            <a:custGeom>
              <a:rect b="b" l="l" r="r" t="t"/>
              <a:pathLst>
                <a:path extrusionOk="0" h="47936" w="47829">
                  <a:moveTo>
                    <a:pt x="32073" y="1416"/>
                  </a:moveTo>
                  <a:cubicBezTo>
                    <a:pt x="44447" y="6036"/>
                    <a:pt x="50733" y="19800"/>
                    <a:pt x="46113" y="32173"/>
                  </a:cubicBezTo>
                  <a:cubicBezTo>
                    <a:pt x="41503" y="44546"/>
                    <a:pt x="27730" y="50832"/>
                    <a:pt x="15357" y="46213"/>
                  </a:cubicBezTo>
                  <a:cubicBezTo>
                    <a:pt x="2984" y="41602"/>
                    <a:pt x="-3302" y="27829"/>
                    <a:pt x="1317" y="15456"/>
                  </a:cubicBezTo>
                  <a:cubicBezTo>
                    <a:pt x="1403" y="15218"/>
                    <a:pt x="1498" y="14989"/>
                    <a:pt x="1593" y="14752"/>
                  </a:cubicBezTo>
                  <a:cubicBezTo>
                    <a:pt x="6327" y="2655"/>
                    <a:pt x="19977" y="-3318"/>
                    <a:pt x="32073" y="1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25" name="Google Shape;325;p2"/>
            <p:cNvSpPr/>
            <p:nvPr/>
          </p:nvSpPr>
          <p:spPr>
            <a:xfrm>
              <a:off x="7409198" y="4899828"/>
              <a:ext cx="5739" cy="5669"/>
            </a:xfrm>
            <a:custGeom>
              <a:rect b="b" l="l" r="r" t="t"/>
              <a:pathLst>
                <a:path extrusionOk="0" h="5669" w="5739">
                  <a:moveTo>
                    <a:pt x="3718" y="1529"/>
                  </a:moveTo>
                  <a:cubicBezTo>
                    <a:pt x="5242" y="2958"/>
                    <a:pt x="5909" y="4672"/>
                    <a:pt x="5337" y="5244"/>
                  </a:cubicBezTo>
                  <a:cubicBezTo>
                    <a:pt x="4766" y="5815"/>
                    <a:pt x="3147" y="5244"/>
                    <a:pt x="1622" y="3815"/>
                  </a:cubicBezTo>
                  <a:cubicBezTo>
                    <a:pt x="98" y="2386"/>
                    <a:pt x="-568" y="671"/>
                    <a:pt x="3" y="100"/>
                  </a:cubicBezTo>
                  <a:cubicBezTo>
                    <a:pt x="575" y="-472"/>
                    <a:pt x="2194" y="-376"/>
                    <a:pt x="3718" y="152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26" name="Google Shape;326;p2"/>
            <p:cNvSpPr/>
            <p:nvPr/>
          </p:nvSpPr>
          <p:spPr>
            <a:xfrm>
              <a:off x="7362020" y="4894266"/>
              <a:ext cx="47827" cy="47910"/>
            </a:xfrm>
            <a:custGeom>
              <a:rect b="b" l="l" r="r" t="t"/>
              <a:pathLst>
                <a:path extrusionOk="0" h="47910" w="47827">
                  <a:moveTo>
                    <a:pt x="32037" y="1376"/>
                  </a:moveTo>
                  <a:cubicBezTo>
                    <a:pt x="44410" y="5977"/>
                    <a:pt x="50725" y="19731"/>
                    <a:pt x="46124" y="32113"/>
                  </a:cubicBezTo>
                  <a:cubicBezTo>
                    <a:pt x="41524" y="44487"/>
                    <a:pt x="27770" y="50801"/>
                    <a:pt x="15387" y="46201"/>
                  </a:cubicBezTo>
                  <a:cubicBezTo>
                    <a:pt x="3014" y="41600"/>
                    <a:pt x="-3291" y="27846"/>
                    <a:pt x="1300" y="15464"/>
                  </a:cubicBezTo>
                  <a:cubicBezTo>
                    <a:pt x="1385" y="15245"/>
                    <a:pt x="1471" y="15026"/>
                    <a:pt x="1557" y="14806"/>
                  </a:cubicBezTo>
                  <a:cubicBezTo>
                    <a:pt x="6291" y="2709"/>
                    <a:pt x="19912" y="-3291"/>
                    <a:pt x="32037" y="13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27" name="Google Shape;327;p2"/>
            <p:cNvSpPr/>
            <p:nvPr/>
          </p:nvSpPr>
          <p:spPr>
            <a:xfrm>
              <a:off x="7369122" y="4925990"/>
              <a:ext cx="5799" cy="5740"/>
            </a:xfrm>
            <a:custGeom>
              <a:rect b="b" l="l" r="r" t="t"/>
              <a:pathLst>
                <a:path extrusionOk="0" h="5740" w="5799">
                  <a:moveTo>
                    <a:pt x="3789" y="1561"/>
                  </a:moveTo>
                  <a:cubicBezTo>
                    <a:pt x="5218" y="2990"/>
                    <a:pt x="5980" y="4609"/>
                    <a:pt x="5409" y="5276"/>
                  </a:cubicBezTo>
                  <a:cubicBezTo>
                    <a:pt x="4837" y="5943"/>
                    <a:pt x="3123" y="5276"/>
                    <a:pt x="1694" y="3752"/>
                  </a:cubicBezTo>
                  <a:cubicBezTo>
                    <a:pt x="265" y="2228"/>
                    <a:pt x="-592" y="704"/>
                    <a:pt x="-21" y="37"/>
                  </a:cubicBezTo>
                  <a:cubicBezTo>
                    <a:pt x="551" y="-630"/>
                    <a:pt x="2265" y="132"/>
                    <a:pt x="3789" y="156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28" name="Google Shape;328;p2"/>
            <p:cNvSpPr/>
            <p:nvPr/>
          </p:nvSpPr>
          <p:spPr>
            <a:xfrm>
              <a:off x="7313501" y="4914011"/>
              <a:ext cx="47829" cy="47963"/>
            </a:xfrm>
            <a:custGeom>
              <a:rect b="b" l="l" r="r" t="t"/>
              <a:pathLst>
                <a:path extrusionOk="0" h="47963" w="47829">
                  <a:moveTo>
                    <a:pt x="32073" y="1443"/>
                  </a:moveTo>
                  <a:cubicBezTo>
                    <a:pt x="44447" y="6063"/>
                    <a:pt x="50733" y="19826"/>
                    <a:pt x="46113" y="32199"/>
                  </a:cubicBezTo>
                  <a:cubicBezTo>
                    <a:pt x="41503" y="44572"/>
                    <a:pt x="27730" y="50859"/>
                    <a:pt x="15357" y="46239"/>
                  </a:cubicBezTo>
                  <a:cubicBezTo>
                    <a:pt x="2984" y="41629"/>
                    <a:pt x="-3302" y="27856"/>
                    <a:pt x="1317" y="15483"/>
                  </a:cubicBezTo>
                  <a:cubicBezTo>
                    <a:pt x="1403" y="15245"/>
                    <a:pt x="1498" y="15017"/>
                    <a:pt x="1594" y="14778"/>
                  </a:cubicBezTo>
                  <a:cubicBezTo>
                    <a:pt x="6261" y="2710"/>
                    <a:pt x="19824" y="-3291"/>
                    <a:pt x="31902" y="1377"/>
                  </a:cubicBezTo>
                  <a:cubicBezTo>
                    <a:pt x="31959" y="1395"/>
                    <a:pt x="32016" y="1424"/>
                    <a:pt x="32073" y="144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29" name="Google Shape;329;p2"/>
            <p:cNvSpPr/>
            <p:nvPr/>
          </p:nvSpPr>
          <p:spPr>
            <a:xfrm>
              <a:off x="7320640" y="4945827"/>
              <a:ext cx="5799" cy="5581"/>
            </a:xfrm>
            <a:custGeom>
              <a:rect b="b" l="l" r="r" t="t"/>
              <a:pathLst>
                <a:path extrusionOk="0" h="5581" w="5799">
                  <a:moveTo>
                    <a:pt x="3789" y="1441"/>
                  </a:moveTo>
                  <a:cubicBezTo>
                    <a:pt x="5218" y="2869"/>
                    <a:pt x="5980" y="4584"/>
                    <a:pt x="5409" y="5156"/>
                  </a:cubicBezTo>
                  <a:cubicBezTo>
                    <a:pt x="4837" y="5727"/>
                    <a:pt x="3122" y="5156"/>
                    <a:pt x="1694" y="3727"/>
                  </a:cubicBezTo>
                  <a:cubicBezTo>
                    <a:pt x="265" y="2298"/>
                    <a:pt x="-592" y="584"/>
                    <a:pt x="-21" y="12"/>
                  </a:cubicBezTo>
                  <a:cubicBezTo>
                    <a:pt x="551" y="-559"/>
                    <a:pt x="2361" y="12"/>
                    <a:pt x="3789" y="144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0" name="Google Shape;330;p2"/>
            <p:cNvSpPr/>
            <p:nvPr/>
          </p:nvSpPr>
          <p:spPr>
            <a:xfrm>
              <a:off x="7264103" y="4929985"/>
              <a:ext cx="47827" cy="47910"/>
            </a:xfrm>
            <a:custGeom>
              <a:rect b="b" l="l" r="r" t="t"/>
              <a:pathLst>
                <a:path extrusionOk="0" h="47910" w="47827">
                  <a:moveTo>
                    <a:pt x="32037" y="1376"/>
                  </a:moveTo>
                  <a:cubicBezTo>
                    <a:pt x="44410" y="5977"/>
                    <a:pt x="50725" y="19731"/>
                    <a:pt x="46124" y="32113"/>
                  </a:cubicBezTo>
                  <a:cubicBezTo>
                    <a:pt x="41524" y="44487"/>
                    <a:pt x="27770" y="50801"/>
                    <a:pt x="15387" y="46201"/>
                  </a:cubicBezTo>
                  <a:cubicBezTo>
                    <a:pt x="3014" y="41600"/>
                    <a:pt x="-3291" y="27846"/>
                    <a:pt x="1300" y="15464"/>
                  </a:cubicBezTo>
                  <a:cubicBezTo>
                    <a:pt x="1385" y="15245"/>
                    <a:pt x="1471" y="15026"/>
                    <a:pt x="1557" y="14806"/>
                  </a:cubicBezTo>
                  <a:cubicBezTo>
                    <a:pt x="6291" y="2709"/>
                    <a:pt x="19912" y="-3291"/>
                    <a:pt x="32037" y="13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1" name="Google Shape;331;p2"/>
            <p:cNvSpPr/>
            <p:nvPr/>
          </p:nvSpPr>
          <p:spPr>
            <a:xfrm>
              <a:off x="7271586" y="4961709"/>
              <a:ext cx="5799" cy="5740"/>
            </a:xfrm>
            <a:custGeom>
              <a:rect b="b" l="l" r="r" t="t"/>
              <a:pathLst>
                <a:path extrusionOk="0" h="5740" w="5799">
                  <a:moveTo>
                    <a:pt x="3789" y="1561"/>
                  </a:moveTo>
                  <a:cubicBezTo>
                    <a:pt x="5218" y="2990"/>
                    <a:pt x="5980" y="4609"/>
                    <a:pt x="5409" y="5276"/>
                  </a:cubicBezTo>
                  <a:cubicBezTo>
                    <a:pt x="4837" y="5943"/>
                    <a:pt x="3122" y="5276"/>
                    <a:pt x="1694" y="3752"/>
                  </a:cubicBezTo>
                  <a:cubicBezTo>
                    <a:pt x="265" y="2228"/>
                    <a:pt x="-592" y="704"/>
                    <a:pt x="-21" y="37"/>
                  </a:cubicBezTo>
                  <a:cubicBezTo>
                    <a:pt x="551" y="-630"/>
                    <a:pt x="1884" y="132"/>
                    <a:pt x="3789" y="156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2" name="Google Shape;332;p2"/>
            <p:cNvSpPr/>
            <p:nvPr/>
          </p:nvSpPr>
          <p:spPr>
            <a:xfrm>
              <a:off x="7208763" y="4943510"/>
              <a:ext cx="47827" cy="47910"/>
            </a:xfrm>
            <a:custGeom>
              <a:rect b="b" l="l" r="r" t="t"/>
              <a:pathLst>
                <a:path extrusionOk="0" h="47910" w="47827">
                  <a:moveTo>
                    <a:pt x="32037" y="1376"/>
                  </a:moveTo>
                  <a:cubicBezTo>
                    <a:pt x="44410" y="5976"/>
                    <a:pt x="50725" y="19731"/>
                    <a:pt x="46124" y="32113"/>
                  </a:cubicBezTo>
                  <a:cubicBezTo>
                    <a:pt x="41524" y="44486"/>
                    <a:pt x="27770" y="50801"/>
                    <a:pt x="15387" y="46201"/>
                  </a:cubicBezTo>
                  <a:cubicBezTo>
                    <a:pt x="3014" y="41600"/>
                    <a:pt x="-3291" y="27846"/>
                    <a:pt x="1300" y="15464"/>
                  </a:cubicBezTo>
                  <a:cubicBezTo>
                    <a:pt x="1385" y="15244"/>
                    <a:pt x="1471" y="15025"/>
                    <a:pt x="1557" y="14806"/>
                  </a:cubicBezTo>
                  <a:cubicBezTo>
                    <a:pt x="6291" y="2710"/>
                    <a:pt x="19911" y="-3291"/>
                    <a:pt x="32037" y="13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3" name="Google Shape;333;p2"/>
            <p:cNvSpPr/>
            <p:nvPr/>
          </p:nvSpPr>
          <p:spPr>
            <a:xfrm>
              <a:off x="7215909" y="4975234"/>
              <a:ext cx="5754" cy="5700"/>
            </a:xfrm>
            <a:custGeom>
              <a:rect b="b" l="l" r="r" t="t"/>
              <a:pathLst>
                <a:path extrusionOk="0" h="5700" w="5754">
                  <a:moveTo>
                    <a:pt x="3745" y="1561"/>
                  </a:moveTo>
                  <a:cubicBezTo>
                    <a:pt x="5174" y="2990"/>
                    <a:pt x="5936" y="4704"/>
                    <a:pt x="5364" y="5276"/>
                  </a:cubicBezTo>
                  <a:cubicBezTo>
                    <a:pt x="4793" y="5847"/>
                    <a:pt x="3078" y="5276"/>
                    <a:pt x="1649" y="3752"/>
                  </a:cubicBezTo>
                  <a:cubicBezTo>
                    <a:pt x="221" y="2228"/>
                    <a:pt x="-636" y="704"/>
                    <a:pt x="30" y="37"/>
                  </a:cubicBezTo>
                  <a:cubicBezTo>
                    <a:pt x="697" y="-630"/>
                    <a:pt x="2316" y="133"/>
                    <a:pt x="3745" y="156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4" name="Google Shape;334;p2"/>
            <p:cNvSpPr/>
            <p:nvPr/>
          </p:nvSpPr>
          <p:spPr>
            <a:xfrm>
              <a:off x="6370700" y="2631966"/>
              <a:ext cx="47625" cy="43680"/>
            </a:xfrm>
            <a:custGeom>
              <a:rect b="b" l="l" r="r" t="t"/>
              <a:pathLst>
                <a:path extrusionOk="0" h="43680" w="47625">
                  <a:moveTo>
                    <a:pt x="47425" y="22157"/>
                  </a:moveTo>
                  <a:cubicBezTo>
                    <a:pt x="45997" y="35283"/>
                    <a:pt x="34195" y="44760"/>
                    <a:pt x="21070" y="43331"/>
                  </a:cubicBezTo>
                  <a:cubicBezTo>
                    <a:pt x="9525" y="42074"/>
                    <a:pt x="553" y="32702"/>
                    <a:pt x="-200" y="21110"/>
                  </a:cubicBezTo>
                  <a:cubicBezTo>
                    <a:pt x="1229" y="7984"/>
                    <a:pt x="13031" y="-1493"/>
                    <a:pt x="26156" y="-64"/>
                  </a:cubicBezTo>
                  <a:cubicBezTo>
                    <a:pt x="37700" y="1193"/>
                    <a:pt x="46673" y="10565"/>
                    <a:pt x="47425" y="2215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5" name="Google Shape;335;p2"/>
            <p:cNvSpPr/>
            <p:nvPr/>
          </p:nvSpPr>
          <p:spPr>
            <a:xfrm>
              <a:off x="6379749" y="2641978"/>
              <a:ext cx="4121" cy="6964"/>
            </a:xfrm>
            <a:custGeom>
              <a:rect b="b" l="l" r="r" t="t"/>
              <a:pathLst>
                <a:path extrusionOk="0" h="6964" w="4121">
                  <a:moveTo>
                    <a:pt x="3229" y="3859"/>
                  </a:moveTo>
                  <a:cubicBezTo>
                    <a:pt x="2467" y="5764"/>
                    <a:pt x="1134" y="7002"/>
                    <a:pt x="372" y="6716"/>
                  </a:cubicBezTo>
                  <a:cubicBezTo>
                    <a:pt x="-390" y="6431"/>
                    <a:pt x="-390" y="4621"/>
                    <a:pt x="372" y="2716"/>
                  </a:cubicBezTo>
                  <a:cubicBezTo>
                    <a:pt x="1134" y="811"/>
                    <a:pt x="2467" y="-523"/>
                    <a:pt x="3325" y="-142"/>
                  </a:cubicBezTo>
                  <a:cubicBezTo>
                    <a:pt x="4182"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6" name="Google Shape;336;p2"/>
            <p:cNvSpPr/>
            <p:nvPr/>
          </p:nvSpPr>
          <p:spPr>
            <a:xfrm>
              <a:off x="6464044" y="2661089"/>
              <a:ext cx="47626" cy="47620"/>
            </a:xfrm>
            <a:custGeom>
              <a:rect b="b" l="l" r="r" t="t"/>
              <a:pathLst>
                <a:path extrusionOk="0" h="47620" w="47626">
                  <a:moveTo>
                    <a:pt x="47426" y="23419"/>
                  </a:moveTo>
                  <a:cubicBezTo>
                    <a:pt x="47531" y="36573"/>
                    <a:pt x="36949" y="47318"/>
                    <a:pt x="23804" y="47413"/>
                  </a:cubicBezTo>
                  <a:cubicBezTo>
                    <a:pt x="10650" y="47518"/>
                    <a:pt x="-94" y="36945"/>
                    <a:pt x="-199" y="23791"/>
                  </a:cubicBezTo>
                  <a:cubicBezTo>
                    <a:pt x="-304" y="10637"/>
                    <a:pt x="10279" y="-107"/>
                    <a:pt x="23433" y="-203"/>
                  </a:cubicBezTo>
                  <a:cubicBezTo>
                    <a:pt x="23652" y="-212"/>
                    <a:pt x="23871" y="-203"/>
                    <a:pt x="24090" y="-203"/>
                  </a:cubicBezTo>
                  <a:cubicBezTo>
                    <a:pt x="37035" y="-155"/>
                    <a:pt x="47483" y="10380"/>
                    <a:pt x="47426" y="23324"/>
                  </a:cubicBezTo>
                  <a:cubicBezTo>
                    <a:pt x="47426" y="23353"/>
                    <a:pt x="47426" y="23391"/>
                    <a:pt x="47426" y="234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7" name="Google Shape;337;p2"/>
            <p:cNvSpPr/>
            <p:nvPr/>
          </p:nvSpPr>
          <p:spPr>
            <a:xfrm>
              <a:off x="6473570" y="2672294"/>
              <a:ext cx="4121" cy="7032"/>
            </a:xfrm>
            <a:custGeom>
              <a:rect b="b" l="l" r="r" t="t"/>
              <a:pathLst>
                <a:path extrusionOk="0" h="7032" w="4121">
                  <a:moveTo>
                    <a:pt x="3229" y="3928"/>
                  </a:moveTo>
                  <a:cubicBezTo>
                    <a:pt x="2467" y="5832"/>
                    <a:pt x="1134" y="7071"/>
                    <a:pt x="372" y="6785"/>
                  </a:cubicBezTo>
                  <a:cubicBezTo>
                    <a:pt x="-390" y="6499"/>
                    <a:pt x="-390" y="4690"/>
                    <a:pt x="372" y="2784"/>
                  </a:cubicBezTo>
                  <a:cubicBezTo>
                    <a:pt x="1134" y="880"/>
                    <a:pt x="2467" y="-454"/>
                    <a:pt x="3325" y="-168"/>
                  </a:cubicBezTo>
                  <a:cubicBezTo>
                    <a:pt x="4182" y="117"/>
                    <a:pt x="4087" y="2023"/>
                    <a:pt x="3229" y="392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8" name="Google Shape;338;p2"/>
            <p:cNvSpPr/>
            <p:nvPr/>
          </p:nvSpPr>
          <p:spPr>
            <a:xfrm>
              <a:off x="6415847" y="2645558"/>
              <a:ext cx="47818" cy="47817"/>
            </a:xfrm>
            <a:custGeom>
              <a:rect b="b" l="l" r="r" t="t"/>
              <a:pathLst>
                <a:path extrusionOk="0" h="47817" w="47818">
                  <a:moveTo>
                    <a:pt x="47618" y="23425"/>
                  </a:moveTo>
                  <a:cubicBezTo>
                    <a:pt x="47770" y="36626"/>
                    <a:pt x="37197" y="47456"/>
                    <a:pt x="23986" y="47609"/>
                  </a:cubicBezTo>
                  <a:cubicBezTo>
                    <a:pt x="10784" y="47761"/>
                    <a:pt x="-36" y="37188"/>
                    <a:pt x="-198" y="23987"/>
                  </a:cubicBezTo>
                  <a:cubicBezTo>
                    <a:pt x="-350" y="10776"/>
                    <a:pt x="10232" y="-45"/>
                    <a:pt x="23434" y="-207"/>
                  </a:cubicBezTo>
                  <a:cubicBezTo>
                    <a:pt x="23719" y="-207"/>
                    <a:pt x="23996" y="-207"/>
                    <a:pt x="24281" y="-197"/>
                  </a:cubicBezTo>
                  <a:cubicBezTo>
                    <a:pt x="37226" y="-150"/>
                    <a:pt x="47675" y="10385"/>
                    <a:pt x="47618" y="23329"/>
                  </a:cubicBezTo>
                  <a:cubicBezTo>
                    <a:pt x="47618" y="23358"/>
                    <a:pt x="47618" y="23396"/>
                    <a:pt x="47618"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9" name="Google Shape;339;p2"/>
            <p:cNvSpPr/>
            <p:nvPr/>
          </p:nvSpPr>
          <p:spPr>
            <a:xfrm>
              <a:off x="6425528" y="2656862"/>
              <a:ext cx="4036" cy="7032"/>
            </a:xfrm>
            <a:custGeom>
              <a:rect b="b" l="l" r="r" t="t"/>
              <a:pathLst>
                <a:path extrusionOk="0" h="7032" w="4036">
                  <a:moveTo>
                    <a:pt x="3266" y="3930"/>
                  </a:moveTo>
                  <a:cubicBezTo>
                    <a:pt x="2504" y="5739"/>
                    <a:pt x="1170" y="7073"/>
                    <a:pt x="408" y="6787"/>
                  </a:cubicBezTo>
                  <a:cubicBezTo>
                    <a:pt x="-354" y="6502"/>
                    <a:pt x="-449" y="4597"/>
                    <a:pt x="408" y="2692"/>
                  </a:cubicBezTo>
                  <a:cubicBezTo>
                    <a:pt x="1265" y="787"/>
                    <a:pt x="2504" y="-452"/>
                    <a:pt x="3266" y="-166"/>
                  </a:cubicBezTo>
                  <a:cubicBezTo>
                    <a:pt x="4028" y="120"/>
                    <a:pt x="4028" y="1930"/>
                    <a:pt x="3266"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0" name="Google Shape;340;p2"/>
            <p:cNvSpPr/>
            <p:nvPr/>
          </p:nvSpPr>
          <p:spPr>
            <a:xfrm>
              <a:off x="6322883" y="2618984"/>
              <a:ext cx="47818" cy="47817"/>
            </a:xfrm>
            <a:custGeom>
              <a:rect b="b" l="l" r="r" t="t"/>
              <a:pathLst>
                <a:path extrusionOk="0" h="47817" w="47818">
                  <a:moveTo>
                    <a:pt x="47617" y="23425"/>
                  </a:moveTo>
                  <a:cubicBezTo>
                    <a:pt x="47770" y="36626"/>
                    <a:pt x="37197" y="47456"/>
                    <a:pt x="23986" y="47608"/>
                  </a:cubicBezTo>
                  <a:cubicBezTo>
                    <a:pt x="10784" y="47761"/>
                    <a:pt x="-36" y="37188"/>
                    <a:pt x="-198" y="23986"/>
                  </a:cubicBezTo>
                  <a:cubicBezTo>
                    <a:pt x="-351" y="10775"/>
                    <a:pt x="10232" y="-45"/>
                    <a:pt x="23433" y="-207"/>
                  </a:cubicBezTo>
                  <a:cubicBezTo>
                    <a:pt x="23719" y="-207"/>
                    <a:pt x="23995" y="-207"/>
                    <a:pt x="24281" y="-198"/>
                  </a:cubicBezTo>
                  <a:cubicBezTo>
                    <a:pt x="37226" y="-150"/>
                    <a:pt x="47675" y="10385"/>
                    <a:pt x="47617" y="23329"/>
                  </a:cubicBezTo>
                  <a:cubicBezTo>
                    <a:pt x="47617" y="23358"/>
                    <a:pt x="47617" y="23396"/>
                    <a:pt x="47617"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1" name="Google Shape;341;p2"/>
            <p:cNvSpPr/>
            <p:nvPr/>
          </p:nvSpPr>
          <p:spPr>
            <a:xfrm>
              <a:off x="6332886" y="2630548"/>
              <a:ext cx="4000" cy="6964"/>
            </a:xfrm>
            <a:custGeom>
              <a:rect b="b" l="l" r="r" t="t"/>
              <a:pathLst>
                <a:path extrusionOk="0" h="6964" w="4000">
                  <a:moveTo>
                    <a:pt x="3229" y="3859"/>
                  </a:moveTo>
                  <a:cubicBezTo>
                    <a:pt x="2467" y="5764"/>
                    <a:pt x="1134" y="7002"/>
                    <a:pt x="372" y="6716"/>
                  </a:cubicBezTo>
                  <a:cubicBezTo>
                    <a:pt x="-390" y="6430"/>
                    <a:pt x="-390" y="4621"/>
                    <a:pt x="372" y="2716"/>
                  </a:cubicBezTo>
                  <a:cubicBezTo>
                    <a:pt x="1134" y="811"/>
                    <a:pt x="2467" y="-523"/>
                    <a:pt x="3229" y="-142"/>
                  </a:cubicBezTo>
                  <a:cubicBezTo>
                    <a:pt x="3991" y="239"/>
                    <a:pt x="3991" y="1668"/>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2" name="Google Shape;342;p2"/>
            <p:cNvSpPr/>
            <p:nvPr/>
          </p:nvSpPr>
          <p:spPr>
            <a:xfrm>
              <a:off x="6275258" y="2603744"/>
              <a:ext cx="47818" cy="47817"/>
            </a:xfrm>
            <a:custGeom>
              <a:rect b="b" l="l" r="r" t="t"/>
              <a:pathLst>
                <a:path extrusionOk="0" h="47817" w="47818">
                  <a:moveTo>
                    <a:pt x="47617" y="23425"/>
                  </a:moveTo>
                  <a:cubicBezTo>
                    <a:pt x="47770" y="36626"/>
                    <a:pt x="37197" y="47456"/>
                    <a:pt x="23986" y="47608"/>
                  </a:cubicBezTo>
                  <a:cubicBezTo>
                    <a:pt x="10784" y="47761"/>
                    <a:pt x="-36" y="37188"/>
                    <a:pt x="-198" y="23987"/>
                  </a:cubicBezTo>
                  <a:cubicBezTo>
                    <a:pt x="-351" y="10775"/>
                    <a:pt x="10232" y="-45"/>
                    <a:pt x="23433" y="-207"/>
                  </a:cubicBezTo>
                  <a:cubicBezTo>
                    <a:pt x="23719" y="-207"/>
                    <a:pt x="23995" y="-207"/>
                    <a:pt x="24281" y="-197"/>
                  </a:cubicBezTo>
                  <a:cubicBezTo>
                    <a:pt x="37226" y="-150"/>
                    <a:pt x="47675" y="10385"/>
                    <a:pt x="47617" y="23329"/>
                  </a:cubicBezTo>
                  <a:cubicBezTo>
                    <a:pt x="47617" y="23358"/>
                    <a:pt x="47617" y="23396"/>
                    <a:pt x="47617"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3" name="Google Shape;343;p2"/>
            <p:cNvSpPr/>
            <p:nvPr/>
          </p:nvSpPr>
          <p:spPr>
            <a:xfrm>
              <a:off x="6284689" y="2614954"/>
              <a:ext cx="4000" cy="7032"/>
            </a:xfrm>
            <a:custGeom>
              <a:rect b="b" l="l" r="r" t="t"/>
              <a:pathLst>
                <a:path extrusionOk="0" h="7032" w="4000">
                  <a:moveTo>
                    <a:pt x="3229" y="3927"/>
                  </a:moveTo>
                  <a:cubicBezTo>
                    <a:pt x="2372" y="5832"/>
                    <a:pt x="1134" y="7071"/>
                    <a:pt x="372" y="6785"/>
                  </a:cubicBezTo>
                  <a:cubicBezTo>
                    <a:pt x="-390" y="6499"/>
                    <a:pt x="-390" y="4690"/>
                    <a:pt x="372" y="2784"/>
                  </a:cubicBezTo>
                  <a:cubicBezTo>
                    <a:pt x="1134" y="879"/>
                    <a:pt x="2467" y="-454"/>
                    <a:pt x="3229" y="-168"/>
                  </a:cubicBezTo>
                  <a:cubicBezTo>
                    <a:pt x="3991" y="117"/>
                    <a:pt x="3991" y="2023"/>
                    <a:pt x="3229" y="39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4" name="Google Shape;344;p2"/>
            <p:cNvSpPr/>
            <p:nvPr/>
          </p:nvSpPr>
          <p:spPr>
            <a:xfrm>
              <a:off x="6229252" y="2590887"/>
              <a:ext cx="47818" cy="47814"/>
            </a:xfrm>
            <a:custGeom>
              <a:rect b="b" l="l" r="r" t="t"/>
              <a:pathLst>
                <a:path extrusionOk="0" h="47814" w="47818">
                  <a:moveTo>
                    <a:pt x="47618" y="23422"/>
                  </a:moveTo>
                  <a:cubicBezTo>
                    <a:pt x="47770" y="36624"/>
                    <a:pt x="37197" y="47454"/>
                    <a:pt x="23996" y="47606"/>
                  </a:cubicBezTo>
                  <a:cubicBezTo>
                    <a:pt x="10794" y="47768"/>
                    <a:pt x="-36" y="37186"/>
                    <a:pt x="-198" y="23984"/>
                  </a:cubicBezTo>
                  <a:cubicBezTo>
                    <a:pt x="-350" y="10782"/>
                    <a:pt x="10232" y="-47"/>
                    <a:pt x="23434" y="-200"/>
                  </a:cubicBezTo>
                  <a:cubicBezTo>
                    <a:pt x="23681" y="-209"/>
                    <a:pt x="23938" y="-209"/>
                    <a:pt x="24186" y="-200"/>
                  </a:cubicBezTo>
                  <a:cubicBezTo>
                    <a:pt x="37159" y="-95"/>
                    <a:pt x="47618" y="10449"/>
                    <a:pt x="47618"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5" name="Google Shape;345;p2"/>
            <p:cNvSpPr/>
            <p:nvPr/>
          </p:nvSpPr>
          <p:spPr>
            <a:xfrm>
              <a:off x="6238874" y="2601973"/>
              <a:ext cx="4121" cy="6964"/>
            </a:xfrm>
            <a:custGeom>
              <a:rect b="b" l="l" r="r" t="t"/>
              <a:pathLst>
                <a:path extrusionOk="0" h="6964" w="4121">
                  <a:moveTo>
                    <a:pt x="3229" y="3859"/>
                  </a:moveTo>
                  <a:cubicBezTo>
                    <a:pt x="2467" y="5764"/>
                    <a:pt x="1134" y="7002"/>
                    <a:pt x="372" y="6716"/>
                  </a:cubicBezTo>
                  <a:cubicBezTo>
                    <a:pt x="-390" y="6430"/>
                    <a:pt x="-390" y="4621"/>
                    <a:pt x="372" y="2716"/>
                  </a:cubicBezTo>
                  <a:cubicBezTo>
                    <a:pt x="1134" y="811"/>
                    <a:pt x="2467" y="-523"/>
                    <a:pt x="3324" y="-142"/>
                  </a:cubicBezTo>
                  <a:cubicBezTo>
                    <a:pt x="4182" y="239"/>
                    <a:pt x="4086" y="214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6" name="Google Shape;346;p2"/>
            <p:cNvSpPr/>
            <p:nvPr/>
          </p:nvSpPr>
          <p:spPr>
            <a:xfrm>
              <a:off x="6182770" y="2575073"/>
              <a:ext cx="47818" cy="47817"/>
            </a:xfrm>
            <a:custGeom>
              <a:rect b="b" l="l" r="r" t="t"/>
              <a:pathLst>
                <a:path extrusionOk="0" h="47817" w="47818">
                  <a:moveTo>
                    <a:pt x="47618" y="23425"/>
                  </a:moveTo>
                  <a:cubicBezTo>
                    <a:pt x="47770" y="36626"/>
                    <a:pt x="37197" y="47456"/>
                    <a:pt x="23986" y="47609"/>
                  </a:cubicBezTo>
                  <a:cubicBezTo>
                    <a:pt x="10784" y="47761"/>
                    <a:pt x="-36" y="37188"/>
                    <a:pt x="-198" y="23987"/>
                  </a:cubicBezTo>
                  <a:cubicBezTo>
                    <a:pt x="-350" y="10776"/>
                    <a:pt x="10232" y="-45"/>
                    <a:pt x="23434" y="-207"/>
                  </a:cubicBezTo>
                  <a:cubicBezTo>
                    <a:pt x="23719" y="-207"/>
                    <a:pt x="23996" y="-207"/>
                    <a:pt x="24281" y="-197"/>
                  </a:cubicBezTo>
                  <a:cubicBezTo>
                    <a:pt x="37226" y="-150"/>
                    <a:pt x="47675" y="10385"/>
                    <a:pt x="47618" y="23329"/>
                  </a:cubicBezTo>
                  <a:cubicBezTo>
                    <a:pt x="47618" y="23358"/>
                    <a:pt x="47618" y="23396"/>
                    <a:pt x="47618"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7" name="Google Shape;347;p2"/>
            <p:cNvSpPr/>
            <p:nvPr/>
          </p:nvSpPr>
          <p:spPr>
            <a:xfrm>
              <a:off x="6192356" y="2586352"/>
              <a:ext cx="4086" cy="6964"/>
            </a:xfrm>
            <a:custGeom>
              <a:rect b="b" l="l" r="r" t="t"/>
              <a:pathLst>
                <a:path extrusionOk="0" h="6964" w="4086">
                  <a:moveTo>
                    <a:pt x="3361" y="3859"/>
                  </a:moveTo>
                  <a:cubicBezTo>
                    <a:pt x="2504" y="5764"/>
                    <a:pt x="1265" y="7002"/>
                    <a:pt x="408" y="6716"/>
                  </a:cubicBezTo>
                  <a:cubicBezTo>
                    <a:pt x="-449" y="6431"/>
                    <a:pt x="-354" y="4621"/>
                    <a:pt x="408" y="2716"/>
                  </a:cubicBezTo>
                  <a:cubicBezTo>
                    <a:pt x="1170" y="811"/>
                    <a:pt x="2504" y="-523"/>
                    <a:pt x="3266" y="-142"/>
                  </a:cubicBezTo>
                  <a:cubicBezTo>
                    <a:pt x="4028" y="239"/>
                    <a:pt x="4123" y="1954"/>
                    <a:pt x="3361"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8" name="Google Shape;348;p2"/>
            <p:cNvSpPr/>
            <p:nvPr/>
          </p:nvSpPr>
          <p:spPr>
            <a:xfrm>
              <a:off x="6137812" y="2554594"/>
              <a:ext cx="47818" cy="47817"/>
            </a:xfrm>
            <a:custGeom>
              <a:rect b="b" l="l" r="r" t="t"/>
              <a:pathLst>
                <a:path extrusionOk="0" h="47817" w="47818">
                  <a:moveTo>
                    <a:pt x="47618" y="23425"/>
                  </a:moveTo>
                  <a:cubicBezTo>
                    <a:pt x="47770" y="36626"/>
                    <a:pt x="37197" y="47456"/>
                    <a:pt x="23986" y="47608"/>
                  </a:cubicBezTo>
                  <a:cubicBezTo>
                    <a:pt x="10784" y="47761"/>
                    <a:pt x="-36" y="37188"/>
                    <a:pt x="-198" y="23987"/>
                  </a:cubicBezTo>
                  <a:cubicBezTo>
                    <a:pt x="-350" y="10776"/>
                    <a:pt x="10232" y="-45"/>
                    <a:pt x="23434" y="-207"/>
                  </a:cubicBezTo>
                  <a:cubicBezTo>
                    <a:pt x="23719" y="-207"/>
                    <a:pt x="23996" y="-207"/>
                    <a:pt x="24281" y="-197"/>
                  </a:cubicBezTo>
                  <a:cubicBezTo>
                    <a:pt x="37226" y="-150"/>
                    <a:pt x="47675" y="10385"/>
                    <a:pt x="47618" y="23329"/>
                  </a:cubicBezTo>
                  <a:cubicBezTo>
                    <a:pt x="47618" y="23358"/>
                    <a:pt x="47618" y="23396"/>
                    <a:pt x="47618"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9" name="Google Shape;349;p2"/>
            <p:cNvSpPr/>
            <p:nvPr/>
          </p:nvSpPr>
          <p:spPr>
            <a:xfrm>
              <a:off x="6147529" y="2565898"/>
              <a:ext cx="4056" cy="7032"/>
            </a:xfrm>
            <a:custGeom>
              <a:rect b="b" l="l" r="r" t="t"/>
              <a:pathLst>
                <a:path extrusionOk="0" h="7032" w="4056">
                  <a:moveTo>
                    <a:pt x="3229" y="3834"/>
                  </a:moveTo>
                  <a:cubicBezTo>
                    <a:pt x="2467" y="5739"/>
                    <a:pt x="1134" y="7073"/>
                    <a:pt x="372" y="6787"/>
                  </a:cubicBezTo>
                  <a:cubicBezTo>
                    <a:pt x="-390" y="6501"/>
                    <a:pt x="-390" y="4597"/>
                    <a:pt x="372" y="2691"/>
                  </a:cubicBezTo>
                  <a:cubicBezTo>
                    <a:pt x="1134" y="787"/>
                    <a:pt x="2467" y="-452"/>
                    <a:pt x="3325" y="-166"/>
                  </a:cubicBezTo>
                  <a:cubicBezTo>
                    <a:pt x="4182" y="120"/>
                    <a:pt x="3896" y="1834"/>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0" name="Google Shape;350;p2"/>
            <p:cNvSpPr/>
            <p:nvPr/>
          </p:nvSpPr>
          <p:spPr>
            <a:xfrm>
              <a:off x="6093903" y="2537550"/>
              <a:ext cx="47626" cy="47620"/>
            </a:xfrm>
            <a:custGeom>
              <a:rect b="b" l="l" r="r" t="t"/>
              <a:pathLst>
                <a:path extrusionOk="0" h="47620" w="47626">
                  <a:moveTo>
                    <a:pt x="47426" y="23419"/>
                  </a:moveTo>
                  <a:cubicBezTo>
                    <a:pt x="47531" y="36573"/>
                    <a:pt x="36949" y="47318"/>
                    <a:pt x="23804" y="47413"/>
                  </a:cubicBezTo>
                  <a:cubicBezTo>
                    <a:pt x="10650" y="47518"/>
                    <a:pt x="-94" y="36945"/>
                    <a:pt x="-199" y="23791"/>
                  </a:cubicBezTo>
                  <a:cubicBezTo>
                    <a:pt x="-304" y="10637"/>
                    <a:pt x="10279" y="-107"/>
                    <a:pt x="23433" y="-203"/>
                  </a:cubicBezTo>
                  <a:cubicBezTo>
                    <a:pt x="23652" y="-212"/>
                    <a:pt x="23871" y="-203"/>
                    <a:pt x="24090" y="-203"/>
                  </a:cubicBezTo>
                  <a:cubicBezTo>
                    <a:pt x="37034" y="-155"/>
                    <a:pt x="47483" y="10380"/>
                    <a:pt x="47426" y="23324"/>
                  </a:cubicBezTo>
                  <a:cubicBezTo>
                    <a:pt x="47426" y="23353"/>
                    <a:pt x="47426" y="23391"/>
                    <a:pt x="47426" y="234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1" name="Google Shape;351;p2"/>
            <p:cNvSpPr/>
            <p:nvPr/>
          </p:nvSpPr>
          <p:spPr>
            <a:xfrm>
              <a:off x="6103429" y="2548848"/>
              <a:ext cx="4121" cy="6964"/>
            </a:xfrm>
            <a:custGeom>
              <a:rect b="b" l="l" r="r" t="t"/>
              <a:pathLst>
                <a:path extrusionOk="0" h="6964" w="4121">
                  <a:moveTo>
                    <a:pt x="3229" y="3835"/>
                  </a:moveTo>
                  <a:cubicBezTo>
                    <a:pt x="2467" y="5739"/>
                    <a:pt x="1134" y="7073"/>
                    <a:pt x="372" y="6692"/>
                  </a:cubicBezTo>
                  <a:cubicBezTo>
                    <a:pt x="-390" y="6311"/>
                    <a:pt x="-390" y="4597"/>
                    <a:pt x="372" y="2691"/>
                  </a:cubicBezTo>
                  <a:cubicBezTo>
                    <a:pt x="1134" y="787"/>
                    <a:pt x="2467" y="-452"/>
                    <a:pt x="3324" y="-166"/>
                  </a:cubicBezTo>
                  <a:cubicBezTo>
                    <a:pt x="4182" y="120"/>
                    <a:pt x="4087"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2" name="Google Shape;352;p2"/>
            <p:cNvSpPr/>
            <p:nvPr/>
          </p:nvSpPr>
          <p:spPr>
            <a:xfrm>
              <a:off x="6507191" y="2669278"/>
              <a:ext cx="47818" cy="47814"/>
            </a:xfrm>
            <a:custGeom>
              <a:rect b="b" l="l" r="r" t="t"/>
              <a:pathLst>
                <a:path extrusionOk="0" h="47814" w="47818">
                  <a:moveTo>
                    <a:pt x="47618" y="23422"/>
                  </a:moveTo>
                  <a:cubicBezTo>
                    <a:pt x="47770" y="36624"/>
                    <a:pt x="37197" y="47454"/>
                    <a:pt x="23996" y="47606"/>
                  </a:cubicBezTo>
                  <a:cubicBezTo>
                    <a:pt x="10794" y="47768"/>
                    <a:pt x="-36" y="37186"/>
                    <a:pt x="-198" y="23984"/>
                  </a:cubicBezTo>
                  <a:cubicBezTo>
                    <a:pt x="-350" y="10782"/>
                    <a:pt x="10232" y="-47"/>
                    <a:pt x="23434" y="-200"/>
                  </a:cubicBezTo>
                  <a:cubicBezTo>
                    <a:pt x="23681" y="-209"/>
                    <a:pt x="23939" y="-209"/>
                    <a:pt x="24186" y="-200"/>
                  </a:cubicBezTo>
                  <a:cubicBezTo>
                    <a:pt x="37159" y="-95"/>
                    <a:pt x="47618" y="10449"/>
                    <a:pt x="47618"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3" name="Google Shape;353;p2"/>
            <p:cNvSpPr/>
            <p:nvPr/>
          </p:nvSpPr>
          <p:spPr>
            <a:xfrm>
              <a:off x="6516814" y="2680555"/>
              <a:ext cx="4095" cy="6964"/>
            </a:xfrm>
            <a:custGeom>
              <a:rect b="b" l="l" r="r" t="t"/>
              <a:pathLst>
                <a:path extrusionOk="0" h="6964" w="4095">
                  <a:moveTo>
                    <a:pt x="3324" y="3859"/>
                  </a:moveTo>
                  <a:cubicBezTo>
                    <a:pt x="2467" y="5764"/>
                    <a:pt x="1134" y="7002"/>
                    <a:pt x="372" y="6716"/>
                  </a:cubicBezTo>
                  <a:cubicBezTo>
                    <a:pt x="-390" y="6430"/>
                    <a:pt x="-390" y="4621"/>
                    <a:pt x="372" y="2716"/>
                  </a:cubicBezTo>
                  <a:cubicBezTo>
                    <a:pt x="1134" y="811"/>
                    <a:pt x="2563" y="-523"/>
                    <a:pt x="3324" y="-142"/>
                  </a:cubicBezTo>
                  <a:cubicBezTo>
                    <a:pt x="4087" y="239"/>
                    <a:pt x="4087" y="1954"/>
                    <a:pt x="3324"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4" name="Google Shape;354;p2"/>
            <p:cNvSpPr/>
            <p:nvPr/>
          </p:nvSpPr>
          <p:spPr>
            <a:xfrm>
              <a:off x="6049706" y="2521638"/>
              <a:ext cx="47818" cy="47817"/>
            </a:xfrm>
            <a:custGeom>
              <a:rect b="b" l="l" r="r" t="t"/>
              <a:pathLst>
                <a:path extrusionOk="0" h="47817" w="47818">
                  <a:moveTo>
                    <a:pt x="47618" y="23425"/>
                  </a:moveTo>
                  <a:cubicBezTo>
                    <a:pt x="47770" y="36626"/>
                    <a:pt x="37197" y="47456"/>
                    <a:pt x="23986" y="47608"/>
                  </a:cubicBezTo>
                  <a:cubicBezTo>
                    <a:pt x="10784" y="47761"/>
                    <a:pt x="-36" y="37188"/>
                    <a:pt x="-198" y="23986"/>
                  </a:cubicBezTo>
                  <a:cubicBezTo>
                    <a:pt x="-350" y="10775"/>
                    <a:pt x="10232" y="-45"/>
                    <a:pt x="23434" y="-207"/>
                  </a:cubicBezTo>
                  <a:cubicBezTo>
                    <a:pt x="23719" y="-207"/>
                    <a:pt x="23996" y="-207"/>
                    <a:pt x="24281" y="-197"/>
                  </a:cubicBezTo>
                  <a:cubicBezTo>
                    <a:pt x="37226" y="-150"/>
                    <a:pt x="47675" y="10385"/>
                    <a:pt x="47618" y="23329"/>
                  </a:cubicBezTo>
                  <a:cubicBezTo>
                    <a:pt x="47618" y="23358"/>
                    <a:pt x="47618" y="23396"/>
                    <a:pt x="47618"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5" name="Google Shape;355;p2"/>
            <p:cNvSpPr/>
            <p:nvPr/>
          </p:nvSpPr>
          <p:spPr>
            <a:xfrm>
              <a:off x="6059423" y="2532917"/>
              <a:ext cx="4121" cy="6964"/>
            </a:xfrm>
            <a:custGeom>
              <a:rect b="b" l="l" r="r" t="t"/>
              <a:pathLst>
                <a:path extrusionOk="0" h="6964" w="4121">
                  <a:moveTo>
                    <a:pt x="3229" y="3859"/>
                  </a:moveTo>
                  <a:cubicBezTo>
                    <a:pt x="2467" y="5764"/>
                    <a:pt x="1134" y="7002"/>
                    <a:pt x="372" y="6716"/>
                  </a:cubicBezTo>
                  <a:cubicBezTo>
                    <a:pt x="-390" y="6430"/>
                    <a:pt x="-390" y="4621"/>
                    <a:pt x="372" y="2716"/>
                  </a:cubicBezTo>
                  <a:cubicBezTo>
                    <a:pt x="1134" y="811"/>
                    <a:pt x="2467" y="-523"/>
                    <a:pt x="3325" y="-142"/>
                  </a:cubicBezTo>
                  <a:cubicBezTo>
                    <a:pt x="4182"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6" name="Google Shape;356;p2"/>
            <p:cNvSpPr/>
            <p:nvPr/>
          </p:nvSpPr>
          <p:spPr>
            <a:xfrm>
              <a:off x="6554166" y="2677229"/>
              <a:ext cx="47824" cy="47867"/>
            </a:xfrm>
            <a:custGeom>
              <a:rect b="b" l="l" r="r" t="t"/>
              <a:pathLst>
                <a:path extrusionOk="0" h="47867" w="47824">
                  <a:moveTo>
                    <a:pt x="47315" y="19948"/>
                  </a:moveTo>
                  <a:cubicBezTo>
                    <a:pt x="49420" y="32988"/>
                    <a:pt x="40553" y="45256"/>
                    <a:pt x="27513" y="47351"/>
                  </a:cubicBezTo>
                  <a:cubicBezTo>
                    <a:pt x="14483" y="49456"/>
                    <a:pt x="2205" y="40588"/>
                    <a:pt x="110" y="27558"/>
                  </a:cubicBezTo>
                  <a:cubicBezTo>
                    <a:pt x="-1996" y="14518"/>
                    <a:pt x="6872" y="2250"/>
                    <a:pt x="19912" y="145"/>
                  </a:cubicBezTo>
                  <a:cubicBezTo>
                    <a:pt x="20150" y="107"/>
                    <a:pt x="20398" y="69"/>
                    <a:pt x="20645" y="40"/>
                  </a:cubicBezTo>
                  <a:cubicBezTo>
                    <a:pt x="33504" y="-1827"/>
                    <a:pt x="45439" y="7080"/>
                    <a:pt x="47315" y="19938"/>
                  </a:cubicBezTo>
                  <a:cubicBezTo>
                    <a:pt x="47315" y="19938"/>
                    <a:pt x="47315" y="19948"/>
                    <a:pt x="47315" y="1994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7" name="Google Shape;357;p2"/>
            <p:cNvSpPr/>
            <p:nvPr/>
          </p:nvSpPr>
          <p:spPr>
            <a:xfrm>
              <a:off x="6562850" y="2690319"/>
              <a:ext cx="3558" cy="7271"/>
            </a:xfrm>
            <a:custGeom>
              <a:rect b="b" l="l" r="r" t="t"/>
              <a:pathLst>
                <a:path extrusionOk="0" h="7271" w="3558">
                  <a:moveTo>
                    <a:pt x="3103" y="3810"/>
                  </a:moveTo>
                  <a:cubicBezTo>
                    <a:pt x="2532" y="5810"/>
                    <a:pt x="1484" y="7239"/>
                    <a:pt x="627" y="7048"/>
                  </a:cubicBezTo>
                  <a:cubicBezTo>
                    <a:pt x="-230" y="6858"/>
                    <a:pt x="-421" y="5143"/>
                    <a:pt x="56" y="3143"/>
                  </a:cubicBezTo>
                  <a:cubicBezTo>
                    <a:pt x="532" y="1143"/>
                    <a:pt x="1675" y="-381"/>
                    <a:pt x="2532" y="-191"/>
                  </a:cubicBezTo>
                  <a:cubicBezTo>
                    <a:pt x="3389" y="0"/>
                    <a:pt x="3580" y="1809"/>
                    <a:pt x="310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8" name="Google Shape;358;p2"/>
            <p:cNvSpPr/>
            <p:nvPr/>
          </p:nvSpPr>
          <p:spPr>
            <a:xfrm>
              <a:off x="6012084" y="2494902"/>
              <a:ext cx="47625" cy="43681"/>
            </a:xfrm>
            <a:custGeom>
              <a:rect b="b" l="l" r="r" t="t"/>
              <a:pathLst>
                <a:path extrusionOk="0" h="43681" w="47625">
                  <a:moveTo>
                    <a:pt x="47425" y="22157"/>
                  </a:moveTo>
                  <a:cubicBezTo>
                    <a:pt x="45997" y="35283"/>
                    <a:pt x="34195" y="44760"/>
                    <a:pt x="21070" y="43332"/>
                  </a:cubicBezTo>
                  <a:cubicBezTo>
                    <a:pt x="9525" y="42074"/>
                    <a:pt x="553" y="32702"/>
                    <a:pt x="-200" y="21110"/>
                  </a:cubicBezTo>
                  <a:cubicBezTo>
                    <a:pt x="1229" y="7984"/>
                    <a:pt x="13031" y="-1493"/>
                    <a:pt x="26156" y="-64"/>
                  </a:cubicBezTo>
                  <a:cubicBezTo>
                    <a:pt x="37700" y="1193"/>
                    <a:pt x="46673" y="10566"/>
                    <a:pt x="47425" y="2215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9" name="Google Shape;359;p2"/>
            <p:cNvSpPr/>
            <p:nvPr/>
          </p:nvSpPr>
          <p:spPr>
            <a:xfrm>
              <a:off x="6021514" y="2504914"/>
              <a:ext cx="4084" cy="6963"/>
            </a:xfrm>
            <a:custGeom>
              <a:rect b="b" l="l" r="r" t="t"/>
              <a:pathLst>
                <a:path extrusionOk="0" h="6963" w="4084">
                  <a:moveTo>
                    <a:pt x="3229" y="3859"/>
                  </a:moveTo>
                  <a:cubicBezTo>
                    <a:pt x="2467" y="5764"/>
                    <a:pt x="1134" y="7002"/>
                    <a:pt x="372" y="6716"/>
                  </a:cubicBezTo>
                  <a:cubicBezTo>
                    <a:pt x="-390" y="6430"/>
                    <a:pt x="-390" y="4621"/>
                    <a:pt x="372" y="2716"/>
                  </a:cubicBezTo>
                  <a:cubicBezTo>
                    <a:pt x="1134" y="811"/>
                    <a:pt x="2563" y="-523"/>
                    <a:pt x="3324" y="-142"/>
                  </a:cubicBezTo>
                  <a:cubicBezTo>
                    <a:pt x="4087"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0" name="Google Shape;360;p2"/>
            <p:cNvSpPr/>
            <p:nvPr/>
          </p:nvSpPr>
          <p:spPr>
            <a:xfrm>
              <a:off x="5967696" y="2475730"/>
              <a:ext cx="47818" cy="47814"/>
            </a:xfrm>
            <a:custGeom>
              <a:rect b="b" l="l" r="r" t="t"/>
              <a:pathLst>
                <a:path extrusionOk="0" h="47814" w="47818">
                  <a:moveTo>
                    <a:pt x="47617" y="23422"/>
                  </a:moveTo>
                  <a:cubicBezTo>
                    <a:pt x="47770" y="36624"/>
                    <a:pt x="37197" y="47454"/>
                    <a:pt x="23996" y="47606"/>
                  </a:cubicBezTo>
                  <a:cubicBezTo>
                    <a:pt x="10794" y="47768"/>
                    <a:pt x="-36" y="37186"/>
                    <a:pt x="-198" y="23984"/>
                  </a:cubicBezTo>
                  <a:cubicBezTo>
                    <a:pt x="-350" y="10782"/>
                    <a:pt x="10232" y="-47"/>
                    <a:pt x="23433" y="-200"/>
                  </a:cubicBezTo>
                  <a:cubicBezTo>
                    <a:pt x="23681" y="-209"/>
                    <a:pt x="23938" y="-209"/>
                    <a:pt x="24186" y="-200"/>
                  </a:cubicBezTo>
                  <a:cubicBezTo>
                    <a:pt x="37178" y="-143"/>
                    <a:pt x="47675" y="10430"/>
                    <a:pt x="47617" y="23422"/>
                  </a:cubicBezTo>
                  <a:cubicBezTo>
                    <a:pt x="47617" y="23422"/>
                    <a:pt x="47617" y="23422"/>
                    <a:pt x="47617"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1" name="Google Shape;361;p2"/>
            <p:cNvSpPr/>
            <p:nvPr/>
          </p:nvSpPr>
          <p:spPr>
            <a:xfrm>
              <a:off x="5977317" y="2487007"/>
              <a:ext cx="4121" cy="6964"/>
            </a:xfrm>
            <a:custGeom>
              <a:rect b="b" l="l" r="r" t="t"/>
              <a:pathLst>
                <a:path extrusionOk="0" h="6964" w="4121">
                  <a:moveTo>
                    <a:pt x="3229" y="3859"/>
                  </a:moveTo>
                  <a:cubicBezTo>
                    <a:pt x="2467" y="5764"/>
                    <a:pt x="1134" y="7002"/>
                    <a:pt x="372" y="6716"/>
                  </a:cubicBezTo>
                  <a:cubicBezTo>
                    <a:pt x="-390" y="6431"/>
                    <a:pt x="-390" y="4621"/>
                    <a:pt x="372" y="2716"/>
                  </a:cubicBezTo>
                  <a:cubicBezTo>
                    <a:pt x="1134" y="811"/>
                    <a:pt x="2467" y="-523"/>
                    <a:pt x="3325" y="-142"/>
                  </a:cubicBezTo>
                  <a:cubicBezTo>
                    <a:pt x="4182"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2" name="Google Shape;362;p2"/>
            <p:cNvSpPr/>
            <p:nvPr/>
          </p:nvSpPr>
          <p:spPr>
            <a:xfrm>
              <a:off x="5879399" y="2427248"/>
              <a:ext cx="47818" cy="47814"/>
            </a:xfrm>
            <a:custGeom>
              <a:rect b="b" l="l" r="r" t="t"/>
              <a:pathLst>
                <a:path extrusionOk="0" h="47814" w="47818">
                  <a:moveTo>
                    <a:pt x="47617" y="23422"/>
                  </a:moveTo>
                  <a:cubicBezTo>
                    <a:pt x="47770" y="36624"/>
                    <a:pt x="37197" y="47454"/>
                    <a:pt x="23995" y="47606"/>
                  </a:cubicBezTo>
                  <a:cubicBezTo>
                    <a:pt x="10794" y="47768"/>
                    <a:pt x="-36" y="37186"/>
                    <a:pt x="-198" y="23984"/>
                  </a:cubicBezTo>
                  <a:cubicBezTo>
                    <a:pt x="-351" y="10782"/>
                    <a:pt x="10232" y="-47"/>
                    <a:pt x="23433" y="-200"/>
                  </a:cubicBezTo>
                  <a:cubicBezTo>
                    <a:pt x="23681" y="-209"/>
                    <a:pt x="23938" y="-209"/>
                    <a:pt x="24186" y="-200"/>
                  </a:cubicBezTo>
                  <a:cubicBezTo>
                    <a:pt x="37130" y="-200"/>
                    <a:pt x="47617" y="10287"/>
                    <a:pt x="47617" y="23232"/>
                  </a:cubicBezTo>
                  <a:cubicBezTo>
                    <a:pt x="47617" y="23298"/>
                    <a:pt x="47617" y="23356"/>
                    <a:pt x="47617"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3" name="Google Shape;363;p2"/>
            <p:cNvSpPr/>
            <p:nvPr/>
          </p:nvSpPr>
          <p:spPr>
            <a:xfrm>
              <a:off x="5888984" y="2438524"/>
              <a:ext cx="4086" cy="6964"/>
            </a:xfrm>
            <a:custGeom>
              <a:rect b="b" l="l" r="r" t="t"/>
              <a:pathLst>
                <a:path extrusionOk="0" h="6964" w="4086">
                  <a:moveTo>
                    <a:pt x="3361" y="3859"/>
                  </a:moveTo>
                  <a:cubicBezTo>
                    <a:pt x="2504" y="5764"/>
                    <a:pt x="1265" y="7002"/>
                    <a:pt x="408" y="6716"/>
                  </a:cubicBezTo>
                  <a:cubicBezTo>
                    <a:pt x="-449" y="6430"/>
                    <a:pt x="-354" y="4621"/>
                    <a:pt x="408" y="2716"/>
                  </a:cubicBezTo>
                  <a:cubicBezTo>
                    <a:pt x="1170" y="811"/>
                    <a:pt x="2504" y="-523"/>
                    <a:pt x="3266" y="-142"/>
                  </a:cubicBezTo>
                  <a:cubicBezTo>
                    <a:pt x="4028" y="239"/>
                    <a:pt x="4123" y="1954"/>
                    <a:pt x="3361"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4" name="Google Shape;364;p2"/>
            <p:cNvSpPr/>
            <p:nvPr/>
          </p:nvSpPr>
          <p:spPr>
            <a:xfrm>
              <a:off x="5922833" y="2453344"/>
              <a:ext cx="47818" cy="47817"/>
            </a:xfrm>
            <a:custGeom>
              <a:rect b="b" l="l" r="r" t="t"/>
              <a:pathLst>
                <a:path extrusionOk="0" h="47817" w="47818">
                  <a:moveTo>
                    <a:pt x="47617" y="23425"/>
                  </a:moveTo>
                  <a:cubicBezTo>
                    <a:pt x="47770" y="36626"/>
                    <a:pt x="37197" y="47456"/>
                    <a:pt x="23986" y="47609"/>
                  </a:cubicBezTo>
                  <a:cubicBezTo>
                    <a:pt x="10784" y="47761"/>
                    <a:pt x="-36" y="37188"/>
                    <a:pt x="-198" y="23987"/>
                  </a:cubicBezTo>
                  <a:cubicBezTo>
                    <a:pt x="-351" y="10776"/>
                    <a:pt x="10232" y="-45"/>
                    <a:pt x="23433" y="-207"/>
                  </a:cubicBezTo>
                  <a:cubicBezTo>
                    <a:pt x="23719" y="-207"/>
                    <a:pt x="23995" y="-207"/>
                    <a:pt x="24281" y="-197"/>
                  </a:cubicBezTo>
                  <a:cubicBezTo>
                    <a:pt x="37226" y="-150"/>
                    <a:pt x="47675" y="10385"/>
                    <a:pt x="47617" y="23329"/>
                  </a:cubicBezTo>
                  <a:cubicBezTo>
                    <a:pt x="47617" y="23358"/>
                    <a:pt x="47617" y="23396"/>
                    <a:pt x="47617"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5" name="Google Shape;365;p2"/>
            <p:cNvSpPr/>
            <p:nvPr/>
          </p:nvSpPr>
          <p:spPr>
            <a:xfrm>
              <a:off x="5932264" y="2464554"/>
              <a:ext cx="4000" cy="7032"/>
            </a:xfrm>
            <a:custGeom>
              <a:rect b="b" l="l" r="r" t="t"/>
              <a:pathLst>
                <a:path extrusionOk="0" h="7032" w="4000">
                  <a:moveTo>
                    <a:pt x="3229" y="3927"/>
                  </a:moveTo>
                  <a:cubicBezTo>
                    <a:pt x="2372" y="5832"/>
                    <a:pt x="1134" y="7071"/>
                    <a:pt x="372" y="6785"/>
                  </a:cubicBezTo>
                  <a:cubicBezTo>
                    <a:pt x="-390" y="6499"/>
                    <a:pt x="-390" y="4690"/>
                    <a:pt x="372" y="2784"/>
                  </a:cubicBezTo>
                  <a:cubicBezTo>
                    <a:pt x="1134" y="880"/>
                    <a:pt x="2467" y="-454"/>
                    <a:pt x="3229" y="-168"/>
                  </a:cubicBezTo>
                  <a:cubicBezTo>
                    <a:pt x="3991" y="117"/>
                    <a:pt x="3991" y="2023"/>
                    <a:pt x="3229" y="39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6" name="Google Shape;366;p2"/>
            <p:cNvSpPr/>
            <p:nvPr/>
          </p:nvSpPr>
          <p:spPr>
            <a:xfrm>
              <a:off x="5832537" y="2404962"/>
              <a:ext cx="47626" cy="47620"/>
            </a:xfrm>
            <a:custGeom>
              <a:rect b="b" l="l" r="r" t="t"/>
              <a:pathLst>
                <a:path extrusionOk="0" h="47620" w="47626">
                  <a:moveTo>
                    <a:pt x="47426" y="23419"/>
                  </a:moveTo>
                  <a:cubicBezTo>
                    <a:pt x="47531" y="36573"/>
                    <a:pt x="36949" y="47317"/>
                    <a:pt x="23804" y="47413"/>
                  </a:cubicBezTo>
                  <a:cubicBezTo>
                    <a:pt x="10650" y="47517"/>
                    <a:pt x="-94" y="36945"/>
                    <a:pt x="-199" y="23791"/>
                  </a:cubicBezTo>
                  <a:cubicBezTo>
                    <a:pt x="-304" y="10637"/>
                    <a:pt x="10279" y="-108"/>
                    <a:pt x="23433" y="-203"/>
                  </a:cubicBezTo>
                  <a:cubicBezTo>
                    <a:pt x="23652" y="-212"/>
                    <a:pt x="23871" y="-203"/>
                    <a:pt x="24090" y="-203"/>
                  </a:cubicBezTo>
                  <a:cubicBezTo>
                    <a:pt x="37034" y="-155"/>
                    <a:pt x="47483" y="10380"/>
                    <a:pt x="47426" y="23324"/>
                  </a:cubicBezTo>
                  <a:cubicBezTo>
                    <a:pt x="47426" y="23353"/>
                    <a:pt x="47426" y="23391"/>
                    <a:pt x="47426" y="234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7" name="Google Shape;367;p2"/>
            <p:cNvSpPr/>
            <p:nvPr/>
          </p:nvSpPr>
          <p:spPr>
            <a:xfrm>
              <a:off x="5842063" y="2416260"/>
              <a:ext cx="4301" cy="6964"/>
            </a:xfrm>
            <a:custGeom>
              <a:rect b="b" l="l" r="r" t="t"/>
              <a:pathLst>
                <a:path extrusionOk="0" h="6964" w="4301">
                  <a:moveTo>
                    <a:pt x="3229" y="3835"/>
                  </a:moveTo>
                  <a:cubicBezTo>
                    <a:pt x="2467" y="5740"/>
                    <a:pt x="1134" y="7073"/>
                    <a:pt x="372" y="6692"/>
                  </a:cubicBezTo>
                  <a:cubicBezTo>
                    <a:pt x="-390" y="6311"/>
                    <a:pt x="-390" y="4597"/>
                    <a:pt x="372" y="2692"/>
                  </a:cubicBezTo>
                  <a:cubicBezTo>
                    <a:pt x="1134" y="787"/>
                    <a:pt x="2467" y="-452"/>
                    <a:pt x="3324" y="-166"/>
                  </a:cubicBezTo>
                  <a:cubicBezTo>
                    <a:pt x="4182" y="120"/>
                    <a:pt x="4563"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8" name="Google Shape;368;p2"/>
            <p:cNvSpPr/>
            <p:nvPr/>
          </p:nvSpPr>
          <p:spPr>
            <a:xfrm>
              <a:off x="5788150" y="2382388"/>
              <a:ext cx="47626" cy="47620"/>
            </a:xfrm>
            <a:custGeom>
              <a:rect b="b" l="l" r="r" t="t"/>
              <a:pathLst>
                <a:path extrusionOk="0" h="47620" w="47626">
                  <a:moveTo>
                    <a:pt x="47426" y="23419"/>
                  </a:moveTo>
                  <a:cubicBezTo>
                    <a:pt x="47531" y="36573"/>
                    <a:pt x="36949" y="47318"/>
                    <a:pt x="23804" y="47413"/>
                  </a:cubicBezTo>
                  <a:cubicBezTo>
                    <a:pt x="10650" y="47518"/>
                    <a:pt x="-94" y="36945"/>
                    <a:pt x="-199" y="23791"/>
                  </a:cubicBezTo>
                  <a:cubicBezTo>
                    <a:pt x="-304" y="10637"/>
                    <a:pt x="10279" y="-107"/>
                    <a:pt x="23433" y="-203"/>
                  </a:cubicBezTo>
                  <a:cubicBezTo>
                    <a:pt x="23652" y="-212"/>
                    <a:pt x="23871" y="-203"/>
                    <a:pt x="24090" y="-203"/>
                  </a:cubicBezTo>
                  <a:cubicBezTo>
                    <a:pt x="37034" y="-155"/>
                    <a:pt x="47483" y="10380"/>
                    <a:pt x="47426" y="23324"/>
                  </a:cubicBezTo>
                  <a:cubicBezTo>
                    <a:pt x="47426" y="23353"/>
                    <a:pt x="47426" y="23391"/>
                    <a:pt x="47426" y="234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9" name="Google Shape;369;p2"/>
            <p:cNvSpPr/>
            <p:nvPr/>
          </p:nvSpPr>
          <p:spPr>
            <a:xfrm>
              <a:off x="5797676" y="2393662"/>
              <a:ext cx="4121" cy="6964"/>
            </a:xfrm>
            <a:custGeom>
              <a:rect b="b" l="l" r="r" t="t"/>
              <a:pathLst>
                <a:path extrusionOk="0" h="6964" w="4121">
                  <a:moveTo>
                    <a:pt x="3229" y="3859"/>
                  </a:moveTo>
                  <a:cubicBezTo>
                    <a:pt x="2467" y="5764"/>
                    <a:pt x="1134" y="7002"/>
                    <a:pt x="372" y="6716"/>
                  </a:cubicBezTo>
                  <a:cubicBezTo>
                    <a:pt x="-390" y="6430"/>
                    <a:pt x="-390" y="4621"/>
                    <a:pt x="372" y="2716"/>
                  </a:cubicBezTo>
                  <a:cubicBezTo>
                    <a:pt x="1134" y="811"/>
                    <a:pt x="2467" y="-523"/>
                    <a:pt x="3324" y="-142"/>
                  </a:cubicBezTo>
                  <a:cubicBezTo>
                    <a:pt x="4182"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70" name="Google Shape;370;p2"/>
            <p:cNvSpPr/>
            <p:nvPr/>
          </p:nvSpPr>
          <p:spPr>
            <a:xfrm>
              <a:off x="5741858" y="2362285"/>
              <a:ext cx="47818" cy="47817"/>
            </a:xfrm>
            <a:custGeom>
              <a:rect b="b" l="l" r="r" t="t"/>
              <a:pathLst>
                <a:path extrusionOk="0" h="47817" w="47818">
                  <a:moveTo>
                    <a:pt x="47617" y="23425"/>
                  </a:moveTo>
                  <a:cubicBezTo>
                    <a:pt x="47770" y="36626"/>
                    <a:pt x="37197" y="47456"/>
                    <a:pt x="23986" y="47608"/>
                  </a:cubicBezTo>
                  <a:cubicBezTo>
                    <a:pt x="10784" y="47761"/>
                    <a:pt x="-36" y="37188"/>
                    <a:pt x="-198" y="23987"/>
                  </a:cubicBezTo>
                  <a:cubicBezTo>
                    <a:pt x="-351" y="10776"/>
                    <a:pt x="10232" y="-45"/>
                    <a:pt x="23433" y="-207"/>
                  </a:cubicBezTo>
                  <a:cubicBezTo>
                    <a:pt x="23719" y="-207"/>
                    <a:pt x="23995" y="-207"/>
                    <a:pt x="24281" y="-197"/>
                  </a:cubicBezTo>
                  <a:cubicBezTo>
                    <a:pt x="37226" y="-150"/>
                    <a:pt x="47675" y="10385"/>
                    <a:pt x="47617" y="23329"/>
                  </a:cubicBezTo>
                  <a:cubicBezTo>
                    <a:pt x="47617" y="23358"/>
                    <a:pt x="47617" y="23396"/>
                    <a:pt x="47617"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71" name="Google Shape;371;p2"/>
            <p:cNvSpPr/>
            <p:nvPr/>
          </p:nvSpPr>
          <p:spPr>
            <a:xfrm>
              <a:off x="5751956" y="2373397"/>
              <a:ext cx="4121" cy="7032"/>
            </a:xfrm>
            <a:custGeom>
              <a:rect b="b" l="l" r="r" t="t"/>
              <a:pathLst>
                <a:path extrusionOk="0" h="7032" w="4121">
                  <a:moveTo>
                    <a:pt x="3229" y="3835"/>
                  </a:moveTo>
                  <a:cubicBezTo>
                    <a:pt x="2467" y="5740"/>
                    <a:pt x="1134" y="7073"/>
                    <a:pt x="372" y="6787"/>
                  </a:cubicBezTo>
                  <a:cubicBezTo>
                    <a:pt x="-390" y="6502"/>
                    <a:pt x="-390" y="4597"/>
                    <a:pt x="372" y="2692"/>
                  </a:cubicBezTo>
                  <a:cubicBezTo>
                    <a:pt x="1134" y="787"/>
                    <a:pt x="2467" y="-452"/>
                    <a:pt x="3325" y="-166"/>
                  </a:cubicBezTo>
                  <a:cubicBezTo>
                    <a:pt x="4182" y="120"/>
                    <a:pt x="4087" y="212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72" name="Google Shape;372;p2"/>
            <p:cNvSpPr/>
            <p:nvPr/>
          </p:nvSpPr>
          <p:spPr>
            <a:xfrm>
              <a:off x="5698240" y="2339323"/>
              <a:ext cx="47815" cy="47817"/>
            </a:xfrm>
            <a:custGeom>
              <a:rect b="b" l="l" r="r" t="t"/>
              <a:pathLst>
                <a:path extrusionOk="0" h="47817" w="47815">
                  <a:moveTo>
                    <a:pt x="47611" y="23240"/>
                  </a:moveTo>
                  <a:cubicBezTo>
                    <a:pt x="47868" y="36442"/>
                    <a:pt x="37372" y="47348"/>
                    <a:pt x="24170" y="47605"/>
                  </a:cubicBezTo>
                  <a:cubicBezTo>
                    <a:pt x="10968" y="47863"/>
                    <a:pt x="62" y="37366"/>
                    <a:pt x="-195" y="24164"/>
                  </a:cubicBezTo>
                  <a:cubicBezTo>
                    <a:pt x="-452" y="10963"/>
                    <a:pt x="10044" y="57"/>
                    <a:pt x="23246" y="-201"/>
                  </a:cubicBezTo>
                  <a:cubicBezTo>
                    <a:pt x="23684" y="-210"/>
                    <a:pt x="24122" y="-210"/>
                    <a:pt x="24560" y="-191"/>
                  </a:cubicBezTo>
                  <a:cubicBezTo>
                    <a:pt x="37333" y="66"/>
                    <a:pt x="47563" y="10467"/>
                    <a:pt x="47611" y="2324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73" name="Google Shape;373;p2"/>
            <p:cNvSpPr/>
            <p:nvPr/>
          </p:nvSpPr>
          <p:spPr>
            <a:xfrm>
              <a:off x="5707855" y="2350418"/>
              <a:ext cx="4084" cy="6964"/>
            </a:xfrm>
            <a:custGeom>
              <a:rect b="b" l="l" r="r" t="t"/>
              <a:pathLst>
                <a:path extrusionOk="0" h="6964" w="4084">
                  <a:moveTo>
                    <a:pt x="3229" y="3859"/>
                  </a:moveTo>
                  <a:cubicBezTo>
                    <a:pt x="2467" y="5764"/>
                    <a:pt x="1134" y="7002"/>
                    <a:pt x="372" y="6716"/>
                  </a:cubicBezTo>
                  <a:cubicBezTo>
                    <a:pt x="-390" y="6430"/>
                    <a:pt x="-390" y="4621"/>
                    <a:pt x="372" y="2716"/>
                  </a:cubicBezTo>
                  <a:cubicBezTo>
                    <a:pt x="1134" y="811"/>
                    <a:pt x="2563" y="-523"/>
                    <a:pt x="3324" y="-142"/>
                  </a:cubicBezTo>
                  <a:cubicBezTo>
                    <a:pt x="4086" y="239"/>
                    <a:pt x="4086"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74" name="Google Shape;374;p2"/>
            <p:cNvSpPr/>
            <p:nvPr/>
          </p:nvSpPr>
          <p:spPr>
            <a:xfrm>
              <a:off x="5659086" y="2308090"/>
              <a:ext cx="47818" cy="47815"/>
            </a:xfrm>
            <a:custGeom>
              <a:rect b="b" l="l" r="r" t="t"/>
              <a:pathLst>
                <a:path extrusionOk="0" h="47815" w="47818">
                  <a:moveTo>
                    <a:pt x="47617" y="23422"/>
                  </a:moveTo>
                  <a:cubicBezTo>
                    <a:pt x="47770" y="36624"/>
                    <a:pt x="37197" y="47454"/>
                    <a:pt x="23995" y="47606"/>
                  </a:cubicBezTo>
                  <a:cubicBezTo>
                    <a:pt x="10794" y="47768"/>
                    <a:pt x="-36" y="37186"/>
                    <a:pt x="-198" y="23984"/>
                  </a:cubicBezTo>
                  <a:cubicBezTo>
                    <a:pt x="-351" y="10782"/>
                    <a:pt x="10232" y="-47"/>
                    <a:pt x="23433" y="-200"/>
                  </a:cubicBezTo>
                  <a:cubicBezTo>
                    <a:pt x="23681" y="-209"/>
                    <a:pt x="23938" y="-209"/>
                    <a:pt x="24186" y="-200"/>
                  </a:cubicBezTo>
                  <a:cubicBezTo>
                    <a:pt x="37131" y="-200"/>
                    <a:pt x="47617" y="10287"/>
                    <a:pt x="47617" y="23232"/>
                  </a:cubicBezTo>
                  <a:cubicBezTo>
                    <a:pt x="47617" y="23299"/>
                    <a:pt x="47617" y="23356"/>
                    <a:pt x="47617"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75" name="Google Shape;375;p2"/>
            <p:cNvSpPr/>
            <p:nvPr/>
          </p:nvSpPr>
          <p:spPr>
            <a:xfrm>
              <a:off x="5668707" y="2319367"/>
              <a:ext cx="4050" cy="6964"/>
            </a:xfrm>
            <a:custGeom>
              <a:rect b="b" l="l" r="r" t="t"/>
              <a:pathLst>
                <a:path extrusionOk="0" h="6964" w="4050">
                  <a:moveTo>
                    <a:pt x="3325" y="3859"/>
                  </a:moveTo>
                  <a:cubicBezTo>
                    <a:pt x="2467" y="5764"/>
                    <a:pt x="1134" y="7002"/>
                    <a:pt x="372" y="6716"/>
                  </a:cubicBezTo>
                  <a:cubicBezTo>
                    <a:pt x="-390" y="6431"/>
                    <a:pt x="-390" y="4621"/>
                    <a:pt x="372" y="2716"/>
                  </a:cubicBezTo>
                  <a:cubicBezTo>
                    <a:pt x="1134" y="811"/>
                    <a:pt x="2467" y="-523"/>
                    <a:pt x="3229" y="-142"/>
                  </a:cubicBezTo>
                  <a:cubicBezTo>
                    <a:pt x="3991" y="239"/>
                    <a:pt x="4087" y="1954"/>
                    <a:pt x="3325"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76" name="Google Shape;376;p2"/>
            <p:cNvSpPr/>
            <p:nvPr/>
          </p:nvSpPr>
          <p:spPr>
            <a:xfrm>
              <a:off x="5622510" y="2280284"/>
              <a:ext cx="47818" cy="47817"/>
            </a:xfrm>
            <a:custGeom>
              <a:rect b="b" l="l" r="r" t="t"/>
              <a:pathLst>
                <a:path extrusionOk="0" h="47817" w="47818">
                  <a:moveTo>
                    <a:pt x="47617" y="23415"/>
                  </a:moveTo>
                  <a:cubicBezTo>
                    <a:pt x="47770" y="36617"/>
                    <a:pt x="37197" y="47447"/>
                    <a:pt x="23995" y="47609"/>
                  </a:cubicBezTo>
                  <a:cubicBezTo>
                    <a:pt x="10794" y="47761"/>
                    <a:pt x="-36" y="37188"/>
                    <a:pt x="-198" y="23977"/>
                  </a:cubicBezTo>
                  <a:cubicBezTo>
                    <a:pt x="-351" y="10776"/>
                    <a:pt x="10222" y="-54"/>
                    <a:pt x="23424" y="-207"/>
                  </a:cubicBezTo>
                  <a:cubicBezTo>
                    <a:pt x="23653" y="-207"/>
                    <a:pt x="23871" y="-207"/>
                    <a:pt x="24091" y="-207"/>
                  </a:cubicBezTo>
                  <a:cubicBezTo>
                    <a:pt x="37102" y="-150"/>
                    <a:pt x="47617" y="10404"/>
                    <a:pt x="47617" y="234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77" name="Google Shape;377;p2"/>
            <p:cNvSpPr/>
            <p:nvPr/>
          </p:nvSpPr>
          <p:spPr>
            <a:xfrm>
              <a:off x="5629560" y="2291483"/>
              <a:ext cx="4036" cy="7032"/>
            </a:xfrm>
            <a:custGeom>
              <a:rect b="b" l="l" r="r" t="t"/>
              <a:pathLst>
                <a:path extrusionOk="0" h="7032" w="4036">
                  <a:moveTo>
                    <a:pt x="3229" y="3834"/>
                  </a:moveTo>
                  <a:cubicBezTo>
                    <a:pt x="2467" y="5739"/>
                    <a:pt x="1134" y="7073"/>
                    <a:pt x="372" y="6787"/>
                  </a:cubicBezTo>
                  <a:cubicBezTo>
                    <a:pt x="-390" y="6501"/>
                    <a:pt x="-390" y="4597"/>
                    <a:pt x="372" y="2691"/>
                  </a:cubicBezTo>
                  <a:cubicBezTo>
                    <a:pt x="1134" y="786"/>
                    <a:pt x="2467" y="-452"/>
                    <a:pt x="3229" y="-166"/>
                  </a:cubicBezTo>
                  <a:cubicBezTo>
                    <a:pt x="3991" y="120"/>
                    <a:pt x="4087"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78" name="Google Shape;378;p2"/>
            <p:cNvSpPr/>
            <p:nvPr/>
          </p:nvSpPr>
          <p:spPr>
            <a:xfrm>
              <a:off x="5586696" y="2242082"/>
              <a:ext cx="47818" cy="47814"/>
            </a:xfrm>
            <a:custGeom>
              <a:rect b="b" l="l" r="r" t="t"/>
              <a:pathLst>
                <a:path extrusionOk="0" h="47814" w="47818">
                  <a:moveTo>
                    <a:pt x="47617" y="23422"/>
                  </a:moveTo>
                  <a:cubicBezTo>
                    <a:pt x="47770" y="36624"/>
                    <a:pt x="37197" y="47454"/>
                    <a:pt x="23996" y="47606"/>
                  </a:cubicBezTo>
                  <a:cubicBezTo>
                    <a:pt x="10794" y="47768"/>
                    <a:pt x="-36" y="37186"/>
                    <a:pt x="-198" y="23984"/>
                  </a:cubicBezTo>
                  <a:cubicBezTo>
                    <a:pt x="-350" y="10783"/>
                    <a:pt x="10232" y="-47"/>
                    <a:pt x="23433" y="-200"/>
                  </a:cubicBezTo>
                  <a:cubicBezTo>
                    <a:pt x="23681" y="-209"/>
                    <a:pt x="23938" y="-209"/>
                    <a:pt x="24186" y="-200"/>
                  </a:cubicBezTo>
                  <a:cubicBezTo>
                    <a:pt x="37131" y="-200"/>
                    <a:pt x="47617" y="10287"/>
                    <a:pt x="47617" y="23232"/>
                  </a:cubicBezTo>
                  <a:cubicBezTo>
                    <a:pt x="47617" y="23298"/>
                    <a:pt x="47617" y="23356"/>
                    <a:pt x="47617"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79" name="Google Shape;379;p2"/>
            <p:cNvSpPr/>
            <p:nvPr/>
          </p:nvSpPr>
          <p:spPr>
            <a:xfrm>
              <a:off x="5593746" y="2253287"/>
              <a:ext cx="4121" cy="6964"/>
            </a:xfrm>
            <a:custGeom>
              <a:rect b="b" l="l" r="r" t="t"/>
              <a:pathLst>
                <a:path extrusionOk="0" h="6964" w="4121">
                  <a:moveTo>
                    <a:pt x="3229" y="3835"/>
                  </a:moveTo>
                  <a:cubicBezTo>
                    <a:pt x="2467" y="5739"/>
                    <a:pt x="1134" y="7073"/>
                    <a:pt x="372" y="6692"/>
                  </a:cubicBezTo>
                  <a:cubicBezTo>
                    <a:pt x="-390" y="6311"/>
                    <a:pt x="-390" y="4597"/>
                    <a:pt x="372" y="2691"/>
                  </a:cubicBezTo>
                  <a:cubicBezTo>
                    <a:pt x="1134" y="787"/>
                    <a:pt x="2467" y="-452"/>
                    <a:pt x="3324" y="-166"/>
                  </a:cubicBezTo>
                  <a:cubicBezTo>
                    <a:pt x="4182" y="120"/>
                    <a:pt x="4087"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80" name="Google Shape;380;p2"/>
            <p:cNvSpPr/>
            <p:nvPr/>
          </p:nvSpPr>
          <p:spPr>
            <a:xfrm>
              <a:off x="5554120" y="2201410"/>
              <a:ext cx="47818" cy="47814"/>
            </a:xfrm>
            <a:custGeom>
              <a:rect b="b" l="l" r="r" t="t"/>
              <a:pathLst>
                <a:path extrusionOk="0" h="47814" w="47818">
                  <a:moveTo>
                    <a:pt x="47618" y="23422"/>
                  </a:moveTo>
                  <a:cubicBezTo>
                    <a:pt x="47770" y="36624"/>
                    <a:pt x="37197" y="47454"/>
                    <a:pt x="23996" y="47606"/>
                  </a:cubicBezTo>
                  <a:cubicBezTo>
                    <a:pt x="10794" y="47768"/>
                    <a:pt x="-36" y="37186"/>
                    <a:pt x="-198" y="23984"/>
                  </a:cubicBezTo>
                  <a:cubicBezTo>
                    <a:pt x="-350" y="10783"/>
                    <a:pt x="10232" y="-47"/>
                    <a:pt x="23434" y="-200"/>
                  </a:cubicBezTo>
                  <a:cubicBezTo>
                    <a:pt x="23681" y="-209"/>
                    <a:pt x="23938" y="-209"/>
                    <a:pt x="24186" y="-200"/>
                  </a:cubicBezTo>
                  <a:cubicBezTo>
                    <a:pt x="37178" y="-143"/>
                    <a:pt x="47675" y="10430"/>
                    <a:pt x="47618" y="23422"/>
                  </a:cubicBezTo>
                  <a:cubicBezTo>
                    <a:pt x="47618" y="23422"/>
                    <a:pt x="47618" y="23422"/>
                    <a:pt x="47618"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81" name="Google Shape;381;p2"/>
            <p:cNvSpPr/>
            <p:nvPr/>
          </p:nvSpPr>
          <p:spPr>
            <a:xfrm>
              <a:off x="5561170" y="2212806"/>
              <a:ext cx="4121" cy="7032"/>
            </a:xfrm>
            <a:custGeom>
              <a:rect b="b" l="l" r="r" t="t"/>
              <a:pathLst>
                <a:path extrusionOk="0" h="7032" w="4121">
                  <a:moveTo>
                    <a:pt x="3229" y="3834"/>
                  </a:moveTo>
                  <a:cubicBezTo>
                    <a:pt x="2467" y="5739"/>
                    <a:pt x="1134" y="7073"/>
                    <a:pt x="372" y="6787"/>
                  </a:cubicBezTo>
                  <a:cubicBezTo>
                    <a:pt x="-390" y="6501"/>
                    <a:pt x="-390" y="4597"/>
                    <a:pt x="372" y="2692"/>
                  </a:cubicBezTo>
                  <a:cubicBezTo>
                    <a:pt x="1134" y="787"/>
                    <a:pt x="2467" y="-452"/>
                    <a:pt x="3325" y="-166"/>
                  </a:cubicBezTo>
                  <a:cubicBezTo>
                    <a:pt x="4182" y="120"/>
                    <a:pt x="4087"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82" name="Google Shape;382;p2"/>
            <p:cNvSpPr/>
            <p:nvPr/>
          </p:nvSpPr>
          <p:spPr>
            <a:xfrm>
              <a:off x="5521640" y="2154735"/>
              <a:ext cx="47818" cy="47817"/>
            </a:xfrm>
            <a:custGeom>
              <a:rect b="b" l="l" r="r" t="t"/>
              <a:pathLst>
                <a:path extrusionOk="0" h="47817" w="47818">
                  <a:moveTo>
                    <a:pt x="47618" y="23425"/>
                  </a:moveTo>
                  <a:cubicBezTo>
                    <a:pt x="47770" y="36626"/>
                    <a:pt x="37197" y="47456"/>
                    <a:pt x="23986" y="47609"/>
                  </a:cubicBezTo>
                  <a:cubicBezTo>
                    <a:pt x="10784" y="47761"/>
                    <a:pt x="-36" y="37188"/>
                    <a:pt x="-198" y="23987"/>
                  </a:cubicBezTo>
                  <a:cubicBezTo>
                    <a:pt x="-350" y="10775"/>
                    <a:pt x="10232" y="-45"/>
                    <a:pt x="23434" y="-207"/>
                  </a:cubicBezTo>
                  <a:cubicBezTo>
                    <a:pt x="23719" y="-207"/>
                    <a:pt x="23996" y="-207"/>
                    <a:pt x="24281" y="-197"/>
                  </a:cubicBezTo>
                  <a:cubicBezTo>
                    <a:pt x="37226" y="-150"/>
                    <a:pt x="47675" y="10385"/>
                    <a:pt x="47618" y="23329"/>
                  </a:cubicBezTo>
                  <a:cubicBezTo>
                    <a:pt x="47618" y="23358"/>
                    <a:pt x="47618" y="23396"/>
                    <a:pt x="47618"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83" name="Google Shape;383;p2"/>
            <p:cNvSpPr/>
            <p:nvPr/>
          </p:nvSpPr>
          <p:spPr>
            <a:xfrm>
              <a:off x="5528976" y="2166014"/>
              <a:ext cx="3941" cy="6964"/>
            </a:xfrm>
            <a:custGeom>
              <a:rect b="b" l="l" r="r" t="t"/>
              <a:pathLst>
                <a:path extrusionOk="0" h="6964" w="3941">
                  <a:moveTo>
                    <a:pt x="3325" y="3859"/>
                  </a:moveTo>
                  <a:cubicBezTo>
                    <a:pt x="2467" y="5764"/>
                    <a:pt x="1134" y="7002"/>
                    <a:pt x="372" y="6716"/>
                  </a:cubicBezTo>
                  <a:cubicBezTo>
                    <a:pt x="-390" y="6431"/>
                    <a:pt x="-390" y="4621"/>
                    <a:pt x="372" y="2716"/>
                  </a:cubicBezTo>
                  <a:cubicBezTo>
                    <a:pt x="1134" y="811"/>
                    <a:pt x="2467" y="-523"/>
                    <a:pt x="3229" y="-142"/>
                  </a:cubicBezTo>
                  <a:cubicBezTo>
                    <a:pt x="3992" y="239"/>
                    <a:pt x="3801" y="1668"/>
                    <a:pt x="3325"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84" name="Google Shape;384;p2"/>
            <p:cNvSpPr/>
            <p:nvPr/>
          </p:nvSpPr>
          <p:spPr>
            <a:xfrm>
              <a:off x="6104952" y="3411368"/>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60"/>
                    <a:pt x="23623" y="-207"/>
                  </a:cubicBezTo>
                  <a:cubicBezTo>
                    <a:pt x="23908" y="-207"/>
                    <a:pt x="24184" y="-207"/>
                    <a:pt x="24470" y="-198"/>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85" name="Google Shape;385;p2"/>
            <p:cNvSpPr/>
            <p:nvPr/>
          </p:nvSpPr>
          <p:spPr>
            <a:xfrm>
              <a:off x="6114668" y="3422481"/>
              <a:ext cx="4131" cy="6964"/>
            </a:xfrm>
            <a:custGeom>
              <a:rect b="b" l="l" r="r" t="t"/>
              <a:pathLst>
                <a:path extrusionOk="0" h="6964" w="4131">
                  <a:moveTo>
                    <a:pt x="3324" y="3835"/>
                  </a:moveTo>
                  <a:cubicBezTo>
                    <a:pt x="2467" y="5739"/>
                    <a:pt x="1134" y="7073"/>
                    <a:pt x="372" y="6692"/>
                  </a:cubicBezTo>
                  <a:cubicBezTo>
                    <a:pt x="-390" y="6311"/>
                    <a:pt x="-390" y="4597"/>
                    <a:pt x="372" y="2691"/>
                  </a:cubicBezTo>
                  <a:cubicBezTo>
                    <a:pt x="1134" y="787"/>
                    <a:pt x="2467" y="-452"/>
                    <a:pt x="3324" y="-166"/>
                  </a:cubicBezTo>
                  <a:cubicBezTo>
                    <a:pt x="4182" y="120"/>
                    <a:pt x="4087" y="1930"/>
                    <a:pt x="3324"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86" name="Google Shape;386;p2"/>
            <p:cNvSpPr/>
            <p:nvPr/>
          </p:nvSpPr>
          <p:spPr>
            <a:xfrm>
              <a:off x="6198583" y="3442705"/>
              <a:ext cx="47626" cy="47625"/>
            </a:xfrm>
            <a:custGeom>
              <a:rect b="b" l="l" r="r" t="t"/>
              <a:pathLst>
                <a:path extrusionOk="0" h="47625" w="47626">
                  <a:moveTo>
                    <a:pt x="47425" y="23615"/>
                  </a:moveTo>
                  <a:cubicBezTo>
                    <a:pt x="47416" y="36769"/>
                    <a:pt x="36748" y="47418"/>
                    <a:pt x="23603" y="47418"/>
                  </a:cubicBezTo>
                  <a:cubicBezTo>
                    <a:pt x="10449" y="47409"/>
                    <a:pt x="-209" y="36741"/>
                    <a:pt x="-200" y="23587"/>
                  </a:cubicBezTo>
                  <a:cubicBezTo>
                    <a:pt x="-190" y="10442"/>
                    <a:pt x="10478" y="-216"/>
                    <a:pt x="23622" y="-207"/>
                  </a:cubicBezTo>
                  <a:cubicBezTo>
                    <a:pt x="23880" y="-207"/>
                    <a:pt x="24127" y="-207"/>
                    <a:pt x="24375" y="-197"/>
                  </a:cubicBezTo>
                  <a:cubicBezTo>
                    <a:pt x="37291" y="60"/>
                    <a:pt x="47587" y="10690"/>
                    <a:pt x="47425"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87" name="Google Shape;387;p2"/>
            <p:cNvSpPr/>
            <p:nvPr/>
          </p:nvSpPr>
          <p:spPr>
            <a:xfrm>
              <a:off x="6208106" y="3453818"/>
              <a:ext cx="4134" cy="7032"/>
            </a:xfrm>
            <a:custGeom>
              <a:rect b="b" l="l" r="r" t="t"/>
              <a:pathLst>
                <a:path extrusionOk="0" h="7032" w="4134">
                  <a:moveTo>
                    <a:pt x="3327" y="3930"/>
                  </a:moveTo>
                  <a:cubicBezTo>
                    <a:pt x="2565" y="5739"/>
                    <a:pt x="1231" y="7073"/>
                    <a:pt x="374" y="6787"/>
                  </a:cubicBezTo>
                  <a:cubicBezTo>
                    <a:pt x="-483" y="6501"/>
                    <a:pt x="-293" y="4597"/>
                    <a:pt x="374" y="2691"/>
                  </a:cubicBezTo>
                  <a:cubicBezTo>
                    <a:pt x="1041" y="786"/>
                    <a:pt x="2565" y="-452"/>
                    <a:pt x="3327" y="-166"/>
                  </a:cubicBezTo>
                  <a:cubicBezTo>
                    <a:pt x="4089" y="120"/>
                    <a:pt x="4184" y="2025"/>
                    <a:pt x="3327"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88" name="Google Shape;388;p2"/>
            <p:cNvSpPr/>
            <p:nvPr/>
          </p:nvSpPr>
          <p:spPr>
            <a:xfrm>
              <a:off x="6150577" y="3426703"/>
              <a:ext cx="47818" cy="47815"/>
            </a:xfrm>
            <a:custGeom>
              <a:rect b="b" l="l" r="r" t="t"/>
              <a:pathLst>
                <a:path extrusionOk="0" h="47815" w="47818">
                  <a:moveTo>
                    <a:pt x="47616" y="23711"/>
                  </a:moveTo>
                  <a:cubicBezTo>
                    <a:pt x="47606" y="36912"/>
                    <a:pt x="36900" y="47609"/>
                    <a:pt x="23698" y="47609"/>
                  </a:cubicBezTo>
                  <a:cubicBezTo>
                    <a:pt x="1049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89" name="Google Shape;389;p2"/>
            <p:cNvSpPr/>
            <p:nvPr/>
          </p:nvSpPr>
          <p:spPr>
            <a:xfrm>
              <a:off x="6160293" y="3437887"/>
              <a:ext cx="4131" cy="6964"/>
            </a:xfrm>
            <a:custGeom>
              <a:rect b="b" l="l" r="r" t="t"/>
              <a:pathLst>
                <a:path extrusionOk="0" h="6964" w="4131">
                  <a:moveTo>
                    <a:pt x="3324" y="3859"/>
                  </a:moveTo>
                  <a:cubicBezTo>
                    <a:pt x="2467" y="5764"/>
                    <a:pt x="1134" y="7002"/>
                    <a:pt x="372" y="6716"/>
                  </a:cubicBezTo>
                  <a:cubicBezTo>
                    <a:pt x="-390" y="6431"/>
                    <a:pt x="-390" y="4621"/>
                    <a:pt x="372" y="2716"/>
                  </a:cubicBezTo>
                  <a:cubicBezTo>
                    <a:pt x="1134" y="811"/>
                    <a:pt x="2467" y="-523"/>
                    <a:pt x="3324" y="-142"/>
                  </a:cubicBezTo>
                  <a:cubicBezTo>
                    <a:pt x="4182" y="239"/>
                    <a:pt x="4086" y="1954"/>
                    <a:pt x="3324"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0" name="Google Shape;390;p2"/>
            <p:cNvSpPr/>
            <p:nvPr/>
          </p:nvSpPr>
          <p:spPr>
            <a:xfrm>
              <a:off x="6058185" y="3399081"/>
              <a:ext cx="47818" cy="47815"/>
            </a:xfrm>
            <a:custGeom>
              <a:rect b="b" l="l" r="r" t="t"/>
              <a:pathLst>
                <a:path extrusionOk="0" h="47815" w="47818">
                  <a:moveTo>
                    <a:pt x="47616" y="23710"/>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1" name="Google Shape;391;p2"/>
            <p:cNvSpPr/>
            <p:nvPr/>
          </p:nvSpPr>
          <p:spPr>
            <a:xfrm>
              <a:off x="6067900" y="3410268"/>
              <a:ext cx="4132" cy="6960"/>
            </a:xfrm>
            <a:custGeom>
              <a:rect b="b" l="l" r="r" t="t"/>
              <a:pathLst>
                <a:path extrusionOk="0" h="6960" w="4132">
                  <a:moveTo>
                    <a:pt x="3324" y="3855"/>
                  </a:moveTo>
                  <a:cubicBezTo>
                    <a:pt x="2467" y="5761"/>
                    <a:pt x="1134" y="6999"/>
                    <a:pt x="372" y="6713"/>
                  </a:cubicBezTo>
                  <a:cubicBezTo>
                    <a:pt x="-390" y="6427"/>
                    <a:pt x="-390" y="4522"/>
                    <a:pt x="372" y="2712"/>
                  </a:cubicBezTo>
                  <a:cubicBezTo>
                    <a:pt x="1134" y="903"/>
                    <a:pt x="2467" y="-526"/>
                    <a:pt x="3324" y="-145"/>
                  </a:cubicBezTo>
                  <a:cubicBezTo>
                    <a:pt x="4182" y="236"/>
                    <a:pt x="4087" y="1951"/>
                    <a:pt x="3324" y="38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2" name="Google Shape;392;p2"/>
            <p:cNvSpPr/>
            <p:nvPr/>
          </p:nvSpPr>
          <p:spPr>
            <a:xfrm>
              <a:off x="6010179" y="3383365"/>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59"/>
                    <a:pt x="23623" y="-207"/>
                  </a:cubicBezTo>
                  <a:cubicBezTo>
                    <a:pt x="23908" y="-207"/>
                    <a:pt x="24184" y="-207"/>
                    <a:pt x="24470" y="-198"/>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3" name="Google Shape;393;p2"/>
            <p:cNvSpPr/>
            <p:nvPr/>
          </p:nvSpPr>
          <p:spPr>
            <a:xfrm>
              <a:off x="6019894" y="3394478"/>
              <a:ext cx="4050" cy="6964"/>
            </a:xfrm>
            <a:custGeom>
              <a:rect b="b" l="l" r="r" t="t"/>
              <a:pathLst>
                <a:path extrusionOk="0" h="6964" w="4050">
                  <a:moveTo>
                    <a:pt x="3325" y="3835"/>
                  </a:moveTo>
                  <a:cubicBezTo>
                    <a:pt x="2467" y="5739"/>
                    <a:pt x="1134" y="7073"/>
                    <a:pt x="372" y="6692"/>
                  </a:cubicBezTo>
                  <a:cubicBezTo>
                    <a:pt x="-390" y="6311"/>
                    <a:pt x="-390" y="4597"/>
                    <a:pt x="372" y="2691"/>
                  </a:cubicBezTo>
                  <a:cubicBezTo>
                    <a:pt x="1134" y="787"/>
                    <a:pt x="2467" y="-452"/>
                    <a:pt x="3229" y="-166"/>
                  </a:cubicBezTo>
                  <a:cubicBezTo>
                    <a:pt x="3991" y="120"/>
                    <a:pt x="4087" y="1930"/>
                    <a:pt x="3325"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4" name="Google Shape;394;p2"/>
            <p:cNvSpPr/>
            <p:nvPr/>
          </p:nvSpPr>
          <p:spPr>
            <a:xfrm>
              <a:off x="5964554" y="3370030"/>
              <a:ext cx="47817" cy="47815"/>
            </a:xfrm>
            <a:custGeom>
              <a:rect b="b" l="l" r="r" t="t"/>
              <a:pathLst>
                <a:path extrusionOk="0" h="47815" w="47817">
                  <a:moveTo>
                    <a:pt x="47616" y="23710"/>
                  </a:moveTo>
                  <a:cubicBezTo>
                    <a:pt x="47606" y="36912"/>
                    <a:pt x="36900" y="47609"/>
                    <a:pt x="23699" y="47609"/>
                  </a:cubicBezTo>
                  <a:cubicBezTo>
                    <a:pt x="10497" y="47599"/>
                    <a:pt x="-209" y="36893"/>
                    <a:pt x="-200" y="23682"/>
                  </a:cubicBezTo>
                  <a:cubicBezTo>
                    <a:pt x="-190" y="10480"/>
                    <a:pt x="10516" y="-216"/>
                    <a:pt x="23718" y="-207"/>
                  </a:cubicBezTo>
                  <a:cubicBezTo>
                    <a:pt x="23975" y="-207"/>
                    <a:pt x="24223" y="-207"/>
                    <a:pt x="24470" y="-198"/>
                  </a:cubicBezTo>
                  <a:cubicBezTo>
                    <a:pt x="37415" y="-45"/>
                    <a:pt x="47778" y="10575"/>
                    <a:pt x="47616" y="23510"/>
                  </a:cubicBezTo>
                  <a:cubicBezTo>
                    <a:pt x="47616" y="23577"/>
                    <a:pt x="47616" y="23644"/>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5" name="Google Shape;395;p2"/>
            <p:cNvSpPr/>
            <p:nvPr/>
          </p:nvSpPr>
          <p:spPr>
            <a:xfrm>
              <a:off x="5974269" y="3381210"/>
              <a:ext cx="4084" cy="6965"/>
            </a:xfrm>
            <a:custGeom>
              <a:rect b="b" l="l" r="r" t="t"/>
              <a:pathLst>
                <a:path extrusionOk="0" h="6965" w="4084">
                  <a:moveTo>
                    <a:pt x="3229" y="3862"/>
                  </a:moveTo>
                  <a:cubicBezTo>
                    <a:pt x="2467" y="5672"/>
                    <a:pt x="1134" y="7006"/>
                    <a:pt x="372" y="6720"/>
                  </a:cubicBezTo>
                  <a:cubicBezTo>
                    <a:pt x="-390" y="6434"/>
                    <a:pt x="-390" y="4529"/>
                    <a:pt x="372" y="2624"/>
                  </a:cubicBezTo>
                  <a:cubicBezTo>
                    <a:pt x="1134" y="719"/>
                    <a:pt x="2563" y="-519"/>
                    <a:pt x="3325" y="-138"/>
                  </a:cubicBezTo>
                  <a:cubicBezTo>
                    <a:pt x="4087" y="243"/>
                    <a:pt x="4087" y="1957"/>
                    <a:pt x="3229" y="38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6" name="Google Shape;396;p2"/>
            <p:cNvSpPr/>
            <p:nvPr/>
          </p:nvSpPr>
          <p:spPr>
            <a:xfrm>
              <a:off x="5918262" y="3353647"/>
              <a:ext cx="47817" cy="47815"/>
            </a:xfrm>
            <a:custGeom>
              <a:rect b="b" l="l" r="r" t="t"/>
              <a:pathLst>
                <a:path extrusionOk="0" h="47815" w="47817">
                  <a:moveTo>
                    <a:pt x="47616" y="23710"/>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8"/>
                  </a:cubicBezTo>
                  <a:cubicBezTo>
                    <a:pt x="37443" y="60"/>
                    <a:pt x="47778" y="10737"/>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7" name="Google Shape;397;p2"/>
            <p:cNvSpPr/>
            <p:nvPr/>
          </p:nvSpPr>
          <p:spPr>
            <a:xfrm>
              <a:off x="5927978" y="3364855"/>
              <a:ext cx="4166" cy="6939"/>
            </a:xfrm>
            <a:custGeom>
              <a:rect b="b" l="l" r="r" t="t"/>
              <a:pathLst>
                <a:path extrusionOk="0" h="6939" w="4166">
                  <a:moveTo>
                    <a:pt x="3325" y="3834"/>
                  </a:moveTo>
                  <a:cubicBezTo>
                    <a:pt x="2467" y="5739"/>
                    <a:pt x="1134" y="6978"/>
                    <a:pt x="372" y="6692"/>
                  </a:cubicBezTo>
                  <a:cubicBezTo>
                    <a:pt x="-390" y="6406"/>
                    <a:pt x="-390" y="4597"/>
                    <a:pt x="372" y="2691"/>
                  </a:cubicBezTo>
                  <a:cubicBezTo>
                    <a:pt x="1134" y="786"/>
                    <a:pt x="2467" y="-452"/>
                    <a:pt x="3229" y="-166"/>
                  </a:cubicBezTo>
                  <a:cubicBezTo>
                    <a:pt x="3991" y="120"/>
                    <a:pt x="4372" y="1930"/>
                    <a:pt x="3325"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8" name="Google Shape;398;p2"/>
            <p:cNvSpPr/>
            <p:nvPr/>
          </p:nvSpPr>
          <p:spPr>
            <a:xfrm>
              <a:off x="5873590" y="3332787"/>
              <a:ext cx="47817" cy="47815"/>
            </a:xfrm>
            <a:custGeom>
              <a:rect b="b" l="l" r="r" t="t"/>
              <a:pathLst>
                <a:path extrusionOk="0" h="47815" w="47817">
                  <a:moveTo>
                    <a:pt x="47616" y="23710"/>
                  </a:moveTo>
                  <a:cubicBezTo>
                    <a:pt x="47606" y="36912"/>
                    <a:pt x="36900" y="47609"/>
                    <a:pt x="23699" y="47609"/>
                  </a:cubicBezTo>
                  <a:cubicBezTo>
                    <a:pt x="10487" y="47599"/>
                    <a:pt x="-209" y="36893"/>
                    <a:pt x="-200" y="23682"/>
                  </a:cubicBezTo>
                  <a:cubicBezTo>
                    <a:pt x="-190" y="10480"/>
                    <a:pt x="10516" y="-216"/>
                    <a:pt x="23718" y="-207"/>
                  </a:cubicBezTo>
                  <a:cubicBezTo>
                    <a:pt x="23975" y="-207"/>
                    <a:pt x="24222" y="-207"/>
                    <a:pt x="24470" y="-198"/>
                  </a:cubicBezTo>
                  <a:cubicBezTo>
                    <a:pt x="37415" y="-45"/>
                    <a:pt x="47778" y="10575"/>
                    <a:pt x="47616" y="23510"/>
                  </a:cubicBezTo>
                  <a:cubicBezTo>
                    <a:pt x="47616" y="23577"/>
                    <a:pt x="47616" y="23644"/>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9" name="Google Shape;399;p2"/>
            <p:cNvSpPr/>
            <p:nvPr/>
          </p:nvSpPr>
          <p:spPr>
            <a:xfrm>
              <a:off x="5883306" y="3343967"/>
              <a:ext cx="4084" cy="6965"/>
            </a:xfrm>
            <a:custGeom>
              <a:rect b="b" l="l" r="r" t="t"/>
              <a:pathLst>
                <a:path extrusionOk="0" h="6965" w="4084">
                  <a:moveTo>
                    <a:pt x="3229" y="3862"/>
                  </a:moveTo>
                  <a:cubicBezTo>
                    <a:pt x="2467" y="5672"/>
                    <a:pt x="1134" y="7006"/>
                    <a:pt x="372" y="6720"/>
                  </a:cubicBezTo>
                  <a:cubicBezTo>
                    <a:pt x="-390" y="6434"/>
                    <a:pt x="-390" y="4529"/>
                    <a:pt x="372" y="2624"/>
                  </a:cubicBezTo>
                  <a:cubicBezTo>
                    <a:pt x="1134" y="719"/>
                    <a:pt x="2563" y="-519"/>
                    <a:pt x="3325" y="-138"/>
                  </a:cubicBezTo>
                  <a:cubicBezTo>
                    <a:pt x="4087" y="243"/>
                    <a:pt x="4087" y="1958"/>
                    <a:pt x="3229" y="38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0" name="Google Shape;400;p2"/>
            <p:cNvSpPr/>
            <p:nvPr/>
          </p:nvSpPr>
          <p:spPr>
            <a:xfrm>
              <a:off x="5829775" y="3315642"/>
              <a:ext cx="47626" cy="47625"/>
            </a:xfrm>
            <a:custGeom>
              <a:rect b="b" l="l" r="r" t="t"/>
              <a:pathLst>
                <a:path extrusionOk="0" h="47625" w="47626">
                  <a:moveTo>
                    <a:pt x="47425" y="23615"/>
                  </a:moveTo>
                  <a:cubicBezTo>
                    <a:pt x="47416" y="36769"/>
                    <a:pt x="36748" y="47418"/>
                    <a:pt x="23604" y="47418"/>
                  </a:cubicBezTo>
                  <a:cubicBezTo>
                    <a:pt x="10449" y="47409"/>
                    <a:pt x="-209" y="36741"/>
                    <a:pt x="-200" y="23587"/>
                  </a:cubicBezTo>
                  <a:cubicBezTo>
                    <a:pt x="-190" y="10442"/>
                    <a:pt x="10478" y="-216"/>
                    <a:pt x="23622" y="-207"/>
                  </a:cubicBezTo>
                  <a:cubicBezTo>
                    <a:pt x="23880" y="-207"/>
                    <a:pt x="24127" y="-207"/>
                    <a:pt x="24375" y="-197"/>
                  </a:cubicBezTo>
                  <a:cubicBezTo>
                    <a:pt x="37262" y="-45"/>
                    <a:pt x="47587" y="10528"/>
                    <a:pt x="47425" y="23415"/>
                  </a:cubicBezTo>
                  <a:cubicBezTo>
                    <a:pt x="47425" y="23482"/>
                    <a:pt x="47425" y="23549"/>
                    <a:pt x="47425"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1" name="Google Shape;401;p2"/>
            <p:cNvSpPr/>
            <p:nvPr/>
          </p:nvSpPr>
          <p:spPr>
            <a:xfrm>
              <a:off x="5839396" y="3326374"/>
              <a:ext cx="4036" cy="6964"/>
            </a:xfrm>
            <a:custGeom>
              <a:rect b="b" l="l" r="r" t="t"/>
              <a:pathLst>
                <a:path extrusionOk="0" h="6964" w="4036">
                  <a:moveTo>
                    <a:pt x="3229" y="3834"/>
                  </a:moveTo>
                  <a:cubicBezTo>
                    <a:pt x="2467" y="5739"/>
                    <a:pt x="1134" y="7073"/>
                    <a:pt x="372" y="6692"/>
                  </a:cubicBezTo>
                  <a:cubicBezTo>
                    <a:pt x="-390" y="6311"/>
                    <a:pt x="-390" y="4597"/>
                    <a:pt x="372" y="2691"/>
                  </a:cubicBezTo>
                  <a:cubicBezTo>
                    <a:pt x="1134" y="787"/>
                    <a:pt x="2467" y="-452"/>
                    <a:pt x="3229" y="-166"/>
                  </a:cubicBezTo>
                  <a:cubicBezTo>
                    <a:pt x="3991" y="120"/>
                    <a:pt x="4087" y="2025"/>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2" name="Google Shape;402;p2"/>
            <p:cNvSpPr/>
            <p:nvPr/>
          </p:nvSpPr>
          <p:spPr>
            <a:xfrm>
              <a:off x="6241636" y="3451373"/>
              <a:ext cx="47817" cy="47815"/>
            </a:xfrm>
            <a:custGeom>
              <a:rect b="b" l="l" r="r" t="t"/>
              <a:pathLst>
                <a:path extrusionOk="0" h="47815" w="47817">
                  <a:moveTo>
                    <a:pt x="47616" y="23711"/>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43" y="60"/>
                    <a:pt x="47778" y="10737"/>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3" name="Google Shape;403;p2"/>
            <p:cNvSpPr/>
            <p:nvPr/>
          </p:nvSpPr>
          <p:spPr>
            <a:xfrm>
              <a:off x="6251352" y="3462560"/>
              <a:ext cx="4050" cy="6960"/>
            </a:xfrm>
            <a:custGeom>
              <a:rect b="b" l="l" r="r" t="t"/>
              <a:pathLst>
                <a:path extrusionOk="0" h="6960" w="4050">
                  <a:moveTo>
                    <a:pt x="3324" y="3856"/>
                  </a:moveTo>
                  <a:cubicBezTo>
                    <a:pt x="2467" y="5760"/>
                    <a:pt x="1134" y="6999"/>
                    <a:pt x="372" y="6713"/>
                  </a:cubicBezTo>
                  <a:cubicBezTo>
                    <a:pt x="-390" y="6427"/>
                    <a:pt x="-390" y="4522"/>
                    <a:pt x="372" y="2713"/>
                  </a:cubicBezTo>
                  <a:cubicBezTo>
                    <a:pt x="1134" y="903"/>
                    <a:pt x="2467" y="-526"/>
                    <a:pt x="3229" y="-145"/>
                  </a:cubicBezTo>
                  <a:cubicBezTo>
                    <a:pt x="3991" y="236"/>
                    <a:pt x="4087" y="1950"/>
                    <a:pt x="3324"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4" name="Google Shape;404;p2"/>
            <p:cNvSpPr/>
            <p:nvPr/>
          </p:nvSpPr>
          <p:spPr>
            <a:xfrm>
              <a:off x="5785770" y="3298773"/>
              <a:ext cx="47818" cy="47815"/>
            </a:xfrm>
            <a:custGeom>
              <a:rect b="b" l="l" r="r" t="t"/>
              <a:pathLst>
                <a:path extrusionOk="0" h="47815" w="47818">
                  <a:moveTo>
                    <a:pt x="47616" y="23720"/>
                  </a:moveTo>
                  <a:cubicBezTo>
                    <a:pt x="47606" y="36922"/>
                    <a:pt x="36900" y="47618"/>
                    <a:pt x="23689" y="47609"/>
                  </a:cubicBezTo>
                  <a:cubicBezTo>
                    <a:pt x="10487" y="47599"/>
                    <a:pt x="-209" y="36893"/>
                    <a:pt x="-200" y="23691"/>
                  </a:cubicBezTo>
                  <a:cubicBezTo>
                    <a:pt x="-190" y="10490"/>
                    <a:pt x="10516" y="-216"/>
                    <a:pt x="23727" y="-207"/>
                  </a:cubicBezTo>
                  <a:cubicBezTo>
                    <a:pt x="24004" y="-207"/>
                    <a:pt x="24289" y="-197"/>
                    <a:pt x="24565" y="-188"/>
                  </a:cubicBezTo>
                  <a:cubicBezTo>
                    <a:pt x="37519" y="69"/>
                    <a:pt x="47825" y="10766"/>
                    <a:pt x="47616" y="237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5" name="Google Shape;405;p2"/>
            <p:cNvSpPr/>
            <p:nvPr/>
          </p:nvSpPr>
          <p:spPr>
            <a:xfrm>
              <a:off x="5795674" y="3309991"/>
              <a:ext cx="4062" cy="6939"/>
            </a:xfrm>
            <a:custGeom>
              <a:rect b="b" l="l" r="r" t="t"/>
              <a:pathLst>
                <a:path extrusionOk="0" h="6939" w="4062">
                  <a:moveTo>
                    <a:pt x="3327" y="3834"/>
                  </a:moveTo>
                  <a:cubicBezTo>
                    <a:pt x="2470" y="5739"/>
                    <a:pt x="1231" y="6978"/>
                    <a:pt x="374" y="6692"/>
                  </a:cubicBezTo>
                  <a:cubicBezTo>
                    <a:pt x="-483" y="6406"/>
                    <a:pt x="-293" y="4597"/>
                    <a:pt x="374" y="2691"/>
                  </a:cubicBezTo>
                  <a:cubicBezTo>
                    <a:pt x="1041" y="787"/>
                    <a:pt x="2565" y="-452"/>
                    <a:pt x="3327" y="-166"/>
                  </a:cubicBezTo>
                  <a:cubicBezTo>
                    <a:pt x="4089" y="120"/>
                    <a:pt x="3994" y="1930"/>
                    <a:pt x="3327"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6" name="Google Shape;406;p2"/>
            <p:cNvSpPr/>
            <p:nvPr/>
          </p:nvSpPr>
          <p:spPr>
            <a:xfrm>
              <a:off x="6288654" y="3459848"/>
              <a:ext cx="47628" cy="47662"/>
            </a:xfrm>
            <a:custGeom>
              <a:rect b="b" l="l" r="r" t="t"/>
              <a:pathLst>
                <a:path extrusionOk="0" h="47662" w="47628">
                  <a:moveTo>
                    <a:pt x="47175" y="20188"/>
                  </a:moveTo>
                  <a:cubicBezTo>
                    <a:pt x="49080" y="33200"/>
                    <a:pt x="40079" y="45296"/>
                    <a:pt x="27068" y="47201"/>
                  </a:cubicBezTo>
                  <a:cubicBezTo>
                    <a:pt x="14056" y="49106"/>
                    <a:pt x="1960" y="40105"/>
                    <a:pt x="55" y="27094"/>
                  </a:cubicBezTo>
                  <a:cubicBezTo>
                    <a:pt x="-1850" y="14083"/>
                    <a:pt x="7151" y="1986"/>
                    <a:pt x="20162" y="81"/>
                  </a:cubicBezTo>
                  <a:cubicBezTo>
                    <a:pt x="20371" y="53"/>
                    <a:pt x="20581" y="24"/>
                    <a:pt x="20791" y="-4"/>
                  </a:cubicBezTo>
                  <a:cubicBezTo>
                    <a:pt x="33649" y="-1690"/>
                    <a:pt x="45451" y="7339"/>
                    <a:pt x="47175" y="2018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7" name="Google Shape;407;p2"/>
            <p:cNvSpPr/>
            <p:nvPr/>
          </p:nvSpPr>
          <p:spPr>
            <a:xfrm>
              <a:off x="6297315" y="3472797"/>
              <a:ext cx="3536" cy="7273"/>
            </a:xfrm>
            <a:custGeom>
              <a:rect b="b" l="l" r="r" t="t"/>
              <a:pathLst>
                <a:path extrusionOk="0" h="7273" w="3536">
                  <a:moveTo>
                    <a:pt x="3081" y="3811"/>
                  </a:moveTo>
                  <a:cubicBezTo>
                    <a:pt x="2510" y="5811"/>
                    <a:pt x="1367" y="7240"/>
                    <a:pt x="605" y="7049"/>
                  </a:cubicBezTo>
                  <a:cubicBezTo>
                    <a:pt x="-157" y="6859"/>
                    <a:pt x="-443" y="5049"/>
                    <a:pt x="33" y="3049"/>
                  </a:cubicBezTo>
                  <a:cubicBezTo>
                    <a:pt x="509" y="1048"/>
                    <a:pt x="1652" y="-380"/>
                    <a:pt x="2510" y="-190"/>
                  </a:cubicBezTo>
                  <a:cubicBezTo>
                    <a:pt x="3367" y="1"/>
                    <a:pt x="3557" y="1810"/>
                    <a:pt x="3081" y="38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8" name="Google Shape;408;p2"/>
            <p:cNvSpPr/>
            <p:nvPr/>
          </p:nvSpPr>
          <p:spPr>
            <a:xfrm>
              <a:off x="5748241" y="3270398"/>
              <a:ext cx="47817" cy="47815"/>
            </a:xfrm>
            <a:custGeom>
              <a:rect b="b" l="l" r="r" t="t"/>
              <a:pathLst>
                <a:path extrusionOk="0" h="47815" w="47817">
                  <a:moveTo>
                    <a:pt x="47616" y="23711"/>
                  </a:moveTo>
                  <a:cubicBezTo>
                    <a:pt x="47606" y="36912"/>
                    <a:pt x="36900" y="47609"/>
                    <a:pt x="23699" y="47609"/>
                  </a:cubicBezTo>
                  <a:cubicBezTo>
                    <a:pt x="10497" y="47599"/>
                    <a:pt x="-209" y="36893"/>
                    <a:pt x="-200" y="23682"/>
                  </a:cubicBezTo>
                  <a:cubicBezTo>
                    <a:pt x="-190" y="10480"/>
                    <a:pt x="10516" y="-216"/>
                    <a:pt x="23718" y="-207"/>
                  </a:cubicBezTo>
                  <a:cubicBezTo>
                    <a:pt x="23975" y="-207"/>
                    <a:pt x="24222" y="-207"/>
                    <a:pt x="24470" y="-197"/>
                  </a:cubicBezTo>
                  <a:cubicBezTo>
                    <a:pt x="37443" y="60"/>
                    <a:pt x="47778" y="10737"/>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9" name="Google Shape;409;p2"/>
            <p:cNvSpPr/>
            <p:nvPr/>
          </p:nvSpPr>
          <p:spPr>
            <a:xfrm>
              <a:off x="5757576" y="3281585"/>
              <a:ext cx="4206" cy="6960"/>
            </a:xfrm>
            <a:custGeom>
              <a:rect b="b" l="l" r="r" t="t"/>
              <a:pathLst>
                <a:path extrusionOk="0" h="6960" w="4206">
                  <a:moveTo>
                    <a:pt x="3325" y="3856"/>
                  </a:moveTo>
                  <a:cubicBezTo>
                    <a:pt x="2467" y="5760"/>
                    <a:pt x="1134" y="6999"/>
                    <a:pt x="372" y="6713"/>
                  </a:cubicBezTo>
                  <a:cubicBezTo>
                    <a:pt x="-390" y="6427"/>
                    <a:pt x="-390" y="4522"/>
                    <a:pt x="372" y="2713"/>
                  </a:cubicBezTo>
                  <a:cubicBezTo>
                    <a:pt x="1134" y="903"/>
                    <a:pt x="2467" y="-526"/>
                    <a:pt x="3229" y="-145"/>
                  </a:cubicBezTo>
                  <a:cubicBezTo>
                    <a:pt x="3992" y="236"/>
                    <a:pt x="4468" y="1950"/>
                    <a:pt x="3325"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0" name="Google Shape;410;p2"/>
            <p:cNvSpPr/>
            <p:nvPr/>
          </p:nvSpPr>
          <p:spPr>
            <a:xfrm>
              <a:off x="5704236" y="3252015"/>
              <a:ext cx="47818" cy="47815"/>
            </a:xfrm>
            <a:custGeom>
              <a:rect b="b" l="l" r="r" t="t"/>
              <a:pathLst>
                <a:path extrusionOk="0" h="47815" w="47818">
                  <a:moveTo>
                    <a:pt x="47616" y="23710"/>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1" name="Google Shape;411;p2"/>
            <p:cNvSpPr/>
            <p:nvPr/>
          </p:nvSpPr>
          <p:spPr>
            <a:xfrm>
              <a:off x="5713951" y="3263195"/>
              <a:ext cx="4050" cy="6967"/>
            </a:xfrm>
            <a:custGeom>
              <a:rect b="b" l="l" r="r" t="t"/>
              <a:pathLst>
                <a:path extrusionOk="0" h="6967" w="4050">
                  <a:moveTo>
                    <a:pt x="3325" y="3863"/>
                  </a:moveTo>
                  <a:cubicBezTo>
                    <a:pt x="2467" y="5767"/>
                    <a:pt x="1134" y="7006"/>
                    <a:pt x="372" y="6720"/>
                  </a:cubicBezTo>
                  <a:cubicBezTo>
                    <a:pt x="-390" y="6434"/>
                    <a:pt x="-390" y="4529"/>
                    <a:pt x="372" y="2624"/>
                  </a:cubicBezTo>
                  <a:cubicBezTo>
                    <a:pt x="1134" y="719"/>
                    <a:pt x="2467" y="-519"/>
                    <a:pt x="3229" y="-138"/>
                  </a:cubicBezTo>
                  <a:cubicBezTo>
                    <a:pt x="3991" y="243"/>
                    <a:pt x="4087" y="1958"/>
                    <a:pt x="3325"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2" name="Google Shape;412;p2"/>
            <p:cNvSpPr/>
            <p:nvPr/>
          </p:nvSpPr>
          <p:spPr>
            <a:xfrm>
              <a:off x="5616511" y="3202580"/>
              <a:ext cx="47817" cy="47815"/>
            </a:xfrm>
            <a:custGeom>
              <a:rect b="b" l="l" r="r" t="t"/>
              <a:pathLst>
                <a:path extrusionOk="0" h="47815" w="47817">
                  <a:moveTo>
                    <a:pt x="47616" y="23711"/>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43" y="60"/>
                    <a:pt x="47778" y="10737"/>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3" name="Google Shape;413;p2"/>
            <p:cNvSpPr/>
            <p:nvPr/>
          </p:nvSpPr>
          <p:spPr>
            <a:xfrm>
              <a:off x="5626226" y="3213764"/>
              <a:ext cx="4036" cy="6964"/>
            </a:xfrm>
            <a:custGeom>
              <a:rect b="b" l="l" r="r" t="t"/>
              <a:pathLst>
                <a:path extrusionOk="0" h="6964" w="4036">
                  <a:moveTo>
                    <a:pt x="3229" y="3859"/>
                  </a:moveTo>
                  <a:cubicBezTo>
                    <a:pt x="2467" y="5764"/>
                    <a:pt x="1134" y="7002"/>
                    <a:pt x="372" y="6716"/>
                  </a:cubicBezTo>
                  <a:cubicBezTo>
                    <a:pt x="-390" y="6431"/>
                    <a:pt x="-390" y="4621"/>
                    <a:pt x="372" y="2716"/>
                  </a:cubicBezTo>
                  <a:cubicBezTo>
                    <a:pt x="1134" y="811"/>
                    <a:pt x="2467" y="-523"/>
                    <a:pt x="3229" y="-142"/>
                  </a:cubicBezTo>
                  <a:cubicBezTo>
                    <a:pt x="3991" y="239"/>
                    <a:pt x="4087" y="1668"/>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4" name="Google Shape;414;p2"/>
            <p:cNvSpPr/>
            <p:nvPr/>
          </p:nvSpPr>
          <p:spPr>
            <a:xfrm>
              <a:off x="5659373" y="3229155"/>
              <a:ext cx="47817" cy="47815"/>
            </a:xfrm>
            <a:custGeom>
              <a:rect b="b" l="l" r="r" t="t"/>
              <a:pathLst>
                <a:path extrusionOk="0" h="47815" w="47817">
                  <a:moveTo>
                    <a:pt x="47616" y="23710"/>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15" y="-45"/>
                    <a:pt x="47778" y="10575"/>
                    <a:pt x="47616" y="23510"/>
                  </a:cubicBezTo>
                  <a:cubicBezTo>
                    <a:pt x="47616" y="23577"/>
                    <a:pt x="47616" y="23644"/>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5" name="Google Shape;415;p2"/>
            <p:cNvSpPr/>
            <p:nvPr/>
          </p:nvSpPr>
          <p:spPr>
            <a:xfrm>
              <a:off x="5669089" y="3240145"/>
              <a:ext cx="4050" cy="6965"/>
            </a:xfrm>
            <a:custGeom>
              <a:rect b="b" l="l" r="r" t="t"/>
              <a:pathLst>
                <a:path extrusionOk="0" h="6965" w="4050">
                  <a:moveTo>
                    <a:pt x="3324" y="3863"/>
                  </a:moveTo>
                  <a:cubicBezTo>
                    <a:pt x="2467" y="5672"/>
                    <a:pt x="1134" y="7006"/>
                    <a:pt x="372" y="6720"/>
                  </a:cubicBezTo>
                  <a:cubicBezTo>
                    <a:pt x="-390" y="6434"/>
                    <a:pt x="-390" y="4529"/>
                    <a:pt x="372" y="2624"/>
                  </a:cubicBezTo>
                  <a:cubicBezTo>
                    <a:pt x="1134" y="719"/>
                    <a:pt x="2467" y="-519"/>
                    <a:pt x="3229" y="-138"/>
                  </a:cubicBezTo>
                  <a:cubicBezTo>
                    <a:pt x="3991" y="243"/>
                    <a:pt x="4087" y="2148"/>
                    <a:pt x="3324"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6" name="Google Shape;416;p2"/>
            <p:cNvSpPr/>
            <p:nvPr/>
          </p:nvSpPr>
          <p:spPr>
            <a:xfrm>
              <a:off x="5569743" y="3179816"/>
              <a:ext cx="47818" cy="47815"/>
            </a:xfrm>
            <a:custGeom>
              <a:rect b="b" l="l" r="r" t="t"/>
              <a:pathLst>
                <a:path extrusionOk="0" h="47815" w="47818">
                  <a:moveTo>
                    <a:pt x="47616" y="23710"/>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8"/>
                  </a:cubicBezTo>
                  <a:cubicBezTo>
                    <a:pt x="37462" y="12"/>
                    <a:pt x="47825"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7" name="Google Shape;417;p2"/>
            <p:cNvSpPr/>
            <p:nvPr/>
          </p:nvSpPr>
          <p:spPr>
            <a:xfrm>
              <a:off x="5579458" y="3191024"/>
              <a:ext cx="4036" cy="6939"/>
            </a:xfrm>
            <a:custGeom>
              <a:rect b="b" l="l" r="r" t="t"/>
              <a:pathLst>
                <a:path extrusionOk="0" h="6939" w="4036">
                  <a:moveTo>
                    <a:pt x="3229" y="3834"/>
                  </a:moveTo>
                  <a:cubicBezTo>
                    <a:pt x="2467" y="5739"/>
                    <a:pt x="1134" y="6978"/>
                    <a:pt x="372" y="6692"/>
                  </a:cubicBezTo>
                  <a:cubicBezTo>
                    <a:pt x="-390" y="6406"/>
                    <a:pt x="-390" y="4597"/>
                    <a:pt x="372" y="2691"/>
                  </a:cubicBezTo>
                  <a:cubicBezTo>
                    <a:pt x="1134" y="786"/>
                    <a:pt x="2467" y="-452"/>
                    <a:pt x="3229" y="-166"/>
                  </a:cubicBezTo>
                  <a:cubicBezTo>
                    <a:pt x="3991" y="120"/>
                    <a:pt x="4087"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8" name="Google Shape;418;p2"/>
            <p:cNvSpPr/>
            <p:nvPr/>
          </p:nvSpPr>
          <p:spPr>
            <a:xfrm>
              <a:off x="5525737" y="3156765"/>
              <a:ext cx="47628" cy="47625"/>
            </a:xfrm>
            <a:custGeom>
              <a:rect b="b" l="l" r="r" t="t"/>
              <a:pathLst>
                <a:path extrusionOk="0" h="47625" w="47628">
                  <a:moveTo>
                    <a:pt x="47426" y="23711"/>
                  </a:moveTo>
                  <a:cubicBezTo>
                    <a:pt x="47368" y="36865"/>
                    <a:pt x="36653" y="47476"/>
                    <a:pt x="23508" y="47418"/>
                  </a:cubicBezTo>
                  <a:cubicBezTo>
                    <a:pt x="10354" y="47352"/>
                    <a:pt x="-257" y="36646"/>
                    <a:pt x="-199" y="23492"/>
                  </a:cubicBezTo>
                  <a:cubicBezTo>
                    <a:pt x="-142" y="10347"/>
                    <a:pt x="10573" y="-273"/>
                    <a:pt x="23718" y="-207"/>
                  </a:cubicBezTo>
                  <a:cubicBezTo>
                    <a:pt x="23937" y="-207"/>
                    <a:pt x="24156" y="-207"/>
                    <a:pt x="24375" y="-197"/>
                  </a:cubicBezTo>
                  <a:cubicBezTo>
                    <a:pt x="37329" y="60"/>
                    <a:pt x="47635" y="10757"/>
                    <a:pt x="4742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9" name="Google Shape;419;p2"/>
            <p:cNvSpPr/>
            <p:nvPr/>
          </p:nvSpPr>
          <p:spPr>
            <a:xfrm>
              <a:off x="5535226" y="3167878"/>
              <a:ext cx="4168" cy="7035"/>
            </a:xfrm>
            <a:custGeom>
              <a:rect b="b" l="l" r="r" t="t"/>
              <a:pathLst>
                <a:path extrusionOk="0" h="7035" w="4168">
                  <a:moveTo>
                    <a:pt x="3361" y="3930"/>
                  </a:moveTo>
                  <a:cubicBezTo>
                    <a:pt x="2504" y="5835"/>
                    <a:pt x="1265" y="7073"/>
                    <a:pt x="408" y="6787"/>
                  </a:cubicBezTo>
                  <a:cubicBezTo>
                    <a:pt x="-449" y="6502"/>
                    <a:pt x="-354" y="4597"/>
                    <a:pt x="408" y="2692"/>
                  </a:cubicBezTo>
                  <a:cubicBezTo>
                    <a:pt x="1170" y="787"/>
                    <a:pt x="2599" y="-452"/>
                    <a:pt x="3361" y="-166"/>
                  </a:cubicBezTo>
                  <a:cubicBezTo>
                    <a:pt x="4123" y="120"/>
                    <a:pt x="4218" y="2025"/>
                    <a:pt x="3361"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20" name="Google Shape;420;p2"/>
            <p:cNvSpPr/>
            <p:nvPr/>
          </p:nvSpPr>
          <p:spPr>
            <a:xfrm>
              <a:off x="5480112" y="3136191"/>
              <a:ext cx="47817" cy="47815"/>
            </a:xfrm>
            <a:custGeom>
              <a:rect b="b" l="l" r="r" t="t"/>
              <a:pathLst>
                <a:path extrusionOk="0" h="47815" w="47817">
                  <a:moveTo>
                    <a:pt x="47616" y="23711"/>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7"/>
                  </a:cubicBezTo>
                  <a:cubicBezTo>
                    <a:pt x="37443" y="60"/>
                    <a:pt x="47778" y="10737"/>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21" name="Google Shape;421;p2"/>
            <p:cNvSpPr/>
            <p:nvPr/>
          </p:nvSpPr>
          <p:spPr>
            <a:xfrm>
              <a:off x="5489828" y="3147375"/>
              <a:ext cx="4192" cy="6964"/>
            </a:xfrm>
            <a:custGeom>
              <a:rect b="b" l="l" r="r" t="t"/>
              <a:pathLst>
                <a:path extrusionOk="0" h="6964" w="4192">
                  <a:moveTo>
                    <a:pt x="3229" y="3859"/>
                  </a:moveTo>
                  <a:cubicBezTo>
                    <a:pt x="2467" y="5764"/>
                    <a:pt x="1134" y="7002"/>
                    <a:pt x="372" y="6716"/>
                  </a:cubicBezTo>
                  <a:cubicBezTo>
                    <a:pt x="-390" y="6431"/>
                    <a:pt x="-390" y="4621"/>
                    <a:pt x="372" y="2716"/>
                  </a:cubicBezTo>
                  <a:cubicBezTo>
                    <a:pt x="1134" y="811"/>
                    <a:pt x="2563" y="-523"/>
                    <a:pt x="3325" y="-142"/>
                  </a:cubicBezTo>
                  <a:cubicBezTo>
                    <a:pt x="4087" y="239"/>
                    <a:pt x="4372"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22" name="Google Shape;422;p2"/>
            <p:cNvSpPr/>
            <p:nvPr/>
          </p:nvSpPr>
          <p:spPr>
            <a:xfrm>
              <a:off x="5436393" y="3112569"/>
              <a:ext cx="47626" cy="47625"/>
            </a:xfrm>
            <a:custGeom>
              <a:rect b="b" l="l" r="r" t="t"/>
              <a:pathLst>
                <a:path extrusionOk="0" h="47625" w="47626">
                  <a:moveTo>
                    <a:pt x="47425" y="23615"/>
                  </a:moveTo>
                  <a:cubicBezTo>
                    <a:pt x="47416" y="36769"/>
                    <a:pt x="36748" y="47418"/>
                    <a:pt x="23603" y="47418"/>
                  </a:cubicBezTo>
                  <a:cubicBezTo>
                    <a:pt x="10449" y="47409"/>
                    <a:pt x="-209" y="36741"/>
                    <a:pt x="-200" y="23587"/>
                  </a:cubicBezTo>
                  <a:cubicBezTo>
                    <a:pt x="-190" y="10442"/>
                    <a:pt x="10478" y="-216"/>
                    <a:pt x="23622" y="-207"/>
                  </a:cubicBezTo>
                  <a:cubicBezTo>
                    <a:pt x="23879" y="-207"/>
                    <a:pt x="24127" y="-207"/>
                    <a:pt x="24375" y="-197"/>
                  </a:cubicBezTo>
                  <a:cubicBezTo>
                    <a:pt x="37262" y="-45"/>
                    <a:pt x="47587" y="10528"/>
                    <a:pt x="47425" y="23415"/>
                  </a:cubicBezTo>
                  <a:cubicBezTo>
                    <a:pt x="47425" y="23482"/>
                    <a:pt x="47425" y="23549"/>
                    <a:pt x="47425"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23" name="Google Shape;423;p2"/>
            <p:cNvSpPr/>
            <p:nvPr/>
          </p:nvSpPr>
          <p:spPr>
            <a:xfrm>
              <a:off x="5445916" y="3123682"/>
              <a:ext cx="4134" cy="7032"/>
            </a:xfrm>
            <a:custGeom>
              <a:rect b="b" l="l" r="r" t="t"/>
              <a:pathLst>
                <a:path extrusionOk="0" h="7032" w="4134">
                  <a:moveTo>
                    <a:pt x="3327" y="3930"/>
                  </a:moveTo>
                  <a:cubicBezTo>
                    <a:pt x="2565" y="5739"/>
                    <a:pt x="1231" y="7073"/>
                    <a:pt x="374" y="6787"/>
                  </a:cubicBezTo>
                  <a:cubicBezTo>
                    <a:pt x="-483" y="6501"/>
                    <a:pt x="-293" y="4597"/>
                    <a:pt x="374" y="2691"/>
                  </a:cubicBezTo>
                  <a:cubicBezTo>
                    <a:pt x="1041" y="787"/>
                    <a:pt x="2565" y="-452"/>
                    <a:pt x="3327" y="-166"/>
                  </a:cubicBezTo>
                  <a:cubicBezTo>
                    <a:pt x="4089" y="120"/>
                    <a:pt x="4184" y="2025"/>
                    <a:pt x="3327"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24" name="Google Shape;424;p2"/>
            <p:cNvSpPr/>
            <p:nvPr/>
          </p:nvSpPr>
          <p:spPr>
            <a:xfrm>
              <a:off x="5397436" y="3081041"/>
              <a:ext cx="47818" cy="47815"/>
            </a:xfrm>
            <a:custGeom>
              <a:rect b="b" l="l" r="r" t="t"/>
              <a:pathLst>
                <a:path extrusionOk="0" h="47815" w="47818">
                  <a:moveTo>
                    <a:pt x="47616" y="23711"/>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25" name="Google Shape;425;p2"/>
            <p:cNvSpPr/>
            <p:nvPr/>
          </p:nvSpPr>
          <p:spPr>
            <a:xfrm>
              <a:off x="5407151" y="3092249"/>
              <a:ext cx="4095" cy="6964"/>
            </a:xfrm>
            <a:custGeom>
              <a:rect b="b" l="l" r="r" t="t"/>
              <a:pathLst>
                <a:path extrusionOk="0" h="6964" w="4095">
                  <a:moveTo>
                    <a:pt x="3324" y="3835"/>
                  </a:moveTo>
                  <a:cubicBezTo>
                    <a:pt x="2467" y="5740"/>
                    <a:pt x="1134" y="7073"/>
                    <a:pt x="372" y="6692"/>
                  </a:cubicBezTo>
                  <a:cubicBezTo>
                    <a:pt x="-390" y="6311"/>
                    <a:pt x="-390" y="4597"/>
                    <a:pt x="372" y="2692"/>
                  </a:cubicBezTo>
                  <a:cubicBezTo>
                    <a:pt x="1134" y="787"/>
                    <a:pt x="2563" y="-452"/>
                    <a:pt x="3324" y="-166"/>
                  </a:cubicBezTo>
                  <a:cubicBezTo>
                    <a:pt x="4087" y="120"/>
                    <a:pt x="4087" y="1930"/>
                    <a:pt x="3324"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26" name="Google Shape;426;p2"/>
            <p:cNvSpPr/>
            <p:nvPr/>
          </p:nvSpPr>
          <p:spPr>
            <a:xfrm>
              <a:off x="5360860" y="3052847"/>
              <a:ext cx="47818" cy="47815"/>
            </a:xfrm>
            <a:custGeom>
              <a:rect b="b" l="l" r="r" t="t"/>
              <a:pathLst>
                <a:path extrusionOk="0" h="47815" w="47818">
                  <a:moveTo>
                    <a:pt x="47616" y="23711"/>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27" name="Google Shape;427;p2"/>
            <p:cNvSpPr/>
            <p:nvPr/>
          </p:nvSpPr>
          <p:spPr>
            <a:xfrm>
              <a:off x="5368289" y="3063960"/>
              <a:ext cx="4036" cy="6964"/>
            </a:xfrm>
            <a:custGeom>
              <a:rect b="b" l="l" r="r" t="t"/>
              <a:pathLst>
                <a:path extrusionOk="0" h="6964" w="4036">
                  <a:moveTo>
                    <a:pt x="3229" y="3835"/>
                  </a:moveTo>
                  <a:cubicBezTo>
                    <a:pt x="2467" y="5740"/>
                    <a:pt x="1134" y="7073"/>
                    <a:pt x="372" y="6692"/>
                  </a:cubicBezTo>
                  <a:cubicBezTo>
                    <a:pt x="-390" y="6311"/>
                    <a:pt x="-390" y="4597"/>
                    <a:pt x="372" y="2692"/>
                  </a:cubicBezTo>
                  <a:cubicBezTo>
                    <a:pt x="1134" y="787"/>
                    <a:pt x="2467" y="-452"/>
                    <a:pt x="3229" y="-166"/>
                  </a:cubicBezTo>
                  <a:cubicBezTo>
                    <a:pt x="3992" y="120"/>
                    <a:pt x="4087"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28" name="Google Shape;428;p2"/>
            <p:cNvSpPr/>
            <p:nvPr/>
          </p:nvSpPr>
          <p:spPr>
            <a:xfrm>
              <a:off x="5325807" y="3014271"/>
              <a:ext cx="47817" cy="47815"/>
            </a:xfrm>
            <a:custGeom>
              <a:rect b="b" l="l" r="r" t="t"/>
              <a:pathLst>
                <a:path extrusionOk="0" h="47815" w="47817">
                  <a:moveTo>
                    <a:pt x="47616" y="23710"/>
                  </a:moveTo>
                  <a:cubicBezTo>
                    <a:pt x="47606" y="36912"/>
                    <a:pt x="36900" y="47609"/>
                    <a:pt x="23699" y="47609"/>
                  </a:cubicBezTo>
                  <a:cubicBezTo>
                    <a:pt x="10497" y="47599"/>
                    <a:pt x="-209" y="36893"/>
                    <a:pt x="-200" y="23682"/>
                  </a:cubicBezTo>
                  <a:cubicBezTo>
                    <a:pt x="-190" y="10480"/>
                    <a:pt x="10516" y="-216"/>
                    <a:pt x="23718" y="-207"/>
                  </a:cubicBezTo>
                  <a:cubicBezTo>
                    <a:pt x="23975" y="-207"/>
                    <a:pt x="24223" y="-207"/>
                    <a:pt x="24470" y="-198"/>
                  </a:cubicBezTo>
                  <a:cubicBezTo>
                    <a:pt x="37443" y="60"/>
                    <a:pt x="47778" y="10737"/>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29" name="Google Shape;429;p2"/>
            <p:cNvSpPr/>
            <p:nvPr/>
          </p:nvSpPr>
          <p:spPr>
            <a:xfrm>
              <a:off x="5332856" y="3025384"/>
              <a:ext cx="4132" cy="6939"/>
            </a:xfrm>
            <a:custGeom>
              <a:rect b="b" l="l" r="r" t="t"/>
              <a:pathLst>
                <a:path extrusionOk="0" h="6939" w="4132">
                  <a:moveTo>
                    <a:pt x="3325" y="3835"/>
                  </a:moveTo>
                  <a:cubicBezTo>
                    <a:pt x="2467" y="5739"/>
                    <a:pt x="1134" y="6978"/>
                    <a:pt x="372" y="6692"/>
                  </a:cubicBezTo>
                  <a:cubicBezTo>
                    <a:pt x="-390" y="6406"/>
                    <a:pt x="-390" y="4597"/>
                    <a:pt x="372" y="2691"/>
                  </a:cubicBezTo>
                  <a:cubicBezTo>
                    <a:pt x="1134" y="787"/>
                    <a:pt x="2563" y="-452"/>
                    <a:pt x="3325" y="-166"/>
                  </a:cubicBezTo>
                  <a:cubicBezTo>
                    <a:pt x="4087" y="120"/>
                    <a:pt x="4182" y="1930"/>
                    <a:pt x="3325"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0" name="Google Shape;430;p2"/>
            <p:cNvSpPr/>
            <p:nvPr/>
          </p:nvSpPr>
          <p:spPr>
            <a:xfrm>
              <a:off x="5293613" y="2973494"/>
              <a:ext cx="47818" cy="47815"/>
            </a:xfrm>
            <a:custGeom>
              <a:rect b="b" l="l" r="r" t="t"/>
              <a:pathLst>
                <a:path extrusionOk="0" h="47815" w="47818">
                  <a:moveTo>
                    <a:pt x="47616" y="23720"/>
                  </a:moveTo>
                  <a:cubicBezTo>
                    <a:pt x="47606" y="36922"/>
                    <a:pt x="36900" y="47618"/>
                    <a:pt x="23689" y="47609"/>
                  </a:cubicBezTo>
                  <a:cubicBezTo>
                    <a:pt x="10487" y="47609"/>
                    <a:pt x="-209" y="36893"/>
                    <a:pt x="-200" y="23691"/>
                  </a:cubicBezTo>
                  <a:cubicBezTo>
                    <a:pt x="-190" y="10490"/>
                    <a:pt x="10516" y="-216"/>
                    <a:pt x="23727" y="-207"/>
                  </a:cubicBezTo>
                  <a:cubicBezTo>
                    <a:pt x="24003" y="-207"/>
                    <a:pt x="24289" y="-197"/>
                    <a:pt x="24565" y="-188"/>
                  </a:cubicBezTo>
                  <a:cubicBezTo>
                    <a:pt x="37500" y="22"/>
                    <a:pt x="47825" y="10680"/>
                    <a:pt x="47616" y="23615"/>
                  </a:cubicBezTo>
                  <a:cubicBezTo>
                    <a:pt x="47616" y="23653"/>
                    <a:pt x="47616" y="23682"/>
                    <a:pt x="47616" y="237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1" name="Google Shape;431;p2"/>
            <p:cNvSpPr/>
            <p:nvPr/>
          </p:nvSpPr>
          <p:spPr>
            <a:xfrm>
              <a:off x="5300376" y="2984589"/>
              <a:ext cx="4206" cy="6967"/>
            </a:xfrm>
            <a:custGeom>
              <a:rect b="b" l="l" r="r" t="t"/>
              <a:pathLst>
                <a:path extrusionOk="0" h="6967" w="4206">
                  <a:moveTo>
                    <a:pt x="3325" y="3863"/>
                  </a:moveTo>
                  <a:cubicBezTo>
                    <a:pt x="2467" y="5767"/>
                    <a:pt x="1134" y="7006"/>
                    <a:pt x="372" y="6720"/>
                  </a:cubicBezTo>
                  <a:cubicBezTo>
                    <a:pt x="-390" y="6434"/>
                    <a:pt x="-390" y="4529"/>
                    <a:pt x="372" y="2624"/>
                  </a:cubicBezTo>
                  <a:cubicBezTo>
                    <a:pt x="1134" y="719"/>
                    <a:pt x="2467" y="-519"/>
                    <a:pt x="3229" y="-138"/>
                  </a:cubicBezTo>
                  <a:cubicBezTo>
                    <a:pt x="3992" y="243"/>
                    <a:pt x="4468" y="2243"/>
                    <a:pt x="3325"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2" name="Google Shape;432;p2"/>
            <p:cNvSpPr/>
            <p:nvPr/>
          </p:nvSpPr>
          <p:spPr>
            <a:xfrm>
              <a:off x="5261704" y="2926355"/>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59"/>
                    <a:pt x="23623" y="-207"/>
                  </a:cubicBezTo>
                  <a:cubicBezTo>
                    <a:pt x="23908" y="-207"/>
                    <a:pt x="24184" y="-207"/>
                    <a:pt x="24470" y="-197"/>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3" name="Google Shape;433;p2"/>
            <p:cNvSpPr/>
            <p:nvPr/>
          </p:nvSpPr>
          <p:spPr>
            <a:xfrm>
              <a:off x="5268717" y="2937373"/>
              <a:ext cx="4168" cy="6964"/>
            </a:xfrm>
            <a:custGeom>
              <a:rect b="b" l="l" r="r" t="t"/>
              <a:pathLst>
                <a:path extrusionOk="0" h="6964" w="4168">
                  <a:moveTo>
                    <a:pt x="3361" y="3930"/>
                  </a:moveTo>
                  <a:cubicBezTo>
                    <a:pt x="2504" y="5739"/>
                    <a:pt x="1265" y="7073"/>
                    <a:pt x="408" y="6692"/>
                  </a:cubicBezTo>
                  <a:cubicBezTo>
                    <a:pt x="-449" y="6311"/>
                    <a:pt x="-354" y="4597"/>
                    <a:pt x="408" y="2691"/>
                  </a:cubicBezTo>
                  <a:cubicBezTo>
                    <a:pt x="1170" y="787"/>
                    <a:pt x="2599" y="-452"/>
                    <a:pt x="3361" y="-166"/>
                  </a:cubicBezTo>
                  <a:cubicBezTo>
                    <a:pt x="4123" y="120"/>
                    <a:pt x="4218" y="1834"/>
                    <a:pt x="3361"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4" name="Google Shape;434;p2"/>
            <p:cNvSpPr/>
            <p:nvPr/>
          </p:nvSpPr>
          <p:spPr>
            <a:xfrm>
              <a:off x="6331008" y="3475510"/>
              <a:ext cx="47626" cy="47777"/>
            </a:xfrm>
            <a:custGeom>
              <a:rect b="b" l="l" r="r" t="t"/>
              <a:pathLst>
                <a:path extrusionOk="0" h="47777" w="47626">
                  <a:moveTo>
                    <a:pt x="6059" y="7669"/>
                  </a:moveTo>
                  <a:cubicBezTo>
                    <a:pt x="-2827" y="17366"/>
                    <a:pt x="-2170" y="32425"/>
                    <a:pt x="7517" y="41312"/>
                  </a:cubicBezTo>
                  <a:cubicBezTo>
                    <a:pt x="17213" y="50199"/>
                    <a:pt x="32282" y="49542"/>
                    <a:pt x="41168" y="39855"/>
                  </a:cubicBezTo>
                  <a:cubicBezTo>
                    <a:pt x="50055" y="30158"/>
                    <a:pt x="49398" y="15099"/>
                    <a:pt x="39702" y="6212"/>
                  </a:cubicBezTo>
                  <a:cubicBezTo>
                    <a:pt x="39540" y="6060"/>
                    <a:pt x="39378" y="5907"/>
                    <a:pt x="39206" y="5765"/>
                  </a:cubicBezTo>
                  <a:cubicBezTo>
                    <a:pt x="29567" y="-2865"/>
                    <a:pt x="14746" y="-2046"/>
                    <a:pt x="6117" y="7603"/>
                  </a:cubicBezTo>
                  <a:cubicBezTo>
                    <a:pt x="6097" y="7622"/>
                    <a:pt x="6078" y="7651"/>
                    <a:pt x="6059" y="766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5" name="Google Shape;435;p2"/>
            <p:cNvSpPr/>
            <p:nvPr/>
          </p:nvSpPr>
          <p:spPr>
            <a:xfrm>
              <a:off x="6368044" y="3497445"/>
              <a:ext cx="3501" cy="7125"/>
            </a:xfrm>
            <a:custGeom>
              <a:rect b="b" l="l" r="r" t="t"/>
              <a:pathLst>
                <a:path extrusionOk="0" h="7125" w="3501">
                  <a:moveTo>
                    <a:pt x="265" y="2880"/>
                  </a:moveTo>
                  <a:cubicBezTo>
                    <a:pt x="-401" y="4784"/>
                    <a:pt x="-306" y="6594"/>
                    <a:pt x="265" y="6880"/>
                  </a:cubicBezTo>
                  <a:cubicBezTo>
                    <a:pt x="837" y="7166"/>
                    <a:pt x="2266" y="5832"/>
                    <a:pt x="2837" y="3927"/>
                  </a:cubicBezTo>
                  <a:cubicBezTo>
                    <a:pt x="3409" y="2022"/>
                    <a:pt x="3504" y="117"/>
                    <a:pt x="2837" y="-168"/>
                  </a:cubicBezTo>
                  <a:cubicBezTo>
                    <a:pt x="2170" y="-454"/>
                    <a:pt x="1027"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6" name="Google Shape;436;p2"/>
            <p:cNvSpPr/>
            <p:nvPr/>
          </p:nvSpPr>
          <p:spPr>
            <a:xfrm>
              <a:off x="6368584" y="3492501"/>
              <a:ext cx="47627" cy="47703"/>
            </a:xfrm>
            <a:custGeom>
              <a:rect b="b" l="l" r="r" t="t"/>
              <a:pathLst>
                <a:path extrusionOk="0" h="47703" w="47627">
                  <a:moveTo>
                    <a:pt x="6108" y="7538"/>
                  </a:moveTo>
                  <a:cubicBezTo>
                    <a:pt x="-2808" y="17206"/>
                    <a:pt x="-2198" y="32274"/>
                    <a:pt x="7470" y="41190"/>
                  </a:cubicBezTo>
                  <a:cubicBezTo>
                    <a:pt x="17138" y="50105"/>
                    <a:pt x="32196" y="49495"/>
                    <a:pt x="41112" y="39827"/>
                  </a:cubicBezTo>
                  <a:cubicBezTo>
                    <a:pt x="50037" y="30160"/>
                    <a:pt x="49427" y="15091"/>
                    <a:pt x="39759" y="6176"/>
                  </a:cubicBezTo>
                  <a:cubicBezTo>
                    <a:pt x="39588" y="6023"/>
                    <a:pt x="39426" y="5880"/>
                    <a:pt x="39255" y="5728"/>
                  </a:cubicBezTo>
                  <a:cubicBezTo>
                    <a:pt x="29577" y="-2844"/>
                    <a:pt x="14804" y="-2035"/>
                    <a:pt x="6108" y="75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7" name="Google Shape;437;p2"/>
            <p:cNvSpPr/>
            <p:nvPr/>
          </p:nvSpPr>
          <p:spPr>
            <a:xfrm>
              <a:off x="6405668" y="3514284"/>
              <a:ext cx="3597" cy="7241"/>
            </a:xfrm>
            <a:custGeom>
              <a:rect b="b" l="l" r="r" t="t"/>
              <a:pathLst>
                <a:path extrusionOk="0" h="7241" w="3597">
                  <a:moveTo>
                    <a:pt x="265" y="2900"/>
                  </a:moveTo>
                  <a:cubicBezTo>
                    <a:pt x="-401" y="4900"/>
                    <a:pt x="-306" y="6710"/>
                    <a:pt x="265" y="6996"/>
                  </a:cubicBezTo>
                  <a:cubicBezTo>
                    <a:pt x="837" y="7282"/>
                    <a:pt x="2266" y="5948"/>
                    <a:pt x="2932" y="3948"/>
                  </a:cubicBezTo>
                  <a:cubicBezTo>
                    <a:pt x="3599" y="1947"/>
                    <a:pt x="3504" y="233"/>
                    <a:pt x="2932" y="-148"/>
                  </a:cubicBezTo>
                  <a:cubicBezTo>
                    <a:pt x="2361" y="-529"/>
                    <a:pt x="932" y="995"/>
                    <a:pt x="265" y="29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8" name="Google Shape;438;p2"/>
            <p:cNvSpPr/>
            <p:nvPr/>
          </p:nvSpPr>
          <p:spPr>
            <a:xfrm>
              <a:off x="6405736" y="3502517"/>
              <a:ext cx="47819" cy="48009"/>
            </a:xfrm>
            <a:custGeom>
              <a:rect b="b" l="l" r="r" t="t"/>
              <a:pathLst>
                <a:path extrusionOk="0" h="48009" w="47819">
                  <a:moveTo>
                    <a:pt x="6198" y="7618"/>
                  </a:moveTo>
                  <a:cubicBezTo>
                    <a:pt x="-2793" y="17286"/>
                    <a:pt x="-2241" y="32422"/>
                    <a:pt x="7437" y="41404"/>
                  </a:cubicBezTo>
                  <a:cubicBezTo>
                    <a:pt x="17104" y="50395"/>
                    <a:pt x="32230" y="49843"/>
                    <a:pt x="41222" y="40175"/>
                  </a:cubicBezTo>
                  <a:cubicBezTo>
                    <a:pt x="50213" y="30498"/>
                    <a:pt x="49661" y="15372"/>
                    <a:pt x="39983" y="6380"/>
                  </a:cubicBezTo>
                  <a:cubicBezTo>
                    <a:pt x="39774" y="6190"/>
                    <a:pt x="39564" y="5999"/>
                    <a:pt x="39345" y="5809"/>
                  </a:cubicBezTo>
                  <a:cubicBezTo>
                    <a:pt x="29725" y="-2850"/>
                    <a:pt x="14914" y="-2069"/>
                    <a:pt x="6255" y="7552"/>
                  </a:cubicBezTo>
                  <a:cubicBezTo>
                    <a:pt x="6236" y="7580"/>
                    <a:pt x="6217" y="7599"/>
                    <a:pt x="6198" y="76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9" name="Google Shape;439;p2"/>
            <p:cNvSpPr/>
            <p:nvPr/>
          </p:nvSpPr>
          <p:spPr>
            <a:xfrm>
              <a:off x="6442911" y="3524378"/>
              <a:ext cx="3597" cy="7243"/>
            </a:xfrm>
            <a:custGeom>
              <a:rect b="b" l="l" r="r" t="t"/>
              <a:pathLst>
                <a:path extrusionOk="0" h="7243" w="3597">
                  <a:moveTo>
                    <a:pt x="265" y="2903"/>
                  </a:moveTo>
                  <a:cubicBezTo>
                    <a:pt x="-401" y="4808"/>
                    <a:pt x="-306" y="6713"/>
                    <a:pt x="265" y="6999"/>
                  </a:cubicBezTo>
                  <a:cubicBezTo>
                    <a:pt x="837" y="7284"/>
                    <a:pt x="2266" y="5951"/>
                    <a:pt x="2932" y="3950"/>
                  </a:cubicBezTo>
                  <a:cubicBezTo>
                    <a:pt x="3599" y="1950"/>
                    <a:pt x="3504" y="236"/>
                    <a:pt x="2932" y="-145"/>
                  </a:cubicBezTo>
                  <a:cubicBezTo>
                    <a:pt x="2361" y="-526"/>
                    <a:pt x="932" y="902"/>
                    <a:pt x="265" y="29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0" name="Google Shape;440;p2"/>
            <p:cNvSpPr/>
            <p:nvPr/>
          </p:nvSpPr>
          <p:spPr>
            <a:xfrm>
              <a:off x="6450027" y="3511456"/>
              <a:ext cx="47819" cy="47928"/>
            </a:xfrm>
            <a:custGeom>
              <a:rect b="b" l="l" r="r" t="t"/>
              <a:pathLst>
                <a:path extrusionOk="0" h="47928" w="47819">
                  <a:moveTo>
                    <a:pt x="6198" y="7538"/>
                  </a:moveTo>
                  <a:cubicBezTo>
                    <a:pt x="-2793" y="17206"/>
                    <a:pt x="-2241" y="32341"/>
                    <a:pt x="7436" y="41323"/>
                  </a:cubicBezTo>
                  <a:cubicBezTo>
                    <a:pt x="17104" y="50315"/>
                    <a:pt x="32230" y="49762"/>
                    <a:pt x="41222" y="40094"/>
                  </a:cubicBezTo>
                  <a:cubicBezTo>
                    <a:pt x="50213" y="30417"/>
                    <a:pt x="49661" y="15291"/>
                    <a:pt x="39983" y="6300"/>
                  </a:cubicBezTo>
                  <a:cubicBezTo>
                    <a:pt x="39774" y="6109"/>
                    <a:pt x="39564" y="5919"/>
                    <a:pt x="39345" y="5728"/>
                  </a:cubicBezTo>
                  <a:cubicBezTo>
                    <a:pt x="29668" y="-2844"/>
                    <a:pt x="14885" y="-2035"/>
                    <a:pt x="6198" y="75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1" name="Google Shape;441;p2"/>
            <p:cNvSpPr/>
            <p:nvPr/>
          </p:nvSpPr>
          <p:spPr>
            <a:xfrm>
              <a:off x="6487012" y="3533239"/>
              <a:ext cx="3596" cy="7241"/>
            </a:xfrm>
            <a:custGeom>
              <a:rect b="b" l="l" r="r" t="t"/>
              <a:pathLst>
                <a:path extrusionOk="0" h="7241" w="3596">
                  <a:moveTo>
                    <a:pt x="265" y="2900"/>
                  </a:moveTo>
                  <a:cubicBezTo>
                    <a:pt x="-401" y="4805"/>
                    <a:pt x="-306" y="6710"/>
                    <a:pt x="265" y="6996"/>
                  </a:cubicBezTo>
                  <a:cubicBezTo>
                    <a:pt x="837" y="7281"/>
                    <a:pt x="2266" y="5948"/>
                    <a:pt x="2932" y="3948"/>
                  </a:cubicBezTo>
                  <a:cubicBezTo>
                    <a:pt x="3599" y="1947"/>
                    <a:pt x="3504" y="233"/>
                    <a:pt x="2932" y="-148"/>
                  </a:cubicBezTo>
                  <a:cubicBezTo>
                    <a:pt x="2361" y="-529"/>
                    <a:pt x="932" y="995"/>
                    <a:pt x="265" y="29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2" name="Google Shape;442;p2"/>
            <p:cNvSpPr/>
            <p:nvPr/>
          </p:nvSpPr>
          <p:spPr>
            <a:xfrm>
              <a:off x="6498218" y="3527463"/>
              <a:ext cx="47816" cy="47931"/>
            </a:xfrm>
            <a:custGeom>
              <a:rect b="b" l="l" r="r" t="t"/>
              <a:pathLst>
                <a:path extrusionOk="0" h="47931" w="47816">
                  <a:moveTo>
                    <a:pt x="6204" y="7533"/>
                  </a:moveTo>
                  <a:cubicBezTo>
                    <a:pt x="-2788" y="17201"/>
                    <a:pt x="-2245" y="32326"/>
                    <a:pt x="7423" y="41318"/>
                  </a:cubicBezTo>
                  <a:cubicBezTo>
                    <a:pt x="17091" y="50319"/>
                    <a:pt x="32216" y="49767"/>
                    <a:pt x="41217" y="40099"/>
                  </a:cubicBezTo>
                  <a:cubicBezTo>
                    <a:pt x="50209" y="30431"/>
                    <a:pt x="49657" y="15305"/>
                    <a:pt x="39989" y="6314"/>
                  </a:cubicBezTo>
                  <a:cubicBezTo>
                    <a:pt x="39817" y="6142"/>
                    <a:pt x="39627" y="5980"/>
                    <a:pt x="39446" y="5818"/>
                  </a:cubicBezTo>
                  <a:cubicBezTo>
                    <a:pt x="29778" y="-2840"/>
                    <a:pt x="14929" y="-2078"/>
                    <a:pt x="6204" y="753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3" name="Google Shape;443;p2"/>
            <p:cNvSpPr/>
            <p:nvPr/>
          </p:nvSpPr>
          <p:spPr>
            <a:xfrm>
              <a:off x="6535456" y="3549357"/>
              <a:ext cx="3634" cy="7125"/>
            </a:xfrm>
            <a:custGeom>
              <a:rect b="b" l="l" r="r" t="t"/>
              <a:pathLst>
                <a:path extrusionOk="0" h="7125" w="3634">
                  <a:moveTo>
                    <a:pt x="303" y="2879"/>
                  </a:moveTo>
                  <a:cubicBezTo>
                    <a:pt x="-459" y="4784"/>
                    <a:pt x="-268" y="6594"/>
                    <a:pt x="303" y="6880"/>
                  </a:cubicBezTo>
                  <a:cubicBezTo>
                    <a:pt x="874" y="7166"/>
                    <a:pt x="2303" y="5832"/>
                    <a:pt x="2970" y="3927"/>
                  </a:cubicBezTo>
                  <a:cubicBezTo>
                    <a:pt x="3637" y="2022"/>
                    <a:pt x="3541" y="117"/>
                    <a:pt x="2970" y="-168"/>
                  </a:cubicBezTo>
                  <a:cubicBezTo>
                    <a:pt x="2398" y="-454"/>
                    <a:pt x="970" y="879"/>
                    <a:pt x="303" y="28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4" name="Google Shape;444;p2"/>
            <p:cNvSpPr/>
            <p:nvPr/>
          </p:nvSpPr>
          <p:spPr>
            <a:xfrm>
              <a:off x="6550560" y="3541186"/>
              <a:ext cx="47816" cy="47967"/>
            </a:xfrm>
            <a:custGeom>
              <a:rect b="b" l="l" r="r" t="t"/>
              <a:pathLst>
                <a:path extrusionOk="0" h="47967" w="47816">
                  <a:moveTo>
                    <a:pt x="6154" y="7621"/>
                  </a:moveTo>
                  <a:cubicBezTo>
                    <a:pt x="-2809" y="17318"/>
                    <a:pt x="-2218" y="32443"/>
                    <a:pt x="7478" y="41406"/>
                  </a:cubicBezTo>
                  <a:cubicBezTo>
                    <a:pt x="17175" y="50370"/>
                    <a:pt x="32300" y="49779"/>
                    <a:pt x="41263" y="40082"/>
                  </a:cubicBezTo>
                  <a:cubicBezTo>
                    <a:pt x="50226" y="30386"/>
                    <a:pt x="49636" y="15260"/>
                    <a:pt x="39939" y="6297"/>
                  </a:cubicBezTo>
                  <a:cubicBezTo>
                    <a:pt x="39758" y="6135"/>
                    <a:pt x="39577" y="5973"/>
                    <a:pt x="39396" y="5811"/>
                  </a:cubicBezTo>
                  <a:cubicBezTo>
                    <a:pt x="29728" y="-2866"/>
                    <a:pt x="14851" y="-2066"/>
                    <a:pt x="6173" y="7602"/>
                  </a:cubicBezTo>
                  <a:cubicBezTo>
                    <a:pt x="6164" y="7612"/>
                    <a:pt x="6164" y="7612"/>
                    <a:pt x="6154" y="762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5" name="Google Shape;445;p2"/>
            <p:cNvSpPr/>
            <p:nvPr/>
          </p:nvSpPr>
          <p:spPr>
            <a:xfrm>
              <a:off x="6587691" y="3563263"/>
              <a:ext cx="3597" cy="7125"/>
            </a:xfrm>
            <a:custGeom>
              <a:rect b="b" l="l" r="r" t="t"/>
              <a:pathLst>
                <a:path extrusionOk="0" h="7125" w="3597">
                  <a:moveTo>
                    <a:pt x="265" y="2880"/>
                  </a:moveTo>
                  <a:cubicBezTo>
                    <a:pt x="-401" y="4784"/>
                    <a:pt x="-306" y="6594"/>
                    <a:pt x="265" y="6880"/>
                  </a:cubicBezTo>
                  <a:cubicBezTo>
                    <a:pt x="837" y="7166"/>
                    <a:pt x="2266" y="5832"/>
                    <a:pt x="2932" y="3927"/>
                  </a:cubicBezTo>
                  <a:cubicBezTo>
                    <a:pt x="3599" y="2022"/>
                    <a:pt x="3504" y="117"/>
                    <a:pt x="2932" y="-168"/>
                  </a:cubicBezTo>
                  <a:cubicBezTo>
                    <a:pt x="2361" y="-454"/>
                    <a:pt x="1027"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6" name="Google Shape;446;p2"/>
            <p:cNvSpPr/>
            <p:nvPr/>
          </p:nvSpPr>
          <p:spPr>
            <a:xfrm>
              <a:off x="6597994" y="3547224"/>
              <a:ext cx="47816" cy="47929"/>
            </a:xfrm>
            <a:custGeom>
              <a:rect b="b" l="l" r="r" t="t"/>
              <a:pathLst>
                <a:path extrusionOk="0" h="47929" w="47816">
                  <a:moveTo>
                    <a:pt x="6154" y="7584"/>
                  </a:moveTo>
                  <a:cubicBezTo>
                    <a:pt x="-2809" y="17280"/>
                    <a:pt x="-2218" y="32406"/>
                    <a:pt x="7478" y="41369"/>
                  </a:cubicBezTo>
                  <a:cubicBezTo>
                    <a:pt x="17175" y="50332"/>
                    <a:pt x="32300" y="49741"/>
                    <a:pt x="41263" y="40045"/>
                  </a:cubicBezTo>
                  <a:cubicBezTo>
                    <a:pt x="50226" y="30348"/>
                    <a:pt x="49636" y="15223"/>
                    <a:pt x="39939" y="6260"/>
                  </a:cubicBezTo>
                  <a:cubicBezTo>
                    <a:pt x="39758" y="6098"/>
                    <a:pt x="39577" y="5936"/>
                    <a:pt x="39396" y="5774"/>
                  </a:cubicBezTo>
                  <a:cubicBezTo>
                    <a:pt x="29700" y="-2856"/>
                    <a:pt x="14850" y="-2055"/>
                    <a:pt x="6154" y="75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7" name="Google Shape;447;p2"/>
            <p:cNvSpPr/>
            <p:nvPr/>
          </p:nvSpPr>
          <p:spPr>
            <a:xfrm>
              <a:off x="6636935" y="3570883"/>
              <a:ext cx="3536" cy="7125"/>
            </a:xfrm>
            <a:custGeom>
              <a:rect b="b" l="l" r="r" t="t"/>
              <a:pathLst>
                <a:path extrusionOk="0" h="7125" w="3536">
                  <a:moveTo>
                    <a:pt x="265" y="2784"/>
                  </a:moveTo>
                  <a:cubicBezTo>
                    <a:pt x="-401" y="4785"/>
                    <a:pt x="-306" y="6595"/>
                    <a:pt x="265" y="6880"/>
                  </a:cubicBezTo>
                  <a:cubicBezTo>
                    <a:pt x="837" y="7166"/>
                    <a:pt x="2171" y="5832"/>
                    <a:pt x="2837" y="3832"/>
                  </a:cubicBezTo>
                  <a:cubicBezTo>
                    <a:pt x="3504" y="1832"/>
                    <a:pt x="3504" y="117"/>
                    <a:pt x="2837" y="-168"/>
                  </a:cubicBezTo>
                  <a:cubicBezTo>
                    <a:pt x="2171" y="-454"/>
                    <a:pt x="1123" y="880"/>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8" name="Google Shape;448;p2"/>
            <p:cNvSpPr/>
            <p:nvPr/>
          </p:nvSpPr>
          <p:spPr>
            <a:xfrm>
              <a:off x="6639575" y="3558474"/>
              <a:ext cx="47819" cy="47964"/>
            </a:xfrm>
            <a:custGeom>
              <a:rect b="b" l="l" r="r" t="t"/>
              <a:pathLst>
                <a:path extrusionOk="0" h="47964" w="47819">
                  <a:moveTo>
                    <a:pt x="6198" y="7573"/>
                  </a:moveTo>
                  <a:cubicBezTo>
                    <a:pt x="-2793" y="17241"/>
                    <a:pt x="-2241" y="32377"/>
                    <a:pt x="7436" y="41359"/>
                  </a:cubicBezTo>
                  <a:cubicBezTo>
                    <a:pt x="17104" y="50350"/>
                    <a:pt x="32230" y="49798"/>
                    <a:pt x="41222" y="40130"/>
                  </a:cubicBezTo>
                  <a:cubicBezTo>
                    <a:pt x="50213" y="30453"/>
                    <a:pt x="49661" y="15327"/>
                    <a:pt x="39983" y="6335"/>
                  </a:cubicBezTo>
                  <a:cubicBezTo>
                    <a:pt x="39774" y="6145"/>
                    <a:pt x="39564" y="5954"/>
                    <a:pt x="39345" y="5764"/>
                  </a:cubicBezTo>
                  <a:cubicBezTo>
                    <a:pt x="29677" y="-2856"/>
                    <a:pt x="14866" y="-2047"/>
                    <a:pt x="6198" y="75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9" name="Google Shape;449;p2"/>
            <p:cNvSpPr/>
            <p:nvPr/>
          </p:nvSpPr>
          <p:spPr>
            <a:xfrm>
              <a:off x="6678750" y="3582123"/>
              <a:ext cx="3597" cy="7125"/>
            </a:xfrm>
            <a:custGeom>
              <a:rect b="b" l="l" r="r" t="t"/>
              <a:pathLst>
                <a:path extrusionOk="0" h="7125" w="3597">
                  <a:moveTo>
                    <a:pt x="265" y="2879"/>
                  </a:moveTo>
                  <a:cubicBezTo>
                    <a:pt x="-401" y="4784"/>
                    <a:pt x="-306" y="6594"/>
                    <a:pt x="265" y="6880"/>
                  </a:cubicBezTo>
                  <a:cubicBezTo>
                    <a:pt x="837" y="7166"/>
                    <a:pt x="2266" y="5832"/>
                    <a:pt x="2932" y="3927"/>
                  </a:cubicBezTo>
                  <a:cubicBezTo>
                    <a:pt x="3599" y="2022"/>
                    <a:pt x="3504" y="117"/>
                    <a:pt x="2932" y="-168"/>
                  </a:cubicBezTo>
                  <a:cubicBezTo>
                    <a:pt x="2361" y="-454"/>
                    <a:pt x="932" y="879"/>
                    <a:pt x="265" y="28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0" name="Google Shape;450;p2"/>
            <p:cNvSpPr/>
            <p:nvPr/>
          </p:nvSpPr>
          <p:spPr>
            <a:xfrm>
              <a:off x="6681340" y="3565764"/>
              <a:ext cx="47816" cy="47964"/>
            </a:xfrm>
            <a:custGeom>
              <a:rect b="b" l="l" r="r" t="t"/>
              <a:pathLst>
                <a:path extrusionOk="0" h="47964" w="47816">
                  <a:moveTo>
                    <a:pt x="6248" y="7522"/>
                  </a:moveTo>
                  <a:cubicBezTo>
                    <a:pt x="-2772" y="17171"/>
                    <a:pt x="-2267" y="32297"/>
                    <a:pt x="7381" y="41317"/>
                  </a:cubicBezTo>
                  <a:cubicBezTo>
                    <a:pt x="17030" y="50328"/>
                    <a:pt x="32156" y="49823"/>
                    <a:pt x="41176" y="40183"/>
                  </a:cubicBezTo>
                  <a:cubicBezTo>
                    <a:pt x="50187" y="30535"/>
                    <a:pt x="49682" y="15409"/>
                    <a:pt x="40043" y="6389"/>
                  </a:cubicBezTo>
                  <a:cubicBezTo>
                    <a:pt x="39824" y="6189"/>
                    <a:pt x="39614" y="5998"/>
                    <a:pt x="39395" y="5808"/>
                  </a:cubicBezTo>
                  <a:cubicBezTo>
                    <a:pt x="29756" y="-2841"/>
                    <a:pt x="14944" y="-2070"/>
                    <a:pt x="6248" y="75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1" name="Google Shape;451;p2"/>
            <p:cNvSpPr/>
            <p:nvPr/>
          </p:nvSpPr>
          <p:spPr>
            <a:xfrm>
              <a:off x="6720564" y="3589361"/>
              <a:ext cx="3597" cy="7125"/>
            </a:xfrm>
            <a:custGeom>
              <a:rect b="b" l="l" r="r" t="t"/>
              <a:pathLst>
                <a:path extrusionOk="0" h="7125" w="3597">
                  <a:moveTo>
                    <a:pt x="265" y="2880"/>
                  </a:moveTo>
                  <a:cubicBezTo>
                    <a:pt x="-401" y="4785"/>
                    <a:pt x="-306" y="6595"/>
                    <a:pt x="265" y="6880"/>
                  </a:cubicBezTo>
                  <a:cubicBezTo>
                    <a:pt x="837" y="7166"/>
                    <a:pt x="2266" y="5832"/>
                    <a:pt x="2932" y="3928"/>
                  </a:cubicBezTo>
                  <a:cubicBezTo>
                    <a:pt x="3599" y="2022"/>
                    <a:pt x="3504" y="117"/>
                    <a:pt x="2932" y="-168"/>
                  </a:cubicBezTo>
                  <a:cubicBezTo>
                    <a:pt x="2361" y="-454"/>
                    <a:pt x="932"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2" name="Google Shape;452;p2"/>
            <p:cNvSpPr/>
            <p:nvPr/>
          </p:nvSpPr>
          <p:spPr>
            <a:xfrm>
              <a:off x="6725344" y="3578561"/>
              <a:ext cx="47816" cy="47929"/>
            </a:xfrm>
            <a:custGeom>
              <a:rect b="b" l="l" r="r" t="t"/>
              <a:pathLst>
                <a:path extrusionOk="0" h="47929" w="47816">
                  <a:moveTo>
                    <a:pt x="6154" y="7584"/>
                  </a:moveTo>
                  <a:cubicBezTo>
                    <a:pt x="-2809" y="17280"/>
                    <a:pt x="-2218" y="32406"/>
                    <a:pt x="7478" y="41369"/>
                  </a:cubicBezTo>
                  <a:cubicBezTo>
                    <a:pt x="17175" y="50332"/>
                    <a:pt x="32300" y="49741"/>
                    <a:pt x="41263" y="40045"/>
                  </a:cubicBezTo>
                  <a:cubicBezTo>
                    <a:pt x="50226" y="30348"/>
                    <a:pt x="49636" y="15223"/>
                    <a:pt x="39939" y="6260"/>
                  </a:cubicBezTo>
                  <a:cubicBezTo>
                    <a:pt x="39758" y="6098"/>
                    <a:pt x="39577" y="5936"/>
                    <a:pt x="39396" y="5774"/>
                  </a:cubicBezTo>
                  <a:cubicBezTo>
                    <a:pt x="29700" y="-2856"/>
                    <a:pt x="14850" y="-2056"/>
                    <a:pt x="6154" y="75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3" name="Google Shape;453;p2"/>
            <p:cNvSpPr/>
            <p:nvPr/>
          </p:nvSpPr>
          <p:spPr>
            <a:xfrm>
              <a:off x="6764475" y="3602220"/>
              <a:ext cx="3597" cy="7125"/>
            </a:xfrm>
            <a:custGeom>
              <a:rect b="b" l="l" r="r" t="t"/>
              <a:pathLst>
                <a:path extrusionOk="0" h="7125" w="3597">
                  <a:moveTo>
                    <a:pt x="265" y="2784"/>
                  </a:moveTo>
                  <a:cubicBezTo>
                    <a:pt x="-401" y="4785"/>
                    <a:pt x="-306" y="6594"/>
                    <a:pt x="265" y="6880"/>
                  </a:cubicBezTo>
                  <a:cubicBezTo>
                    <a:pt x="837" y="7166"/>
                    <a:pt x="2266" y="5832"/>
                    <a:pt x="2932" y="3832"/>
                  </a:cubicBezTo>
                  <a:cubicBezTo>
                    <a:pt x="3599" y="1832"/>
                    <a:pt x="3504" y="117"/>
                    <a:pt x="2932" y="-168"/>
                  </a:cubicBezTo>
                  <a:cubicBezTo>
                    <a:pt x="2361" y="-454"/>
                    <a:pt x="1027" y="880"/>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4" name="Google Shape;454;p2"/>
            <p:cNvSpPr/>
            <p:nvPr/>
          </p:nvSpPr>
          <p:spPr>
            <a:xfrm>
              <a:off x="6811020" y="3597577"/>
              <a:ext cx="47627" cy="47784"/>
            </a:xfrm>
            <a:custGeom>
              <a:rect b="b" l="l" r="r" t="t"/>
              <a:pathLst>
                <a:path extrusionOk="0" h="47784" w="47627">
                  <a:moveTo>
                    <a:pt x="6108" y="7618"/>
                  </a:moveTo>
                  <a:cubicBezTo>
                    <a:pt x="-2808" y="17286"/>
                    <a:pt x="-2198" y="32355"/>
                    <a:pt x="7470" y="41270"/>
                  </a:cubicBezTo>
                  <a:cubicBezTo>
                    <a:pt x="17138" y="50186"/>
                    <a:pt x="32197" y="49576"/>
                    <a:pt x="41112" y="39908"/>
                  </a:cubicBezTo>
                  <a:cubicBezTo>
                    <a:pt x="50037" y="30240"/>
                    <a:pt x="49427" y="15172"/>
                    <a:pt x="39759" y="6256"/>
                  </a:cubicBezTo>
                  <a:cubicBezTo>
                    <a:pt x="39588" y="6104"/>
                    <a:pt x="39426" y="5961"/>
                    <a:pt x="39255" y="5809"/>
                  </a:cubicBezTo>
                  <a:cubicBezTo>
                    <a:pt x="29634" y="-2850"/>
                    <a:pt x="14823" y="-2069"/>
                    <a:pt x="6165" y="7552"/>
                  </a:cubicBezTo>
                  <a:cubicBezTo>
                    <a:pt x="6146" y="7580"/>
                    <a:pt x="6127" y="7599"/>
                    <a:pt x="6108" y="76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5" name="Google Shape;455;p2"/>
            <p:cNvSpPr/>
            <p:nvPr/>
          </p:nvSpPr>
          <p:spPr>
            <a:xfrm>
              <a:off x="6850104" y="3621155"/>
              <a:ext cx="3597" cy="7240"/>
            </a:xfrm>
            <a:custGeom>
              <a:rect b="b" l="l" r="r" t="t"/>
              <a:pathLst>
                <a:path extrusionOk="0" h="7240" w="3597">
                  <a:moveTo>
                    <a:pt x="265" y="2900"/>
                  </a:moveTo>
                  <a:cubicBezTo>
                    <a:pt x="-401" y="4900"/>
                    <a:pt x="-306" y="6710"/>
                    <a:pt x="265" y="6996"/>
                  </a:cubicBezTo>
                  <a:cubicBezTo>
                    <a:pt x="837" y="7281"/>
                    <a:pt x="2266" y="5948"/>
                    <a:pt x="2932" y="3948"/>
                  </a:cubicBezTo>
                  <a:cubicBezTo>
                    <a:pt x="3599" y="1947"/>
                    <a:pt x="3504" y="233"/>
                    <a:pt x="2932" y="-148"/>
                  </a:cubicBezTo>
                  <a:cubicBezTo>
                    <a:pt x="2361" y="-529"/>
                    <a:pt x="932" y="995"/>
                    <a:pt x="265" y="29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6" name="Google Shape;456;p2"/>
            <p:cNvSpPr/>
            <p:nvPr/>
          </p:nvSpPr>
          <p:spPr>
            <a:xfrm>
              <a:off x="6766778" y="3589935"/>
              <a:ext cx="47816" cy="47890"/>
            </a:xfrm>
            <a:custGeom>
              <a:rect b="b" l="l" r="r" t="t"/>
              <a:pathLst>
                <a:path extrusionOk="0" h="47890" w="47816">
                  <a:moveTo>
                    <a:pt x="6154" y="7545"/>
                  </a:moveTo>
                  <a:cubicBezTo>
                    <a:pt x="-2809" y="17241"/>
                    <a:pt x="-2218" y="32367"/>
                    <a:pt x="7478" y="41330"/>
                  </a:cubicBezTo>
                  <a:cubicBezTo>
                    <a:pt x="17175" y="50293"/>
                    <a:pt x="32300" y="49703"/>
                    <a:pt x="41263" y="40006"/>
                  </a:cubicBezTo>
                  <a:cubicBezTo>
                    <a:pt x="50226" y="30310"/>
                    <a:pt x="49636" y="15184"/>
                    <a:pt x="39939" y="6221"/>
                  </a:cubicBezTo>
                  <a:cubicBezTo>
                    <a:pt x="39758" y="6059"/>
                    <a:pt x="39577" y="5897"/>
                    <a:pt x="39396" y="5735"/>
                  </a:cubicBezTo>
                  <a:cubicBezTo>
                    <a:pt x="29681" y="-2847"/>
                    <a:pt x="14879" y="-2037"/>
                    <a:pt x="6154" y="754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7" name="Google Shape;457;p2"/>
            <p:cNvSpPr/>
            <p:nvPr/>
          </p:nvSpPr>
          <p:spPr>
            <a:xfrm>
              <a:off x="6805932" y="3613555"/>
              <a:ext cx="3668" cy="7125"/>
            </a:xfrm>
            <a:custGeom>
              <a:rect b="b" l="l" r="r" t="t"/>
              <a:pathLst>
                <a:path extrusionOk="0" h="7125" w="3668">
                  <a:moveTo>
                    <a:pt x="337" y="2784"/>
                  </a:moveTo>
                  <a:cubicBezTo>
                    <a:pt x="-425" y="4785"/>
                    <a:pt x="-330" y="6594"/>
                    <a:pt x="337" y="6880"/>
                  </a:cubicBezTo>
                  <a:cubicBezTo>
                    <a:pt x="1004" y="7166"/>
                    <a:pt x="2337" y="5832"/>
                    <a:pt x="3004" y="3927"/>
                  </a:cubicBezTo>
                  <a:cubicBezTo>
                    <a:pt x="3670" y="2023"/>
                    <a:pt x="3575" y="117"/>
                    <a:pt x="3004" y="-168"/>
                  </a:cubicBezTo>
                  <a:cubicBezTo>
                    <a:pt x="2432" y="-454"/>
                    <a:pt x="1004" y="880"/>
                    <a:pt x="337"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8" name="Google Shape;458;p2"/>
            <p:cNvSpPr/>
            <p:nvPr/>
          </p:nvSpPr>
          <p:spPr>
            <a:xfrm>
              <a:off x="6864460" y="3605527"/>
              <a:ext cx="47819" cy="47964"/>
            </a:xfrm>
            <a:custGeom>
              <a:rect b="b" l="l" r="r" t="t"/>
              <a:pathLst>
                <a:path extrusionOk="0" h="47964" w="47819">
                  <a:moveTo>
                    <a:pt x="6198" y="7573"/>
                  </a:moveTo>
                  <a:cubicBezTo>
                    <a:pt x="-2793" y="17241"/>
                    <a:pt x="-2241" y="32377"/>
                    <a:pt x="7437" y="41359"/>
                  </a:cubicBezTo>
                  <a:cubicBezTo>
                    <a:pt x="17104" y="50350"/>
                    <a:pt x="32230" y="49798"/>
                    <a:pt x="41222" y="40130"/>
                  </a:cubicBezTo>
                  <a:cubicBezTo>
                    <a:pt x="50213" y="30453"/>
                    <a:pt x="49661" y="15327"/>
                    <a:pt x="39983" y="6335"/>
                  </a:cubicBezTo>
                  <a:cubicBezTo>
                    <a:pt x="39774" y="6145"/>
                    <a:pt x="39564" y="5954"/>
                    <a:pt x="39345" y="5764"/>
                  </a:cubicBezTo>
                  <a:cubicBezTo>
                    <a:pt x="29677" y="-2856"/>
                    <a:pt x="14866" y="-2047"/>
                    <a:pt x="6198" y="75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9" name="Google Shape;459;p2"/>
            <p:cNvSpPr/>
            <p:nvPr/>
          </p:nvSpPr>
          <p:spPr>
            <a:xfrm>
              <a:off x="6903635" y="3629176"/>
              <a:ext cx="3632" cy="7125"/>
            </a:xfrm>
            <a:custGeom>
              <a:rect b="b" l="l" r="r" t="t"/>
              <a:pathLst>
                <a:path extrusionOk="0" h="7125" w="3632">
                  <a:moveTo>
                    <a:pt x="265" y="2879"/>
                  </a:moveTo>
                  <a:cubicBezTo>
                    <a:pt x="-401" y="4784"/>
                    <a:pt x="-306" y="6594"/>
                    <a:pt x="265" y="6880"/>
                  </a:cubicBezTo>
                  <a:cubicBezTo>
                    <a:pt x="837" y="7166"/>
                    <a:pt x="2266" y="5832"/>
                    <a:pt x="2932" y="3927"/>
                  </a:cubicBezTo>
                  <a:cubicBezTo>
                    <a:pt x="3599" y="2022"/>
                    <a:pt x="3599" y="117"/>
                    <a:pt x="2932" y="-168"/>
                  </a:cubicBezTo>
                  <a:cubicBezTo>
                    <a:pt x="2266" y="-454"/>
                    <a:pt x="932" y="879"/>
                    <a:pt x="265" y="28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0" name="Google Shape;460;p2"/>
            <p:cNvSpPr/>
            <p:nvPr/>
          </p:nvSpPr>
          <p:spPr>
            <a:xfrm>
              <a:off x="6080912" y="4234607"/>
              <a:ext cx="47814" cy="47831"/>
            </a:xfrm>
            <a:custGeom>
              <a:rect b="b" l="l" r="r" t="t"/>
              <a:pathLst>
                <a:path extrusionOk="0" h="47831" w="47814">
                  <a:moveTo>
                    <a:pt x="-162" y="22384"/>
                  </a:moveTo>
                  <a:cubicBezTo>
                    <a:pt x="-895" y="35567"/>
                    <a:pt x="9192" y="46854"/>
                    <a:pt x="22374" y="47587"/>
                  </a:cubicBezTo>
                  <a:cubicBezTo>
                    <a:pt x="35566" y="48321"/>
                    <a:pt x="46844" y="38224"/>
                    <a:pt x="47577" y="25042"/>
                  </a:cubicBezTo>
                  <a:cubicBezTo>
                    <a:pt x="48311" y="11859"/>
                    <a:pt x="38224" y="581"/>
                    <a:pt x="25041" y="-152"/>
                  </a:cubicBezTo>
                  <a:cubicBezTo>
                    <a:pt x="24736" y="-171"/>
                    <a:pt x="24431" y="-181"/>
                    <a:pt x="24127" y="-190"/>
                  </a:cubicBezTo>
                  <a:cubicBezTo>
                    <a:pt x="11192" y="-676"/>
                    <a:pt x="324" y="9421"/>
                    <a:pt x="-162" y="22355"/>
                  </a:cubicBezTo>
                  <a:cubicBezTo>
                    <a:pt x="-162" y="22365"/>
                    <a:pt x="-162" y="22375"/>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1" name="Google Shape;461;p2"/>
            <p:cNvSpPr/>
            <p:nvPr/>
          </p:nvSpPr>
          <p:spPr>
            <a:xfrm>
              <a:off x="6115278" y="4246396"/>
              <a:ext cx="3997" cy="7030"/>
            </a:xfrm>
            <a:custGeom>
              <a:rect b="b" l="l" r="r" t="t"/>
              <a:pathLst>
                <a:path extrusionOk="0" h="7030" w="3997">
                  <a:moveTo>
                    <a:pt x="428" y="3832"/>
                  </a:moveTo>
                  <a:cubicBezTo>
                    <a:pt x="1190" y="5737"/>
                    <a:pt x="2428" y="7071"/>
                    <a:pt x="3191" y="6785"/>
                  </a:cubicBezTo>
                  <a:cubicBezTo>
                    <a:pt x="3952" y="6499"/>
                    <a:pt x="4048" y="4690"/>
                    <a:pt x="3191" y="2784"/>
                  </a:cubicBezTo>
                  <a:cubicBezTo>
                    <a:pt x="2333" y="879"/>
                    <a:pt x="1190" y="-454"/>
                    <a:pt x="333" y="-168"/>
                  </a:cubicBezTo>
                  <a:cubicBezTo>
                    <a:pt x="-524" y="117"/>
                    <a:pt x="-239" y="1832"/>
                    <a:pt x="428"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2" name="Google Shape;462;p2"/>
            <p:cNvSpPr/>
            <p:nvPr/>
          </p:nvSpPr>
          <p:spPr>
            <a:xfrm>
              <a:off x="5985853" y="4260995"/>
              <a:ext cx="47814" cy="47828"/>
            </a:xfrm>
            <a:custGeom>
              <a:rect b="b" l="l" r="r" t="t"/>
              <a:pathLst>
                <a:path extrusionOk="0" h="47828" w="47814">
                  <a:moveTo>
                    <a:pt x="-162" y="22381"/>
                  </a:moveTo>
                  <a:cubicBezTo>
                    <a:pt x="-895" y="35563"/>
                    <a:pt x="9201" y="46850"/>
                    <a:pt x="22384" y="47584"/>
                  </a:cubicBezTo>
                  <a:cubicBezTo>
                    <a:pt x="35566" y="48317"/>
                    <a:pt x="46844" y="38221"/>
                    <a:pt x="47577" y="25038"/>
                  </a:cubicBezTo>
                  <a:cubicBezTo>
                    <a:pt x="48311" y="11856"/>
                    <a:pt x="38224" y="568"/>
                    <a:pt x="25041" y="-165"/>
                  </a:cubicBezTo>
                  <a:cubicBezTo>
                    <a:pt x="24765" y="-175"/>
                    <a:pt x="24498" y="-184"/>
                    <a:pt x="24222" y="-194"/>
                  </a:cubicBezTo>
                  <a:cubicBezTo>
                    <a:pt x="11277" y="-622"/>
                    <a:pt x="409" y="9446"/>
                    <a:pt x="-162" y="2238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3" name="Google Shape;463;p2"/>
            <p:cNvSpPr/>
            <p:nvPr/>
          </p:nvSpPr>
          <p:spPr>
            <a:xfrm>
              <a:off x="6020334" y="4272780"/>
              <a:ext cx="4012" cy="7030"/>
            </a:xfrm>
            <a:custGeom>
              <a:rect b="b" l="l" r="r" t="t"/>
              <a:pathLst>
                <a:path extrusionOk="0" h="7030" w="4012">
                  <a:moveTo>
                    <a:pt x="408" y="3832"/>
                  </a:moveTo>
                  <a:cubicBezTo>
                    <a:pt x="1075" y="5737"/>
                    <a:pt x="2313" y="7071"/>
                    <a:pt x="3170" y="6785"/>
                  </a:cubicBezTo>
                  <a:cubicBezTo>
                    <a:pt x="4028" y="6499"/>
                    <a:pt x="4028" y="4690"/>
                    <a:pt x="3170" y="2784"/>
                  </a:cubicBezTo>
                  <a:cubicBezTo>
                    <a:pt x="2313" y="880"/>
                    <a:pt x="1265" y="-454"/>
                    <a:pt x="408" y="-168"/>
                  </a:cubicBezTo>
                  <a:cubicBezTo>
                    <a:pt x="-449" y="117"/>
                    <a:pt x="-354" y="1832"/>
                    <a:pt x="408"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4" name="Google Shape;464;p2"/>
            <p:cNvSpPr/>
            <p:nvPr/>
          </p:nvSpPr>
          <p:spPr>
            <a:xfrm>
              <a:off x="6034531" y="4247561"/>
              <a:ext cx="47813" cy="47826"/>
            </a:xfrm>
            <a:custGeom>
              <a:rect b="b" l="l" r="r" t="t"/>
              <a:pathLst>
                <a:path extrusionOk="0" h="47826" w="47813">
                  <a:moveTo>
                    <a:pt x="-168" y="22479"/>
                  </a:moveTo>
                  <a:cubicBezTo>
                    <a:pt x="-844" y="35662"/>
                    <a:pt x="9291" y="46911"/>
                    <a:pt x="22473" y="47587"/>
                  </a:cubicBezTo>
                  <a:cubicBezTo>
                    <a:pt x="35665" y="48273"/>
                    <a:pt x="46905" y="38129"/>
                    <a:pt x="47581" y="24946"/>
                  </a:cubicBezTo>
                  <a:cubicBezTo>
                    <a:pt x="48267" y="11754"/>
                    <a:pt x="38123" y="515"/>
                    <a:pt x="24940" y="-162"/>
                  </a:cubicBezTo>
                  <a:cubicBezTo>
                    <a:pt x="24702" y="-181"/>
                    <a:pt x="24455" y="-181"/>
                    <a:pt x="24216" y="-190"/>
                  </a:cubicBezTo>
                  <a:cubicBezTo>
                    <a:pt x="11234" y="-676"/>
                    <a:pt x="318" y="9468"/>
                    <a:pt x="-168" y="22451"/>
                  </a:cubicBezTo>
                  <a:cubicBezTo>
                    <a:pt x="-168" y="22460"/>
                    <a:pt x="-168" y="22470"/>
                    <a:pt x="-168" y="224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5" name="Google Shape;465;p2"/>
            <p:cNvSpPr/>
            <p:nvPr/>
          </p:nvSpPr>
          <p:spPr>
            <a:xfrm>
              <a:off x="6069031" y="4259350"/>
              <a:ext cx="3989" cy="7030"/>
            </a:xfrm>
            <a:custGeom>
              <a:rect b="b" l="l" r="r" t="t"/>
              <a:pathLst>
                <a:path extrusionOk="0" h="7030" w="3989">
                  <a:moveTo>
                    <a:pt x="289" y="3832"/>
                  </a:moveTo>
                  <a:cubicBezTo>
                    <a:pt x="1051" y="5737"/>
                    <a:pt x="2289" y="7071"/>
                    <a:pt x="3147" y="6785"/>
                  </a:cubicBezTo>
                  <a:cubicBezTo>
                    <a:pt x="4004" y="6499"/>
                    <a:pt x="4004" y="4690"/>
                    <a:pt x="3147" y="2785"/>
                  </a:cubicBezTo>
                  <a:cubicBezTo>
                    <a:pt x="2289" y="880"/>
                    <a:pt x="1146" y="-454"/>
                    <a:pt x="384" y="-168"/>
                  </a:cubicBezTo>
                  <a:cubicBezTo>
                    <a:pt x="-378" y="117"/>
                    <a:pt x="-378" y="1927"/>
                    <a:pt x="289"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6" name="Google Shape;466;p2"/>
            <p:cNvSpPr/>
            <p:nvPr/>
          </p:nvSpPr>
          <p:spPr>
            <a:xfrm>
              <a:off x="6128227" y="4225275"/>
              <a:ext cx="47816" cy="47824"/>
            </a:xfrm>
            <a:custGeom>
              <a:rect b="b" l="l" r="r" t="t"/>
              <a:pathLst>
                <a:path extrusionOk="0" h="47824" w="47816">
                  <a:moveTo>
                    <a:pt x="-138" y="22000"/>
                  </a:moveTo>
                  <a:cubicBezTo>
                    <a:pt x="-1081" y="35174"/>
                    <a:pt x="8826" y="46613"/>
                    <a:pt x="21999" y="47556"/>
                  </a:cubicBezTo>
                  <a:cubicBezTo>
                    <a:pt x="35172" y="48499"/>
                    <a:pt x="46611" y="38593"/>
                    <a:pt x="47554" y="25420"/>
                  </a:cubicBezTo>
                  <a:cubicBezTo>
                    <a:pt x="48497" y="12247"/>
                    <a:pt x="38591" y="807"/>
                    <a:pt x="25418" y="-136"/>
                  </a:cubicBezTo>
                  <a:cubicBezTo>
                    <a:pt x="24999" y="-164"/>
                    <a:pt x="24571" y="-183"/>
                    <a:pt x="24151" y="-193"/>
                  </a:cubicBezTo>
                  <a:cubicBezTo>
                    <a:pt x="11369" y="-631"/>
                    <a:pt x="577" y="9228"/>
                    <a:pt x="-138" y="220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7" name="Google Shape;467;p2"/>
            <p:cNvSpPr/>
            <p:nvPr/>
          </p:nvSpPr>
          <p:spPr>
            <a:xfrm>
              <a:off x="6162618" y="4236583"/>
              <a:ext cx="3997" cy="7125"/>
            </a:xfrm>
            <a:custGeom>
              <a:rect b="b" l="l" r="r" t="t"/>
              <a:pathLst>
                <a:path extrusionOk="0" h="7125" w="3997">
                  <a:moveTo>
                    <a:pt x="428" y="3834"/>
                  </a:moveTo>
                  <a:cubicBezTo>
                    <a:pt x="1190" y="5739"/>
                    <a:pt x="2428" y="7168"/>
                    <a:pt x="3191" y="6882"/>
                  </a:cubicBezTo>
                  <a:cubicBezTo>
                    <a:pt x="3952" y="6597"/>
                    <a:pt x="4048" y="4787"/>
                    <a:pt x="3191" y="2787"/>
                  </a:cubicBezTo>
                  <a:cubicBezTo>
                    <a:pt x="2333" y="786"/>
                    <a:pt x="1190" y="-452"/>
                    <a:pt x="333" y="-166"/>
                  </a:cubicBezTo>
                  <a:cubicBezTo>
                    <a:pt x="-524" y="120"/>
                    <a:pt x="-239" y="1929"/>
                    <a:pt x="428"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8" name="Google Shape;468;p2"/>
            <p:cNvSpPr/>
            <p:nvPr/>
          </p:nvSpPr>
          <p:spPr>
            <a:xfrm>
              <a:off x="6177019" y="4211652"/>
              <a:ext cx="47814" cy="47831"/>
            </a:xfrm>
            <a:custGeom>
              <a:rect b="b" l="l" r="r" t="t"/>
              <a:pathLst>
                <a:path extrusionOk="0" h="47831" w="47814">
                  <a:moveTo>
                    <a:pt x="-162" y="22384"/>
                  </a:moveTo>
                  <a:cubicBezTo>
                    <a:pt x="-896" y="35567"/>
                    <a:pt x="9201" y="46854"/>
                    <a:pt x="22383" y="47587"/>
                  </a:cubicBezTo>
                  <a:cubicBezTo>
                    <a:pt x="35566" y="48321"/>
                    <a:pt x="46844" y="38224"/>
                    <a:pt x="47577" y="25042"/>
                  </a:cubicBezTo>
                  <a:cubicBezTo>
                    <a:pt x="48311" y="11859"/>
                    <a:pt x="38224" y="572"/>
                    <a:pt x="25041" y="-162"/>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9" name="Google Shape;469;p2"/>
            <p:cNvSpPr/>
            <p:nvPr/>
          </p:nvSpPr>
          <p:spPr>
            <a:xfrm>
              <a:off x="6211537" y="4223441"/>
              <a:ext cx="3976" cy="7030"/>
            </a:xfrm>
            <a:custGeom>
              <a:rect b="b" l="l" r="r" t="t"/>
              <a:pathLst>
                <a:path extrusionOk="0" h="7030" w="3976">
                  <a:moveTo>
                    <a:pt x="372" y="3832"/>
                  </a:moveTo>
                  <a:cubicBezTo>
                    <a:pt x="1039" y="5737"/>
                    <a:pt x="2277" y="7071"/>
                    <a:pt x="3134" y="6785"/>
                  </a:cubicBezTo>
                  <a:cubicBezTo>
                    <a:pt x="3992" y="6499"/>
                    <a:pt x="3992" y="4690"/>
                    <a:pt x="3134" y="2784"/>
                  </a:cubicBezTo>
                  <a:cubicBezTo>
                    <a:pt x="2277" y="880"/>
                    <a:pt x="1134" y="-454"/>
                    <a:pt x="372" y="-168"/>
                  </a:cubicBezTo>
                  <a:cubicBezTo>
                    <a:pt x="-390" y="117"/>
                    <a:pt x="-390" y="1641"/>
                    <a:pt x="372"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0" name="Google Shape;470;p2"/>
            <p:cNvSpPr/>
            <p:nvPr/>
          </p:nvSpPr>
          <p:spPr>
            <a:xfrm>
              <a:off x="6223316" y="4200698"/>
              <a:ext cx="47813" cy="47826"/>
            </a:xfrm>
            <a:custGeom>
              <a:rect b="b" l="l" r="r" t="t"/>
              <a:pathLst>
                <a:path extrusionOk="0" h="47826" w="47813">
                  <a:moveTo>
                    <a:pt x="-168" y="22479"/>
                  </a:moveTo>
                  <a:cubicBezTo>
                    <a:pt x="-844" y="35662"/>
                    <a:pt x="9291" y="46911"/>
                    <a:pt x="22473" y="47587"/>
                  </a:cubicBezTo>
                  <a:cubicBezTo>
                    <a:pt x="35665" y="48273"/>
                    <a:pt x="46905" y="38129"/>
                    <a:pt x="47581" y="24946"/>
                  </a:cubicBezTo>
                  <a:cubicBezTo>
                    <a:pt x="48267" y="11754"/>
                    <a:pt x="38132" y="514"/>
                    <a:pt x="24940" y="-162"/>
                  </a:cubicBezTo>
                  <a:cubicBezTo>
                    <a:pt x="24702" y="-181"/>
                    <a:pt x="24454" y="-181"/>
                    <a:pt x="24216" y="-190"/>
                  </a:cubicBezTo>
                  <a:cubicBezTo>
                    <a:pt x="11234" y="-676"/>
                    <a:pt x="318" y="9468"/>
                    <a:pt x="-168" y="22451"/>
                  </a:cubicBezTo>
                  <a:cubicBezTo>
                    <a:pt x="-168" y="22460"/>
                    <a:pt x="-168" y="22470"/>
                    <a:pt x="-168" y="224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1" name="Google Shape;471;p2"/>
            <p:cNvSpPr/>
            <p:nvPr/>
          </p:nvSpPr>
          <p:spPr>
            <a:xfrm>
              <a:off x="6257816" y="4212485"/>
              <a:ext cx="3989" cy="7125"/>
            </a:xfrm>
            <a:custGeom>
              <a:rect b="b" l="l" r="r" t="t"/>
              <a:pathLst>
                <a:path extrusionOk="0" h="7125" w="3989">
                  <a:moveTo>
                    <a:pt x="289" y="3834"/>
                  </a:moveTo>
                  <a:cubicBezTo>
                    <a:pt x="1051" y="5739"/>
                    <a:pt x="2289" y="7168"/>
                    <a:pt x="3147" y="6882"/>
                  </a:cubicBezTo>
                  <a:cubicBezTo>
                    <a:pt x="4004" y="6597"/>
                    <a:pt x="4004" y="4787"/>
                    <a:pt x="3147" y="2787"/>
                  </a:cubicBezTo>
                  <a:cubicBezTo>
                    <a:pt x="2289" y="786"/>
                    <a:pt x="1146" y="-452"/>
                    <a:pt x="384" y="-166"/>
                  </a:cubicBezTo>
                  <a:cubicBezTo>
                    <a:pt x="-378" y="120"/>
                    <a:pt x="-378" y="1929"/>
                    <a:pt x="28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2" name="Google Shape;472;p2"/>
            <p:cNvSpPr/>
            <p:nvPr/>
          </p:nvSpPr>
          <p:spPr>
            <a:xfrm>
              <a:off x="6270346" y="4187178"/>
              <a:ext cx="47813" cy="47825"/>
            </a:xfrm>
            <a:custGeom>
              <a:rect b="b" l="l" r="r" t="t"/>
              <a:pathLst>
                <a:path extrusionOk="0" h="47825" w="47813">
                  <a:moveTo>
                    <a:pt x="-144" y="22092"/>
                  </a:moveTo>
                  <a:cubicBezTo>
                    <a:pt x="-1039" y="35265"/>
                    <a:pt x="8914" y="46667"/>
                    <a:pt x="22088" y="47562"/>
                  </a:cubicBezTo>
                  <a:cubicBezTo>
                    <a:pt x="35261" y="48457"/>
                    <a:pt x="46672" y="38504"/>
                    <a:pt x="47557" y="25331"/>
                  </a:cubicBezTo>
                  <a:cubicBezTo>
                    <a:pt x="48453" y="12158"/>
                    <a:pt x="38499" y="747"/>
                    <a:pt x="25326" y="-139"/>
                  </a:cubicBezTo>
                  <a:cubicBezTo>
                    <a:pt x="24869" y="-177"/>
                    <a:pt x="24412" y="-196"/>
                    <a:pt x="23955" y="-196"/>
                  </a:cubicBezTo>
                  <a:cubicBezTo>
                    <a:pt x="11191" y="-577"/>
                    <a:pt x="475" y="9338"/>
                    <a:pt x="-144" y="2209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3" name="Google Shape;473;p2"/>
            <p:cNvSpPr/>
            <p:nvPr/>
          </p:nvSpPr>
          <p:spPr>
            <a:xfrm>
              <a:off x="6304882" y="4198676"/>
              <a:ext cx="3976" cy="7030"/>
            </a:xfrm>
            <a:custGeom>
              <a:rect b="b" l="l" r="r" t="t"/>
              <a:pathLst>
                <a:path extrusionOk="0" h="7030" w="3976">
                  <a:moveTo>
                    <a:pt x="372" y="3832"/>
                  </a:moveTo>
                  <a:cubicBezTo>
                    <a:pt x="1039" y="5737"/>
                    <a:pt x="2277" y="7071"/>
                    <a:pt x="3134" y="6785"/>
                  </a:cubicBezTo>
                  <a:cubicBezTo>
                    <a:pt x="3991" y="6499"/>
                    <a:pt x="3991" y="4690"/>
                    <a:pt x="3134" y="2784"/>
                  </a:cubicBezTo>
                  <a:cubicBezTo>
                    <a:pt x="2277" y="880"/>
                    <a:pt x="1134" y="-454"/>
                    <a:pt x="372" y="-168"/>
                  </a:cubicBezTo>
                  <a:cubicBezTo>
                    <a:pt x="-390" y="117"/>
                    <a:pt x="-390" y="1832"/>
                    <a:pt x="372"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4" name="Google Shape;474;p2"/>
            <p:cNvSpPr/>
            <p:nvPr/>
          </p:nvSpPr>
          <p:spPr>
            <a:xfrm>
              <a:off x="6316084" y="4168408"/>
              <a:ext cx="47814" cy="47831"/>
            </a:xfrm>
            <a:custGeom>
              <a:rect b="b" l="l" r="r" t="t"/>
              <a:pathLst>
                <a:path extrusionOk="0" h="47831" w="47814">
                  <a:moveTo>
                    <a:pt x="-162" y="22384"/>
                  </a:moveTo>
                  <a:cubicBezTo>
                    <a:pt x="-895" y="35567"/>
                    <a:pt x="9201" y="46854"/>
                    <a:pt x="22384" y="47587"/>
                  </a:cubicBezTo>
                  <a:cubicBezTo>
                    <a:pt x="35566" y="48321"/>
                    <a:pt x="46844" y="38224"/>
                    <a:pt x="47577" y="25042"/>
                  </a:cubicBezTo>
                  <a:cubicBezTo>
                    <a:pt x="48311" y="11859"/>
                    <a:pt x="38224" y="572"/>
                    <a:pt x="25041" y="-162"/>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5" name="Google Shape;475;p2"/>
            <p:cNvSpPr/>
            <p:nvPr/>
          </p:nvSpPr>
          <p:spPr>
            <a:xfrm>
              <a:off x="6350858" y="4180104"/>
              <a:ext cx="4197" cy="7123"/>
            </a:xfrm>
            <a:custGeom>
              <a:rect b="b" l="l" r="r" t="t"/>
              <a:pathLst>
                <a:path extrusionOk="0" h="7123" w="4197">
                  <a:moveTo>
                    <a:pt x="593" y="3830"/>
                  </a:moveTo>
                  <a:cubicBezTo>
                    <a:pt x="1259" y="5830"/>
                    <a:pt x="2498" y="7164"/>
                    <a:pt x="3355" y="6878"/>
                  </a:cubicBezTo>
                  <a:cubicBezTo>
                    <a:pt x="4212" y="6592"/>
                    <a:pt x="4212" y="4782"/>
                    <a:pt x="3355" y="2877"/>
                  </a:cubicBezTo>
                  <a:cubicBezTo>
                    <a:pt x="2498" y="973"/>
                    <a:pt x="1450" y="-456"/>
                    <a:pt x="593" y="-170"/>
                  </a:cubicBezTo>
                  <a:cubicBezTo>
                    <a:pt x="-265" y="115"/>
                    <a:pt x="-646" y="1925"/>
                    <a:pt x="593"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6" name="Google Shape;476;p2"/>
            <p:cNvSpPr/>
            <p:nvPr/>
          </p:nvSpPr>
          <p:spPr>
            <a:xfrm>
              <a:off x="6361137" y="4153164"/>
              <a:ext cx="47814" cy="47835"/>
            </a:xfrm>
            <a:custGeom>
              <a:rect b="b" l="l" r="r" t="t"/>
              <a:pathLst>
                <a:path extrusionOk="0" h="47835" w="47814">
                  <a:moveTo>
                    <a:pt x="-162" y="22388"/>
                  </a:moveTo>
                  <a:cubicBezTo>
                    <a:pt x="-895" y="35570"/>
                    <a:pt x="9201" y="46857"/>
                    <a:pt x="22384" y="47591"/>
                  </a:cubicBezTo>
                  <a:cubicBezTo>
                    <a:pt x="35566" y="48324"/>
                    <a:pt x="46844" y="38228"/>
                    <a:pt x="47577" y="25045"/>
                  </a:cubicBezTo>
                  <a:cubicBezTo>
                    <a:pt x="48311" y="11863"/>
                    <a:pt x="38224" y="576"/>
                    <a:pt x="25041" y="-158"/>
                  </a:cubicBezTo>
                  <a:cubicBezTo>
                    <a:pt x="24765" y="-167"/>
                    <a:pt x="24498" y="-177"/>
                    <a:pt x="24222" y="-187"/>
                  </a:cubicBezTo>
                  <a:cubicBezTo>
                    <a:pt x="11296" y="-720"/>
                    <a:pt x="381" y="9329"/>
                    <a:pt x="-153" y="22254"/>
                  </a:cubicBezTo>
                  <a:cubicBezTo>
                    <a:pt x="-162" y="22302"/>
                    <a:pt x="-162" y="22340"/>
                    <a:pt x="-162" y="2238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7" name="Google Shape;477;p2"/>
            <p:cNvSpPr/>
            <p:nvPr/>
          </p:nvSpPr>
          <p:spPr>
            <a:xfrm>
              <a:off x="6395370" y="4164957"/>
              <a:ext cx="3976" cy="7030"/>
            </a:xfrm>
            <a:custGeom>
              <a:rect b="b" l="l" r="r" t="t"/>
              <a:pathLst>
                <a:path extrusionOk="0" h="7030" w="3976">
                  <a:moveTo>
                    <a:pt x="372" y="3832"/>
                  </a:moveTo>
                  <a:cubicBezTo>
                    <a:pt x="1039" y="5737"/>
                    <a:pt x="2277" y="7070"/>
                    <a:pt x="3134" y="6785"/>
                  </a:cubicBezTo>
                  <a:cubicBezTo>
                    <a:pt x="3991" y="6499"/>
                    <a:pt x="3991" y="4689"/>
                    <a:pt x="3134" y="2784"/>
                  </a:cubicBezTo>
                  <a:cubicBezTo>
                    <a:pt x="2277" y="879"/>
                    <a:pt x="1134" y="-454"/>
                    <a:pt x="372" y="-168"/>
                  </a:cubicBezTo>
                  <a:cubicBezTo>
                    <a:pt x="-390" y="117"/>
                    <a:pt x="-390" y="1832"/>
                    <a:pt x="372"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8" name="Google Shape;478;p2"/>
            <p:cNvSpPr/>
            <p:nvPr/>
          </p:nvSpPr>
          <p:spPr>
            <a:xfrm>
              <a:off x="5942042" y="4267377"/>
              <a:ext cx="47814" cy="47823"/>
            </a:xfrm>
            <a:custGeom>
              <a:rect b="b" l="l" r="r" t="t"/>
              <a:pathLst>
                <a:path extrusionOk="0" h="47823" w="47814">
                  <a:moveTo>
                    <a:pt x="-167" y="22475"/>
                  </a:moveTo>
                  <a:cubicBezTo>
                    <a:pt x="-853" y="35658"/>
                    <a:pt x="9292" y="46907"/>
                    <a:pt x="22474" y="47584"/>
                  </a:cubicBezTo>
                  <a:cubicBezTo>
                    <a:pt x="35657" y="48269"/>
                    <a:pt x="46906" y="38135"/>
                    <a:pt x="47582" y="24942"/>
                  </a:cubicBezTo>
                  <a:cubicBezTo>
                    <a:pt x="48268" y="11760"/>
                    <a:pt x="38133" y="520"/>
                    <a:pt x="24941" y="-165"/>
                  </a:cubicBezTo>
                  <a:cubicBezTo>
                    <a:pt x="24674" y="-184"/>
                    <a:pt x="24398" y="-184"/>
                    <a:pt x="24122" y="-194"/>
                  </a:cubicBezTo>
                  <a:cubicBezTo>
                    <a:pt x="11158" y="-623"/>
                    <a:pt x="300" y="9522"/>
                    <a:pt x="-167" y="2247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9" name="Google Shape;479;p2"/>
            <p:cNvSpPr/>
            <p:nvPr/>
          </p:nvSpPr>
          <p:spPr>
            <a:xfrm>
              <a:off x="5976781" y="4279162"/>
              <a:ext cx="3906" cy="7030"/>
            </a:xfrm>
            <a:custGeom>
              <a:rect b="b" l="l" r="r" t="t"/>
              <a:pathLst>
                <a:path extrusionOk="0" h="7030" w="3906">
                  <a:moveTo>
                    <a:pt x="337" y="3832"/>
                  </a:moveTo>
                  <a:cubicBezTo>
                    <a:pt x="1099" y="5737"/>
                    <a:pt x="2337" y="7071"/>
                    <a:pt x="3099" y="6785"/>
                  </a:cubicBezTo>
                  <a:cubicBezTo>
                    <a:pt x="3861" y="6499"/>
                    <a:pt x="3956" y="4690"/>
                    <a:pt x="3099" y="2784"/>
                  </a:cubicBezTo>
                  <a:cubicBezTo>
                    <a:pt x="2242" y="879"/>
                    <a:pt x="1099" y="-454"/>
                    <a:pt x="337" y="-168"/>
                  </a:cubicBezTo>
                  <a:cubicBezTo>
                    <a:pt x="-425" y="117"/>
                    <a:pt x="-330" y="1927"/>
                    <a:pt x="337"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0" name="Google Shape;480;p2"/>
            <p:cNvSpPr/>
            <p:nvPr/>
          </p:nvSpPr>
          <p:spPr>
            <a:xfrm>
              <a:off x="6405524" y="4139071"/>
              <a:ext cx="47814" cy="47831"/>
            </a:xfrm>
            <a:custGeom>
              <a:rect b="b" l="l" r="r" t="t"/>
              <a:pathLst>
                <a:path extrusionOk="0" h="47831" w="47814">
                  <a:moveTo>
                    <a:pt x="-162" y="22384"/>
                  </a:moveTo>
                  <a:cubicBezTo>
                    <a:pt x="-895" y="35567"/>
                    <a:pt x="9201" y="46854"/>
                    <a:pt x="22384" y="47587"/>
                  </a:cubicBezTo>
                  <a:cubicBezTo>
                    <a:pt x="35566" y="48321"/>
                    <a:pt x="46844" y="38224"/>
                    <a:pt x="47577" y="25042"/>
                  </a:cubicBezTo>
                  <a:cubicBezTo>
                    <a:pt x="48311" y="11859"/>
                    <a:pt x="38224" y="572"/>
                    <a:pt x="25041" y="-162"/>
                  </a:cubicBezTo>
                  <a:cubicBezTo>
                    <a:pt x="24765" y="-171"/>
                    <a:pt x="24498" y="-181"/>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1" name="Google Shape;481;p2"/>
            <p:cNvSpPr/>
            <p:nvPr/>
          </p:nvSpPr>
          <p:spPr>
            <a:xfrm>
              <a:off x="6440042" y="4150858"/>
              <a:ext cx="3976" cy="7032"/>
            </a:xfrm>
            <a:custGeom>
              <a:rect b="b" l="l" r="r" t="t"/>
              <a:pathLst>
                <a:path extrusionOk="0" h="7032" w="3976">
                  <a:moveTo>
                    <a:pt x="372" y="3834"/>
                  </a:moveTo>
                  <a:cubicBezTo>
                    <a:pt x="1039" y="5739"/>
                    <a:pt x="2277" y="7073"/>
                    <a:pt x="3134" y="6787"/>
                  </a:cubicBezTo>
                  <a:cubicBezTo>
                    <a:pt x="3991" y="6502"/>
                    <a:pt x="3991" y="4787"/>
                    <a:pt x="3134" y="2787"/>
                  </a:cubicBezTo>
                  <a:cubicBezTo>
                    <a:pt x="2277" y="786"/>
                    <a:pt x="1134" y="-452"/>
                    <a:pt x="372" y="-166"/>
                  </a:cubicBezTo>
                  <a:cubicBezTo>
                    <a:pt x="-390" y="120"/>
                    <a:pt x="-390" y="1834"/>
                    <a:pt x="372"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2" name="Google Shape;482;p2"/>
            <p:cNvSpPr/>
            <p:nvPr/>
          </p:nvSpPr>
          <p:spPr>
            <a:xfrm>
              <a:off x="5895059" y="4273092"/>
              <a:ext cx="47825" cy="47882"/>
            </a:xfrm>
            <a:custGeom>
              <a:rect b="b" l="l" r="r" t="t"/>
              <a:pathLst>
                <a:path extrusionOk="0" h="47882" w="47825">
                  <a:moveTo>
                    <a:pt x="239" y="19236"/>
                  </a:moveTo>
                  <a:cubicBezTo>
                    <a:pt x="-2266" y="32200"/>
                    <a:pt x="6221" y="44735"/>
                    <a:pt x="19184" y="47240"/>
                  </a:cubicBezTo>
                  <a:cubicBezTo>
                    <a:pt x="32147" y="49735"/>
                    <a:pt x="44692" y="41258"/>
                    <a:pt x="47188" y="28294"/>
                  </a:cubicBezTo>
                  <a:cubicBezTo>
                    <a:pt x="49693" y="15331"/>
                    <a:pt x="41206" y="2787"/>
                    <a:pt x="28242" y="291"/>
                  </a:cubicBezTo>
                  <a:cubicBezTo>
                    <a:pt x="28052" y="253"/>
                    <a:pt x="27861" y="215"/>
                    <a:pt x="27671" y="186"/>
                  </a:cubicBezTo>
                  <a:cubicBezTo>
                    <a:pt x="14888" y="-2167"/>
                    <a:pt x="2620" y="6282"/>
                    <a:pt x="267" y="19065"/>
                  </a:cubicBezTo>
                  <a:cubicBezTo>
                    <a:pt x="258" y="19122"/>
                    <a:pt x="248" y="19179"/>
                    <a:pt x="239" y="1923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3" name="Google Shape;483;p2"/>
            <p:cNvSpPr/>
            <p:nvPr/>
          </p:nvSpPr>
          <p:spPr>
            <a:xfrm>
              <a:off x="5930956" y="4287006"/>
              <a:ext cx="3363" cy="7355"/>
            </a:xfrm>
            <a:custGeom>
              <a:rect b="b" l="l" r="r" t="t"/>
              <a:pathLst>
                <a:path extrusionOk="0" h="7355" w="3363">
                  <a:moveTo>
                    <a:pt x="-34" y="3798"/>
                  </a:moveTo>
                  <a:cubicBezTo>
                    <a:pt x="-34" y="5798"/>
                    <a:pt x="1490" y="7322"/>
                    <a:pt x="2252" y="7132"/>
                  </a:cubicBezTo>
                  <a:cubicBezTo>
                    <a:pt x="3014" y="6942"/>
                    <a:pt x="3395" y="5227"/>
                    <a:pt x="3014" y="3131"/>
                  </a:cubicBezTo>
                  <a:cubicBezTo>
                    <a:pt x="2633" y="1036"/>
                    <a:pt x="1585" y="-297"/>
                    <a:pt x="728" y="-202"/>
                  </a:cubicBezTo>
                  <a:cubicBezTo>
                    <a:pt x="-129" y="-107"/>
                    <a:pt x="-415" y="1703"/>
                    <a:pt x="-34" y="379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4" name="Google Shape;484;p2"/>
            <p:cNvSpPr/>
            <p:nvPr/>
          </p:nvSpPr>
          <p:spPr>
            <a:xfrm>
              <a:off x="6444581" y="4112690"/>
              <a:ext cx="47814" cy="47823"/>
            </a:xfrm>
            <a:custGeom>
              <a:rect b="b" l="l" r="r" t="t"/>
              <a:pathLst>
                <a:path extrusionOk="0" h="47823" w="47814">
                  <a:moveTo>
                    <a:pt x="-167" y="22476"/>
                  </a:moveTo>
                  <a:cubicBezTo>
                    <a:pt x="-853" y="35658"/>
                    <a:pt x="9291" y="46907"/>
                    <a:pt x="22474" y="47584"/>
                  </a:cubicBezTo>
                  <a:cubicBezTo>
                    <a:pt x="35657" y="48270"/>
                    <a:pt x="46906" y="38135"/>
                    <a:pt x="47582" y="24943"/>
                  </a:cubicBezTo>
                  <a:cubicBezTo>
                    <a:pt x="48268" y="11760"/>
                    <a:pt x="38133" y="521"/>
                    <a:pt x="24941" y="-165"/>
                  </a:cubicBezTo>
                  <a:cubicBezTo>
                    <a:pt x="24674" y="-184"/>
                    <a:pt x="24398" y="-184"/>
                    <a:pt x="24122" y="-194"/>
                  </a:cubicBezTo>
                  <a:cubicBezTo>
                    <a:pt x="11158" y="-622"/>
                    <a:pt x="300" y="9522"/>
                    <a:pt x="-167" y="224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5" name="Google Shape;485;p2"/>
            <p:cNvSpPr/>
            <p:nvPr/>
          </p:nvSpPr>
          <p:spPr>
            <a:xfrm>
              <a:off x="6479034" y="4124476"/>
              <a:ext cx="3906" cy="7030"/>
            </a:xfrm>
            <a:custGeom>
              <a:rect b="b" l="l" r="r" t="t"/>
              <a:pathLst>
                <a:path extrusionOk="0" h="7030" w="3906">
                  <a:moveTo>
                    <a:pt x="337" y="3832"/>
                  </a:moveTo>
                  <a:cubicBezTo>
                    <a:pt x="1099" y="5737"/>
                    <a:pt x="2337" y="7070"/>
                    <a:pt x="3099" y="6785"/>
                  </a:cubicBezTo>
                  <a:cubicBezTo>
                    <a:pt x="3861" y="6499"/>
                    <a:pt x="3956" y="4689"/>
                    <a:pt x="3099" y="2784"/>
                  </a:cubicBezTo>
                  <a:cubicBezTo>
                    <a:pt x="2242" y="879"/>
                    <a:pt x="1099" y="-454"/>
                    <a:pt x="337" y="-168"/>
                  </a:cubicBezTo>
                  <a:cubicBezTo>
                    <a:pt x="-425" y="117"/>
                    <a:pt x="-330" y="1927"/>
                    <a:pt x="337"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6" name="Google Shape;486;p2"/>
            <p:cNvSpPr/>
            <p:nvPr/>
          </p:nvSpPr>
          <p:spPr>
            <a:xfrm>
              <a:off x="6489445" y="4096589"/>
              <a:ext cx="47813" cy="47827"/>
            </a:xfrm>
            <a:custGeom>
              <a:rect b="b" l="l" r="r" t="t"/>
              <a:pathLst>
                <a:path extrusionOk="0" h="47827" w="47813">
                  <a:moveTo>
                    <a:pt x="-168" y="22479"/>
                  </a:moveTo>
                  <a:cubicBezTo>
                    <a:pt x="-844" y="35662"/>
                    <a:pt x="9291" y="46911"/>
                    <a:pt x="22473" y="47587"/>
                  </a:cubicBezTo>
                  <a:cubicBezTo>
                    <a:pt x="35665" y="48273"/>
                    <a:pt x="46905" y="38129"/>
                    <a:pt x="47581" y="24946"/>
                  </a:cubicBezTo>
                  <a:cubicBezTo>
                    <a:pt x="48267" y="11754"/>
                    <a:pt x="38132" y="515"/>
                    <a:pt x="24940" y="-161"/>
                  </a:cubicBezTo>
                  <a:cubicBezTo>
                    <a:pt x="24702" y="-181"/>
                    <a:pt x="24454" y="-181"/>
                    <a:pt x="24216" y="-190"/>
                  </a:cubicBezTo>
                  <a:cubicBezTo>
                    <a:pt x="11234" y="-676"/>
                    <a:pt x="318" y="9468"/>
                    <a:pt x="-168" y="22451"/>
                  </a:cubicBezTo>
                  <a:cubicBezTo>
                    <a:pt x="-168" y="22460"/>
                    <a:pt x="-168" y="22470"/>
                    <a:pt x="-168" y="224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7" name="Google Shape;487;p2"/>
            <p:cNvSpPr/>
            <p:nvPr/>
          </p:nvSpPr>
          <p:spPr>
            <a:xfrm>
              <a:off x="6523921" y="4108381"/>
              <a:ext cx="4012" cy="7123"/>
            </a:xfrm>
            <a:custGeom>
              <a:rect b="b" l="l" r="r" t="t"/>
              <a:pathLst>
                <a:path extrusionOk="0" h="7123" w="4012">
                  <a:moveTo>
                    <a:pt x="408" y="3830"/>
                  </a:moveTo>
                  <a:cubicBezTo>
                    <a:pt x="1075" y="5830"/>
                    <a:pt x="2313" y="7164"/>
                    <a:pt x="3170" y="6878"/>
                  </a:cubicBezTo>
                  <a:cubicBezTo>
                    <a:pt x="4028" y="6592"/>
                    <a:pt x="4028" y="4782"/>
                    <a:pt x="3170" y="2877"/>
                  </a:cubicBezTo>
                  <a:cubicBezTo>
                    <a:pt x="2313" y="973"/>
                    <a:pt x="1265" y="-456"/>
                    <a:pt x="408" y="-170"/>
                  </a:cubicBezTo>
                  <a:cubicBezTo>
                    <a:pt x="-449" y="115"/>
                    <a:pt x="-354" y="2401"/>
                    <a:pt x="408"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8" name="Google Shape;488;p2"/>
            <p:cNvSpPr/>
            <p:nvPr/>
          </p:nvSpPr>
          <p:spPr>
            <a:xfrm>
              <a:off x="6579647" y="4051921"/>
              <a:ext cx="47813" cy="47823"/>
            </a:xfrm>
            <a:custGeom>
              <a:rect b="b" l="l" r="r" t="t"/>
              <a:pathLst>
                <a:path extrusionOk="0" h="47823" w="47813">
                  <a:moveTo>
                    <a:pt x="-168" y="22476"/>
                  </a:moveTo>
                  <a:cubicBezTo>
                    <a:pt x="-844" y="35658"/>
                    <a:pt x="9291" y="46907"/>
                    <a:pt x="22473" y="47584"/>
                  </a:cubicBezTo>
                  <a:cubicBezTo>
                    <a:pt x="35665" y="48270"/>
                    <a:pt x="46905" y="38125"/>
                    <a:pt x="47581" y="24943"/>
                  </a:cubicBezTo>
                  <a:cubicBezTo>
                    <a:pt x="48267" y="11751"/>
                    <a:pt x="38132" y="511"/>
                    <a:pt x="24940" y="-165"/>
                  </a:cubicBezTo>
                  <a:cubicBezTo>
                    <a:pt x="24702" y="-184"/>
                    <a:pt x="24454" y="-184"/>
                    <a:pt x="24216" y="-194"/>
                  </a:cubicBezTo>
                  <a:cubicBezTo>
                    <a:pt x="11243" y="-622"/>
                    <a:pt x="347" y="9503"/>
                    <a:pt x="-168" y="224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9" name="Google Shape;489;p2"/>
            <p:cNvSpPr/>
            <p:nvPr/>
          </p:nvSpPr>
          <p:spPr>
            <a:xfrm>
              <a:off x="6614242" y="4063704"/>
              <a:ext cx="3858" cy="7032"/>
            </a:xfrm>
            <a:custGeom>
              <a:rect b="b" l="l" r="r" t="t"/>
              <a:pathLst>
                <a:path extrusionOk="0" h="7032" w="3858">
                  <a:moveTo>
                    <a:pt x="289" y="3834"/>
                  </a:moveTo>
                  <a:cubicBezTo>
                    <a:pt x="1051" y="5739"/>
                    <a:pt x="2289" y="7073"/>
                    <a:pt x="3051" y="6787"/>
                  </a:cubicBezTo>
                  <a:cubicBezTo>
                    <a:pt x="3813" y="6501"/>
                    <a:pt x="3909" y="4787"/>
                    <a:pt x="3051" y="2787"/>
                  </a:cubicBezTo>
                  <a:cubicBezTo>
                    <a:pt x="2194" y="786"/>
                    <a:pt x="1146" y="-452"/>
                    <a:pt x="384" y="-166"/>
                  </a:cubicBezTo>
                  <a:cubicBezTo>
                    <a:pt x="-378" y="120"/>
                    <a:pt x="-378" y="1929"/>
                    <a:pt x="28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0" name="Google Shape;490;p2"/>
            <p:cNvSpPr/>
            <p:nvPr/>
          </p:nvSpPr>
          <p:spPr>
            <a:xfrm>
              <a:off x="6535445" y="4076206"/>
              <a:ext cx="47814" cy="47831"/>
            </a:xfrm>
            <a:custGeom>
              <a:rect b="b" l="l" r="r" t="t"/>
              <a:pathLst>
                <a:path extrusionOk="0" h="47831" w="47814">
                  <a:moveTo>
                    <a:pt x="-162" y="22384"/>
                  </a:moveTo>
                  <a:cubicBezTo>
                    <a:pt x="-895" y="35567"/>
                    <a:pt x="9201" y="46854"/>
                    <a:pt x="22384" y="47587"/>
                  </a:cubicBezTo>
                  <a:cubicBezTo>
                    <a:pt x="35566" y="48321"/>
                    <a:pt x="46844" y="38224"/>
                    <a:pt x="47577" y="25042"/>
                  </a:cubicBezTo>
                  <a:cubicBezTo>
                    <a:pt x="48311" y="11859"/>
                    <a:pt x="38224" y="572"/>
                    <a:pt x="25041" y="-162"/>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1" name="Google Shape;491;p2"/>
            <p:cNvSpPr/>
            <p:nvPr/>
          </p:nvSpPr>
          <p:spPr>
            <a:xfrm>
              <a:off x="6570080" y="4087807"/>
              <a:ext cx="4050" cy="7123"/>
            </a:xfrm>
            <a:custGeom>
              <a:rect b="b" l="l" r="r" t="t"/>
              <a:pathLst>
                <a:path extrusionOk="0" h="7123" w="4050">
                  <a:moveTo>
                    <a:pt x="445" y="3925"/>
                  </a:moveTo>
                  <a:cubicBezTo>
                    <a:pt x="1112" y="5830"/>
                    <a:pt x="2350" y="7164"/>
                    <a:pt x="3208" y="6878"/>
                  </a:cubicBezTo>
                  <a:cubicBezTo>
                    <a:pt x="4065" y="6592"/>
                    <a:pt x="4065" y="4782"/>
                    <a:pt x="3208" y="2878"/>
                  </a:cubicBezTo>
                  <a:cubicBezTo>
                    <a:pt x="2350" y="973"/>
                    <a:pt x="1207" y="-456"/>
                    <a:pt x="445" y="-170"/>
                  </a:cubicBezTo>
                  <a:cubicBezTo>
                    <a:pt x="-317" y="115"/>
                    <a:pt x="-507" y="2020"/>
                    <a:pt x="445"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2" name="Google Shape;492;p2"/>
            <p:cNvSpPr/>
            <p:nvPr/>
          </p:nvSpPr>
          <p:spPr>
            <a:xfrm>
              <a:off x="6627843" y="4031629"/>
              <a:ext cx="47813" cy="47826"/>
            </a:xfrm>
            <a:custGeom>
              <a:rect b="b" l="l" r="r" t="t"/>
              <a:pathLst>
                <a:path extrusionOk="0" h="47826" w="47813">
                  <a:moveTo>
                    <a:pt x="-168" y="22479"/>
                  </a:moveTo>
                  <a:cubicBezTo>
                    <a:pt x="-844" y="35662"/>
                    <a:pt x="9291" y="46911"/>
                    <a:pt x="22473" y="47587"/>
                  </a:cubicBezTo>
                  <a:cubicBezTo>
                    <a:pt x="35665" y="48273"/>
                    <a:pt x="46905" y="38129"/>
                    <a:pt x="47581" y="24946"/>
                  </a:cubicBezTo>
                  <a:cubicBezTo>
                    <a:pt x="48267" y="11754"/>
                    <a:pt x="38132" y="514"/>
                    <a:pt x="24940" y="-162"/>
                  </a:cubicBezTo>
                  <a:cubicBezTo>
                    <a:pt x="24702" y="-181"/>
                    <a:pt x="24454" y="-181"/>
                    <a:pt x="24216" y="-190"/>
                  </a:cubicBezTo>
                  <a:cubicBezTo>
                    <a:pt x="11234" y="-676"/>
                    <a:pt x="318" y="9468"/>
                    <a:pt x="-168" y="22451"/>
                  </a:cubicBezTo>
                  <a:cubicBezTo>
                    <a:pt x="-168" y="22460"/>
                    <a:pt x="-168" y="22470"/>
                    <a:pt x="-168" y="224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3" name="Google Shape;493;p2"/>
            <p:cNvSpPr/>
            <p:nvPr/>
          </p:nvSpPr>
          <p:spPr>
            <a:xfrm>
              <a:off x="6662034" y="4043416"/>
              <a:ext cx="3977" cy="7125"/>
            </a:xfrm>
            <a:custGeom>
              <a:rect b="b" l="l" r="r" t="t"/>
              <a:pathLst>
                <a:path extrusionOk="0" h="7125" w="3977">
                  <a:moveTo>
                    <a:pt x="408" y="3834"/>
                  </a:moveTo>
                  <a:cubicBezTo>
                    <a:pt x="1075" y="5739"/>
                    <a:pt x="2408" y="7168"/>
                    <a:pt x="3170" y="6882"/>
                  </a:cubicBezTo>
                  <a:cubicBezTo>
                    <a:pt x="3932" y="6597"/>
                    <a:pt x="4028" y="4787"/>
                    <a:pt x="3170" y="2787"/>
                  </a:cubicBezTo>
                  <a:cubicBezTo>
                    <a:pt x="2313" y="786"/>
                    <a:pt x="1265" y="-452"/>
                    <a:pt x="408" y="-166"/>
                  </a:cubicBezTo>
                  <a:cubicBezTo>
                    <a:pt x="-449" y="120"/>
                    <a:pt x="-354" y="1929"/>
                    <a:pt x="408"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4" name="Google Shape;494;p2"/>
            <p:cNvSpPr/>
            <p:nvPr/>
          </p:nvSpPr>
          <p:spPr>
            <a:xfrm>
              <a:off x="6672891" y="4010963"/>
              <a:ext cx="47814" cy="47828"/>
            </a:xfrm>
            <a:custGeom>
              <a:rect b="b" l="l" r="r" t="t"/>
              <a:pathLst>
                <a:path extrusionOk="0" h="47828" w="47814">
                  <a:moveTo>
                    <a:pt x="-162" y="22380"/>
                  </a:moveTo>
                  <a:cubicBezTo>
                    <a:pt x="-895" y="35563"/>
                    <a:pt x="9191" y="46850"/>
                    <a:pt x="22374" y="47584"/>
                  </a:cubicBezTo>
                  <a:cubicBezTo>
                    <a:pt x="35566" y="48317"/>
                    <a:pt x="46844" y="38221"/>
                    <a:pt x="47577" y="25038"/>
                  </a:cubicBezTo>
                  <a:cubicBezTo>
                    <a:pt x="48311" y="11856"/>
                    <a:pt x="38224" y="578"/>
                    <a:pt x="25041" y="-156"/>
                  </a:cubicBezTo>
                  <a:cubicBezTo>
                    <a:pt x="24736" y="-175"/>
                    <a:pt x="24431" y="-184"/>
                    <a:pt x="24127" y="-194"/>
                  </a:cubicBezTo>
                  <a:cubicBezTo>
                    <a:pt x="11201" y="-622"/>
                    <a:pt x="352" y="9455"/>
                    <a:pt x="-162" y="223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5" name="Google Shape;495;p2"/>
            <p:cNvSpPr/>
            <p:nvPr/>
          </p:nvSpPr>
          <p:spPr>
            <a:xfrm>
              <a:off x="6707396" y="4022656"/>
              <a:ext cx="3989" cy="7123"/>
            </a:xfrm>
            <a:custGeom>
              <a:rect b="b" l="l" r="r" t="t"/>
              <a:pathLst>
                <a:path extrusionOk="0" h="7123" w="3989">
                  <a:moveTo>
                    <a:pt x="289" y="3925"/>
                  </a:moveTo>
                  <a:cubicBezTo>
                    <a:pt x="1051" y="5830"/>
                    <a:pt x="2289" y="7164"/>
                    <a:pt x="3147" y="6878"/>
                  </a:cubicBezTo>
                  <a:cubicBezTo>
                    <a:pt x="4004" y="6592"/>
                    <a:pt x="4004" y="4782"/>
                    <a:pt x="3147" y="2877"/>
                  </a:cubicBezTo>
                  <a:cubicBezTo>
                    <a:pt x="2289" y="973"/>
                    <a:pt x="1146" y="-456"/>
                    <a:pt x="384" y="-170"/>
                  </a:cubicBezTo>
                  <a:cubicBezTo>
                    <a:pt x="-378" y="115"/>
                    <a:pt x="-378" y="2401"/>
                    <a:pt x="289"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6" name="Google Shape;496;p2"/>
            <p:cNvSpPr/>
            <p:nvPr/>
          </p:nvSpPr>
          <p:spPr>
            <a:xfrm>
              <a:off x="6719373" y="3993148"/>
              <a:ext cx="47814" cy="47831"/>
            </a:xfrm>
            <a:custGeom>
              <a:rect b="b" l="l" r="r" t="t"/>
              <a:pathLst>
                <a:path extrusionOk="0" h="47831" w="47814">
                  <a:moveTo>
                    <a:pt x="-162" y="22384"/>
                  </a:moveTo>
                  <a:cubicBezTo>
                    <a:pt x="-895" y="35567"/>
                    <a:pt x="9201" y="46854"/>
                    <a:pt x="22384" y="47587"/>
                  </a:cubicBezTo>
                  <a:cubicBezTo>
                    <a:pt x="35566" y="48321"/>
                    <a:pt x="46844" y="38224"/>
                    <a:pt x="47577" y="25042"/>
                  </a:cubicBezTo>
                  <a:cubicBezTo>
                    <a:pt x="48311" y="11859"/>
                    <a:pt x="38224" y="572"/>
                    <a:pt x="25041" y="-162"/>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7" name="Google Shape;497;p2"/>
            <p:cNvSpPr/>
            <p:nvPr/>
          </p:nvSpPr>
          <p:spPr>
            <a:xfrm>
              <a:off x="6753855" y="4004558"/>
              <a:ext cx="4012" cy="7123"/>
            </a:xfrm>
            <a:custGeom>
              <a:rect b="b" l="l" r="r" t="t"/>
              <a:pathLst>
                <a:path extrusionOk="0" h="7123" w="4012">
                  <a:moveTo>
                    <a:pt x="408" y="3926"/>
                  </a:moveTo>
                  <a:cubicBezTo>
                    <a:pt x="1170" y="5830"/>
                    <a:pt x="2313" y="7164"/>
                    <a:pt x="3170" y="6878"/>
                  </a:cubicBezTo>
                  <a:cubicBezTo>
                    <a:pt x="4028" y="6593"/>
                    <a:pt x="4028" y="4783"/>
                    <a:pt x="3170" y="2878"/>
                  </a:cubicBezTo>
                  <a:cubicBezTo>
                    <a:pt x="2313" y="973"/>
                    <a:pt x="1265" y="-456"/>
                    <a:pt x="408" y="-170"/>
                  </a:cubicBezTo>
                  <a:cubicBezTo>
                    <a:pt x="-449" y="115"/>
                    <a:pt x="-354" y="1925"/>
                    <a:pt x="408" y="392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8" name="Google Shape;498;p2"/>
            <p:cNvSpPr/>
            <p:nvPr/>
          </p:nvSpPr>
          <p:spPr>
            <a:xfrm>
              <a:off x="6764426" y="3971526"/>
              <a:ext cx="47814" cy="47831"/>
            </a:xfrm>
            <a:custGeom>
              <a:rect b="b" l="l" r="r" t="t"/>
              <a:pathLst>
                <a:path extrusionOk="0" h="47831" w="47814">
                  <a:moveTo>
                    <a:pt x="-162" y="22384"/>
                  </a:moveTo>
                  <a:cubicBezTo>
                    <a:pt x="-895" y="35567"/>
                    <a:pt x="9201" y="46854"/>
                    <a:pt x="22384" y="47588"/>
                  </a:cubicBezTo>
                  <a:cubicBezTo>
                    <a:pt x="35566" y="48321"/>
                    <a:pt x="46844" y="38224"/>
                    <a:pt x="47577" y="25042"/>
                  </a:cubicBezTo>
                  <a:cubicBezTo>
                    <a:pt x="48311" y="11859"/>
                    <a:pt x="38224" y="572"/>
                    <a:pt x="25041" y="-161"/>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9" name="Google Shape;499;p2"/>
            <p:cNvSpPr/>
            <p:nvPr/>
          </p:nvSpPr>
          <p:spPr>
            <a:xfrm>
              <a:off x="6798822" y="3983032"/>
              <a:ext cx="3907" cy="7123"/>
            </a:xfrm>
            <a:custGeom>
              <a:rect b="b" l="l" r="r" t="t"/>
              <a:pathLst>
                <a:path extrusionOk="0" h="7123" w="3907">
                  <a:moveTo>
                    <a:pt x="303" y="3925"/>
                  </a:moveTo>
                  <a:cubicBezTo>
                    <a:pt x="970" y="5830"/>
                    <a:pt x="2208" y="7164"/>
                    <a:pt x="3065" y="6878"/>
                  </a:cubicBezTo>
                  <a:cubicBezTo>
                    <a:pt x="3922" y="6592"/>
                    <a:pt x="3922" y="4782"/>
                    <a:pt x="3065" y="2878"/>
                  </a:cubicBezTo>
                  <a:cubicBezTo>
                    <a:pt x="2208" y="973"/>
                    <a:pt x="1065" y="-456"/>
                    <a:pt x="303" y="-170"/>
                  </a:cubicBezTo>
                  <a:cubicBezTo>
                    <a:pt x="-459" y="115"/>
                    <a:pt x="-269" y="2115"/>
                    <a:pt x="303"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0" name="Google Shape;500;p2"/>
            <p:cNvSpPr/>
            <p:nvPr/>
          </p:nvSpPr>
          <p:spPr>
            <a:xfrm>
              <a:off x="6804817" y="3942094"/>
              <a:ext cx="47813" cy="47827"/>
            </a:xfrm>
            <a:custGeom>
              <a:rect b="b" l="l" r="r" t="t"/>
              <a:pathLst>
                <a:path extrusionOk="0" h="47827" w="47813">
                  <a:moveTo>
                    <a:pt x="-168" y="22479"/>
                  </a:moveTo>
                  <a:cubicBezTo>
                    <a:pt x="-844" y="35662"/>
                    <a:pt x="9291" y="46911"/>
                    <a:pt x="22473" y="47587"/>
                  </a:cubicBezTo>
                  <a:cubicBezTo>
                    <a:pt x="35666" y="48273"/>
                    <a:pt x="46905" y="38129"/>
                    <a:pt x="47581" y="24946"/>
                  </a:cubicBezTo>
                  <a:cubicBezTo>
                    <a:pt x="48267" y="11754"/>
                    <a:pt x="38123" y="515"/>
                    <a:pt x="24940" y="-161"/>
                  </a:cubicBezTo>
                  <a:cubicBezTo>
                    <a:pt x="24702" y="-181"/>
                    <a:pt x="24455" y="-181"/>
                    <a:pt x="24217" y="-190"/>
                  </a:cubicBezTo>
                  <a:cubicBezTo>
                    <a:pt x="11234" y="-676"/>
                    <a:pt x="318" y="9468"/>
                    <a:pt x="-168" y="22451"/>
                  </a:cubicBezTo>
                  <a:cubicBezTo>
                    <a:pt x="-168" y="22460"/>
                    <a:pt x="-168" y="22470"/>
                    <a:pt x="-168" y="224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1" name="Google Shape;501;p2"/>
            <p:cNvSpPr/>
            <p:nvPr/>
          </p:nvSpPr>
          <p:spPr>
            <a:xfrm>
              <a:off x="6839330" y="3953885"/>
              <a:ext cx="3976" cy="7123"/>
            </a:xfrm>
            <a:custGeom>
              <a:rect b="b" l="l" r="r" t="t"/>
              <a:pathLst>
                <a:path extrusionOk="0" h="7123" w="3976">
                  <a:moveTo>
                    <a:pt x="372" y="3830"/>
                  </a:moveTo>
                  <a:cubicBezTo>
                    <a:pt x="1038" y="5830"/>
                    <a:pt x="2277" y="7164"/>
                    <a:pt x="3134" y="6878"/>
                  </a:cubicBezTo>
                  <a:cubicBezTo>
                    <a:pt x="3992" y="6592"/>
                    <a:pt x="3992" y="4782"/>
                    <a:pt x="3134" y="2877"/>
                  </a:cubicBezTo>
                  <a:cubicBezTo>
                    <a:pt x="2277" y="973"/>
                    <a:pt x="1134" y="-456"/>
                    <a:pt x="372" y="-170"/>
                  </a:cubicBezTo>
                  <a:cubicBezTo>
                    <a:pt x="-390" y="115"/>
                    <a:pt x="-390" y="1925"/>
                    <a:pt x="372"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2" name="Google Shape;502;p2"/>
            <p:cNvSpPr/>
            <p:nvPr/>
          </p:nvSpPr>
          <p:spPr>
            <a:xfrm>
              <a:off x="6842531" y="3915900"/>
              <a:ext cx="47814" cy="47831"/>
            </a:xfrm>
            <a:custGeom>
              <a:rect b="b" l="l" r="r" t="t"/>
              <a:pathLst>
                <a:path extrusionOk="0" h="47831" w="47814">
                  <a:moveTo>
                    <a:pt x="-162" y="22384"/>
                  </a:moveTo>
                  <a:cubicBezTo>
                    <a:pt x="-895" y="35567"/>
                    <a:pt x="9201" y="46854"/>
                    <a:pt x="22384" y="47588"/>
                  </a:cubicBezTo>
                  <a:cubicBezTo>
                    <a:pt x="35566" y="48321"/>
                    <a:pt x="46844" y="38224"/>
                    <a:pt x="47577" y="25042"/>
                  </a:cubicBezTo>
                  <a:cubicBezTo>
                    <a:pt x="48311" y="11859"/>
                    <a:pt x="38224" y="572"/>
                    <a:pt x="25041" y="-161"/>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3" name="Google Shape;503;p2"/>
            <p:cNvSpPr/>
            <p:nvPr/>
          </p:nvSpPr>
          <p:spPr>
            <a:xfrm>
              <a:off x="6879564" y="3927692"/>
              <a:ext cx="3997" cy="7123"/>
            </a:xfrm>
            <a:custGeom>
              <a:rect b="b" l="l" r="r" t="t"/>
              <a:pathLst>
                <a:path extrusionOk="0" h="7123" w="3997">
                  <a:moveTo>
                    <a:pt x="428" y="3830"/>
                  </a:moveTo>
                  <a:cubicBezTo>
                    <a:pt x="1190" y="5830"/>
                    <a:pt x="2428" y="7164"/>
                    <a:pt x="3190" y="6878"/>
                  </a:cubicBezTo>
                  <a:cubicBezTo>
                    <a:pt x="3952" y="6592"/>
                    <a:pt x="4048" y="4782"/>
                    <a:pt x="3190" y="2877"/>
                  </a:cubicBezTo>
                  <a:cubicBezTo>
                    <a:pt x="2333" y="973"/>
                    <a:pt x="1190" y="-456"/>
                    <a:pt x="333" y="-170"/>
                  </a:cubicBezTo>
                  <a:cubicBezTo>
                    <a:pt x="-524" y="115"/>
                    <a:pt x="-239" y="2115"/>
                    <a:pt x="428"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4" name="Google Shape;504;p2"/>
            <p:cNvSpPr/>
            <p:nvPr/>
          </p:nvSpPr>
          <p:spPr>
            <a:xfrm>
              <a:off x="6879970" y="3878852"/>
              <a:ext cx="47623" cy="47633"/>
            </a:xfrm>
            <a:custGeom>
              <a:rect b="b" l="l" r="r" t="t"/>
              <a:pathLst>
                <a:path extrusionOk="0" h="47633" w="47623">
                  <a:moveTo>
                    <a:pt x="-168" y="22380"/>
                  </a:moveTo>
                  <a:cubicBezTo>
                    <a:pt x="-844" y="35515"/>
                    <a:pt x="9243" y="46717"/>
                    <a:pt x="22378" y="47393"/>
                  </a:cubicBezTo>
                  <a:cubicBezTo>
                    <a:pt x="35513" y="48079"/>
                    <a:pt x="46714" y="37982"/>
                    <a:pt x="47391" y="24847"/>
                  </a:cubicBezTo>
                  <a:cubicBezTo>
                    <a:pt x="48077" y="11713"/>
                    <a:pt x="37980" y="511"/>
                    <a:pt x="24845" y="-165"/>
                  </a:cubicBezTo>
                  <a:cubicBezTo>
                    <a:pt x="24607" y="-184"/>
                    <a:pt x="24359" y="-184"/>
                    <a:pt x="24121" y="-194"/>
                  </a:cubicBezTo>
                  <a:cubicBezTo>
                    <a:pt x="11196" y="-622"/>
                    <a:pt x="347" y="9455"/>
                    <a:pt x="-168" y="223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5" name="Google Shape;505;p2"/>
            <p:cNvSpPr/>
            <p:nvPr/>
          </p:nvSpPr>
          <p:spPr>
            <a:xfrm>
              <a:off x="6917054" y="3891020"/>
              <a:ext cx="3976" cy="7123"/>
            </a:xfrm>
            <a:custGeom>
              <a:rect b="b" l="l" r="r" t="t"/>
              <a:pathLst>
                <a:path extrusionOk="0" h="7123" w="3976">
                  <a:moveTo>
                    <a:pt x="372" y="3830"/>
                  </a:moveTo>
                  <a:cubicBezTo>
                    <a:pt x="1038" y="5830"/>
                    <a:pt x="2277" y="7164"/>
                    <a:pt x="3134" y="6878"/>
                  </a:cubicBezTo>
                  <a:cubicBezTo>
                    <a:pt x="3991" y="6592"/>
                    <a:pt x="3991" y="4782"/>
                    <a:pt x="3134" y="2878"/>
                  </a:cubicBezTo>
                  <a:cubicBezTo>
                    <a:pt x="2277" y="973"/>
                    <a:pt x="1134" y="-456"/>
                    <a:pt x="372" y="-170"/>
                  </a:cubicBezTo>
                  <a:cubicBezTo>
                    <a:pt x="-390" y="115"/>
                    <a:pt x="-390" y="1925"/>
                    <a:pt x="372"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6" name="Google Shape;506;p2"/>
            <p:cNvSpPr/>
            <p:nvPr/>
          </p:nvSpPr>
          <p:spPr>
            <a:xfrm>
              <a:off x="6914159" y="3840173"/>
              <a:ext cx="47814" cy="47835"/>
            </a:xfrm>
            <a:custGeom>
              <a:rect b="b" l="l" r="r" t="t"/>
              <a:pathLst>
                <a:path extrusionOk="0" h="47835" w="47814">
                  <a:moveTo>
                    <a:pt x="-162" y="22388"/>
                  </a:moveTo>
                  <a:cubicBezTo>
                    <a:pt x="-895" y="35570"/>
                    <a:pt x="9201" y="46857"/>
                    <a:pt x="22384" y="47591"/>
                  </a:cubicBezTo>
                  <a:cubicBezTo>
                    <a:pt x="35566" y="48324"/>
                    <a:pt x="46844" y="38228"/>
                    <a:pt x="47577" y="25045"/>
                  </a:cubicBezTo>
                  <a:cubicBezTo>
                    <a:pt x="48311" y="11862"/>
                    <a:pt x="38224" y="575"/>
                    <a:pt x="25041" y="-158"/>
                  </a:cubicBezTo>
                  <a:cubicBezTo>
                    <a:pt x="24765" y="-168"/>
                    <a:pt x="24498" y="-177"/>
                    <a:pt x="24222" y="-187"/>
                  </a:cubicBezTo>
                  <a:cubicBezTo>
                    <a:pt x="11296" y="-720"/>
                    <a:pt x="381" y="9329"/>
                    <a:pt x="-153" y="22254"/>
                  </a:cubicBezTo>
                  <a:cubicBezTo>
                    <a:pt x="-162" y="22302"/>
                    <a:pt x="-162" y="22340"/>
                    <a:pt x="-162" y="2238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7" name="Google Shape;507;p2"/>
            <p:cNvSpPr/>
            <p:nvPr/>
          </p:nvSpPr>
          <p:spPr>
            <a:xfrm>
              <a:off x="6951127" y="3851968"/>
              <a:ext cx="3967" cy="7123"/>
            </a:xfrm>
            <a:custGeom>
              <a:rect b="b" l="l" r="r" t="t"/>
              <a:pathLst>
                <a:path extrusionOk="0" h="7123" w="3967">
                  <a:moveTo>
                    <a:pt x="398" y="3830"/>
                  </a:moveTo>
                  <a:cubicBezTo>
                    <a:pt x="1160" y="5830"/>
                    <a:pt x="2398" y="7164"/>
                    <a:pt x="3160" y="6878"/>
                  </a:cubicBezTo>
                  <a:cubicBezTo>
                    <a:pt x="3922" y="6592"/>
                    <a:pt x="4018" y="4782"/>
                    <a:pt x="3160" y="2878"/>
                  </a:cubicBezTo>
                  <a:cubicBezTo>
                    <a:pt x="2303" y="973"/>
                    <a:pt x="1160" y="-456"/>
                    <a:pt x="303" y="-170"/>
                  </a:cubicBezTo>
                  <a:cubicBezTo>
                    <a:pt x="-554" y="115"/>
                    <a:pt x="-173" y="1639"/>
                    <a:pt x="398"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8" name="Google Shape;508;p2"/>
            <p:cNvSpPr/>
            <p:nvPr/>
          </p:nvSpPr>
          <p:spPr>
            <a:xfrm>
              <a:off x="6948544" y="3794742"/>
              <a:ext cx="47814" cy="47831"/>
            </a:xfrm>
            <a:custGeom>
              <a:rect b="b" l="l" r="r" t="t"/>
              <a:pathLst>
                <a:path extrusionOk="0" h="47831" w="47814">
                  <a:moveTo>
                    <a:pt x="-162" y="22384"/>
                  </a:moveTo>
                  <a:cubicBezTo>
                    <a:pt x="-896" y="35567"/>
                    <a:pt x="9201" y="46854"/>
                    <a:pt x="22383" y="47588"/>
                  </a:cubicBezTo>
                  <a:cubicBezTo>
                    <a:pt x="35566" y="48321"/>
                    <a:pt x="46844" y="38224"/>
                    <a:pt x="47577" y="25042"/>
                  </a:cubicBezTo>
                  <a:cubicBezTo>
                    <a:pt x="48311" y="11859"/>
                    <a:pt x="38224" y="572"/>
                    <a:pt x="25041" y="-161"/>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9" name="Google Shape;509;p2"/>
            <p:cNvSpPr/>
            <p:nvPr/>
          </p:nvSpPr>
          <p:spPr>
            <a:xfrm>
              <a:off x="6985578" y="3806534"/>
              <a:ext cx="3997" cy="7123"/>
            </a:xfrm>
            <a:custGeom>
              <a:rect b="b" l="l" r="r" t="t"/>
              <a:pathLst>
                <a:path extrusionOk="0" h="7123" w="3997">
                  <a:moveTo>
                    <a:pt x="428" y="3925"/>
                  </a:moveTo>
                  <a:cubicBezTo>
                    <a:pt x="1190" y="5830"/>
                    <a:pt x="2428" y="7164"/>
                    <a:pt x="3191" y="6878"/>
                  </a:cubicBezTo>
                  <a:cubicBezTo>
                    <a:pt x="3952" y="6592"/>
                    <a:pt x="4048" y="4782"/>
                    <a:pt x="3191" y="2877"/>
                  </a:cubicBezTo>
                  <a:cubicBezTo>
                    <a:pt x="2333" y="973"/>
                    <a:pt x="1190" y="-456"/>
                    <a:pt x="333" y="-170"/>
                  </a:cubicBezTo>
                  <a:cubicBezTo>
                    <a:pt x="-524" y="115"/>
                    <a:pt x="-239" y="1925"/>
                    <a:pt x="428"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0" name="Google Shape;510;p2"/>
            <p:cNvSpPr/>
            <p:nvPr/>
          </p:nvSpPr>
          <p:spPr>
            <a:xfrm>
              <a:off x="5852146" y="4286797"/>
              <a:ext cx="47813" cy="47965"/>
            </a:xfrm>
            <a:custGeom>
              <a:rect b="b" l="l" r="r" t="t"/>
              <a:pathLst>
                <a:path extrusionOk="0" h="47965" w="47813">
                  <a:moveTo>
                    <a:pt x="42104" y="8580"/>
                  </a:moveTo>
                  <a:cubicBezTo>
                    <a:pt x="50534" y="18743"/>
                    <a:pt x="49134" y="33812"/>
                    <a:pt x="38980" y="42241"/>
                  </a:cubicBezTo>
                  <a:cubicBezTo>
                    <a:pt x="28817" y="50680"/>
                    <a:pt x="13748" y="49281"/>
                    <a:pt x="5309" y="39117"/>
                  </a:cubicBezTo>
                  <a:cubicBezTo>
                    <a:pt x="-3120" y="28963"/>
                    <a:pt x="-1720" y="13886"/>
                    <a:pt x="8443" y="5456"/>
                  </a:cubicBezTo>
                  <a:cubicBezTo>
                    <a:pt x="8643" y="5284"/>
                    <a:pt x="8843" y="5122"/>
                    <a:pt x="9052" y="4961"/>
                  </a:cubicBezTo>
                  <a:cubicBezTo>
                    <a:pt x="19177" y="-3155"/>
                    <a:pt x="33970" y="-1536"/>
                    <a:pt x="42104" y="85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1" name="Google Shape;511;p2"/>
            <p:cNvSpPr/>
            <p:nvPr/>
          </p:nvSpPr>
          <p:spPr>
            <a:xfrm>
              <a:off x="5859282" y="4307834"/>
              <a:ext cx="2942" cy="7311"/>
            </a:xfrm>
            <a:custGeom>
              <a:rect b="b" l="l" r="r" t="t"/>
              <a:pathLst>
                <a:path extrusionOk="0" h="7311" w="2942">
                  <a:moveTo>
                    <a:pt x="2489" y="2973"/>
                  </a:moveTo>
                  <a:cubicBezTo>
                    <a:pt x="3060" y="4973"/>
                    <a:pt x="2489" y="6783"/>
                    <a:pt x="2489" y="7068"/>
                  </a:cubicBezTo>
                  <a:cubicBezTo>
                    <a:pt x="2489" y="7354"/>
                    <a:pt x="488" y="5925"/>
                    <a:pt x="12" y="3925"/>
                  </a:cubicBezTo>
                  <a:cubicBezTo>
                    <a:pt x="-464" y="1925"/>
                    <a:pt x="12" y="115"/>
                    <a:pt x="12" y="-170"/>
                  </a:cubicBezTo>
                  <a:cubicBezTo>
                    <a:pt x="12" y="-456"/>
                    <a:pt x="1917" y="972"/>
                    <a:pt x="2489" y="29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2" name="Google Shape;512;p2"/>
            <p:cNvSpPr/>
            <p:nvPr/>
          </p:nvSpPr>
          <p:spPr>
            <a:xfrm>
              <a:off x="5813429" y="4301710"/>
              <a:ext cx="47816" cy="47965"/>
            </a:xfrm>
            <a:custGeom>
              <a:rect b="b" l="l" r="r" t="t"/>
              <a:pathLst>
                <a:path extrusionOk="0" h="47965" w="47816">
                  <a:moveTo>
                    <a:pt x="42055" y="8525"/>
                  </a:moveTo>
                  <a:cubicBezTo>
                    <a:pt x="50522" y="18660"/>
                    <a:pt x="49170" y="33738"/>
                    <a:pt x="39035" y="42196"/>
                  </a:cubicBezTo>
                  <a:cubicBezTo>
                    <a:pt x="28901" y="50664"/>
                    <a:pt x="13823" y="49311"/>
                    <a:pt x="5355" y="39177"/>
                  </a:cubicBezTo>
                  <a:cubicBezTo>
                    <a:pt x="-3103" y="29042"/>
                    <a:pt x="-1751" y="13974"/>
                    <a:pt x="8384" y="5506"/>
                  </a:cubicBezTo>
                  <a:cubicBezTo>
                    <a:pt x="8584" y="5335"/>
                    <a:pt x="8793" y="5163"/>
                    <a:pt x="9003" y="5001"/>
                  </a:cubicBezTo>
                  <a:cubicBezTo>
                    <a:pt x="19109" y="-3143"/>
                    <a:pt x="33892" y="-1561"/>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3" name="Google Shape;513;p2"/>
            <p:cNvSpPr/>
            <p:nvPr/>
          </p:nvSpPr>
          <p:spPr>
            <a:xfrm>
              <a:off x="5820392" y="4322695"/>
              <a:ext cx="3431" cy="7291"/>
            </a:xfrm>
            <a:custGeom>
              <a:rect b="b" l="l" r="r" t="t"/>
              <a:pathLst>
                <a:path extrusionOk="0" h="7291" w="3431">
                  <a:moveTo>
                    <a:pt x="2992" y="2971"/>
                  </a:moveTo>
                  <a:cubicBezTo>
                    <a:pt x="3564" y="4971"/>
                    <a:pt x="2992" y="6876"/>
                    <a:pt x="2516" y="7066"/>
                  </a:cubicBezTo>
                  <a:cubicBezTo>
                    <a:pt x="2040" y="7257"/>
                    <a:pt x="611" y="5924"/>
                    <a:pt x="40" y="3923"/>
                  </a:cubicBezTo>
                  <a:cubicBezTo>
                    <a:pt x="-532" y="1923"/>
                    <a:pt x="40" y="113"/>
                    <a:pt x="516" y="-172"/>
                  </a:cubicBezTo>
                  <a:cubicBezTo>
                    <a:pt x="992" y="-458"/>
                    <a:pt x="2421" y="1066"/>
                    <a:pt x="2992" y="297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4" name="Google Shape;514;p2"/>
            <p:cNvSpPr/>
            <p:nvPr/>
          </p:nvSpPr>
          <p:spPr>
            <a:xfrm>
              <a:off x="5775996" y="4309806"/>
              <a:ext cx="47816" cy="47967"/>
            </a:xfrm>
            <a:custGeom>
              <a:rect b="b" l="l" r="r" t="t"/>
              <a:pathLst>
                <a:path extrusionOk="0" h="47967" w="47816">
                  <a:moveTo>
                    <a:pt x="42055" y="8525"/>
                  </a:moveTo>
                  <a:cubicBezTo>
                    <a:pt x="50522" y="18660"/>
                    <a:pt x="49170" y="33738"/>
                    <a:pt x="39035" y="42206"/>
                  </a:cubicBezTo>
                  <a:cubicBezTo>
                    <a:pt x="28900" y="50664"/>
                    <a:pt x="13823" y="49311"/>
                    <a:pt x="5355" y="39177"/>
                  </a:cubicBezTo>
                  <a:cubicBezTo>
                    <a:pt x="-3103" y="29042"/>
                    <a:pt x="-1751" y="13974"/>
                    <a:pt x="8384" y="5506"/>
                  </a:cubicBezTo>
                  <a:cubicBezTo>
                    <a:pt x="8584" y="5334"/>
                    <a:pt x="8793" y="5163"/>
                    <a:pt x="9003" y="5001"/>
                  </a:cubicBezTo>
                  <a:cubicBezTo>
                    <a:pt x="19109" y="-3143"/>
                    <a:pt x="33892" y="-1562"/>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5" name="Google Shape;515;p2"/>
            <p:cNvSpPr/>
            <p:nvPr/>
          </p:nvSpPr>
          <p:spPr>
            <a:xfrm>
              <a:off x="5782658" y="4330903"/>
              <a:ext cx="3445" cy="7179"/>
            </a:xfrm>
            <a:custGeom>
              <a:rect b="b" l="l" r="r" t="t"/>
              <a:pathLst>
                <a:path extrusionOk="0" h="7179" w="3445">
                  <a:moveTo>
                    <a:pt x="3007" y="2955"/>
                  </a:moveTo>
                  <a:cubicBezTo>
                    <a:pt x="3579" y="4859"/>
                    <a:pt x="3007" y="6765"/>
                    <a:pt x="2531" y="6955"/>
                  </a:cubicBezTo>
                  <a:cubicBezTo>
                    <a:pt x="2054" y="7145"/>
                    <a:pt x="626" y="5812"/>
                    <a:pt x="54" y="3812"/>
                  </a:cubicBezTo>
                  <a:cubicBezTo>
                    <a:pt x="-517" y="1811"/>
                    <a:pt x="54" y="2"/>
                    <a:pt x="54" y="-189"/>
                  </a:cubicBezTo>
                  <a:cubicBezTo>
                    <a:pt x="54" y="-379"/>
                    <a:pt x="2436" y="954"/>
                    <a:pt x="3007" y="29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6" name="Google Shape;516;p2"/>
            <p:cNvSpPr/>
            <p:nvPr/>
          </p:nvSpPr>
          <p:spPr>
            <a:xfrm>
              <a:off x="5731179" y="4316324"/>
              <a:ext cx="47813" cy="47965"/>
            </a:xfrm>
            <a:custGeom>
              <a:rect b="b" l="l" r="r" t="t"/>
              <a:pathLst>
                <a:path extrusionOk="0" h="47965" w="47813">
                  <a:moveTo>
                    <a:pt x="42104" y="8580"/>
                  </a:moveTo>
                  <a:cubicBezTo>
                    <a:pt x="50534" y="18743"/>
                    <a:pt x="49134" y="33812"/>
                    <a:pt x="38980" y="42242"/>
                  </a:cubicBezTo>
                  <a:cubicBezTo>
                    <a:pt x="28817" y="50681"/>
                    <a:pt x="13748" y="49280"/>
                    <a:pt x="5309" y="39117"/>
                  </a:cubicBezTo>
                  <a:cubicBezTo>
                    <a:pt x="-3120" y="28964"/>
                    <a:pt x="-1720" y="13885"/>
                    <a:pt x="8443" y="5456"/>
                  </a:cubicBezTo>
                  <a:cubicBezTo>
                    <a:pt x="8643" y="5285"/>
                    <a:pt x="8843" y="5123"/>
                    <a:pt x="9052" y="4961"/>
                  </a:cubicBezTo>
                  <a:cubicBezTo>
                    <a:pt x="19178" y="-3155"/>
                    <a:pt x="33970" y="-1535"/>
                    <a:pt x="42104" y="85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7" name="Google Shape;517;p2"/>
            <p:cNvSpPr/>
            <p:nvPr/>
          </p:nvSpPr>
          <p:spPr>
            <a:xfrm>
              <a:off x="5738176" y="4337362"/>
              <a:ext cx="3445" cy="7311"/>
            </a:xfrm>
            <a:custGeom>
              <a:rect b="b" l="l" r="r" t="t"/>
              <a:pathLst>
                <a:path extrusionOk="0" h="7311" w="3445">
                  <a:moveTo>
                    <a:pt x="3007" y="2973"/>
                  </a:moveTo>
                  <a:cubicBezTo>
                    <a:pt x="3579" y="4973"/>
                    <a:pt x="3007" y="6783"/>
                    <a:pt x="2531" y="7069"/>
                  </a:cubicBezTo>
                  <a:cubicBezTo>
                    <a:pt x="2054" y="7354"/>
                    <a:pt x="626" y="5926"/>
                    <a:pt x="54" y="3925"/>
                  </a:cubicBezTo>
                  <a:cubicBezTo>
                    <a:pt x="-517" y="1925"/>
                    <a:pt x="54" y="115"/>
                    <a:pt x="54" y="-170"/>
                  </a:cubicBezTo>
                  <a:cubicBezTo>
                    <a:pt x="54" y="-456"/>
                    <a:pt x="2340" y="973"/>
                    <a:pt x="3007" y="29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8" name="Google Shape;518;p2"/>
            <p:cNvSpPr/>
            <p:nvPr/>
          </p:nvSpPr>
          <p:spPr>
            <a:xfrm>
              <a:off x="5681984" y="4329809"/>
              <a:ext cx="47816" cy="47967"/>
            </a:xfrm>
            <a:custGeom>
              <a:rect b="b" l="l" r="r" t="t"/>
              <a:pathLst>
                <a:path extrusionOk="0" h="47967" w="47816">
                  <a:moveTo>
                    <a:pt x="42055" y="8526"/>
                  </a:moveTo>
                  <a:cubicBezTo>
                    <a:pt x="50522" y="18660"/>
                    <a:pt x="49170" y="33738"/>
                    <a:pt x="39035" y="42206"/>
                  </a:cubicBezTo>
                  <a:cubicBezTo>
                    <a:pt x="28900" y="50664"/>
                    <a:pt x="13822" y="49311"/>
                    <a:pt x="5355" y="39177"/>
                  </a:cubicBezTo>
                  <a:cubicBezTo>
                    <a:pt x="-3103" y="29042"/>
                    <a:pt x="-1751" y="13974"/>
                    <a:pt x="8384" y="5506"/>
                  </a:cubicBezTo>
                  <a:cubicBezTo>
                    <a:pt x="8584" y="5334"/>
                    <a:pt x="8793" y="5163"/>
                    <a:pt x="9003" y="5001"/>
                  </a:cubicBezTo>
                  <a:cubicBezTo>
                    <a:pt x="19109" y="-3143"/>
                    <a:pt x="33892" y="-1562"/>
                    <a:pt x="42055" y="852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9" name="Google Shape;519;p2"/>
            <p:cNvSpPr/>
            <p:nvPr/>
          </p:nvSpPr>
          <p:spPr>
            <a:xfrm>
              <a:off x="5688932" y="4350887"/>
              <a:ext cx="3445" cy="7198"/>
            </a:xfrm>
            <a:custGeom>
              <a:rect b="b" l="l" r="r" t="t"/>
              <a:pathLst>
                <a:path extrusionOk="0" h="7198" w="3445">
                  <a:moveTo>
                    <a:pt x="3007" y="2973"/>
                  </a:moveTo>
                  <a:cubicBezTo>
                    <a:pt x="3579" y="4878"/>
                    <a:pt x="3007" y="6783"/>
                    <a:pt x="2531" y="6973"/>
                  </a:cubicBezTo>
                  <a:cubicBezTo>
                    <a:pt x="2054" y="7164"/>
                    <a:pt x="626" y="5830"/>
                    <a:pt x="54" y="3830"/>
                  </a:cubicBezTo>
                  <a:cubicBezTo>
                    <a:pt x="-517" y="1830"/>
                    <a:pt x="54" y="115"/>
                    <a:pt x="54" y="-170"/>
                  </a:cubicBezTo>
                  <a:cubicBezTo>
                    <a:pt x="54" y="-456"/>
                    <a:pt x="2436" y="972"/>
                    <a:pt x="3007" y="29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0" name="Google Shape;520;p2"/>
            <p:cNvSpPr/>
            <p:nvPr/>
          </p:nvSpPr>
          <p:spPr>
            <a:xfrm>
              <a:off x="5629025" y="4340915"/>
              <a:ext cx="47816" cy="48003"/>
            </a:xfrm>
            <a:custGeom>
              <a:rect b="b" l="l" r="r" t="t"/>
              <a:pathLst>
                <a:path extrusionOk="0" h="48003" w="47816">
                  <a:moveTo>
                    <a:pt x="42055" y="8564"/>
                  </a:moveTo>
                  <a:cubicBezTo>
                    <a:pt x="50522" y="18698"/>
                    <a:pt x="49170" y="33776"/>
                    <a:pt x="39035" y="42235"/>
                  </a:cubicBezTo>
                  <a:cubicBezTo>
                    <a:pt x="28900" y="50702"/>
                    <a:pt x="13822" y="49350"/>
                    <a:pt x="5355" y="39215"/>
                  </a:cubicBezTo>
                  <a:cubicBezTo>
                    <a:pt x="-3103" y="29080"/>
                    <a:pt x="-1751" y="14012"/>
                    <a:pt x="8384" y="5544"/>
                  </a:cubicBezTo>
                  <a:cubicBezTo>
                    <a:pt x="8584" y="5373"/>
                    <a:pt x="8793" y="5201"/>
                    <a:pt x="9003" y="5039"/>
                  </a:cubicBezTo>
                  <a:cubicBezTo>
                    <a:pt x="19052" y="-3123"/>
                    <a:pt x="33806" y="-1590"/>
                    <a:pt x="41959" y="8449"/>
                  </a:cubicBezTo>
                  <a:cubicBezTo>
                    <a:pt x="41997" y="8488"/>
                    <a:pt x="42026" y="8526"/>
                    <a:pt x="42055" y="856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1" name="Google Shape;521;p2"/>
            <p:cNvSpPr/>
            <p:nvPr/>
          </p:nvSpPr>
          <p:spPr>
            <a:xfrm>
              <a:off x="5636369" y="4362050"/>
              <a:ext cx="3065" cy="7198"/>
            </a:xfrm>
            <a:custGeom>
              <a:rect b="b" l="l" r="r" t="t"/>
              <a:pathLst>
                <a:path extrusionOk="0" h="7198" w="3065">
                  <a:moveTo>
                    <a:pt x="2611" y="2955"/>
                  </a:moveTo>
                  <a:cubicBezTo>
                    <a:pt x="3183" y="4860"/>
                    <a:pt x="2611" y="6669"/>
                    <a:pt x="2611" y="6955"/>
                  </a:cubicBezTo>
                  <a:cubicBezTo>
                    <a:pt x="2611" y="7241"/>
                    <a:pt x="611" y="5812"/>
                    <a:pt x="40" y="3812"/>
                  </a:cubicBezTo>
                  <a:cubicBezTo>
                    <a:pt x="-532" y="1812"/>
                    <a:pt x="40" y="2"/>
                    <a:pt x="516" y="-189"/>
                  </a:cubicBezTo>
                  <a:cubicBezTo>
                    <a:pt x="992" y="-379"/>
                    <a:pt x="2040" y="954"/>
                    <a:pt x="2611" y="29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2" name="Google Shape;522;p2"/>
            <p:cNvSpPr/>
            <p:nvPr/>
          </p:nvSpPr>
          <p:spPr>
            <a:xfrm>
              <a:off x="5581400" y="4344326"/>
              <a:ext cx="47816" cy="47926"/>
            </a:xfrm>
            <a:custGeom>
              <a:rect b="b" l="l" r="r" t="t"/>
              <a:pathLst>
                <a:path extrusionOk="0" h="47926" w="47816">
                  <a:moveTo>
                    <a:pt x="42055" y="8486"/>
                  </a:moveTo>
                  <a:cubicBezTo>
                    <a:pt x="50522" y="18621"/>
                    <a:pt x="49170" y="33699"/>
                    <a:pt x="39035" y="42157"/>
                  </a:cubicBezTo>
                  <a:cubicBezTo>
                    <a:pt x="28900" y="50625"/>
                    <a:pt x="13822" y="49272"/>
                    <a:pt x="5355" y="39138"/>
                  </a:cubicBezTo>
                  <a:cubicBezTo>
                    <a:pt x="-3103" y="29003"/>
                    <a:pt x="-1751" y="13935"/>
                    <a:pt x="8384" y="5467"/>
                  </a:cubicBezTo>
                  <a:cubicBezTo>
                    <a:pt x="8584" y="5296"/>
                    <a:pt x="8793" y="5124"/>
                    <a:pt x="9003" y="4962"/>
                  </a:cubicBezTo>
                  <a:cubicBezTo>
                    <a:pt x="19118" y="-3125"/>
                    <a:pt x="33863" y="-1553"/>
                    <a:pt x="42055" y="848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3" name="Google Shape;523;p2"/>
            <p:cNvSpPr/>
            <p:nvPr/>
          </p:nvSpPr>
          <p:spPr>
            <a:xfrm>
              <a:off x="5586443" y="4367003"/>
              <a:ext cx="3445" cy="7179"/>
            </a:xfrm>
            <a:custGeom>
              <a:rect b="b" l="l" r="r" t="t"/>
              <a:pathLst>
                <a:path extrusionOk="0" h="7179" w="3445">
                  <a:moveTo>
                    <a:pt x="3007" y="2954"/>
                  </a:moveTo>
                  <a:cubicBezTo>
                    <a:pt x="3579" y="4859"/>
                    <a:pt x="3007" y="6764"/>
                    <a:pt x="2531" y="6955"/>
                  </a:cubicBezTo>
                  <a:cubicBezTo>
                    <a:pt x="2054" y="7145"/>
                    <a:pt x="626" y="5812"/>
                    <a:pt x="54" y="3812"/>
                  </a:cubicBezTo>
                  <a:cubicBezTo>
                    <a:pt x="-517" y="1811"/>
                    <a:pt x="54" y="2"/>
                    <a:pt x="54" y="-189"/>
                  </a:cubicBezTo>
                  <a:cubicBezTo>
                    <a:pt x="54" y="-379"/>
                    <a:pt x="2245" y="954"/>
                    <a:pt x="3007" y="295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4" name="Google Shape;524;p2"/>
            <p:cNvSpPr/>
            <p:nvPr/>
          </p:nvSpPr>
          <p:spPr>
            <a:xfrm>
              <a:off x="5539204" y="4353336"/>
              <a:ext cx="47816" cy="47965"/>
            </a:xfrm>
            <a:custGeom>
              <a:rect b="b" l="l" r="r" t="t"/>
              <a:pathLst>
                <a:path extrusionOk="0" h="47965" w="47816">
                  <a:moveTo>
                    <a:pt x="42055" y="8525"/>
                  </a:moveTo>
                  <a:cubicBezTo>
                    <a:pt x="50522" y="18660"/>
                    <a:pt x="49170" y="33738"/>
                    <a:pt x="39035" y="42196"/>
                  </a:cubicBezTo>
                  <a:cubicBezTo>
                    <a:pt x="28901" y="50664"/>
                    <a:pt x="13823" y="49311"/>
                    <a:pt x="5355" y="39177"/>
                  </a:cubicBezTo>
                  <a:cubicBezTo>
                    <a:pt x="-3103" y="29042"/>
                    <a:pt x="-1751" y="13974"/>
                    <a:pt x="8384" y="5506"/>
                  </a:cubicBezTo>
                  <a:cubicBezTo>
                    <a:pt x="8584" y="5334"/>
                    <a:pt x="8793" y="5163"/>
                    <a:pt x="9003" y="5001"/>
                  </a:cubicBezTo>
                  <a:cubicBezTo>
                    <a:pt x="19109" y="-3143"/>
                    <a:pt x="33892" y="-1562"/>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5" name="Google Shape;525;p2"/>
            <p:cNvSpPr/>
            <p:nvPr/>
          </p:nvSpPr>
          <p:spPr>
            <a:xfrm>
              <a:off x="5544533" y="4376041"/>
              <a:ext cx="3124" cy="7190"/>
            </a:xfrm>
            <a:custGeom>
              <a:rect b="b" l="l" r="r" t="t"/>
              <a:pathLst>
                <a:path extrusionOk="0" h="7190" w="3124">
                  <a:moveTo>
                    <a:pt x="2531" y="2965"/>
                  </a:moveTo>
                  <a:cubicBezTo>
                    <a:pt x="3102" y="4965"/>
                    <a:pt x="3007" y="6775"/>
                    <a:pt x="2531" y="6966"/>
                  </a:cubicBezTo>
                  <a:cubicBezTo>
                    <a:pt x="2054" y="7156"/>
                    <a:pt x="626" y="5823"/>
                    <a:pt x="54" y="3822"/>
                  </a:cubicBezTo>
                  <a:cubicBezTo>
                    <a:pt x="-517" y="1822"/>
                    <a:pt x="54" y="108"/>
                    <a:pt x="54" y="-178"/>
                  </a:cubicBezTo>
                  <a:cubicBezTo>
                    <a:pt x="54" y="-464"/>
                    <a:pt x="1959" y="1441"/>
                    <a:pt x="2531" y="29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6" name="Google Shape;526;p2"/>
            <p:cNvSpPr/>
            <p:nvPr/>
          </p:nvSpPr>
          <p:spPr>
            <a:xfrm>
              <a:off x="5497104" y="4358423"/>
              <a:ext cx="47816" cy="47928"/>
            </a:xfrm>
            <a:custGeom>
              <a:rect b="b" l="l" r="r" t="t"/>
              <a:pathLst>
                <a:path extrusionOk="0" h="47928" w="47816">
                  <a:moveTo>
                    <a:pt x="42055" y="8487"/>
                  </a:moveTo>
                  <a:cubicBezTo>
                    <a:pt x="50522" y="18621"/>
                    <a:pt x="49170" y="33699"/>
                    <a:pt x="39035" y="42167"/>
                  </a:cubicBezTo>
                  <a:cubicBezTo>
                    <a:pt x="28900" y="50625"/>
                    <a:pt x="13823" y="49272"/>
                    <a:pt x="5355" y="39138"/>
                  </a:cubicBezTo>
                  <a:cubicBezTo>
                    <a:pt x="-3103" y="29003"/>
                    <a:pt x="-1751" y="13935"/>
                    <a:pt x="8384" y="5467"/>
                  </a:cubicBezTo>
                  <a:cubicBezTo>
                    <a:pt x="8584" y="5296"/>
                    <a:pt x="8793" y="5124"/>
                    <a:pt x="9003" y="4962"/>
                  </a:cubicBezTo>
                  <a:cubicBezTo>
                    <a:pt x="19118" y="-3125"/>
                    <a:pt x="33863" y="-1553"/>
                    <a:pt x="42055" y="84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7" name="Google Shape;527;p2"/>
            <p:cNvSpPr/>
            <p:nvPr/>
          </p:nvSpPr>
          <p:spPr>
            <a:xfrm>
              <a:off x="5501971" y="4381100"/>
              <a:ext cx="3431" cy="7179"/>
            </a:xfrm>
            <a:custGeom>
              <a:rect b="b" l="l" r="r" t="t"/>
              <a:pathLst>
                <a:path extrusionOk="0" h="7179" w="3431">
                  <a:moveTo>
                    <a:pt x="2992" y="2955"/>
                  </a:moveTo>
                  <a:cubicBezTo>
                    <a:pt x="3564" y="4860"/>
                    <a:pt x="2992" y="6765"/>
                    <a:pt x="2516" y="6955"/>
                  </a:cubicBezTo>
                  <a:cubicBezTo>
                    <a:pt x="2040" y="7146"/>
                    <a:pt x="611" y="5812"/>
                    <a:pt x="40" y="3812"/>
                  </a:cubicBezTo>
                  <a:cubicBezTo>
                    <a:pt x="-532" y="1812"/>
                    <a:pt x="40" y="2"/>
                    <a:pt x="516" y="-189"/>
                  </a:cubicBezTo>
                  <a:cubicBezTo>
                    <a:pt x="992" y="-379"/>
                    <a:pt x="2421" y="954"/>
                    <a:pt x="2992" y="29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8" name="Google Shape;528;p2"/>
            <p:cNvSpPr/>
            <p:nvPr/>
          </p:nvSpPr>
          <p:spPr>
            <a:xfrm>
              <a:off x="5452146" y="4368957"/>
              <a:ext cx="47816" cy="47965"/>
            </a:xfrm>
            <a:custGeom>
              <a:rect b="b" l="l" r="r" t="t"/>
              <a:pathLst>
                <a:path extrusionOk="0" h="47965" w="47816">
                  <a:moveTo>
                    <a:pt x="42055" y="8525"/>
                  </a:moveTo>
                  <a:cubicBezTo>
                    <a:pt x="50522" y="18660"/>
                    <a:pt x="49170" y="33738"/>
                    <a:pt x="39035" y="42196"/>
                  </a:cubicBezTo>
                  <a:cubicBezTo>
                    <a:pt x="28900" y="50664"/>
                    <a:pt x="13823" y="49312"/>
                    <a:pt x="5355" y="39177"/>
                  </a:cubicBezTo>
                  <a:cubicBezTo>
                    <a:pt x="-3103" y="29042"/>
                    <a:pt x="-1751" y="13974"/>
                    <a:pt x="8384" y="5506"/>
                  </a:cubicBezTo>
                  <a:cubicBezTo>
                    <a:pt x="8584" y="5335"/>
                    <a:pt x="8793" y="5163"/>
                    <a:pt x="9003" y="5001"/>
                  </a:cubicBezTo>
                  <a:cubicBezTo>
                    <a:pt x="19109" y="-3143"/>
                    <a:pt x="33892" y="-1561"/>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9" name="Google Shape;529;p2"/>
            <p:cNvSpPr/>
            <p:nvPr/>
          </p:nvSpPr>
          <p:spPr>
            <a:xfrm>
              <a:off x="5457775" y="4391577"/>
              <a:ext cx="3065" cy="7179"/>
            </a:xfrm>
            <a:custGeom>
              <a:rect b="b" l="l" r="r" t="t"/>
              <a:pathLst>
                <a:path extrusionOk="0" h="7179" w="3065">
                  <a:moveTo>
                    <a:pt x="2611" y="2955"/>
                  </a:moveTo>
                  <a:cubicBezTo>
                    <a:pt x="3183" y="4859"/>
                    <a:pt x="2611" y="6765"/>
                    <a:pt x="2611" y="6955"/>
                  </a:cubicBezTo>
                  <a:cubicBezTo>
                    <a:pt x="2611" y="7146"/>
                    <a:pt x="611" y="5812"/>
                    <a:pt x="40" y="3812"/>
                  </a:cubicBezTo>
                  <a:cubicBezTo>
                    <a:pt x="-532" y="1812"/>
                    <a:pt x="40" y="2"/>
                    <a:pt x="516" y="-189"/>
                  </a:cubicBezTo>
                  <a:cubicBezTo>
                    <a:pt x="992" y="-379"/>
                    <a:pt x="2040" y="954"/>
                    <a:pt x="2611" y="29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0" name="Google Shape;530;p2"/>
            <p:cNvSpPr/>
            <p:nvPr/>
          </p:nvSpPr>
          <p:spPr>
            <a:xfrm>
              <a:off x="5366566" y="4383350"/>
              <a:ext cx="47626" cy="47777"/>
            </a:xfrm>
            <a:custGeom>
              <a:rect b="b" l="l" r="r" t="t"/>
              <a:pathLst>
                <a:path extrusionOk="0" h="47777" w="47626">
                  <a:moveTo>
                    <a:pt x="41909" y="8515"/>
                  </a:moveTo>
                  <a:cubicBezTo>
                    <a:pt x="50329" y="18621"/>
                    <a:pt x="48957" y="33633"/>
                    <a:pt x="38851" y="42053"/>
                  </a:cubicBezTo>
                  <a:cubicBezTo>
                    <a:pt x="28746" y="50473"/>
                    <a:pt x="13734" y="49101"/>
                    <a:pt x="5314" y="38995"/>
                  </a:cubicBezTo>
                  <a:cubicBezTo>
                    <a:pt x="-3097" y="28889"/>
                    <a:pt x="-1734" y="13878"/>
                    <a:pt x="8372" y="5458"/>
                  </a:cubicBezTo>
                  <a:cubicBezTo>
                    <a:pt x="8562" y="5296"/>
                    <a:pt x="8753" y="5143"/>
                    <a:pt x="8953" y="4991"/>
                  </a:cubicBezTo>
                  <a:cubicBezTo>
                    <a:pt x="19020" y="-3134"/>
                    <a:pt x="33775" y="-1562"/>
                    <a:pt x="41899" y="8506"/>
                  </a:cubicBezTo>
                  <a:cubicBezTo>
                    <a:pt x="41909" y="8506"/>
                    <a:pt x="41909" y="8515"/>
                    <a:pt x="41909" y="85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1" name="Google Shape;531;p2"/>
            <p:cNvSpPr/>
            <p:nvPr/>
          </p:nvSpPr>
          <p:spPr>
            <a:xfrm>
              <a:off x="5371369" y="4406055"/>
              <a:ext cx="2984" cy="7179"/>
            </a:xfrm>
            <a:custGeom>
              <a:rect b="b" l="l" r="r" t="t"/>
              <a:pathLst>
                <a:path extrusionOk="0" h="7179" w="2984">
                  <a:moveTo>
                    <a:pt x="2531" y="2954"/>
                  </a:moveTo>
                  <a:cubicBezTo>
                    <a:pt x="3102" y="4954"/>
                    <a:pt x="2531" y="6764"/>
                    <a:pt x="2531" y="6955"/>
                  </a:cubicBezTo>
                  <a:cubicBezTo>
                    <a:pt x="2531" y="7145"/>
                    <a:pt x="626" y="5812"/>
                    <a:pt x="54" y="3812"/>
                  </a:cubicBezTo>
                  <a:cubicBezTo>
                    <a:pt x="-517" y="1811"/>
                    <a:pt x="54" y="2"/>
                    <a:pt x="54" y="-189"/>
                  </a:cubicBezTo>
                  <a:cubicBezTo>
                    <a:pt x="54" y="-379"/>
                    <a:pt x="1959" y="954"/>
                    <a:pt x="2531" y="295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2" name="Google Shape;532;p2"/>
            <p:cNvSpPr/>
            <p:nvPr/>
          </p:nvSpPr>
          <p:spPr>
            <a:xfrm>
              <a:off x="5410522" y="4378482"/>
              <a:ext cx="47816" cy="47965"/>
            </a:xfrm>
            <a:custGeom>
              <a:rect b="b" l="l" r="r" t="t"/>
              <a:pathLst>
                <a:path extrusionOk="0" h="47965" w="47816">
                  <a:moveTo>
                    <a:pt x="42055" y="8525"/>
                  </a:moveTo>
                  <a:cubicBezTo>
                    <a:pt x="50522" y="18660"/>
                    <a:pt x="49170" y="33738"/>
                    <a:pt x="39035" y="42196"/>
                  </a:cubicBezTo>
                  <a:cubicBezTo>
                    <a:pt x="28900" y="50664"/>
                    <a:pt x="13822" y="49312"/>
                    <a:pt x="5355" y="39177"/>
                  </a:cubicBezTo>
                  <a:cubicBezTo>
                    <a:pt x="-3103" y="29042"/>
                    <a:pt x="-1751" y="13974"/>
                    <a:pt x="8384" y="5506"/>
                  </a:cubicBezTo>
                  <a:cubicBezTo>
                    <a:pt x="8584" y="5335"/>
                    <a:pt x="8793" y="5163"/>
                    <a:pt x="9003" y="5001"/>
                  </a:cubicBezTo>
                  <a:cubicBezTo>
                    <a:pt x="19109" y="-3143"/>
                    <a:pt x="33892" y="-1561"/>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3" name="Google Shape;533;p2"/>
            <p:cNvSpPr/>
            <p:nvPr/>
          </p:nvSpPr>
          <p:spPr>
            <a:xfrm>
              <a:off x="5415374" y="4400722"/>
              <a:ext cx="3079" cy="7179"/>
            </a:xfrm>
            <a:custGeom>
              <a:rect b="b" l="l" r="r" t="t"/>
              <a:pathLst>
                <a:path extrusionOk="0" h="7179" w="3079">
                  <a:moveTo>
                    <a:pt x="2626" y="2954"/>
                  </a:moveTo>
                  <a:cubicBezTo>
                    <a:pt x="3197" y="4954"/>
                    <a:pt x="2626" y="6764"/>
                    <a:pt x="2626" y="6955"/>
                  </a:cubicBezTo>
                  <a:cubicBezTo>
                    <a:pt x="2626" y="7145"/>
                    <a:pt x="626" y="5812"/>
                    <a:pt x="54" y="3812"/>
                  </a:cubicBezTo>
                  <a:cubicBezTo>
                    <a:pt x="-517" y="1811"/>
                    <a:pt x="54" y="2"/>
                    <a:pt x="54" y="-189"/>
                  </a:cubicBezTo>
                  <a:cubicBezTo>
                    <a:pt x="54" y="-379"/>
                    <a:pt x="2626" y="954"/>
                    <a:pt x="2626" y="295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4" name="Google Shape;534;p2"/>
            <p:cNvSpPr/>
            <p:nvPr/>
          </p:nvSpPr>
          <p:spPr>
            <a:xfrm>
              <a:off x="5312127" y="4388483"/>
              <a:ext cx="47817" cy="47965"/>
            </a:xfrm>
            <a:custGeom>
              <a:rect b="b" l="l" r="r" t="t"/>
              <a:pathLst>
                <a:path extrusionOk="0" h="47965" w="47817">
                  <a:moveTo>
                    <a:pt x="42055" y="8525"/>
                  </a:moveTo>
                  <a:cubicBezTo>
                    <a:pt x="50523" y="18660"/>
                    <a:pt x="49171" y="33738"/>
                    <a:pt x="39036" y="42196"/>
                  </a:cubicBezTo>
                  <a:cubicBezTo>
                    <a:pt x="28902" y="50664"/>
                    <a:pt x="13823" y="49311"/>
                    <a:pt x="5356" y="39177"/>
                  </a:cubicBezTo>
                  <a:cubicBezTo>
                    <a:pt x="-3103" y="29042"/>
                    <a:pt x="-1750" y="13974"/>
                    <a:pt x="8375" y="5506"/>
                  </a:cubicBezTo>
                  <a:cubicBezTo>
                    <a:pt x="8585" y="5334"/>
                    <a:pt x="8794" y="5163"/>
                    <a:pt x="9004" y="5001"/>
                  </a:cubicBezTo>
                  <a:cubicBezTo>
                    <a:pt x="19110" y="-3143"/>
                    <a:pt x="33892" y="-1562"/>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5" name="Google Shape;535;p2"/>
            <p:cNvSpPr/>
            <p:nvPr/>
          </p:nvSpPr>
          <p:spPr>
            <a:xfrm>
              <a:off x="5317500" y="4411199"/>
              <a:ext cx="2942" cy="7198"/>
            </a:xfrm>
            <a:custGeom>
              <a:rect b="b" l="l" r="r" t="t"/>
              <a:pathLst>
                <a:path extrusionOk="0" h="7198" w="2942">
                  <a:moveTo>
                    <a:pt x="2488" y="2859"/>
                  </a:moveTo>
                  <a:cubicBezTo>
                    <a:pt x="3060" y="4859"/>
                    <a:pt x="2488" y="6669"/>
                    <a:pt x="2488" y="6955"/>
                  </a:cubicBezTo>
                  <a:cubicBezTo>
                    <a:pt x="2488" y="7241"/>
                    <a:pt x="488" y="5812"/>
                    <a:pt x="12" y="3812"/>
                  </a:cubicBezTo>
                  <a:cubicBezTo>
                    <a:pt x="-464" y="1812"/>
                    <a:pt x="12" y="2"/>
                    <a:pt x="12" y="-189"/>
                  </a:cubicBezTo>
                  <a:cubicBezTo>
                    <a:pt x="12" y="-379"/>
                    <a:pt x="1917" y="954"/>
                    <a:pt x="2488" y="2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6" name="Google Shape;536;p2"/>
            <p:cNvSpPr/>
            <p:nvPr/>
          </p:nvSpPr>
          <p:spPr>
            <a:xfrm>
              <a:off x="5069566" y="4428069"/>
              <a:ext cx="47827" cy="47942"/>
            </a:xfrm>
            <a:custGeom>
              <a:rect b="b" l="l" r="r" t="t"/>
              <a:pathLst>
                <a:path extrusionOk="0" h="47942" w="47827">
                  <a:moveTo>
                    <a:pt x="45635" y="14278"/>
                  </a:moveTo>
                  <a:cubicBezTo>
                    <a:pt x="50902" y="26385"/>
                    <a:pt x="45368" y="40472"/>
                    <a:pt x="33262" y="45739"/>
                  </a:cubicBezTo>
                  <a:cubicBezTo>
                    <a:pt x="21156" y="51016"/>
                    <a:pt x="7068" y="45473"/>
                    <a:pt x="1791" y="33366"/>
                  </a:cubicBezTo>
                  <a:cubicBezTo>
                    <a:pt x="-3476" y="21260"/>
                    <a:pt x="2068" y="7173"/>
                    <a:pt x="14174" y="1905"/>
                  </a:cubicBezTo>
                  <a:cubicBezTo>
                    <a:pt x="14403" y="1801"/>
                    <a:pt x="14631" y="1705"/>
                    <a:pt x="14869" y="1610"/>
                  </a:cubicBezTo>
                  <a:cubicBezTo>
                    <a:pt x="26861" y="-3391"/>
                    <a:pt x="40634" y="2286"/>
                    <a:pt x="45635" y="1427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7" name="Google Shape;537;p2"/>
            <p:cNvSpPr/>
            <p:nvPr/>
          </p:nvSpPr>
          <p:spPr>
            <a:xfrm>
              <a:off x="5077110" y="4444745"/>
              <a:ext cx="3047" cy="7429"/>
            </a:xfrm>
            <a:custGeom>
              <a:rect b="b" l="l" r="r" t="t"/>
              <a:pathLst>
                <a:path extrusionOk="0" h="7429" w="3047">
                  <a:moveTo>
                    <a:pt x="2848" y="3508"/>
                  </a:moveTo>
                  <a:cubicBezTo>
                    <a:pt x="2848" y="5508"/>
                    <a:pt x="2182" y="7223"/>
                    <a:pt x="1324" y="7223"/>
                  </a:cubicBezTo>
                  <a:cubicBezTo>
                    <a:pt x="467" y="7223"/>
                    <a:pt x="-200" y="5603"/>
                    <a:pt x="-200" y="3508"/>
                  </a:cubicBezTo>
                  <a:cubicBezTo>
                    <a:pt x="-200" y="1412"/>
                    <a:pt x="467" y="-207"/>
                    <a:pt x="1324" y="-207"/>
                  </a:cubicBezTo>
                  <a:cubicBezTo>
                    <a:pt x="2182" y="-207"/>
                    <a:pt x="2848" y="1412"/>
                    <a:pt x="2848"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8" name="Google Shape;538;p2"/>
            <p:cNvSpPr/>
            <p:nvPr/>
          </p:nvSpPr>
          <p:spPr>
            <a:xfrm>
              <a:off x="5167768" y="4419467"/>
              <a:ext cx="47827" cy="47972"/>
            </a:xfrm>
            <a:custGeom>
              <a:rect b="b" l="l" r="r" t="t"/>
              <a:pathLst>
                <a:path extrusionOk="0" h="47972" w="47827">
                  <a:moveTo>
                    <a:pt x="45635" y="14307"/>
                  </a:moveTo>
                  <a:cubicBezTo>
                    <a:pt x="50902" y="26414"/>
                    <a:pt x="45368" y="40501"/>
                    <a:pt x="33262" y="45769"/>
                  </a:cubicBezTo>
                  <a:cubicBezTo>
                    <a:pt x="21156" y="51045"/>
                    <a:pt x="7068" y="45502"/>
                    <a:pt x="1791" y="33396"/>
                  </a:cubicBezTo>
                  <a:cubicBezTo>
                    <a:pt x="-3476" y="21289"/>
                    <a:pt x="2068" y="7202"/>
                    <a:pt x="14174" y="1934"/>
                  </a:cubicBezTo>
                  <a:cubicBezTo>
                    <a:pt x="14402" y="1830"/>
                    <a:pt x="14631" y="1734"/>
                    <a:pt x="14869" y="1639"/>
                  </a:cubicBezTo>
                  <a:cubicBezTo>
                    <a:pt x="26795" y="-3390"/>
                    <a:pt x="40539" y="2211"/>
                    <a:pt x="45559" y="14136"/>
                  </a:cubicBezTo>
                  <a:cubicBezTo>
                    <a:pt x="45587" y="14193"/>
                    <a:pt x="45606" y="14250"/>
                    <a:pt x="45635" y="143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9" name="Google Shape;539;p2"/>
            <p:cNvSpPr/>
            <p:nvPr/>
          </p:nvSpPr>
          <p:spPr>
            <a:xfrm>
              <a:off x="5175313" y="4436173"/>
              <a:ext cx="3143" cy="7429"/>
            </a:xfrm>
            <a:custGeom>
              <a:rect b="b" l="l" r="r" t="t"/>
              <a:pathLst>
                <a:path extrusionOk="0" h="7429" w="3143">
                  <a:moveTo>
                    <a:pt x="2944" y="3508"/>
                  </a:moveTo>
                  <a:cubicBezTo>
                    <a:pt x="2944" y="5508"/>
                    <a:pt x="2182" y="7223"/>
                    <a:pt x="1324" y="7223"/>
                  </a:cubicBezTo>
                  <a:cubicBezTo>
                    <a:pt x="467" y="7223"/>
                    <a:pt x="-200" y="5603"/>
                    <a:pt x="-200" y="3508"/>
                  </a:cubicBezTo>
                  <a:cubicBezTo>
                    <a:pt x="-200" y="1412"/>
                    <a:pt x="562" y="-207"/>
                    <a:pt x="1420" y="-207"/>
                  </a:cubicBezTo>
                  <a:cubicBezTo>
                    <a:pt x="2277" y="-207"/>
                    <a:pt x="2848" y="1412"/>
                    <a:pt x="2944"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0" name="Google Shape;540;p2"/>
            <p:cNvSpPr/>
            <p:nvPr/>
          </p:nvSpPr>
          <p:spPr>
            <a:xfrm>
              <a:off x="5117639" y="4423979"/>
              <a:ext cx="47634" cy="47750"/>
            </a:xfrm>
            <a:custGeom>
              <a:rect b="b" l="l" r="r" t="t"/>
              <a:pathLst>
                <a:path extrusionOk="0" h="47750" w="47634">
                  <a:moveTo>
                    <a:pt x="45473" y="14273"/>
                  </a:moveTo>
                  <a:cubicBezTo>
                    <a:pt x="50692" y="26341"/>
                    <a:pt x="45139" y="40361"/>
                    <a:pt x="33071" y="45581"/>
                  </a:cubicBezTo>
                  <a:cubicBezTo>
                    <a:pt x="21003" y="50801"/>
                    <a:pt x="6982" y="45248"/>
                    <a:pt x="1763" y="33180"/>
                  </a:cubicBezTo>
                  <a:cubicBezTo>
                    <a:pt x="-3457" y="21111"/>
                    <a:pt x="2096" y="7091"/>
                    <a:pt x="14164" y="1871"/>
                  </a:cubicBezTo>
                  <a:cubicBezTo>
                    <a:pt x="14374" y="1776"/>
                    <a:pt x="14593" y="1690"/>
                    <a:pt x="14802" y="1604"/>
                  </a:cubicBezTo>
                  <a:cubicBezTo>
                    <a:pt x="26747" y="-3377"/>
                    <a:pt x="40463" y="2271"/>
                    <a:pt x="45444" y="14215"/>
                  </a:cubicBezTo>
                  <a:cubicBezTo>
                    <a:pt x="45454" y="14234"/>
                    <a:pt x="45463" y="14253"/>
                    <a:pt x="45473" y="142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1" name="Google Shape;541;p2"/>
            <p:cNvSpPr/>
            <p:nvPr/>
          </p:nvSpPr>
          <p:spPr>
            <a:xfrm>
              <a:off x="5125116" y="4440649"/>
              <a:ext cx="3048" cy="7429"/>
            </a:xfrm>
            <a:custGeom>
              <a:rect b="b" l="l" r="r" t="t"/>
              <a:pathLst>
                <a:path extrusionOk="0" h="7429" w="3048">
                  <a:moveTo>
                    <a:pt x="2848" y="3508"/>
                  </a:moveTo>
                  <a:cubicBezTo>
                    <a:pt x="2848" y="5508"/>
                    <a:pt x="2182" y="7223"/>
                    <a:pt x="1324" y="7223"/>
                  </a:cubicBezTo>
                  <a:cubicBezTo>
                    <a:pt x="467" y="7223"/>
                    <a:pt x="-200" y="5604"/>
                    <a:pt x="-200" y="3508"/>
                  </a:cubicBezTo>
                  <a:cubicBezTo>
                    <a:pt x="-200" y="1412"/>
                    <a:pt x="467" y="-207"/>
                    <a:pt x="1324" y="-207"/>
                  </a:cubicBezTo>
                  <a:cubicBezTo>
                    <a:pt x="2182" y="-207"/>
                    <a:pt x="2848" y="1412"/>
                    <a:pt x="2848"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2" name="Google Shape;542;p2"/>
            <p:cNvSpPr/>
            <p:nvPr/>
          </p:nvSpPr>
          <p:spPr>
            <a:xfrm>
              <a:off x="5021802" y="4435615"/>
              <a:ext cx="47826" cy="47940"/>
            </a:xfrm>
            <a:custGeom>
              <a:rect b="b" l="l" r="r" t="t"/>
              <a:pathLst>
                <a:path extrusionOk="0" h="47940" w="47826">
                  <a:moveTo>
                    <a:pt x="45583" y="14162"/>
                  </a:moveTo>
                  <a:cubicBezTo>
                    <a:pt x="50917" y="26240"/>
                    <a:pt x="45449" y="40356"/>
                    <a:pt x="33372" y="45689"/>
                  </a:cubicBezTo>
                  <a:cubicBezTo>
                    <a:pt x="21294" y="51023"/>
                    <a:pt x="7178" y="45556"/>
                    <a:pt x="1844" y="33479"/>
                  </a:cubicBezTo>
                  <a:cubicBezTo>
                    <a:pt x="-3490" y="21391"/>
                    <a:pt x="1977" y="7285"/>
                    <a:pt x="14055" y="1951"/>
                  </a:cubicBezTo>
                  <a:cubicBezTo>
                    <a:pt x="14341" y="1827"/>
                    <a:pt x="14627" y="1703"/>
                    <a:pt x="14912" y="1589"/>
                  </a:cubicBezTo>
                  <a:cubicBezTo>
                    <a:pt x="26857" y="-3355"/>
                    <a:pt x="40544" y="2256"/>
                    <a:pt x="45583" y="141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3" name="Google Shape;543;p2"/>
            <p:cNvSpPr/>
            <p:nvPr/>
          </p:nvSpPr>
          <p:spPr>
            <a:xfrm>
              <a:off x="5029389" y="4452175"/>
              <a:ext cx="3048" cy="7524"/>
            </a:xfrm>
            <a:custGeom>
              <a:rect b="b" l="l" r="r" t="t"/>
              <a:pathLst>
                <a:path extrusionOk="0" h="7524" w="3048">
                  <a:moveTo>
                    <a:pt x="2848" y="3508"/>
                  </a:moveTo>
                  <a:cubicBezTo>
                    <a:pt x="2848" y="5603"/>
                    <a:pt x="2182" y="7318"/>
                    <a:pt x="1324" y="7318"/>
                  </a:cubicBezTo>
                  <a:cubicBezTo>
                    <a:pt x="467" y="7318"/>
                    <a:pt x="-200" y="5603"/>
                    <a:pt x="-200" y="3603"/>
                  </a:cubicBezTo>
                  <a:cubicBezTo>
                    <a:pt x="-200" y="1603"/>
                    <a:pt x="467" y="-207"/>
                    <a:pt x="1324" y="-207"/>
                  </a:cubicBezTo>
                  <a:cubicBezTo>
                    <a:pt x="2182" y="-207"/>
                    <a:pt x="2848" y="1508"/>
                    <a:pt x="2848"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4" name="Google Shape;544;p2"/>
            <p:cNvSpPr/>
            <p:nvPr/>
          </p:nvSpPr>
          <p:spPr>
            <a:xfrm>
              <a:off x="4971458" y="4440290"/>
              <a:ext cx="47827" cy="47913"/>
            </a:xfrm>
            <a:custGeom>
              <a:rect b="b" l="l" r="r" t="t"/>
              <a:pathLst>
                <a:path extrusionOk="0" h="47913" w="47827">
                  <a:moveTo>
                    <a:pt x="45635" y="14249"/>
                  </a:moveTo>
                  <a:cubicBezTo>
                    <a:pt x="50902" y="26355"/>
                    <a:pt x="45368" y="40443"/>
                    <a:pt x="33262" y="45710"/>
                  </a:cubicBezTo>
                  <a:cubicBezTo>
                    <a:pt x="21156" y="50987"/>
                    <a:pt x="7068" y="45443"/>
                    <a:pt x="1791" y="33337"/>
                  </a:cubicBezTo>
                  <a:cubicBezTo>
                    <a:pt x="-3476" y="21231"/>
                    <a:pt x="2068" y="7143"/>
                    <a:pt x="14174" y="1876"/>
                  </a:cubicBezTo>
                  <a:cubicBezTo>
                    <a:pt x="14402" y="1771"/>
                    <a:pt x="14631" y="1676"/>
                    <a:pt x="14869" y="1581"/>
                  </a:cubicBezTo>
                  <a:cubicBezTo>
                    <a:pt x="26861" y="-3363"/>
                    <a:pt x="40596" y="2295"/>
                    <a:pt x="45635" y="1424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5" name="Google Shape;545;p2"/>
            <p:cNvSpPr/>
            <p:nvPr/>
          </p:nvSpPr>
          <p:spPr>
            <a:xfrm>
              <a:off x="4979002" y="4456937"/>
              <a:ext cx="3048" cy="7528"/>
            </a:xfrm>
            <a:custGeom>
              <a:rect b="b" l="l" r="r" t="t"/>
              <a:pathLst>
                <a:path extrusionOk="0" h="7528" w="3048">
                  <a:moveTo>
                    <a:pt x="2848" y="3508"/>
                  </a:moveTo>
                  <a:cubicBezTo>
                    <a:pt x="2848" y="5508"/>
                    <a:pt x="2182" y="7223"/>
                    <a:pt x="1324" y="7318"/>
                  </a:cubicBezTo>
                  <a:cubicBezTo>
                    <a:pt x="467" y="7413"/>
                    <a:pt x="-200" y="5603"/>
                    <a:pt x="-200" y="3508"/>
                  </a:cubicBezTo>
                  <a:cubicBezTo>
                    <a:pt x="-200" y="1412"/>
                    <a:pt x="562" y="-207"/>
                    <a:pt x="1324" y="-207"/>
                  </a:cubicBezTo>
                  <a:cubicBezTo>
                    <a:pt x="2086" y="-207"/>
                    <a:pt x="2848" y="1412"/>
                    <a:pt x="2848"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6" name="Google Shape;546;p2"/>
            <p:cNvSpPr/>
            <p:nvPr/>
          </p:nvSpPr>
          <p:spPr>
            <a:xfrm>
              <a:off x="4924690" y="4446320"/>
              <a:ext cx="47827" cy="47884"/>
            </a:xfrm>
            <a:custGeom>
              <a:rect b="b" l="l" r="r" t="t"/>
              <a:pathLst>
                <a:path extrusionOk="0" h="47884" w="47827">
                  <a:moveTo>
                    <a:pt x="45635" y="14220"/>
                  </a:moveTo>
                  <a:cubicBezTo>
                    <a:pt x="50902" y="26326"/>
                    <a:pt x="45368" y="40414"/>
                    <a:pt x="33262" y="45681"/>
                  </a:cubicBezTo>
                  <a:cubicBezTo>
                    <a:pt x="21156" y="50958"/>
                    <a:pt x="7068" y="45414"/>
                    <a:pt x="1791" y="33308"/>
                  </a:cubicBezTo>
                  <a:cubicBezTo>
                    <a:pt x="-3476" y="21202"/>
                    <a:pt x="2068" y="7114"/>
                    <a:pt x="14174" y="1847"/>
                  </a:cubicBezTo>
                  <a:cubicBezTo>
                    <a:pt x="14402" y="1742"/>
                    <a:pt x="14631" y="1647"/>
                    <a:pt x="14869" y="1552"/>
                  </a:cubicBezTo>
                  <a:cubicBezTo>
                    <a:pt x="26861" y="-3335"/>
                    <a:pt x="40558" y="2304"/>
                    <a:pt x="45635" y="142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7" name="Google Shape;547;p2"/>
            <p:cNvSpPr/>
            <p:nvPr/>
          </p:nvSpPr>
          <p:spPr>
            <a:xfrm>
              <a:off x="4931854" y="4462938"/>
              <a:ext cx="3047" cy="7524"/>
            </a:xfrm>
            <a:custGeom>
              <a:rect b="b" l="l" r="r" t="t"/>
              <a:pathLst>
                <a:path extrusionOk="0" h="7524" w="3047">
                  <a:moveTo>
                    <a:pt x="2848" y="3508"/>
                  </a:moveTo>
                  <a:cubicBezTo>
                    <a:pt x="2848" y="5603"/>
                    <a:pt x="2182" y="7318"/>
                    <a:pt x="1324" y="7318"/>
                  </a:cubicBezTo>
                  <a:cubicBezTo>
                    <a:pt x="467" y="7318"/>
                    <a:pt x="-200" y="5603"/>
                    <a:pt x="-200" y="3603"/>
                  </a:cubicBezTo>
                  <a:cubicBezTo>
                    <a:pt x="-200" y="1603"/>
                    <a:pt x="467" y="-207"/>
                    <a:pt x="1324" y="-207"/>
                  </a:cubicBezTo>
                  <a:cubicBezTo>
                    <a:pt x="2182" y="-207"/>
                    <a:pt x="2848" y="1508"/>
                    <a:pt x="2848"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8" name="Google Shape;548;p2"/>
            <p:cNvSpPr/>
            <p:nvPr/>
          </p:nvSpPr>
          <p:spPr>
            <a:xfrm>
              <a:off x="4875351" y="4449786"/>
              <a:ext cx="47827" cy="47942"/>
            </a:xfrm>
            <a:custGeom>
              <a:rect b="b" l="l" r="r" t="t"/>
              <a:pathLst>
                <a:path extrusionOk="0" h="47942" w="47827">
                  <a:moveTo>
                    <a:pt x="45635" y="14278"/>
                  </a:moveTo>
                  <a:cubicBezTo>
                    <a:pt x="50902" y="26385"/>
                    <a:pt x="45368" y="40472"/>
                    <a:pt x="33262" y="45739"/>
                  </a:cubicBezTo>
                  <a:cubicBezTo>
                    <a:pt x="21156" y="51016"/>
                    <a:pt x="7068" y="45473"/>
                    <a:pt x="1791" y="33366"/>
                  </a:cubicBezTo>
                  <a:cubicBezTo>
                    <a:pt x="-3476" y="21260"/>
                    <a:pt x="2068" y="7173"/>
                    <a:pt x="14174" y="1905"/>
                  </a:cubicBezTo>
                  <a:cubicBezTo>
                    <a:pt x="14403" y="1801"/>
                    <a:pt x="14631" y="1705"/>
                    <a:pt x="14869" y="1610"/>
                  </a:cubicBezTo>
                  <a:cubicBezTo>
                    <a:pt x="26861" y="-3391"/>
                    <a:pt x="40634" y="2286"/>
                    <a:pt x="45635" y="1427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9" name="Google Shape;549;p2"/>
            <p:cNvSpPr/>
            <p:nvPr/>
          </p:nvSpPr>
          <p:spPr>
            <a:xfrm>
              <a:off x="4882895" y="4466462"/>
              <a:ext cx="3143" cy="7528"/>
            </a:xfrm>
            <a:custGeom>
              <a:rect b="b" l="l" r="r" t="t"/>
              <a:pathLst>
                <a:path extrusionOk="0" h="7528" w="3143">
                  <a:moveTo>
                    <a:pt x="2944" y="3508"/>
                  </a:moveTo>
                  <a:cubicBezTo>
                    <a:pt x="2944" y="5603"/>
                    <a:pt x="2182" y="7223"/>
                    <a:pt x="1324" y="7318"/>
                  </a:cubicBezTo>
                  <a:cubicBezTo>
                    <a:pt x="467" y="7413"/>
                    <a:pt x="-200" y="5603"/>
                    <a:pt x="-200" y="3603"/>
                  </a:cubicBezTo>
                  <a:cubicBezTo>
                    <a:pt x="-200" y="1603"/>
                    <a:pt x="467" y="-207"/>
                    <a:pt x="1324" y="-207"/>
                  </a:cubicBezTo>
                  <a:cubicBezTo>
                    <a:pt x="2182" y="-207"/>
                    <a:pt x="2848" y="1412"/>
                    <a:pt x="2944"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0" name="Google Shape;550;p2"/>
            <p:cNvSpPr/>
            <p:nvPr/>
          </p:nvSpPr>
          <p:spPr>
            <a:xfrm>
              <a:off x="4826050" y="4449011"/>
              <a:ext cx="47825" cy="47941"/>
            </a:xfrm>
            <a:custGeom>
              <a:rect b="b" l="l" r="r" t="t"/>
              <a:pathLst>
                <a:path extrusionOk="0" h="47941" w="47825">
                  <a:moveTo>
                    <a:pt x="45597" y="14196"/>
                  </a:moveTo>
                  <a:cubicBezTo>
                    <a:pt x="50912" y="26284"/>
                    <a:pt x="45425" y="40390"/>
                    <a:pt x="33338" y="45705"/>
                  </a:cubicBezTo>
                  <a:cubicBezTo>
                    <a:pt x="21251" y="51020"/>
                    <a:pt x="7144" y="45534"/>
                    <a:pt x="1829" y="33446"/>
                  </a:cubicBezTo>
                  <a:cubicBezTo>
                    <a:pt x="-3486" y="21359"/>
                    <a:pt x="2001" y="7253"/>
                    <a:pt x="14088" y="1938"/>
                  </a:cubicBezTo>
                  <a:cubicBezTo>
                    <a:pt x="14336" y="1823"/>
                    <a:pt x="14583" y="1719"/>
                    <a:pt x="14831" y="1623"/>
                  </a:cubicBezTo>
                  <a:cubicBezTo>
                    <a:pt x="26794" y="-3387"/>
                    <a:pt x="40558" y="2243"/>
                    <a:pt x="45597" y="1419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1" name="Google Shape;551;p2"/>
            <p:cNvSpPr/>
            <p:nvPr/>
          </p:nvSpPr>
          <p:spPr>
            <a:xfrm>
              <a:off x="4834032" y="4465128"/>
              <a:ext cx="3143" cy="7524"/>
            </a:xfrm>
            <a:custGeom>
              <a:rect b="b" l="l" r="r" t="t"/>
              <a:pathLst>
                <a:path extrusionOk="0" h="7524" w="3143">
                  <a:moveTo>
                    <a:pt x="2944" y="3508"/>
                  </a:moveTo>
                  <a:cubicBezTo>
                    <a:pt x="2944" y="5604"/>
                    <a:pt x="2182" y="7318"/>
                    <a:pt x="1420" y="7318"/>
                  </a:cubicBezTo>
                  <a:cubicBezTo>
                    <a:pt x="658" y="7318"/>
                    <a:pt x="-200" y="5699"/>
                    <a:pt x="-200" y="3603"/>
                  </a:cubicBezTo>
                  <a:cubicBezTo>
                    <a:pt x="-200" y="1508"/>
                    <a:pt x="562" y="-207"/>
                    <a:pt x="1420" y="-207"/>
                  </a:cubicBezTo>
                  <a:cubicBezTo>
                    <a:pt x="2277" y="-207"/>
                    <a:pt x="2944" y="1508"/>
                    <a:pt x="2944"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2" name="Google Shape;552;p2"/>
            <p:cNvSpPr/>
            <p:nvPr/>
          </p:nvSpPr>
          <p:spPr>
            <a:xfrm>
              <a:off x="4778767" y="4449947"/>
              <a:ext cx="47827" cy="47972"/>
            </a:xfrm>
            <a:custGeom>
              <a:rect b="b" l="l" r="r" t="t"/>
              <a:pathLst>
                <a:path extrusionOk="0" h="47972" w="47827">
                  <a:moveTo>
                    <a:pt x="45635" y="14307"/>
                  </a:moveTo>
                  <a:cubicBezTo>
                    <a:pt x="50902" y="26414"/>
                    <a:pt x="45368" y="40501"/>
                    <a:pt x="33262" y="45769"/>
                  </a:cubicBezTo>
                  <a:cubicBezTo>
                    <a:pt x="21156" y="51046"/>
                    <a:pt x="7068" y="45502"/>
                    <a:pt x="1791" y="33396"/>
                  </a:cubicBezTo>
                  <a:cubicBezTo>
                    <a:pt x="-3476" y="21289"/>
                    <a:pt x="2068" y="7202"/>
                    <a:pt x="14174" y="1935"/>
                  </a:cubicBezTo>
                  <a:cubicBezTo>
                    <a:pt x="14403" y="1830"/>
                    <a:pt x="14631" y="1735"/>
                    <a:pt x="14869" y="1639"/>
                  </a:cubicBezTo>
                  <a:cubicBezTo>
                    <a:pt x="26795" y="-3390"/>
                    <a:pt x="40539" y="2211"/>
                    <a:pt x="45559" y="14127"/>
                  </a:cubicBezTo>
                  <a:cubicBezTo>
                    <a:pt x="45587" y="14193"/>
                    <a:pt x="45606" y="14250"/>
                    <a:pt x="45635" y="143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3" name="Google Shape;553;p2"/>
            <p:cNvSpPr/>
            <p:nvPr/>
          </p:nvSpPr>
          <p:spPr>
            <a:xfrm>
              <a:off x="4786407" y="4466652"/>
              <a:ext cx="3143" cy="7429"/>
            </a:xfrm>
            <a:custGeom>
              <a:rect b="b" l="l" r="r" t="t"/>
              <a:pathLst>
                <a:path extrusionOk="0" h="7429" w="3143">
                  <a:moveTo>
                    <a:pt x="2944" y="3508"/>
                  </a:moveTo>
                  <a:cubicBezTo>
                    <a:pt x="2944" y="5508"/>
                    <a:pt x="2182" y="7223"/>
                    <a:pt x="1324" y="7223"/>
                  </a:cubicBezTo>
                  <a:cubicBezTo>
                    <a:pt x="467" y="7223"/>
                    <a:pt x="-200" y="5604"/>
                    <a:pt x="-200" y="3508"/>
                  </a:cubicBezTo>
                  <a:cubicBezTo>
                    <a:pt x="-200" y="1412"/>
                    <a:pt x="562" y="-207"/>
                    <a:pt x="1324" y="-207"/>
                  </a:cubicBezTo>
                  <a:cubicBezTo>
                    <a:pt x="2086" y="-207"/>
                    <a:pt x="2944" y="1412"/>
                    <a:pt x="2944"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4" name="Google Shape;554;p2"/>
            <p:cNvSpPr/>
            <p:nvPr/>
          </p:nvSpPr>
          <p:spPr>
            <a:xfrm>
              <a:off x="5210440" y="4410162"/>
              <a:ext cx="47827" cy="47942"/>
            </a:xfrm>
            <a:custGeom>
              <a:rect b="b" l="l" r="r" t="t"/>
              <a:pathLst>
                <a:path extrusionOk="0" h="47942" w="47827">
                  <a:moveTo>
                    <a:pt x="45635" y="14278"/>
                  </a:moveTo>
                  <a:cubicBezTo>
                    <a:pt x="50902" y="26384"/>
                    <a:pt x="45368" y="40472"/>
                    <a:pt x="33262" y="45739"/>
                  </a:cubicBezTo>
                  <a:cubicBezTo>
                    <a:pt x="21156" y="51016"/>
                    <a:pt x="7068" y="45472"/>
                    <a:pt x="1791" y="33366"/>
                  </a:cubicBezTo>
                  <a:cubicBezTo>
                    <a:pt x="-3476" y="21260"/>
                    <a:pt x="2068" y="7172"/>
                    <a:pt x="14174" y="1905"/>
                  </a:cubicBezTo>
                  <a:cubicBezTo>
                    <a:pt x="14403" y="1800"/>
                    <a:pt x="14631" y="1705"/>
                    <a:pt x="14869" y="1610"/>
                  </a:cubicBezTo>
                  <a:cubicBezTo>
                    <a:pt x="26861" y="-3391"/>
                    <a:pt x="40634" y="2286"/>
                    <a:pt x="45635" y="1427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5" name="Google Shape;555;p2"/>
            <p:cNvSpPr/>
            <p:nvPr/>
          </p:nvSpPr>
          <p:spPr>
            <a:xfrm>
              <a:off x="5218365" y="4426838"/>
              <a:ext cx="3143" cy="7524"/>
            </a:xfrm>
            <a:custGeom>
              <a:rect b="b" l="l" r="r" t="t"/>
              <a:pathLst>
                <a:path extrusionOk="0" h="7524" w="3143">
                  <a:moveTo>
                    <a:pt x="2944" y="3508"/>
                  </a:moveTo>
                  <a:cubicBezTo>
                    <a:pt x="2944" y="5603"/>
                    <a:pt x="2182" y="7318"/>
                    <a:pt x="1324" y="7318"/>
                  </a:cubicBezTo>
                  <a:cubicBezTo>
                    <a:pt x="467" y="7318"/>
                    <a:pt x="-200" y="5603"/>
                    <a:pt x="-200" y="3603"/>
                  </a:cubicBezTo>
                  <a:cubicBezTo>
                    <a:pt x="-200" y="1603"/>
                    <a:pt x="467" y="-207"/>
                    <a:pt x="1324" y="-207"/>
                  </a:cubicBezTo>
                  <a:cubicBezTo>
                    <a:pt x="2182" y="-207"/>
                    <a:pt x="2848" y="1412"/>
                    <a:pt x="2944"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6" name="Google Shape;556;p2"/>
            <p:cNvSpPr/>
            <p:nvPr/>
          </p:nvSpPr>
          <p:spPr>
            <a:xfrm>
              <a:off x="4732148" y="4452424"/>
              <a:ext cx="47634" cy="47751"/>
            </a:xfrm>
            <a:custGeom>
              <a:rect b="b" l="l" r="r" t="t"/>
              <a:pathLst>
                <a:path extrusionOk="0" h="47751" w="47634">
                  <a:moveTo>
                    <a:pt x="45487" y="14308"/>
                  </a:moveTo>
                  <a:cubicBezTo>
                    <a:pt x="50688" y="26385"/>
                    <a:pt x="45115" y="40397"/>
                    <a:pt x="33038" y="45597"/>
                  </a:cubicBezTo>
                  <a:cubicBezTo>
                    <a:pt x="20960" y="50798"/>
                    <a:pt x="6949" y="45226"/>
                    <a:pt x="1748" y="33148"/>
                  </a:cubicBezTo>
                  <a:cubicBezTo>
                    <a:pt x="-3452" y="21070"/>
                    <a:pt x="2120" y="7059"/>
                    <a:pt x="14197" y="1858"/>
                  </a:cubicBezTo>
                  <a:cubicBezTo>
                    <a:pt x="14369" y="1782"/>
                    <a:pt x="14550" y="1706"/>
                    <a:pt x="14721" y="1639"/>
                  </a:cubicBezTo>
                  <a:cubicBezTo>
                    <a:pt x="26647" y="-3390"/>
                    <a:pt x="40391" y="2211"/>
                    <a:pt x="45411" y="14127"/>
                  </a:cubicBezTo>
                  <a:cubicBezTo>
                    <a:pt x="45439" y="14193"/>
                    <a:pt x="45458" y="14251"/>
                    <a:pt x="45487" y="143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7" name="Google Shape;557;p2"/>
            <p:cNvSpPr/>
            <p:nvPr/>
          </p:nvSpPr>
          <p:spPr>
            <a:xfrm>
              <a:off x="4739544" y="4469220"/>
              <a:ext cx="3143" cy="7528"/>
            </a:xfrm>
            <a:custGeom>
              <a:rect b="b" l="l" r="r" t="t"/>
              <a:pathLst>
                <a:path extrusionOk="0" h="7528" w="3143">
                  <a:moveTo>
                    <a:pt x="2944" y="3512"/>
                  </a:moveTo>
                  <a:cubicBezTo>
                    <a:pt x="2944" y="5607"/>
                    <a:pt x="2182" y="7322"/>
                    <a:pt x="1420" y="7322"/>
                  </a:cubicBezTo>
                  <a:cubicBezTo>
                    <a:pt x="658" y="7322"/>
                    <a:pt x="-200" y="5703"/>
                    <a:pt x="-200" y="3607"/>
                  </a:cubicBezTo>
                  <a:cubicBezTo>
                    <a:pt x="-200" y="1512"/>
                    <a:pt x="562" y="-108"/>
                    <a:pt x="1420" y="-203"/>
                  </a:cubicBezTo>
                  <a:cubicBezTo>
                    <a:pt x="2277" y="-298"/>
                    <a:pt x="2944" y="1321"/>
                    <a:pt x="2944" y="351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8" name="Google Shape;558;p2"/>
            <p:cNvSpPr/>
            <p:nvPr/>
          </p:nvSpPr>
          <p:spPr>
            <a:xfrm>
              <a:off x="5257337" y="4399247"/>
              <a:ext cx="47635" cy="47770"/>
            </a:xfrm>
            <a:custGeom>
              <a:rect b="b" l="l" r="r" t="t"/>
              <a:pathLst>
                <a:path extrusionOk="0" h="47770" w="47635">
                  <a:moveTo>
                    <a:pt x="43792" y="11097"/>
                  </a:moveTo>
                  <a:cubicBezTo>
                    <a:pt x="50783" y="22241"/>
                    <a:pt x="47411" y="36938"/>
                    <a:pt x="36267" y="43920"/>
                  </a:cubicBezTo>
                  <a:cubicBezTo>
                    <a:pt x="25123" y="50911"/>
                    <a:pt x="10426" y="47539"/>
                    <a:pt x="3444" y="36395"/>
                  </a:cubicBezTo>
                  <a:cubicBezTo>
                    <a:pt x="-3547" y="25251"/>
                    <a:pt x="-175" y="10563"/>
                    <a:pt x="10969" y="3572"/>
                  </a:cubicBezTo>
                  <a:cubicBezTo>
                    <a:pt x="11178" y="3439"/>
                    <a:pt x="11388" y="3315"/>
                    <a:pt x="11598" y="3191"/>
                  </a:cubicBezTo>
                  <a:cubicBezTo>
                    <a:pt x="22665" y="-3515"/>
                    <a:pt x="37077" y="10"/>
                    <a:pt x="43782" y="11078"/>
                  </a:cubicBezTo>
                  <a:cubicBezTo>
                    <a:pt x="43782" y="11087"/>
                    <a:pt x="43792" y="11087"/>
                    <a:pt x="43792" y="1109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9" name="Google Shape;559;p2"/>
            <p:cNvSpPr/>
            <p:nvPr/>
          </p:nvSpPr>
          <p:spPr>
            <a:xfrm>
              <a:off x="5264361" y="4418155"/>
              <a:ext cx="3058" cy="7449"/>
            </a:xfrm>
            <a:custGeom>
              <a:rect b="b" l="l" r="r" t="t"/>
              <a:pathLst>
                <a:path extrusionOk="0" h="7449" w="3058">
                  <a:moveTo>
                    <a:pt x="2859" y="3333"/>
                  </a:moveTo>
                  <a:cubicBezTo>
                    <a:pt x="2859" y="5333"/>
                    <a:pt x="2859" y="7142"/>
                    <a:pt x="1907" y="7238"/>
                  </a:cubicBezTo>
                  <a:cubicBezTo>
                    <a:pt x="954" y="7333"/>
                    <a:pt x="192" y="5904"/>
                    <a:pt x="-94" y="3809"/>
                  </a:cubicBezTo>
                  <a:cubicBezTo>
                    <a:pt x="-380" y="1713"/>
                    <a:pt x="-94" y="-1"/>
                    <a:pt x="859" y="-192"/>
                  </a:cubicBezTo>
                  <a:cubicBezTo>
                    <a:pt x="1811" y="-382"/>
                    <a:pt x="2573" y="1237"/>
                    <a:pt x="2859" y="333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0" name="Google Shape;560;p2"/>
            <p:cNvSpPr/>
            <p:nvPr/>
          </p:nvSpPr>
          <p:spPr>
            <a:xfrm>
              <a:off x="5819107" y="4227651"/>
              <a:ext cx="47818" cy="47815"/>
            </a:xfrm>
            <a:custGeom>
              <a:rect b="b" l="l" r="r" t="t"/>
              <a:pathLst>
                <a:path extrusionOk="0" h="47815" w="47818">
                  <a:moveTo>
                    <a:pt x="47616" y="23720"/>
                  </a:moveTo>
                  <a:cubicBezTo>
                    <a:pt x="47606" y="36922"/>
                    <a:pt x="36900" y="47618"/>
                    <a:pt x="23689" y="47609"/>
                  </a:cubicBezTo>
                  <a:cubicBezTo>
                    <a:pt x="10487" y="47609"/>
                    <a:pt x="-209" y="36893"/>
                    <a:pt x="-200" y="23691"/>
                  </a:cubicBezTo>
                  <a:cubicBezTo>
                    <a:pt x="-190" y="10490"/>
                    <a:pt x="10516" y="-216"/>
                    <a:pt x="23727" y="-207"/>
                  </a:cubicBezTo>
                  <a:cubicBezTo>
                    <a:pt x="24004" y="-207"/>
                    <a:pt x="24289" y="-197"/>
                    <a:pt x="24565" y="-188"/>
                  </a:cubicBezTo>
                  <a:cubicBezTo>
                    <a:pt x="37519" y="70"/>
                    <a:pt x="47825" y="10766"/>
                    <a:pt x="47616" y="237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1" name="Google Shape;561;p2"/>
            <p:cNvSpPr/>
            <p:nvPr/>
          </p:nvSpPr>
          <p:spPr>
            <a:xfrm>
              <a:off x="5828821" y="4238848"/>
              <a:ext cx="4134" cy="6960"/>
            </a:xfrm>
            <a:custGeom>
              <a:rect b="b" l="l" r="r" t="t"/>
              <a:pathLst>
                <a:path extrusionOk="0" h="6960" w="4134">
                  <a:moveTo>
                    <a:pt x="3327" y="3856"/>
                  </a:moveTo>
                  <a:cubicBezTo>
                    <a:pt x="2470" y="5760"/>
                    <a:pt x="1231" y="6999"/>
                    <a:pt x="374" y="6713"/>
                  </a:cubicBezTo>
                  <a:cubicBezTo>
                    <a:pt x="-483" y="6427"/>
                    <a:pt x="-293" y="4522"/>
                    <a:pt x="374" y="2713"/>
                  </a:cubicBezTo>
                  <a:cubicBezTo>
                    <a:pt x="1041" y="903"/>
                    <a:pt x="2565" y="-526"/>
                    <a:pt x="3327" y="-145"/>
                  </a:cubicBezTo>
                  <a:cubicBezTo>
                    <a:pt x="4089" y="236"/>
                    <a:pt x="4184" y="1950"/>
                    <a:pt x="3327"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2" name="Google Shape;562;p2"/>
            <p:cNvSpPr/>
            <p:nvPr/>
          </p:nvSpPr>
          <p:spPr>
            <a:xfrm>
              <a:off x="5912643" y="4259093"/>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60"/>
                    <a:pt x="23623" y="-207"/>
                  </a:cubicBezTo>
                  <a:cubicBezTo>
                    <a:pt x="23908" y="-207"/>
                    <a:pt x="24184" y="-207"/>
                    <a:pt x="24470" y="-198"/>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3" name="Google Shape;563;p2"/>
            <p:cNvSpPr/>
            <p:nvPr/>
          </p:nvSpPr>
          <p:spPr>
            <a:xfrm>
              <a:off x="5922358" y="4270206"/>
              <a:ext cx="4050" cy="6964"/>
            </a:xfrm>
            <a:custGeom>
              <a:rect b="b" l="l" r="r" t="t"/>
              <a:pathLst>
                <a:path extrusionOk="0" h="6964" w="4050">
                  <a:moveTo>
                    <a:pt x="3324" y="3835"/>
                  </a:moveTo>
                  <a:cubicBezTo>
                    <a:pt x="2467" y="5739"/>
                    <a:pt x="1134" y="7073"/>
                    <a:pt x="372" y="6692"/>
                  </a:cubicBezTo>
                  <a:cubicBezTo>
                    <a:pt x="-390" y="6311"/>
                    <a:pt x="-390" y="4597"/>
                    <a:pt x="372" y="2691"/>
                  </a:cubicBezTo>
                  <a:cubicBezTo>
                    <a:pt x="1134" y="787"/>
                    <a:pt x="2467" y="-452"/>
                    <a:pt x="3229" y="-166"/>
                  </a:cubicBezTo>
                  <a:cubicBezTo>
                    <a:pt x="3991" y="120"/>
                    <a:pt x="4087" y="1930"/>
                    <a:pt x="3324"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4" name="Google Shape;564;p2"/>
            <p:cNvSpPr/>
            <p:nvPr/>
          </p:nvSpPr>
          <p:spPr>
            <a:xfrm>
              <a:off x="5864732" y="4243091"/>
              <a:ext cx="47818" cy="47815"/>
            </a:xfrm>
            <a:custGeom>
              <a:rect b="b" l="l" r="r" t="t"/>
              <a:pathLst>
                <a:path extrusionOk="0" h="47815" w="47818">
                  <a:moveTo>
                    <a:pt x="47616" y="23711"/>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5" name="Google Shape;565;p2"/>
            <p:cNvSpPr/>
            <p:nvPr/>
          </p:nvSpPr>
          <p:spPr>
            <a:xfrm>
              <a:off x="5874411" y="4254271"/>
              <a:ext cx="4168" cy="6967"/>
            </a:xfrm>
            <a:custGeom>
              <a:rect b="b" l="l" r="r" t="t"/>
              <a:pathLst>
                <a:path extrusionOk="0" h="6967" w="4168">
                  <a:moveTo>
                    <a:pt x="3361" y="3863"/>
                  </a:moveTo>
                  <a:cubicBezTo>
                    <a:pt x="2504" y="5768"/>
                    <a:pt x="1265" y="7006"/>
                    <a:pt x="408" y="6720"/>
                  </a:cubicBezTo>
                  <a:cubicBezTo>
                    <a:pt x="-449" y="6434"/>
                    <a:pt x="-354" y="4529"/>
                    <a:pt x="408" y="2624"/>
                  </a:cubicBezTo>
                  <a:cubicBezTo>
                    <a:pt x="1170" y="719"/>
                    <a:pt x="2599" y="-519"/>
                    <a:pt x="3361" y="-138"/>
                  </a:cubicBezTo>
                  <a:cubicBezTo>
                    <a:pt x="4123" y="243"/>
                    <a:pt x="4218" y="1957"/>
                    <a:pt x="3361"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6" name="Google Shape;566;p2"/>
            <p:cNvSpPr/>
            <p:nvPr/>
          </p:nvSpPr>
          <p:spPr>
            <a:xfrm>
              <a:off x="5772530" y="4215469"/>
              <a:ext cx="47626" cy="47625"/>
            </a:xfrm>
            <a:custGeom>
              <a:rect b="b" l="l" r="r" t="t"/>
              <a:pathLst>
                <a:path extrusionOk="0" h="47625" w="47626">
                  <a:moveTo>
                    <a:pt x="47425" y="23615"/>
                  </a:moveTo>
                  <a:cubicBezTo>
                    <a:pt x="47416" y="36769"/>
                    <a:pt x="36748" y="47418"/>
                    <a:pt x="23603" y="47418"/>
                  </a:cubicBezTo>
                  <a:cubicBezTo>
                    <a:pt x="10449" y="47409"/>
                    <a:pt x="-209" y="36741"/>
                    <a:pt x="-200" y="23587"/>
                  </a:cubicBezTo>
                  <a:cubicBezTo>
                    <a:pt x="-190" y="10442"/>
                    <a:pt x="10478" y="-216"/>
                    <a:pt x="23622" y="-207"/>
                  </a:cubicBezTo>
                  <a:cubicBezTo>
                    <a:pt x="23879" y="-207"/>
                    <a:pt x="24127" y="-207"/>
                    <a:pt x="24375" y="-197"/>
                  </a:cubicBezTo>
                  <a:cubicBezTo>
                    <a:pt x="37262" y="-45"/>
                    <a:pt x="47587" y="10528"/>
                    <a:pt x="47425" y="23415"/>
                  </a:cubicBezTo>
                  <a:cubicBezTo>
                    <a:pt x="47425" y="23482"/>
                    <a:pt x="47425" y="23549"/>
                    <a:pt x="47425"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7" name="Google Shape;567;p2"/>
            <p:cNvSpPr/>
            <p:nvPr/>
          </p:nvSpPr>
          <p:spPr>
            <a:xfrm>
              <a:off x="5782053" y="4226582"/>
              <a:ext cx="4134" cy="7032"/>
            </a:xfrm>
            <a:custGeom>
              <a:rect b="b" l="l" r="r" t="t"/>
              <a:pathLst>
                <a:path extrusionOk="0" h="7032" w="4134">
                  <a:moveTo>
                    <a:pt x="3327" y="3930"/>
                  </a:moveTo>
                  <a:cubicBezTo>
                    <a:pt x="2565" y="5740"/>
                    <a:pt x="1231" y="7073"/>
                    <a:pt x="374" y="6787"/>
                  </a:cubicBezTo>
                  <a:cubicBezTo>
                    <a:pt x="-483" y="6501"/>
                    <a:pt x="-293" y="4597"/>
                    <a:pt x="374" y="2691"/>
                  </a:cubicBezTo>
                  <a:cubicBezTo>
                    <a:pt x="1041" y="786"/>
                    <a:pt x="2565" y="-452"/>
                    <a:pt x="3327" y="-166"/>
                  </a:cubicBezTo>
                  <a:cubicBezTo>
                    <a:pt x="4089" y="120"/>
                    <a:pt x="4184" y="2025"/>
                    <a:pt x="3327"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8" name="Google Shape;568;p2"/>
            <p:cNvSpPr/>
            <p:nvPr/>
          </p:nvSpPr>
          <p:spPr>
            <a:xfrm>
              <a:off x="5724334" y="4199657"/>
              <a:ext cx="47818" cy="47815"/>
            </a:xfrm>
            <a:custGeom>
              <a:rect b="b" l="l" r="r" t="t"/>
              <a:pathLst>
                <a:path extrusionOk="0" h="47815" w="47818">
                  <a:moveTo>
                    <a:pt x="47616" y="23711"/>
                  </a:moveTo>
                  <a:cubicBezTo>
                    <a:pt x="47606" y="36912"/>
                    <a:pt x="36900" y="47609"/>
                    <a:pt x="23698" y="47609"/>
                  </a:cubicBezTo>
                  <a:cubicBezTo>
                    <a:pt x="1049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9" name="Google Shape;569;p2"/>
            <p:cNvSpPr/>
            <p:nvPr/>
          </p:nvSpPr>
          <p:spPr>
            <a:xfrm>
              <a:off x="5734049" y="4210868"/>
              <a:ext cx="4131" cy="6937"/>
            </a:xfrm>
            <a:custGeom>
              <a:rect b="b" l="l" r="r" t="t"/>
              <a:pathLst>
                <a:path extrusionOk="0" h="6937" w="4131">
                  <a:moveTo>
                    <a:pt x="3324" y="3832"/>
                  </a:moveTo>
                  <a:cubicBezTo>
                    <a:pt x="2467" y="5737"/>
                    <a:pt x="1134" y="6975"/>
                    <a:pt x="372" y="6690"/>
                  </a:cubicBezTo>
                  <a:cubicBezTo>
                    <a:pt x="-390" y="6404"/>
                    <a:pt x="-390" y="4499"/>
                    <a:pt x="372" y="2689"/>
                  </a:cubicBezTo>
                  <a:cubicBezTo>
                    <a:pt x="1134" y="880"/>
                    <a:pt x="2467" y="-454"/>
                    <a:pt x="3324" y="-168"/>
                  </a:cubicBezTo>
                  <a:cubicBezTo>
                    <a:pt x="4182" y="117"/>
                    <a:pt x="4086" y="1927"/>
                    <a:pt x="3324"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0" name="Google Shape;570;p2"/>
            <p:cNvSpPr/>
            <p:nvPr/>
          </p:nvSpPr>
          <p:spPr>
            <a:xfrm>
              <a:off x="5678709" y="4186418"/>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59"/>
                    <a:pt x="23623" y="-207"/>
                  </a:cubicBezTo>
                  <a:cubicBezTo>
                    <a:pt x="23908" y="-207"/>
                    <a:pt x="24184" y="-207"/>
                    <a:pt x="24470" y="-197"/>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1" name="Google Shape;571;p2"/>
            <p:cNvSpPr/>
            <p:nvPr/>
          </p:nvSpPr>
          <p:spPr>
            <a:xfrm>
              <a:off x="5688424" y="4197530"/>
              <a:ext cx="4131" cy="6964"/>
            </a:xfrm>
            <a:custGeom>
              <a:rect b="b" l="l" r="r" t="t"/>
              <a:pathLst>
                <a:path extrusionOk="0" h="6964" w="4131">
                  <a:moveTo>
                    <a:pt x="3324" y="3835"/>
                  </a:moveTo>
                  <a:cubicBezTo>
                    <a:pt x="2467" y="5739"/>
                    <a:pt x="1134" y="7073"/>
                    <a:pt x="372" y="6692"/>
                  </a:cubicBezTo>
                  <a:cubicBezTo>
                    <a:pt x="-390" y="6311"/>
                    <a:pt x="-390" y="4597"/>
                    <a:pt x="372" y="2692"/>
                  </a:cubicBezTo>
                  <a:cubicBezTo>
                    <a:pt x="1134" y="787"/>
                    <a:pt x="2467" y="-452"/>
                    <a:pt x="3324" y="-166"/>
                  </a:cubicBezTo>
                  <a:cubicBezTo>
                    <a:pt x="4182" y="120"/>
                    <a:pt x="4087" y="1930"/>
                    <a:pt x="3324"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2" name="Google Shape;572;p2"/>
            <p:cNvSpPr/>
            <p:nvPr/>
          </p:nvSpPr>
          <p:spPr>
            <a:xfrm>
              <a:off x="5632417" y="4170035"/>
              <a:ext cx="47818" cy="47815"/>
            </a:xfrm>
            <a:custGeom>
              <a:rect b="b" l="l" r="r" t="t"/>
              <a:pathLst>
                <a:path extrusionOk="0" h="47815" w="47818">
                  <a:moveTo>
                    <a:pt x="47616" y="23710"/>
                  </a:moveTo>
                  <a:cubicBezTo>
                    <a:pt x="47606" y="36912"/>
                    <a:pt x="36900" y="47609"/>
                    <a:pt x="23699" y="47609"/>
                  </a:cubicBezTo>
                  <a:cubicBezTo>
                    <a:pt x="10497" y="47599"/>
                    <a:pt x="-209" y="36893"/>
                    <a:pt x="-200" y="23682"/>
                  </a:cubicBezTo>
                  <a:cubicBezTo>
                    <a:pt x="-190" y="10480"/>
                    <a:pt x="10516" y="-216"/>
                    <a:pt x="23718" y="-207"/>
                  </a:cubicBezTo>
                  <a:cubicBezTo>
                    <a:pt x="23975" y="-207"/>
                    <a:pt x="24222" y="-207"/>
                    <a:pt x="24470" y="-197"/>
                  </a:cubicBezTo>
                  <a:cubicBezTo>
                    <a:pt x="37462" y="12"/>
                    <a:pt x="47826"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3" name="Google Shape;573;p2"/>
            <p:cNvSpPr/>
            <p:nvPr/>
          </p:nvSpPr>
          <p:spPr>
            <a:xfrm>
              <a:off x="5642133" y="4181215"/>
              <a:ext cx="4278" cy="6967"/>
            </a:xfrm>
            <a:custGeom>
              <a:rect b="b" l="l" r="r" t="t"/>
              <a:pathLst>
                <a:path extrusionOk="0" h="6967" w="4278">
                  <a:moveTo>
                    <a:pt x="3325" y="3862"/>
                  </a:moveTo>
                  <a:cubicBezTo>
                    <a:pt x="2467" y="5767"/>
                    <a:pt x="1134" y="7006"/>
                    <a:pt x="372" y="6720"/>
                  </a:cubicBezTo>
                  <a:cubicBezTo>
                    <a:pt x="-390" y="6434"/>
                    <a:pt x="-390" y="4529"/>
                    <a:pt x="372" y="2624"/>
                  </a:cubicBezTo>
                  <a:cubicBezTo>
                    <a:pt x="1134" y="719"/>
                    <a:pt x="2467" y="-519"/>
                    <a:pt x="3325" y="-138"/>
                  </a:cubicBezTo>
                  <a:cubicBezTo>
                    <a:pt x="4182" y="243"/>
                    <a:pt x="4468" y="1958"/>
                    <a:pt x="3325" y="38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4" name="Google Shape;574;p2"/>
            <p:cNvSpPr/>
            <p:nvPr/>
          </p:nvSpPr>
          <p:spPr>
            <a:xfrm>
              <a:off x="5587745" y="4149175"/>
              <a:ext cx="47817" cy="47815"/>
            </a:xfrm>
            <a:custGeom>
              <a:rect b="b" l="l" r="r" t="t"/>
              <a:pathLst>
                <a:path extrusionOk="0" h="47815" w="47817">
                  <a:moveTo>
                    <a:pt x="47616" y="23615"/>
                  </a:moveTo>
                  <a:cubicBezTo>
                    <a:pt x="47664" y="36817"/>
                    <a:pt x="36996" y="47561"/>
                    <a:pt x="23794" y="47608"/>
                  </a:cubicBezTo>
                  <a:cubicBezTo>
                    <a:pt x="10593" y="47656"/>
                    <a:pt x="-152" y="36988"/>
                    <a:pt x="-200" y="23777"/>
                  </a:cubicBezTo>
                  <a:cubicBezTo>
                    <a:pt x="-247" y="10575"/>
                    <a:pt x="10421" y="-159"/>
                    <a:pt x="23623" y="-207"/>
                  </a:cubicBezTo>
                  <a:cubicBezTo>
                    <a:pt x="23908" y="-207"/>
                    <a:pt x="24184" y="-207"/>
                    <a:pt x="24471" y="-197"/>
                  </a:cubicBezTo>
                  <a:cubicBezTo>
                    <a:pt x="37415" y="-45"/>
                    <a:pt x="47778" y="10575"/>
                    <a:pt x="47616" y="23520"/>
                  </a:cubicBezTo>
                  <a:cubicBezTo>
                    <a:pt x="47616" y="23548"/>
                    <a:pt x="47616" y="23586"/>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5" name="Google Shape;575;p2"/>
            <p:cNvSpPr/>
            <p:nvPr/>
          </p:nvSpPr>
          <p:spPr>
            <a:xfrm>
              <a:off x="5597460" y="4160288"/>
              <a:ext cx="4132" cy="6964"/>
            </a:xfrm>
            <a:custGeom>
              <a:rect b="b" l="l" r="r" t="t"/>
              <a:pathLst>
                <a:path extrusionOk="0" h="6964" w="4132">
                  <a:moveTo>
                    <a:pt x="3325" y="3930"/>
                  </a:moveTo>
                  <a:cubicBezTo>
                    <a:pt x="2467" y="5739"/>
                    <a:pt x="1134" y="7073"/>
                    <a:pt x="372" y="6692"/>
                  </a:cubicBezTo>
                  <a:cubicBezTo>
                    <a:pt x="-390" y="6311"/>
                    <a:pt x="-390" y="4597"/>
                    <a:pt x="372" y="2692"/>
                  </a:cubicBezTo>
                  <a:cubicBezTo>
                    <a:pt x="1134" y="787"/>
                    <a:pt x="2467" y="-452"/>
                    <a:pt x="3325" y="-166"/>
                  </a:cubicBezTo>
                  <a:cubicBezTo>
                    <a:pt x="4182" y="120"/>
                    <a:pt x="4087" y="1930"/>
                    <a:pt x="3325"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6" name="Google Shape;576;p2"/>
            <p:cNvSpPr/>
            <p:nvPr/>
          </p:nvSpPr>
          <p:spPr>
            <a:xfrm>
              <a:off x="5543835" y="4131553"/>
              <a:ext cx="47818" cy="47815"/>
            </a:xfrm>
            <a:custGeom>
              <a:rect b="b" l="l" r="r" t="t"/>
              <a:pathLst>
                <a:path extrusionOk="0" h="47815" w="47818">
                  <a:moveTo>
                    <a:pt x="47616" y="23711"/>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7" name="Google Shape;577;p2"/>
            <p:cNvSpPr/>
            <p:nvPr/>
          </p:nvSpPr>
          <p:spPr>
            <a:xfrm>
              <a:off x="5553550" y="4142762"/>
              <a:ext cx="4132" cy="6939"/>
            </a:xfrm>
            <a:custGeom>
              <a:rect b="b" l="l" r="r" t="t"/>
              <a:pathLst>
                <a:path extrusionOk="0" h="6939" w="4132">
                  <a:moveTo>
                    <a:pt x="3324" y="3835"/>
                  </a:moveTo>
                  <a:cubicBezTo>
                    <a:pt x="2467" y="5739"/>
                    <a:pt x="1134" y="6978"/>
                    <a:pt x="372" y="6692"/>
                  </a:cubicBezTo>
                  <a:cubicBezTo>
                    <a:pt x="-390" y="6406"/>
                    <a:pt x="-390" y="4597"/>
                    <a:pt x="372" y="2692"/>
                  </a:cubicBezTo>
                  <a:cubicBezTo>
                    <a:pt x="1134" y="787"/>
                    <a:pt x="2467" y="-452"/>
                    <a:pt x="3324" y="-166"/>
                  </a:cubicBezTo>
                  <a:cubicBezTo>
                    <a:pt x="4182" y="120"/>
                    <a:pt x="4087" y="1930"/>
                    <a:pt x="3324"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8" name="Google Shape;578;p2"/>
            <p:cNvSpPr/>
            <p:nvPr/>
          </p:nvSpPr>
          <p:spPr>
            <a:xfrm>
              <a:off x="5955791" y="4268047"/>
              <a:ext cx="47817" cy="47815"/>
            </a:xfrm>
            <a:custGeom>
              <a:rect b="b" l="l" r="r" t="t"/>
              <a:pathLst>
                <a:path extrusionOk="0" h="47815" w="47817">
                  <a:moveTo>
                    <a:pt x="47616" y="23710"/>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8"/>
                  </a:cubicBezTo>
                  <a:cubicBezTo>
                    <a:pt x="37415" y="-45"/>
                    <a:pt x="47778" y="10575"/>
                    <a:pt x="47616" y="23510"/>
                  </a:cubicBezTo>
                  <a:cubicBezTo>
                    <a:pt x="47616" y="23577"/>
                    <a:pt x="47616" y="23644"/>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9" name="Google Shape;579;p2"/>
            <p:cNvSpPr/>
            <p:nvPr/>
          </p:nvSpPr>
          <p:spPr>
            <a:xfrm>
              <a:off x="5965506" y="4278941"/>
              <a:ext cx="4132" cy="6896"/>
            </a:xfrm>
            <a:custGeom>
              <a:rect b="b" l="l" r="r" t="t"/>
              <a:pathLst>
                <a:path extrusionOk="0" h="6896" w="4132">
                  <a:moveTo>
                    <a:pt x="3324" y="3862"/>
                  </a:moveTo>
                  <a:cubicBezTo>
                    <a:pt x="2467" y="5672"/>
                    <a:pt x="1134" y="7006"/>
                    <a:pt x="372" y="6625"/>
                  </a:cubicBezTo>
                  <a:cubicBezTo>
                    <a:pt x="-390" y="6244"/>
                    <a:pt x="-390" y="4529"/>
                    <a:pt x="372" y="2624"/>
                  </a:cubicBezTo>
                  <a:cubicBezTo>
                    <a:pt x="1134" y="719"/>
                    <a:pt x="2467" y="-519"/>
                    <a:pt x="3324" y="-138"/>
                  </a:cubicBezTo>
                  <a:cubicBezTo>
                    <a:pt x="4182" y="243"/>
                    <a:pt x="4087" y="1957"/>
                    <a:pt x="3324" y="38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0" name="Google Shape;580;p2"/>
            <p:cNvSpPr/>
            <p:nvPr/>
          </p:nvSpPr>
          <p:spPr>
            <a:xfrm>
              <a:off x="5500020" y="4115647"/>
              <a:ext cx="47817" cy="47815"/>
            </a:xfrm>
            <a:custGeom>
              <a:rect b="b" l="l" r="r" t="t"/>
              <a:pathLst>
                <a:path extrusionOk="0" h="47815" w="47817">
                  <a:moveTo>
                    <a:pt x="47616" y="23710"/>
                  </a:moveTo>
                  <a:cubicBezTo>
                    <a:pt x="47606" y="36912"/>
                    <a:pt x="36900" y="47609"/>
                    <a:pt x="23699" y="47609"/>
                  </a:cubicBezTo>
                  <a:cubicBezTo>
                    <a:pt x="10487" y="47599"/>
                    <a:pt x="-209" y="36893"/>
                    <a:pt x="-200" y="23682"/>
                  </a:cubicBezTo>
                  <a:cubicBezTo>
                    <a:pt x="-190" y="10480"/>
                    <a:pt x="10516" y="-216"/>
                    <a:pt x="23718" y="-207"/>
                  </a:cubicBezTo>
                  <a:cubicBezTo>
                    <a:pt x="23975" y="-207"/>
                    <a:pt x="24222" y="-207"/>
                    <a:pt x="24470" y="-198"/>
                  </a:cubicBezTo>
                  <a:cubicBezTo>
                    <a:pt x="37443" y="60"/>
                    <a:pt x="47778" y="10737"/>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1" name="Google Shape;581;p2"/>
            <p:cNvSpPr/>
            <p:nvPr/>
          </p:nvSpPr>
          <p:spPr>
            <a:xfrm>
              <a:off x="5510021" y="4125970"/>
              <a:ext cx="3931" cy="6967"/>
            </a:xfrm>
            <a:custGeom>
              <a:rect b="b" l="l" r="r" t="t"/>
              <a:pathLst>
                <a:path extrusionOk="0" h="6967" w="3931">
                  <a:moveTo>
                    <a:pt x="3229" y="3863"/>
                  </a:moveTo>
                  <a:cubicBezTo>
                    <a:pt x="2467" y="5768"/>
                    <a:pt x="1134" y="7006"/>
                    <a:pt x="372" y="6720"/>
                  </a:cubicBezTo>
                  <a:cubicBezTo>
                    <a:pt x="-390" y="6434"/>
                    <a:pt x="-390" y="4529"/>
                    <a:pt x="372" y="2624"/>
                  </a:cubicBezTo>
                  <a:cubicBezTo>
                    <a:pt x="1134" y="719"/>
                    <a:pt x="2467" y="-519"/>
                    <a:pt x="3229" y="-138"/>
                  </a:cubicBezTo>
                  <a:cubicBezTo>
                    <a:pt x="3991" y="243"/>
                    <a:pt x="3801" y="2338"/>
                    <a:pt x="3229"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2" name="Google Shape;582;p2"/>
            <p:cNvSpPr/>
            <p:nvPr/>
          </p:nvSpPr>
          <p:spPr>
            <a:xfrm>
              <a:off x="6002734" y="4276220"/>
              <a:ext cx="47826" cy="47867"/>
            </a:xfrm>
            <a:custGeom>
              <a:rect b="b" l="l" r="r" t="t"/>
              <a:pathLst>
                <a:path extrusionOk="0" h="47867" w="47826">
                  <a:moveTo>
                    <a:pt x="47345" y="20109"/>
                  </a:moveTo>
                  <a:cubicBezTo>
                    <a:pt x="49355" y="33158"/>
                    <a:pt x="40402" y="45369"/>
                    <a:pt x="27352" y="47379"/>
                  </a:cubicBezTo>
                  <a:cubicBezTo>
                    <a:pt x="14303" y="49389"/>
                    <a:pt x="2092" y="40436"/>
                    <a:pt x="82" y="27386"/>
                  </a:cubicBezTo>
                  <a:cubicBezTo>
                    <a:pt x="-1928" y="14337"/>
                    <a:pt x="7026" y="2126"/>
                    <a:pt x="20075" y="116"/>
                  </a:cubicBezTo>
                  <a:cubicBezTo>
                    <a:pt x="20342" y="78"/>
                    <a:pt x="20599" y="40"/>
                    <a:pt x="20866" y="11"/>
                  </a:cubicBezTo>
                  <a:cubicBezTo>
                    <a:pt x="33724" y="-1741"/>
                    <a:pt x="45574" y="7250"/>
                    <a:pt x="47345" y="201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3" name="Google Shape;583;p2"/>
            <p:cNvSpPr/>
            <p:nvPr/>
          </p:nvSpPr>
          <p:spPr>
            <a:xfrm>
              <a:off x="6011471" y="4289185"/>
              <a:ext cx="3512" cy="7273"/>
            </a:xfrm>
            <a:custGeom>
              <a:rect b="b" l="l" r="r" t="t"/>
              <a:pathLst>
                <a:path extrusionOk="0" h="7273" w="3512">
                  <a:moveTo>
                    <a:pt x="3080" y="3811"/>
                  </a:moveTo>
                  <a:cubicBezTo>
                    <a:pt x="2508" y="5811"/>
                    <a:pt x="1460" y="7240"/>
                    <a:pt x="603" y="7049"/>
                  </a:cubicBezTo>
                  <a:cubicBezTo>
                    <a:pt x="-254" y="6859"/>
                    <a:pt x="-444" y="5049"/>
                    <a:pt x="127" y="3049"/>
                  </a:cubicBezTo>
                  <a:cubicBezTo>
                    <a:pt x="699" y="1048"/>
                    <a:pt x="1746" y="-380"/>
                    <a:pt x="2508" y="-190"/>
                  </a:cubicBezTo>
                  <a:cubicBezTo>
                    <a:pt x="3270" y="1"/>
                    <a:pt x="3556" y="1811"/>
                    <a:pt x="3080" y="38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4" name="Google Shape;584;p2"/>
            <p:cNvSpPr/>
            <p:nvPr/>
          </p:nvSpPr>
          <p:spPr>
            <a:xfrm>
              <a:off x="5462396" y="4087072"/>
              <a:ext cx="47817" cy="47815"/>
            </a:xfrm>
            <a:custGeom>
              <a:rect b="b" l="l" r="r" t="t"/>
              <a:pathLst>
                <a:path extrusionOk="0" h="47815" w="47817">
                  <a:moveTo>
                    <a:pt x="47616" y="23710"/>
                  </a:moveTo>
                  <a:cubicBezTo>
                    <a:pt x="47606" y="36912"/>
                    <a:pt x="36900" y="47609"/>
                    <a:pt x="23698" y="47609"/>
                  </a:cubicBezTo>
                  <a:cubicBezTo>
                    <a:pt x="10497" y="47599"/>
                    <a:pt x="-209" y="36893"/>
                    <a:pt x="-200" y="23682"/>
                  </a:cubicBezTo>
                  <a:cubicBezTo>
                    <a:pt x="-190" y="10480"/>
                    <a:pt x="10516" y="-216"/>
                    <a:pt x="23717" y="-207"/>
                  </a:cubicBezTo>
                  <a:cubicBezTo>
                    <a:pt x="23975" y="-207"/>
                    <a:pt x="24222" y="-207"/>
                    <a:pt x="24470" y="-198"/>
                  </a:cubicBezTo>
                  <a:cubicBezTo>
                    <a:pt x="37414" y="-45"/>
                    <a:pt x="47778" y="10575"/>
                    <a:pt x="47616" y="23510"/>
                  </a:cubicBezTo>
                  <a:cubicBezTo>
                    <a:pt x="47616" y="23577"/>
                    <a:pt x="47616" y="23644"/>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5" name="Google Shape;585;p2"/>
            <p:cNvSpPr/>
            <p:nvPr/>
          </p:nvSpPr>
          <p:spPr>
            <a:xfrm>
              <a:off x="5471826" y="4097899"/>
              <a:ext cx="4240" cy="7032"/>
            </a:xfrm>
            <a:custGeom>
              <a:rect b="b" l="l" r="r" t="t"/>
              <a:pathLst>
                <a:path extrusionOk="0" h="7032" w="4240">
                  <a:moveTo>
                    <a:pt x="3325" y="3930"/>
                  </a:moveTo>
                  <a:cubicBezTo>
                    <a:pt x="2467" y="5739"/>
                    <a:pt x="1134" y="7073"/>
                    <a:pt x="372" y="6787"/>
                  </a:cubicBezTo>
                  <a:cubicBezTo>
                    <a:pt x="-390" y="6501"/>
                    <a:pt x="-390" y="4597"/>
                    <a:pt x="372" y="2691"/>
                  </a:cubicBezTo>
                  <a:cubicBezTo>
                    <a:pt x="1134" y="787"/>
                    <a:pt x="2467" y="-452"/>
                    <a:pt x="3325" y="-166"/>
                  </a:cubicBezTo>
                  <a:cubicBezTo>
                    <a:pt x="4182" y="120"/>
                    <a:pt x="4372" y="2025"/>
                    <a:pt x="3325"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6" name="Google Shape;586;p2"/>
            <p:cNvSpPr/>
            <p:nvPr/>
          </p:nvSpPr>
          <p:spPr>
            <a:xfrm>
              <a:off x="5418009" y="4068107"/>
              <a:ext cx="47818" cy="47815"/>
            </a:xfrm>
            <a:custGeom>
              <a:rect b="b" l="l" r="r" t="t"/>
              <a:pathLst>
                <a:path extrusionOk="0" h="47815" w="47818">
                  <a:moveTo>
                    <a:pt x="47616" y="23625"/>
                  </a:moveTo>
                  <a:cubicBezTo>
                    <a:pt x="47664" y="36826"/>
                    <a:pt x="36996" y="47571"/>
                    <a:pt x="23784" y="47609"/>
                  </a:cubicBezTo>
                  <a:cubicBezTo>
                    <a:pt x="10583" y="47656"/>
                    <a:pt x="-152" y="36989"/>
                    <a:pt x="-200" y="23787"/>
                  </a:cubicBezTo>
                  <a:cubicBezTo>
                    <a:pt x="-247" y="10585"/>
                    <a:pt x="10421" y="-159"/>
                    <a:pt x="23632" y="-207"/>
                  </a:cubicBezTo>
                  <a:cubicBezTo>
                    <a:pt x="23937" y="-207"/>
                    <a:pt x="24251" y="-197"/>
                    <a:pt x="24565" y="-188"/>
                  </a:cubicBezTo>
                  <a:cubicBezTo>
                    <a:pt x="37500" y="22"/>
                    <a:pt x="47825" y="10680"/>
                    <a:pt x="47616" y="23615"/>
                  </a:cubicBezTo>
                  <a:cubicBezTo>
                    <a:pt x="47616" y="23625"/>
                    <a:pt x="47616" y="23625"/>
                    <a:pt x="47616" y="236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7" name="Google Shape;587;p2"/>
            <p:cNvSpPr/>
            <p:nvPr/>
          </p:nvSpPr>
          <p:spPr>
            <a:xfrm>
              <a:off x="5428106" y="4079516"/>
              <a:ext cx="4132" cy="6964"/>
            </a:xfrm>
            <a:custGeom>
              <a:rect b="b" l="l" r="r" t="t"/>
              <a:pathLst>
                <a:path extrusionOk="0" h="6964" w="4132">
                  <a:moveTo>
                    <a:pt x="3325" y="3930"/>
                  </a:moveTo>
                  <a:cubicBezTo>
                    <a:pt x="2467" y="5739"/>
                    <a:pt x="1134" y="7073"/>
                    <a:pt x="372" y="6692"/>
                  </a:cubicBezTo>
                  <a:cubicBezTo>
                    <a:pt x="-390" y="6311"/>
                    <a:pt x="-390" y="4597"/>
                    <a:pt x="372" y="2691"/>
                  </a:cubicBezTo>
                  <a:cubicBezTo>
                    <a:pt x="1134" y="786"/>
                    <a:pt x="2467" y="-452"/>
                    <a:pt x="3325" y="-166"/>
                  </a:cubicBezTo>
                  <a:cubicBezTo>
                    <a:pt x="4182" y="120"/>
                    <a:pt x="4087" y="2025"/>
                    <a:pt x="3325"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8" name="Google Shape;588;p2"/>
            <p:cNvSpPr/>
            <p:nvPr/>
          </p:nvSpPr>
          <p:spPr>
            <a:xfrm>
              <a:off x="5330665" y="4018968"/>
              <a:ext cx="47818" cy="47815"/>
            </a:xfrm>
            <a:custGeom>
              <a:rect b="b" l="l" r="r" t="t"/>
              <a:pathLst>
                <a:path extrusionOk="0" h="47815" w="47818">
                  <a:moveTo>
                    <a:pt x="47616" y="23711"/>
                  </a:moveTo>
                  <a:cubicBezTo>
                    <a:pt x="47606" y="36912"/>
                    <a:pt x="36900" y="47609"/>
                    <a:pt x="23699" y="47609"/>
                  </a:cubicBezTo>
                  <a:cubicBezTo>
                    <a:pt x="10487" y="47599"/>
                    <a:pt x="-209" y="36893"/>
                    <a:pt x="-200" y="23682"/>
                  </a:cubicBezTo>
                  <a:cubicBezTo>
                    <a:pt x="-190" y="10480"/>
                    <a:pt x="10516" y="-216"/>
                    <a:pt x="23718"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9" name="Google Shape;589;p2"/>
            <p:cNvSpPr/>
            <p:nvPr/>
          </p:nvSpPr>
          <p:spPr>
            <a:xfrm>
              <a:off x="5340381" y="4030148"/>
              <a:ext cx="4050" cy="6967"/>
            </a:xfrm>
            <a:custGeom>
              <a:rect b="b" l="l" r="r" t="t"/>
              <a:pathLst>
                <a:path extrusionOk="0" h="6967" w="4050">
                  <a:moveTo>
                    <a:pt x="3325" y="3863"/>
                  </a:moveTo>
                  <a:cubicBezTo>
                    <a:pt x="2467" y="5768"/>
                    <a:pt x="1134" y="7006"/>
                    <a:pt x="372" y="6720"/>
                  </a:cubicBezTo>
                  <a:cubicBezTo>
                    <a:pt x="-390" y="6434"/>
                    <a:pt x="-390" y="4529"/>
                    <a:pt x="372" y="2624"/>
                  </a:cubicBezTo>
                  <a:cubicBezTo>
                    <a:pt x="1134" y="719"/>
                    <a:pt x="2467" y="-519"/>
                    <a:pt x="3229" y="-138"/>
                  </a:cubicBezTo>
                  <a:cubicBezTo>
                    <a:pt x="3991" y="243"/>
                    <a:pt x="4087" y="1957"/>
                    <a:pt x="3325"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0" name="Google Shape;590;p2"/>
            <p:cNvSpPr/>
            <p:nvPr/>
          </p:nvSpPr>
          <p:spPr>
            <a:xfrm>
              <a:off x="5373528" y="4045533"/>
              <a:ext cx="47818" cy="47815"/>
            </a:xfrm>
            <a:custGeom>
              <a:rect b="b" l="l" r="r" t="t"/>
              <a:pathLst>
                <a:path extrusionOk="0" h="47815" w="47818">
                  <a:moveTo>
                    <a:pt x="47616" y="23625"/>
                  </a:moveTo>
                  <a:cubicBezTo>
                    <a:pt x="47664" y="36826"/>
                    <a:pt x="36996" y="47571"/>
                    <a:pt x="23785" y="47609"/>
                  </a:cubicBezTo>
                  <a:cubicBezTo>
                    <a:pt x="10583" y="47656"/>
                    <a:pt x="-152" y="36988"/>
                    <a:pt x="-200" y="23787"/>
                  </a:cubicBezTo>
                  <a:cubicBezTo>
                    <a:pt x="-247" y="10585"/>
                    <a:pt x="10421" y="-159"/>
                    <a:pt x="23632" y="-207"/>
                  </a:cubicBezTo>
                  <a:cubicBezTo>
                    <a:pt x="23937" y="-207"/>
                    <a:pt x="24251" y="-197"/>
                    <a:pt x="24566" y="-188"/>
                  </a:cubicBezTo>
                  <a:cubicBezTo>
                    <a:pt x="37501" y="22"/>
                    <a:pt x="47825" y="10680"/>
                    <a:pt x="47616" y="23615"/>
                  </a:cubicBezTo>
                  <a:cubicBezTo>
                    <a:pt x="47616" y="23625"/>
                    <a:pt x="47616" y="23625"/>
                    <a:pt x="47616" y="236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1" name="Google Shape;591;p2"/>
            <p:cNvSpPr/>
            <p:nvPr/>
          </p:nvSpPr>
          <p:spPr>
            <a:xfrm>
              <a:off x="5383243" y="4056655"/>
              <a:ext cx="4132" cy="6964"/>
            </a:xfrm>
            <a:custGeom>
              <a:rect b="b" l="l" r="r" t="t"/>
              <a:pathLst>
                <a:path extrusionOk="0" h="6964" w="4132">
                  <a:moveTo>
                    <a:pt x="3325" y="3835"/>
                  </a:moveTo>
                  <a:cubicBezTo>
                    <a:pt x="2467" y="5740"/>
                    <a:pt x="1134" y="7073"/>
                    <a:pt x="372" y="6692"/>
                  </a:cubicBezTo>
                  <a:cubicBezTo>
                    <a:pt x="-390" y="6311"/>
                    <a:pt x="-390" y="4597"/>
                    <a:pt x="372" y="2692"/>
                  </a:cubicBezTo>
                  <a:cubicBezTo>
                    <a:pt x="1134" y="787"/>
                    <a:pt x="2563" y="-452"/>
                    <a:pt x="3325" y="-166"/>
                  </a:cubicBezTo>
                  <a:cubicBezTo>
                    <a:pt x="4087" y="120"/>
                    <a:pt x="4182" y="2025"/>
                    <a:pt x="3325"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2" name="Google Shape;592;p2"/>
            <p:cNvSpPr/>
            <p:nvPr/>
          </p:nvSpPr>
          <p:spPr>
            <a:xfrm>
              <a:off x="5283897" y="3996203"/>
              <a:ext cx="47818" cy="47815"/>
            </a:xfrm>
            <a:custGeom>
              <a:rect b="b" l="l" r="r" t="t"/>
              <a:pathLst>
                <a:path extrusionOk="0" h="47815" w="47818">
                  <a:moveTo>
                    <a:pt x="47616" y="23710"/>
                  </a:moveTo>
                  <a:cubicBezTo>
                    <a:pt x="47606" y="36912"/>
                    <a:pt x="36900" y="47609"/>
                    <a:pt x="23699" y="47609"/>
                  </a:cubicBezTo>
                  <a:cubicBezTo>
                    <a:pt x="10497" y="47599"/>
                    <a:pt x="-209" y="36893"/>
                    <a:pt x="-200" y="23682"/>
                  </a:cubicBezTo>
                  <a:cubicBezTo>
                    <a:pt x="-190" y="10480"/>
                    <a:pt x="10516" y="-216"/>
                    <a:pt x="23718" y="-207"/>
                  </a:cubicBezTo>
                  <a:cubicBezTo>
                    <a:pt x="23975" y="-207"/>
                    <a:pt x="24222" y="-207"/>
                    <a:pt x="24470" y="-197"/>
                  </a:cubicBezTo>
                  <a:cubicBezTo>
                    <a:pt x="37462" y="12"/>
                    <a:pt x="47825"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3" name="Google Shape;593;p2"/>
            <p:cNvSpPr/>
            <p:nvPr/>
          </p:nvSpPr>
          <p:spPr>
            <a:xfrm>
              <a:off x="5293613" y="4007383"/>
              <a:ext cx="4132" cy="6967"/>
            </a:xfrm>
            <a:custGeom>
              <a:rect b="b" l="l" r="r" t="t"/>
              <a:pathLst>
                <a:path extrusionOk="0" h="6967" w="4132">
                  <a:moveTo>
                    <a:pt x="3325" y="3862"/>
                  </a:moveTo>
                  <a:cubicBezTo>
                    <a:pt x="2467" y="5767"/>
                    <a:pt x="1134" y="7006"/>
                    <a:pt x="372" y="6720"/>
                  </a:cubicBezTo>
                  <a:cubicBezTo>
                    <a:pt x="-390" y="6434"/>
                    <a:pt x="-390" y="4529"/>
                    <a:pt x="372" y="2624"/>
                  </a:cubicBezTo>
                  <a:cubicBezTo>
                    <a:pt x="1134" y="719"/>
                    <a:pt x="2467" y="-519"/>
                    <a:pt x="3325" y="-138"/>
                  </a:cubicBezTo>
                  <a:cubicBezTo>
                    <a:pt x="4182" y="243"/>
                    <a:pt x="4087" y="1958"/>
                    <a:pt x="3325" y="38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4" name="Google Shape;594;p2"/>
            <p:cNvSpPr/>
            <p:nvPr/>
          </p:nvSpPr>
          <p:spPr>
            <a:xfrm>
              <a:off x="5239796" y="3972867"/>
              <a:ext cx="47817" cy="47815"/>
            </a:xfrm>
            <a:custGeom>
              <a:rect b="b" l="l" r="r" t="t"/>
              <a:pathLst>
                <a:path extrusionOk="0" h="47815" w="47817">
                  <a:moveTo>
                    <a:pt x="47616" y="23615"/>
                  </a:moveTo>
                  <a:cubicBezTo>
                    <a:pt x="47664" y="36817"/>
                    <a:pt x="36996" y="47561"/>
                    <a:pt x="23794" y="47609"/>
                  </a:cubicBezTo>
                  <a:cubicBezTo>
                    <a:pt x="10593" y="47656"/>
                    <a:pt x="-152" y="36988"/>
                    <a:pt x="-200" y="23777"/>
                  </a:cubicBezTo>
                  <a:cubicBezTo>
                    <a:pt x="-247" y="10576"/>
                    <a:pt x="10421" y="-159"/>
                    <a:pt x="23623" y="-207"/>
                  </a:cubicBezTo>
                  <a:cubicBezTo>
                    <a:pt x="23908" y="-207"/>
                    <a:pt x="24184" y="-207"/>
                    <a:pt x="24470" y="-197"/>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5" name="Google Shape;595;p2"/>
            <p:cNvSpPr/>
            <p:nvPr/>
          </p:nvSpPr>
          <p:spPr>
            <a:xfrm>
              <a:off x="5249512" y="3984266"/>
              <a:ext cx="4036" cy="6964"/>
            </a:xfrm>
            <a:custGeom>
              <a:rect b="b" l="l" r="r" t="t"/>
              <a:pathLst>
                <a:path extrusionOk="0" h="6964" w="4036">
                  <a:moveTo>
                    <a:pt x="3229" y="3834"/>
                  </a:moveTo>
                  <a:cubicBezTo>
                    <a:pt x="2467" y="5739"/>
                    <a:pt x="1134" y="7073"/>
                    <a:pt x="372" y="6692"/>
                  </a:cubicBezTo>
                  <a:cubicBezTo>
                    <a:pt x="-390" y="6311"/>
                    <a:pt x="-390" y="4597"/>
                    <a:pt x="372" y="2691"/>
                  </a:cubicBezTo>
                  <a:cubicBezTo>
                    <a:pt x="1134" y="786"/>
                    <a:pt x="2467" y="-452"/>
                    <a:pt x="3229" y="-166"/>
                  </a:cubicBezTo>
                  <a:cubicBezTo>
                    <a:pt x="3992" y="120"/>
                    <a:pt x="4087" y="2025"/>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6" name="Google Shape;596;p2"/>
            <p:cNvSpPr/>
            <p:nvPr/>
          </p:nvSpPr>
          <p:spPr>
            <a:xfrm>
              <a:off x="5194267" y="3952579"/>
              <a:ext cx="47818" cy="47815"/>
            </a:xfrm>
            <a:custGeom>
              <a:rect b="b" l="l" r="r" t="t"/>
              <a:pathLst>
                <a:path extrusionOk="0" h="47815" w="47818">
                  <a:moveTo>
                    <a:pt x="47616" y="23711"/>
                  </a:moveTo>
                  <a:cubicBezTo>
                    <a:pt x="47606" y="36912"/>
                    <a:pt x="36900" y="47609"/>
                    <a:pt x="23698" y="47609"/>
                  </a:cubicBezTo>
                  <a:cubicBezTo>
                    <a:pt x="10497" y="47599"/>
                    <a:pt x="-209" y="36893"/>
                    <a:pt x="-200" y="23682"/>
                  </a:cubicBezTo>
                  <a:cubicBezTo>
                    <a:pt x="-190" y="10480"/>
                    <a:pt x="10516" y="-216"/>
                    <a:pt x="23718"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7" name="Google Shape;597;p2"/>
            <p:cNvSpPr/>
            <p:nvPr/>
          </p:nvSpPr>
          <p:spPr>
            <a:xfrm>
              <a:off x="5203983" y="3964045"/>
              <a:ext cx="4278" cy="6965"/>
            </a:xfrm>
            <a:custGeom>
              <a:rect b="b" l="l" r="r" t="t"/>
              <a:pathLst>
                <a:path extrusionOk="0" h="6965" w="4278">
                  <a:moveTo>
                    <a:pt x="3325" y="3863"/>
                  </a:moveTo>
                  <a:cubicBezTo>
                    <a:pt x="2467" y="5672"/>
                    <a:pt x="1134" y="7006"/>
                    <a:pt x="372" y="6720"/>
                  </a:cubicBezTo>
                  <a:cubicBezTo>
                    <a:pt x="-390" y="6434"/>
                    <a:pt x="-390" y="4529"/>
                    <a:pt x="372" y="2624"/>
                  </a:cubicBezTo>
                  <a:cubicBezTo>
                    <a:pt x="1134" y="719"/>
                    <a:pt x="2467" y="-519"/>
                    <a:pt x="3325" y="-138"/>
                  </a:cubicBezTo>
                  <a:cubicBezTo>
                    <a:pt x="4182" y="243"/>
                    <a:pt x="4468" y="1672"/>
                    <a:pt x="3325"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8" name="Google Shape;598;p2"/>
            <p:cNvSpPr/>
            <p:nvPr/>
          </p:nvSpPr>
          <p:spPr>
            <a:xfrm>
              <a:off x="5150452" y="3928957"/>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59"/>
                    <a:pt x="23623" y="-207"/>
                  </a:cubicBezTo>
                  <a:cubicBezTo>
                    <a:pt x="23908" y="-207"/>
                    <a:pt x="24184" y="-207"/>
                    <a:pt x="24470" y="-197"/>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9" name="Google Shape;599;p2"/>
            <p:cNvSpPr/>
            <p:nvPr/>
          </p:nvSpPr>
          <p:spPr>
            <a:xfrm>
              <a:off x="5160168" y="3940070"/>
              <a:ext cx="4036" cy="6964"/>
            </a:xfrm>
            <a:custGeom>
              <a:rect b="b" l="l" r="r" t="t"/>
              <a:pathLst>
                <a:path extrusionOk="0" h="6964" w="4036">
                  <a:moveTo>
                    <a:pt x="3229" y="3835"/>
                  </a:moveTo>
                  <a:cubicBezTo>
                    <a:pt x="2467" y="5739"/>
                    <a:pt x="1134" y="7073"/>
                    <a:pt x="372" y="6692"/>
                  </a:cubicBezTo>
                  <a:cubicBezTo>
                    <a:pt x="-390" y="6311"/>
                    <a:pt x="-390" y="4597"/>
                    <a:pt x="372" y="2691"/>
                  </a:cubicBezTo>
                  <a:cubicBezTo>
                    <a:pt x="1134" y="787"/>
                    <a:pt x="2467" y="-452"/>
                    <a:pt x="3229" y="-166"/>
                  </a:cubicBezTo>
                  <a:cubicBezTo>
                    <a:pt x="3991" y="120"/>
                    <a:pt x="4087"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0" name="Google Shape;600;p2"/>
            <p:cNvSpPr/>
            <p:nvPr/>
          </p:nvSpPr>
          <p:spPr>
            <a:xfrm>
              <a:off x="5111781" y="3897429"/>
              <a:ext cx="47628" cy="47625"/>
            </a:xfrm>
            <a:custGeom>
              <a:rect b="b" l="l" r="r" t="t"/>
              <a:pathLst>
                <a:path extrusionOk="0" h="47625" w="47628">
                  <a:moveTo>
                    <a:pt x="47426" y="23710"/>
                  </a:moveTo>
                  <a:cubicBezTo>
                    <a:pt x="47368" y="36865"/>
                    <a:pt x="36653" y="47475"/>
                    <a:pt x="23508" y="47418"/>
                  </a:cubicBezTo>
                  <a:cubicBezTo>
                    <a:pt x="10354" y="47351"/>
                    <a:pt x="-257" y="36645"/>
                    <a:pt x="-199" y="23491"/>
                  </a:cubicBezTo>
                  <a:cubicBezTo>
                    <a:pt x="-142" y="10347"/>
                    <a:pt x="10573" y="-264"/>
                    <a:pt x="23718" y="-207"/>
                  </a:cubicBezTo>
                  <a:cubicBezTo>
                    <a:pt x="23937" y="-207"/>
                    <a:pt x="24156" y="-207"/>
                    <a:pt x="24375" y="-197"/>
                  </a:cubicBezTo>
                  <a:cubicBezTo>
                    <a:pt x="37329" y="60"/>
                    <a:pt x="47635" y="10757"/>
                    <a:pt x="4742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1" name="Google Shape;601;p2"/>
            <p:cNvSpPr/>
            <p:nvPr/>
          </p:nvSpPr>
          <p:spPr>
            <a:xfrm>
              <a:off x="5121304" y="3908616"/>
              <a:ext cx="4134" cy="6960"/>
            </a:xfrm>
            <a:custGeom>
              <a:rect b="b" l="l" r="r" t="t"/>
              <a:pathLst>
                <a:path extrusionOk="0" h="6960" w="4134">
                  <a:moveTo>
                    <a:pt x="3327" y="3855"/>
                  </a:moveTo>
                  <a:cubicBezTo>
                    <a:pt x="2565" y="5761"/>
                    <a:pt x="1231" y="6999"/>
                    <a:pt x="374" y="6713"/>
                  </a:cubicBezTo>
                  <a:cubicBezTo>
                    <a:pt x="-483" y="6427"/>
                    <a:pt x="-293" y="4522"/>
                    <a:pt x="374" y="2712"/>
                  </a:cubicBezTo>
                  <a:cubicBezTo>
                    <a:pt x="1041" y="903"/>
                    <a:pt x="2565" y="-526"/>
                    <a:pt x="3327" y="-145"/>
                  </a:cubicBezTo>
                  <a:cubicBezTo>
                    <a:pt x="4089" y="236"/>
                    <a:pt x="4184" y="2141"/>
                    <a:pt x="3327" y="38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2" name="Google Shape;602;p2"/>
            <p:cNvSpPr/>
            <p:nvPr/>
          </p:nvSpPr>
          <p:spPr>
            <a:xfrm>
              <a:off x="5075300" y="3869235"/>
              <a:ext cx="47628" cy="47625"/>
            </a:xfrm>
            <a:custGeom>
              <a:rect b="b" l="l" r="r" t="t"/>
              <a:pathLst>
                <a:path extrusionOk="0" h="47625" w="47628">
                  <a:moveTo>
                    <a:pt x="47426" y="23711"/>
                  </a:moveTo>
                  <a:cubicBezTo>
                    <a:pt x="47368" y="36865"/>
                    <a:pt x="36653" y="47476"/>
                    <a:pt x="23508" y="47418"/>
                  </a:cubicBezTo>
                  <a:cubicBezTo>
                    <a:pt x="10354" y="47352"/>
                    <a:pt x="-257" y="36646"/>
                    <a:pt x="-199" y="23492"/>
                  </a:cubicBezTo>
                  <a:cubicBezTo>
                    <a:pt x="-142" y="10347"/>
                    <a:pt x="10573" y="-264"/>
                    <a:pt x="23718" y="-207"/>
                  </a:cubicBezTo>
                  <a:cubicBezTo>
                    <a:pt x="23937" y="-207"/>
                    <a:pt x="24156" y="-207"/>
                    <a:pt x="24375" y="-197"/>
                  </a:cubicBezTo>
                  <a:cubicBezTo>
                    <a:pt x="37329" y="60"/>
                    <a:pt x="47635" y="10757"/>
                    <a:pt x="4742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3" name="Google Shape;603;p2"/>
            <p:cNvSpPr/>
            <p:nvPr/>
          </p:nvSpPr>
          <p:spPr>
            <a:xfrm>
              <a:off x="5082444" y="3880327"/>
              <a:ext cx="4132" cy="6960"/>
            </a:xfrm>
            <a:custGeom>
              <a:rect b="b" l="l" r="r" t="t"/>
              <a:pathLst>
                <a:path extrusionOk="0" h="6960" w="4132">
                  <a:moveTo>
                    <a:pt x="3325" y="3855"/>
                  </a:moveTo>
                  <a:cubicBezTo>
                    <a:pt x="2467" y="5761"/>
                    <a:pt x="1134" y="6999"/>
                    <a:pt x="372" y="6713"/>
                  </a:cubicBezTo>
                  <a:cubicBezTo>
                    <a:pt x="-390" y="6427"/>
                    <a:pt x="-390" y="4522"/>
                    <a:pt x="372" y="2712"/>
                  </a:cubicBezTo>
                  <a:cubicBezTo>
                    <a:pt x="1134" y="903"/>
                    <a:pt x="2467" y="-526"/>
                    <a:pt x="3325" y="-145"/>
                  </a:cubicBezTo>
                  <a:cubicBezTo>
                    <a:pt x="4182" y="236"/>
                    <a:pt x="4087" y="1855"/>
                    <a:pt x="3325" y="38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4" name="Google Shape;604;p2"/>
            <p:cNvSpPr/>
            <p:nvPr/>
          </p:nvSpPr>
          <p:spPr>
            <a:xfrm>
              <a:off x="5039962" y="3830659"/>
              <a:ext cx="47818" cy="47815"/>
            </a:xfrm>
            <a:custGeom>
              <a:rect b="b" l="l" r="r" t="t"/>
              <a:pathLst>
                <a:path extrusionOk="0" h="47815" w="47818">
                  <a:moveTo>
                    <a:pt x="47616" y="23710"/>
                  </a:moveTo>
                  <a:cubicBezTo>
                    <a:pt x="47606" y="36912"/>
                    <a:pt x="36900" y="47609"/>
                    <a:pt x="23699" y="47609"/>
                  </a:cubicBezTo>
                  <a:cubicBezTo>
                    <a:pt x="10487" y="47599"/>
                    <a:pt x="-209" y="36893"/>
                    <a:pt x="-200" y="23682"/>
                  </a:cubicBezTo>
                  <a:cubicBezTo>
                    <a:pt x="-190" y="10480"/>
                    <a:pt x="10516" y="-216"/>
                    <a:pt x="23718" y="-207"/>
                  </a:cubicBezTo>
                  <a:cubicBezTo>
                    <a:pt x="23975" y="-207"/>
                    <a:pt x="24223" y="-207"/>
                    <a:pt x="24470" y="-197"/>
                  </a:cubicBezTo>
                  <a:cubicBezTo>
                    <a:pt x="37462" y="12"/>
                    <a:pt x="47825"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5" name="Google Shape;605;p2"/>
            <p:cNvSpPr/>
            <p:nvPr/>
          </p:nvSpPr>
          <p:spPr>
            <a:xfrm>
              <a:off x="5047106" y="3841744"/>
              <a:ext cx="4084" cy="6967"/>
            </a:xfrm>
            <a:custGeom>
              <a:rect b="b" l="l" r="r" t="t"/>
              <a:pathLst>
                <a:path extrusionOk="0" h="6967" w="4084">
                  <a:moveTo>
                    <a:pt x="3229" y="3863"/>
                  </a:moveTo>
                  <a:cubicBezTo>
                    <a:pt x="2467" y="5767"/>
                    <a:pt x="1134" y="7006"/>
                    <a:pt x="372" y="6720"/>
                  </a:cubicBezTo>
                  <a:cubicBezTo>
                    <a:pt x="-390" y="6434"/>
                    <a:pt x="-390" y="4529"/>
                    <a:pt x="372" y="2624"/>
                  </a:cubicBezTo>
                  <a:cubicBezTo>
                    <a:pt x="1134" y="719"/>
                    <a:pt x="2563" y="-519"/>
                    <a:pt x="3325" y="-138"/>
                  </a:cubicBezTo>
                  <a:cubicBezTo>
                    <a:pt x="4087" y="243"/>
                    <a:pt x="4087" y="2339"/>
                    <a:pt x="3229"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6" name="Google Shape;606;p2"/>
            <p:cNvSpPr/>
            <p:nvPr/>
          </p:nvSpPr>
          <p:spPr>
            <a:xfrm>
              <a:off x="5007863" y="3789892"/>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59"/>
                    <a:pt x="23623" y="-207"/>
                  </a:cubicBezTo>
                  <a:cubicBezTo>
                    <a:pt x="23908" y="-207"/>
                    <a:pt x="24184" y="-207"/>
                    <a:pt x="24470" y="-197"/>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7" name="Google Shape;607;p2"/>
            <p:cNvSpPr/>
            <p:nvPr/>
          </p:nvSpPr>
          <p:spPr>
            <a:xfrm>
              <a:off x="5014626" y="3800909"/>
              <a:ext cx="4240" cy="6964"/>
            </a:xfrm>
            <a:custGeom>
              <a:rect b="b" l="l" r="r" t="t"/>
              <a:pathLst>
                <a:path extrusionOk="0" h="6964" w="4240">
                  <a:moveTo>
                    <a:pt x="3325" y="3834"/>
                  </a:moveTo>
                  <a:cubicBezTo>
                    <a:pt x="2467" y="5739"/>
                    <a:pt x="1134" y="7073"/>
                    <a:pt x="372" y="6692"/>
                  </a:cubicBezTo>
                  <a:cubicBezTo>
                    <a:pt x="-390" y="6311"/>
                    <a:pt x="-390" y="4597"/>
                    <a:pt x="372" y="2691"/>
                  </a:cubicBezTo>
                  <a:cubicBezTo>
                    <a:pt x="1134" y="786"/>
                    <a:pt x="2467" y="-452"/>
                    <a:pt x="3325" y="-166"/>
                  </a:cubicBezTo>
                  <a:cubicBezTo>
                    <a:pt x="4182" y="120"/>
                    <a:pt x="4372" y="2025"/>
                    <a:pt x="3325"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8" name="Google Shape;608;p2"/>
            <p:cNvSpPr/>
            <p:nvPr/>
          </p:nvSpPr>
          <p:spPr>
            <a:xfrm>
              <a:off x="4975859" y="3742638"/>
              <a:ext cx="47818" cy="47815"/>
            </a:xfrm>
            <a:custGeom>
              <a:rect b="b" l="l" r="r" t="t"/>
              <a:pathLst>
                <a:path extrusionOk="0" h="47815" w="47818">
                  <a:moveTo>
                    <a:pt x="47616" y="23720"/>
                  </a:moveTo>
                  <a:cubicBezTo>
                    <a:pt x="47606" y="36922"/>
                    <a:pt x="36900" y="47618"/>
                    <a:pt x="23689" y="47609"/>
                  </a:cubicBezTo>
                  <a:cubicBezTo>
                    <a:pt x="10487" y="47609"/>
                    <a:pt x="-209" y="36893"/>
                    <a:pt x="-200" y="23691"/>
                  </a:cubicBezTo>
                  <a:cubicBezTo>
                    <a:pt x="-190" y="10490"/>
                    <a:pt x="10516" y="-216"/>
                    <a:pt x="23727" y="-207"/>
                  </a:cubicBezTo>
                  <a:cubicBezTo>
                    <a:pt x="24003" y="-207"/>
                    <a:pt x="24289" y="-197"/>
                    <a:pt x="24565" y="-188"/>
                  </a:cubicBezTo>
                  <a:cubicBezTo>
                    <a:pt x="37519" y="69"/>
                    <a:pt x="47825" y="10766"/>
                    <a:pt x="47616" y="237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9" name="Google Shape;609;p2"/>
            <p:cNvSpPr/>
            <p:nvPr/>
          </p:nvSpPr>
          <p:spPr>
            <a:xfrm>
              <a:off x="4983003" y="3753761"/>
              <a:ext cx="4036" cy="6964"/>
            </a:xfrm>
            <a:custGeom>
              <a:rect b="b" l="l" r="r" t="t"/>
              <a:pathLst>
                <a:path extrusionOk="0" h="6964" w="4036">
                  <a:moveTo>
                    <a:pt x="3229" y="3835"/>
                  </a:moveTo>
                  <a:cubicBezTo>
                    <a:pt x="2467" y="5739"/>
                    <a:pt x="1134" y="7073"/>
                    <a:pt x="372" y="6692"/>
                  </a:cubicBezTo>
                  <a:cubicBezTo>
                    <a:pt x="-390" y="6311"/>
                    <a:pt x="-390" y="4597"/>
                    <a:pt x="372" y="2691"/>
                  </a:cubicBezTo>
                  <a:cubicBezTo>
                    <a:pt x="1134" y="787"/>
                    <a:pt x="2467" y="-452"/>
                    <a:pt x="3229" y="-166"/>
                  </a:cubicBezTo>
                  <a:cubicBezTo>
                    <a:pt x="3991" y="120"/>
                    <a:pt x="4087"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0" name="Google Shape;610;p2"/>
            <p:cNvSpPr/>
            <p:nvPr/>
          </p:nvSpPr>
          <p:spPr>
            <a:xfrm>
              <a:off x="6045068" y="4291889"/>
              <a:ext cx="47816" cy="47929"/>
            </a:xfrm>
            <a:custGeom>
              <a:rect b="b" l="l" r="r" t="t"/>
              <a:pathLst>
                <a:path extrusionOk="0" h="47929" w="47816">
                  <a:moveTo>
                    <a:pt x="6154" y="7584"/>
                  </a:moveTo>
                  <a:cubicBezTo>
                    <a:pt x="-2809" y="17280"/>
                    <a:pt x="-2218" y="32406"/>
                    <a:pt x="7478" y="41369"/>
                  </a:cubicBezTo>
                  <a:cubicBezTo>
                    <a:pt x="17174" y="50332"/>
                    <a:pt x="32300" y="49741"/>
                    <a:pt x="41263" y="40045"/>
                  </a:cubicBezTo>
                  <a:cubicBezTo>
                    <a:pt x="50226" y="30349"/>
                    <a:pt x="49636" y="15223"/>
                    <a:pt x="39939" y="6260"/>
                  </a:cubicBezTo>
                  <a:cubicBezTo>
                    <a:pt x="39758" y="6098"/>
                    <a:pt x="39577" y="5936"/>
                    <a:pt x="39396" y="5774"/>
                  </a:cubicBezTo>
                  <a:cubicBezTo>
                    <a:pt x="29700" y="-2856"/>
                    <a:pt x="14850" y="-2055"/>
                    <a:pt x="6154" y="75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1" name="Google Shape;611;p2"/>
            <p:cNvSpPr/>
            <p:nvPr/>
          </p:nvSpPr>
          <p:spPr>
            <a:xfrm>
              <a:off x="6082294" y="4313833"/>
              <a:ext cx="3596" cy="7125"/>
            </a:xfrm>
            <a:custGeom>
              <a:rect b="b" l="l" r="r" t="t"/>
              <a:pathLst>
                <a:path extrusionOk="0" h="7125" w="3596">
                  <a:moveTo>
                    <a:pt x="265" y="2880"/>
                  </a:moveTo>
                  <a:cubicBezTo>
                    <a:pt x="-401" y="4785"/>
                    <a:pt x="-306" y="6595"/>
                    <a:pt x="265" y="6880"/>
                  </a:cubicBezTo>
                  <a:cubicBezTo>
                    <a:pt x="837" y="7166"/>
                    <a:pt x="2266" y="5832"/>
                    <a:pt x="2932" y="3832"/>
                  </a:cubicBezTo>
                  <a:cubicBezTo>
                    <a:pt x="3599" y="1832"/>
                    <a:pt x="3504" y="117"/>
                    <a:pt x="2932" y="-168"/>
                  </a:cubicBezTo>
                  <a:cubicBezTo>
                    <a:pt x="2361" y="-454"/>
                    <a:pt x="932"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2" name="Google Shape;612;p2"/>
            <p:cNvSpPr/>
            <p:nvPr/>
          </p:nvSpPr>
          <p:spPr>
            <a:xfrm>
              <a:off x="6082598" y="4308809"/>
              <a:ext cx="47816" cy="47964"/>
            </a:xfrm>
            <a:custGeom>
              <a:rect b="b" l="l" r="r" t="t"/>
              <a:pathLst>
                <a:path extrusionOk="0" h="47964" w="47816">
                  <a:moveTo>
                    <a:pt x="6248" y="7522"/>
                  </a:moveTo>
                  <a:cubicBezTo>
                    <a:pt x="-2772" y="17162"/>
                    <a:pt x="-2267" y="32297"/>
                    <a:pt x="7381" y="41317"/>
                  </a:cubicBezTo>
                  <a:cubicBezTo>
                    <a:pt x="17021" y="50328"/>
                    <a:pt x="32156" y="49823"/>
                    <a:pt x="41176" y="40183"/>
                  </a:cubicBezTo>
                  <a:cubicBezTo>
                    <a:pt x="50187" y="30535"/>
                    <a:pt x="49682" y="15409"/>
                    <a:pt x="40043" y="6389"/>
                  </a:cubicBezTo>
                  <a:cubicBezTo>
                    <a:pt x="39823" y="6189"/>
                    <a:pt x="39614" y="5998"/>
                    <a:pt x="39395" y="5808"/>
                  </a:cubicBezTo>
                  <a:cubicBezTo>
                    <a:pt x="29756" y="-2841"/>
                    <a:pt x="14944" y="-2069"/>
                    <a:pt x="6248" y="75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3" name="Google Shape;613;p2"/>
            <p:cNvSpPr/>
            <p:nvPr/>
          </p:nvSpPr>
          <p:spPr>
            <a:xfrm>
              <a:off x="6119823" y="4330692"/>
              <a:ext cx="3729" cy="7106"/>
            </a:xfrm>
            <a:custGeom>
              <a:rect b="b" l="l" r="r" t="t"/>
              <a:pathLst>
                <a:path extrusionOk="0" h="7106" w="3729">
                  <a:moveTo>
                    <a:pt x="265" y="2880"/>
                  </a:moveTo>
                  <a:cubicBezTo>
                    <a:pt x="-401" y="4784"/>
                    <a:pt x="-306" y="6690"/>
                    <a:pt x="265" y="6880"/>
                  </a:cubicBezTo>
                  <a:cubicBezTo>
                    <a:pt x="837" y="7070"/>
                    <a:pt x="2266" y="5832"/>
                    <a:pt x="3028" y="3927"/>
                  </a:cubicBezTo>
                  <a:cubicBezTo>
                    <a:pt x="3789" y="2022"/>
                    <a:pt x="3599" y="117"/>
                    <a:pt x="3028" y="-168"/>
                  </a:cubicBezTo>
                  <a:cubicBezTo>
                    <a:pt x="2456" y="-454"/>
                    <a:pt x="1027"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4" name="Google Shape;614;p2"/>
            <p:cNvSpPr/>
            <p:nvPr/>
          </p:nvSpPr>
          <p:spPr>
            <a:xfrm>
              <a:off x="6119981" y="4318867"/>
              <a:ext cx="47627" cy="47822"/>
            </a:xfrm>
            <a:custGeom>
              <a:rect b="b" l="l" r="r" t="t"/>
              <a:pathLst>
                <a:path extrusionOk="0" h="47822" w="47627">
                  <a:moveTo>
                    <a:pt x="6108" y="7656"/>
                  </a:moveTo>
                  <a:cubicBezTo>
                    <a:pt x="-2808" y="17324"/>
                    <a:pt x="-2198" y="32393"/>
                    <a:pt x="7470" y="41308"/>
                  </a:cubicBezTo>
                  <a:cubicBezTo>
                    <a:pt x="17138" y="50223"/>
                    <a:pt x="32197" y="49614"/>
                    <a:pt x="41112" y="39946"/>
                  </a:cubicBezTo>
                  <a:cubicBezTo>
                    <a:pt x="50037" y="30278"/>
                    <a:pt x="49427" y="15209"/>
                    <a:pt x="39759" y="6294"/>
                  </a:cubicBezTo>
                  <a:cubicBezTo>
                    <a:pt x="39588" y="6142"/>
                    <a:pt x="39426" y="5989"/>
                    <a:pt x="39255" y="5846"/>
                  </a:cubicBezTo>
                  <a:cubicBezTo>
                    <a:pt x="29711" y="-2812"/>
                    <a:pt x="14947" y="-2097"/>
                    <a:pt x="6289" y="7447"/>
                  </a:cubicBezTo>
                  <a:cubicBezTo>
                    <a:pt x="6232" y="7523"/>
                    <a:pt x="6165" y="7590"/>
                    <a:pt x="6108" y="76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5" name="Google Shape;615;p2"/>
            <p:cNvSpPr/>
            <p:nvPr/>
          </p:nvSpPr>
          <p:spPr>
            <a:xfrm>
              <a:off x="6157065" y="4340789"/>
              <a:ext cx="3632" cy="7241"/>
            </a:xfrm>
            <a:custGeom>
              <a:rect b="b" l="l" r="r" t="t"/>
              <a:pathLst>
                <a:path extrusionOk="0" h="7241" w="3632">
                  <a:moveTo>
                    <a:pt x="265" y="2880"/>
                  </a:moveTo>
                  <a:cubicBezTo>
                    <a:pt x="-401" y="4784"/>
                    <a:pt x="-306" y="6594"/>
                    <a:pt x="265" y="6975"/>
                  </a:cubicBezTo>
                  <a:cubicBezTo>
                    <a:pt x="837" y="7356"/>
                    <a:pt x="2266" y="5832"/>
                    <a:pt x="2932" y="3927"/>
                  </a:cubicBezTo>
                  <a:cubicBezTo>
                    <a:pt x="3599" y="2022"/>
                    <a:pt x="3599" y="117"/>
                    <a:pt x="2932" y="-168"/>
                  </a:cubicBezTo>
                  <a:cubicBezTo>
                    <a:pt x="2266" y="-454"/>
                    <a:pt x="932"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6" name="Google Shape;616;p2"/>
            <p:cNvSpPr/>
            <p:nvPr/>
          </p:nvSpPr>
          <p:spPr>
            <a:xfrm>
              <a:off x="6164368" y="4327763"/>
              <a:ext cx="47627" cy="47784"/>
            </a:xfrm>
            <a:custGeom>
              <a:rect b="b" l="l" r="r" t="t"/>
              <a:pathLst>
                <a:path extrusionOk="0" h="47784" w="47627">
                  <a:moveTo>
                    <a:pt x="6108" y="7618"/>
                  </a:moveTo>
                  <a:cubicBezTo>
                    <a:pt x="-2808" y="17286"/>
                    <a:pt x="-2198" y="32355"/>
                    <a:pt x="7470" y="41270"/>
                  </a:cubicBezTo>
                  <a:cubicBezTo>
                    <a:pt x="17138" y="50186"/>
                    <a:pt x="32197" y="49576"/>
                    <a:pt x="41112" y="39908"/>
                  </a:cubicBezTo>
                  <a:cubicBezTo>
                    <a:pt x="50037" y="30240"/>
                    <a:pt x="49427" y="15172"/>
                    <a:pt x="39759" y="6256"/>
                  </a:cubicBezTo>
                  <a:cubicBezTo>
                    <a:pt x="39588" y="6104"/>
                    <a:pt x="39426" y="5952"/>
                    <a:pt x="39255" y="5809"/>
                  </a:cubicBezTo>
                  <a:cubicBezTo>
                    <a:pt x="29634" y="-2850"/>
                    <a:pt x="14823" y="-2069"/>
                    <a:pt x="6165" y="7552"/>
                  </a:cubicBezTo>
                  <a:cubicBezTo>
                    <a:pt x="6146" y="7580"/>
                    <a:pt x="6127" y="7599"/>
                    <a:pt x="6108" y="76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7" name="Google Shape;617;p2"/>
            <p:cNvSpPr/>
            <p:nvPr/>
          </p:nvSpPr>
          <p:spPr>
            <a:xfrm>
              <a:off x="6201166" y="4349647"/>
              <a:ext cx="3729" cy="7241"/>
            </a:xfrm>
            <a:custGeom>
              <a:rect b="b" l="l" r="r" t="t"/>
              <a:pathLst>
                <a:path extrusionOk="0" h="7241" w="3729">
                  <a:moveTo>
                    <a:pt x="265" y="2880"/>
                  </a:moveTo>
                  <a:cubicBezTo>
                    <a:pt x="-401" y="4784"/>
                    <a:pt x="-306" y="6594"/>
                    <a:pt x="265" y="6975"/>
                  </a:cubicBezTo>
                  <a:cubicBezTo>
                    <a:pt x="837" y="7356"/>
                    <a:pt x="2266" y="5832"/>
                    <a:pt x="3028" y="3927"/>
                  </a:cubicBezTo>
                  <a:cubicBezTo>
                    <a:pt x="3790" y="2022"/>
                    <a:pt x="3599" y="117"/>
                    <a:pt x="3028" y="-168"/>
                  </a:cubicBezTo>
                  <a:cubicBezTo>
                    <a:pt x="2456" y="-454"/>
                    <a:pt x="932"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8" name="Google Shape;618;p2"/>
            <p:cNvSpPr/>
            <p:nvPr/>
          </p:nvSpPr>
          <p:spPr>
            <a:xfrm>
              <a:off x="6212474" y="4343846"/>
              <a:ext cx="47819" cy="47928"/>
            </a:xfrm>
            <a:custGeom>
              <a:rect b="b" l="l" r="r" t="t"/>
              <a:pathLst>
                <a:path extrusionOk="0" h="47928" w="47819">
                  <a:moveTo>
                    <a:pt x="6198" y="7538"/>
                  </a:moveTo>
                  <a:cubicBezTo>
                    <a:pt x="-2793" y="17206"/>
                    <a:pt x="-2241" y="32341"/>
                    <a:pt x="7436" y="41323"/>
                  </a:cubicBezTo>
                  <a:cubicBezTo>
                    <a:pt x="17104" y="50315"/>
                    <a:pt x="32230" y="49762"/>
                    <a:pt x="41222" y="40094"/>
                  </a:cubicBezTo>
                  <a:cubicBezTo>
                    <a:pt x="50213" y="30417"/>
                    <a:pt x="49661" y="15291"/>
                    <a:pt x="39983" y="6300"/>
                  </a:cubicBezTo>
                  <a:cubicBezTo>
                    <a:pt x="39774" y="6109"/>
                    <a:pt x="39564" y="5918"/>
                    <a:pt x="39345" y="5728"/>
                  </a:cubicBezTo>
                  <a:cubicBezTo>
                    <a:pt x="29658" y="-2844"/>
                    <a:pt x="14885" y="-2035"/>
                    <a:pt x="6198" y="75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9" name="Google Shape;619;p2"/>
            <p:cNvSpPr/>
            <p:nvPr/>
          </p:nvSpPr>
          <p:spPr>
            <a:xfrm>
              <a:off x="6249648" y="4365744"/>
              <a:ext cx="3597" cy="7125"/>
            </a:xfrm>
            <a:custGeom>
              <a:rect b="b" l="l" r="r" t="t"/>
              <a:pathLst>
                <a:path extrusionOk="0" h="7125" w="3597">
                  <a:moveTo>
                    <a:pt x="265" y="2784"/>
                  </a:moveTo>
                  <a:cubicBezTo>
                    <a:pt x="-401" y="4785"/>
                    <a:pt x="-306" y="6594"/>
                    <a:pt x="265" y="6880"/>
                  </a:cubicBezTo>
                  <a:cubicBezTo>
                    <a:pt x="837" y="7166"/>
                    <a:pt x="2266" y="5832"/>
                    <a:pt x="2932" y="3927"/>
                  </a:cubicBezTo>
                  <a:cubicBezTo>
                    <a:pt x="3599" y="2023"/>
                    <a:pt x="3504" y="117"/>
                    <a:pt x="2932" y="-168"/>
                  </a:cubicBezTo>
                  <a:cubicBezTo>
                    <a:pt x="2361" y="-454"/>
                    <a:pt x="932" y="879"/>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0" name="Google Shape;620;p2"/>
            <p:cNvSpPr/>
            <p:nvPr/>
          </p:nvSpPr>
          <p:spPr>
            <a:xfrm>
              <a:off x="6264766" y="4357717"/>
              <a:ext cx="47819" cy="47964"/>
            </a:xfrm>
            <a:custGeom>
              <a:rect b="b" l="l" r="r" t="t"/>
              <a:pathLst>
                <a:path extrusionOk="0" h="47964" w="47819">
                  <a:moveTo>
                    <a:pt x="6198" y="7573"/>
                  </a:moveTo>
                  <a:cubicBezTo>
                    <a:pt x="-2793" y="17241"/>
                    <a:pt x="-2241" y="32377"/>
                    <a:pt x="7436" y="41359"/>
                  </a:cubicBezTo>
                  <a:cubicBezTo>
                    <a:pt x="17104" y="50350"/>
                    <a:pt x="32230" y="49798"/>
                    <a:pt x="41222" y="40130"/>
                  </a:cubicBezTo>
                  <a:cubicBezTo>
                    <a:pt x="50213" y="30453"/>
                    <a:pt x="49661" y="15327"/>
                    <a:pt x="39983" y="6335"/>
                  </a:cubicBezTo>
                  <a:cubicBezTo>
                    <a:pt x="39774" y="6145"/>
                    <a:pt x="39564" y="5954"/>
                    <a:pt x="39345" y="5764"/>
                  </a:cubicBezTo>
                  <a:cubicBezTo>
                    <a:pt x="29678" y="-2856"/>
                    <a:pt x="14866" y="-2047"/>
                    <a:pt x="6198" y="75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1" name="Google Shape;621;p2"/>
            <p:cNvSpPr/>
            <p:nvPr/>
          </p:nvSpPr>
          <p:spPr>
            <a:xfrm>
              <a:off x="6301941" y="4379651"/>
              <a:ext cx="3597" cy="7125"/>
            </a:xfrm>
            <a:custGeom>
              <a:rect b="b" l="l" r="r" t="t"/>
              <a:pathLst>
                <a:path extrusionOk="0" h="7125" w="3597">
                  <a:moveTo>
                    <a:pt x="265" y="2784"/>
                  </a:moveTo>
                  <a:cubicBezTo>
                    <a:pt x="-401" y="4785"/>
                    <a:pt x="-306" y="6595"/>
                    <a:pt x="265" y="6880"/>
                  </a:cubicBezTo>
                  <a:cubicBezTo>
                    <a:pt x="837" y="7166"/>
                    <a:pt x="2266" y="5832"/>
                    <a:pt x="2932" y="3928"/>
                  </a:cubicBezTo>
                  <a:cubicBezTo>
                    <a:pt x="3599" y="2023"/>
                    <a:pt x="3504" y="117"/>
                    <a:pt x="2932" y="-168"/>
                  </a:cubicBezTo>
                  <a:cubicBezTo>
                    <a:pt x="2361" y="-454"/>
                    <a:pt x="932" y="880"/>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2" name="Google Shape;622;p2"/>
            <p:cNvSpPr/>
            <p:nvPr/>
          </p:nvSpPr>
          <p:spPr>
            <a:xfrm>
              <a:off x="6312200" y="4363539"/>
              <a:ext cx="47819" cy="48047"/>
            </a:xfrm>
            <a:custGeom>
              <a:rect b="b" l="l" r="r" t="t"/>
              <a:pathLst>
                <a:path extrusionOk="0" h="48047" w="47819">
                  <a:moveTo>
                    <a:pt x="6198" y="7656"/>
                  </a:moveTo>
                  <a:cubicBezTo>
                    <a:pt x="-2793" y="17324"/>
                    <a:pt x="-2241" y="32459"/>
                    <a:pt x="7436" y="41441"/>
                  </a:cubicBezTo>
                  <a:cubicBezTo>
                    <a:pt x="17104" y="50433"/>
                    <a:pt x="32230" y="49881"/>
                    <a:pt x="41222" y="40213"/>
                  </a:cubicBezTo>
                  <a:cubicBezTo>
                    <a:pt x="50213" y="30535"/>
                    <a:pt x="49661" y="15409"/>
                    <a:pt x="39983" y="6418"/>
                  </a:cubicBezTo>
                  <a:cubicBezTo>
                    <a:pt x="39774" y="6227"/>
                    <a:pt x="39564" y="6037"/>
                    <a:pt x="39345" y="5846"/>
                  </a:cubicBezTo>
                  <a:cubicBezTo>
                    <a:pt x="29801" y="-2812"/>
                    <a:pt x="15037" y="-2097"/>
                    <a:pt x="6379" y="7447"/>
                  </a:cubicBezTo>
                  <a:cubicBezTo>
                    <a:pt x="6322" y="7523"/>
                    <a:pt x="6255" y="7590"/>
                    <a:pt x="6198" y="76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3" name="Google Shape;623;p2"/>
            <p:cNvSpPr/>
            <p:nvPr/>
          </p:nvSpPr>
          <p:spPr>
            <a:xfrm>
              <a:off x="6351114" y="4387155"/>
              <a:ext cx="3668" cy="7241"/>
            </a:xfrm>
            <a:custGeom>
              <a:rect b="b" l="l" r="r" t="t"/>
              <a:pathLst>
                <a:path extrusionOk="0" h="7241" w="3668">
                  <a:moveTo>
                    <a:pt x="337" y="2900"/>
                  </a:moveTo>
                  <a:cubicBezTo>
                    <a:pt x="-425" y="4805"/>
                    <a:pt x="-330" y="6710"/>
                    <a:pt x="337" y="6996"/>
                  </a:cubicBezTo>
                  <a:cubicBezTo>
                    <a:pt x="1004" y="7281"/>
                    <a:pt x="2337" y="5948"/>
                    <a:pt x="3004" y="3948"/>
                  </a:cubicBezTo>
                  <a:cubicBezTo>
                    <a:pt x="3670" y="1947"/>
                    <a:pt x="3575" y="233"/>
                    <a:pt x="3004" y="-148"/>
                  </a:cubicBezTo>
                  <a:cubicBezTo>
                    <a:pt x="2432" y="-529"/>
                    <a:pt x="1194" y="995"/>
                    <a:pt x="337" y="29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4" name="Google Shape;624;p2"/>
            <p:cNvSpPr/>
            <p:nvPr/>
          </p:nvSpPr>
          <p:spPr>
            <a:xfrm>
              <a:off x="6353774" y="4374814"/>
              <a:ext cx="47816" cy="47967"/>
            </a:xfrm>
            <a:custGeom>
              <a:rect b="b" l="l" r="r" t="t"/>
              <a:pathLst>
                <a:path extrusionOk="0" h="47967" w="47816">
                  <a:moveTo>
                    <a:pt x="6154" y="7621"/>
                  </a:moveTo>
                  <a:cubicBezTo>
                    <a:pt x="-2809" y="17318"/>
                    <a:pt x="-2219" y="32443"/>
                    <a:pt x="7478" y="41406"/>
                  </a:cubicBezTo>
                  <a:cubicBezTo>
                    <a:pt x="17174" y="50369"/>
                    <a:pt x="32300" y="49779"/>
                    <a:pt x="41263" y="40083"/>
                  </a:cubicBezTo>
                  <a:cubicBezTo>
                    <a:pt x="50226" y="30386"/>
                    <a:pt x="49636" y="15260"/>
                    <a:pt x="39939" y="6297"/>
                  </a:cubicBezTo>
                  <a:cubicBezTo>
                    <a:pt x="39758" y="6135"/>
                    <a:pt x="39577" y="5973"/>
                    <a:pt x="39396" y="5811"/>
                  </a:cubicBezTo>
                  <a:cubicBezTo>
                    <a:pt x="29728" y="-2866"/>
                    <a:pt x="14850" y="-2066"/>
                    <a:pt x="6173" y="7602"/>
                  </a:cubicBezTo>
                  <a:cubicBezTo>
                    <a:pt x="6164" y="7612"/>
                    <a:pt x="6164" y="7612"/>
                    <a:pt x="6154" y="762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5" name="Google Shape;625;p2"/>
            <p:cNvSpPr/>
            <p:nvPr/>
          </p:nvSpPr>
          <p:spPr>
            <a:xfrm>
              <a:off x="6392904" y="4398510"/>
              <a:ext cx="3632" cy="7125"/>
            </a:xfrm>
            <a:custGeom>
              <a:rect b="b" l="l" r="r" t="t"/>
              <a:pathLst>
                <a:path extrusionOk="0" h="7125" w="3632">
                  <a:moveTo>
                    <a:pt x="265" y="2784"/>
                  </a:moveTo>
                  <a:cubicBezTo>
                    <a:pt x="-401" y="4785"/>
                    <a:pt x="-306" y="6594"/>
                    <a:pt x="265" y="6880"/>
                  </a:cubicBezTo>
                  <a:cubicBezTo>
                    <a:pt x="837" y="7166"/>
                    <a:pt x="2266" y="5832"/>
                    <a:pt x="2932" y="3927"/>
                  </a:cubicBezTo>
                  <a:cubicBezTo>
                    <a:pt x="3599" y="2023"/>
                    <a:pt x="3599" y="117"/>
                    <a:pt x="2932" y="-168"/>
                  </a:cubicBezTo>
                  <a:cubicBezTo>
                    <a:pt x="2266" y="-454"/>
                    <a:pt x="932" y="879"/>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6" name="Google Shape;626;p2"/>
            <p:cNvSpPr/>
            <p:nvPr/>
          </p:nvSpPr>
          <p:spPr>
            <a:xfrm>
              <a:off x="6395588" y="4382090"/>
              <a:ext cx="47816" cy="47929"/>
            </a:xfrm>
            <a:custGeom>
              <a:rect b="b" l="l" r="r" t="t"/>
              <a:pathLst>
                <a:path extrusionOk="0" h="47929" w="47816">
                  <a:moveTo>
                    <a:pt x="6154" y="7584"/>
                  </a:moveTo>
                  <a:cubicBezTo>
                    <a:pt x="-2809" y="17280"/>
                    <a:pt x="-2218" y="32406"/>
                    <a:pt x="7478" y="41369"/>
                  </a:cubicBezTo>
                  <a:cubicBezTo>
                    <a:pt x="17175" y="50332"/>
                    <a:pt x="32300" y="49741"/>
                    <a:pt x="41263" y="40045"/>
                  </a:cubicBezTo>
                  <a:cubicBezTo>
                    <a:pt x="50226" y="30349"/>
                    <a:pt x="49636" y="15223"/>
                    <a:pt x="39939" y="6260"/>
                  </a:cubicBezTo>
                  <a:cubicBezTo>
                    <a:pt x="39758" y="6098"/>
                    <a:pt x="39577" y="5936"/>
                    <a:pt x="39396" y="5774"/>
                  </a:cubicBezTo>
                  <a:cubicBezTo>
                    <a:pt x="29700" y="-2856"/>
                    <a:pt x="14850" y="-2055"/>
                    <a:pt x="6154" y="75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7" name="Google Shape;627;p2"/>
            <p:cNvSpPr/>
            <p:nvPr/>
          </p:nvSpPr>
          <p:spPr>
            <a:xfrm>
              <a:off x="6434719" y="4405749"/>
              <a:ext cx="3596" cy="7125"/>
            </a:xfrm>
            <a:custGeom>
              <a:rect b="b" l="l" r="r" t="t"/>
              <a:pathLst>
                <a:path extrusionOk="0" h="7125" w="3596">
                  <a:moveTo>
                    <a:pt x="265" y="2784"/>
                  </a:moveTo>
                  <a:cubicBezTo>
                    <a:pt x="-401" y="4785"/>
                    <a:pt x="-306" y="6594"/>
                    <a:pt x="265" y="6880"/>
                  </a:cubicBezTo>
                  <a:cubicBezTo>
                    <a:pt x="837" y="7166"/>
                    <a:pt x="2266" y="5832"/>
                    <a:pt x="2932" y="3927"/>
                  </a:cubicBezTo>
                  <a:cubicBezTo>
                    <a:pt x="3599" y="2022"/>
                    <a:pt x="3504" y="117"/>
                    <a:pt x="2932" y="-168"/>
                  </a:cubicBezTo>
                  <a:cubicBezTo>
                    <a:pt x="2361" y="-454"/>
                    <a:pt x="1027" y="879"/>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8" name="Google Shape;628;p2"/>
            <p:cNvSpPr/>
            <p:nvPr/>
          </p:nvSpPr>
          <p:spPr>
            <a:xfrm>
              <a:off x="6439640" y="4394914"/>
              <a:ext cx="47627" cy="47784"/>
            </a:xfrm>
            <a:custGeom>
              <a:rect b="b" l="l" r="r" t="t"/>
              <a:pathLst>
                <a:path extrusionOk="0" h="47784" w="47627">
                  <a:moveTo>
                    <a:pt x="6108" y="7618"/>
                  </a:moveTo>
                  <a:cubicBezTo>
                    <a:pt x="-2808" y="17286"/>
                    <a:pt x="-2198" y="32355"/>
                    <a:pt x="7470" y="41270"/>
                  </a:cubicBezTo>
                  <a:cubicBezTo>
                    <a:pt x="17138" y="50186"/>
                    <a:pt x="32197" y="49576"/>
                    <a:pt x="41112" y="39908"/>
                  </a:cubicBezTo>
                  <a:cubicBezTo>
                    <a:pt x="50037" y="30240"/>
                    <a:pt x="49427" y="15172"/>
                    <a:pt x="39760" y="6256"/>
                  </a:cubicBezTo>
                  <a:cubicBezTo>
                    <a:pt x="39588" y="6104"/>
                    <a:pt x="39426" y="5961"/>
                    <a:pt x="39255" y="5809"/>
                  </a:cubicBezTo>
                  <a:cubicBezTo>
                    <a:pt x="29634" y="-2850"/>
                    <a:pt x="14823" y="-2069"/>
                    <a:pt x="6165" y="7552"/>
                  </a:cubicBezTo>
                  <a:cubicBezTo>
                    <a:pt x="6146" y="7580"/>
                    <a:pt x="6127" y="7599"/>
                    <a:pt x="6108" y="76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9" name="Google Shape;629;p2"/>
            <p:cNvSpPr/>
            <p:nvPr/>
          </p:nvSpPr>
          <p:spPr>
            <a:xfrm>
              <a:off x="6478725" y="4418513"/>
              <a:ext cx="3597" cy="7220"/>
            </a:xfrm>
            <a:custGeom>
              <a:rect b="b" l="l" r="r" t="t"/>
              <a:pathLst>
                <a:path extrusionOk="0" h="7220" w="3597">
                  <a:moveTo>
                    <a:pt x="265" y="2879"/>
                  </a:moveTo>
                  <a:cubicBezTo>
                    <a:pt x="-401" y="4784"/>
                    <a:pt x="-306" y="6690"/>
                    <a:pt x="265" y="6975"/>
                  </a:cubicBezTo>
                  <a:cubicBezTo>
                    <a:pt x="837" y="7261"/>
                    <a:pt x="2266" y="5927"/>
                    <a:pt x="2932" y="3927"/>
                  </a:cubicBezTo>
                  <a:cubicBezTo>
                    <a:pt x="3599" y="1927"/>
                    <a:pt x="3504" y="117"/>
                    <a:pt x="2932" y="-168"/>
                  </a:cubicBezTo>
                  <a:cubicBezTo>
                    <a:pt x="2361" y="-454"/>
                    <a:pt x="932" y="879"/>
                    <a:pt x="265" y="28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30" name="Google Shape;630;p2"/>
            <p:cNvSpPr/>
            <p:nvPr/>
          </p:nvSpPr>
          <p:spPr>
            <a:xfrm>
              <a:off x="6525175" y="4413927"/>
              <a:ext cx="47627" cy="47822"/>
            </a:xfrm>
            <a:custGeom>
              <a:rect b="b" l="l" r="r" t="t"/>
              <a:pathLst>
                <a:path extrusionOk="0" h="47822" w="47627">
                  <a:moveTo>
                    <a:pt x="6108" y="7656"/>
                  </a:moveTo>
                  <a:cubicBezTo>
                    <a:pt x="-2808" y="17324"/>
                    <a:pt x="-2198" y="32393"/>
                    <a:pt x="7470" y="41308"/>
                  </a:cubicBezTo>
                  <a:cubicBezTo>
                    <a:pt x="17138" y="50223"/>
                    <a:pt x="32196" y="49614"/>
                    <a:pt x="41112" y="39946"/>
                  </a:cubicBezTo>
                  <a:cubicBezTo>
                    <a:pt x="50037" y="30278"/>
                    <a:pt x="49427" y="15210"/>
                    <a:pt x="39759" y="6294"/>
                  </a:cubicBezTo>
                  <a:cubicBezTo>
                    <a:pt x="39588" y="6142"/>
                    <a:pt x="39426" y="5999"/>
                    <a:pt x="39254" y="5846"/>
                  </a:cubicBezTo>
                  <a:cubicBezTo>
                    <a:pt x="29711" y="-2812"/>
                    <a:pt x="14947" y="-2098"/>
                    <a:pt x="6288" y="7447"/>
                  </a:cubicBezTo>
                  <a:cubicBezTo>
                    <a:pt x="6232" y="7523"/>
                    <a:pt x="6165" y="7589"/>
                    <a:pt x="6108" y="76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31" name="Google Shape;631;p2"/>
            <p:cNvSpPr/>
            <p:nvPr/>
          </p:nvSpPr>
          <p:spPr>
            <a:xfrm>
              <a:off x="6564259" y="4437563"/>
              <a:ext cx="3597" cy="7240"/>
            </a:xfrm>
            <a:custGeom>
              <a:rect b="b" l="l" r="r" t="t"/>
              <a:pathLst>
                <a:path extrusionOk="0" h="7240" w="3597">
                  <a:moveTo>
                    <a:pt x="265" y="2879"/>
                  </a:moveTo>
                  <a:cubicBezTo>
                    <a:pt x="-401" y="4784"/>
                    <a:pt x="-306" y="6594"/>
                    <a:pt x="265" y="6975"/>
                  </a:cubicBezTo>
                  <a:cubicBezTo>
                    <a:pt x="837" y="7356"/>
                    <a:pt x="2266" y="5832"/>
                    <a:pt x="2932" y="3927"/>
                  </a:cubicBezTo>
                  <a:cubicBezTo>
                    <a:pt x="3599" y="2022"/>
                    <a:pt x="3504" y="117"/>
                    <a:pt x="2932" y="-168"/>
                  </a:cubicBezTo>
                  <a:cubicBezTo>
                    <a:pt x="2361" y="-454"/>
                    <a:pt x="932" y="879"/>
                    <a:pt x="265" y="28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32" name="Google Shape;632;p2"/>
            <p:cNvSpPr/>
            <p:nvPr/>
          </p:nvSpPr>
          <p:spPr>
            <a:xfrm>
              <a:off x="6480983" y="4406294"/>
              <a:ext cx="47819" cy="47964"/>
            </a:xfrm>
            <a:custGeom>
              <a:rect b="b" l="l" r="r" t="t"/>
              <a:pathLst>
                <a:path extrusionOk="0" h="47964" w="47819">
                  <a:moveTo>
                    <a:pt x="6198" y="7573"/>
                  </a:moveTo>
                  <a:cubicBezTo>
                    <a:pt x="-2793" y="17241"/>
                    <a:pt x="-2241" y="32377"/>
                    <a:pt x="7436" y="41359"/>
                  </a:cubicBezTo>
                  <a:cubicBezTo>
                    <a:pt x="17104" y="50350"/>
                    <a:pt x="32230" y="49798"/>
                    <a:pt x="41222" y="40130"/>
                  </a:cubicBezTo>
                  <a:cubicBezTo>
                    <a:pt x="50213" y="30452"/>
                    <a:pt x="49661" y="15327"/>
                    <a:pt x="39983" y="6335"/>
                  </a:cubicBezTo>
                  <a:cubicBezTo>
                    <a:pt x="39774" y="6145"/>
                    <a:pt x="39564" y="5954"/>
                    <a:pt x="39345" y="5764"/>
                  </a:cubicBezTo>
                  <a:cubicBezTo>
                    <a:pt x="29677" y="-2856"/>
                    <a:pt x="14866" y="-2047"/>
                    <a:pt x="6198" y="75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33" name="Google Shape;633;p2"/>
            <p:cNvSpPr/>
            <p:nvPr/>
          </p:nvSpPr>
          <p:spPr>
            <a:xfrm>
              <a:off x="6520158" y="4429943"/>
              <a:ext cx="3596" cy="7125"/>
            </a:xfrm>
            <a:custGeom>
              <a:rect b="b" l="l" r="r" t="t"/>
              <a:pathLst>
                <a:path extrusionOk="0" h="7125" w="3596">
                  <a:moveTo>
                    <a:pt x="265" y="2784"/>
                  </a:moveTo>
                  <a:cubicBezTo>
                    <a:pt x="-401" y="4785"/>
                    <a:pt x="-306" y="6595"/>
                    <a:pt x="265" y="6880"/>
                  </a:cubicBezTo>
                  <a:cubicBezTo>
                    <a:pt x="837" y="7166"/>
                    <a:pt x="2266" y="5832"/>
                    <a:pt x="2932" y="3832"/>
                  </a:cubicBezTo>
                  <a:cubicBezTo>
                    <a:pt x="3599" y="1832"/>
                    <a:pt x="3504" y="117"/>
                    <a:pt x="2932" y="-168"/>
                  </a:cubicBezTo>
                  <a:cubicBezTo>
                    <a:pt x="2361" y="-454"/>
                    <a:pt x="932" y="880"/>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34" name="Google Shape;634;p2"/>
            <p:cNvSpPr/>
            <p:nvPr/>
          </p:nvSpPr>
          <p:spPr>
            <a:xfrm>
              <a:off x="6578659" y="4421901"/>
              <a:ext cx="47816" cy="47933"/>
            </a:xfrm>
            <a:custGeom>
              <a:rect b="b" l="l" r="r" t="t"/>
              <a:pathLst>
                <a:path extrusionOk="0" h="47933" w="47816">
                  <a:moveTo>
                    <a:pt x="6154" y="7587"/>
                  </a:moveTo>
                  <a:cubicBezTo>
                    <a:pt x="-2809" y="17284"/>
                    <a:pt x="-2218" y="32410"/>
                    <a:pt x="7478" y="41373"/>
                  </a:cubicBezTo>
                  <a:cubicBezTo>
                    <a:pt x="17175" y="50336"/>
                    <a:pt x="32300" y="49745"/>
                    <a:pt x="41263" y="40049"/>
                  </a:cubicBezTo>
                  <a:cubicBezTo>
                    <a:pt x="50226" y="30352"/>
                    <a:pt x="49636" y="15227"/>
                    <a:pt x="39939" y="6264"/>
                  </a:cubicBezTo>
                  <a:cubicBezTo>
                    <a:pt x="39758" y="6102"/>
                    <a:pt x="39577" y="5940"/>
                    <a:pt x="39396" y="5778"/>
                  </a:cubicBezTo>
                  <a:cubicBezTo>
                    <a:pt x="29700" y="-2861"/>
                    <a:pt x="14850" y="-2052"/>
                    <a:pt x="6154" y="75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35" name="Google Shape;635;p2"/>
            <p:cNvSpPr/>
            <p:nvPr/>
          </p:nvSpPr>
          <p:spPr>
            <a:xfrm>
              <a:off x="6617885" y="4445564"/>
              <a:ext cx="3597" cy="7125"/>
            </a:xfrm>
            <a:custGeom>
              <a:rect b="b" l="l" r="r" t="t"/>
              <a:pathLst>
                <a:path extrusionOk="0" h="7125" w="3597">
                  <a:moveTo>
                    <a:pt x="265" y="2784"/>
                  </a:moveTo>
                  <a:cubicBezTo>
                    <a:pt x="-401" y="4785"/>
                    <a:pt x="-306" y="6594"/>
                    <a:pt x="265" y="6880"/>
                  </a:cubicBezTo>
                  <a:cubicBezTo>
                    <a:pt x="837" y="7166"/>
                    <a:pt x="2266" y="5832"/>
                    <a:pt x="2932" y="3927"/>
                  </a:cubicBezTo>
                  <a:cubicBezTo>
                    <a:pt x="3599" y="2022"/>
                    <a:pt x="3504" y="117"/>
                    <a:pt x="2932" y="-168"/>
                  </a:cubicBezTo>
                  <a:cubicBezTo>
                    <a:pt x="2361" y="-454"/>
                    <a:pt x="932" y="879"/>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36" name="Google Shape;636;p2"/>
            <p:cNvSpPr/>
            <p:nvPr/>
          </p:nvSpPr>
          <p:spPr>
            <a:xfrm>
              <a:off x="6819389" y="4474138"/>
              <a:ext cx="46208" cy="46304"/>
            </a:xfrm>
            <a:custGeom>
              <a:rect b="b" l="l" r="r" t="t"/>
              <a:pathLst>
                <a:path extrusionOk="0" h="46304" w="46208">
                  <a:moveTo>
                    <a:pt x="1835" y="13263"/>
                  </a:moveTo>
                  <a:cubicBezTo>
                    <a:pt x="-3433" y="25084"/>
                    <a:pt x="1882" y="38933"/>
                    <a:pt x="13703" y="44200"/>
                  </a:cubicBezTo>
                  <a:cubicBezTo>
                    <a:pt x="13712" y="44210"/>
                    <a:pt x="13731" y="44210"/>
                    <a:pt x="13741" y="44219"/>
                  </a:cubicBezTo>
                  <a:cubicBezTo>
                    <a:pt x="25494" y="49258"/>
                    <a:pt x="39096" y="43810"/>
                    <a:pt x="44135" y="32065"/>
                  </a:cubicBezTo>
                  <a:cubicBezTo>
                    <a:pt x="49164" y="20311"/>
                    <a:pt x="43725" y="6710"/>
                    <a:pt x="31972" y="1671"/>
                  </a:cubicBezTo>
                  <a:cubicBezTo>
                    <a:pt x="20446" y="-3273"/>
                    <a:pt x="7083" y="1871"/>
                    <a:pt x="1835" y="132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37" name="Google Shape;637;p2"/>
            <p:cNvSpPr/>
            <p:nvPr/>
          </p:nvSpPr>
          <p:spPr>
            <a:xfrm>
              <a:off x="6856475" y="4491703"/>
              <a:ext cx="3058" cy="7429"/>
            </a:xfrm>
            <a:custGeom>
              <a:rect b="b" l="l" r="r" t="t"/>
              <a:pathLst>
                <a:path extrusionOk="0" h="7429" w="3058">
                  <a:moveTo>
                    <a:pt x="-200" y="3413"/>
                  </a:moveTo>
                  <a:cubicBezTo>
                    <a:pt x="-200" y="5413"/>
                    <a:pt x="-200" y="7223"/>
                    <a:pt x="1134" y="7223"/>
                  </a:cubicBezTo>
                  <a:cubicBezTo>
                    <a:pt x="2467" y="7223"/>
                    <a:pt x="2753" y="5699"/>
                    <a:pt x="2848" y="3603"/>
                  </a:cubicBezTo>
                  <a:cubicBezTo>
                    <a:pt x="2943" y="1508"/>
                    <a:pt x="2372" y="-207"/>
                    <a:pt x="1515" y="-207"/>
                  </a:cubicBezTo>
                  <a:cubicBezTo>
                    <a:pt x="658" y="-207"/>
                    <a:pt x="-200" y="1317"/>
                    <a:pt x="-200" y="341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38" name="Google Shape;638;p2"/>
            <p:cNvSpPr/>
            <p:nvPr/>
          </p:nvSpPr>
          <p:spPr>
            <a:xfrm>
              <a:off x="6721226" y="4460525"/>
              <a:ext cx="47821" cy="47950"/>
            </a:xfrm>
            <a:custGeom>
              <a:rect b="b" l="l" r="r" t="t"/>
              <a:pathLst>
                <a:path extrusionOk="0" h="47950" w="47821">
                  <a:moveTo>
                    <a:pt x="2366" y="13065"/>
                  </a:moveTo>
                  <a:cubicBezTo>
                    <a:pt x="-3578" y="24857"/>
                    <a:pt x="1156" y="39230"/>
                    <a:pt x="12948" y="45173"/>
                  </a:cubicBezTo>
                  <a:cubicBezTo>
                    <a:pt x="24730" y="51127"/>
                    <a:pt x="39113" y="46383"/>
                    <a:pt x="45057" y="34601"/>
                  </a:cubicBezTo>
                  <a:cubicBezTo>
                    <a:pt x="51000" y="22809"/>
                    <a:pt x="46266" y="8426"/>
                    <a:pt x="34475" y="2482"/>
                  </a:cubicBezTo>
                  <a:cubicBezTo>
                    <a:pt x="34227" y="2359"/>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39" name="Google Shape;639;p2"/>
            <p:cNvSpPr/>
            <p:nvPr/>
          </p:nvSpPr>
          <p:spPr>
            <a:xfrm>
              <a:off x="6758558" y="4477888"/>
              <a:ext cx="3058" cy="7532"/>
            </a:xfrm>
            <a:custGeom>
              <a:rect b="b" l="l" r="r" t="t"/>
              <a:pathLst>
                <a:path extrusionOk="0" h="7532" w="3058">
                  <a:moveTo>
                    <a:pt x="-200" y="3416"/>
                  </a:moveTo>
                  <a:cubicBezTo>
                    <a:pt x="-200" y="5512"/>
                    <a:pt x="-200" y="7226"/>
                    <a:pt x="1134" y="7322"/>
                  </a:cubicBezTo>
                  <a:cubicBezTo>
                    <a:pt x="2467" y="7417"/>
                    <a:pt x="2753" y="5703"/>
                    <a:pt x="2848" y="3702"/>
                  </a:cubicBezTo>
                  <a:cubicBezTo>
                    <a:pt x="2943" y="1702"/>
                    <a:pt x="2372" y="-108"/>
                    <a:pt x="1515" y="-203"/>
                  </a:cubicBezTo>
                  <a:cubicBezTo>
                    <a:pt x="658" y="-298"/>
                    <a:pt x="-104"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0" name="Google Shape;640;p2"/>
            <p:cNvSpPr/>
            <p:nvPr/>
          </p:nvSpPr>
          <p:spPr>
            <a:xfrm>
              <a:off x="6771137" y="4467668"/>
              <a:ext cx="47821" cy="47950"/>
            </a:xfrm>
            <a:custGeom>
              <a:rect b="b" l="l" r="r" t="t"/>
              <a:pathLst>
                <a:path extrusionOk="0" h="47950" w="47821">
                  <a:moveTo>
                    <a:pt x="2366" y="13065"/>
                  </a:moveTo>
                  <a:cubicBezTo>
                    <a:pt x="-3578" y="24857"/>
                    <a:pt x="1156" y="39230"/>
                    <a:pt x="12948" y="45173"/>
                  </a:cubicBezTo>
                  <a:cubicBezTo>
                    <a:pt x="24730" y="51127"/>
                    <a:pt x="39113" y="46383"/>
                    <a:pt x="45057" y="34601"/>
                  </a:cubicBezTo>
                  <a:cubicBezTo>
                    <a:pt x="51000" y="22809"/>
                    <a:pt x="46267" y="8426"/>
                    <a:pt x="34475" y="2482"/>
                  </a:cubicBezTo>
                  <a:cubicBezTo>
                    <a:pt x="34227" y="2359"/>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1" name="Google Shape;641;p2"/>
            <p:cNvSpPr/>
            <p:nvPr/>
          </p:nvSpPr>
          <p:spPr>
            <a:xfrm>
              <a:off x="6808850" y="4485032"/>
              <a:ext cx="3152" cy="7532"/>
            </a:xfrm>
            <a:custGeom>
              <a:rect b="b" l="l" r="r" t="t"/>
              <a:pathLst>
                <a:path extrusionOk="0" h="7532" w="3152">
                  <a:moveTo>
                    <a:pt x="-200" y="3416"/>
                  </a:moveTo>
                  <a:cubicBezTo>
                    <a:pt x="-200" y="5512"/>
                    <a:pt x="372" y="7226"/>
                    <a:pt x="1229" y="7322"/>
                  </a:cubicBezTo>
                  <a:cubicBezTo>
                    <a:pt x="2086" y="7417"/>
                    <a:pt x="2848" y="5703"/>
                    <a:pt x="2943" y="3702"/>
                  </a:cubicBezTo>
                  <a:cubicBezTo>
                    <a:pt x="3039" y="1702"/>
                    <a:pt x="2372" y="-108"/>
                    <a:pt x="1610" y="-203"/>
                  </a:cubicBezTo>
                  <a:cubicBezTo>
                    <a:pt x="848" y="-298"/>
                    <a:pt x="-200"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2" name="Google Shape;642;p2"/>
            <p:cNvSpPr/>
            <p:nvPr/>
          </p:nvSpPr>
          <p:spPr>
            <a:xfrm>
              <a:off x="6866102" y="4484242"/>
              <a:ext cx="47821" cy="47950"/>
            </a:xfrm>
            <a:custGeom>
              <a:rect b="b" l="l" r="r" t="t"/>
              <a:pathLst>
                <a:path extrusionOk="0" h="47950" w="47821">
                  <a:moveTo>
                    <a:pt x="2366" y="13065"/>
                  </a:moveTo>
                  <a:cubicBezTo>
                    <a:pt x="-3578" y="24857"/>
                    <a:pt x="1156" y="39230"/>
                    <a:pt x="12948" y="45173"/>
                  </a:cubicBezTo>
                  <a:cubicBezTo>
                    <a:pt x="24730" y="51126"/>
                    <a:pt x="39113" y="46383"/>
                    <a:pt x="45057" y="34601"/>
                  </a:cubicBezTo>
                  <a:cubicBezTo>
                    <a:pt x="51000" y="22809"/>
                    <a:pt x="46267" y="8426"/>
                    <a:pt x="34475" y="2482"/>
                  </a:cubicBezTo>
                  <a:cubicBezTo>
                    <a:pt x="34227" y="2358"/>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3" name="Google Shape;643;p2"/>
            <p:cNvSpPr/>
            <p:nvPr/>
          </p:nvSpPr>
          <p:spPr>
            <a:xfrm>
              <a:off x="6903529" y="4501704"/>
              <a:ext cx="3058" cy="7429"/>
            </a:xfrm>
            <a:custGeom>
              <a:rect b="b" l="l" r="r" t="t"/>
              <a:pathLst>
                <a:path extrusionOk="0" h="7429" w="3058">
                  <a:moveTo>
                    <a:pt x="-200" y="3413"/>
                  </a:moveTo>
                  <a:cubicBezTo>
                    <a:pt x="-200" y="5413"/>
                    <a:pt x="276" y="7223"/>
                    <a:pt x="1134" y="7223"/>
                  </a:cubicBezTo>
                  <a:cubicBezTo>
                    <a:pt x="1991" y="7223"/>
                    <a:pt x="2753" y="5699"/>
                    <a:pt x="2848" y="3603"/>
                  </a:cubicBezTo>
                  <a:cubicBezTo>
                    <a:pt x="2943" y="1508"/>
                    <a:pt x="2372" y="-207"/>
                    <a:pt x="1515" y="-207"/>
                  </a:cubicBezTo>
                  <a:cubicBezTo>
                    <a:pt x="658" y="-207"/>
                    <a:pt x="372" y="1317"/>
                    <a:pt x="-200" y="341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4" name="Google Shape;644;p2"/>
            <p:cNvSpPr/>
            <p:nvPr/>
          </p:nvSpPr>
          <p:spPr>
            <a:xfrm>
              <a:off x="6916145" y="4491598"/>
              <a:ext cx="47824" cy="47944"/>
            </a:xfrm>
            <a:custGeom>
              <a:rect b="b" l="l" r="r" t="t"/>
              <a:pathLst>
                <a:path extrusionOk="0" h="47944" w="47824">
                  <a:moveTo>
                    <a:pt x="2329" y="13138"/>
                  </a:moveTo>
                  <a:cubicBezTo>
                    <a:pt x="-3576" y="24949"/>
                    <a:pt x="1215" y="39313"/>
                    <a:pt x="13026" y="45209"/>
                  </a:cubicBezTo>
                  <a:cubicBezTo>
                    <a:pt x="24837" y="51114"/>
                    <a:pt x="39200" y="46323"/>
                    <a:pt x="45096" y="34512"/>
                  </a:cubicBezTo>
                  <a:cubicBezTo>
                    <a:pt x="51002" y="22701"/>
                    <a:pt x="46211" y="8347"/>
                    <a:pt x="34400" y="2442"/>
                  </a:cubicBezTo>
                  <a:cubicBezTo>
                    <a:pt x="34162" y="2318"/>
                    <a:pt x="33914" y="2203"/>
                    <a:pt x="33666" y="2089"/>
                  </a:cubicBezTo>
                  <a:cubicBezTo>
                    <a:pt x="21960" y="-3492"/>
                    <a:pt x="7939" y="1451"/>
                    <a:pt x="2329" y="131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5" name="Google Shape;645;p2"/>
            <p:cNvSpPr/>
            <p:nvPr/>
          </p:nvSpPr>
          <p:spPr>
            <a:xfrm>
              <a:off x="6953535" y="4509036"/>
              <a:ext cx="3058" cy="7531"/>
            </a:xfrm>
            <a:custGeom>
              <a:rect b="b" l="l" r="r" t="t"/>
              <a:pathLst>
                <a:path extrusionOk="0" h="7531" w="3058">
                  <a:moveTo>
                    <a:pt x="-200" y="3416"/>
                  </a:moveTo>
                  <a:cubicBezTo>
                    <a:pt x="-200" y="5511"/>
                    <a:pt x="276" y="7226"/>
                    <a:pt x="1134" y="7321"/>
                  </a:cubicBezTo>
                  <a:cubicBezTo>
                    <a:pt x="1991" y="7416"/>
                    <a:pt x="2753" y="5702"/>
                    <a:pt x="2848" y="3606"/>
                  </a:cubicBezTo>
                  <a:cubicBezTo>
                    <a:pt x="2943" y="1511"/>
                    <a:pt x="2372" y="-109"/>
                    <a:pt x="1515" y="-204"/>
                  </a:cubicBezTo>
                  <a:cubicBezTo>
                    <a:pt x="658" y="-299"/>
                    <a:pt x="-104" y="179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6" name="Google Shape;646;p2"/>
            <p:cNvSpPr/>
            <p:nvPr/>
          </p:nvSpPr>
          <p:spPr>
            <a:xfrm>
              <a:off x="6962876" y="4500149"/>
              <a:ext cx="47822" cy="47950"/>
            </a:xfrm>
            <a:custGeom>
              <a:rect b="b" l="l" r="r" t="t"/>
              <a:pathLst>
                <a:path extrusionOk="0" h="47950" w="47822">
                  <a:moveTo>
                    <a:pt x="2366" y="13065"/>
                  </a:moveTo>
                  <a:cubicBezTo>
                    <a:pt x="-3578" y="24857"/>
                    <a:pt x="1156" y="39230"/>
                    <a:pt x="12948" y="45173"/>
                  </a:cubicBezTo>
                  <a:cubicBezTo>
                    <a:pt x="24730" y="51127"/>
                    <a:pt x="39113" y="46383"/>
                    <a:pt x="45057" y="34601"/>
                  </a:cubicBezTo>
                  <a:cubicBezTo>
                    <a:pt x="51000" y="22809"/>
                    <a:pt x="46267" y="8426"/>
                    <a:pt x="34475" y="2482"/>
                  </a:cubicBezTo>
                  <a:cubicBezTo>
                    <a:pt x="34227" y="2359"/>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7" name="Google Shape;647;p2"/>
            <p:cNvSpPr/>
            <p:nvPr/>
          </p:nvSpPr>
          <p:spPr>
            <a:xfrm>
              <a:off x="7000303" y="4517512"/>
              <a:ext cx="3058" cy="7532"/>
            </a:xfrm>
            <a:custGeom>
              <a:rect b="b" l="l" r="r" t="t"/>
              <a:pathLst>
                <a:path extrusionOk="0" h="7532" w="3058">
                  <a:moveTo>
                    <a:pt x="-200" y="3416"/>
                  </a:moveTo>
                  <a:cubicBezTo>
                    <a:pt x="-200" y="5512"/>
                    <a:pt x="-200" y="7226"/>
                    <a:pt x="1134" y="7322"/>
                  </a:cubicBezTo>
                  <a:cubicBezTo>
                    <a:pt x="2467" y="7417"/>
                    <a:pt x="2753" y="5798"/>
                    <a:pt x="2848" y="3702"/>
                  </a:cubicBezTo>
                  <a:cubicBezTo>
                    <a:pt x="2943" y="1607"/>
                    <a:pt x="2372" y="-108"/>
                    <a:pt x="1515" y="-203"/>
                  </a:cubicBezTo>
                  <a:cubicBezTo>
                    <a:pt x="658" y="-298"/>
                    <a:pt x="-105"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8" name="Google Shape;648;p2"/>
            <p:cNvSpPr/>
            <p:nvPr/>
          </p:nvSpPr>
          <p:spPr>
            <a:xfrm>
              <a:off x="7011644" y="4506245"/>
              <a:ext cx="47821" cy="47950"/>
            </a:xfrm>
            <a:custGeom>
              <a:rect b="b" l="l" r="r" t="t"/>
              <a:pathLst>
                <a:path extrusionOk="0" h="47950" w="47821">
                  <a:moveTo>
                    <a:pt x="2366" y="13065"/>
                  </a:moveTo>
                  <a:cubicBezTo>
                    <a:pt x="-3578" y="24857"/>
                    <a:pt x="1156" y="39230"/>
                    <a:pt x="12948" y="45173"/>
                  </a:cubicBezTo>
                  <a:cubicBezTo>
                    <a:pt x="24730" y="51126"/>
                    <a:pt x="39113" y="46383"/>
                    <a:pt x="45057" y="34601"/>
                  </a:cubicBezTo>
                  <a:cubicBezTo>
                    <a:pt x="51000" y="22809"/>
                    <a:pt x="46267" y="8435"/>
                    <a:pt x="34475" y="2482"/>
                  </a:cubicBezTo>
                  <a:cubicBezTo>
                    <a:pt x="34227" y="2358"/>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9" name="Google Shape;649;p2"/>
            <p:cNvSpPr/>
            <p:nvPr/>
          </p:nvSpPr>
          <p:spPr>
            <a:xfrm>
              <a:off x="7048975" y="4523608"/>
              <a:ext cx="3075" cy="7532"/>
            </a:xfrm>
            <a:custGeom>
              <a:rect b="b" l="l" r="r" t="t"/>
              <a:pathLst>
                <a:path extrusionOk="0" h="7532" w="3075">
                  <a:moveTo>
                    <a:pt x="-200" y="3416"/>
                  </a:moveTo>
                  <a:cubicBezTo>
                    <a:pt x="-200" y="5512"/>
                    <a:pt x="277" y="7226"/>
                    <a:pt x="1134" y="7321"/>
                  </a:cubicBezTo>
                  <a:cubicBezTo>
                    <a:pt x="1991" y="7417"/>
                    <a:pt x="2753" y="5702"/>
                    <a:pt x="2848" y="3702"/>
                  </a:cubicBezTo>
                  <a:cubicBezTo>
                    <a:pt x="2944" y="1702"/>
                    <a:pt x="2848" y="-108"/>
                    <a:pt x="1515" y="-203"/>
                  </a:cubicBezTo>
                  <a:cubicBezTo>
                    <a:pt x="181" y="-298"/>
                    <a:pt x="-104"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0" name="Google Shape;650;p2"/>
            <p:cNvSpPr/>
            <p:nvPr/>
          </p:nvSpPr>
          <p:spPr>
            <a:xfrm>
              <a:off x="7060925" y="4507185"/>
              <a:ext cx="47824" cy="47978"/>
            </a:xfrm>
            <a:custGeom>
              <a:rect b="b" l="l" r="r" t="t"/>
              <a:pathLst>
                <a:path extrusionOk="0" h="47978" w="47824">
                  <a:moveTo>
                    <a:pt x="2329" y="13172"/>
                  </a:moveTo>
                  <a:cubicBezTo>
                    <a:pt x="-3577" y="24983"/>
                    <a:pt x="1215" y="39346"/>
                    <a:pt x="13026" y="45243"/>
                  </a:cubicBezTo>
                  <a:cubicBezTo>
                    <a:pt x="24837" y="51148"/>
                    <a:pt x="39200" y="46357"/>
                    <a:pt x="45096" y="34546"/>
                  </a:cubicBezTo>
                  <a:cubicBezTo>
                    <a:pt x="51002" y="22735"/>
                    <a:pt x="46211" y="8381"/>
                    <a:pt x="34400" y="2475"/>
                  </a:cubicBezTo>
                  <a:cubicBezTo>
                    <a:pt x="34162" y="2352"/>
                    <a:pt x="33914" y="2237"/>
                    <a:pt x="33666" y="2123"/>
                  </a:cubicBezTo>
                  <a:cubicBezTo>
                    <a:pt x="22008" y="-3497"/>
                    <a:pt x="8006" y="1399"/>
                    <a:pt x="2386" y="13058"/>
                  </a:cubicBezTo>
                  <a:cubicBezTo>
                    <a:pt x="2367" y="13096"/>
                    <a:pt x="2348" y="13134"/>
                    <a:pt x="2329" y="131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1" name="Google Shape;651;p2"/>
            <p:cNvSpPr/>
            <p:nvPr/>
          </p:nvSpPr>
          <p:spPr>
            <a:xfrm>
              <a:off x="7098315" y="4524941"/>
              <a:ext cx="3074" cy="7433"/>
            </a:xfrm>
            <a:custGeom>
              <a:rect b="b" l="l" r="r" t="t"/>
              <a:pathLst>
                <a:path extrusionOk="0" h="7433" w="3074">
                  <a:moveTo>
                    <a:pt x="-200" y="3417"/>
                  </a:moveTo>
                  <a:cubicBezTo>
                    <a:pt x="-200" y="5512"/>
                    <a:pt x="276" y="7227"/>
                    <a:pt x="1134" y="7227"/>
                  </a:cubicBezTo>
                  <a:cubicBezTo>
                    <a:pt x="1991" y="7227"/>
                    <a:pt x="2753" y="5703"/>
                    <a:pt x="2848" y="3607"/>
                  </a:cubicBezTo>
                  <a:cubicBezTo>
                    <a:pt x="2943" y="1512"/>
                    <a:pt x="2848" y="-108"/>
                    <a:pt x="1515" y="-203"/>
                  </a:cubicBezTo>
                  <a:cubicBezTo>
                    <a:pt x="181" y="-298"/>
                    <a:pt x="-105" y="1321"/>
                    <a:pt x="-200" y="34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2" name="Google Shape;652;p2"/>
            <p:cNvSpPr/>
            <p:nvPr/>
          </p:nvSpPr>
          <p:spPr>
            <a:xfrm>
              <a:off x="7108036" y="4511483"/>
              <a:ext cx="47822" cy="47950"/>
            </a:xfrm>
            <a:custGeom>
              <a:rect b="b" l="l" r="r" t="t"/>
              <a:pathLst>
                <a:path extrusionOk="0" h="47950" w="47822">
                  <a:moveTo>
                    <a:pt x="2366" y="13065"/>
                  </a:moveTo>
                  <a:cubicBezTo>
                    <a:pt x="-3578" y="24857"/>
                    <a:pt x="1156" y="39230"/>
                    <a:pt x="12948" y="45173"/>
                  </a:cubicBezTo>
                  <a:cubicBezTo>
                    <a:pt x="24731" y="51127"/>
                    <a:pt x="39113" y="46383"/>
                    <a:pt x="45057" y="34601"/>
                  </a:cubicBezTo>
                  <a:cubicBezTo>
                    <a:pt x="51001" y="22809"/>
                    <a:pt x="46267" y="8426"/>
                    <a:pt x="34475" y="2482"/>
                  </a:cubicBezTo>
                  <a:cubicBezTo>
                    <a:pt x="34227" y="2359"/>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3" name="Google Shape;653;p2"/>
            <p:cNvSpPr/>
            <p:nvPr/>
          </p:nvSpPr>
          <p:spPr>
            <a:xfrm>
              <a:off x="7145368" y="4528846"/>
              <a:ext cx="3152" cy="7533"/>
            </a:xfrm>
            <a:custGeom>
              <a:rect b="b" l="l" r="r" t="t"/>
              <a:pathLst>
                <a:path extrusionOk="0" h="7533" w="3152">
                  <a:moveTo>
                    <a:pt x="-200" y="3513"/>
                  </a:moveTo>
                  <a:cubicBezTo>
                    <a:pt x="-200" y="5513"/>
                    <a:pt x="372" y="7227"/>
                    <a:pt x="1229" y="7323"/>
                  </a:cubicBezTo>
                  <a:cubicBezTo>
                    <a:pt x="2087" y="7418"/>
                    <a:pt x="2848" y="5703"/>
                    <a:pt x="2944" y="3703"/>
                  </a:cubicBezTo>
                  <a:cubicBezTo>
                    <a:pt x="3039" y="1703"/>
                    <a:pt x="2372" y="-107"/>
                    <a:pt x="1610" y="-202"/>
                  </a:cubicBezTo>
                  <a:cubicBezTo>
                    <a:pt x="848" y="-297"/>
                    <a:pt x="-9" y="1036"/>
                    <a:pt x="-200" y="351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4" name="Google Shape;654;p2"/>
            <p:cNvSpPr/>
            <p:nvPr/>
          </p:nvSpPr>
          <p:spPr>
            <a:xfrm>
              <a:off x="6678686" y="4448926"/>
              <a:ext cx="47824" cy="47944"/>
            </a:xfrm>
            <a:custGeom>
              <a:rect b="b" l="l" r="r" t="t"/>
              <a:pathLst>
                <a:path extrusionOk="0" h="47944" w="47824">
                  <a:moveTo>
                    <a:pt x="2329" y="13138"/>
                  </a:moveTo>
                  <a:cubicBezTo>
                    <a:pt x="-3576" y="24949"/>
                    <a:pt x="1215" y="39313"/>
                    <a:pt x="13025" y="45209"/>
                  </a:cubicBezTo>
                  <a:cubicBezTo>
                    <a:pt x="24837" y="51114"/>
                    <a:pt x="39200" y="46323"/>
                    <a:pt x="45096" y="34512"/>
                  </a:cubicBezTo>
                  <a:cubicBezTo>
                    <a:pt x="51002" y="22701"/>
                    <a:pt x="46211" y="8347"/>
                    <a:pt x="34400" y="2441"/>
                  </a:cubicBezTo>
                  <a:cubicBezTo>
                    <a:pt x="34161" y="2318"/>
                    <a:pt x="33914" y="2203"/>
                    <a:pt x="33666" y="2089"/>
                  </a:cubicBezTo>
                  <a:cubicBezTo>
                    <a:pt x="21960" y="-3492"/>
                    <a:pt x="7939" y="1451"/>
                    <a:pt x="2329" y="131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5" name="Google Shape;655;p2"/>
            <p:cNvSpPr/>
            <p:nvPr/>
          </p:nvSpPr>
          <p:spPr>
            <a:xfrm>
              <a:off x="6716077" y="4466363"/>
              <a:ext cx="3058" cy="7532"/>
            </a:xfrm>
            <a:custGeom>
              <a:rect b="b" l="l" r="r" t="t"/>
              <a:pathLst>
                <a:path extrusionOk="0" h="7532" w="3058">
                  <a:moveTo>
                    <a:pt x="-200" y="3417"/>
                  </a:moveTo>
                  <a:cubicBezTo>
                    <a:pt x="-200" y="5512"/>
                    <a:pt x="276" y="7227"/>
                    <a:pt x="1134" y="7322"/>
                  </a:cubicBezTo>
                  <a:cubicBezTo>
                    <a:pt x="1991" y="7417"/>
                    <a:pt x="2753" y="5703"/>
                    <a:pt x="2848" y="3702"/>
                  </a:cubicBezTo>
                  <a:cubicBezTo>
                    <a:pt x="2943" y="1702"/>
                    <a:pt x="2372" y="-108"/>
                    <a:pt x="1515" y="-203"/>
                  </a:cubicBezTo>
                  <a:cubicBezTo>
                    <a:pt x="658" y="-298"/>
                    <a:pt x="-105" y="1321"/>
                    <a:pt x="-200" y="34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6" name="Google Shape;656;p2"/>
            <p:cNvSpPr/>
            <p:nvPr/>
          </p:nvSpPr>
          <p:spPr>
            <a:xfrm>
              <a:off x="7154614" y="4516755"/>
              <a:ext cx="47821" cy="48012"/>
            </a:xfrm>
            <a:custGeom>
              <a:rect b="b" l="l" r="r" t="t"/>
              <a:pathLst>
                <a:path extrusionOk="0" h="48012" w="47821">
                  <a:moveTo>
                    <a:pt x="2366" y="13127"/>
                  </a:moveTo>
                  <a:cubicBezTo>
                    <a:pt x="-3578" y="24919"/>
                    <a:pt x="1156" y="39292"/>
                    <a:pt x="12948" y="45236"/>
                  </a:cubicBezTo>
                  <a:cubicBezTo>
                    <a:pt x="24730" y="51189"/>
                    <a:pt x="39113" y="46445"/>
                    <a:pt x="45057" y="34663"/>
                  </a:cubicBezTo>
                  <a:cubicBezTo>
                    <a:pt x="51000" y="22871"/>
                    <a:pt x="46266" y="8489"/>
                    <a:pt x="34475" y="2545"/>
                  </a:cubicBezTo>
                  <a:cubicBezTo>
                    <a:pt x="34227" y="2421"/>
                    <a:pt x="33960" y="2297"/>
                    <a:pt x="33703" y="2173"/>
                  </a:cubicBezTo>
                  <a:cubicBezTo>
                    <a:pt x="22130" y="-3494"/>
                    <a:pt x="8147" y="1307"/>
                    <a:pt x="2490" y="12880"/>
                  </a:cubicBezTo>
                  <a:cubicBezTo>
                    <a:pt x="2442" y="12965"/>
                    <a:pt x="2404" y="13041"/>
                    <a:pt x="2366" y="131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7" name="Google Shape;657;p2"/>
            <p:cNvSpPr/>
            <p:nvPr/>
          </p:nvSpPr>
          <p:spPr>
            <a:xfrm>
              <a:off x="7191946" y="4533800"/>
              <a:ext cx="3172" cy="7532"/>
            </a:xfrm>
            <a:custGeom>
              <a:rect b="b" l="l" r="r" t="t"/>
              <a:pathLst>
                <a:path extrusionOk="0" h="7532" w="3172">
                  <a:moveTo>
                    <a:pt x="-200" y="3416"/>
                  </a:moveTo>
                  <a:cubicBezTo>
                    <a:pt x="-200" y="5512"/>
                    <a:pt x="-200" y="7226"/>
                    <a:pt x="1134" y="7321"/>
                  </a:cubicBezTo>
                  <a:cubicBezTo>
                    <a:pt x="2467" y="7417"/>
                    <a:pt x="2753" y="5702"/>
                    <a:pt x="2943" y="3702"/>
                  </a:cubicBezTo>
                  <a:cubicBezTo>
                    <a:pt x="3134" y="1702"/>
                    <a:pt x="2372" y="-108"/>
                    <a:pt x="1515" y="-203"/>
                  </a:cubicBezTo>
                  <a:cubicBezTo>
                    <a:pt x="658" y="-298"/>
                    <a:pt x="-104"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8" name="Google Shape;658;p2"/>
            <p:cNvSpPr/>
            <p:nvPr/>
          </p:nvSpPr>
          <p:spPr>
            <a:xfrm>
              <a:off x="6633025" y="4435522"/>
              <a:ext cx="47820" cy="47963"/>
            </a:xfrm>
            <a:custGeom>
              <a:rect b="b" l="l" r="r" t="t"/>
              <a:pathLst>
                <a:path extrusionOk="0" h="47963" w="47820">
                  <a:moveTo>
                    <a:pt x="4175" y="10064"/>
                  </a:moveTo>
                  <a:cubicBezTo>
                    <a:pt x="-3436" y="20856"/>
                    <a:pt x="-864" y="35772"/>
                    <a:pt x="9928" y="43383"/>
                  </a:cubicBezTo>
                  <a:cubicBezTo>
                    <a:pt x="20710" y="50993"/>
                    <a:pt x="35627" y="48421"/>
                    <a:pt x="43246" y="37629"/>
                  </a:cubicBezTo>
                  <a:cubicBezTo>
                    <a:pt x="50857" y="26847"/>
                    <a:pt x="48285" y="11931"/>
                    <a:pt x="37493" y="4311"/>
                  </a:cubicBezTo>
                  <a:cubicBezTo>
                    <a:pt x="37284" y="4159"/>
                    <a:pt x="37065" y="4016"/>
                    <a:pt x="36846" y="3873"/>
                  </a:cubicBezTo>
                  <a:cubicBezTo>
                    <a:pt x="26111" y="-3433"/>
                    <a:pt x="11490" y="-661"/>
                    <a:pt x="4175" y="1006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9" name="Google Shape;659;p2"/>
            <p:cNvSpPr/>
            <p:nvPr/>
          </p:nvSpPr>
          <p:spPr>
            <a:xfrm>
              <a:off x="6670547" y="4455302"/>
              <a:ext cx="3197" cy="7478"/>
            </a:xfrm>
            <a:custGeom>
              <a:rect b="b" l="l" r="r" t="t"/>
              <a:pathLst>
                <a:path extrusionOk="0" h="7478" w="3197">
                  <a:moveTo>
                    <a:pt x="-200" y="3238"/>
                  </a:moveTo>
                  <a:cubicBezTo>
                    <a:pt x="-200" y="5238"/>
                    <a:pt x="-200" y="6953"/>
                    <a:pt x="562" y="7239"/>
                  </a:cubicBezTo>
                  <a:cubicBezTo>
                    <a:pt x="1324" y="7524"/>
                    <a:pt x="2467" y="5905"/>
                    <a:pt x="2848" y="3810"/>
                  </a:cubicBezTo>
                  <a:cubicBezTo>
                    <a:pt x="3229" y="1714"/>
                    <a:pt x="2848" y="0"/>
                    <a:pt x="2086" y="-191"/>
                  </a:cubicBezTo>
                  <a:cubicBezTo>
                    <a:pt x="1324" y="-381"/>
                    <a:pt x="276" y="1143"/>
                    <a:pt x="-200" y="32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0" name="Google Shape;660;p2"/>
            <p:cNvSpPr/>
            <p:nvPr/>
          </p:nvSpPr>
          <p:spPr>
            <a:xfrm>
              <a:off x="7200942" y="4507757"/>
              <a:ext cx="47824" cy="47978"/>
            </a:xfrm>
            <a:custGeom>
              <a:rect b="b" l="l" r="r" t="t"/>
              <a:pathLst>
                <a:path extrusionOk="0" h="47978" w="47824">
                  <a:moveTo>
                    <a:pt x="2329" y="13172"/>
                  </a:moveTo>
                  <a:cubicBezTo>
                    <a:pt x="-3576" y="24983"/>
                    <a:pt x="1215" y="39347"/>
                    <a:pt x="13026" y="45243"/>
                  </a:cubicBezTo>
                  <a:cubicBezTo>
                    <a:pt x="24837" y="51148"/>
                    <a:pt x="39200" y="46357"/>
                    <a:pt x="45096" y="34546"/>
                  </a:cubicBezTo>
                  <a:cubicBezTo>
                    <a:pt x="51002" y="22735"/>
                    <a:pt x="46211" y="8381"/>
                    <a:pt x="34400" y="2475"/>
                  </a:cubicBezTo>
                  <a:cubicBezTo>
                    <a:pt x="34162" y="2352"/>
                    <a:pt x="33914" y="2237"/>
                    <a:pt x="33666" y="2123"/>
                  </a:cubicBezTo>
                  <a:cubicBezTo>
                    <a:pt x="22008" y="-3497"/>
                    <a:pt x="8006" y="1399"/>
                    <a:pt x="2386" y="13058"/>
                  </a:cubicBezTo>
                  <a:cubicBezTo>
                    <a:pt x="2367" y="13096"/>
                    <a:pt x="2348" y="13134"/>
                    <a:pt x="2329" y="131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1" name="Google Shape;661;p2"/>
            <p:cNvSpPr/>
            <p:nvPr/>
          </p:nvSpPr>
          <p:spPr>
            <a:xfrm>
              <a:off x="7238332" y="4525227"/>
              <a:ext cx="3058" cy="7532"/>
            </a:xfrm>
            <a:custGeom>
              <a:rect b="b" l="l" r="r" t="t"/>
              <a:pathLst>
                <a:path extrusionOk="0" h="7532" w="3058">
                  <a:moveTo>
                    <a:pt x="-200" y="3417"/>
                  </a:moveTo>
                  <a:cubicBezTo>
                    <a:pt x="-200" y="5512"/>
                    <a:pt x="277" y="7227"/>
                    <a:pt x="1134" y="7322"/>
                  </a:cubicBezTo>
                  <a:cubicBezTo>
                    <a:pt x="1991" y="7417"/>
                    <a:pt x="2753" y="5703"/>
                    <a:pt x="2848" y="3607"/>
                  </a:cubicBezTo>
                  <a:cubicBezTo>
                    <a:pt x="2944" y="1512"/>
                    <a:pt x="2372" y="-108"/>
                    <a:pt x="1515" y="-203"/>
                  </a:cubicBezTo>
                  <a:cubicBezTo>
                    <a:pt x="658" y="-298"/>
                    <a:pt x="-104" y="1321"/>
                    <a:pt x="-200" y="34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2" name="Google Shape;662;p2"/>
            <p:cNvSpPr/>
            <p:nvPr/>
          </p:nvSpPr>
          <p:spPr>
            <a:xfrm>
              <a:off x="7248567" y="4510995"/>
              <a:ext cx="47824" cy="47978"/>
            </a:xfrm>
            <a:custGeom>
              <a:rect b="b" l="l" r="r" t="t"/>
              <a:pathLst>
                <a:path extrusionOk="0" h="47978" w="47824">
                  <a:moveTo>
                    <a:pt x="2329" y="13172"/>
                  </a:moveTo>
                  <a:cubicBezTo>
                    <a:pt x="-3576" y="24983"/>
                    <a:pt x="1215" y="39347"/>
                    <a:pt x="13026" y="45243"/>
                  </a:cubicBezTo>
                  <a:cubicBezTo>
                    <a:pt x="24837" y="51148"/>
                    <a:pt x="39200" y="46357"/>
                    <a:pt x="45096" y="34546"/>
                  </a:cubicBezTo>
                  <a:cubicBezTo>
                    <a:pt x="51002" y="22735"/>
                    <a:pt x="46211" y="8381"/>
                    <a:pt x="34400" y="2475"/>
                  </a:cubicBezTo>
                  <a:cubicBezTo>
                    <a:pt x="34162" y="2352"/>
                    <a:pt x="33914" y="2237"/>
                    <a:pt x="33666" y="2123"/>
                  </a:cubicBezTo>
                  <a:cubicBezTo>
                    <a:pt x="22008" y="-3497"/>
                    <a:pt x="8006" y="1399"/>
                    <a:pt x="2386" y="13058"/>
                  </a:cubicBezTo>
                  <a:cubicBezTo>
                    <a:pt x="2367" y="13096"/>
                    <a:pt x="2348" y="13134"/>
                    <a:pt x="2329" y="131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3" name="Google Shape;663;p2"/>
            <p:cNvSpPr/>
            <p:nvPr/>
          </p:nvSpPr>
          <p:spPr>
            <a:xfrm>
              <a:off x="7285862" y="4528466"/>
              <a:ext cx="3075" cy="7433"/>
            </a:xfrm>
            <a:custGeom>
              <a:rect b="b" l="l" r="r" t="t"/>
              <a:pathLst>
                <a:path extrusionOk="0" h="7433" w="3075">
                  <a:moveTo>
                    <a:pt x="-200" y="3416"/>
                  </a:moveTo>
                  <a:cubicBezTo>
                    <a:pt x="-200" y="5512"/>
                    <a:pt x="277" y="7226"/>
                    <a:pt x="1134" y="7226"/>
                  </a:cubicBezTo>
                  <a:cubicBezTo>
                    <a:pt x="1991" y="7226"/>
                    <a:pt x="2753" y="5703"/>
                    <a:pt x="2848" y="3607"/>
                  </a:cubicBezTo>
                  <a:cubicBezTo>
                    <a:pt x="2944" y="1512"/>
                    <a:pt x="2848" y="-108"/>
                    <a:pt x="1515" y="-203"/>
                  </a:cubicBezTo>
                  <a:cubicBezTo>
                    <a:pt x="181" y="-298"/>
                    <a:pt x="-104"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4" name="Google Shape;664;p2"/>
            <p:cNvSpPr/>
            <p:nvPr/>
          </p:nvSpPr>
          <p:spPr>
            <a:xfrm>
              <a:off x="7350120" y="4506792"/>
              <a:ext cx="46648" cy="45259"/>
            </a:xfrm>
            <a:custGeom>
              <a:rect b="b" l="l" r="r" t="t"/>
              <a:pathLst>
                <a:path extrusionOk="0" h="45259" w="46648">
                  <a:moveTo>
                    <a:pt x="1455" y="12422"/>
                  </a:moveTo>
                  <a:cubicBezTo>
                    <a:pt x="-3365" y="24718"/>
                    <a:pt x="2703" y="38587"/>
                    <a:pt x="15000" y="43406"/>
                  </a:cubicBezTo>
                  <a:cubicBezTo>
                    <a:pt x="26277" y="47817"/>
                    <a:pt x="39079" y="43102"/>
                    <a:pt x="44794" y="32424"/>
                  </a:cubicBezTo>
                  <a:cubicBezTo>
                    <a:pt x="49613" y="20127"/>
                    <a:pt x="43546" y="6259"/>
                    <a:pt x="31249" y="1439"/>
                  </a:cubicBezTo>
                  <a:cubicBezTo>
                    <a:pt x="19972" y="-2971"/>
                    <a:pt x="7170" y="1744"/>
                    <a:pt x="1455" y="12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5" name="Google Shape;665;p2"/>
            <p:cNvSpPr/>
            <p:nvPr/>
          </p:nvSpPr>
          <p:spPr>
            <a:xfrm>
              <a:off x="7386446" y="4523513"/>
              <a:ext cx="3074" cy="7532"/>
            </a:xfrm>
            <a:custGeom>
              <a:rect b="b" l="l" r="r" t="t"/>
              <a:pathLst>
                <a:path extrusionOk="0" h="7532" w="3074">
                  <a:moveTo>
                    <a:pt x="-200" y="3417"/>
                  </a:moveTo>
                  <a:cubicBezTo>
                    <a:pt x="-200" y="5512"/>
                    <a:pt x="276" y="7227"/>
                    <a:pt x="1134" y="7322"/>
                  </a:cubicBezTo>
                  <a:cubicBezTo>
                    <a:pt x="1991" y="7417"/>
                    <a:pt x="2753" y="5703"/>
                    <a:pt x="2848" y="3607"/>
                  </a:cubicBezTo>
                  <a:cubicBezTo>
                    <a:pt x="2943" y="1512"/>
                    <a:pt x="2848" y="-108"/>
                    <a:pt x="1515" y="-203"/>
                  </a:cubicBezTo>
                  <a:cubicBezTo>
                    <a:pt x="181" y="-298"/>
                    <a:pt x="-105" y="1321"/>
                    <a:pt x="-200" y="34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6" name="Google Shape;666;p2"/>
            <p:cNvSpPr/>
            <p:nvPr/>
          </p:nvSpPr>
          <p:spPr>
            <a:xfrm>
              <a:off x="7298859" y="4510614"/>
              <a:ext cx="47824" cy="47978"/>
            </a:xfrm>
            <a:custGeom>
              <a:rect b="b" l="l" r="r" t="t"/>
              <a:pathLst>
                <a:path extrusionOk="0" h="47978" w="47824">
                  <a:moveTo>
                    <a:pt x="2329" y="13172"/>
                  </a:moveTo>
                  <a:cubicBezTo>
                    <a:pt x="-3576" y="24983"/>
                    <a:pt x="1215" y="39347"/>
                    <a:pt x="13026" y="45242"/>
                  </a:cubicBezTo>
                  <a:cubicBezTo>
                    <a:pt x="24837" y="51148"/>
                    <a:pt x="39200" y="46357"/>
                    <a:pt x="45096" y="34546"/>
                  </a:cubicBezTo>
                  <a:cubicBezTo>
                    <a:pt x="51002" y="22735"/>
                    <a:pt x="46211" y="8381"/>
                    <a:pt x="34400" y="2475"/>
                  </a:cubicBezTo>
                  <a:cubicBezTo>
                    <a:pt x="34162" y="2351"/>
                    <a:pt x="33914" y="2237"/>
                    <a:pt x="33666" y="2123"/>
                  </a:cubicBezTo>
                  <a:cubicBezTo>
                    <a:pt x="22008" y="-3497"/>
                    <a:pt x="8006" y="1399"/>
                    <a:pt x="2386" y="13058"/>
                  </a:cubicBezTo>
                  <a:cubicBezTo>
                    <a:pt x="2367" y="13096"/>
                    <a:pt x="2348" y="13134"/>
                    <a:pt x="2329" y="131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7" name="Google Shape;667;p2"/>
            <p:cNvSpPr/>
            <p:nvPr/>
          </p:nvSpPr>
          <p:spPr>
            <a:xfrm>
              <a:off x="7336249" y="4528089"/>
              <a:ext cx="3058" cy="7429"/>
            </a:xfrm>
            <a:custGeom>
              <a:rect b="b" l="l" r="r" t="t"/>
              <a:pathLst>
                <a:path extrusionOk="0" h="7429" w="3058">
                  <a:moveTo>
                    <a:pt x="-200" y="3413"/>
                  </a:moveTo>
                  <a:cubicBezTo>
                    <a:pt x="-200" y="5508"/>
                    <a:pt x="277" y="7223"/>
                    <a:pt x="1134" y="7223"/>
                  </a:cubicBezTo>
                  <a:cubicBezTo>
                    <a:pt x="1991" y="7223"/>
                    <a:pt x="2753" y="5699"/>
                    <a:pt x="2848" y="3603"/>
                  </a:cubicBezTo>
                  <a:cubicBezTo>
                    <a:pt x="2944" y="1508"/>
                    <a:pt x="2372" y="-207"/>
                    <a:pt x="1515" y="-207"/>
                  </a:cubicBezTo>
                  <a:cubicBezTo>
                    <a:pt x="658" y="-207"/>
                    <a:pt x="-104" y="1793"/>
                    <a:pt x="-200" y="341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8" name="Google Shape;668;p2"/>
            <p:cNvSpPr/>
            <p:nvPr/>
          </p:nvSpPr>
          <p:spPr>
            <a:xfrm>
              <a:off x="5582069" y="4975991"/>
              <a:ext cx="47631" cy="47672"/>
            </a:xfrm>
            <a:custGeom>
              <a:rect b="b" l="l" r="r" t="t"/>
              <a:pathLst>
                <a:path extrusionOk="0" h="47672" w="47631">
                  <a:moveTo>
                    <a:pt x="47005" y="19187"/>
                  </a:moveTo>
                  <a:cubicBezTo>
                    <a:pt x="49472" y="32103"/>
                    <a:pt x="40995" y="44581"/>
                    <a:pt x="28079" y="47038"/>
                  </a:cubicBezTo>
                  <a:cubicBezTo>
                    <a:pt x="15163" y="49505"/>
                    <a:pt x="2695" y="41037"/>
                    <a:pt x="228" y="28112"/>
                  </a:cubicBezTo>
                  <a:cubicBezTo>
                    <a:pt x="-2239" y="15196"/>
                    <a:pt x="6228" y="2728"/>
                    <a:pt x="19154" y="261"/>
                  </a:cubicBezTo>
                  <a:cubicBezTo>
                    <a:pt x="19383" y="213"/>
                    <a:pt x="19621" y="175"/>
                    <a:pt x="19859" y="137"/>
                  </a:cubicBezTo>
                  <a:cubicBezTo>
                    <a:pt x="32603" y="-2054"/>
                    <a:pt x="44728" y="6452"/>
                    <a:pt x="47005"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9" name="Google Shape;669;p2"/>
            <p:cNvSpPr/>
            <p:nvPr/>
          </p:nvSpPr>
          <p:spPr>
            <a:xfrm>
              <a:off x="5590468" y="4989464"/>
              <a:ext cx="3437" cy="7354"/>
            </a:xfrm>
            <a:custGeom>
              <a:rect b="b" l="l" r="r" t="t"/>
              <a:pathLst>
                <a:path extrusionOk="0" h="7354" w="3437">
                  <a:moveTo>
                    <a:pt x="2983" y="3810"/>
                  </a:moveTo>
                  <a:cubicBezTo>
                    <a:pt x="2983" y="5810"/>
                    <a:pt x="1554" y="7239"/>
                    <a:pt x="697" y="7144"/>
                  </a:cubicBezTo>
                  <a:cubicBezTo>
                    <a:pt x="-161" y="7048"/>
                    <a:pt x="-446" y="5143"/>
                    <a:pt x="30" y="3143"/>
                  </a:cubicBezTo>
                  <a:cubicBezTo>
                    <a:pt x="506" y="1143"/>
                    <a:pt x="1554" y="-381"/>
                    <a:pt x="2411" y="-191"/>
                  </a:cubicBezTo>
                  <a:cubicBezTo>
                    <a:pt x="3268" y="0"/>
                    <a:pt x="3459" y="1714"/>
                    <a:pt x="298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0" name="Google Shape;670;p2"/>
            <p:cNvSpPr/>
            <p:nvPr/>
          </p:nvSpPr>
          <p:spPr>
            <a:xfrm>
              <a:off x="5679625" y="4989231"/>
              <a:ext cx="47820" cy="47880"/>
            </a:xfrm>
            <a:custGeom>
              <a:rect b="b" l="l" r="r" t="t"/>
              <a:pathLst>
                <a:path extrusionOk="0" h="47880" w="47820">
                  <a:moveTo>
                    <a:pt x="47176" y="19187"/>
                  </a:moveTo>
                  <a:cubicBezTo>
                    <a:pt x="49700" y="32151"/>
                    <a:pt x="41241" y="44704"/>
                    <a:pt x="28278" y="47229"/>
                  </a:cubicBezTo>
                  <a:cubicBezTo>
                    <a:pt x="15324" y="49752"/>
                    <a:pt x="2770" y="41294"/>
                    <a:pt x="246" y="28331"/>
                  </a:cubicBezTo>
                  <a:cubicBezTo>
                    <a:pt x="-2278" y="15367"/>
                    <a:pt x="6180" y="2823"/>
                    <a:pt x="19134" y="289"/>
                  </a:cubicBezTo>
                  <a:cubicBezTo>
                    <a:pt x="19429" y="232"/>
                    <a:pt x="19734" y="185"/>
                    <a:pt x="20029" y="137"/>
                  </a:cubicBezTo>
                  <a:cubicBezTo>
                    <a:pt x="32774" y="-2054"/>
                    <a:pt x="44899" y="6452"/>
                    <a:pt x="47176"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1" name="Google Shape;671;p2"/>
            <p:cNvSpPr/>
            <p:nvPr/>
          </p:nvSpPr>
          <p:spPr>
            <a:xfrm>
              <a:off x="5688195" y="5002323"/>
              <a:ext cx="3411" cy="7354"/>
            </a:xfrm>
            <a:custGeom>
              <a:rect b="b" l="l" r="r" t="t"/>
              <a:pathLst>
                <a:path extrusionOk="0" h="7354" w="3411">
                  <a:moveTo>
                    <a:pt x="2982" y="3810"/>
                  </a:moveTo>
                  <a:cubicBezTo>
                    <a:pt x="2506" y="5715"/>
                    <a:pt x="1554" y="7238"/>
                    <a:pt x="697" y="7143"/>
                  </a:cubicBezTo>
                  <a:cubicBezTo>
                    <a:pt x="-161" y="7048"/>
                    <a:pt x="-446" y="5143"/>
                    <a:pt x="30" y="3143"/>
                  </a:cubicBezTo>
                  <a:cubicBezTo>
                    <a:pt x="506" y="1142"/>
                    <a:pt x="1458" y="-381"/>
                    <a:pt x="2316" y="-191"/>
                  </a:cubicBezTo>
                  <a:cubicBezTo>
                    <a:pt x="3173" y="-1"/>
                    <a:pt x="3459" y="2095"/>
                    <a:pt x="2982"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2" name="Google Shape;672;p2"/>
            <p:cNvSpPr/>
            <p:nvPr/>
          </p:nvSpPr>
          <p:spPr>
            <a:xfrm>
              <a:off x="5629619" y="4982564"/>
              <a:ext cx="47820" cy="47881"/>
            </a:xfrm>
            <a:custGeom>
              <a:rect b="b" l="l" r="r" t="t"/>
              <a:pathLst>
                <a:path extrusionOk="0" h="47881" w="47820">
                  <a:moveTo>
                    <a:pt x="47176" y="19187"/>
                  </a:moveTo>
                  <a:cubicBezTo>
                    <a:pt x="49700" y="32151"/>
                    <a:pt x="41241" y="44704"/>
                    <a:pt x="28278" y="47229"/>
                  </a:cubicBezTo>
                  <a:cubicBezTo>
                    <a:pt x="15324" y="49753"/>
                    <a:pt x="2770" y="41295"/>
                    <a:pt x="246" y="28331"/>
                  </a:cubicBezTo>
                  <a:cubicBezTo>
                    <a:pt x="-2278" y="15367"/>
                    <a:pt x="6180" y="2823"/>
                    <a:pt x="19134" y="290"/>
                  </a:cubicBezTo>
                  <a:cubicBezTo>
                    <a:pt x="19429" y="232"/>
                    <a:pt x="19734" y="185"/>
                    <a:pt x="20029" y="137"/>
                  </a:cubicBezTo>
                  <a:cubicBezTo>
                    <a:pt x="32774" y="-2054"/>
                    <a:pt x="44899" y="6452"/>
                    <a:pt x="47176"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3" name="Google Shape;673;p2"/>
            <p:cNvSpPr/>
            <p:nvPr/>
          </p:nvSpPr>
          <p:spPr>
            <a:xfrm>
              <a:off x="5638189" y="4996036"/>
              <a:ext cx="3411" cy="7354"/>
            </a:xfrm>
            <a:custGeom>
              <a:rect b="b" l="l" r="r" t="t"/>
              <a:pathLst>
                <a:path extrusionOk="0" h="7354" w="3411">
                  <a:moveTo>
                    <a:pt x="2982" y="3715"/>
                  </a:moveTo>
                  <a:cubicBezTo>
                    <a:pt x="2982" y="5810"/>
                    <a:pt x="1554" y="7239"/>
                    <a:pt x="697" y="7144"/>
                  </a:cubicBezTo>
                  <a:cubicBezTo>
                    <a:pt x="-161" y="7048"/>
                    <a:pt x="-446" y="5143"/>
                    <a:pt x="30" y="3143"/>
                  </a:cubicBezTo>
                  <a:cubicBezTo>
                    <a:pt x="506" y="1143"/>
                    <a:pt x="1458" y="-381"/>
                    <a:pt x="2316" y="-191"/>
                  </a:cubicBezTo>
                  <a:cubicBezTo>
                    <a:pt x="3173" y="0"/>
                    <a:pt x="3459" y="1714"/>
                    <a:pt x="2982" y="37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4" name="Google Shape;674;p2"/>
            <p:cNvSpPr/>
            <p:nvPr/>
          </p:nvSpPr>
          <p:spPr>
            <a:xfrm>
              <a:off x="5533702" y="4972848"/>
              <a:ext cx="47820" cy="47880"/>
            </a:xfrm>
            <a:custGeom>
              <a:rect b="b" l="l" r="r" t="t"/>
              <a:pathLst>
                <a:path extrusionOk="0" h="47880" w="47820">
                  <a:moveTo>
                    <a:pt x="47176" y="19187"/>
                  </a:moveTo>
                  <a:cubicBezTo>
                    <a:pt x="49700" y="32150"/>
                    <a:pt x="41241" y="44704"/>
                    <a:pt x="28278" y="47228"/>
                  </a:cubicBezTo>
                  <a:cubicBezTo>
                    <a:pt x="15324" y="49753"/>
                    <a:pt x="2770" y="41294"/>
                    <a:pt x="246" y="28331"/>
                  </a:cubicBezTo>
                  <a:cubicBezTo>
                    <a:pt x="-2278" y="15377"/>
                    <a:pt x="6180" y="2823"/>
                    <a:pt x="19134" y="289"/>
                  </a:cubicBezTo>
                  <a:cubicBezTo>
                    <a:pt x="19429" y="232"/>
                    <a:pt x="19734" y="185"/>
                    <a:pt x="20029" y="137"/>
                  </a:cubicBezTo>
                  <a:cubicBezTo>
                    <a:pt x="32774" y="-2054"/>
                    <a:pt x="44899" y="6452"/>
                    <a:pt x="47176"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5" name="Google Shape;675;p2"/>
            <p:cNvSpPr/>
            <p:nvPr/>
          </p:nvSpPr>
          <p:spPr>
            <a:xfrm>
              <a:off x="5542291" y="4986225"/>
              <a:ext cx="3392" cy="7366"/>
            </a:xfrm>
            <a:custGeom>
              <a:rect b="b" l="l" r="r" t="t"/>
              <a:pathLst>
                <a:path extrusionOk="0" h="7366" w="3392">
                  <a:moveTo>
                    <a:pt x="2963" y="3810"/>
                  </a:moveTo>
                  <a:cubicBezTo>
                    <a:pt x="2487" y="5810"/>
                    <a:pt x="1439" y="7334"/>
                    <a:pt x="677" y="7143"/>
                  </a:cubicBezTo>
                  <a:cubicBezTo>
                    <a:pt x="-85" y="6953"/>
                    <a:pt x="-466" y="5143"/>
                    <a:pt x="10" y="3143"/>
                  </a:cubicBezTo>
                  <a:cubicBezTo>
                    <a:pt x="487" y="1143"/>
                    <a:pt x="1439" y="-381"/>
                    <a:pt x="2296" y="-191"/>
                  </a:cubicBezTo>
                  <a:cubicBezTo>
                    <a:pt x="3154" y="-1"/>
                    <a:pt x="3439" y="1714"/>
                    <a:pt x="296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6" name="Google Shape;676;p2"/>
            <p:cNvSpPr/>
            <p:nvPr/>
          </p:nvSpPr>
          <p:spPr>
            <a:xfrm>
              <a:off x="5483595" y="4966356"/>
              <a:ext cx="47823" cy="47883"/>
            </a:xfrm>
            <a:custGeom>
              <a:rect b="b" l="l" r="r" t="t"/>
              <a:pathLst>
                <a:path extrusionOk="0" h="47883" w="47823">
                  <a:moveTo>
                    <a:pt x="47182" y="19203"/>
                  </a:moveTo>
                  <a:cubicBezTo>
                    <a:pt x="49696" y="32166"/>
                    <a:pt x="41229" y="44710"/>
                    <a:pt x="28275" y="47235"/>
                  </a:cubicBezTo>
                  <a:cubicBezTo>
                    <a:pt x="15311" y="49749"/>
                    <a:pt x="2757" y="41282"/>
                    <a:pt x="242" y="28318"/>
                  </a:cubicBezTo>
                  <a:cubicBezTo>
                    <a:pt x="-2272" y="15354"/>
                    <a:pt x="6196" y="2810"/>
                    <a:pt x="19150" y="295"/>
                  </a:cubicBezTo>
                  <a:cubicBezTo>
                    <a:pt x="19416" y="238"/>
                    <a:pt x="19673" y="191"/>
                    <a:pt x="19940" y="153"/>
                  </a:cubicBezTo>
                  <a:cubicBezTo>
                    <a:pt x="32723" y="-2095"/>
                    <a:pt x="44905" y="6430"/>
                    <a:pt x="47182"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7" name="Google Shape;677;p2"/>
            <p:cNvSpPr/>
            <p:nvPr/>
          </p:nvSpPr>
          <p:spPr>
            <a:xfrm>
              <a:off x="5492075" y="4979841"/>
              <a:ext cx="3464" cy="7273"/>
            </a:xfrm>
            <a:custGeom>
              <a:rect b="b" l="l" r="r" t="t"/>
              <a:pathLst>
                <a:path extrusionOk="0" h="7273" w="3464">
                  <a:moveTo>
                    <a:pt x="3078" y="3717"/>
                  </a:moveTo>
                  <a:cubicBezTo>
                    <a:pt x="2601" y="5717"/>
                    <a:pt x="1554" y="7241"/>
                    <a:pt x="697" y="7050"/>
                  </a:cubicBezTo>
                  <a:cubicBezTo>
                    <a:pt x="-161" y="6860"/>
                    <a:pt x="-446" y="5146"/>
                    <a:pt x="30" y="3050"/>
                  </a:cubicBezTo>
                  <a:cubicBezTo>
                    <a:pt x="506" y="955"/>
                    <a:pt x="1554" y="-379"/>
                    <a:pt x="2411" y="-189"/>
                  </a:cubicBezTo>
                  <a:cubicBezTo>
                    <a:pt x="3268" y="2"/>
                    <a:pt x="3459" y="1716"/>
                    <a:pt x="3078" y="37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8" name="Google Shape;678;p2"/>
            <p:cNvSpPr/>
            <p:nvPr/>
          </p:nvSpPr>
          <p:spPr>
            <a:xfrm>
              <a:off x="5436255" y="4961879"/>
              <a:ext cx="47823" cy="47877"/>
            </a:xfrm>
            <a:custGeom>
              <a:rect b="b" l="l" r="r" t="t"/>
              <a:pathLst>
                <a:path extrusionOk="0" h="47877" w="47823">
                  <a:moveTo>
                    <a:pt x="47182" y="19203"/>
                  </a:moveTo>
                  <a:cubicBezTo>
                    <a:pt x="49696" y="32166"/>
                    <a:pt x="41229" y="44710"/>
                    <a:pt x="28275" y="47225"/>
                  </a:cubicBezTo>
                  <a:cubicBezTo>
                    <a:pt x="15311" y="49750"/>
                    <a:pt x="2757" y="41282"/>
                    <a:pt x="242" y="28318"/>
                  </a:cubicBezTo>
                  <a:cubicBezTo>
                    <a:pt x="-2272" y="15355"/>
                    <a:pt x="6196" y="2810"/>
                    <a:pt x="19150" y="296"/>
                  </a:cubicBezTo>
                  <a:cubicBezTo>
                    <a:pt x="19416" y="239"/>
                    <a:pt x="19673" y="191"/>
                    <a:pt x="19940" y="153"/>
                  </a:cubicBezTo>
                  <a:cubicBezTo>
                    <a:pt x="32723" y="-2095"/>
                    <a:pt x="44905" y="6430"/>
                    <a:pt x="47182"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9" name="Google Shape;679;p2"/>
            <p:cNvSpPr/>
            <p:nvPr/>
          </p:nvSpPr>
          <p:spPr>
            <a:xfrm>
              <a:off x="5444736" y="4975270"/>
              <a:ext cx="3464" cy="7367"/>
            </a:xfrm>
            <a:custGeom>
              <a:rect b="b" l="l" r="r" t="t"/>
              <a:pathLst>
                <a:path extrusionOk="0" h="7367" w="3464">
                  <a:moveTo>
                    <a:pt x="3078" y="3810"/>
                  </a:moveTo>
                  <a:cubicBezTo>
                    <a:pt x="2601" y="5811"/>
                    <a:pt x="1554" y="7335"/>
                    <a:pt x="697" y="7145"/>
                  </a:cubicBezTo>
                  <a:cubicBezTo>
                    <a:pt x="-161" y="6954"/>
                    <a:pt x="-446" y="5239"/>
                    <a:pt x="30" y="3144"/>
                  </a:cubicBezTo>
                  <a:cubicBezTo>
                    <a:pt x="506" y="1048"/>
                    <a:pt x="1554" y="-381"/>
                    <a:pt x="2411" y="-190"/>
                  </a:cubicBezTo>
                  <a:cubicBezTo>
                    <a:pt x="3268" y="1"/>
                    <a:pt x="3459" y="2287"/>
                    <a:pt x="307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0" name="Google Shape;680;p2"/>
            <p:cNvSpPr/>
            <p:nvPr/>
          </p:nvSpPr>
          <p:spPr>
            <a:xfrm>
              <a:off x="5387684" y="4954560"/>
              <a:ext cx="47820" cy="47881"/>
            </a:xfrm>
            <a:custGeom>
              <a:rect b="b" l="l" r="r" t="t"/>
              <a:pathLst>
                <a:path extrusionOk="0" h="47881" w="47820">
                  <a:moveTo>
                    <a:pt x="47175" y="19187"/>
                  </a:moveTo>
                  <a:cubicBezTo>
                    <a:pt x="49700" y="32151"/>
                    <a:pt x="41242" y="44704"/>
                    <a:pt x="28278" y="47229"/>
                  </a:cubicBezTo>
                  <a:cubicBezTo>
                    <a:pt x="15324" y="49753"/>
                    <a:pt x="2770" y="41295"/>
                    <a:pt x="246" y="28331"/>
                  </a:cubicBezTo>
                  <a:cubicBezTo>
                    <a:pt x="-2278" y="15367"/>
                    <a:pt x="6180" y="2823"/>
                    <a:pt x="19134" y="290"/>
                  </a:cubicBezTo>
                  <a:cubicBezTo>
                    <a:pt x="19429" y="232"/>
                    <a:pt x="19734" y="185"/>
                    <a:pt x="20029" y="137"/>
                  </a:cubicBezTo>
                  <a:cubicBezTo>
                    <a:pt x="32774" y="-2054"/>
                    <a:pt x="44899" y="6452"/>
                    <a:pt x="47175"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1" name="Google Shape;681;p2"/>
            <p:cNvSpPr/>
            <p:nvPr/>
          </p:nvSpPr>
          <p:spPr>
            <a:xfrm>
              <a:off x="5395987" y="4967937"/>
              <a:ext cx="3499" cy="7366"/>
            </a:xfrm>
            <a:custGeom>
              <a:rect b="b" l="l" r="r" t="t"/>
              <a:pathLst>
                <a:path extrusionOk="0" h="7366" w="3499">
                  <a:moveTo>
                    <a:pt x="2963" y="3810"/>
                  </a:moveTo>
                  <a:cubicBezTo>
                    <a:pt x="2963" y="5810"/>
                    <a:pt x="1439" y="7334"/>
                    <a:pt x="677" y="7144"/>
                  </a:cubicBezTo>
                  <a:cubicBezTo>
                    <a:pt x="-85" y="6953"/>
                    <a:pt x="-466" y="5144"/>
                    <a:pt x="10" y="3143"/>
                  </a:cubicBezTo>
                  <a:cubicBezTo>
                    <a:pt x="486" y="1143"/>
                    <a:pt x="1534" y="-381"/>
                    <a:pt x="2296" y="-191"/>
                  </a:cubicBezTo>
                  <a:cubicBezTo>
                    <a:pt x="3058" y="0"/>
                    <a:pt x="3725" y="1810"/>
                    <a:pt x="296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2" name="Google Shape;682;p2"/>
            <p:cNvSpPr/>
            <p:nvPr/>
          </p:nvSpPr>
          <p:spPr>
            <a:xfrm>
              <a:off x="5339869" y="4942368"/>
              <a:ext cx="47820" cy="47880"/>
            </a:xfrm>
            <a:custGeom>
              <a:rect b="b" l="l" r="r" t="t"/>
              <a:pathLst>
                <a:path extrusionOk="0" h="47880" w="47820">
                  <a:moveTo>
                    <a:pt x="47175" y="19187"/>
                  </a:moveTo>
                  <a:cubicBezTo>
                    <a:pt x="49700" y="32151"/>
                    <a:pt x="41242" y="44704"/>
                    <a:pt x="28278" y="47228"/>
                  </a:cubicBezTo>
                  <a:cubicBezTo>
                    <a:pt x="15324" y="49752"/>
                    <a:pt x="2770" y="41294"/>
                    <a:pt x="246" y="28331"/>
                  </a:cubicBezTo>
                  <a:cubicBezTo>
                    <a:pt x="-2278" y="15367"/>
                    <a:pt x="6180" y="2823"/>
                    <a:pt x="19134" y="289"/>
                  </a:cubicBezTo>
                  <a:cubicBezTo>
                    <a:pt x="19429" y="232"/>
                    <a:pt x="19734" y="185"/>
                    <a:pt x="20029" y="137"/>
                  </a:cubicBezTo>
                  <a:cubicBezTo>
                    <a:pt x="32774" y="-2054"/>
                    <a:pt x="44899" y="6452"/>
                    <a:pt x="47175"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3" name="Google Shape;683;p2"/>
            <p:cNvSpPr/>
            <p:nvPr/>
          </p:nvSpPr>
          <p:spPr>
            <a:xfrm>
              <a:off x="5348343" y="4955840"/>
              <a:ext cx="3453" cy="7354"/>
            </a:xfrm>
            <a:custGeom>
              <a:rect b="b" l="l" r="r" t="t"/>
              <a:pathLst>
                <a:path extrusionOk="0" h="7354" w="3453">
                  <a:moveTo>
                    <a:pt x="2982" y="3810"/>
                  </a:moveTo>
                  <a:cubicBezTo>
                    <a:pt x="2982" y="5810"/>
                    <a:pt x="1554" y="7238"/>
                    <a:pt x="697" y="7143"/>
                  </a:cubicBezTo>
                  <a:cubicBezTo>
                    <a:pt x="-161" y="7048"/>
                    <a:pt x="-446" y="5143"/>
                    <a:pt x="30" y="3143"/>
                  </a:cubicBezTo>
                  <a:cubicBezTo>
                    <a:pt x="506" y="1143"/>
                    <a:pt x="1458" y="-381"/>
                    <a:pt x="2316" y="-191"/>
                  </a:cubicBezTo>
                  <a:cubicBezTo>
                    <a:pt x="3173" y="-1"/>
                    <a:pt x="3554" y="1714"/>
                    <a:pt x="2982"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4" name="Google Shape;684;p2"/>
            <p:cNvSpPr/>
            <p:nvPr/>
          </p:nvSpPr>
          <p:spPr>
            <a:xfrm>
              <a:off x="5293476" y="4933415"/>
              <a:ext cx="47823" cy="47868"/>
            </a:xfrm>
            <a:custGeom>
              <a:rect b="b" l="l" r="r" t="t"/>
              <a:pathLst>
                <a:path extrusionOk="0" h="47868" w="47823">
                  <a:moveTo>
                    <a:pt x="47182" y="19187"/>
                  </a:moveTo>
                  <a:cubicBezTo>
                    <a:pt x="49696" y="32151"/>
                    <a:pt x="41229" y="44695"/>
                    <a:pt x="28274" y="47219"/>
                  </a:cubicBezTo>
                  <a:cubicBezTo>
                    <a:pt x="15311" y="49734"/>
                    <a:pt x="2757" y="41266"/>
                    <a:pt x="242" y="28302"/>
                  </a:cubicBezTo>
                  <a:cubicBezTo>
                    <a:pt x="-2272" y="15339"/>
                    <a:pt x="6196" y="2795"/>
                    <a:pt x="19159" y="280"/>
                  </a:cubicBezTo>
                  <a:cubicBezTo>
                    <a:pt x="19416" y="223"/>
                    <a:pt x="19674" y="175"/>
                    <a:pt x="19940" y="137"/>
                  </a:cubicBezTo>
                  <a:cubicBezTo>
                    <a:pt x="32713" y="-2053"/>
                    <a:pt x="44857" y="6443"/>
                    <a:pt x="47182"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5" name="Google Shape;685;p2"/>
            <p:cNvSpPr/>
            <p:nvPr/>
          </p:nvSpPr>
          <p:spPr>
            <a:xfrm>
              <a:off x="5302036" y="4946887"/>
              <a:ext cx="3426" cy="7355"/>
            </a:xfrm>
            <a:custGeom>
              <a:rect b="b" l="l" r="r" t="t"/>
              <a:pathLst>
                <a:path extrusionOk="0" h="7355" w="3426">
                  <a:moveTo>
                    <a:pt x="2998" y="3714"/>
                  </a:moveTo>
                  <a:cubicBezTo>
                    <a:pt x="2521" y="5810"/>
                    <a:pt x="1474" y="7238"/>
                    <a:pt x="712" y="7144"/>
                  </a:cubicBezTo>
                  <a:cubicBezTo>
                    <a:pt x="-50" y="7048"/>
                    <a:pt x="-431" y="5143"/>
                    <a:pt x="-50" y="3143"/>
                  </a:cubicBezTo>
                  <a:cubicBezTo>
                    <a:pt x="331" y="1143"/>
                    <a:pt x="1474" y="-381"/>
                    <a:pt x="2331" y="-191"/>
                  </a:cubicBezTo>
                  <a:cubicBezTo>
                    <a:pt x="3188" y="0"/>
                    <a:pt x="3474" y="2095"/>
                    <a:pt x="2998" y="371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6" name="Google Shape;686;p2"/>
            <p:cNvSpPr/>
            <p:nvPr/>
          </p:nvSpPr>
          <p:spPr>
            <a:xfrm>
              <a:off x="5723720" y="4989692"/>
              <a:ext cx="47823" cy="47877"/>
            </a:xfrm>
            <a:custGeom>
              <a:rect b="b" l="l" r="r" t="t"/>
              <a:pathLst>
                <a:path extrusionOk="0" h="47877" w="47823">
                  <a:moveTo>
                    <a:pt x="47181" y="19203"/>
                  </a:moveTo>
                  <a:cubicBezTo>
                    <a:pt x="49696" y="32166"/>
                    <a:pt x="41228" y="44711"/>
                    <a:pt x="28274" y="47225"/>
                  </a:cubicBezTo>
                  <a:cubicBezTo>
                    <a:pt x="15311" y="49750"/>
                    <a:pt x="2757" y="41281"/>
                    <a:pt x="242" y="28318"/>
                  </a:cubicBezTo>
                  <a:cubicBezTo>
                    <a:pt x="-2272" y="15355"/>
                    <a:pt x="6196" y="2810"/>
                    <a:pt x="19149" y="296"/>
                  </a:cubicBezTo>
                  <a:cubicBezTo>
                    <a:pt x="19416" y="239"/>
                    <a:pt x="19673" y="191"/>
                    <a:pt x="19940" y="153"/>
                  </a:cubicBezTo>
                  <a:cubicBezTo>
                    <a:pt x="32723" y="-2095"/>
                    <a:pt x="44905" y="6430"/>
                    <a:pt x="47181"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7" name="Google Shape;687;p2"/>
            <p:cNvSpPr/>
            <p:nvPr/>
          </p:nvSpPr>
          <p:spPr>
            <a:xfrm>
              <a:off x="5732200" y="5003084"/>
              <a:ext cx="3464" cy="7366"/>
            </a:xfrm>
            <a:custGeom>
              <a:rect b="b" l="l" r="r" t="t"/>
              <a:pathLst>
                <a:path extrusionOk="0" h="7366" w="3464">
                  <a:moveTo>
                    <a:pt x="3078" y="3810"/>
                  </a:moveTo>
                  <a:cubicBezTo>
                    <a:pt x="2602" y="5810"/>
                    <a:pt x="1554" y="7334"/>
                    <a:pt x="697" y="7144"/>
                  </a:cubicBezTo>
                  <a:cubicBezTo>
                    <a:pt x="-161" y="6953"/>
                    <a:pt x="-446" y="5143"/>
                    <a:pt x="30" y="3143"/>
                  </a:cubicBezTo>
                  <a:cubicBezTo>
                    <a:pt x="506" y="1143"/>
                    <a:pt x="1554" y="-381"/>
                    <a:pt x="2411" y="-191"/>
                  </a:cubicBezTo>
                  <a:cubicBezTo>
                    <a:pt x="3268" y="0"/>
                    <a:pt x="3459" y="1810"/>
                    <a:pt x="307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8" name="Google Shape;688;p2"/>
            <p:cNvSpPr/>
            <p:nvPr/>
          </p:nvSpPr>
          <p:spPr>
            <a:xfrm>
              <a:off x="5247000" y="4925604"/>
              <a:ext cx="47820" cy="47880"/>
            </a:xfrm>
            <a:custGeom>
              <a:rect b="b" l="l" r="r" t="t"/>
              <a:pathLst>
                <a:path extrusionOk="0" h="47880" w="47820">
                  <a:moveTo>
                    <a:pt x="47175" y="19187"/>
                  </a:moveTo>
                  <a:cubicBezTo>
                    <a:pt x="49700" y="32151"/>
                    <a:pt x="41242" y="44704"/>
                    <a:pt x="28278" y="47229"/>
                  </a:cubicBezTo>
                  <a:cubicBezTo>
                    <a:pt x="15324" y="49752"/>
                    <a:pt x="2770" y="41294"/>
                    <a:pt x="246" y="28331"/>
                  </a:cubicBezTo>
                  <a:cubicBezTo>
                    <a:pt x="-2278" y="15367"/>
                    <a:pt x="6180" y="2823"/>
                    <a:pt x="19134" y="289"/>
                  </a:cubicBezTo>
                  <a:cubicBezTo>
                    <a:pt x="19429" y="232"/>
                    <a:pt x="19734" y="185"/>
                    <a:pt x="20029" y="137"/>
                  </a:cubicBezTo>
                  <a:cubicBezTo>
                    <a:pt x="32774" y="-2054"/>
                    <a:pt x="44899" y="6452"/>
                    <a:pt x="47175"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9" name="Google Shape;689;p2"/>
            <p:cNvSpPr/>
            <p:nvPr/>
          </p:nvSpPr>
          <p:spPr>
            <a:xfrm>
              <a:off x="5255855" y="4938981"/>
              <a:ext cx="3392" cy="7366"/>
            </a:xfrm>
            <a:custGeom>
              <a:rect b="b" l="l" r="r" t="t"/>
              <a:pathLst>
                <a:path extrusionOk="0" h="7366" w="3392">
                  <a:moveTo>
                    <a:pt x="2983" y="3810"/>
                  </a:moveTo>
                  <a:cubicBezTo>
                    <a:pt x="2983" y="5810"/>
                    <a:pt x="1554" y="7334"/>
                    <a:pt x="696" y="7144"/>
                  </a:cubicBezTo>
                  <a:cubicBezTo>
                    <a:pt x="-161" y="6953"/>
                    <a:pt x="-447" y="5143"/>
                    <a:pt x="30" y="3143"/>
                  </a:cubicBezTo>
                  <a:cubicBezTo>
                    <a:pt x="506" y="1143"/>
                    <a:pt x="1554" y="-381"/>
                    <a:pt x="2316" y="-191"/>
                  </a:cubicBezTo>
                  <a:cubicBezTo>
                    <a:pt x="3078" y="0"/>
                    <a:pt x="3459" y="1810"/>
                    <a:pt x="298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90" name="Google Shape;690;p2"/>
            <p:cNvSpPr/>
            <p:nvPr/>
          </p:nvSpPr>
          <p:spPr>
            <a:xfrm>
              <a:off x="5771942" y="4989109"/>
              <a:ext cx="47638" cy="47735"/>
            </a:xfrm>
            <a:custGeom>
              <a:rect b="b" l="l" r="r" t="t"/>
              <a:pathLst>
                <a:path extrusionOk="0" h="47735" w="47638">
                  <a:moveTo>
                    <a:pt x="46108" y="15880"/>
                  </a:moveTo>
                  <a:cubicBezTo>
                    <a:pt x="50432" y="28301"/>
                    <a:pt x="43870" y="41874"/>
                    <a:pt x="31449" y="46198"/>
                  </a:cubicBezTo>
                  <a:cubicBezTo>
                    <a:pt x="19028" y="50523"/>
                    <a:pt x="5455" y="43960"/>
                    <a:pt x="1131" y="31539"/>
                  </a:cubicBezTo>
                  <a:cubicBezTo>
                    <a:pt x="-3193" y="19118"/>
                    <a:pt x="3369" y="5545"/>
                    <a:pt x="15790" y="1221"/>
                  </a:cubicBezTo>
                  <a:cubicBezTo>
                    <a:pt x="15990" y="1154"/>
                    <a:pt x="16190" y="1088"/>
                    <a:pt x="16390" y="1021"/>
                  </a:cubicBezTo>
                  <a:cubicBezTo>
                    <a:pt x="28658" y="-3103"/>
                    <a:pt x="41945" y="3498"/>
                    <a:pt x="46070" y="15756"/>
                  </a:cubicBezTo>
                  <a:cubicBezTo>
                    <a:pt x="46079" y="15804"/>
                    <a:pt x="46098" y="15842"/>
                    <a:pt x="46108" y="15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91" name="Google Shape;691;p2"/>
            <p:cNvSpPr/>
            <p:nvPr/>
          </p:nvSpPr>
          <p:spPr>
            <a:xfrm>
              <a:off x="5779185" y="5004716"/>
              <a:ext cx="3096" cy="7436"/>
            </a:xfrm>
            <a:custGeom>
              <a:rect b="b" l="l" r="r" t="t"/>
              <a:pathLst>
                <a:path extrusionOk="0" h="7436" w="3096">
                  <a:moveTo>
                    <a:pt x="2860" y="3607"/>
                  </a:moveTo>
                  <a:cubicBezTo>
                    <a:pt x="2860" y="5607"/>
                    <a:pt x="1908" y="7322"/>
                    <a:pt x="1051" y="7226"/>
                  </a:cubicBezTo>
                  <a:cubicBezTo>
                    <a:pt x="193" y="7131"/>
                    <a:pt x="-283" y="5512"/>
                    <a:pt x="-188" y="3417"/>
                  </a:cubicBezTo>
                  <a:cubicBezTo>
                    <a:pt x="-92" y="1321"/>
                    <a:pt x="765" y="-298"/>
                    <a:pt x="1622" y="-203"/>
                  </a:cubicBezTo>
                  <a:cubicBezTo>
                    <a:pt x="2479" y="-108"/>
                    <a:pt x="3051" y="1416"/>
                    <a:pt x="2860" y="36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92" name="Google Shape;692;p2"/>
            <p:cNvSpPr/>
            <p:nvPr/>
          </p:nvSpPr>
          <p:spPr>
            <a:xfrm>
              <a:off x="5205084" y="4904713"/>
              <a:ext cx="47823" cy="47893"/>
            </a:xfrm>
            <a:custGeom>
              <a:rect b="b" l="l" r="r" t="t"/>
              <a:pathLst>
                <a:path extrusionOk="0" h="47893" w="47823">
                  <a:moveTo>
                    <a:pt x="47182" y="19218"/>
                  </a:moveTo>
                  <a:cubicBezTo>
                    <a:pt x="49696" y="32182"/>
                    <a:pt x="41229" y="44726"/>
                    <a:pt x="28274" y="47241"/>
                  </a:cubicBezTo>
                  <a:cubicBezTo>
                    <a:pt x="15311" y="49765"/>
                    <a:pt x="2757" y="41297"/>
                    <a:pt x="242" y="28334"/>
                  </a:cubicBezTo>
                  <a:cubicBezTo>
                    <a:pt x="-2272" y="15370"/>
                    <a:pt x="6196" y="2826"/>
                    <a:pt x="19159" y="311"/>
                  </a:cubicBezTo>
                  <a:cubicBezTo>
                    <a:pt x="19416" y="255"/>
                    <a:pt x="19674" y="207"/>
                    <a:pt x="19940" y="168"/>
                  </a:cubicBezTo>
                  <a:cubicBezTo>
                    <a:pt x="32675" y="-2127"/>
                    <a:pt x="44857" y="6341"/>
                    <a:pt x="47153" y="19075"/>
                  </a:cubicBezTo>
                  <a:cubicBezTo>
                    <a:pt x="47163" y="19123"/>
                    <a:pt x="47172" y="19171"/>
                    <a:pt x="47182" y="192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93" name="Google Shape;693;p2"/>
            <p:cNvSpPr/>
            <p:nvPr/>
          </p:nvSpPr>
          <p:spPr>
            <a:xfrm>
              <a:off x="5213564" y="4918133"/>
              <a:ext cx="3506" cy="7355"/>
            </a:xfrm>
            <a:custGeom>
              <a:rect b="b" l="l" r="r" t="t"/>
              <a:pathLst>
                <a:path extrusionOk="0" h="7355" w="3506">
                  <a:moveTo>
                    <a:pt x="3078" y="3798"/>
                  </a:moveTo>
                  <a:cubicBezTo>
                    <a:pt x="2602" y="5799"/>
                    <a:pt x="1554" y="7323"/>
                    <a:pt x="696" y="7132"/>
                  </a:cubicBezTo>
                  <a:cubicBezTo>
                    <a:pt x="-161" y="6942"/>
                    <a:pt x="-447" y="5227"/>
                    <a:pt x="30" y="3132"/>
                  </a:cubicBezTo>
                  <a:cubicBezTo>
                    <a:pt x="506" y="1036"/>
                    <a:pt x="1554" y="-297"/>
                    <a:pt x="2411" y="-202"/>
                  </a:cubicBezTo>
                  <a:cubicBezTo>
                    <a:pt x="3268" y="-107"/>
                    <a:pt x="3554" y="2274"/>
                    <a:pt x="3078" y="379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94" name="Google Shape;694;p2"/>
            <p:cNvSpPr/>
            <p:nvPr/>
          </p:nvSpPr>
          <p:spPr>
            <a:xfrm>
              <a:off x="5158411" y="4894902"/>
              <a:ext cx="47823" cy="47899"/>
            </a:xfrm>
            <a:custGeom>
              <a:rect b="b" l="l" r="r" t="t"/>
              <a:pathLst>
                <a:path extrusionOk="0" h="47899" w="47823">
                  <a:moveTo>
                    <a:pt x="47182" y="19219"/>
                  </a:moveTo>
                  <a:cubicBezTo>
                    <a:pt x="49696" y="32182"/>
                    <a:pt x="41229" y="44726"/>
                    <a:pt x="28274" y="47251"/>
                  </a:cubicBezTo>
                  <a:cubicBezTo>
                    <a:pt x="15311" y="49765"/>
                    <a:pt x="2757" y="41298"/>
                    <a:pt x="242" y="28334"/>
                  </a:cubicBezTo>
                  <a:cubicBezTo>
                    <a:pt x="-2272" y="15370"/>
                    <a:pt x="6196" y="2826"/>
                    <a:pt x="19150" y="311"/>
                  </a:cubicBezTo>
                  <a:cubicBezTo>
                    <a:pt x="19416" y="254"/>
                    <a:pt x="19673" y="206"/>
                    <a:pt x="19940" y="169"/>
                  </a:cubicBezTo>
                  <a:cubicBezTo>
                    <a:pt x="32675" y="-2127"/>
                    <a:pt x="44857" y="6340"/>
                    <a:pt x="47153" y="19076"/>
                  </a:cubicBezTo>
                  <a:cubicBezTo>
                    <a:pt x="47163" y="19123"/>
                    <a:pt x="47172" y="19171"/>
                    <a:pt x="47182" y="192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95" name="Google Shape;695;p2"/>
            <p:cNvSpPr/>
            <p:nvPr/>
          </p:nvSpPr>
          <p:spPr>
            <a:xfrm>
              <a:off x="5167273" y="4908406"/>
              <a:ext cx="3295" cy="7271"/>
            </a:xfrm>
            <a:custGeom>
              <a:rect b="b" l="l" r="r" t="t"/>
              <a:pathLst>
                <a:path extrusionOk="0" h="7271" w="3295">
                  <a:moveTo>
                    <a:pt x="3078" y="3715"/>
                  </a:moveTo>
                  <a:cubicBezTo>
                    <a:pt x="2601" y="5715"/>
                    <a:pt x="1554" y="7239"/>
                    <a:pt x="697" y="7048"/>
                  </a:cubicBezTo>
                  <a:cubicBezTo>
                    <a:pt x="-161" y="6858"/>
                    <a:pt x="-446" y="5144"/>
                    <a:pt x="30" y="3143"/>
                  </a:cubicBezTo>
                  <a:cubicBezTo>
                    <a:pt x="506" y="1143"/>
                    <a:pt x="1554" y="-381"/>
                    <a:pt x="2411" y="-191"/>
                  </a:cubicBezTo>
                  <a:cubicBezTo>
                    <a:pt x="3268" y="0"/>
                    <a:pt x="3078" y="1714"/>
                    <a:pt x="3078" y="37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96" name="Google Shape;696;p2"/>
            <p:cNvSpPr/>
            <p:nvPr/>
          </p:nvSpPr>
          <p:spPr>
            <a:xfrm>
              <a:off x="5062882" y="4863104"/>
              <a:ext cx="47820" cy="47896"/>
            </a:xfrm>
            <a:custGeom>
              <a:rect b="b" l="l" r="r" t="t"/>
              <a:pathLst>
                <a:path extrusionOk="0" h="47896" w="47820">
                  <a:moveTo>
                    <a:pt x="47176" y="19203"/>
                  </a:moveTo>
                  <a:cubicBezTo>
                    <a:pt x="49700" y="32167"/>
                    <a:pt x="41241" y="44721"/>
                    <a:pt x="28278" y="47244"/>
                  </a:cubicBezTo>
                  <a:cubicBezTo>
                    <a:pt x="15324" y="49769"/>
                    <a:pt x="2770" y="41310"/>
                    <a:pt x="246" y="28347"/>
                  </a:cubicBezTo>
                  <a:cubicBezTo>
                    <a:pt x="-2278" y="15384"/>
                    <a:pt x="6180" y="2839"/>
                    <a:pt x="19134" y="305"/>
                  </a:cubicBezTo>
                  <a:cubicBezTo>
                    <a:pt x="19429" y="248"/>
                    <a:pt x="19734" y="201"/>
                    <a:pt x="20029" y="153"/>
                  </a:cubicBezTo>
                  <a:cubicBezTo>
                    <a:pt x="32774" y="-2095"/>
                    <a:pt x="44928" y="6421"/>
                    <a:pt x="47166" y="19165"/>
                  </a:cubicBezTo>
                  <a:cubicBezTo>
                    <a:pt x="47176" y="19175"/>
                    <a:pt x="47176" y="19194"/>
                    <a:pt x="47176"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97" name="Google Shape;697;p2"/>
            <p:cNvSpPr/>
            <p:nvPr/>
          </p:nvSpPr>
          <p:spPr>
            <a:xfrm>
              <a:off x="5071451" y="4876319"/>
              <a:ext cx="3476" cy="7354"/>
            </a:xfrm>
            <a:custGeom>
              <a:rect b="b" l="l" r="r" t="t"/>
              <a:pathLst>
                <a:path extrusionOk="0" h="7354" w="3476">
                  <a:moveTo>
                    <a:pt x="2982" y="3798"/>
                  </a:moveTo>
                  <a:cubicBezTo>
                    <a:pt x="2982" y="5798"/>
                    <a:pt x="1554" y="7322"/>
                    <a:pt x="697" y="7131"/>
                  </a:cubicBezTo>
                  <a:cubicBezTo>
                    <a:pt x="-161" y="6941"/>
                    <a:pt x="-446" y="5131"/>
                    <a:pt x="30" y="3227"/>
                  </a:cubicBezTo>
                  <a:cubicBezTo>
                    <a:pt x="506" y="1321"/>
                    <a:pt x="1554" y="-298"/>
                    <a:pt x="2316" y="-203"/>
                  </a:cubicBezTo>
                  <a:cubicBezTo>
                    <a:pt x="3078" y="-108"/>
                    <a:pt x="3649" y="1798"/>
                    <a:pt x="2982" y="379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98" name="Google Shape;698;p2"/>
            <p:cNvSpPr/>
            <p:nvPr/>
          </p:nvSpPr>
          <p:spPr>
            <a:xfrm>
              <a:off x="5110030" y="4880932"/>
              <a:ext cx="47820" cy="47880"/>
            </a:xfrm>
            <a:custGeom>
              <a:rect b="b" l="l" r="r" t="t"/>
              <a:pathLst>
                <a:path extrusionOk="0" h="47880" w="47820">
                  <a:moveTo>
                    <a:pt x="47176" y="19187"/>
                  </a:moveTo>
                  <a:cubicBezTo>
                    <a:pt x="49700" y="32151"/>
                    <a:pt x="41241" y="44704"/>
                    <a:pt x="28278" y="47229"/>
                  </a:cubicBezTo>
                  <a:cubicBezTo>
                    <a:pt x="15324" y="49752"/>
                    <a:pt x="2770" y="41294"/>
                    <a:pt x="246" y="28331"/>
                  </a:cubicBezTo>
                  <a:cubicBezTo>
                    <a:pt x="-2278" y="15367"/>
                    <a:pt x="6180" y="2823"/>
                    <a:pt x="19134" y="289"/>
                  </a:cubicBezTo>
                  <a:cubicBezTo>
                    <a:pt x="19429" y="232"/>
                    <a:pt x="19734" y="185"/>
                    <a:pt x="20029" y="137"/>
                  </a:cubicBezTo>
                  <a:cubicBezTo>
                    <a:pt x="32774" y="-2054"/>
                    <a:pt x="44899" y="6452"/>
                    <a:pt x="47176"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99" name="Google Shape;699;p2"/>
            <p:cNvSpPr/>
            <p:nvPr/>
          </p:nvSpPr>
          <p:spPr>
            <a:xfrm>
              <a:off x="5118619" y="4894308"/>
              <a:ext cx="3392" cy="7367"/>
            </a:xfrm>
            <a:custGeom>
              <a:rect b="b" l="l" r="r" t="t"/>
              <a:pathLst>
                <a:path extrusionOk="0" h="7367" w="3392">
                  <a:moveTo>
                    <a:pt x="2963" y="3810"/>
                  </a:moveTo>
                  <a:cubicBezTo>
                    <a:pt x="2963" y="5811"/>
                    <a:pt x="1439" y="7335"/>
                    <a:pt x="677" y="7145"/>
                  </a:cubicBezTo>
                  <a:cubicBezTo>
                    <a:pt x="-85" y="6954"/>
                    <a:pt x="-466" y="5239"/>
                    <a:pt x="10" y="3144"/>
                  </a:cubicBezTo>
                  <a:cubicBezTo>
                    <a:pt x="487" y="1048"/>
                    <a:pt x="1439" y="-381"/>
                    <a:pt x="2296" y="-190"/>
                  </a:cubicBezTo>
                  <a:cubicBezTo>
                    <a:pt x="3154" y="1"/>
                    <a:pt x="3439" y="1811"/>
                    <a:pt x="296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00" name="Google Shape;700;p2"/>
            <p:cNvSpPr/>
            <p:nvPr/>
          </p:nvSpPr>
          <p:spPr>
            <a:xfrm>
              <a:off x="5012685" y="4849404"/>
              <a:ext cx="47820" cy="47880"/>
            </a:xfrm>
            <a:custGeom>
              <a:rect b="b" l="l" r="r" t="t"/>
              <a:pathLst>
                <a:path extrusionOk="0" h="47880" w="47820">
                  <a:moveTo>
                    <a:pt x="47175" y="19187"/>
                  </a:moveTo>
                  <a:cubicBezTo>
                    <a:pt x="49700" y="32151"/>
                    <a:pt x="41241" y="44704"/>
                    <a:pt x="28278" y="47229"/>
                  </a:cubicBezTo>
                  <a:cubicBezTo>
                    <a:pt x="15324" y="49752"/>
                    <a:pt x="2770" y="41294"/>
                    <a:pt x="246" y="28331"/>
                  </a:cubicBezTo>
                  <a:cubicBezTo>
                    <a:pt x="-2278" y="15367"/>
                    <a:pt x="6180" y="2823"/>
                    <a:pt x="19134" y="289"/>
                  </a:cubicBezTo>
                  <a:cubicBezTo>
                    <a:pt x="19429" y="232"/>
                    <a:pt x="19734" y="185"/>
                    <a:pt x="20029" y="137"/>
                  </a:cubicBezTo>
                  <a:cubicBezTo>
                    <a:pt x="32774" y="-2054"/>
                    <a:pt x="44899" y="6452"/>
                    <a:pt x="47175"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01" name="Google Shape;701;p2"/>
            <p:cNvSpPr/>
            <p:nvPr/>
          </p:nvSpPr>
          <p:spPr>
            <a:xfrm>
              <a:off x="5021254" y="4862781"/>
              <a:ext cx="3392" cy="7366"/>
            </a:xfrm>
            <a:custGeom>
              <a:rect b="b" l="l" r="r" t="t"/>
              <a:pathLst>
                <a:path extrusionOk="0" h="7366" w="3392">
                  <a:moveTo>
                    <a:pt x="2983" y="3810"/>
                  </a:moveTo>
                  <a:cubicBezTo>
                    <a:pt x="2983" y="5810"/>
                    <a:pt x="1554" y="7334"/>
                    <a:pt x="696" y="7144"/>
                  </a:cubicBezTo>
                  <a:cubicBezTo>
                    <a:pt x="-161" y="6953"/>
                    <a:pt x="-446" y="5143"/>
                    <a:pt x="30" y="3143"/>
                  </a:cubicBezTo>
                  <a:cubicBezTo>
                    <a:pt x="506" y="1143"/>
                    <a:pt x="1554" y="-381"/>
                    <a:pt x="2316" y="-191"/>
                  </a:cubicBezTo>
                  <a:cubicBezTo>
                    <a:pt x="3078" y="0"/>
                    <a:pt x="3459" y="1714"/>
                    <a:pt x="298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02" name="Google Shape;702;p2"/>
            <p:cNvSpPr/>
            <p:nvPr/>
          </p:nvSpPr>
          <p:spPr>
            <a:xfrm>
              <a:off x="4965135" y="4835005"/>
              <a:ext cx="47631" cy="47688"/>
            </a:xfrm>
            <a:custGeom>
              <a:rect b="b" l="l" r="r" t="t"/>
              <a:pathLst>
                <a:path extrusionOk="0" h="47688" w="47631">
                  <a:moveTo>
                    <a:pt x="47005" y="19203"/>
                  </a:moveTo>
                  <a:cubicBezTo>
                    <a:pt x="49472" y="32119"/>
                    <a:pt x="40995" y="44597"/>
                    <a:pt x="28079" y="47054"/>
                  </a:cubicBezTo>
                  <a:cubicBezTo>
                    <a:pt x="15163" y="49521"/>
                    <a:pt x="2695" y="41053"/>
                    <a:pt x="228" y="28128"/>
                  </a:cubicBezTo>
                  <a:cubicBezTo>
                    <a:pt x="-2239" y="15212"/>
                    <a:pt x="6228" y="2744"/>
                    <a:pt x="19154" y="277"/>
                  </a:cubicBezTo>
                  <a:cubicBezTo>
                    <a:pt x="19382" y="229"/>
                    <a:pt x="19620" y="191"/>
                    <a:pt x="19859" y="153"/>
                  </a:cubicBezTo>
                  <a:cubicBezTo>
                    <a:pt x="32603" y="-2095"/>
                    <a:pt x="44757" y="6421"/>
                    <a:pt x="46995" y="19165"/>
                  </a:cubicBezTo>
                  <a:cubicBezTo>
                    <a:pt x="47005" y="19174"/>
                    <a:pt x="47005" y="19194"/>
                    <a:pt x="47005"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03" name="Google Shape;703;p2"/>
            <p:cNvSpPr/>
            <p:nvPr/>
          </p:nvSpPr>
          <p:spPr>
            <a:xfrm>
              <a:off x="4973534" y="4848398"/>
              <a:ext cx="3464" cy="7366"/>
            </a:xfrm>
            <a:custGeom>
              <a:rect b="b" l="l" r="r" t="t"/>
              <a:pathLst>
                <a:path extrusionOk="0" h="7366" w="3464">
                  <a:moveTo>
                    <a:pt x="3078" y="3810"/>
                  </a:moveTo>
                  <a:cubicBezTo>
                    <a:pt x="3078" y="5810"/>
                    <a:pt x="1554" y="7334"/>
                    <a:pt x="697" y="7144"/>
                  </a:cubicBezTo>
                  <a:cubicBezTo>
                    <a:pt x="-161" y="6953"/>
                    <a:pt x="-447" y="5143"/>
                    <a:pt x="30" y="3143"/>
                  </a:cubicBezTo>
                  <a:cubicBezTo>
                    <a:pt x="506" y="1143"/>
                    <a:pt x="1554" y="-381"/>
                    <a:pt x="2411" y="-191"/>
                  </a:cubicBezTo>
                  <a:cubicBezTo>
                    <a:pt x="3268" y="0"/>
                    <a:pt x="3459" y="1810"/>
                    <a:pt x="307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04" name="Google Shape;704;p2"/>
            <p:cNvSpPr/>
            <p:nvPr/>
          </p:nvSpPr>
          <p:spPr>
            <a:xfrm>
              <a:off x="4916476" y="4823306"/>
              <a:ext cx="47823" cy="47868"/>
            </a:xfrm>
            <a:custGeom>
              <a:rect b="b" l="l" r="r" t="t"/>
              <a:pathLst>
                <a:path extrusionOk="0" h="47868" w="47823">
                  <a:moveTo>
                    <a:pt x="47182" y="19187"/>
                  </a:moveTo>
                  <a:cubicBezTo>
                    <a:pt x="49696" y="32151"/>
                    <a:pt x="41229" y="44695"/>
                    <a:pt x="28275" y="47219"/>
                  </a:cubicBezTo>
                  <a:cubicBezTo>
                    <a:pt x="15311" y="49734"/>
                    <a:pt x="2757" y="41266"/>
                    <a:pt x="242" y="28302"/>
                  </a:cubicBezTo>
                  <a:cubicBezTo>
                    <a:pt x="-2272" y="15339"/>
                    <a:pt x="6196" y="2795"/>
                    <a:pt x="19150" y="280"/>
                  </a:cubicBezTo>
                  <a:cubicBezTo>
                    <a:pt x="19416" y="223"/>
                    <a:pt x="19674" y="175"/>
                    <a:pt x="19940" y="137"/>
                  </a:cubicBezTo>
                  <a:cubicBezTo>
                    <a:pt x="32704" y="-2053"/>
                    <a:pt x="44858" y="6443"/>
                    <a:pt x="47182"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05" name="Google Shape;705;p2"/>
            <p:cNvSpPr/>
            <p:nvPr/>
          </p:nvSpPr>
          <p:spPr>
            <a:xfrm>
              <a:off x="4924957" y="4836778"/>
              <a:ext cx="3506" cy="7366"/>
            </a:xfrm>
            <a:custGeom>
              <a:rect b="b" l="l" r="r" t="t"/>
              <a:pathLst>
                <a:path extrusionOk="0" h="7366" w="3506">
                  <a:moveTo>
                    <a:pt x="3078" y="3810"/>
                  </a:moveTo>
                  <a:cubicBezTo>
                    <a:pt x="2601" y="5810"/>
                    <a:pt x="1554" y="7334"/>
                    <a:pt x="696" y="7143"/>
                  </a:cubicBezTo>
                  <a:cubicBezTo>
                    <a:pt x="-161" y="6953"/>
                    <a:pt x="-446" y="5143"/>
                    <a:pt x="30" y="3143"/>
                  </a:cubicBezTo>
                  <a:cubicBezTo>
                    <a:pt x="506" y="1143"/>
                    <a:pt x="1554" y="-381"/>
                    <a:pt x="2411" y="-191"/>
                  </a:cubicBezTo>
                  <a:cubicBezTo>
                    <a:pt x="3268" y="-1"/>
                    <a:pt x="3554" y="1714"/>
                    <a:pt x="307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06" name="Google Shape;706;p2"/>
            <p:cNvSpPr/>
            <p:nvPr/>
          </p:nvSpPr>
          <p:spPr>
            <a:xfrm>
              <a:off x="4868953" y="4808335"/>
              <a:ext cx="47820" cy="47896"/>
            </a:xfrm>
            <a:custGeom>
              <a:rect b="b" l="l" r="r" t="t"/>
              <a:pathLst>
                <a:path extrusionOk="0" h="47896" w="47820">
                  <a:moveTo>
                    <a:pt x="47176" y="19203"/>
                  </a:moveTo>
                  <a:cubicBezTo>
                    <a:pt x="49700" y="32167"/>
                    <a:pt x="41241" y="44721"/>
                    <a:pt x="28278" y="47244"/>
                  </a:cubicBezTo>
                  <a:cubicBezTo>
                    <a:pt x="15324" y="49769"/>
                    <a:pt x="2770" y="41310"/>
                    <a:pt x="246" y="28347"/>
                  </a:cubicBezTo>
                  <a:cubicBezTo>
                    <a:pt x="-2278" y="15384"/>
                    <a:pt x="6180" y="2839"/>
                    <a:pt x="19134" y="305"/>
                  </a:cubicBezTo>
                  <a:cubicBezTo>
                    <a:pt x="19429" y="248"/>
                    <a:pt x="19734" y="201"/>
                    <a:pt x="20029" y="153"/>
                  </a:cubicBezTo>
                  <a:cubicBezTo>
                    <a:pt x="32774" y="-2095"/>
                    <a:pt x="44928" y="6421"/>
                    <a:pt x="47166" y="19165"/>
                  </a:cubicBezTo>
                  <a:cubicBezTo>
                    <a:pt x="47176" y="19175"/>
                    <a:pt x="47176" y="19194"/>
                    <a:pt x="47176"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07" name="Google Shape;707;p2"/>
            <p:cNvSpPr/>
            <p:nvPr/>
          </p:nvSpPr>
          <p:spPr>
            <a:xfrm>
              <a:off x="4877541" y="4821441"/>
              <a:ext cx="3392" cy="7272"/>
            </a:xfrm>
            <a:custGeom>
              <a:rect b="b" l="l" r="r" t="t"/>
              <a:pathLst>
                <a:path extrusionOk="0" h="7272" w="3392">
                  <a:moveTo>
                    <a:pt x="2963" y="3716"/>
                  </a:moveTo>
                  <a:cubicBezTo>
                    <a:pt x="2963" y="5717"/>
                    <a:pt x="1439" y="7240"/>
                    <a:pt x="677" y="7050"/>
                  </a:cubicBezTo>
                  <a:cubicBezTo>
                    <a:pt x="-85" y="6860"/>
                    <a:pt x="-466" y="5145"/>
                    <a:pt x="10" y="3049"/>
                  </a:cubicBezTo>
                  <a:cubicBezTo>
                    <a:pt x="487" y="954"/>
                    <a:pt x="1439" y="-380"/>
                    <a:pt x="2296" y="-189"/>
                  </a:cubicBezTo>
                  <a:cubicBezTo>
                    <a:pt x="3154" y="1"/>
                    <a:pt x="3439" y="2097"/>
                    <a:pt x="2963" y="37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08" name="Google Shape;708;p2"/>
            <p:cNvSpPr/>
            <p:nvPr/>
          </p:nvSpPr>
          <p:spPr>
            <a:xfrm>
              <a:off x="4824941" y="4784698"/>
              <a:ext cx="47823" cy="47899"/>
            </a:xfrm>
            <a:custGeom>
              <a:rect b="b" l="l" r="r" t="t"/>
              <a:pathLst>
                <a:path extrusionOk="0" h="47899" w="47823">
                  <a:moveTo>
                    <a:pt x="47182" y="19219"/>
                  </a:moveTo>
                  <a:cubicBezTo>
                    <a:pt x="49696" y="32182"/>
                    <a:pt x="41229" y="44726"/>
                    <a:pt x="28275" y="47251"/>
                  </a:cubicBezTo>
                  <a:cubicBezTo>
                    <a:pt x="15311" y="49765"/>
                    <a:pt x="2757" y="41298"/>
                    <a:pt x="242" y="28334"/>
                  </a:cubicBezTo>
                  <a:cubicBezTo>
                    <a:pt x="-2272" y="15371"/>
                    <a:pt x="6196" y="2826"/>
                    <a:pt x="19150" y="311"/>
                  </a:cubicBezTo>
                  <a:cubicBezTo>
                    <a:pt x="19416" y="254"/>
                    <a:pt x="19674" y="206"/>
                    <a:pt x="19940" y="169"/>
                  </a:cubicBezTo>
                  <a:cubicBezTo>
                    <a:pt x="32675" y="-2127"/>
                    <a:pt x="44858" y="6341"/>
                    <a:pt x="47153" y="19076"/>
                  </a:cubicBezTo>
                  <a:cubicBezTo>
                    <a:pt x="47163" y="19123"/>
                    <a:pt x="47172" y="19171"/>
                    <a:pt x="47182" y="192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09" name="Google Shape;709;p2"/>
            <p:cNvSpPr/>
            <p:nvPr/>
          </p:nvSpPr>
          <p:spPr>
            <a:xfrm>
              <a:off x="4833940" y="4798202"/>
              <a:ext cx="3253" cy="7271"/>
            </a:xfrm>
            <a:custGeom>
              <a:rect b="b" l="l" r="r" t="t"/>
              <a:pathLst>
                <a:path extrusionOk="0" h="7271" w="3253">
                  <a:moveTo>
                    <a:pt x="3035" y="3714"/>
                  </a:moveTo>
                  <a:cubicBezTo>
                    <a:pt x="3035" y="5810"/>
                    <a:pt x="1511" y="7238"/>
                    <a:pt x="654" y="7048"/>
                  </a:cubicBezTo>
                  <a:cubicBezTo>
                    <a:pt x="-203" y="6858"/>
                    <a:pt x="-394" y="5143"/>
                    <a:pt x="-13" y="3143"/>
                  </a:cubicBezTo>
                  <a:cubicBezTo>
                    <a:pt x="368" y="1142"/>
                    <a:pt x="1511" y="-381"/>
                    <a:pt x="2369" y="-191"/>
                  </a:cubicBezTo>
                  <a:cubicBezTo>
                    <a:pt x="3226" y="-1"/>
                    <a:pt x="3035" y="1714"/>
                    <a:pt x="3035" y="371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0" name="Google Shape;710;p2"/>
            <p:cNvSpPr/>
            <p:nvPr/>
          </p:nvSpPr>
          <p:spPr>
            <a:xfrm>
              <a:off x="4783990" y="4763854"/>
              <a:ext cx="47820" cy="47896"/>
            </a:xfrm>
            <a:custGeom>
              <a:rect b="b" l="l" r="r" t="t"/>
              <a:pathLst>
                <a:path extrusionOk="0" h="47896" w="47820">
                  <a:moveTo>
                    <a:pt x="47176" y="19203"/>
                  </a:moveTo>
                  <a:cubicBezTo>
                    <a:pt x="49700" y="32166"/>
                    <a:pt x="41241" y="44720"/>
                    <a:pt x="28278" y="47244"/>
                  </a:cubicBezTo>
                  <a:cubicBezTo>
                    <a:pt x="15324" y="49769"/>
                    <a:pt x="2770" y="41310"/>
                    <a:pt x="246" y="28347"/>
                  </a:cubicBezTo>
                  <a:cubicBezTo>
                    <a:pt x="-2278" y="15393"/>
                    <a:pt x="6180" y="2839"/>
                    <a:pt x="19134" y="305"/>
                  </a:cubicBezTo>
                  <a:cubicBezTo>
                    <a:pt x="19429" y="248"/>
                    <a:pt x="19734" y="201"/>
                    <a:pt x="20029" y="153"/>
                  </a:cubicBezTo>
                  <a:cubicBezTo>
                    <a:pt x="32774" y="-2095"/>
                    <a:pt x="44928" y="6420"/>
                    <a:pt x="47166" y="19165"/>
                  </a:cubicBezTo>
                  <a:cubicBezTo>
                    <a:pt x="47176" y="19175"/>
                    <a:pt x="47176" y="19193"/>
                    <a:pt x="47176"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1" name="Google Shape;711;p2"/>
            <p:cNvSpPr/>
            <p:nvPr/>
          </p:nvSpPr>
          <p:spPr>
            <a:xfrm>
              <a:off x="4790007" y="4777723"/>
              <a:ext cx="3392" cy="7366"/>
            </a:xfrm>
            <a:custGeom>
              <a:rect b="b" l="l" r="r" t="t"/>
              <a:pathLst>
                <a:path extrusionOk="0" h="7366" w="3392">
                  <a:moveTo>
                    <a:pt x="2963" y="3714"/>
                  </a:moveTo>
                  <a:cubicBezTo>
                    <a:pt x="2963" y="5810"/>
                    <a:pt x="1439" y="7334"/>
                    <a:pt x="677" y="7144"/>
                  </a:cubicBezTo>
                  <a:cubicBezTo>
                    <a:pt x="-85" y="6953"/>
                    <a:pt x="-466" y="5143"/>
                    <a:pt x="10" y="3143"/>
                  </a:cubicBezTo>
                  <a:cubicBezTo>
                    <a:pt x="487" y="1143"/>
                    <a:pt x="1439" y="-381"/>
                    <a:pt x="2296" y="-191"/>
                  </a:cubicBezTo>
                  <a:cubicBezTo>
                    <a:pt x="3154" y="0"/>
                    <a:pt x="3439" y="1714"/>
                    <a:pt x="2963" y="371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2" name="Google Shape;712;p2"/>
            <p:cNvSpPr/>
            <p:nvPr/>
          </p:nvSpPr>
          <p:spPr>
            <a:xfrm>
              <a:off x="4742169" y="4732596"/>
              <a:ext cx="47823" cy="47893"/>
            </a:xfrm>
            <a:custGeom>
              <a:rect b="b" l="l" r="r" t="t"/>
              <a:pathLst>
                <a:path extrusionOk="0" h="47893" w="47823">
                  <a:moveTo>
                    <a:pt x="47182" y="19218"/>
                  </a:moveTo>
                  <a:cubicBezTo>
                    <a:pt x="49696" y="32182"/>
                    <a:pt x="41228" y="44727"/>
                    <a:pt x="28274" y="47241"/>
                  </a:cubicBezTo>
                  <a:cubicBezTo>
                    <a:pt x="15311" y="49765"/>
                    <a:pt x="2757" y="41297"/>
                    <a:pt x="242" y="28334"/>
                  </a:cubicBezTo>
                  <a:cubicBezTo>
                    <a:pt x="-2272" y="15370"/>
                    <a:pt x="6196" y="2826"/>
                    <a:pt x="19150" y="311"/>
                  </a:cubicBezTo>
                  <a:cubicBezTo>
                    <a:pt x="19416" y="255"/>
                    <a:pt x="19673" y="207"/>
                    <a:pt x="19940" y="168"/>
                  </a:cubicBezTo>
                  <a:cubicBezTo>
                    <a:pt x="32675" y="-2127"/>
                    <a:pt x="44857" y="6341"/>
                    <a:pt x="47153" y="19075"/>
                  </a:cubicBezTo>
                  <a:cubicBezTo>
                    <a:pt x="47163" y="19123"/>
                    <a:pt x="47172" y="19171"/>
                    <a:pt x="47182" y="192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3" name="Google Shape;713;p2"/>
            <p:cNvSpPr/>
            <p:nvPr/>
          </p:nvSpPr>
          <p:spPr>
            <a:xfrm>
              <a:off x="4748252" y="4746481"/>
              <a:ext cx="3215" cy="7354"/>
            </a:xfrm>
            <a:custGeom>
              <a:rect b="b" l="l" r="r" t="t"/>
              <a:pathLst>
                <a:path extrusionOk="0" h="7354" w="3215">
                  <a:moveTo>
                    <a:pt x="2998" y="3810"/>
                  </a:moveTo>
                  <a:cubicBezTo>
                    <a:pt x="2522" y="5810"/>
                    <a:pt x="1474" y="7239"/>
                    <a:pt x="712" y="7144"/>
                  </a:cubicBezTo>
                  <a:cubicBezTo>
                    <a:pt x="-50" y="7048"/>
                    <a:pt x="-431" y="5144"/>
                    <a:pt x="-50" y="3143"/>
                  </a:cubicBezTo>
                  <a:cubicBezTo>
                    <a:pt x="331" y="1143"/>
                    <a:pt x="1474" y="-381"/>
                    <a:pt x="2331" y="-191"/>
                  </a:cubicBezTo>
                  <a:cubicBezTo>
                    <a:pt x="3188" y="0"/>
                    <a:pt x="2998" y="1714"/>
                    <a:pt x="299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4" name="Google Shape;714;p2"/>
            <p:cNvSpPr/>
            <p:nvPr/>
          </p:nvSpPr>
          <p:spPr>
            <a:xfrm>
              <a:off x="4702741" y="4698607"/>
              <a:ext cx="47820" cy="47897"/>
            </a:xfrm>
            <a:custGeom>
              <a:rect b="b" l="l" r="r" t="t"/>
              <a:pathLst>
                <a:path extrusionOk="0" h="47897" w="47820">
                  <a:moveTo>
                    <a:pt x="47176" y="19203"/>
                  </a:moveTo>
                  <a:cubicBezTo>
                    <a:pt x="49700" y="32167"/>
                    <a:pt x="41241" y="44721"/>
                    <a:pt x="28278" y="47245"/>
                  </a:cubicBezTo>
                  <a:cubicBezTo>
                    <a:pt x="15324" y="49769"/>
                    <a:pt x="2770" y="41311"/>
                    <a:pt x="246" y="28347"/>
                  </a:cubicBezTo>
                  <a:cubicBezTo>
                    <a:pt x="-2278" y="15383"/>
                    <a:pt x="6180" y="2839"/>
                    <a:pt x="19134" y="305"/>
                  </a:cubicBezTo>
                  <a:cubicBezTo>
                    <a:pt x="19429" y="248"/>
                    <a:pt x="19734" y="201"/>
                    <a:pt x="20029" y="153"/>
                  </a:cubicBezTo>
                  <a:cubicBezTo>
                    <a:pt x="32774" y="-2095"/>
                    <a:pt x="44928" y="6421"/>
                    <a:pt x="47166" y="19165"/>
                  </a:cubicBezTo>
                  <a:cubicBezTo>
                    <a:pt x="47176" y="19174"/>
                    <a:pt x="47176" y="19194"/>
                    <a:pt x="47176"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5" name="Google Shape;715;p2"/>
            <p:cNvSpPr/>
            <p:nvPr/>
          </p:nvSpPr>
          <p:spPr>
            <a:xfrm>
              <a:off x="4708686" y="4712477"/>
              <a:ext cx="3464" cy="7270"/>
            </a:xfrm>
            <a:custGeom>
              <a:rect b="b" l="l" r="r" t="t"/>
              <a:pathLst>
                <a:path extrusionOk="0" h="7270" w="3464">
                  <a:moveTo>
                    <a:pt x="3035" y="3714"/>
                  </a:moveTo>
                  <a:cubicBezTo>
                    <a:pt x="3035" y="5715"/>
                    <a:pt x="1511" y="7238"/>
                    <a:pt x="654" y="7048"/>
                  </a:cubicBezTo>
                  <a:cubicBezTo>
                    <a:pt x="-203" y="6858"/>
                    <a:pt x="-394" y="5143"/>
                    <a:pt x="-13" y="3143"/>
                  </a:cubicBezTo>
                  <a:cubicBezTo>
                    <a:pt x="369" y="1142"/>
                    <a:pt x="1511" y="-381"/>
                    <a:pt x="2369" y="-191"/>
                  </a:cubicBezTo>
                  <a:cubicBezTo>
                    <a:pt x="3226" y="-1"/>
                    <a:pt x="3512" y="1714"/>
                    <a:pt x="3035" y="371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6" name="Google Shape;716;p2"/>
            <p:cNvSpPr/>
            <p:nvPr/>
          </p:nvSpPr>
          <p:spPr>
            <a:xfrm>
              <a:off x="4662540" y="4658317"/>
              <a:ext cx="47823" cy="47883"/>
            </a:xfrm>
            <a:custGeom>
              <a:rect b="b" l="l" r="r" t="t"/>
              <a:pathLst>
                <a:path extrusionOk="0" h="47883" w="47823">
                  <a:moveTo>
                    <a:pt x="47182" y="19203"/>
                  </a:moveTo>
                  <a:cubicBezTo>
                    <a:pt x="49696" y="32166"/>
                    <a:pt x="41228" y="44710"/>
                    <a:pt x="28274" y="47235"/>
                  </a:cubicBezTo>
                  <a:cubicBezTo>
                    <a:pt x="15311" y="49749"/>
                    <a:pt x="2757" y="41282"/>
                    <a:pt x="242" y="28318"/>
                  </a:cubicBezTo>
                  <a:cubicBezTo>
                    <a:pt x="-2272" y="15355"/>
                    <a:pt x="6196" y="2810"/>
                    <a:pt x="19150" y="296"/>
                  </a:cubicBezTo>
                  <a:cubicBezTo>
                    <a:pt x="19416" y="238"/>
                    <a:pt x="19673" y="191"/>
                    <a:pt x="19940" y="153"/>
                  </a:cubicBezTo>
                  <a:cubicBezTo>
                    <a:pt x="32723" y="-2095"/>
                    <a:pt x="44905" y="6430"/>
                    <a:pt x="47182"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7" name="Google Shape;717;p2"/>
            <p:cNvSpPr/>
            <p:nvPr/>
          </p:nvSpPr>
          <p:spPr>
            <a:xfrm>
              <a:off x="4668448" y="4672090"/>
              <a:ext cx="3464" cy="7367"/>
            </a:xfrm>
            <a:custGeom>
              <a:rect b="b" l="l" r="r" t="t"/>
              <a:pathLst>
                <a:path extrusionOk="0" h="7367" w="3464">
                  <a:moveTo>
                    <a:pt x="3078" y="3810"/>
                  </a:moveTo>
                  <a:cubicBezTo>
                    <a:pt x="3078" y="5811"/>
                    <a:pt x="1554" y="7335"/>
                    <a:pt x="697" y="7144"/>
                  </a:cubicBezTo>
                  <a:cubicBezTo>
                    <a:pt x="-161" y="6954"/>
                    <a:pt x="-446" y="5239"/>
                    <a:pt x="30" y="3144"/>
                  </a:cubicBezTo>
                  <a:cubicBezTo>
                    <a:pt x="506" y="1048"/>
                    <a:pt x="1554" y="-380"/>
                    <a:pt x="2411" y="-190"/>
                  </a:cubicBezTo>
                  <a:cubicBezTo>
                    <a:pt x="3268" y="0"/>
                    <a:pt x="3459" y="1810"/>
                    <a:pt x="307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8" name="Google Shape;718;p2"/>
            <p:cNvSpPr/>
            <p:nvPr/>
          </p:nvSpPr>
          <p:spPr>
            <a:xfrm>
              <a:off x="5816031" y="4996575"/>
              <a:ext cx="47629" cy="47806"/>
            </a:xfrm>
            <a:custGeom>
              <a:rect b="b" l="l" r="r" t="t"/>
              <a:pathLst>
                <a:path extrusionOk="0" h="47806" w="47629">
                  <a:moveTo>
                    <a:pt x="3353" y="11271"/>
                  </a:moveTo>
                  <a:cubicBezTo>
                    <a:pt x="-3553" y="22463"/>
                    <a:pt x="-86" y="37132"/>
                    <a:pt x="11106" y="44046"/>
                  </a:cubicBezTo>
                  <a:cubicBezTo>
                    <a:pt x="22298" y="50952"/>
                    <a:pt x="36967" y="47485"/>
                    <a:pt x="43872" y="36293"/>
                  </a:cubicBezTo>
                  <a:cubicBezTo>
                    <a:pt x="50787" y="25102"/>
                    <a:pt x="47311" y="10433"/>
                    <a:pt x="36128" y="3518"/>
                  </a:cubicBezTo>
                  <a:cubicBezTo>
                    <a:pt x="35938" y="3403"/>
                    <a:pt x="35738" y="3289"/>
                    <a:pt x="35547" y="3175"/>
                  </a:cubicBezTo>
                  <a:cubicBezTo>
                    <a:pt x="24527" y="-3502"/>
                    <a:pt x="10173" y="12"/>
                    <a:pt x="3496" y="11033"/>
                  </a:cubicBezTo>
                  <a:cubicBezTo>
                    <a:pt x="3448" y="11109"/>
                    <a:pt x="3400" y="11195"/>
                    <a:pt x="3353" y="1127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9" name="Google Shape;719;p2"/>
            <p:cNvSpPr/>
            <p:nvPr/>
          </p:nvSpPr>
          <p:spPr>
            <a:xfrm>
              <a:off x="5853493" y="5015574"/>
              <a:ext cx="3153" cy="7343"/>
            </a:xfrm>
            <a:custGeom>
              <a:rect b="b" l="l" r="r" t="t"/>
              <a:pathLst>
                <a:path extrusionOk="0" h="7343" w="3153">
                  <a:moveTo>
                    <a:pt x="-200" y="3227"/>
                  </a:moveTo>
                  <a:cubicBezTo>
                    <a:pt x="-200" y="5227"/>
                    <a:pt x="-200" y="7037"/>
                    <a:pt x="753" y="7132"/>
                  </a:cubicBezTo>
                  <a:cubicBezTo>
                    <a:pt x="1705" y="7227"/>
                    <a:pt x="2562" y="5704"/>
                    <a:pt x="2848" y="3703"/>
                  </a:cubicBezTo>
                  <a:cubicBezTo>
                    <a:pt x="3134" y="1703"/>
                    <a:pt x="2848" y="-107"/>
                    <a:pt x="1896" y="-202"/>
                  </a:cubicBezTo>
                  <a:cubicBezTo>
                    <a:pt x="943" y="-297"/>
                    <a:pt x="86" y="1131"/>
                    <a:pt x="-200" y="32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0" name="Google Shape;720;p2"/>
            <p:cNvSpPr/>
            <p:nvPr/>
          </p:nvSpPr>
          <p:spPr>
            <a:xfrm>
              <a:off x="5856024" y="5006145"/>
              <a:ext cx="47820" cy="47957"/>
            </a:xfrm>
            <a:custGeom>
              <a:rect b="b" l="l" r="r" t="t"/>
              <a:pathLst>
                <a:path extrusionOk="0" h="47957" w="47820">
                  <a:moveTo>
                    <a:pt x="3461" y="11131"/>
                  </a:moveTo>
                  <a:cubicBezTo>
                    <a:pt x="-3559" y="22314"/>
                    <a:pt x="-178" y="37068"/>
                    <a:pt x="11004" y="44088"/>
                  </a:cubicBezTo>
                  <a:cubicBezTo>
                    <a:pt x="22187" y="51108"/>
                    <a:pt x="36941" y="47736"/>
                    <a:pt x="43961" y="36554"/>
                  </a:cubicBezTo>
                  <a:cubicBezTo>
                    <a:pt x="50981" y="25362"/>
                    <a:pt x="47599" y="10607"/>
                    <a:pt x="36417" y="3588"/>
                  </a:cubicBezTo>
                  <a:cubicBezTo>
                    <a:pt x="36169" y="3435"/>
                    <a:pt x="35912" y="3283"/>
                    <a:pt x="35655" y="3131"/>
                  </a:cubicBezTo>
                  <a:cubicBezTo>
                    <a:pt x="24549" y="-3509"/>
                    <a:pt x="10166" y="63"/>
                    <a:pt x="3461"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1" name="Google Shape;721;p2"/>
            <p:cNvSpPr/>
            <p:nvPr/>
          </p:nvSpPr>
          <p:spPr>
            <a:xfrm>
              <a:off x="5893593" y="5024993"/>
              <a:ext cx="3153" cy="7448"/>
            </a:xfrm>
            <a:custGeom>
              <a:rect b="b" l="l" r="r" t="t"/>
              <a:pathLst>
                <a:path extrusionOk="0" h="7448" w="3153">
                  <a:moveTo>
                    <a:pt x="-200" y="3333"/>
                  </a:moveTo>
                  <a:cubicBezTo>
                    <a:pt x="-200" y="5332"/>
                    <a:pt x="-200" y="7142"/>
                    <a:pt x="753" y="7238"/>
                  </a:cubicBezTo>
                  <a:cubicBezTo>
                    <a:pt x="1705" y="7333"/>
                    <a:pt x="2563" y="5809"/>
                    <a:pt x="2848" y="3809"/>
                  </a:cubicBezTo>
                  <a:cubicBezTo>
                    <a:pt x="3134" y="1808"/>
                    <a:pt x="2848" y="-2"/>
                    <a:pt x="1896" y="-192"/>
                  </a:cubicBezTo>
                  <a:cubicBezTo>
                    <a:pt x="943" y="-382"/>
                    <a:pt x="86" y="1237"/>
                    <a:pt x="-200" y="333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2" name="Google Shape;722;p2"/>
            <p:cNvSpPr/>
            <p:nvPr/>
          </p:nvSpPr>
          <p:spPr>
            <a:xfrm>
              <a:off x="5894505" y="5009098"/>
              <a:ext cx="47820" cy="47957"/>
            </a:xfrm>
            <a:custGeom>
              <a:rect b="b" l="l" r="r" t="t"/>
              <a:pathLst>
                <a:path extrusionOk="0" h="47957" w="47820">
                  <a:moveTo>
                    <a:pt x="3461" y="11131"/>
                  </a:moveTo>
                  <a:cubicBezTo>
                    <a:pt x="-3559" y="22314"/>
                    <a:pt x="-178" y="37068"/>
                    <a:pt x="11004" y="44088"/>
                  </a:cubicBezTo>
                  <a:cubicBezTo>
                    <a:pt x="22186" y="51108"/>
                    <a:pt x="36941" y="47736"/>
                    <a:pt x="43961" y="36554"/>
                  </a:cubicBezTo>
                  <a:cubicBezTo>
                    <a:pt x="50981" y="25362"/>
                    <a:pt x="47599" y="10607"/>
                    <a:pt x="36417" y="3588"/>
                  </a:cubicBezTo>
                  <a:cubicBezTo>
                    <a:pt x="36169" y="3435"/>
                    <a:pt x="35912" y="3283"/>
                    <a:pt x="35655" y="3131"/>
                  </a:cubicBezTo>
                  <a:cubicBezTo>
                    <a:pt x="24549" y="-3509"/>
                    <a:pt x="10166" y="63"/>
                    <a:pt x="3461"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3" name="Google Shape;723;p2"/>
            <p:cNvSpPr/>
            <p:nvPr/>
          </p:nvSpPr>
          <p:spPr>
            <a:xfrm>
              <a:off x="5932550" y="5027957"/>
              <a:ext cx="3152" cy="7448"/>
            </a:xfrm>
            <a:custGeom>
              <a:rect b="b" l="l" r="r" t="t"/>
              <a:pathLst>
                <a:path extrusionOk="0" h="7448" w="3152">
                  <a:moveTo>
                    <a:pt x="-200" y="3226"/>
                  </a:moveTo>
                  <a:cubicBezTo>
                    <a:pt x="-200" y="5321"/>
                    <a:pt x="-200" y="7036"/>
                    <a:pt x="753" y="7227"/>
                  </a:cubicBezTo>
                  <a:cubicBezTo>
                    <a:pt x="1705" y="7417"/>
                    <a:pt x="2563" y="5798"/>
                    <a:pt x="2848" y="3798"/>
                  </a:cubicBezTo>
                  <a:cubicBezTo>
                    <a:pt x="3134" y="1797"/>
                    <a:pt x="2848" y="-107"/>
                    <a:pt x="1801" y="-203"/>
                  </a:cubicBezTo>
                  <a:cubicBezTo>
                    <a:pt x="753" y="-298"/>
                    <a:pt x="-200" y="1226"/>
                    <a:pt x="-200" y="322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4" name="Google Shape;724;p2"/>
            <p:cNvSpPr/>
            <p:nvPr/>
          </p:nvSpPr>
          <p:spPr>
            <a:xfrm>
              <a:off x="5939485" y="5009436"/>
              <a:ext cx="47822" cy="47961"/>
            </a:xfrm>
            <a:custGeom>
              <a:rect b="b" l="l" r="r" t="t"/>
              <a:pathLst>
                <a:path extrusionOk="0" h="47961" w="47822">
                  <a:moveTo>
                    <a:pt x="3438" y="11174"/>
                  </a:moveTo>
                  <a:cubicBezTo>
                    <a:pt x="-3563" y="22375"/>
                    <a:pt x="-153" y="37120"/>
                    <a:pt x="11048" y="44121"/>
                  </a:cubicBezTo>
                  <a:cubicBezTo>
                    <a:pt x="22240" y="51113"/>
                    <a:pt x="36994" y="47712"/>
                    <a:pt x="43986" y="36511"/>
                  </a:cubicBezTo>
                  <a:cubicBezTo>
                    <a:pt x="50986" y="25319"/>
                    <a:pt x="47576" y="10564"/>
                    <a:pt x="36385" y="3564"/>
                  </a:cubicBezTo>
                  <a:cubicBezTo>
                    <a:pt x="36166" y="3430"/>
                    <a:pt x="35947" y="3297"/>
                    <a:pt x="35727" y="3173"/>
                  </a:cubicBezTo>
                  <a:cubicBezTo>
                    <a:pt x="24602" y="-3532"/>
                    <a:pt x="10143" y="49"/>
                    <a:pt x="3438" y="1117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5" name="Google Shape;725;p2"/>
            <p:cNvSpPr/>
            <p:nvPr/>
          </p:nvSpPr>
          <p:spPr>
            <a:xfrm>
              <a:off x="5977032" y="5028326"/>
              <a:ext cx="3153" cy="7460"/>
            </a:xfrm>
            <a:custGeom>
              <a:rect b="b" l="l" r="r" t="t"/>
              <a:pathLst>
                <a:path extrusionOk="0" h="7460" w="3153">
                  <a:moveTo>
                    <a:pt x="-200" y="3237"/>
                  </a:moveTo>
                  <a:cubicBezTo>
                    <a:pt x="-200" y="5333"/>
                    <a:pt x="-200" y="7047"/>
                    <a:pt x="848" y="7238"/>
                  </a:cubicBezTo>
                  <a:cubicBezTo>
                    <a:pt x="1896" y="7428"/>
                    <a:pt x="2562" y="5809"/>
                    <a:pt x="2848" y="3809"/>
                  </a:cubicBezTo>
                  <a:cubicBezTo>
                    <a:pt x="3134" y="1809"/>
                    <a:pt x="2848" y="-1"/>
                    <a:pt x="1896" y="-192"/>
                  </a:cubicBezTo>
                  <a:cubicBezTo>
                    <a:pt x="943" y="-382"/>
                    <a:pt x="181" y="1237"/>
                    <a:pt x="-200" y="323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6" name="Google Shape;726;p2"/>
            <p:cNvSpPr/>
            <p:nvPr/>
          </p:nvSpPr>
          <p:spPr>
            <a:xfrm>
              <a:off x="5990063" y="5016104"/>
              <a:ext cx="47822" cy="47961"/>
            </a:xfrm>
            <a:custGeom>
              <a:rect b="b" l="l" r="r" t="t"/>
              <a:pathLst>
                <a:path extrusionOk="0" h="47961" w="47822">
                  <a:moveTo>
                    <a:pt x="3438" y="11174"/>
                  </a:moveTo>
                  <a:cubicBezTo>
                    <a:pt x="-3563" y="22375"/>
                    <a:pt x="-153" y="37120"/>
                    <a:pt x="11048" y="44121"/>
                  </a:cubicBezTo>
                  <a:cubicBezTo>
                    <a:pt x="22240" y="51113"/>
                    <a:pt x="36994" y="47712"/>
                    <a:pt x="43986" y="36511"/>
                  </a:cubicBezTo>
                  <a:cubicBezTo>
                    <a:pt x="50986" y="25309"/>
                    <a:pt x="47576" y="10565"/>
                    <a:pt x="36385" y="3564"/>
                  </a:cubicBezTo>
                  <a:cubicBezTo>
                    <a:pt x="36165" y="3430"/>
                    <a:pt x="35947" y="3297"/>
                    <a:pt x="35727" y="3173"/>
                  </a:cubicBezTo>
                  <a:cubicBezTo>
                    <a:pt x="24602" y="-3532"/>
                    <a:pt x="10143" y="49"/>
                    <a:pt x="3438" y="1117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7" name="Google Shape;727;p2"/>
            <p:cNvSpPr/>
            <p:nvPr/>
          </p:nvSpPr>
          <p:spPr>
            <a:xfrm>
              <a:off x="6027800" y="5034994"/>
              <a:ext cx="3192" cy="7448"/>
            </a:xfrm>
            <a:custGeom>
              <a:rect b="b" l="l" r="r" t="t"/>
              <a:pathLst>
                <a:path extrusionOk="0" h="7448" w="3192">
                  <a:moveTo>
                    <a:pt x="-200" y="3237"/>
                  </a:moveTo>
                  <a:cubicBezTo>
                    <a:pt x="-200" y="5333"/>
                    <a:pt x="-200" y="7143"/>
                    <a:pt x="753" y="7238"/>
                  </a:cubicBezTo>
                  <a:cubicBezTo>
                    <a:pt x="1705" y="7333"/>
                    <a:pt x="2467" y="5809"/>
                    <a:pt x="2848" y="3809"/>
                  </a:cubicBezTo>
                  <a:cubicBezTo>
                    <a:pt x="3229" y="1808"/>
                    <a:pt x="2848" y="-1"/>
                    <a:pt x="1801" y="-192"/>
                  </a:cubicBezTo>
                  <a:cubicBezTo>
                    <a:pt x="753" y="-382"/>
                    <a:pt x="-200" y="1237"/>
                    <a:pt x="-200" y="323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8" name="Google Shape;728;p2"/>
            <p:cNvSpPr/>
            <p:nvPr/>
          </p:nvSpPr>
          <p:spPr>
            <a:xfrm>
              <a:off x="6044047" y="5019956"/>
              <a:ext cx="47820" cy="47957"/>
            </a:xfrm>
            <a:custGeom>
              <a:rect b="b" l="l" r="r" t="t"/>
              <a:pathLst>
                <a:path extrusionOk="0" h="47957" w="47820">
                  <a:moveTo>
                    <a:pt x="3461" y="11131"/>
                  </a:moveTo>
                  <a:cubicBezTo>
                    <a:pt x="-3559" y="22314"/>
                    <a:pt x="-178" y="37068"/>
                    <a:pt x="11004" y="44088"/>
                  </a:cubicBezTo>
                  <a:cubicBezTo>
                    <a:pt x="22187" y="51108"/>
                    <a:pt x="36941" y="47736"/>
                    <a:pt x="43961" y="36554"/>
                  </a:cubicBezTo>
                  <a:cubicBezTo>
                    <a:pt x="50981" y="25362"/>
                    <a:pt x="47599" y="10607"/>
                    <a:pt x="36417" y="3588"/>
                  </a:cubicBezTo>
                  <a:cubicBezTo>
                    <a:pt x="36169" y="3435"/>
                    <a:pt x="35912" y="3283"/>
                    <a:pt x="35655" y="3131"/>
                  </a:cubicBezTo>
                  <a:cubicBezTo>
                    <a:pt x="24549" y="-3509"/>
                    <a:pt x="10166" y="63"/>
                    <a:pt x="3461"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9" name="Google Shape;729;p2"/>
            <p:cNvSpPr/>
            <p:nvPr/>
          </p:nvSpPr>
          <p:spPr>
            <a:xfrm>
              <a:off x="6081616" y="5038804"/>
              <a:ext cx="3153" cy="7449"/>
            </a:xfrm>
            <a:custGeom>
              <a:rect b="b" l="l" r="r" t="t"/>
              <a:pathLst>
                <a:path extrusionOk="0" h="7449" w="3153">
                  <a:moveTo>
                    <a:pt x="-200" y="3333"/>
                  </a:moveTo>
                  <a:cubicBezTo>
                    <a:pt x="-200" y="5333"/>
                    <a:pt x="-200" y="7143"/>
                    <a:pt x="753" y="7238"/>
                  </a:cubicBezTo>
                  <a:cubicBezTo>
                    <a:pt x="1705" y="7333"/>
                    <a:pt x="2563" y="5809"/>
                    <a:pt x="2848" y="3809"/>
                  </a:cubicBezTo>
                  <a:cubicBezTo>
                    <a:pt x="3134" y="1809"/>
                    <a:pt x="2848" y="-1"/>
                    <a:pt x="1896" y="-192"/>
                  </a:cubicBezTo>
                  <a:cubicBezTo>
                    <a:pt x="943" y="-382"/>
                    <a:pt x="86" y="1237"/>
                    <a:pt x="-200" y="333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0" name="Google Shape;730;p2"/>
            <p:cNvSpPr/>
            <p:nvPr/>
          </p:nvSpPr>
          <p:spPr>
            <a:xfrm>
              <a:off x="6091767" y="5016813"/>
              <a:ext cx="47820" cy="47957"/>
            </a:xfrm>
            <a:custGeom>
              <a:rect b="b" l="l" r="r" t="t"/>
              <a:pathLst>
                <a:path extrusionOk="0" h="47957" w="47820">
                  <a:moveTo>
                    <a:pt x="3461" y="11131"/>
                  </a:moveTo>
                  <a:cubicBezTo>
                    <a:pt x="-3559" y="22314"/>
                    <a:pt x="-178" y="37068"/>
                    <a:pt x="11004" y="44088"/>
                  </a:cubicBezTo>
                  <a:cubicBezTo>
                    <a:pt x="22187" y="51108"/>
                    <a:pt x="36941" y="47736"/>
                    <a:pt x="43961" y="36554"/>
                  </a:cubicBezTo>
                  <a:cubicBezTo>
                    <a:pt x="50981" y="25362"/>
                    <a:pt x="47599" y="10607"/>
                    <a:pt x="36417" y="3588"/>
                  </a:cubicBezTo>
                  <a:cubicBezTo>
                    <a:pt x="36169" y="3435"/>
                    <a:pt x="35912" y="3283"/>
                    <a:pt x="35655" y="3131"/>
                  </a:cubicBezTo>
                  <a:cubicBezTo>
                    <a:pt x="24549" y="-3509"/>
                    <a:pt x="10166" y="63"/>
                    <a:pt x="3461"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1" name="Google Shape;731;p2"/>
            <p:cNvSpPr/>
            <p:nvPr/>
          </p:nvSpPr>
          <p:spPr>
            <a:xfrm>
              <a:off x="6131622" y="5037005"/>
              <a:ext cx="3019" cy="7449"/>
            </a:xfrm>
            <a:custGeom>
              <a:rect b="b" l="l" r="r" t="t"/>
              <a:pathLst>
                <a:path extrusionOk="0" h="7449" w="3019">
                  <a:moveTo>
                    <a:pt x="-200" y="3227"/>
                  </a:moveTo>
                  <a:cubicBezTo>
                    <a:pt x="-200" y="5322"/>
                    <a:pt x="-200" y="7036"/>
                    <a:pt x="753" y="7227"/>
                  </a:cubicBezTo>
                  <a:cubicBezTo>
                    <a:pt x="1705" y="7418"/>
                    <a:pt x="2563" y="5798"/>
                    <a:pt x="2753" y="3798"/>
                  </a:cubicBezTo>
                  <a:cubicBezTo>
                    <a:pt x="2944" y="1798"/>
                    <a:pt x="2753" y="-107"/>
                    <a:pt x="1801" y="-203"/>
                  </a:cubicBezTo>
                  <a:cubicBezTo>
                    <a:pt x="848" y="-297"/>
                    <a:pt x="86" y="1226"/>
                    <a:pt x="-200" y="32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2" name="Google Shape;732;p2"/>
            <p:cNvSpPr/>
            <p:nvPr/>
          </p:nvSpPr>
          <p:spPr>
            <a:xfrm>
              <a:off x="6134725" y="5020052"/>
              <a:ext cx="47820" cy="47957"/>
            </a:xfrm>
            <a:custGeom>
              <a:rect b="b" l="l" r="r" t="t"/>
              <a:pathLst>
                <a:path extrusionOk="0" h="47957" w="47820">
                  <a:moveTo>
                    <a:pt x="3460" y="11131"/>
                  </a:moveTo>
                  <a:cubicBezTo>
                    <a:pt x="-3559" y="22314"/>
                    <a:pt x="-178" y="37068"/>
                    <a:pt x="11005" y="44088"/>
                  </a:cubicBezTo>
                  <a:cubicBezTo>
                    <a:pt x="22187" y="51108"/>
                    <a:pt x="36941" y="47736"/>
                    <a:pt x="43961" y="36554"/>
                  </a:cubicBezTo>
                  <a:cubicBezTo>
                    <a:pt x="50981" y="25362"/>
                    <a:pt x="47599" y="10608"/>
                    <a:pt x="36417" y="3588"/>
                  </a:cubicBezTo>
                  <a:cubicBezTo>
                    <a:pt x="36170" y="3435"/>
                    <a:pt x="35912" y="3283"/>
                    <a:pt x="35655" y="3130"/>
                  </a:cubicBezTo>
                  <a:cubicBezTo>
                    <a:pt x="24549" y="-3508"/>
                    <a:pt x="10166" y="63"/>
                    <a:pt x="3460"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3" name="Google Shape;733;p2"/>
            <p:cNvSpPr/>
            <p:nvPr/>
          </p:nvSpPr>
          <p:spPr>
            <a:xfrm>
              <a:off x="6174580" y="5040244"/>
              <a:ext cx="3192" cy="7449"/>
            </a:xfrm>
            <a:custGeom>
              <a:rect b="b" l="l" r="r" t="t"/>
              <a:pathLst>
                <a:path extrusionOk="0" h="7449" w="3192">
                  <a:moveTo>
                    <a:pt x="-200" y="3226"/>
                  </a:moveTo>
                  <a:cubicBezTo>
                    <a:pt x="-200" y="5322"/>
                    <a:pt x="-200" y="7036"/>
                    <a:pt x="753" y="7227"/>
                  </a:cubicBezTo>
                  <a:cubicBezTo>
                    <a:pt x="1705" y="7417"/>
                    <a:pt x="2467" y="5798"/>
                    <a:pt x="2848" y="3798"/>
                  </a:cubicBezTo>
                  <a:cubicBezTo>
                    <a:pt x="3229" y="1798"/>
                    <a:pt x="2848" y="-107"/>
                    <a:pt x="1801" y="-203"/>
                  </a:cubicBezTo>
                  <a:cubicBezTo>
                    <a:pt x="753" y="-298"/>
                    <a:pt x="86" y="1226"/>
                    <a:pt x="-200" y="322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4" name="Google Shape;734;p2"/>
            <p:cNvSpPr/>
            <p:nvPr/>
          </p:nvSpPr>
          <p:spPr>
            <a:xfrm>
              <a:off x="6177134" y="5019247"/>
              <a:ext cx="47822" cy="47960"/>
            </a:xfrm>
            <a:custGeom>
              <a:rect b="b" l="l" r="r" t="t"/>
              <a:pathLst>
                <a:path extrusionOk="0" h="47960" w="47822">
                  <a:moveTo>
                    <a:pt x="3438" y="11174"/>
                  </a:moveTo>
                  <a:cubicBezTo>
                    <a:pt x="-3563" y="22376"/>
                    <a:pt x="-153" y="37120"/>
                    <a:pt x="11048" y="44121"/>
                  </a:cubicBezTo>
                  <a:cubicBezTo>
                    <a:pt x="22240" y="51112"/>
                    <a:pt x="36994" y="47712"/>
                    <a:pt x="43985" y="36511"/>
                  </a:cubicBezTo>
                  <a:cubicBezTo>
                    <a:pt x="50986" y="25309"/>
                    <a:pt x="47576" y="10565"/>
                    <a:pt x="36385" y="3563"/>
                  </a:cubicBezTo>
                  <a:cubicBezTo>
                    <a:pt x="36166" y="3430"/>
                    <a:pt x="35946" y="3297"/>
                    <a:pt x="35727" y="3173"/>
                  </a:cubicBezTo>
                  <a:cubicBezTo>
                    <a:pt x="24602" y="-3533"/>
                    <a:pt x="10143" y="49"/>
                    <a:pt x="3438" y="1117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5" name="Google Shape;735;p2"/>
            <p:cNvSpPr/>
            <p:nvPr/>
          </p:nvSpPr>
          <p:spPr>
            <a:xfrm>
              <a:off x="6216966" y="5039471"/>
              <a:ext cx="3153" cy="7449"/>
            </a:xfrm>
            <a:custGeom>
              <a:rect b="b" l="l" r="r" t="t"/>
              <a:pathLst>
                <a:path extrusionOk="0" h="7449" w="3153">
                  <a:moveTo>
                    <a:pt x="-200" y="3332"/>
                  </a:moveTo>
                  <a:cubicBezTo>
                    <a:pt x="-200" y="5333"/>
                    <a:pt x="-200" y="7143"/>
                    <a:pt x="848" y="7238"/>
                  </a:cubicBezTo>
                  <a:cubicBezTo>
                    <a:pt x="1896" y="7333"/>
                    <a:pt x="2563" y="5809"/>
                    <a:pt x="2848" y="3809"/>
                  </a:cubicBezTo>
                  <a:cubicBezTo>
                    <a:pt x="3134" y="1809"/>
                    <a:pt x="2848" y="-1"/>
                    <a:pt x="1896" y="-192"/>
                  </a:cubicBezTo>
                  <a:cubicBezTo>
                    <a:pt x="944" y="-382"/>
                    <a:pt x="181" y="1237"/>
                    <a:pt x="-200" y="33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6" name="Google Shape;736;p2"/>
            <p:cNvSpPr/>
            <p:nvPr/>
          </p:nvSpPr>
          <p:spPr>
            <a:xfrm>
              <a:off x="6222802" y="5023576"/>
              <a:ext cx="47629" cy="47734"/>
            </a:xfrm>
            <a:custGeom>
              <a:rect b="b" l="l" r="r" t="t"/>
              <a:pathLst>
                <a:path extrusionOk="0" h="47734" w="47629">
                  <a:moveTo>
                    <a:pt x="3395" y="11131"/>
                  </a:moveTo>
                  <a:cubicBezTo>
                    <a:pt x="-3549" y="22295"/>
                    <a:pt x="-129" y="36982"/>
                    <a:pt x="11034" y="43926"/>
                  </a:cubicBezTo>
                  <a:cubicBezTo>
                    <a:pt x="22197" y="50879"/>
                    <a:pt x="36885" y="47460"/>
                    <a:pt x="43829" y="36297"/>
                  </a:cubicBezTo>
                  <a:cubicBezTo>
                    <a:pt x="50782" y="25124"/>
                    <a:pt x="47362" y="10445"/>
                    <a:pt x="36190" y="3492"/>
                  </a:cubicBezTo>
                  <a:cubicBezTo>
                    <a:pt x="35990" y="3368"/>
                    <a:pt x="35790" y="3245"/>
                    <a:pt x="35590" y="3130"/>
                  </a:cubicBezTo>
                  <a:cubicBezTo>
                    <a:pt x="24483" y="-3508"/>
                    <a:pt x="10100" y="63"/>
                    <a:pt x="3395"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7" name="Google Shape;737;p2"/>
            <p:cNvSpPr/>
            <p:nvPr/>
          </p:nvSpPr>
          <p:spPr>
            <a:xfrm>
              <a:off x="6262591" y="5043757"/>
              <a:ext cx="3152" cy="7449"/>
            </a:xfrm>
            <a:custGeom>
              <a:rect b="b" l="l" r="r" t="t"/>
              <a:pathLst>
                <a:path extrusionOk="0" h="7449" w="3152">
                  <a:moveTo>
                    <a:pt x="-200" y="3333"/>
                  </a:moveTo>
                  <a:cubicBezTo>
                    <a:pt x="-200" y="5333"/>
                    <a:pt x="-200" y="7143"/>
                    <a:pt x="753" y="7238"/>
                  </a:cubicBezTo>
                  <a:cubicBezTo>
                    <a:pt x="1705" y="7333"/>
                    <a:pt x="2563" y="5905"/>
                    <a:pt x="2848" y="3809"/>
                  </a:cubicBezTo>
                  <a:cubicBezTo>
                    <a:pt x="3134" y="1713"/>
                    <a:pt x="2848" y="-1"/>
                    <a:pt x="1801" y="-192"/>
                  </a:cubicBezTo>
                  <a:cubicBezTo>
                    <a:pt x="753" y="-382"/>
                    <a:pt x="86" y="1237"/>
                    <a:pt x="-200" y="333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8" name="Google Shape;738;p2"/>
            <p:cNvSpPr/>
            <p:nvPr/>
          </p:nvSpPr>
          <p:spPr>
            <a:xfrm>
              <a:off x="6310366" y="5026243"/>
              <a:ext cx="47820" cy="47957"/>
            </a:xfrm>
            <a:custGeom>
              <a:rect b="b" l="l" r="r" t="t"/>
              <a:pathLst>
                <a:path extrusionOk="0" h="47957" w="47820">
                  <a:moveTo>
                    <a:pt x="3460" y="11132"/>
                  </a:moveTo>
                  <a:cubicBezTo>
                    <a:pt x="-3559" y="22314"/>
                    <a:pt x="-178" y="37068"/>
                    <a:pt x="11005" y="44088"/>
                  </a:cubicBezTo>
                  <a:cubicBezTo>
                    <a:pt x="22187" y="51108"/>
                    <a:pt x="36941" y="47736"/>
                    <a:pt x="43961" y="36553"/>
                  </a:cubicBezTo>
                  <a:cubicBezTo>
                    <a:pt x="50981" y="25362"/>
                    <a:pt x="47599" y="10607"/>
                    <a:pt x="36417" y="3587"/>
                  </a:cubicBezTo>
                  <a:cubicBezTo>
                    <a:pt x="36170" y="3435"/>
                    <a:pt x="35912" y="3283"/>
                    <a:pt x="35655" y="3131"/>
                  </a:cubicBezTo>
                  <a:cubicBezTo>
                    <a:pt x="24549" y="-3509"/>
                    <a:pt x="10166" y="63"/>
                    <a:pt x="3460" y="111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9" name="Google Shape;739;p2"/>
            <p:cNvSpPr/>
            <p:nvPr/>
          </p:nvSpPr>
          <p:spPr>
            <a:xfrm>
              <a:off x="6350221" y="5046435"/>
              <a:ext cx="3058" cy="7448"/>
            </a:xfrm>
            <a:custGeom>
              <a:rect b="b" l="l" r="r" t="t"/>
              <a:pathLst>
                <a:path extrusionOk="0" h="7448" w="3058">
                  <a:moveTo>
                    <a:pt x="-200" y="3226"/>
                  </a:moveTo>
                  <a:cubicBezTo>
                    <a:pt x="-200" y="5321"/>
                    <a:pt x="-200" y="7036"/>
                    <a:pt x="753" y="7227"/>
                  </a:cubicBezTo>
                  <a:cubicBezTo>
                    <a:pt x="1705" y="7417"/>
                    <a:pt x="2467" y="5798"/>
                    <a:pt x="2753" y="3702"/>
                  </a:cubicBezTo>
                  <a:cubicBezTo>
                    <a:pt x="3039" y="1607"/>
                    <a:pt x="2753" y="-108"/>
                    <a:pt x="1801" y="-203"/>
                  </a:cubicBezTo>
                  <a:cubicBezTo>
                    <a:pt x="848" y="-298"/>
                    <a:pt x="86" y="1226"/>
                    <a:pt x="-200" y="322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0" name="Google Shape;740;p2"/>
            <p:cNvSpPr/>
            <p:nvPr/>
          </p:nvSpPr>
          <p:spPr>
            <a:xfrm>
              <a:off x="6265599" y="5026969"/>
              <a:ext cx="47820" cy="47993"/>
            </a:xfrm>
            <a:custGeom>
              <a:rect b="b" l="l" r="r" t="t"/>
              <a:pathLst>
                <a:path extrusionOk="0" h="47993" w="47820">
                  <a:moveTo>
                    <a:pt x="3461" y="11167"/>
                  </a:moveTo>
                  <a:cubicBezTo>
                    <a:pt x="-3559" y="22350"/>
                    <a:pt x="-178" y="37104"/>
                    <a:pt x="11004" y="44124"/>
                  </a:cubicBezTo>
                  <a:cubicBezTo>
                    <a:pt x="22187" y="51144"/>
                    <a:pt x="36941" y="47772"/>
                    <a:pt x="43961" y="36590"/>
                  </a:cubicBezTo>
                  <a:cubicBezTo>
                    <a:pt x="50981" y="25398"/>
                    <a:pt x="47599" y="10644"/>
                    <a:pt x="36417" y="3624"/>
                  </a:cubicBezTo>
                  <a:cubicBezTo>
                    <a:pt x="36169" y="3471"/>
                    <a:pt x="35912" y="3319"/>
                    <a:pt x="35655" y="3167"/>
                  </a:cubicBezTo>
                  <a:cubicBezTo>
                    <a:pt x="24577" y="-3520"/>
                    <a:pt x="10176" y="43"/>
                    <a:pt x="3489" y="11120"/>
                  </a:cubicBezTo>
                  <a:cubicBezTo>
                    <a:pt x="3479" y="11139"/>
                    <a:pt x="3470" y="11148"/>
                    <a:pt x="3461" y="111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1" name="Google Shape;741;p2"/>
            <p:cNvSpPr/>
            <p:nvPr/>
          </p:nvSpPr>
          <p:spPr>
            <a:xfrm>
              <a:off x="6305454" y="5047197"/>
              <a:ext cx="3192" cy="7343"/>
            </a:xfrm>
            <a:custGeom>
              <a:rect b="b" l="l" r="r" t="t"/>
              <a:pathLst>
                <a:path extrusionOk="0" h="7343" w="3192">
                  <a:moveTo>
                    <a:pt x="-200" y="3227"/>
                  </a:moveTo>
                  <a:cubicBezTo>
                    <a:pt x="-200" y="5227"/>
                    <a:pt x="-200" y="7036"/>
                    <a:pt x="753" y="7132"/>
                  </a:cubicBezTo>
                  <a:cubicBezTo>
                    <a:pt x="1705" y="7227"/>
                    <a:pt x="2467" y="5798"/>
                    <a:pt x="2848" y="3703"/>
                  </a:cubicBezTo>
                  <a:cubicBezTo>
                    <a:pt x="3229" y="1607"/>
                    <a:pt x="2848" y="-107"/>
                    <a:pt x="1801" y="-203"/>
                  </a:cubicBezTo>
                  <a:cubicBezTo>
                    <a:pt x="753" y="-297"/>
                    <a:pt x="86" y="1226"/>
                    <a:pt x="-200" y="32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2" name="Google Shape;742;p2"/>
            <p:cNvSpPr/>
            <p:nvPr/>
          </p:nvSpPr>
          <p:spPr>
            <a:xfrm>
              <a:off x="6364468" y="5023576"/>
              <a:ext cx="47820" cy="47957"/>
            </a:xfrm>
            <a:custGeom>
              <a:rect b="b" l="l" r="r" t="t"/>
              <a:pathLst>
                <a:path extrusionOk="0" h="47957" w="47820">
                  <a:moveTo>
                    <a:pt x="3461" y="11131"/>
                  </a:moveTo>
                  <a:cubicBezTo>
                    <a:pt x="-3559" y="22314"/>
                    <a:pt x="-178" y="37068"/>
                    <a:pt x="11004" y="44088"/>
                  </a:cubicBezTo>
                  <a:cubicBezTo>
                    <a:pt x="22187" y="51108"/>
                    <a:pt x="36941" y="47736"/>
                    <a:pt x="43961" y="36554"/>
                  </a:cubicBezTo>
                  <a:cubicBezTo>
                    <a:pt x="50981" y="25362"/>
                    <a:pt x="47599" y="10608"/>
                    <a:pt x="36417" y="3588"/>
                  </a:cubicBezTo>
                  <a:cubicBezTo>
                    <a:pt x="36169" y="3435"/>
                    <a:pt x="35912" y="3283"/>
                    <a:pt x="35655" y="3130"/>
                  </a:cubicBezTo>
                  <a:cubicBezTo>
                    <a:pt x="24549" y="-3508"/>
                    <a:pt x="10166" y="63"/>
                    <a:pt x="3461"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3" name="Google Shape;743;p2"/>
            <p:cNvSpPr/>
            <p:nvPr/>
          </p:nvSpPr>
          <p:spPr>
            <a:xfrm>
              <a:off x="6404323" y="5044149"/>
              <a:ext cx="3152" cy="7449"/>
            </a:xfrm>
            <a:custGeom>
              <a:rect b="b" l="l" r="r" t="t"/>
              <a:pathLst>
                <a:path extrusionOk="0" h="7449" w="3152">
                  <a:moveTo>
                    <a:pt x="-200" y="3227"/>
                  </a:moveTo>
                  <a:cubicBezTo>
                    <a:pt x="-200" y="5322"/>
                    <a:pt x="-200" y="7036"/>
                    <a:pt x="753" y="7227"/>
                  </a:cubicBezTo>
                  <a:cubicBezTo>
                    <a:pt x="1705" y="7418"/>
                    <a:pt x="2563" y="5798"/>
                    <a:pt x="2848" y="3798"/>
                  </a:cubicBezTo>
                  <a:cubicBezTo>
                    <a:pt x="3134" y="1798"/>
                    <a:pt x="2848" y="-107"/>
                    <a:pt x="1801" y="-203"/>
                  </a:cubicBezTo>
                  <a:cubicBezTo>
                    <a:pt x="753" y="-297"/>
                    <a:pt x="86" y="1226"/>
                    <a:pt x="-200" y="32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4" name="Google Shape;744;p2"/>
            <p:cNvSpPr/>
            <p:nvPr/>
          </p:nvSpPr>
          <p:spPr>
            <a:xfrm>
              <a:off x="6610184" y="5030283"/>
              <a:ext cx="47825" cy="47886"/>
            </a:xfrm>
            <a:custGeom>
              <a:rect b="b" l="l" r="r" t="t"/>
              <a:pathLst>
                <a:path extrusionOk="0" h="47886" w="47825">
                  <a:moveTo>
                    <a:pt x="728" y="17187"/>
                  </a:moveTo>
                  <a:cubicBezTo>
                    <a:pt x="-2901" y="29884"/>
                    <a:pt x="4443" y="43114"/>
                    <a:pt x="17139" y="46753"/>
                  </a:cubicBezTo>
                  <a:cubicBezTo>
                    <a:pt x="29836" y="50382"/>
                    <a:pt x="43066" y="43038"/>
                    <a:pt x="46695" y="30341"/>
                  </a:cubicBezTo>
                  <a:cubicBezTo>
                    <a:pt x="50334" y="17644"/>
                    <a:pt x="42981" y="4414"/>
                    <a:pt x="30293" y="776"/>
                  </a:cubicBezTo>
                  <a:cubicBezTo>
                    <a:pt x="29960" y="680"/>
                    <a:pt x="29636" y="595"/>
                    <a:pt x="29303" y="519"/>
                  </a:cubicBezTo>
                  <a:cubicBezTo>
                    <a:pt x="16825" y="-2635"/>
                    <a:pt x="4119" y="4776"/>
                    <a:pt x="728" y="17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5" name="Google Shape;745;p2"/>
            <p:cNvSpPr/>
            <p:nvPr/>
          </p:nvSpPr>
          <p:spPr>
            <a:xfrm>
              <a:off x="6646925" y="5044899"/>
              <a:ext cx="3141" cy="7354"/>
            </a:xfrm>
            <a:custGeom>
              <a:rect b="b" l="l" r="r" t="t"/>
              <a:pathLst>
                <a:path extrusionOk="0" h="7354" w="3141">
                  <a:moveTo>
                    <a:pt x="-200" y="3619"/>
                  </a:moveTo>
                  <a:cubicBezTo>
                    <a:pt x="-200" y="5715"/>
                    <a:pt x="1039" y="7239"/>
                    <a:pt x="1896" y="7144"/>
                  </a:cubicBezTo>
                  <a:cubicBezTo>
                    <a:pt x="2753" y="7048"/>
                    <a:pt x="3134" y="5334"/>
                    <a:pt x="2848" y="3238"/>
                  </a:cubicBezTo>
                  <a:cubicBezTo>
                    <a:pt x="2563" y="1143"/>
                    <a:pt x="1705" y="-381"/>
                    <a:pt x="848" y="-191"/>
                  </a:cubicBezTo>
                  <a:cubicBezTo>
                    <a:pt x="-9" y="0"/>
                    <a:pt x="-200" y="1619"/>
                    <a:pt x="-200" y="36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6" name="Google Shape;746;p2"/>
            <p:cNvSpPr/>
            <p:nvPr/>
          </p:nvSpPr>
          <p:spPr>
            <a:xfrm>
              <a:off x="6511695" y="5035099"/>
              <a:ext cx="47825" cy="47929"/>
            </a:xfrm>
            <a:custGeom>
              <a:rect b="b" l="l" r="r" t="t"/>
              <a:pathLst>
                <a:path extrusionOk="0" h="47929" w="47825">
                  <a:moveTo>
                    <a:pt x="728" y="17230"/>
                  </a:moveTo>
                  <a:cubicBezTo>
                    <a:pt x="-2901" y="29927"/>
                    <a:pt x="4443" y="43157"/>
                    <a:pt x="17139" y="46795"/>
                  </a:cubicBezTo>
                  <a:cubicBezTo>
                    <a:pt x="29836" y="50425"/>
                    <a:pt x="43066" y="43081"/>
                    <a:pt x="46695" y="30384"/>
                  </a:cubicBezTo>
                  <a:cubicBezTo>
                    <a:pt x="50334" y="17687"/>
                    <a:pt x="42981" y="4457"/>
                    <a:pt x="30293" y="818"/>
                  </a:cubicBezTo>
                  <a:cubicBezTo>
                    <a:pt x="29960" y="723"/>
                    <a:pt x="29636" y="637"/>
                    <a:pt x="29303" y="561"/>
                  </a:cubicBezTo>
                  <a:cubicBezTo>
                    <a:pt x="16815" y="-2706"/>
                    <a:pt x="4033" y="4752"/>
                    <a:pt x="728" y="172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7" name="Google Shape;747;p2"/>
            <p:cNvSpPr/>
            <p:nvPr/>
          </p:nvSpPr>
          <p:spPr>
            <a:xfrm>
              <a:off x="6548163" y="5050149"/>
              <a:ext cx="3224" cy="7343"/>
            </a:xfrm>
            <a:custGeom>
              <a:rect b="b" l="l" r="r" t="t"/>
              <a:pathLst>
                <a:path extrusionOk="0" h="7343" w="3224">
                  <a:moveTo>
                    <a:pt x="-116" y="3608"/>
                  </a:moveTo>
                  <a:cubicBezTo>
                    <a:pt x="-116" y="5703"/>
                    <a:pt x="1122" y="7227"/>
                    <a:pt x="1979" y="7132"/>
                  </a:cubicBezTo>
                  <a:cubicBezTo>
                    <a:pt x="2836" y="7037"/>
                    <a:pt x="3217" y="5322"/>
                    <a:pt x="2931" y="3227"/>
                  </a:cubicBezTo>
                  <a:cubicBezTo>
                    <a:pt x="2646" y="1131"/>
                    <a:pt x="1788" y="-297"/>
                    <a:pt x="931" y="-202"/>
                  </a:cubicBezTo>
                  <a:cubicBezTo>
                    <a:pt x="74" y="-107"/>
                    <a:pt x="-402" y="1227"/>
                    <a:pt x="-116" y="36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8" name="Google Shape;748;p2"/>
            <p:cNvSpPr/>
            <p:nvPr/>
          </p:nvSpPr>
          <p:spPr>
            <a:xfrm>
              <a:off x="6562082" y="5032717"/>
              <a:ext cx="47825" cy="47929"/>
            </a:xfrm>
            <a:custGeom>
              <a:rect b="b" l="l" r="r" t="t"/>
              <a:pathLst>
                <a:path extrusionOk="0" h="47929" w="47825">
                  <a:moveTo>
                    <a:pt x="728" y="17230"/>
                  </a:moveTo>
                  <a:cubicBezTo>
                    <a:pt x="-2901" y="29927"/>
                    <a:pt x="4442" y="43157"/>
                    <a:pt x="17139" y="46795"/>
                  </a:cubicBezTo>
                  <a:cubicBezTo>
                    <a:pt x="29836" y="50425"/>
                    <a:pt x="43066" y="43081"/>
                    <a:pt x="46695" y="30384"/>
                  </a:cubicBezTo>
                  <a:cubicBezTo>
                    <a:pt x="50334" y="17687"/>
                    <a:pt x="42981" y="4457"/>
                    <a:pt x="30293" y="818"/>
                  </a:cubicBezTo>
                  <a:cubicBezTo>
                    <a:pt x="29960" y="723"/>
                    <a:pt x="29636" y="637"/>
                    <a:pt x="29303" y="561"/>
                  </a:cubicBezTo>
                  <a:cubicBezTo>
                    <a:pt x="16815" y="-2706"/>
                    <a:pt x="4033" y="4752"/>
                    <a:pt x="728" y="172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9" name="Google Shape;749;p2"/>
            <p:cNvSpPr/>
            <p:nvPr/>
          </p:nvSpPr>
          <p:spPr>
            <a:xfrm>
              <a:off x="6598550" y="5047296"/>
              <a:ext cx="3224" cy="7434"/>
            </a:xfrm>
            <a:custGeom>
              <a:rect b="b" l="l" r="r" t="t"/>
              <a:pathLst>
                <a:path extrusionOk="0" h="7434" w="3224">
                  <a:moveTo>
                    <a:pt x="-117" y="3699"/>
                  </a:moveTo>
                  <a:cubicBezTo>
                    <a:pt x="-117" y="5794"/>
                    <a:pt x="1122" y="7318"/>
                    <a:pt x="1979" y="7223"/>
                  </a:cubicBezTo>
                  <a:cubicBezTo>
                    <a:pt x="2836" y="7128"/>
                    <a:pt x="3217" y="5413"/>
                    <a:pt x="2931" y="3317"/>
                  </a:cubicBezTo>
                  <a:cubicBezTo>
                    <a:pt x="2646" y="1222"/>
                    <a:pt x="1789" y="-207"/>
                    <a:pt x="931" y="-207"/>
                  </a:cubicBezTo>
                  <a:cubicBezTo>
                    <a:pt x="74" y="-207"/>
                    <a:pt x="-402" y="1698"/>
                    <a:pt x="-117" y="369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0" name="Google Shape;750;p2"/>
            <p:cNvSpPr/>
            <p:nvPr/>
          </p:nvSpPr>
          <p:spPr>
            <a:xfrm>
              <a:off x="6658475" y="5031214"/>
              <a:ext cx="47825" cy="47908"/>
            </a:xfrm>
            <a:custGeom>
              <a:rect b="b" l="l" r="r" t="t"/>
              <a:pathLst>
                <a:path extrusionOk="0" h="47908" w="47825">
                  <a:moveTo>
                    <a:pt x="728" y="17209"/>
                  </a:moveTo>
                  <a:cubicBezTo>
                    <a:pt x="-2901" y="29906"/>
                    <a:pt x="4443" y="43136"/>
                    <a:pt x="17139" y="46774"/>
                  </a:cubicBezTo>
                  <a:cubicBezTo>
                    <a:pt x="29836" y="50403"/>
                    <a:pt x="43066" y="43059"/>
                    <a:pt x="46695" y="30362"/>
                  </a:cubicBezTo>
                  <a:cubicBezTo>
                    <a:pt x="50334" y="17666"/>
                    <a:pt x="42981" y="4436"/>
                    <a:pt x="30293" y="797"/>
                  </a:cubicBezTo>
                  <a:cubicBezTo>
                    <a:pt x="29960" y="702"/>
                    <a:pt x="29636" y="616"/>
                    <a:pt x="29303" y="540"/>
                  </a:cubicBezTo>
                  <a:cubicBezTo>
                    <a:pt x="16815" y="-2670"/>
                    <a:pt x="4080" y="4759"/>
                    <a:pt x="728" y="172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1" name="Google Shape;751;p2"/>
            <p:cNvSpPr/>
            <p:nvPr/>
          </p:nvSpPr>
          <p:spPr>
            <a:xfrm>
              <a:off x="6694867" y="5045769"/>
              <a:ext cx="3385" cy="7437"/>
            </a:xfrm>
            <a:custGeom>
              <a:rect b="b" l="l" r="r" t="t"/>
              <a:pathLst>
                <a:path extrusionOk="0" h="7437" w="3385">
                  <a:moveTo>
                    <a:pt x="-41" y="3702"/>
                  </a:moveTo>
                  <a:cubicBezTo>
                    <a:pt x="-41" y="5703"/>
                    <a:pt x="1197" y="7322"/>
                    <a:pt x="2055" y="7226"/>
                  </a:cubicBezTo>
                  <a:cubicBezTo>
                    <a:pt x="2912" y="7131"/>
                    <a:pt x="3388" y="5321"/>
                    <a:pt x="3102" y="3321"/>
                  </a:cubicBezTo>
                  <a:cubicBezTo>
                    <a:pt x="2817" y="1321"/>
                    <a:pt x="1864" y="-298"/>
                    <a:pt x="1007" y="-203"/>
                  </a:cubicBezTo>
                  <a:cubicBezTo>
                    <a:pt x="150" y="-108"/>
                    <a:pt x="-517" y="1607"/>
                    <a:pt x="-41" y="37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2" name="Google Shape;752;p2"/>
            <p:cNvSpPr/>
            <p:nvPr/>
          </p:nvSpPr>
          <p:spPr>
            <a:xfrm>
              <a:off x="6709053" y="5029003"/>
              <a:ext cx="47825" cy="47929"/>
            </a:xfrm>
            <a:custGeom>
              <a:rect b="b" l="l" r="r" t="t"/>
              <a:pathLst>
                <a:path extrusionOk="0" h="47929" w="47825">
                  <a:moveTo>
                    <a:pt x="728" y="17230"/>
                  </a:moveTo>
                  <a:cubicBezTo>
                    <a:pt x="-2901" y="29927"/>
                    <a:pt x="4443" y="43157"/>
                    <a:pt x="17139" y="46795"/>
                  </a:cubicBezTo>
                  <a:cubicBezTo>
                    <a:pt x="29836" y="50424"/>
                    <a:pt x="43066" y="43081"/>
                    <a:pt x="46695" y="30384"/>
                  </a:cubicBezTo>
                  <a:cubicBezTo>
                    <a:pt x="50334" y="17687"/>
                    <a:pt x="42981" y="4457"/>
                    <a:pt x="30293" y="818"/>
                  </a:cubicBezTo>
                  <a:cubicBezTo>
                    <a:pt x="29960" y="723"/>
                    <a:pt x="29636" y="637"/>
                    <a:pt x="29303" y="561"/>
                  </a:cubicBezTo>
                  <a:cubicBezTo>
                    <a:pt x="16815" y="-2706"/>
                    <a:pt x="4033" y="4752"/>
                    <a:pt x="728" y="172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3" name="Google Shape;753;p2"/>
            <p:cNvSpPr/>
            <p:nvPr/>
          </p:nvSpPr>
          <p:spPr>
            <a:xfrm>
              <a:off x="6745510" y="5043661"/>
              <a:ext cx="3224" cy="7354"/>
            </a:xfrm>
            <a:custGeom>
              <a:rect b="b" l="l" r="r" t="t"/>
              <a:pathLst>
                <a:path extrusionOk="0" h="7354" w="3224">
                  <a:moveTo>
                    <a:pt x="-106" y="3619"/>
                  </a:moveTo>
                  <a:cubicBezTo>
                    <a:pt x="-106" y="5715"/>
                    <a:pt x="1037" y="7239"/>
                    <a:pt x="1895" y="7144"/>
                  </a:cubicBezTo>
                  <a:cubicBezTo>
                    <a:pt x="2752" y="7048"/>
                    <a:pt x="3228" y="5334"/>
                    <a:pt x="2942" y="3239"/>
                  </a:cubicBezTo>
                  <a:cubicBezTo>
                    <a:pt x="2656" y="1143"/>
                    <a:pt x="1704" y="-381"/>
                    <a:pt x="847" y="-191"/>
                  </a:cubicBezTo>
                  <a:cubicBezTo>
                    <a:pt x="-11" y="0"/>
                    <a:pt x="-392" y="1619"/>
                    <a:pt x="-106" y="36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4" name="Google Shape;754;p2"/>
            <p:cNvSpPr/>
            <p:nvPr/>
          </p:nvSpPr>
          <p:spPr>
            <a:xfrm>
              <a:off x="6756634" y="5028533"/>
              <a:ext cx="47640" cy="47715"/>
            </a:xfrm>
            <a:custGeom>
              <a:rect b="b" l="l" r="r" t="t"/>
              <a:pathLst>
                <a:path extrusionOk="0" h="47715" w="47640">
                  <a:moveTo>
                    <a:pt x="677" y="17318"/>
                  </a:moveTo>
                  <a:cubicBezTo>
                    <a:pt x="-2847" y="29986"/>
                    <a:pt x="4573" y="43112"/>
                    <a:pt x="17251" y="46636"/>
                  </a:cubicBezTo>
                  <a:cubicBezTo>
                    <a:pt x="29919" y="50151"/>
                    <a:pt x="43044" y="42740"/>
                    <a:pt x="46569" y="30062"/>
                  </a:cubicBezTo>
                  <a:cubicBezTo>
                    <a:pt x="50083" y="17394"/>
                    <a:pt x="42663" y="4269"/>
                    <a:pt x="29995" y="744"/>
                  </a:cubicBezTo>
                  <a:cubicBezTo>
                    <a:pt x="29747" y="678"/>
                    <a:pt x="29499" y="611"/>
                    <a:pt x="29252" y="554"/>
                  </a:cubicBezTo>
                  <a:cubicBezTo>
                    <a:pt x="16736" y="-2704"/>
                    <a:pt x="3944" y="4802"/>
                    <a:pt x="677" y="173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5" name="Google Shape;755;p2"/>
            <p:cNvSpPr/>
            <p:nvPr/>
          </p:nvSpPr>
          <p:spPr>
            <a:xfrm>
              <a:off x="6793051" y="5043197"/>
              <a:ext cx="3206" cy="7437"/>
            </a:xfrm>
            <a:custGeom>
              <a:rect b="b" l="l" r="r" t="t"/>
              <a:pathLst>
                <a:path extrusionOk="0" h="7437" w="3206">
                  <a:moveTo>
                    <a:pt x="-117" y="3703"/>
                  </a:moveTo>
                  <a:cubicBezTo>
                    <a:pt x="-117" y="5703"/>
                    <a:pt x="1122" y="7322"/>
                    <a:pt x="1884" y="7227"/>
                  </a:cubicBezTo>
                  <a:cubicBezTo>
                    <a:pt x="2646" y="7132"/>
                    <a:pt x="3217" y="5322"/>
                    <a:pt x="2931" y="3321"/>
                  </a:cubicBezTo>
                  <a:cubicBezTo>
                    <a:pt x="2646" y="1321"/>
                    <a:pt x="1788" y="-298"/>
                    <a:pt x="931" y="-203"/>
                  </a:cubicBezTo>
                  <a:cubicBezTo>
                    <a:pt x="74" y="-108"/>
                    <a:pt x="-402" y="1607"/>
                    <a:pt x="-117" y="37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6" name="Google Shape;756;p2"/>
            <p:cNvSpPr/>
            <p:nvPr/>
          </p:nvSpPr>
          <p:spPr>
            <a:xfrm>
              <a:off x="6805541" y="5025364"/>
              <a:ext cx="47825" cy="47948"/>
            </a:xfrm>
            <a:custGeom>
              <a:rect b="b" l="l" r="r" t="t"/>
              <a:pathLst>
                <a:path extrusionOk="0" h="47948" w="47825">
                  <a:moveTo>
                    <a:pt x="728" y="17249"/>
                  </a:moveTo>
                  <a:cubicBezTo>
                    <a:pt x="-2901" y="29946"/>
                    <a:pt x="4443" y="43176"/>
                    <a:pt x="17139" y="46814"/>
                  </a:cubicBezTo>
                  <a:cubicBezTo>
                    <a:pt x="29836" y="50443"/>
                    <a:pt x="43066" y="43100"/>
                    <a:pt x="46695" y="30403"/>
                  </a:cubicBezTo>
                  <a:cubicBezTo>
                    <a:pt x="50334" y="17706"/>
                    <a:pt x="42981" y="4476"/>
                    <a:pt x="30293" y="837"/>
                  </a:cubicBezTo>
                  <a:cubicBezTo>
                    <a:pt x="29960" y="742"/>
                    <a:pt x="29636" y="656"/>
                    <a:pt x="29303" y="580"/>
                  </a:cubicBezTo>
                  <a:cubicBezTo>
                    <a:pt x="16844" y="-2726"/>
                    <a:pt x="4062" y="4685"/>
                    <a:pt x="756" y="17144"/>
                  </a:cubicBezTo>
                  <a:cubicBezTo>
                    <a:pt x="747" y="17173"/>
                    <a:pt x="737" y="17210"/>
                    <a:pt x="728" y="1724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7" name="Google Shape;757;p2"/>
            <p:cNvSpPr/>
            <p:nvPr/>
          </p:nvSpPr>
          <p:spPr>
            <a:xfrm>
              <a:off x="6842017" y="5040041"/>
              <a:ext cx="3216" cy="7354"/>
            </a:xfrm>
            <a:custGeom>
              <a:rect b="b" l="l" r="r" t="t"/>
              <a:pathLst>
                <a:path extrusionOk="0" h="7354" w="3216">
                  <a:moveTo>
                    <a:pt x="-125" y="3619"/>
                  </a:moveTo>
                  <a:cubicBezTo>
                    <a:pt x="-125" y="5715"/>
                    <a:pt x="1114" y="7239"/>
                    <a:pt x="1971" y="7144"/>
                  </a:cubicBezTo>
                  <a:cubicBezTo>
                    <a:pt x="2828" y="7048"/>
                    <a:pt x="3209" y="5334"/>
                    <a:pt x="2923" y="3239"/>
                  </a:cubicBezTo>
                  <a:cubicBezTo>
                    <a:pt x="2638" y="1143"/>
                    <a:pt x="1685" y="-381"/>
                    <a:pt x="923" y="-191"/>
                  </a:cubicBezTo>
                  <a:cubicBezTo>
                    <a:pt x="161" y="0"/>
                    <a:pt x="-411" y="1619"/>
                    <a:pt x="-125" y="36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8" name="Google Shape;758;p2"/>
            <p:cNvSpPr/>
            <p:nvPr/>
          </p:nvSpPr>
          <p:spPr>
            <a:xfrm>
              <a:off x="6854214" y="5017477"/>
              <a:ext cx="47825" cy="47929"/>
            </a:xfrm>
            <a:custGeom>
              <a:rect b="b" l="l" r="r" t="t"/>
              <a:pathLst>
                <a:path extrusionOk="0" h="47929" w="47825">
                  <a:moveTo>
                    <a:pt x="728" y="17230"/>
                  </a:moveTo>
                  <a:cubicBezTo>
                    <a:pt x="-2901" y="29927"/>
                    <a:pt x="4443" y="43157"/>
                    <a:pt x="17139" y="46795"/>
                  </a:cubicBezTo>
                  <a:cubicBezTo>
                    <a:pt x="29827" y="50424"/>
                    <a:pt x="43066" y="43081"/>
                    <a:pt x="46695" y="30384"/>
                  </a:cubicBezTo>
                  <a:cubicBezTo>
                    <a:pt x="50334" y="17687"/>
                    <a:pt x="42981" y="4457"/>
                    <a:pt x="30293" y="818"/>
                  </a:cubicBezTo>
                  <a:cubicBezTo>
                    <a:pt x="29960" y="723"/>
                    <a:pt x="29636" y="637"/>
                    <a:pt x="29303" y="561"/>
                  </a:cubicBezTo>
                  <a:cubicBezTo>
                    <a:pt x="16816" y="-2706"/>
                    <a:pt x="4033" y="4752"/>
                    <a:pt x="728" y="172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9" name="Google Shape;759;p2"/>
            <p:cNvSpPr/>
            <p:nvPr/>
          </p:nvSpPr>
          <p:spPr>
            <a:xfrm>
              <a:off x="6890682" y="5032041"/>
              <a:ext cx="3224" cy="7354"/>
            </a:xfrm>
            <a:custGeom>
              <a:rect b="b" l="l" r="r" t="t"/>
              <a:pathLst>
                <a:path extrusionOk="0" h="7354" w="3224">
                  <a:moveTo>
                    <a:pt x="-117" y="3619"/>
                  </a:moveTo>
                  <a:cubicBezTo>
                    <a:pt x="-117" y="5715"/>
                    <a:pt x="1122" y="7238"/>
                    <a:pt x="1979" y="7143"/>
                  </a:cubicBezTo>
                  <a:cubicBezTo>
                    <a:pt x="2836" y="7048"/>
                    <a:pt x="3217" y="5334"/>
                    <a:pt x="2931" y="3238"/>
                  </a:cubicBezTo>
                  <a:cubicBezTo>
                    <a:pt x="2646" y="1143"/>
                    <a:pt x="1788" y="-381"/>
                    <a:pt x="931" y="-191"/>
                  </a:cubicBezTo>
                  <a:cubicBezTo>
                    <a:pt x="74" y="-1"/>
                    <a:pt x="-402" y="1619"/>
                    <a:pt x="-117" y="36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0" name="Google Shape;760;p2"/>
            <p:cNvSpPr/>
            <p:nvPr/>
          </p:nvSpPr>
          <p:spPr>
            <a:xfrm>
              <a:off x="6901318" y="5012341"/>
              <a:ext cx="47640" cy="47714"/>
            </a:xfrm>
            <a:custGeom>
              <a:rect b="b" l="l" r="r" t="t"/>
              <a:pathLst>
                <a:path extrusionOk="0" h="47714" w="47640">
                  <a:moveTo>
                    <a:pt x="677" y="17317"/>
                  </a:moveTo>
                  <a:cubicBezTo>
                    <a:pt x="-2847" y="29986"/>
                    <a:pt x="4573" y="43111"/>
                    <a:pt x="17251" y="46635"/>
                  </a:cubicBezTo>
                  <a:cubicBezTo>
                    <a:pt x="29919" y="50150"/>
                    <a:pt x="43044" y="42730"/>
                    <a:pt x="46569" y="30062"/>
                  </a:cubicBezTo>
                  <a:cubicBezTo>
                    <a:pt x="50083" y="17394"/>
                    <a:pt x="42663" y="4268"/>
                    <a:pt x="29995" y="744"/>
                  </a:cubicBezTo>
                  <a:cubicBezTo>
                    <a:pt x="29747" y="678"/>
                    <a:pt x="29499" y="611"/>
                    <a:pt x="29252" y="554"/>
                  </a:cubicBezTo>
                  <a:cubicBezTo>
                    <a:pt x="16736" y="-2704"/>
                    <a:pt x="3944" y="4802"/>
                    <a:pt x="677" y="173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1" name="Google Shape;761;p2"/>
            <p:cNvSpPr/>
            <p:nvPr/>
          </p:nvSpPr>
          <p:spPr>
            <a:xfrm>
              <a:off x="6937725" y="5027004"/>
              <a:ext cx="3224" cy="7438"/>
            </a:xfrm>
            <a:custGeom>
              <a:rect b="b" l="l" r="r" t="t"/>
              <a:pathLst>
                <a:path extrusionOk="0" h="7438" w="3224">
                  <a:moveTo>
                    <a:pt x="-106" y="3703"/>
                  </a:moveTo>
                  <a:cubicBezTo>
                    <a:pt x="-106" y="5703"/>
                    <a:pt x="1037" y="7322"/>
                    <a:pt x="1894" y="7227"/>
                  </a:cubicBezTo>
                  <a:cubicBezTo>
                    <a:pt x="2752" y="7132"/>
                    <a:pt x="3228" y="5417"/>
                    <a:pt x="2942" y="3322"/>
                  </a:cubicBezTo>
                  <a:cubicBezTo>
                    <a:pt x="2656" y="1226"/>
                    <a:pt x="1704" y="-298"/>
                    <a:pt x="847" y="-203"/>
                  </a:cubicBezTo>
                  <a:cubicBezTo>
                    <a:pt x="-11" y="-107"/>
                    <a:pt x="-392" y="1607"/>
                    <a:pt x="-106" y="37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2" name="Google Shape;762;p2"/>
            <p:cNvSpPr/>
            <p:nvPr/>
          </p:nvSpPr>
          <p:spPr>
            <a:xfrm>
              <a:off x="6467785" y="5031765"/>
              <a:ext cx="47825" cy="47929"/>
            </a:xfrm>
            <a:custGeom>
              <a:rect b="b" l="l" r="r" t="t"/>
              <a:pathLst>
                <a:path extrusionOk="0" h="47929" w="47825">
                  <a:moveTo>
                    <a:pt x="728" y="17230"/>
                  </a:moveTo>
                  <a:cubicBezTo>
                    <a:pt x="-2901" y="29927"/>
                    <a:pt x="4442" y="43157"/>
                    <a:pt x="17139" y="46795"/>
                  </a:cubicBezTo>
                  <a:cubicBezTo>
                    <a:pt x="29836" y="50424"/>
                    <a:pt x="43066" y="43081"/>
                    <a:pt x="46695" y="30384"/>
                  </a:cubicBezTo>
                  <a:cubicBezTo>
                    <a:pt x="50334" y="17687"/>
                    <a:pt x="42981" y="4457"/>
                    <a:pt x="30293" y="818"/>
                  </a:cubicBezTo>
                  <a:cubicBezTo>
                    <a:pt x="29960" y="723"/>
                    <a:pt x="29636" y="637"/>
                    <a:pt x="29303" y="561"/>
                  </a:cubicBezTo>
                  <a:cubicBezTo>
                    <a:pt x="16815" y="-2706"/>
                    <a:pt x="4033" y="4752"/>
                    <a:pt x="728" y="172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3" name="Google Shape;763;p2"/>
            <p:cNvSpPr/>
            <p:nvPr/>
          </p:nvSpPr>
          <p:spPr>
            <a:xfrm>
              <a:off x="6504050" y="5046340"/>
              <a:ext cx="3141" cy="7437"/>
            </a:xfrm>
            <a:custGeom>
              <a:rect b="b" l="l" r="r" t="t"/>
              <a:pathLst>
                <a:path extrusionOk="0" h="7437" w="3141">
                  <a:moveTo>
                    <a:pt x="-200" y="3702"/>
                  </a:moveTo>
                  <a:cubicBezTo>
                    <a:pt x="-200" y="5703"/>
                    <a:pt x="1039" y="7322"/>
                    <a:pt x="1896" y="7227"/>
                  </a:cubicBezTo>
                  <a:cubicBezTo>
                    <a:pt x="2753" y="7131"/>
                    <a:pt x="3134" y="5417"/>
                    <a:pt x="2848" y="3322"/>
                  </a:cubicBezTo>
                  <a:cubicBezTo>
                    <a:pt x="2563" y="1226"/>
                    <a:pt x="1705" y="-298"/>
                    <a:pt x="848" y="-203"/>
                  </a:cubicBezTo>
                  <a:cubicBezTo>
                    <a:pt x="-9" y="-107"/>
                    <a:pt x="-200" y="1702"/>
                    <a:pt x="-200" y="37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4" name="Google Shape;764;p2"/>
            <p:cNvSpPr/>
            <p:nvPr/>
          </p:nvSpPr>
          <p:spPr>
            <a:xfrm>
              <a:off x="6947845" y="5008545"/>
              <a:ext cx="47825" cy="47908"/>
            </a:xfrm>
            <a:custGeom>
              <a:rect b="b" l="l" r="r" t="t"/>
              <a:pathLst>
                <a:path extrusionOk="0" h="47908" w="47825">
                  <a:moveTo>
                    <a:pt x="728" y="17209"/>
                  </a:moveTo>
                  <a:cubicBezTo>
                    <a:pt x="-2901" y="29906"/>
                    <a:pt x="4442" y="43136"/>
                    <a:pt x="17139" y="46774"/>
                  </a:cubicBezTo>
                  <a:cubicBezTo>
                    <a:pt x="29836" y="50403"/>
                    <a:pt x="43066" y="43059"/>
                    <a:pt x="46695" y="30362"/>
                  </a:cubicBezTo>
                  <a:cubicBezTo>
                    <a:pt x="50334" y="17666"/>
                    <a:pt x="42981" y="4436"/>
                    <a:pt x="30293" y="797"/>
                  </a:cubicBezTo>
                  <a:cubicBezTo>
                    <a:pt x="29960" y="702"/>
                    <a:pt x="29636" y="616"/>
                    <a:pt x="29303" y="540"/>
                  </a:cubicBezTo>
                  <a:cubicBezTo>
                    <a:pt x="16815" y="-2670"/>
                    <a:pt x="4080" y="4759"/>
                    <a:pt x="728" y="172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5" name="Google Shape;765;p2"/>
            <p:cNvSpPr/>
            <p:nvPr/>
          </p:nvSpPr>
          <p:spPr>
            <a:xfrm>
              <a:off x="6984397" y="5023099"/>
              <a:ext cx="3224" cy="7437"/>
            </a:xfrm>
            <a:custGeom>
              <a:rect b="b" l="l" r="r" t="t"/>
              <a:pathLst>
                <a:path extrusionOk="0" h="7437" w="3224">
                  <a:moveTo>
                    <a:pt x="-106" y="3702"/>
                  </a:moveTo>
                  <a:cubicBezTo>
                    <a:pt x="-106" y="5703"/>
                    <a:pt x="1037" y="7322"/>
                    <a:pt x="1894" y="7227"/>
                  </a:cubicBezTo>
                  <a:cubicBezTo>
                    <a:pt x="2752" y="7132"/>
                    <a:pt x="3228" y="5417"/>
                    <a:pt x="2942" y="3322"/>
                  </a:cubicBezTo>
                  <a:cubicBezTo>
                    <a:pt x="2656" y="1226"/>
                    <a:pt x="1704" y="-298"/>
                    <a:pt x="847" y="-203"/>
                  </a:cubicBezTo>
                  <a:cubicBezTo>
                    <a:pt x="-11" y="-107"/>
                    <a:pt x="-392" y="2083"/>
                    <a:pt x="-106" y="37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6" name="Google Shape;766;p2"/>
            <p:cNvSpPr/>
            <p:nvPr/>
          </p:nvSpPr>
          <p:spPr>
            <a:xfrm>
              <a:off x="6420441" y="5027166"/>
              <a:ext cx="47632" cy="47752"/>
            </a:xfrm>
            <a:custGeom>
              <a:rect b="b" l="l" r="r" t="t"/>
              <a:pathLst>
                <a:path extrusionOk="0" h="47752" w="47632">
                  <a:moveTo>
                    <a:pt x="1875" y="14018"/>
                  </a:moveTo>
                  <a:cubicBezTo>
                    <a:pt x="-3487" y="26029"/>
                    <a:pt x="1904" y="40107"/>
                    <a:pt x="13905" y="45470"/>
                  </a:cubicBezTo>
                  <a:cubicBezTo>
                    <a:pt x="25916" y="50832"/>
                    <a:pt x="39994" y="45450"/>
                    <a:pt x="45357" y="33439"/>
                  </a:cubicBezTo>
                  <a:cubicBezTo>
                    <a:pt x="50719" y="21429"/>
                    <a:pt x="45338" y="7350"/>
                    <a:pt x="33327" y="1988"/>
                  </a:cubicBezTo>
                  <a:cubicBezTo>
                    <a:pt x="33136" y="1902"/>
                    <a:pt x="32936" y="1816"/>
                    <a:pt x="32736" y="1731"/>
                  </a:cubicBezTo>
                  <a:cubicBezTo>
                    <a:pt x="20859" y="-3413"/>
                    <a:pt x="7066" y="2036"/>
                    <a:pt x="1923" y="13913"/>
                  </a:cubicBezTo>
                  <a:cubicBezTo>
                    <a:pt x="1904" y="13951"/>
                    <a:pt x="1894" y="13980"/>
                    <a:pt x="1875" y="140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7" name="Google Shape;767;p2"/>
            <p:cNvSpPr/>
            <p:nvPr/>
          </p:nvSpPr>
          <p:spPr>
            <a:xfrm>
              <a:off x="6457568" y="5044058"/>
              <a:ext cx="3048" cy="7429"/>
            </a:xfrm>
            <a:custGeom>
              <a:rect b="b" l="l" r="r" t="t"/>
              <a:pathLst>
                <a:path extrusionOk="0" h="7429" w="3048">
                  <a:moveTo>
                    <a:pt x="-200" y="3413"/>
                  </a:moveTo>
                  <a:cubicBezTo>
                    <a:pt x="-200" y="5508"/>
                    <a:pt x="467" y="7222"/>
                    <a:pt x="1324" y="7222"/>
                  </a:cubicBezTo>
                  <a:cubicBezTo>
                    <a:pt x="2182" y="7222"/>
                    <a:pt x="2848" y="5603"/>
                    <a:pt x="2848" y="3507"/>
                  </a:cubicBezTo>
                  <a:cubicBezTo>
                    <a:pt x="2848" y="1412"/>
                    <a:pt x="2277" y="-207"/>
                    <a:pt x="1420" y="-207"/>
                  </a:cubicBezTo>
                  <a:cubicBezTo>
                    <a:pt x="563" y="-207"/>
                    <a:pt x="-104" y="1412"/>
                    <a:pt x="-200" y="341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8" name="Google Shape;768;p2"/>
            <p:cNvSpPr/>
            <p:nvPr/>
          </p:nvSpPr>
          <p:spPr>
            <a:xfrm>
              <a:off x="6991806" y="4991312"/>
              <a:ext cx="47640" cy="47694"/>
            </a:xfrm>
            <a:custGeom>
              <a:rect b="b" l="l" r="r" t="t"/>
              <a:pathLst>
                <a:path extrusionOk="0" h="47694" w="47640">
                  <a:moveTo>
                    <a:pt x="677" y="17297"/>
                  </a:moveTo>
                  <a:cubicBezTo>
                    <a:pt x="-2847" y="29965"/>
                    <a:pt x="4573" y="43091"/>
                    <a:pt x="17251" y="46615"/>
                  </a:cubicBezTo>
                  <a:cubicBezTo>
                    <a:pt x="29919" y="50129"/>
                    <a:pt x="43044" y="42719"/>
                    <a:pt x="46569" y="30042"/>
                  </a:cubicBezTo>
                  <a:cubicBezTo>
                    <a:pt x="50083" y="17373"/>
                    <a:pt x="42663" y="4248"/>
                    <a:pt x="29995" y="724"/>
                  </a:cubicBezTo>
                  <a:cubicBezTo>
                    <a:pt x="29747" y="657"/>
                    <a:pt x="29499" y="590"/>
                    <a:pt x="29252" y="533"/>
                  </a:cubicBezTo>
                  <a:cubicBezTo>
                    <a:pt x="16736" y="-2668"/>
                    <a:pt x="3982" y="4809"/>
                    <a:pt x="677" y="1729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9" name="Google Shape;769;p2"/>
            <p:cNvSpPr/>
            <p:nvPr/>
          </p:nvSpPr>
          <p:spPr>
            <a:xfrm>
              <a:off x="7027925" y="5005954"/>
              <a:ext cx="3141" cy="7437"/>
            </a:xfrm>
            <a:custGeom>
              <a:rect b="b" l="l" r="r" t="t"/>
              <a:pathLst>
                <a:path extrusionOk="0" h="7437" w="3141">
                  <a:moveTo>
                    <a:pt x="-200" y="3702"/>
                  </a:moveTo>
                  <a:cubicBezTo>
                    <a:pt x="-200" y="5703"/>
                    <a:pt x="1039" y="7322"/>
                    <a:pt x="1896" y="7227"/>
                  </a:cubicBezTo>
                  <a:cubicBezTo>
                    <a:pt x="2753" y="7131"/>
                    <a:pt x="3134" y="5417"/>
                    <a:pt x="2848" y="3322"/>
                  </a:cubicBezTo>
                  <a:cubicBezTo>
                    <a:pt x="2563" y="1226"/>
                    <a:pt x="1705" y="-298"/>
                    <a:pt x="848" y="-203"/>
                  </a:cubicBezTo>
                  <a:cubicBezTo>
                    <a:pt x="-9" y="-108"/>
                    <a:pt x="-200" y="1607"/>
                    <a:pt x="-200" y="37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0" name="Google Shape;770;p2"/>
            <p:cNvSpPr/>
            <p:nvPr/>
          </p:nvSpPr>
          <p:spPr>
            <a:xfrm>
              <a:off x="7039094" y="4985590"/>
              <a:ext cx="47825" cy="47908"/>
            </a:xfrm>
            <a:custGeom>
              <a:rect b="b" l="l" r="r" t="t"/>
              <a:pathLst>
                <a:path extrusionOk="0" h="47908" w="47825">
                  <a:moveTo>
                    <a:pt x="728" y="17209"/>
                  </a:moveTo>
                  <a:cubicBezTo>
                    <a:pt x="-2901" y="29905"/>
                    <a:pt x="4443" y="43136"/>
                    <a:pt x="17139" y="46774"/>
                  </a:cubicBezTo>
                  <a:cubicBezTo>
                    <a:pt x="29836" y="50403"/>
                    <a:pt x="43066" y="43060"/>
                    <a:pt x="46695" y="30363"/>
                  </a:cubicBezTo>
                  <a:cubicBezTo>
                    <a:pt x="50334" y="17666"/>
                    <a:pt x="42981" y="4436"/>
                    <a:pt x="30293" y="797"/>
                  </a:cubicBezTo>
                  <a:cubicBezTo>
                    <a:pt x="29960" y="702"/>
                    <a:pt x="29636" y="616"/>
                    <a:pt x="29303" y="540"/>
                  </a:cubicBezTo>
                  <a:cubicBezTo>
                    <a:pt x="16816" y="-2670"/>
                    <a:pt x="4081" y="4760"/>
                    <a:pt x="728" y="172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1" name="Google Shape;771;p2"/>
            <p:cNvSpPr/>
            <p:nvPr/>
          </p:nvSpPr>
          <p:spPr>
            <a:xfrm>
              <a:off x="7075550" y="5000143"/>
              <a:ext cx="3141" cy="7438"/>
            </a:xfrm>
            <a:custGeom>
              <a:rect b="b" l="l" r="r" t="t"/>
              <a:pathLst>
                <a:path extrusionOk="0" h="7438" w="3141">
                  <a:moveTo>
                    <a:pt x="-200" y="3703"/>
                  </a:moveTo>
                  <a:cubicBezTo>
                    <a:pt x="-200" y="5798"/>
                    <a:pt x="1039" y="7322"/>
                    <a:pt x="1896" y="7227"/>
                  </a:cubicBezTo>
                  <a:cubicBezTo>
                    <a:pt x="2753" y="7132"/>
                    <a:pt x="3134" y="5417"/>
                    <a:pt x="2848" y="3321"/>
                  </a:cubicBezTo>
                  <a:cubicBezTo>
                    <a:pt x="2563" y="1226"/>
                    <a:pt x="1705" y="-297"/>
                    <a:pt x="848" y="-203"/>
                  </a:cubicBezTo>
                  <a:cubicBezTo>
                    <a:pt x="-9" y="-107"/>
                    <a:pt x="-200" y="1702"/>
                    <a:pt x="-200" y="37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2" name="Google Shape;772;p2"/>
            <p:cNvSpPr/>
            <p:nvPr/>
          </p:nvSpPr>
          <p:spPr>
            <a:xfrm>
              <a:off x="7136916" y="4961799"/>
              <a:ext cx="47825" cy="47887"/>
            </a:xfrm>
            <a:custGeom>
              <a:rect b="b" l="l" r="r" t="t"/>
              <a:pathLst>
                <a:path extrusionOk="0" h="47887" w="47825">
                  <a:moveTo>
                    <a:pt x="728" y="17187"/>
                  </a:moveTo>
                  <a:cubicBezTo>
                    <a:pt x="-2901" y="29884"/>
                    <a:pt x="4442" y="43114"/>
                    <a:pt x="17139" y="46753"/>
                  </a:cubicBezTo>
                  <a:cubicBezTo>
                    <a:pt x="29836" y="50382"/>
                    <a:pt x="43066" y="43038"/>
                    <a:pt x="46695" y="30341"/>
                  </a:cubicBezTo>
                  <a:cubicBezTo>
                    <a:pt x="50334" y="17644"/>
                    <a:pt x="42981" y="4414"/>
                    <a:pt x="30293" y="776"/>
                  </a:cubicBezTo>
                  <a:cubicBezTo>
                    <a:pt x="29960" y="680"/>
                    <a:pt x="29636" y="595"/>
                    <a:pt x="29303" y="519"/>
                  </a:cubicBezTo>
                  <a:cubicBezTo>
                    <a:pt x="16825" y="-2635"/>
                    <a:pt x="4119" y="4776"/>
                    <a:pt x="728" y="17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3" name="Google Shape;773;p2"/>
            <p:cNvSpPr/>
            <p:nvPr/>
          </p:nvSpPr>
          <p:spPr>
            <a:xfrm>
              <a:off x="7173468" y="4976426"/>
              <a:ext cx="3224" cy="7437"/>
            </a:xfrm>
            <a:custGeom>
              <a:rect b="b" l="l" r="r" t="t"/>
              <a:pathLst>
                <a:path extrusionOk="0" h="7437" w="3224">
                  <a:moveTo>
                    <a:pt x="-106" y="3703"/>
                  </a:moveTo>
                  <a:cubicBezTo>
                    <a:pt x="-106" y="5703"/>
                    <a:pt x="1037" y="7322"/>
                    <a:pt x="1894" y="7227"/>
                  </a:cubicBezTo>
                  <a:cubicBezTo>
                    <a:pt x="2752" y="7132"/>
                    <a:pt x="3228" y="5322"/>
                    <a:pt x="2942" y="3321"/>
                  </a:cubicBezTo>
                  <a:cubicBezTo>
                    <a:pt x="2656" y="1321"/>
                    <a:pt x="1704" y="-298"/>
                    <a:pt x="847" y="-203"/>
                  </a:cubicBezTo>
                  <a:cubicBezTo>
                    <a:pt x="-11" y="-108"/>
                    <a:pt x="-392" y="1607"/>
                    <a:pt x="-106" y="37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4" name="Google Shape;774;p2"/>
            <p:cNvSpPr/>
            <p:nvPr/>
          </p:nvSpPr>
          <p:spPr>
            <a:xfrm>
              <a:off x="7088459" y="4975712"/>
              <a:ext cx="47829" cy="47883"/>
            </a:xfrm>
            <a:custGeom>
              <a:rect b="b" l="l" r="r" t="t"/>
              <a:pathLst>
                <a:path extrusionOk="0" h="47883" w="47829">
                  <a:moveTo>
                    <a:pt x="703" y="17275"/>
                  </a:moveTo>
                  <a:cubicBezTo>
                    <a:pt x="-2879" y="29982"/>
                    <a:pt x="4522" y="43193"/>
                    <a:pt x="17228" y="46774"/>
                  </a:cubicBezTo>
                  <a:cubicBezTo>
                    <a:pt x="29935" y="50356"/>
                    <a:pt x="43146" y="42955"/>
                    <a:pt x="46727" y="30249"/>
                  </a:cubicBezTo>
                  <a:cubicBezTo>
                    <a:pt x="50309" y="17542"/>
                    <a:pt x="42908" y="4331"/>
                    <a:pt x="30201" y="750"/>
                  </a:cubicBezTo>
                  <a:cubicBezTo>
                    <a:pt x="29897" y="664"/>
                    <a:pt x="29582" y="588"/>
                    <a:pt x="29278" y="511"/>
                  </a:cubicBezTo>
                  <a:cubicBezTo>
                    <a:pt x="16771" y="-2631"/>
                    <a:pt x="4055" y="4826"/>
                    <a:pt x="703" y="1727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5" name="Google Shape;775;p2"/>
            <p:cNvSpPr/>
            <p:nvPr/>
          </p:nvSpPr>
          <p:spPr>
            <a:xfrm>
              <a:off x="7124986" y="4990333"/>
              <a:ext cx="3224" cy="7437"/>
            </a:xfrm>
            <a:custGeom>
              <a:rect b="b" l="l" r="r" t="t"/>
              <a:pathLst>
                <a:path extrusionOk="0" h="7437" w="3224">
                  <a:moveTo>
                    <a:pt x="-106" y="3702"/>
                  </a:moveTo>
                  <a:cubicBezTo>
                    <a:pt x="-106" y="5703"/>
                    <a:pt x="1037" y="7322"/>
                    <a:pt x="1894" y="7226"/>
                  </a:cubicBezTo>
                  <a:cubicBezTo>
                    <a:pt x="2752" y="7132"/>
                    <a:pt x="3228" y="5322"/>
                    <a:pt x="2942" y="3321"/>
                  </a:cubicBezTo>
                  <a:cubicBezTo>
                    <a:pt x="2656" y="1321"/>
                    <a:pt x="1704" y="-298"/>
                    <a:pt x="846" y="-203"/>
                  </a:cubicBezTo>
                  <a:cubicBezTo>
                    <a:pt x="-11" y="-108"/>
                    <a:pt x="-392" y="1607"/>
                    <a:pt x="-106" y="37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776" name="Google Shape;776;p2"/>
          <p:cNvSpPr/>
          <p:nvPr/>
        </p:nvSpPr>
        <p:spPr>
          <a:xfrm>
            <a:off x="1782324" y="2688342"/>
            <a:ext cx="461400" cy="466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7" name="Google Shape;777;p2"/>
          <p:cNvSpPr/>
          <p:nvPr/>
        </p:nvSpPr>
        <p:spPr>
          <a:xfrm>
            <a:off x="1866612" y="5652916"/>
            <a:ext cx="461400" cy="466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8" name="Google Shape;778;p2"/>
          <p:cNvSpPr/>
          <p:nvPr/>
        </p:nvSpPr>
        <p:spPr>
          <a:xfrm>
            <a:off x="1293043" y="5161147"/>
            <a:ext cx="461400" cy="466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9" name="Google Shape;779;p2"/>
          <p:cNvSpPr/>
          <p:nvPr/>
        </p:nvSpPr>
        <p:spPr>
          <a:xfrm>
            <a:off x="1881339" y="3575419"/>
            <a:ext cx="519000" cy="5244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80" name="Google Shape;780;p2"/>
          <p:cNvSpPr/>
          <p:nvPr/>
        </p:nvSpPr>
        <p:spPr>
          <a:xfrm>
            <a:off x="3045844" y="4260380"/>
            <a:ext cx="363900" cy="3675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81" name="Google Shape;781;p2"/>
          <p:cNvSpPr/>
          <p:nvPr/>
        </p:nvSpPr>
        <p:spPr>
          <a:xfrm>
            <a:off x="2547528" y="2821045"/>
            <a:ext cx="363900" cy="3675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82" name="Google Shape;782;p2"/>
          <p:cNvSpPr/>
          <p:nvPr/>
        </p:nvSpPr>
        <p:spPr>
          <a:xfrm>
            <a:off x="69907" y="5064739"/>
            <a:ext cx="363900" cy="3675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83" name="Google Shape;783;p2"/>
          <p:cNvSpPr/>
          <p:nvPr/>
        </p:nvSpPr>
        <p:spPr>
          <a:xfrm>
            <a:off x="779095" y="5531190"/>
            <a:ext cx="390000" cy="3936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84" name="Google Shape;784;p2"/>
          <p:cNvSpPr/>
          <p:nvPr/>
        </p:nvSpPr>
        <p:spPr>
          <a:xfrm>
            <a:off x="1790171" y="1830420"/>
            <a:ext cx="390000" cy="3936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85" name="Google Shape;785;p2"/>
          <p:cNvSpPr/>
          <p:nvPr/>
        </p:nvSpPr>
        <p:spPr>
          <a:xfrm>
            <a:off x="2968201" y="3649496"/>
            <a:ext cx="284100" cy="2868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86" name="Google Shape;786;p2"/>
          <p:cNvSpPr/>
          <p:nvPr/>
        </p:nvSpPr>
        <p:spPr>
          <a:xfrm>
            <a:off x="3002284" y="2982442"/>
            <a:ext cx="284100" cy="2868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87" name="Google Shape;787;p2"/>
          <p:cNvSpPr/>
          <p:nvPr/>
        </p:nvSpPr>
        <p:spPr>
          <a:xfrm>
            <a:off x="2779284" y="4919664"/>
            <a:ext cx="250800" cy="2538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88" name="Google Shape;788;p2"/>
          <p:cNvSpPr/>
          <p:nvPr/>
        </p:nvSpPr>
        <p:spPr>
          <a:xfrm>
            <a:off x="637895" y="4051986"/>
            <a:ext cx="353100" cy="3567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89" name="Google Shape;789;p2"/>
          <p:cNvSpPr/>
          <p:nvPr/>
        </p:nvSpPr>
        <p:spPr>
          <a:xfrm>
            <a:off x="3161013" y="4939118"/>
            <a:ext cx="353100" cy="3567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0" name="Google Shape;790;p2"/>
          <p:cNvSpPr/>
          <p:nvPr/>
        </p:nvSpPr>
        <p:spPr>
          <a:xfrm>
            <a:off x="2733515" y="5607866"/>
            <a:ext cx="378600" cy="382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1" name="Google Shape;791;p2"/>
          <p:cNvSpPr/>
          <p:nvPr/>
        </p:nvSpPr>
        <p:spPr>
          <a:xfrm>
            <a:off x="1756793" y="3272334"/>
            <a:ext cx="254700" cy="2571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2" name="Google Shape;792;p2"/>
          <p:cNvSpPr/>
          <p:nvPr/>
        </p:nvSpPr>
        <p:spPr>
          <a:xfrm>
            <a:off x="1118953" y="4206209"/>
            <a:ext cx="254700" cy="2571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3" name="Google Shape;793;p2"/>
          <p:cNvSpPr/>
          <p:nvPr/>
        </p:nvSpPr>
        <p:spPr>
          <a:xfrm>
            <a:off x="779096" y="4890793"/>
            <a:ext cx="293100" cy="2961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4" name="Google Shape;794;p2"/>
          <p:cNvSpPr/>
          <p:nvPr/>
        </p:nvSpPr>
        <p:spPr>
          <a:xfrm>
            <a:off x="1339032" y="5830510"/>
            <a:ext cx="293100" cy="2961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5" name="Google Shape;795;p2"/>
          <p:cNvSpPr/>
          <p:nvPr/>
        </p:nvSpPr>
        <p:spPr>
          <a:xfrm>
            <a:off x="2348863" y="4686293"/>
            <a:ext cx="210000" cy="2121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6" name="Google Shape;796;p2"/>
          <p:cNvSpPr/>
          <p:nvPr/>
        </p:nvSpPr>
        <p:spPr>
          <a:xfrm>
            <a:off x="2599130" y="5398141"/>
            <a:ext cx="210000" cy="2121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7" name="Google Shape;797;p2"/>
          <p:cNvSpPr/>
          <p:nvPr/>
        </p:nvSpPr>
        <p:spPr>
          <a:xfrm>
            <a:off x="3772560" y="5069971"/>
            <a:ext cx="210000" cy="2121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8" name="Google Shape;798;p2"/>
          <p:cNvSpPr/>
          <p:nvPr/>
        </p:nvSpPr>
        <p:spPr>
          <a:xfrm>
            <a:off x="2416809" y="1879178"/>
            <a:ext cx="250200" cy="2529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9" name="Google Shape;799;p2"/>
          <p:cNvSpPr/>
          <p:nvPr/>
        </p:nvSpPr>
        <p:spPr>
          <a:xfrm>
            <a:off x="1901668" y="1270552"/>
            <a:ext cx="250200" cy="2529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0" name="Google Shape;800;p2"/>
          <p:cNvSpPr/>
          <p:nvPr/>
        </p:nvSpPr>
        <p:spPr>
          <a:xfrm>
            <a:off x="1100014" y="2455668"/>
            <a:ext cx="305100" cy="3084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1" name="Google Shape;801;p2"/>
          <p:cNvSpPr/>
          <p:nvPr/>
        </p:nvSpPr>
        <p:spPr>
          <a:xfrm>
            <a:off x="759403" y="6026244"/>
            <a:ext cx="420600" cy="420600"/>
          </a:xfrm>
          <a:prstGeom prst="star5">
            <a:avLst>
              <a:gd fmla="val 19098" name="adj"/>
              <a:gd fmla="val 105146" name="hf"/>
              <a:gd fmla="val 110557" name="vf"/>
            </a:avLst>
          </a:prstGeom>
          <a:gradFill>
            <a:gsLst>
              <a:gs pos="0">
                <a:srgbClr val="FEE599"/>
              </a:gs>
              <a:gs pos="12000">
                <a:srgbClr val="FEE599"/>
              </a:gs>
              <a:gs pos="44000">
                <a:srgbClr val="FFD966"/>
              </a:gs>
              <a:gs pos="100000">
                <a:srgbClr val="7F6000"/>
              </a:gs>
            </a:gsLst>
            <a:lin ang="270000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2" name="Google Shape;802;p2"/>
          <p:cNvSpPr/>
          <p:nvPr/>
        </p:nvSpPr>
        <p:spPr>
          <a:xfrm>
            <a:off x="3457806" y="5575373"/>
            <a:ext cx="420600" cy="420600"/>
          </a:xfrm>
          <a:prstGeom prst="star5">
            <a:avLst>
              <a:gd fmla="val 19098" name="adj"/>
              <a:gd fmla="val 105146" name="hf"/>
              <a:gd fmla="val 110557" name="vf"/>
            </a:avLst>
          </a:prstGeom>
          <a:gradFill>
            <a:gsLst>
              <a:gs pos="0">
                <a:srgbClr val="FEE599"/>
              </a:gs>
              <a:gs pos="12000">
                <a:srgbClr val="FEE599"/>
              </a:gs>
              <a:gs pos="44000">
                <a:srgbClr val="FFD966"/>
              </a:gs>
              <a:gs pos="100000">
                <a:srgbClr val="7F6000"/>
              </a:gs>
            </a:gsLst>
            <a:lin ang="270000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3" name="Google Shape;803;p2"/>
          <p:cNvSpPr/>
          <p:nvPr/>
        </p:nvSpPr>
        <p:spPr>
          <a:xfrm>
            <a:off x="3906945" y="5858133"/>
            <a:ext cx="378600" cy="382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4" name="Google Shape;804;p2"/>
          <p:cNvSpPr/>
          <p:nvPr/>
        </p:nvSpPr>
        <p:spPr>
          <a:xfrm>
            <a:off x="3083109" y="6145047"/>
            <a:ext cx="210000" cy="2121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5" name="Google Shape;805;p2"/>
          <p:cNvSpPr/>
          <p:nvPr/>
        </p:nvSpPr>
        <p:spPr>
          <a:xfrm>
            <a:off x="102304" y="5982082"/>
            <a:ext cx="250800" cy="2538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6" name="Google Shape;806;p2"/>
          <p:cNvSpPr/>
          <p:nvPr/>
        </p:nvSpPr>
        <p:spPr>
          <a:xfrm>
            <a:off x="1456862" y="1762943"/>
            <a:ext cx="254700" cy="2571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7" name="Google Shape;807;p2"/>
          <p:cNvSpPr/>
          <p:nvPr/>
        </p:nvSpPr>
        <p:spPr>
          <a:xfrm>
            <a:off x="1609098" y="3862457"/>
            <a:ext cx="210000" cy="2121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808" name="Google Shape;808;p2"/>
          <p:cNvPicPr preferRelativeResize="0"/>
          <p:nvPr/>
        </p:nvPicPr>
        <p:blipFill rotWithShape="1">
          <a:blip r:embed="rId4">
            <a:alphaModFix/>
          </a:blip>
          <a:srcRect b="0" l="0" r="0" t="0"/>
          <a:stretch/>
        </p:blipFill>
        <p:spPr>
          <a:xfrm rot="-2267754">
            <a:off x="2223377" y="4619645"/>
            <a:ext cx="726395" cy="650925"/>
          </a:xfrm>
          <a:prstGeom prst="rect">
            <a:avLst/>
          </a:prstGeom>
          <a:noFill/>
          <a:ln>
            <a:noFill/>
          </a:ln>
        </p:spPr>
      </p:pic>
      <p:pic>
        <p:nvPicPr>
          <p:cNvPr id="809" name="Google Shape;809;p2"/>
          <p:cNvPicPr preferRelativeResize="0"/>
          <p:nvPr/>
        </p:nvPicPr>
        <p:blipFill rotWithShape="1">
          <a:blip r:embed="rId4">
            <a:alphaModFix/>
          </a:blip>
          <a:srcRect b="0" l="0" r="0" t="0"/>
          <a:stretch/>
        </p:blipFill>
        <p:spPr>
          <a:xfrm rot="-2267754">
            <a:off x="3388963" y="5835543"/>
            <a:ext cx="726395" cy="650925"/>
          </a:xfrm>
          <a:prstGeom prst="rect">
            <a:avLst/>
          </a:prstGeom>
          <a:noFill/>
          <a:ln>
            <a:noFill/>
          </a:ln>
        </p:spPr>
      </p:pic>
      <p:pic>
        <p:nvPicPr>
          <p:cNvPr id="810" name="Google Shape;810;p2"/>
          <p:cNvPicPr preferRelativeResize="0"/>
          <p:nvPr/>
        </p:nvPicPr>
        <p:blipFill rotWithShape="1">
          <a:blip r:embed="rId4">
            <a:alphaModFix/>
          </a:blip>
          <a:srcRect b="0" l="0" r="0" t="0"/>
          <a:stretch/>
        </p:blipFill>
        <p:spPr>
          <a:xfrm flipH="1" rot="3802668">
            <a:off x="973936" y="2062062"/>
            <a:ext cx="726394" cy="650925"/>
          </a:xfrm>
          <a:prstGeom prst="rect">
            <a:avLst/>
          </a:prstGeom>
          <a:noFill/>
          <a:ln>
            <a:noFill/>
          </a:ln>
        </p:spPr>
      </p:pic>
      <p:pic>
        <p:nvPicPr>
          <p:cNvPr id="811" name="Google Shape;811;p2"/>
          <p:cNvPicPr preferRelativeResize="0"/>
          <p:nvPr/>
        </p:nvPicPr>
        <p:blipFill rotWithShape="1">
          <a:blip r:embed="rId4">
            <a:alphaModFix/>
          </a:blip>
          <a:srcRect b="0" l="0" r="0" t="0"/>
          <a:stretch/>
        </p:blipFill>
        <p:spPr>
          <a:xfrm flipH="1" rot="2267754">
            <a:off x="1443523" y="4200368"/>
            <a:ext cx="726395" cy="650925"/>
          </a:xfrm>
          <a:prstGeom prst="rect">
            <a:avLst/>
          </a:prstGeom>
          <a:noFill/>
          <a:ln>
            <a:noFill/>
          </a:ln>
        </p:spPr>
      </p:pic>
      <p:pic>
        <p:nvPicPr>
          <p:cNvPr id="812" name="Google Shape;812;p2"/>
          <p:cNvPicPr preferRelativeResize="0"/>
          <p:nvPr/>
        </p:nvPicPr>
        <p:blipFill rotWithShape="1">
          <a:blip r:embed="rId4">
            <a:alphaModFix/>
          </a:blip>
          <a:srcRect b="0" l="0" r="0" t="0"/>
          <a:stretch/>
        </p:blipFill>
        <p:spPr>
          <a:xfrm flipH="1" rot="-8724557">
            <a:off x="2864241" y="3635643"/>
            <a:ext cx="726395" cy="650925"/>
          </a:xfrm>
          <a:prstGeom prst="rect">
            <a:avLst/>
          </a:prstGeom>
          <a:noFill/>
          <a:ln>
            <a:noFill/>
          </a:ln>
        </p:spPr>
      </p:pic>
      <p:pic>
        <p:nvPicPr>
          <p:cNvPr id="813" name="Google Shape;813;p2"/>
          <p:cNvPicPr preferRelativeResize="0"/>
          <p:nvPr/>
        </p:nvPicPr>
        <p:blipFill rotWithShape="1">
          <a:blip r:embed="rId4">
            <a:alphaModFix/>
          </a:blip>
          <a:srcRect b="0" l="0" r="0" t="0"/>
          <a:stretch/>
        </p:blipFill>
        <p:spPr>
          <a:xfrm flipH="1" rot="3901967">
            <a:off x="479190" y="5030536"/>
            <a:ext cx="726394" cy="650925"/>
          </a:xfrm>
          <a:prstGeom prst="rect">
            <a:avLst/>
          </a:prstGeom>
          <a:noFill/>
          <a:ln>
            <a:noFill/>
          </a:ln>
        </p:spPr>
      </p:pic>
      <p:sp>
        <p:nvSpPr>
          <p:cNvPr id="814" name="Google Shape;814;p2"/>
          <p:cNvSpPr/>
          <p:nvPr/>
        </p:nvSpPr>
        <p:spPr>
          <a:xfrm>
            <a:off x="1900031" y="4367572"/>
            <a:ext cx="284100" cy="2868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815" name="Google Shape;815;p2"/>
          <p:cNvPicPr preferRelativeResize="0"/>
          <p:nvPr/>
        </p:nvPicPr>
        <p:blipFill rotWithShape="1">
          <a:blip r:embed="rId5">
            <a:alphaModFix/>
          </a:blip>
          <a:srcRect b="0" l="0" r="0" t="0"/>
          <a:stretch/>
        </p:blipFill>
        <p:spPr>
          <a:xfrm>
            <a:off x="-508006" y="5440340"/>
            <a:ext cx="1650331" cy="1595925"/>
          </a:xfrm>
          <a:prstGeom prst="rect">
            <a:avLst/>
          </a:prstGeom>
          <a:noFill/>
          <a:ln>
            <a:noFill/>
          </a:ln>
        </p:spPr>
      </p:pic>
      <p:pic>
        <p:nvPicPr>
          <p:cNvPr id="816" name="Google Shape;816;p2"/>
          <p:cNvPicPr preferRelativeResize="0"/>
          <p:nvPr/>
        </p:nvPicPr>
        <p:blipFill rotWithShape="1">
          <a:blip r:embed="rId6">
            <a:alphaModFix/>
          </a:blip>
          <a:srcRect b="0" l="0" r="0" t="0"/>
          <a:stretch/>
        </p:blipFill>
        <p:spPr>
          <a:xfrm>
            <a:off x="755195" y="5570492"/>
            <a:ext cx="1438780" cy="1782125"/>
          </a:xfrm>
          <a:prstGeom prst="rect">
            <a:avLst/>
          </a:prstGeom>
          <a:noFill/>
          <a:ln>
            <a:noFill/>
          </a:ln>
        </p:spPr>
      </p:pic>
      <p:pic>
        <p:nvPicPr>
          <p:cNvPr id="817" name="Google Shape;817;p2"/>
          <p:cNvPicPr preferRelativeResize="0"/>
          <p:nvPr/>
        </p:nvPicPr>
        <p:blipFill rotWithShape="1">
          <a:blip r:embed="rId7">
            <a:alphaModFix/>
          </a:blip>
          <a:srcRect b="0" l="0" r="0" t="0"/>
          <a:stretch/>
        </p:blipFill>
        <p:spPr>
          <a:xfrm>
            <a:off x="3297446" y="5492314"/>
            <a:ext cx="1325386" cy="1554316"/>
          </a:xfrm>
          <a:prstGeom prst="rect">
            <a:avLst/>
          </a:prstGeom>
          <a:noFill/>
          <a:ln>
            <a:noFill/>
          </a:ln>
        </p:spPr>
      </p:pic>
      <p:pic>
        <p:nvPicPr>
          <p:cNvPr id="818" name="Google Shape;818;p2"/>
          <p:cNvPicPr preferRelativeResize="0"/>
          <p:nvPr/>
        </p:nvPicPr>
        <p:blipFill rotWithShape="1">
          <a:blip r:embed="rId5">
            <a:alphaModFix/>
          </a:blip>
          <a:srcRect b="0" l="0" r="0" t="0"/>
          <a:stretch/>
        </p:blipFill>
        <p:spPr>
          <a:xfrm>
            <a:off x="2075090" y="5913433"/>
            <a:ext cx="1465000" cy="1416702"/>
          </a:xfrm>
          <a:prstGeom prst="rect">
            <a:avLst/>
          </a:prstGeom>
          <a:noFill/>
          <a:ln>
            <a:noFill/>
          </a:ln>
        </p:spPr>
      </p:pic>
      <p:pic>
        <p:nvPicPr>
          <p:cNvPr id="819" name="Google Shape;819;p2"/>
          <p:cNvPicPr preferRelativeResize="0"/>
          <p:nvPr/>
        </p:nvPicPr>
        <p:blipFill>
          <a:blip r:embed="rId3">
            <a:alphaModFix/>
          </a:blip>
          <a:stretch>
            <a:fillRect/>
          </a:stretch>
        </p:blipFill>
        <p:spPr>
          <a:xfrm>
            <a:off x="1068785" y="2961937"/>
            <a:ext cx="554350" cy="554375"/>
          </a:xfrm>
          <a:prstGeom prst="rect">
            <a:avLst/>
          </a:prstGeom>
          <a:noFill/>
          <a:ln>
            <a:noFill/>
          </a:ln>
        </p:spPr>
      </p:pic>
      <p:pic>
        <p:nvPicPr>
          <p:cNvPr id="820" name="Google Shape;820;p2"/>
          <p:cNvPicPr preferRelativeResize="0"/>
          <p:nvPr/>
        </p:nvPicPr>
        <p:blipFill>
          <a:blip r:embed="rId3">
            <a:alphaModFix/>
          </a:blip>
          <a:stretch>
            <a:fillRect/>
          </a:stretch>
        </p:blipFill>
        <p:spPr>
          <a:xfrm rot="-1432987">
            <a:off x="2491435" y="3208250"/>
            <a:ext cx="554350" cy="554375"/>
          </a:xfrm>
          <a:prstGeom prst="rect">
            <a:avLst/>
          </a:prstGeom>
          <a:noFill/>
          <a:ln>
            <a:noFill/>
          </a:ln>
        </p:spPr>
      </p:pic>
      <p:pic>
        <p:nvPicPr>
          <p:cNvPr id="821" name="Google Shape;821;p2"/>
          <p:cNvPicPr preferRelativeResize="0"/>
          <p:nvPr/>
        </p:nvPicPr>
        <p:blipFill>
          <a:blip r:embed="rId3">
            <a:alphaModFix/>
          </a:blip>
          <a:stretch>
            <a:fillRect/>
          </a:stretch>
        </p:blipFill>
        <p:spPr>
          <a:xfrm rot="-1432987">
            <a:off x="2429323" y="3926638"/>
            <a:ext cx="554350" cy="554375"/>
          </a:xfrm>
          <a:prstGeom prst="rect">
            <a:avLst/>
          </a:prstGeom>
          <a:noFill/>
          <a:ln>
            <a:noFill/>
          </a:ln>
        </p:spPr>
      </p:pic>
      <p:pic>
        <p:nvPicPr>
          <p:cNvPr id="822" name="Google Shape;822;p2"/>
          <p:cNvPicPr preferRelativeResize="0"/>
          <p:nvPr/>
        </p:nvPicPr>
        <p:blipFill>
          <a:blip r:embed="rId3">
            <a:alphaModFix/>
          </a:blip>
          <a:stretch>
            <a:fillRect/>
          </a:stretch>
        </p:blipFill>
        <p:spPr>
          <a:xfrm rot="444662">
            <a:off x="3377610" y="4293813"/>
            <a:ext cx="554350" cy="554375"/>
          </a:xfrm>
          <a:prstGeom prst="rect">
            <a:avLst/>
          </a:prstGeom>
          <a:noFill/>
          <a:ln>
            <a:noFill/>
          </a:ln>
        </p:spPr>
      </p:pic>
      <p:pic>
        <p:nvPicPr>
          <p:cNvPr id="823" name="Google Shape;823;p2"/>
          <p:cNvPicPr preferRelativeResize="0"/>
          <p:nvPr/>
        </p:nvPicPr>
        <p:blipFill>
          <a:blip r:embed="rId3">
            <a:alphaModFix/>
          </a:blip>
          <a:stretch>
            <a:fillRect/>
          </a:stretch>
        </p:blipFill>
        <p:spPr>
          <a:xfrm rot="-1114656">
            <a:off x="2093123" y="5128775"/>
            <a:ext cx="554350" cy="554375"/>
          </a:xfrm>
          <a:prstGeom prst="rect">
            <a:avLst/>
          </a:prstGeom>
          <a:noFill/>
          <a:ln>
            <a:noFill/>
          </a:ln>
        </p:spPr>
      </p:pic>
      <p:pic>
        <p:nvPicPr>
          <p:cNvPr id="824" name="Google Shape;824;p2"/>
          <p:cNvPicPr preferRelativeResize="0"/>
          <p:nvPr/>
        </p:nvPicPr>
        <p:blipFill>
          <a:blip r:embed="rId3">
            <a:alphaModFix/>
          </a:blip>
          <a:stretch>
            <a:fillRect/>
          </a:stretch>
        </p:blipFill>
        <p:spPr>
          <a:xfrm rot="385897">
            <a:off x="1377823" y="4432300"/>
            <a:ext cx="554350" cy="554374"/>
          </a:xfrm>
          <a:prstGeom prst="rect">
            <a:avLst/>
          </a:prstGeom>
          <a:noFill/>
          <a:ln>
            <a:noFill/>
          </a:ln>
        </p:spPr>
      </p:pic>
      <p:pic>
        <p:nvPicPr>
          <p:cNvPr id="825" name="Google Shape;825;p2"/>
          <p:cNvPicPr preferRelativeResize="0"/>
          <p:nvPr/>
        </p:nvPicPr>
        <p:blipFill>
          <a:blip r:embed="rId3">
            <a:alphaModFix/>
          </a:blip>
          <a:stretch>
            <a:fillRect/>
          </a:stretch>
        </p:blipFill>
        <p:spPr>
          <a:xfrm>
            <a:off x="1307060" y="1917012"/>
            <a:ext cx="554350" cy="554375"/>
          </a:xfrm>
          <a:prstGeom prst="rect">
            <a:avLst/>
          </a:prstGeom>
          <a:noFill/>
          <a:ln>
            <a:noFill/>
          </a:ln>
        </p:spPr>
      </p:pic>
      <p:pic>
        <p:nvPicPr>
          <p:cNvPr id="826" name="Google Shape;826;p2"/>
          <p:cNvPicPr preferRelativeResize="0"/>
          <p:nvPr/>
        </p:nvPicPr>
        <p:blipFill>
          <a:blip r:embed="rId8">
            <a:alphaModFix/>
          </a:blip>
          <a:stretch>
            <a:fillRect/>
          </a:stretch>
        </p:blipFill>
        <p:spPr>
          <a:xfrm>
            <a:off x="1272500" y="-133351"/>
            <a:ext cx="1722225" cy="1722225"/>
          </a:xfrm>
          <a:prstGeom prst="rect">
            <a:avLst/>
          </a:prstGeom>
          <a:noFill/>
          <a:ln>
            <a:noFill/>
          </a:ln>
        </p:spPr>
      </p:pic>
      <p:sp>
        <p:nvSpPr>
          <p:cNvPr id="827" name="Google Shape;827;p2"/>
          <p:cNvSpPr txBox="1"/>
          <p:nvPr>
            <p:ph type="title"/>
          </p:nvPr>
        </p:nvSpPr>
        <p:spPr>
          <a:xfrm>
            <a:off x="4341800" y="1593600"/>
            <a:ext cx="7490700" cy="34980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rtl="0">
              <a:spcBef>
                <a:spcPts val="0"/>
              </a:spcBef>
              <a:spcAft>
                <a:spcPts val="0"/>
              </a:spcAft>
              <a:buClr>
                <a:schemeClr val="lt1"/>
              </a:buClr>
              <a:buSzPts val="12000"/>
              <a:buFont typeface="Mountains of Christmas"/>
              <a:buNone/>
              <a:defRPr b="1" sz="12000">
                <a:solidFill>
                  <a:schemeClr val="lt1"/>
                </a:solidFill>
                <a:latin typeface="Mountains of Christmas"/>
                <a:ea typeface="Mountains of Christmas"/>
                <a:cs typeface="Mountains of Christmas"/>
                <a:sym typeface="Mountains of Christmas"/>
              </a:defRPr>
            </a:lvl1pPr>
            <a:lvl2pPr lvl="1" rtl="0">
              <a:spcBef>
                <a:spcPts val="0"/>
              </a:spcBef>
              <a:spcAft>
                <a:spcPts val="0"/>
              </a:spcAft>
              <a:buClr>
                <a:schemeClr val="lt1"/>
              </a:buClr>
              <a:buSzPts val="12000"/>
              <a:buFont typeface="Titan One"/>
              <a:buNone/>
              <a:defRPr b="1" sz="12000">
                <a:solidFill>
                  <a:schemeClr val="lt1"/>
                </a:solidFill>
                <a:latin typeface="Titan One"/>
                <a:ea typeface="Titan One"/>
                <a:cs typeface="Titan One"/>
                <a:sym typeface="Titan One"/>
              </a:defRPr>
            </a:lvl2pPr>
            <a:lvl3pPr lvl="2" rtl="0">
              <a:spcBef>
                <a:spcPts val="0"/>
              </a:spcBef>
              <a:spcAft>
                <a:spcPts val="0"/>
              </a:spcAft>
              <a:buClr>
                <a:schemeClr val="lt1"/>
              </a:buClr>
              <a:buSzPts val="12000"/>
              <a:buFont typeface="Titan One"/>
              <a:buNone/>
              <a:defRPr b="1" sz="12000">
                <a:solidFill>
                  <a:schemeClr val="lt1"/>
                </a:solidFill>
                <a:latin typeface="Titan One"/>
                <a:ea typeface="Titan One"/>
                <a:cs typeface="Titan One"/>
                <a:sym typeface="Titan One"/>
              </a:defRPr>
            </a:lvl3pPr>
            <a:lvl4pPr lvl="3" rtl="0">
              <a:spcBef>
                <a:spcPts val="0"/>
              </a:spcBef>
              <a:spcAft>
                <a:spcPts val="0"/>
              </a:spcAft>
              <a:buClr>
                <a:schemeClr val="lt1"/>
              </a:buClr>
              <a:buSzPts val="12000"/>
              <a:buFont typeface="Titan One"/>
              <a:buNone/>
              <a:defRPr b="1" sz="12000">
                <a:solidFill>
                  <a:schemeClr val="lt1"/>
                </a:solidFill>
                <a:latin typeface="Titan One"/>
                <a:ea typeface="Titan One"/>
                <a:cs typeface="Titan One"/>
                <a:sym typeface="Titan One"/>
              </a:defRPr>
            </a:lvl4pPr>
            <a:lvl5pPr lvl="4" rtl="0">
              <a:spcBef>
                <a:spcPts val="0"/>
              </a:spcBef>
              <a:spcAft>
                <a:spcPts val="0"/>
              </a:spcAft>
              <a:buClr>
                <a:schemeClr val="lt1"/>
              </a:buClr>
              <a:buSzPts val="12000"/>
              <a:buFont typeface="Titan One"/>
              <a:buNone/>
              <a:defRPr b="1" sz="12000">
                <a:solidFill>
                  <a:schemeClr val="lt1"/>
                </a:solidFill>
                <a:latin typeface="Titan One"/>
                <a:ea typeface="Titan One"/>
                <a:cs typeface="Titan One"/>
                <a:sym typeface="Titan One"/>
              </a:defRPr>
            </a:lvl5pPr>
            <a:lvl6pPr lvl="5" rtl="0">
              <a:spcBef>
                <a:spcPts val="0"/>
              </a:spcBef>
              <a:spcAft>
                <a:spcPts val="0"/>
              </a:spcAft>
              <a:buClr>
                <a:schemeClr val="lt1"/>
              </a:buClr>
              <a:buSzPts val="12000"/>
              <a:buFont typeface="Titan One"/>
              <a:buNone/>
              <a:defRPr b="1" sz="12000">
                <a:solidFill>
                  <a:schemeClr val="lt1"/>
                </a:solidFill>
                <a:latin typeface="Titan One"/>
                <a:ea typeface="Titan One"/>
                <a:cs typeface="Titan One"/>
                <a:sym typeface="Titan One"/>
              </a:defRPr>
            </a:lvl6pPr>
            <a:lvl7pPr lvl="6" rtl="0">
              <a:spcBef>
                <a:spcPts val="0"/>
              </a:spcBef>
              <a:spcAft>
                <a:spcPts val="0"/>
              </a:spcAft>
              <a:buClr>
                <a:schemeClr val="lt1"/>
              </a:buClr>
              <a:buSzPts val="12000"/>
              <a:buFont typeface="Titan One"/>
              <a:buNone/>
              <a:defRPr b="1" sz="12000">
                <a:solidFill>
                  <a:schemeClr val="lt1"/>
                </a:solidFill>
                <a:latin typeface="Titan One"/>
                <a:ea typeface="Titan One"/>
                <a:cs typeface="Titan One"/>
                <a:sym typeface="Titan One"/>
              </a:defRPr>
            </a:lvl7pPr>
            <a:lvl8pPr lvl="7" rtl="0">
              <a:spcBef>
                <a:spcPts val="0"/>
              </a:spcBef>
              <a:spcAft>
                <a:spcPts val="0"/>
              </a:spcAft>
              <a:buClr>
                <a:schemeClr val="lt1"/>
              </a:buClr>
              <a:buSzPts val="12000"/>
              <a:buFont typeface="Titan One"/>
              <a:buNone/>
              <a:defRPr b="1" sz="12000">
                <a:solidFill>
                  <a:schemeClr val="lt1"/>
                </a:solidFill>
                <a:latin typeface="Titan One"/>
                <a:ea typeface="Titan One"/>
                <a:cs typeface="Titan One"/>
                <a:sym typeface="Titan One"/>
              </a:defRPr>
            </a:lvl8pPr>
            <a:lvl9pPr lvl="8" rtl="0">
              <a:spcBef>
                <a:spcPts val="0"/>
              </a:spcBef>
              <a:spcAft>
                <a:spcPts val="0"/>
              </a:spcAft>
              <a:buClr>
                <a:schemeClr val="lt1"/>
              </a:buClr>
              <a:buSzPts val="12000"/>
              <a:buFont typeface="Titan One"/>
              <a:buNone/>
              <a:defRPr b="1" sz="12000">
                <a:solidFill>
                  <a:schemeClr val="lt1"/>
                </a:solidFill>
                <a:latin typeface="Titan One"/>
                <a:ea typeface="Titan One"/>
                <a:cs typeface="Titan One"/>
                <a:sym typeface="Titan One"/>
              </a:defRPr>
            </a:lvl9pPr>
          </a:lstStyle>
          <a:p/>
        </p:txBody>
      </p:sp>
      <p:sp>
        <p:nvSpPr>
          <p:cNvPr id="828" name="Google Shape;828;p2"/>
          <p:cNvSpPr txBox="1"/>
          <p:nvPr/>
        </p:nvSpPr>
        <p:spPr>
          <a:xfrm rot="5400000">
            <a:off x="-1083300" y="4499050"/>
            <a:ext cx="23877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Questrial"/>
                <a:ea typeface="Questrial"/>
                <a:cs typeface="Questrial"/>
                <a:sym typeface="Questrial"/>
              </a:rPr>
              <a:t>slidesmania.com</a:t>
            </a:r>
            <a:endParaRPr sz="1000">
              <a:solidFill>
                <a:srgbClr val="FFFFFF"/>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1238" name="Shape 1238"/>
        <p:cNvGrpSpPr/>
        <p:nvPr/>
      </p:nvGrpSpPr>
      <p:grpSpPr>
        <a:xfrm>
          <a:off x="0" y="0"/>
          <a:ext cx="0" cy="0"/>
          <a:chOff x="0" y="0"/>
          <a:chExt cx="0" cy="0"/>
        </a:xfrm>
      </p:grpSpPr>
      <p:sp>
        <p:nvSpPr>
          <p:cNvPr id="1239" name="Google Shape;1239;p11"/>
          <p:cNvSpPr txBox="1"/>
          <p:nvPr>
            <p:ph idx="1" type="subTitle"/>
          </p:nvPr>
        </p:nvSpPr>
        <p:spPr>
          <a:xfrm>
            <a:off x="4520481" y="1729975"/>
            <a:ext cx="6891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240" name="Google Shape;1240;p11"/>
          <p:cNvSpPr txBox="1"/>
          <p:nvPr>
            <p:ph idx="2" type="subTitle"/>
          </p:nvPr>
        </p:nvSpPr>
        <p:spPr>
          <a:xfrm>
            <a:off x="4520481" y="3334868"/>
            <a:ext cx="6891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241" name="Google Shape;1241;p11"/>
          <p:cNvSpPr txBox="1"/>
          <p:nvPr>
            <p:ph idx="3" type="subTitle"/>
          </p:nvPr>
        </p:nvSpPr>
        <p:spPr>
          <a:xfrm>
            <a:off x="4520481" y="4939762"/>
            <a:ext cx="6891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242" name="Google Shape;1242;p11"/>
          <p:cNvSpPr txBox="1"/>
          <p:nvPr>
            <p:ph type="title"/>
          </p:nvPr>
        </p:nvSpPr>
        <p:spPr>
          <a:xfrm>
            <a:off x="4520475" y="593375"/>
            <a:ext cx="689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243" name="Google Shape;1243;p11"/>
          <p:cNvSpPr txBox="1"/>
          <p:nvPr>
            <p:ph idx="4" type="body"/>
          </p:nvPr>
        </p:nvSpPr>
        <p:spPr>
          <a:xfrm>
            <a:off x="4520475" y="2167925"/>
            <a:ext cx="68919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244" name="Google Shape;1244;p11"/>
          <p:cNvSpPr txBox="1"/>
          <p:nvPr>
            <p:ph idx="5" type="body"/>
          </p:nvPr>
        </p:nvSpPr>
        <p:spPr>
          <a:xfrm>
            <a:off x="4520475" y="3761388"/>
            <a:ext cx="68919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245" name="Google Shape;1245;p11"/>
          <p:cNvSpPr txBox="1"/>
          <p:nvPr>
            <p:ph idx="6" type="body"/>
          </p:nvPr>
        </p:nvSpPr>
        <p:spPr>
          <a:xfrm>
            <a:off x="4520475" y="5353050"/>
            <a:ext cx="68931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grpSp>
        <p:nvGrpSpPr>
          <p:cNvPr id="1246" name="Google Shape;1246;p11"/>
          <p:cNvGrpSpPr/>
          <p:nvPr/>
        </p:nvGrpSpPr>
        <p:grpSpPr>
          <a:xfrm>
            <a:off x="206575" y="200254"/>
            <a:ext cx="4237666" cy="6292742"/>
            <a:chOff x="-98231" y="-551326"/>
            <a:chExt cx="4743833" cy="7044377"/>
          </a:xfrm>
        </p:grpSpPr>
        <p:pic>
          <p:nvPicPr>
            <p:cNvPr id="1247" name="Google Shape;1247;p11"/>
            <p:cNvPicPr preferRelativeResize="0"/>
            <p:nvPr/>
          </p:nvPicPr>
          <p:blipFill>
            <a:blip r:embed="rId2">
              <a:alphaModFix/>
            </a:blip>
            <a:stretch>
              <a:fillRect/>
            </a:stretch>
          </p:blipFill>
          <p:spPr>
            <a:xfrm rot="-450388">
              <a:off x="598023" y="3418725"/>
              <a:ext cx="554350" cy="554375"/>
            </a:xfrm>
            <a:prstGeom prst="rect">
              <a:avLst/>
            </a:prstGeom>
            <a:noFill/>
            <a:ln>
              <a:noFill/>
            </a:ln>
          </p:spPr>
        </p:pic>
        <p:pic>
          <p:nvPicPr>
            <p:cNvPr id="1248" name="Google Shape;1248;p11"/>
            <p:cNvPicPr preferRelativeResize="0"/>
            <p:nvPr/>
          </p:nvPicPr>
          <p:blipFill>
            <a:blip r:embed="rId2">
              <a:alphaModFix/>
            </a:blip>
            <a:stretch>
              <a:fillRect/>
            </a:stretch>
          </p:blipFill>
          <p:spPr>
            <a:xfrm rot="385897">
              <a:off x="232548" y="4355438"/>
              <a:ext cx="554350" cy="554374"/>
            </a:xfrm>
            <a:prstGeom prst="rect">
              <a:avLst/>
            </a:prstGeom>
            <a:noFill/>
            <a:ln>
              <a:noFill/>
            </a:ln>
          </p:spPr>
        </p:pic>
        <p:pic>
          <p:nvPicPr>
            <p:cNvPr id="1249" name="Google Shape;1249;p11"/>
            <p:cNvPicPr preferRelativeResize="0"/>
            <p:nvPr/>
          </p:nvPicPr>
          <p:blipFill>
            <a:blip r:embed="rId2">
              <a:alphaModFix/>
            </a:blip>
            <a:stretch>
              <a:fillRect/>
            </a:stretch>
          </p:blipFill>
          <p:spPr>
            <a:xfrm>
              <a:off x="2075098" y="2245387"/>
              <a:ext cx="554350" cy="554375"/>
            </a:xfrm>
            <a:prstGeom prst="rect">
              <a:avLst/>
            </a:prstGeom>
            <a:noFill/>
            <a:ln>
              <a:noFill/>
            </a:ln>
          </p:spPr>
        </p:pic>
        <p:grpSp>
          <p:nvGrpSpPr>
            <p:cNvPr id="1250" name="Google Shape;1250;p11"/>
            <p:cNvGrpSpPr/>
            <p:nvPr/>
          </p:nvGrpSpPr>
          <p:grpSpPr>
            <a:xfrm>
              <a:off x="-98231" y="961256"/>
              <a:ext cx="4743833" cy="5469508"/>
              <a:chOff x="4662540" y="1776391"/>
              <a:chExt cx="2867924" cy="3306637"/>
            </a:xfrm>
          </p:grpSpPr>
          <p:sp>
            <p:nvSpPr>
              <p:cNvPr id="1251" name="Google Shape;1251;p11"/>
              <p:cNvSpPr/>
              <p:nvPr/>
            </p:nvSpPr>
            <p:spPr>
              <a:xfrm>
                <a:off x="5785537" y="2008328"/>
                <a:ext cx="47815" cy="47827"/>
              </a:xfrm>
              <a:custGeom>
                <a:rect b="b" l="l" r="r" t="t"/>
                <a:pathLst>
                  <a:path extrusionOk="0" h="47827" w="47815">
                    <a:moveTo>
                      <a:pt x="-157" y="22289"/>
                    </a:moveTo>
                    <a:cubicBezTo>
                      <a:pt x="-938" y="35472"/>
                      <a:pt x="9111" y="46787"/>
                      <a:pt x="22284" y="47578"/>
                    </a:cubicBezTo>
                    <a:cubicBezTo>
                      <a:pt x="35466" y="48359"/>
                      <a:pt x="46792" y="38310"/>
                      <a:pt x="47573" y="25128"/>
                    </a:cubicBezTo>
                    <a:cubicBezTo>
                      <a:pt x="48363" y="11954"/>
                      <a:pt x="38314" y="629"/>
                      <a:pt x="25132" y="-152"/>
                    </a:cubicBezTo>
                    <a:cubicBezTo>
                      <a:pt x="24865" y="-171"/>
                      <a:pt x="24589" y="-180"/>
                      <a:pt x="24322" y="-190"/>
                    </a:cubicBezTo>
                    <a:cubicBezTo>
                      <a:pt x="11378" y="-676"/>
                      <a:pt x="462" y="9354"/>
                      <a:pt x="-157" y="2228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52" name="Google Shape;1252;p11"/>
              <p:cNvSpPr/>
              <p:nvPr/>
            </p:nvSpPr>
            <p:spPr>
              <a:xfrm>
                <a:off x="5820095" y="2020120"/>
                <a:ext cx="3906" cy="7123"/>
              </a:xfrm>
              <a:custGeom>
                <a:rect b="b" l="l" r="r" t="t"/>
                <a:pathLst>
                  <a:path extrusionOk="0" h="7123" w="3906">
                    <a:moveTo>
                      <a:pt x="337" y="3925"/>
                    </a:moveTo>
                    <a:cubicBezTo>
                      <a:pt x="1099" y="5830"/>
                      <a:pt x="2337" y="7164"/>
                      <a:pt x="3099" y="6878"/>
                    </a:cubicBezTo>
                    <a:cubicBezTo>
                      <a:pt x="3861" y="6592"/>
                      <a:pt x="3956" y="4782"/>
                      <a:pt x="3099" y="2877"/>
                    </a:cubicBezTo>
                    <a:cubicBezTo>
                      <a:pt x="2242" y="973"/>
                      <a:pt x="1099" y="-456"/>
                      <a:pt x="337" y="-170"/>
                    </a:cubicBezTo>
                    <a:cubicBezTo>
                      <a:pt x="-425" y="115"/>
                      <a:pt x="-330" y="1925"/>
                      <a:pt x="337"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53" name="Google Shape;1253;p11"/>
              <p:cNvSpPr/>
              <p:nvPr/>
            </p:nvSpPr>
            <p:spPr>
              <a:xfrm>
                <a:off x="5835638" y="2004324"/>
                <a:ext cx="47815" cy="47830"/>
              </a:xfrm>
              <a:custGeom>
                <a:rect b="b" l="l" r="r" t="t"/>
                <a:pathLst>
                  <a:path extrusionOk="0" h="47830" w="47815">
                    <a:moveTo>
                      <a:pt x="-157" y="22292"/>
                    </a:moveTo>
                    <a:cubicBezTo>
                      <a:pt x="-938" y="35475"/>
                      <a:pt x="9111" y="46791"/>
                      <a:pt x="22284" y="47581"/>
                    </a:cubicBezTo>
                    <a:cubicBezTo>
                      <a:pt x="35467" y="48362"/>
                      <a:pt x="46792" y="38313"/>
                      <a:pt x="47573" y="25131"/>
                    </a:cubicBezTo>
                    <a:cubicBezTo>
                      <a:pt x="48354" y="11958"/>
                      <a:pt x="38305" y="633"/>
                      <a:pt x="25132" y="-149"/>
                    </a:cubicBezTo>
                    <a:cubicBezTo>
                      <a:pt x="24856" y="-168"/>
                      <a:pt x="24589" y="-177"/>
                      <a:pt x="24322" y="-187"/>
                    </a:cubicBezTo>
                    <a:cubicBezTo>
                      <a:pt x="11359" y="-720"/>
                      <a:pt x="405" y="9329"/>
                      <a:pt x="-157" y="2229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54" name="Google Shape;1254;p11"/>
              <p:cNvSpPr/>
              <p:nvPr/>
            </p:nvSpPr>
            <p:spPr>
              <a:xfrm>
                <a:off x="5870196" y="2016119"/>
                <a:ext cx="3906" cy="7121"/>
              </a:xfrm>
              <a:custGeom>
                <a:rect b="b" l="l" r="r" t="t"/>
                <a:pathLst>
                  <a:path extrusionOk="0" h="7121" w="3906">
                    <a:moveTo>
                      <a:pt x="337" y="3830"/>
                    </a:moveTo>
                    <a:cubicBezTo>
                      <a:pt x="1099" y="5735"/>
                      <a:pt x="2337" y="7164"/>
                      <a:pt x="3099" y="6878"/>
                    </a:cubicBezTo>
                    <a:cubicBezTo>
                      <a:pt x="3861" y="6592"/>
                      <a:pt x="3956" y="4782"/>
                      <a:pt x="3099" y="2878"/>
                    </a:cubicBezTo>
                    <a:cubicBezTo>
                      <a:pt x="2242" y="973"/>
                      <a:pt x="1099" y="-456"/>
                      <a:pt x="337" y="-170"/>
                    </a:cubicBezTo>
                    <a:cubicBezTo>
                      <a:pt x="-425" y="115"/>
                      <a:pt x="-330" y="1925"/>
                      <a:pt x="337"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55" name="Google Shape;1255;p11"/>
              <p:cNvSpPr/>
              <p:nvPr/>
            </p:nvSpPr>
            <p:spPr>
              <a:xfrm>
                <a:off x="5882220" y="1991183"/>
                <a:ext cx="47624" cy="47632"/>
              </a:xfrm>
              <a:custGeom>
                <a:rect b="b" l="l" r="r" t="t"/>
                <a:pathLst>
                  <a:path extrusionOk="0" h="47632" w="47624">
                    <a:moveTo>
                      <a:pt x="-162" y="22289"/>
                    </a:moveTo>
                    <a:cubicBezTo>
                      <a:pt x="-895" y="35424"/>
                      <a:pt x="9153" y="46654"/>
                      <a:pt x="22288" y="47387"/>
                    </a:cubicBezTo>
                    <a:cubicBezTo>
                      <a:pt x="35423" y="48121"/>
                      <a:pt x="46654" y="38072"/>
                      <a:pt x="47387" y="24937"/>
                    </a:cubicBezTo>
                    <a:cubicBezTo>
                      <a:pt x="48120" y="11812"/>
                      <a:pt x="38071" y="572"/>
                      <a:pt x="24937" y="-161"/>
                    </a:cubicBezTo>
                    <a:cubicBezTo>
                      <a:pt x="24698" y="-171"/>
                      <a:pt x="24460" y="-180"/>
                      <a:pt x="24222" y="-190"/>
                    </a:cubicBezTo>
                    <a:cubicBezTo>
                      <a:pt x="11297" y="-676"/>
                      <a:pt x="410" y="9364"/>
                      <a:pt x="-162" y="2228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56" name="Google Shape;1256;p11"/>
              <p:cNvSpPr/>
              <p:nvPr/>
            </p:nvSpPr>
            <p:spPr>
              <a:xfrm>
                <a:off x="5916678" y="2002975"/>
                <a:ext cx="3906" cy="7123"/>
              </a:xfrm>
              <a:custGeom>
                <a:rect b="b" l="l" r="r" t="t"/>
                <a:pathLst>
                  <a:path extrusionOk="0" h="7123" w="3906">
                    <a:moveTo>
                      <a:pt x="337" y="3925"/>
                    </a:moveTo>
                    <a:cubicBezTo>
                      <a:pt x="1099" y="5830"/>
                      <a:pt x="2337" y="7164"/>
                      <a:pt x="3099" y="6878"/>
                    </a:cubicBezTo>
                    <a:cubicBezTo>
                      <a:pt x="3861" y="6592"/>
                      <a:pt x="3956" y="4783"/>
                      <a:pt x="3099" y="2877"/>
                    </a:cubicBezTo>
                    <a:cubicBezTo>
                      <a:pt x="2242" y="973"/>
                      <a:pt x="1099" y="-456"/>
                      <a:pt x="337" y="-170"/>
                    </a:cubicBezTo>
                    <a:cubicBezTo>
                      <a:pt x="-425" y="115"/>
                      <a:pt x="-330" y="1925"/>
                      <a:pt x="337"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57" name="Google Shape;1257;p11"/>
              <p:cNvSpPr/>
              <p:nvPr/>
            </p:nvSpPr>
            <p:spPr>
              <a:xfrm>
                <a:off x="5928793" y="1973364"/>
                <a:ext cx="47815" cy="47835"/>
              </a:xfrm>
              <a:custGeom>
                <a:rect b="b" l="l" r="r" t="t"/>
                <a:pathLst>
                  <a:path extrusionOk="0" h="47835" w="47815">
                    <a:moveTo>
                      <a:pt x="-157" y="22297"/>
                    </a:moveTo>
                    <a:cubicBezTo>
                      <a:pt x="-938" y="35480"/>
                      <a:pt x="9111" y="46795"/>
                      <a:pt x="22284" y="47586"/>
                    </a:cubicBezTo>
                    <a:cubicBezTo>
                      <a:pt x="35467" y="48367"/>
                      <a:pt x="46792" y="38318"/>
                      <a:pt x="47573" y="25135"/>
                    </a:cubicBezTo>
                    <a:cubicBezTo>
                      <a:pt x="48354" y="11962"/>
                      <a:pt x="38305" y="637"/>
                      <a:pt x="25132" y="-144"/>
                    </a:cubicBezTo>
                    <a:cubicBezTo>
                      <a:pt x="24856" y="-163"/>
                      <a:pt x="24589" y="-173"/>
                      <a:pt x="24322" y="-182"/>
                    </a:cubicBezTo>
                    <a:cubicBezTo>
                      <a:pt x="11397" y="-773"/>
                      <a:pt x="434" y="9229"/>
                      <a:pt x="-147" y="22164"/>
                    </a:cubicBezTo>
                    <a:cubicBezTo>
                      <a:pt x="-157" y="22202"/>
                      <a:pt x="-157" y="22249"/>
                      <a:pt x="-157" y="2229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58" name="Google Shape;1258;p11"/>
              <p:cNvSpPr/>
              <p:nvPr/>
            </p:nvSpPr>
            <p:spPr>
              <a:xfrm>
                <a:off x="5963280" y="1985159"/>
                <a:ext cx="4012" cy="7125"/>
              </a:xfrm>
              <a:custGeom>
                <a:rect b="b" l="l" r="r" t="t"/>
                <a:pathLst>
                  <a:path extrusionOk="0" h="7125" w="4012">
                    <a:moveTo>
                      <a:pt x="408" y="3834"/>
                    </a:moveTo>
                    <a:cubicBezTo>
                      <a:pt x="1075" y="5739"/>
                      <a:pt x="2313" y="7168"/>
                      <a:pt x="3170" y="6882"/>
                    </a:cubicBezTo>
                    <a:cubicBezTo>
                      <a:pt x="4028" y="6597"/>
                      <a:pt x="4028" y="4787"/>
                      <a:pt x="3170" y="2787"/>
                    </a:cubicBezTo>
                    <a:cubicBezTo>
                      <a:pt x="2313" y="786"/>
                      <a:pt x="1265" y="-452"/>
                      <a:pt x="408" y="-166"/>
                    </a:cubicBezTo>
                    <a:cubicBezTo>
                      <a:pt x="-449" y="120"/>
                      <a:pt x="-354" y="1548"/>
                      <a:pt x="408"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59" name="Google Shape;1259;p11"/>
              <p:cNvSpPr/>
              <p:nvPr/>
            </p:nvSpPr>
            <p:spPr>
              <a:xfrm>
                <a:off x="5973941" y="1952223"/>
                <a:ext cx="47815" cy="47830"/>
              </a:xfrm>
              <a:custGeom>
                <a:rect b="b" l="l" r="r" t="t"/>
                <a:pathLst>
                  <a:path extrusionOk="0" h="47830" w="47815">
                    <a:moveTo>
                      <a:pt x="-157" y="22292"/>
                    </a:moveTo>
                    <a:cubicBezTo>
                      <a:pt x="-938" y="35475"/>
                      <a:pt x="9111" y="46791"/>
                      <a:pt x="22284" y="47581"/>
                    </a:cubicBezTo>
                    <a:cubicBezTo>
                      <a:pt x="35466" y="48362"/>
                      <a:pt x="46792" y="38313"/>
                      <a:pt x="47573" y="25131"/>
                    </a:cubicBezTo>
                    <a:cubicBezTo>
                      <a:pt x="48363" y="11958"/>
                      <a:pt x="38314" y="633"/>
                      <a:pt x="25132" y="-149"/>
                    </a:cubicBezTo>
                    <a:cubicBezTo>
                      <a:pt x="24865" y="-168"/>
                      <a:pt x="24589" y="-177"/>
                      <a:pt x="24322" y="-187"/>
                    </a:cubicBezTo>
                    <a:cubicBezTo>
                      <a:pt x="11359" y="-720"/>
                      <a:pt x="405" y="9329"/>
                      <a:pt x="-157" y="2229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0" name="Google Shape;1260;p11"/>
              <p:cNvSpPr/>
              <p:nvPr/>
            </p:nvSpPr>
            <p:spPr>
              <a:xfrm>
                <a:off x="6008369" y="1963750"/>
                <a:ext cx="3786" cy="7105"/>
              </a:xfrm>
              <a:custGeom>
                <a:rect b="b" l="l" r="r" t="t"/>
                <a:pathLst>
                  <a:path extrusionOk="0" h="7105" w="3786">
                    <a:moveTo>
                      <a:pt x="181" y="3907"/>
                    </a:moveTo>
                    <a:cubicBezTo>
                      <a:pt x="848" y="5812"/>
                      <a:pt x="2086" y="7145"/>
                      <a:pt x="2944" y="6860"/>
                    </a:cubicBezTo>
                    <a:cubicBezTo>
                      <a:pt x="3801" y="6574"/>
                      <a:pt x="3801" y="4764"/>
                      <a:pt x="2944" y="2859"/>
                    </a:cubicBezTo>
                    <a:cubicBezTo>
                      <a:pt x="2086" y="954"/>
                      <a:pt x="1039" y="-379"/>
                      <a:pt x="181" y="-189"/>
                    </a:cubicBezTo>
                    <a:cubicBezTo>
                      <a:pt x="-676" y="2"/>
                      <a:pt x="181" y="2192"/>
                      <a:pt x="181" y="39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1" name="Google Shape;1261;p11"/>
              <p:cNvSpPr/>
              <p:nvPr/>
            </p:nvSpPr>
            <p:spPr>
              <a:xfrm>
                <a:off x="6014422" y="1923080"/>
                <a:ext cx="47815" cy="47827"/>
              </a:xfrm>
              <a:custGeom>
                <a:rect b="b" l="l" r="r" t="t"/>
                <a:pathLst>
                  <a:path extrusionOk="0" h="47827" w="47815">
                    <a:moveTo>
                      <a:pt x="-157" y="22289"/>
                    </a:moveTo>
                    <a:cubicBezTo>
                      <a:pt x="-938" y="35472"/>
                      <a:pt x="9111" y="46787"/>
                      <a:pt x="22284" y="47578"/>
                    </a:cubicBezTo>
                    <a:cubicBezTo>
                      <a:pt x="35466" y="48359"/>
                      <a:pt x="46792" y="38310"/>
                      <a:pt x="47573" y="25127"/>
                    </a:cubicBezTo>
                    <a:cubicBezTo>
                      <a:pt x="48363" y="11954"/>
                      <a:pt x="38314" y="629"/>
                      <a:pt x="25132" y="-152"/>
                    </a:cubicBezTo>
                    <a:cubicBezTo>
                      <a:pt x="24865" y="-171"/>
                      <a:pt x="24589" y="-181"/>
                      <a:pt x="24322" y="-190"/>
                    </a:cubicBezTo>
                    <a:cubicBezTo>
                      <a:pt x="11378" y="-676"/>
                      <a:pt x="462" y="9354"/>
                      <a:pt x="-157" y="2228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2" name="Google Shape;1262;p11"/>
              <p:cNvSpPr/>
              <p:nvPr/>
            </p:nvSpPr>
            <p:spPr>
              <a:xfrm>
                <a:off x="6048981" y="1935252"/>
                <a:ext cx="3906" cy="7123"/>
              </a:xfrm>
              <a:custGeom>
                <a:rect b="b" l="l" r="r" t="t"/>
                <a:pathLst>
                  <a:path extrusionOk="0" h="7123" w="3906">
                    <a:moveTo>
                      <a:pt x="337" y="3830"/>
                    </a:moveTo>
                    <a:cubicBezTo>
                      <a:pt x="1099" y="5830"/>
                      <a:pt x="2337" y="7164"/>
                      <a:pt x="3099" y="6878"/>
                    </a:cubicBezTo>
                    <a:cubicBezTo>
                      <a:pt x="3861" y="6592"/>
                      <a:pt x="3956" y="4783"/>
                      <a:pt x="3099" y="2877"/>
                    </a:cubicBezTo>
                    <a:cubicBezTo>
                      <a:pt x="2242" y="973"/>
                      <a:pt x="1099" y="-456"/>
                      <a:pt x="337" y="-170"/>
                    </a:cubicBezTo>
                    <a:cubicBezTo>
                      <a:pt x="-425" y="115"/>
                      <a:pt x="-330" y="1544"/>
                      <a:pt x="337"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3" name="Google Shape;1263;p11"/>
              <p:cNvSpPr/>
              <p:nvPr/>
            </p:nvSpPr>
            <p:spPr>
              <a:xfrm>
                <a:off x="6052337" y="1896978"/>
                <a:ext cx="47814" cy="47825"/>
              </a:xfrm>
              <a:custGeom>
                <a:rect b="b" l="l" r="r" t="t"/>
                <a:pathLst>
                  <a:path extrusionOk="0" h="47825" w="47814">
                    <a:moveTo>
                      <a:pt x="-162" y="22388"/>
                    </a:moveTo>
                    <a:cubicBezTo>
                      <a:pt x="-895" y="35570"/>
                      <a:pt x="9201" y="46848"/>
                      <a:pt x="22384" y="47581"/>
                    </a:cubicBezTo>
                    <a:cubicBezTo>
                      <a:pt x="35566" y="48315"/>
                      <a:pt x="46844" y="38218"/>
                      <a:pt x="47577" y="25035"/>
                    </a:cubicBezTo>
                    <a:cubicBezTo>
                      <a:pt x="48311" y="11853"/>
                      <a:pt x="38214" y="575"/>
                      <a:pt x="25032" y="-158"/>
                    </a:cubicBezTo>
                    <a:cubicBezTo>
                      <a:pt x="24794" y="-168"/>
                      <a:pt x="24555" y="-177"/>
                      <a:pt x="24317" y="-187"/>
                    </a:cubicBezTo>
                    <a:cubicBezTo>
                      <a:pt x="11335" y="-720"/>
                      <a:pt x="371" y="9367"/>
                      <a:pt x="-162" y="22349"/>
                    </a:cubicBezTo>
                    <a:cubicBezTo>
                      <a:pt x="-162" y="22359"/>
                      <a:pt x="-162" y="22378"/>
                      <a:pt x="-162" y="2238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4" name="Google Shape;1264;p11"/>
              <p:cNvSpPr/>
              <p:nvPr/>
            </p:nvSpPr>
            <p:spPr>
              <a:xfrm>
                <a:off x="6089462" y="1908868"/>
                <a:ext cx="3906" cy="7123"/>
              </a:xfrm>
              <a:custGeom>
                <a:rect b="b" l="l" r="r" t="t"/>
                <a:pathLst>
                  <a:path extrusionOk="0" h="7123" w="3906">
                    <a:moveTo>
                      <a:pt x="337" y="3925"/>
                    </a:moveTo>
                    <a:cubicBezTo>
                      <a:pt x="1099" y="5830"/>
                      <a:pt x="2337" y="7164"/>
                      <a:pt x="3099" y="6878"/>
                    </a:cubicBezTo>
                    <a:cubicBezTo>
                      <a:pt x="3861" y="6592"/>
                      <a:pt x="3956" y="4783"/>
                      <a:pt x="3099" y="2878"/>
                    </a:cubicBezTo>
                    <a:cubicBezTo>
                      <a:pt x="2242" y="973"/>
                      <a:pt x="1099" y="-456"/>
                      <a:pt x="337" y="-170"/>
                    </a:cubicBezTo>
                    <a:cubicBezTo>
                      <a:pt x="-425" y="115"/>
                      <a:pt x="-330" y="1639"/>
                      <a:pt x="337"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5" name="Google Shape;1265;p11"/>
              <p:cNvSpPr/>
              <p:nvPr/>
            </p:nvSpPr>
            <p:spPr>
              <a:xfrm>
                <a:off x="6089865" y="1860497"/>
                <a:ext cx="47814" cy="47825"/>
              </a:xfrm>
              <a:custGeom>
                <a:rect b="b" l="l" r="r" t="t"/>
                <a:pathLst>
                  <a:path extrusionOk="0" h="47825" w="47814">
                    <a:moveTo>
                      <a:pt x="-162" y="22388"/>
                    </a:moveTo>
                    <a:cubicBezTo>
                      <a:pt x="-895" y="35570"/>
                      <a:pt x="9201" y="46848"/>
                      <a:pt x="22384" y="47581"/>
                    </a:cubicBezTo>
                    <a:cubicBezTo>
                      <a:pt x="35566" y="48315"/>
                      <a:pt x="46844" y="38218"/>
                      <a:pt x="47577" y="25036"/>
                    </a:cubicBezTo>
                    <a:cubicBezTo>
                      <a:pt x="48311" y="11853"/>
                      <a:pt x="38214" y="575"/>
                      <a:pt x="25032" y="-158"/>
                    </a:cubicBezTo>
                    <a:cubicBezTo>
                      <a:pt x="24794" y="-168"/>
                      <a:pt x="24555" y="-177"/>
                      <a:pt x="24317" y="-187"/>
                    </a:cubicBezTo>
                    <a:cubicBezTo>
                      <a:pt x="11335" y="-720"/>
                      <a:pt x="371" y="9367"/>
                      <a:pt x="-162" y="22349"/>
                    </a:cubicBezTo>
                    <a:cubicBezTo>
                      <a:pt x="-162" y="22359"/>
                      <a:pt x="-162" y="22378"/>
                      <a:pt x="-162" y="2238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6" name="Google Shape;1266;p11"/>
              <p:cNvSpPr/>
              <p:nvPr/>
            </p:nvSpPr>
            <p:spPr>
              <a:xfrm>
                <a:off x="6127014" y="1872405"/>
                <a:ext cx="4012" cy="7105"/>
              </a:xfrm>
              <a:custGeom>
                <a:rect b="b" l="l" r="r" t="t"/>
                <a:pathLst>
                  <a:path extrusionOk="0" h="7105" w="4012">
                    <a:moveTo>
                      <a:pt x="408" y="3907"/>
                    </a:moveTo>
                    <a:cubicBezTo>
                      <a:pt x="1075" y="5812"/>
                      <a:pt x="2313" y="7145"/>
                      <a:pt x="3170" y="6860"/>
                    </a:cubicBezTo>
                    <a:cubicBezTo>
                      <a:pt x="4027" y="6574"/>
                      <a:pt x="4027" y="4764"/>
                      <a:pt x="3170" y="2859"/>
                    </a:cubicBezTo>
                    <a:cubicBezTo>
                      <a:pt x="2313" y="954"/>
                      <a:pt x="1265" y="-379"/>
                      <a:pt x="408" y="-189"/>
                    </a:cubicBezTo>
                    <a:cubicBezTo>
                      <a:pt x="-449" y="2"/>
                      <a:pt x="-354" y="1907"/>
                      <a:pt x="408" y="39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7" name="Google Shape;1267;p11"/>
              <p:cNvSpPr/>
              <p:nvPr/>
            </p:nvSpPr>
            <p:spPr>
              <a:xfrm>
                <a:off x="6124341" y="1821540"/>
                <a:ext cx="47815" cy="47830"/>
              </a:xfrm>
              <a:custGeom>
                <a:rect b="b" l="l" r="r" t="t"/>
                <a:pathLst>
                  <a:path extrusionOk="0" h="47830" w="47815">
                    <a:moveTo>
                      <a:pt x="-157" y="22292"/>
                    </a:moveTo>
                    <a:cubicBezTo>
                      <a:pt x="-938" y="35475"/>
                      <a:pt x="9111" y="46791"/>
                      <a:pt x="22284" y="47581"/>
                    </a:cubicBezTo>
                    <a:cubicBezTo>
                      <a:pt x="35466" y="48362"/>
                      <a:pt x="46792" y="38314"/>
                      <a:pt x="47573" y="25131"/>
                    </a:cubicBezTo>
                    <a:cubicBezTo>
                      <a:pt x="48363" y="11958"/>
                      <a:pt x="38314" y="633"/>
                      <a:pt x="25132" y="-149"/>
                    </a:cubicBezTo>
                    <a:cubicBezTo>
                      <a:pt x="24865" y="-168"/>
                      <a:pt x="24589" y="-177"/>
                      <a:pt x="24322" y="-187"/>
                    </a:cubicBezTo>
                    <a:cubicBezTo>
                      <a:pt x="11359" y="-720"/>
                      <a:pt x="405" y="9329"/>
                      <a:pt x="-157" y="2229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8" name="Google Shape;1268;p11"/>
              <p:cNvSpPr/>
              <p:nvPr/>
            </p:nvSpPr>
            <p:spPr>
              <a:xfrm>
                <a:off x="6161400" y="1833525"/>
                <a:ext cx="3977" cy="7123"/>
              </a:xfrm>
              <a:custGeom>
                <a:rect b="b" l="l" r="r" t="t"/>
                <a:pathLst>
                  <a:path extrusionOk="0" h="7123" w="3977">
                    <a:moveTo>
                      <a:pt x="408" y="3925"/>
                    </a:moveTo>
                    <a:cubicBezTo>
                      <a:pt x="1170" y="5830"/>
                      <a:pt x="2408" y="7164"/>
                      <a:pt x="3170" y="6878"/>
                    </a:cubicBezTo>
                    <a:cubicBezTo>
                      <a:pt x="3932" y="6592"/>
                      <a:pt x="4028" y="4783"/>
                      <a:pt x="3170" y="2878"/>
                    </a:cubicBezTo>
                    <a:cubicBezTo>
                      <a:pt x="2313" y="973"/>
                      <a:pt x="1170" y="-456"/>
                      <a:pt x="408" y="-170"/>
                    </a:cubicBezTo>
                    <a:cubicBezTo>
                      <a:pt x="-354" y="115"/>
                      <a:pt x="-449" y="1925"/>
                      <a:pt x="408"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9" name="Google Shape;1269;p11"/>
              <p:cNvSpPr/>
              <p:nvPr/>
            </p:nvSpPr>
            <p:spPr>
              <a:xfrm>
                <a:off x="6158917" y="1776391"/>
                <a:ext cx="47815" cy="47830"/>
              </a:xfrm>
              <a:custGeom>
                <a:rect b="b" l="l" r="r" t="t"/>
                <a:pathLst>
                  <a:path extrusionOk="0" h="47830" w="47815">
                    <a:moveTo>
                      <a:pt x="-157" y="22292"/>
                    </a:moveTo>
                    <a:cubicBezTo>
                      <a:pt x="-938" y="35475"/>
                      <a:pt x="9111" y="46791"/>
                      <a:pt x="22284" y="47581"/>
                    </a:cubicBezTo>
                    <a:cubicBezTo>
                      <a:pt x="35467" y="48362"/>
                      <a:pt x="46792" y="38314"/>
                      <a:pt x="47573" y="25131"/>
                    </a:cubicBezTo>
                    <a:cubicBezTo>
                      <a:pt x="48354" y="11958"/>
                      <a:pt x="38314" y="633"/>
                      <a:pt x="25132" y="-148"/>
                    </a:cubicBezTo>
                    <a:cubicBezTo>
                      <a:pt x="24856" y="-168"/>
                      <a:pt x="24589" y="-177"/>
                      <a:pt x="24322" y="-187"/>
                    </a:cubicBezTo>
                    <a:cubicBezTo>
                      <a:pt x="11359" y="-720"/>
                      <a:pt x="405" y="9329"/>
                      <a:pt x="-157" y="2229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0" name="Google Shape;1270;p11"/>
              <p:cNvSpPr/>
              <p:nvPr/>
            </p:nvSpPr>
            <p:spPr>
              <a:xfrm>
                <a:off x="6196071" y="1788281"/>
                <a:ext cx="4012" cy="7123"/>
              </a:xfrm>
              <a:custGeom>
                <a:rect b="b" l="l" r="r" t="t"/>
                <a:pathLst>
                  <a:path extrusionOk="0" h="7123" w="4012">
                    <a:moveTo>
                      <a:pt x="408" y="3925"/>
                    </a:moveTo>
                    <a:cubicBezTo>
                      <a:pt x="1075" y="5830"/>
                      <a:pt x="2313" y="7164"/>
                      <a:pt x="3170" y="6878"/>
                    </a:cubicBezTo>
                    <a:cubicBezTo>
                      <a:pt x="4027" y="6592"/>
                      <a:pt x="4027" y="4783"/>
                      <a:pt x="3170" y="2878"/>
                    </a:cubicBezTo>
                    <a:cubicBezTo>
                      <a:pt x="2313" y="973"/>
                      <a:pt x="1265" y="-456"/>
                      <a:pt x="408" y="-170"/>
                    </a:cubicBezTo>
                    <a:cubicBezTo>
                      <a:pt x="-449" y="115"/>
                      <a:pt x="-354" y="1925"/>
                      <a:pt x="408"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1" name="Google Shape;1271;p11"/>
              <p:cNvSpPr/>
              <p:nvPr/>
            </p:nvSpPr>
            <p:spPr>
              <a:xfrm>
                <a:off x="5531398" y="2796437"/>
                <a:ext cx="47657" cy="47628"/>
              </a:xfrm>
              <a:custGeom>
                <a:rect b="b" l="l" r="r" t="t"/>
                <a:pathLst>
                  <a:path extrusionOk="0" h="47628" w="47657">
                    <a:moveTo>
                      <a:pt x="-50" y="25993"/>
                    </a:moveTo>
                    <a:cubicBezTo>
                      <a:pt x="1264" y="39081"/>
                      <a:pt x="12942" y="48615"/>
                      <a:pt x="26029" y="47301"/>
                    </a:cubicBezTo>
                    <a:cubicBezTo>
                      <a:pt x="39107" y="45986"/>
                      <a:pt x="48651" y="34309"/>
                      <a:pt x="47337" y="21231"/>
                    </a:cubicBezTo>
                    <a:cubicBezTo>
                      <a:pt x="46022" y="8144"/>
                      <a:pt x="34344" y="-1400"/>
                      <a:pt x="21257" y="-86"/>
                    </a:cubicBezTo>
                    <a:cubicBezTo>
                      <a:pt x="21048" y="-57"/>
                      <a:pt x="20829" y="-39"/>
                      <a:pt x="20619" y="-10"/>
                    </a:cubicBezTo>
                    <a:cubicBezTo>
                      <a:pt x="7741" y="1486"/>
                      <a:pt x="-1498" y="13116"/>
                      <a:pt x="-50" y="2599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2" name="Google Shape;1272;p11"/>
              <p:cNvSpPr/>
              <p:nvPr/>
            </p:nvSpPr>
            <p:spPr>
              <a:xfrm>
                <a:off x="5564163" y="2806562"/>
                <a:ext cx="4586" cy="6718"/>
              </a:xfrm>
              <a:custGeom>
                <a:rect b="b" l="l" r="r" t="t"/>
                <a:pathLst>
                  <a:path extrusionOk="0" h="6718" w="4586">
                    <a:moveTo>
                      <a:pt x="713" y="3867"/>
                    </a:moveTo>
                    <a:cubicBezTo>
                      <a:pt x="1760" y="5677"/>
                      <a:pt x="3189" y="6820"/>
                      <a:pt x="3951" y="6439"/>
                    </a:cubicBezTo>
                    <a:cubicBezTo>
                      <a:pt x="4713" y="6058"/>
                      <a:pt x="4427" y="4248"/>
                      <a:pt x="3475" y="2438"/>
                    </a:cubicBezTo>
                    <a:cubicBezTo>
                      <a:pt x="2522" y="628"/>
                      <a:pt x="998" y="-515"/>
                      <a:pt x="236" y="-134"/>
                    </a:cubicBezTo>
                    <a:cubicBezTo>
                      <a:pt x="-526" y="247"/>
                      <a:pt x="-240" y="2057"/>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3" name="Google Shape;1273;p11"/>
              <p:cNvSpPr/>
              <p:nvPr/>
            </p:nvSpPr>
            <p:spPr>
              <a:xfrm>
                <a:off x="5441379" y="2837004"/>
                <a:ext cx="47865" cy="47820"/>
              </a:xfrm>
              <a:custGeom>
                <a:rect b="b" l="l" r="r" t="t"/>
                <a:pathLst>
                  <a:path extrusionOk="0" h="47820" w="47865">
                    <a:moveTo>
                      <a:pt x="-43" y="26004"/>
                    </a:moveTo>
                    <a:cubicBezTo>
                      <a:pt x="1224" y="39148"/>
                      <a:pt x="12911" y="48768"/>
                      <a:pt x="26056" y="47501"/>
                    </a:cubicBezTo>
                    <a:cubicBezTo>
                      <a:pt x="39200" y="46225"/>
                      <a:pt x="48820" y="34548"/>
                      <a:pt x="47553" y="21403"/>
                    </a:cubicBezTo>
                    <a:cubicBezTo>
                      <a:pt x="46277" y="8258"/>
                      <a:pt x="34600" y="-1362"/>
                      <a:pt x="21455" y="-95"/>
                    </a:cubicBezTo>
                    <a:cubicBezTo>
                      <a:pt x="21179" y="-66"/>
                      <a:pt x="20902" y="-38"/>
                      <a:pt x="20626" y="0"/>
                    </a:cubicBezTo>
                    <a:cubicBezTo>
                      <a:pt x="7767" y="1438"/>
                      <a:pt x="-1491" y="13031"/>
                      <a:pt x="-52" y="25889"/>
                    </a:cubicBezTo>
                    <a:cubicBezTo>
                      <a:pt x="-52" y="25927"/>
                      <a:pt x="-43" y="25965"/>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4" name="Google Shape;1274;p11"/>
              <p:cNvSpPr/>
              <p:nvPr/>
            </p:nvSpPr>
            <p:spPr>
              <a:xfrm>
                <a:off x="5474390" y="2846944"/>
                <a:ext cx="4566" cy="6628"/>
              </a:xfrm>
              <a:custGeom>
                <a:rect b="b" l="l" r="r" t="t"/>
                <a:pathLst>
                  <a:path extrusionOk="0" h="6628" w="4566">
                    <a:moveTo>
                      <a:pt x="760" y="3872"/>
                    </a:moveTo>
                    <a:cubicBezTo>
                      <a:pt x="1713" y="5586"/>
                      <a:pt x="3141" y="6729"/>
                      <a:pt x="3903" y="6348"/>
                    </a:cubicBezTo>
                    <a:cubicBezTo>
                      <a:pt x="4665" y="5967"/>
                      <a:pt x="4475" y="4157"/>
                      <a:pt x="3427" y="2347"/>
                    </a:cubicBezTo>
                    <a:cubicBezTo>
                      <a:pt x="2379" y="538"/>
                      <a:pt x="950" y="-510"/>
                      <a:pt x="284" y="-129"/>
                    </a:cubicBezTo>
                    <a:cubicBezTo>
                      <a:pt x="-383" y="252"/>
                      <a:pt x="-478" y="2062"/>
                      <a:pt x="760" y="38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5" name="Google Shape;1275;p11"/>
              <p:cNvSpPr/>
              <p:nvPr/>
            </p:nvSpPr>
            <p:spPr>
              <a:xfrm>
                <a:off x="5487480" y="2816239"/>
                <a:ext cx="47865" cy="47820"/>
              </a:xfrm>
              <a:custGeom>
                <a:rect b="b" l="l" r="r" t="t"/>
                <a:pathLst>
                  <a:path extrusionOk="0" h="47820" w="47865">
                    <a:moveTo>
                      <a:pt x="-43" y="26004"/>
                    </a:moveTo>
                    <a:cubicBezTo>
                      <a:pt x="1224" y="39148"/>
                      <a:pt x="12911" y="48768"/>
                      <a:pt x="26056" y="47502"/>
                    </a:cubicBezTo>
                    <a:cubicBezTo>
                      <a:pt x="39200" y="46225"/>
                      <a:pt x="48821" y="34548"/>
                      <a:pt x="47553" y="21403"/>
                    </a:cubicBezTo>
                    <a:cubicBezTo>
                      <a:pt x="46277" y="8259"/>
                      <a:pt x="34600" y="-1362"/>
                      <a:pt x="21455" y="-95"/>
                    </a:cubicBezTo>
                    <a:cubicBezTo>
                      <a:pt x="21179" y="-66"/>
                      <a:pt x="20903" y="-38"/>
                      <a:pt x="20626" y="0"/>
                    </a:cubicBezTo>
                    <a:cubicBezTo>
                      <a:pt x="7767" y="1439"/>
                      <a:pt x="-1491" y="13031"/>
                      <a:pt x="-52" y="25890"/>
                    </a:cubicBezTo>
                    <a:cubicBezTo>
                      <a:pt x="-52" y="25928"/>
                      <a:pt x="-43" y="25966"/>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6" name="Google Shape;1276;p11"/>
              <p:cNvSpPr/>
              <p:nvPr/>
            </p:nvSpPr>
            <p:spPr>
              <a:xfrm>
                <a:off x="5520520" y="2826374"/>
                <a:ext cx="4353" cy="6718"/>
              </a:xfrm>
              <a:custGeom>
                <a:rect b="b" l="l" r="r" t="t"/>
                <a:pathLst>
                  <a:path extrusionOk="0" h="6718" w="4353">
                    <a:moveTo>
                      <a:pt x="445" y="3867"/>
                    </a:moveTo>
                    <a:cubicBezTo>
                      <a:pt x="1493" y="5676"/>
                      <a:pt x="2922" y="6819"/>
                      <a:pt x="3684" y="6438"/>
                    </a:cubicBezTo>
                    <a:cubicBezTo>
                      <a:pt x="4446" y="6058"/>
                      <a:pt x="4160" y="4248"/>
                      <a:pt x="3684" y="2438"/>
                    </a:cubicBezTo>
                    <a:cubicBezTo>
                      <a:pt x="3208" y="628"/>
                      <a:pt x="1207" y="-515"/>
                      <a:pt x="445" y="-134"/>
                    </a:cubicBezTo>
                    <a:cubicBezTo>
                      <a:pt x="-317" y="247"/>
                      <a:pt x="-507" y="2057"/>
                      <a:pt x="445"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7" name="Google Shape;1277;p11"/>
              <p:cNvSpPr/>
              <p:nvPr/>
            </p:nvSpPr>
            <p:spPr>
              <a:xfrm>
                <a:off x="5576730" y="2779854"/>
                <a:ext cx="47865" cy="47820"/>
              </a:xfrm>
              <a:custGeom>
                <a:rect b="b" l="l" r="r" t="t"/>
                <a:pathLst>
                  <a:path extrusionOk="0" h="47820" w="47865">
                    <a:moveTo>
                      <a:pt x="-43" y="26004"/>
                    </a:moveTo>
                    <a:cubicBezTo>
                      <a:pt x="1224" y="39148"/>
                      <a:pt x="12911" y="48768"/>
                      <a:pt x="26056" y="47501"/>
                    </a:cubicBezTo>
                    <a:cubicBezTo>
                      <a:pt x="39200" y="46225"/>
                      <a:pt x="48821" y="34548"/>
                      <a:pt x="47554" y="21403"/>
                    </a:cubicBezTo>
                    <a:cubicBezTo>
                      <a:pt x="46277" y="8258"/>
                      <a:pt x="34600" y="-1362"/>
                      <a:pt x="21455" y="-95"/>
                    </a:cubicBezTo>
                    <a:cubicBezTo>
                      <a:pt x="21179" y="-66"/>
                      <a:pt x="20903" y="-38"/>
                      <a:pt x="20626" y="0"/>
                    </a:cubicBezTo>
                    <a:cubicBezTo>
                      <a:pt x="7768" y="1438"/>
                      <a:pt x="-1491" y="13031"/>
                      <a:pt x="-52" y="25889"/>
                    </a:cubicBezTo>
                    <a:cubicBezTo>
                      <a:pt x="-52" y="25927"/>
                      <a:pt x="-43" y="25965"/>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8" name="Google Shape;1278;p11"/>
              <p:cNvSpPr/>
              <p:nvPr/>
            </p:nvSpPr>
            <p:spPr>
              <a:xfrm>
                <a:off x="5609770" y="2789858"/>
                <a:ext cx="4353" cy="6658"/>
              </a:xfrm>
              <a:custGeom>
                <a:rect b="b" l="l" r="r" t="t"/>
                <a:pathLst>
                  <a:path extrusionOk="0" h="6658" w="4353">
                    <a:moveTo>
                      <a:pt x="445" y="3902"/>
                    </a:moveTo>
                    <a:cubicBezTo>
                      <a:pt x="1493" y="5616"/>
                      <a:pt x="2922" y="6759"/>
                      <a:pt x="3684" y="6378"/>
                    </a:cubicBezTo>
                    <a:cubicBezTo>
                      <a:pt x="4446" y="5997"/>
                      <a:pt x="4160" y="4188"/>
                      <a:pt x="3684" y="2378"/>
                    </a:cubicBezTo>
                    <a:cubicBezTo>
                      <a:pt x="3208" y="568"/>
                      <a:pt x="1207" y="-575"/>
                      <a:pt x="445" y="-99"/>
                    </a:cubicBezTo>
                    <a:cubicBezTo>
                      <a:pt x="-317" y="377"/>
                      <a:pt x="-507" y="1997"/>
                      <a:pt x="445"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9" name="Google Shape;1279;p11"/>
              <p:cNvSpPr/>
              <p:nvPr/>
            </p:nvSpPr>
            <p:spPr>
              <a:xfrm>
                <a:off x="5622933" y="2759280"/>
                <a:ext cx="47857" cy="47820"/>
              </a:xfrm>
              <a:custGeom>
                <a:rect b="b" l="l" r="r" t="t"/>
                <a:pathLst>
                  <a:path extrusionOk="0" h="47820" w="47857">
                    <a:moveTo>
                      <a:pt x="-50" y="26004"/>
                    </a:moveTo>
                    <a:cubicBezTo>
                      <a:pt x="1217" y="39148"/>
                      <a:pt x="12904" y="48768"/>
                      <a:pt x="26048" y="47501"/>
                    </a:cubicBezTo>
                    <a:cubicBezTo>
                      <a:pt x="39193" y="46225"/>
                      <a:pt x="48813" y="34548"/>
                      <a:pt x="47546" y="21403"/>
                    </a:cubicBezTo>
                    <a:cubicBezTo>
                      <a:pt x="46270" y="8258"/>
                      <a:pt x="34592" y="-1362"/>
                      <a:pt x="21448" y="-95"/>
                    </a:cubicBezTo>
                    <a:cubicBezTo>
                      <a:pt x="21171"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80" name="Google Shape;1280;p11"/>
              <p:cNvSpPr/>
              <p:nvPr/>
            </p:nvSpPr>
            <p:spPr>
              <a:xfrm>
                <a:off x="5655506" y="2769475"/>
                <a:ext cx="4384" cy="6688"/>
              </a:xfrm>
              <a:custGeom>
                <a:rect b="b" l="l" r="r" t="t"/>
                <a:pathLst>
                  <a:path extrusionOk="0" h="6688" w="4384">
                    <a:moveTo>
                      <a:pt x="619" y="3902"/>
                    </a:moveTo>
                    <a:cubicBezTo>
                      <a:pt x="1667" y="5616"/>
                      <a:pt x="3096" y="6855"/>
                      <a:pt x="3762" y="6378"/>
                    </a:cubicBezTo>
                    <a:cubicBezTo>
                      <a:pt x="4429" y="5902"/>
                      <a:pt x="4334" y="4188"/>
                      <a:pt x="3286" y="2378"/>
                    </a:cubicBezTo>
                    <a:cubicBezTo>
                      <a:pt x="2239" y="568"/>
                      <a:pt x="905" y="-575"/>
                      <a:pt x="143" y="-99"/>
                    </a:cubicBezTo>
                    <a:cubicBezTo>
                      <a:pt x="-619" y="378"/>
                      <a:pt x="48" y="2092"/>
                      <a:pt x="619"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81" name="Google Shape;1281;p11"/>
              <p:cNvSpPr/>
              <p:nvPr/>
            </p:nvSpPr>
            <p:spPr>
              <a:xfrm>
                <a:off x="5667075" y="2740852"/>
                <a:ext cx="48031" cy="48031"/>
              </a:xfrm>
              <a:custGeom>
                <a:rect b="b" l="l" r="r" t="t"/>
                <a:pathLst>
                  <a:path extrusionOk="0" h="48031" w="48031">
                    <a:moveTo>
                      <a:pt x="4" y="26905"/>
                    </a:moveTo>
                    <a:cubicBezTo>
                      <a:pt x="1710" y="40060"/>
                      <a:pt x="13759" y="49327"/>
                      <a:pt x="26913" y="47622"/>
                    </a:cubicBezTo>
                    <a:cubicBezTo>
                      <a:pt x="40066" y="45908"/>
                      <a:pt x="49335" y="33868"/>
                      <a:pt x="47629" y="20714"/>
                    </a:cubicBezTo>
                    <a:cubicBezTo>
                      <a:pt x="45915" y="7560"/>
                      <a:pt x="33875" y="-1717"/>
                      <a:pt x="20721" y="-3"/>
                    </a:cubicBezTo>
                    <a:cubicBezTo>
                      <a:pt x="7567" y="1702"/>
                      <a:pt x="-1710" y="13751"/>
                      <a:pt x="4" y="2690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82" name="Google Shape;1282;p11"/>
              <p:cNvSpPr/>
              <p:nvPr/>
            </p:nvSpPr>
            <p:spPr>
              <a:xfrm>
                <a:off x="5699894" y="2751789"/>
                <a:ext cx="4614" cy="6663"/>
              </a:xfrm>
              <a:custGeom>
                <a:rect b="b" l="l" r="r" t="t"/>
                <a:pathLst>
                  <a:path extrusionOk="0" h="6663" w="4614">
                    <a:moveTo>
                      <a:pt x="713" y="3872"/>
                    </a:moveTo>
                    <a:cubicBezTo>
                      <a:pt x="1760" y="5681"/>
                      <a:pt x="3189" y="6824"/>
                      <a:pt x="3951" y="6348"/>
                    </a:cubicBezTo>
                    <a:cubicBezTo>
                      <a:pt x="4713" y="5872"/>
                      <a:pt x="4523" y="4157"/>
                      <a:pt x="3475" y="2348"/>
                    </a:cubicBezTo>
                    <a:cubicBezTo>
                      <a:pt x="2427" y="538"/>
                      <a:pt x="998" y="-510"/>
                      <a:pt x="236" y="-129"/>
                    </a:cubicBezTo>
                    <a:cubicBezTo>
                      <a:pt x="-526" y="252"/>
                      <a:pt x="-240" y="2062"/>
                      <a:pt x="713" y="38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83" name="Google Shape;1283;p11"/>
              <p:cNvSpPr/>
              <p:nvPr/>
            </p:nvSpPr>
            <p:spPr>
              <a:xfrm>
                <a:off x="5711507" y="2720798"/>
                <a:ext cx="47857" cy="47821"/>
              </a:xfrm>
              <a:custGeom>
                <a:rect b="b" l="l" r="r" t="t"/>
                <a:pathLst>
                  <a:path extrusionOk="0" h="47821" w="47857">
                    <a:moveTo>
                      <a:pt x="-41" y="26100"/>
                    </a:moveTo>
                    <a:cubicBezTo>
                      <a:pt x="1283" y="39234"/>
                      <a:pt x="13008" y="48817"/>
                      <a:pt x="26143" y="47493"/>
                    </a:cubicBezTo>
                    <a:cubicBezTo>
                      <a:pt x="39278" y="46169"/>
                      <a:pt x="48860" y="34443"/>
                      <a:pt x="47536" y="21309"/>
                    </a:cubicBezTo>
                    <a:cubicBezTo>
                      <a:pt x="46212" y="8174"/>
                      <a:pt x="34487" y="-1409"/>
                      <a:pt x="21352" y="-85"/>
                    </a:cubicBezTo>
                    <a:cubicBezTo>
                      <a:pt x="21114" y="-56"/>
                      <a:pt x="20866" y="-28"/>
                      <a:pt x="20628" y="1"/>
                    </a:cubicBezTo>
                    <a:cubicBezTo>
                      <a:pt x="7722" y="1496"/>
                      <a:pt x="-1537" y="13165"/>
                      <a:pt x="-41" y="26071"/>
                    </a:cubicBezTo>
                    <a:cubicBezTo>
                      <a:pt x="-41" y="26081"/>
                      <a:pt x="-41" y="26090"/>
                      <a:pt x="-41" y="261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84" name="Google Shape;1284;p11"/>
              <p:cNvSpPr/>
              <p:nvPr/>
            </p:nvSpPr>
            <p:spPr>
              <a:xfrm>
                <a:off x="5744376" y="2731024"/>
                <a:ext cx="4586" cy="6663"/>
              </a:xfrm>
              <a:custGeom>
                <a:rect b="b" l="l" r="r" t="t"/>
                <a:pathLst>
                  <a:path extrusionOk="0" h="6663" w="4586">
                    <a:moveTo>
                      <a:pt x="713" y="3871"/>
                    </a:moveTo>
                    <a:cubicBezTo>
                      <a:pt x="1761" y="5681"/>
                      <a:pt x="3189" y="6824"/>
                      <a:pt x="3951" y="6348"/>
                    </a:cubicBezTo>
                    <a:cubicBezTo>
                      <a:pt x="4713" y="5872"/>
                      <a:pt x="4428" y="4157"/>
                      <a:pt x="3475" y="2348"/>
                    </a:cubicBezTo>
                    <a:cubicBezTo>
                      <a:pt x="2522" y="538"/>
                      <a:pt x="998" y="-510"/>
                      <a:pt x="237" y="-129"/>
                    </a:cubicBezTo>
                    <a:cubicBezTo>
                      <a:pt x="-526" y="252"/>
                      <a:pt x="-240" y="2062"/>
                      <a:pt x="713" y="387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85" name="Google Shape;1285;p11"/>
              <p:cNvSpPr/>
              <p:nvPr/>
            </p:nvSpPr>
            <p:spPr>
              <a:xfrm>
                <a:off x="5753997" y="2695653"/>
                <a:ext cx="47857" cy="47820"/>
              </a:xfrm>
              <a:custGeom>
                <a:rect b="b" l="l" r="r" t="t"/>
                <a:pathLst>
                  <a:path extrusionOk="0" h="47820" w="47857">
                    <a:moveTo>
                      <a:pt x="-50" y="26004"/>
                    </a:moveTo>
                    <a:cubicBezTo>
                      <a:pt x="1217" y="39148"/>
                      <a:pt x="12904" y="48768"/>
                      <a:pt x="26048" y="47501"/>
                    </a:cubicBezTo>
                    <a:cubicBezTo>
                      <a:pt x="39193" y="46225"/>
                      <a:pt x="48813" y="34548"/>
                      <a:pt x="47546" y="21403"/>
                    </a:cubicBezTo>
                    <a:cubicBezTo>
                      <a:pt x="46270" y="8258"/>
                      <a:pt x="34592" y="-1362"/>
                      <a:pt x="21448" y="-95"/>
                    </a:cubicBezTo>
                    <a:cubicBezTo>
                      <a:pt x="21171"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86" name="Google Shape;1286;p11"/>
              <p:cNvSpPr/>
              <p:nvPr/>
            </p:nvSpPr>
            <p:spPr>
              <a:xfrm>
                <a:off x="5786830" y="2705878"/>
                <a:ext cx="4546" cy="6657"/>
              </a:xfrm>
              <a:custGeom>
                <a:rect b="b" l="l" r="r" t="t"/>
                <a:pathLst>
                  <a:path extrusionOk="0" h="6657" w="4546">
                    <a:moveTo>
                      <a:pt x="740" y="3872"/>
                    </a:moveTo>
                    <a:cubicBezTo>
                      <a:pt x="1692" y="5586"/>
                      <a:pt x="3121" y="6824"/>
                      <a:pt x="3883" y="6348"/>
                    </a:cubicBezTo>
                    <a:cubicBezTo>
                      <a:pt x="4645" y="5872"/>
                      <a:pt x="4455" y="4157"/>
                      <a:pt x="3407" y="2347"/>
                    </a:cubicBezTo>
                    <a:cubicBezTo>
                      <a:pt x="2359" y="538"/>
                      <a:pt x="1026" y="-510"/>
                      <a:pt x="264" y="-129"/>
                    </a:cubicBezTo>
                    <a:cubicBezTo>
                      <a:pt x="-498" y="252"/>
                      <a:pt x="-308" y="2062"/>
                      <a:pt x="740" y="38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87" name="Google Shape;1287;p11"/>
              <p:cNvSpPr/>
              <p:nvPr/>
            </p:nvSpPr>
            <p:spPr>
              <a:xfrm>
                <a:off x="5795995" y="2673936"/>
                <a:ext cx="47865" cy="47820"/>
              </a:xfrm>
              <a:custGeom>
                <a:rect b="b" l="l" r="r" t="t"/>
                <a:pathLst>
                  <a:path extrusionOk="0" h="47820" w="47865">
                    <a:moveTo>
                      <a:pt x="-43" y="26004"/>
                    </a:moveTo>
                    <a:cubicBezTo>
                      <a:pt x="1224" y="39148"/>
                      <a:pt x="12911" y="48768"/>
                      <a:pt x="26056" y="47501"/>
                    </a:cubicBezTo>
                    <a:cubicBezTo>
                      <a:pt x="39200" y="46225"/>
                      <a:pt x="48820" y="34548"/>
                      <a:pt x="47554" y="21403"/>
                    </a:cubicBezTo>
                    <a:cubicBezTo>
                      <a:pt x="46277" y="8258"/>
                      <a:pt x="34600" y="-1362"/>
                      <a:pt x="21455" y="-95"/>
                    </a:cubicBezTo>
                    <a:cubicBezTo>
                      <a:pt x="21179" y="-66"/>
                      <a:pt x="20903" y="-38"/>
                      <a:pt x="20627" y="0"/>
                    </a:cubicBezTo>
                    <a:cubicBezTo>
                      <a:pt x="7768" y="1439"/>
                      <a:pt x="-1490" y="13031"/>
                      <a:pt x="-52" y="25889"/>
                    </a:cubicBezTo>
                    <a:cubicBezTo>
                      <a:pt x="-52" y="25927"/>
                      <a:pt x="-43" y="25966"/>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88" name="Google Shape;1288;p11"/>
              <p:cNvSpPr/>
              <p:nvPr/>
            </p:nvSpPr>
            <p:spPr>
              <a:xfrm>
                <a:off x="5828768" y="2684071"/>
                <a:ext cx="4614" cy="6718"/>
              </a:xfrm>
              <a:custGeom>
                <a:rect b="b" l="l" r="r" t="t"/>
                <a:pathLst>
                  <a:path extrusionOk="0" h="6718" w="4614">
                    <a:moveTo>
                      <a:pt x="713" y="3867"/>
                    </a:moveTo>
                    <a:cubicBezTo>
                      <a:pt x="1760" y="5676"/>
                      <a:pt x="3189" y="6819"/>
                      <a:pt x="3951" y="6439"/>
                    </a:cubicBezTo>
                    <a:cubicBezTo>
                      <a:pt x="4713" y="6058"/>
                      <a:pt x="4523" y="4248"/>
                      <a:pt x="3475" y="2438"/>
                    </a:cubicBezTo>
                    <a:cubicBezTo>
                      <a:pt x="2427" y="628"/>
                      <a:pt x="998" y="-515"/>
                      <a:pt x="236" y="-134"/>
                    </a:cubicBezTo>
                    <a:cubicBezTo>
                      <a:pt x="-526" y="247"/>
                      <a:pt x="-240" y="2057"/>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89" name="Google Shape;1289;p11"/>
              <p:cNvSpPr/>
              <p:nvPr/>
            </p:nvSpPr>
            <p:spPr>
              <a:xfrm>
                <a:off x="5398993" y="2849576"/>
                <a:ext cx="47865" cy="47820"/>
              </a:xfrm>
              <a:custGeom>
                <a:rect b="b" l="l" r="r" t="t"/>
                <a:pathLst>
                  <a:path extrusionOk="0" h="47820" w="47865">
                    <a:moveTo>
                      <a:pt x="-43" y="26004"/>
                    </a:moveTo>
                    <a:cubicBezTo>
                      <a:pt x="1224" y="39148"/>
                      <a:pt x="12911" y="48768"/>
                      <a:pt x="26056" y="47502"/>
                    </a:cubicBezTo>
                    <a:cubicBezTo>
                      <a:pt x="39200" y="46225"/>
                      <a:pt x="48821" y="34548"/>
                      <a:pt x="47554" y="21403"/>
                    </a:cubicBezTo>
                    <a:cubicBezTo>
                      <a:pt x="46277" y="8259"/>
                      <a:pt x="34600" y="-1362"/>
                      <a:pt x="21455" y="-95"/>
                    </a:cubicBezTo>
                    <a:cubicBezTo>
                      <a:pt x="21179" y="-66"/>
                      <a:pt x="20903" y="-38"/>
                      <a:pt x="20627" y="0"/>
                    </a:cubicBezTo>
                    <a:cubicBezTo>
                      <a:pt x="7768" y="1439"/>
                      <a:pt x="-1491" y="13031"/>
                      <a:pt x="-52" y="25890"/>
                    </a:cubicBezTo>
                    <a:cubicBezTo>
                      <a:pt x="-52" y="25928"/>
                      <a:pt x="-43" y="25966"/>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0" name="Google Shape;1290;p11"/>
              <p:cNvSpPr/>
              <p:nvPr/>
            </p:nvSpPr>
            <p:spPr>
              <a:xfrm>
                <a:off x="5432052" y="2859772"/>
                <a:ext cx="4586" cy="6658"/>
              </a:xfrm>
              <a:custGeom>
                <a:rect b="b" l="l" r="r" t="t"/>
                <a:pathLst>
                  <a:path extrusionOk="0" h="6658" w="4586">
                    <a:moveTo>
                      <a:pt x="712" y="3902"/>
                    </a:moveTo>
                    <a:cubicBezTo>
                      <a:pt x="1760" y="5616"/>
                      <a:pt x="3189" y="6759"/>
                      <a:pt x="3951" y="6378"/>
                    </a:cubicBezTo>
                    <a:cubicBezTo>
                      <a:pt x="4713" y="5997"/>
                      <a:pt x="4427" y="4188"/>
                      <a:pt x="3475" y="2378"/>
                    </a:cubicBezTo>
                    <a:cubicBezTo>
                      <a:pt x="2522" y="568"/>
                      <a:pt x="998" y="-575"/>
                      <a:pt x="236" y="-99"/>
                    </a:cubicBezTo>
                    <a:cubicBezTo>
                      <a:pt x="-526" y="378"/>
                      <a:pt x="-240" y="2092"/>
                      <a:pt x="712"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1" name="Google Shape;1291;p11"/>
              <p:cNvSpPr/>
              <p:nvPr/>
            </p:nvSpPr>
            <p:spPr>
              <a:xfrm>
                <a:off x="5838017" y="2653362"/>
                <a:ext cx="47849" cy="47820"/>
              </a:xfrm>
              <a:custGeom>
                <a:rect b="b" l="l" r="r" t="t"/>
                <a:pathLst>
                  <a:path extrusionOk="0" h="47820" w="47849">
                    <a:moveTo>
                      <a:pt x="-59" y="26004"/>
                    </a:moveTo>
                    <a:cubicBezTo>
                      <a:pt x="1208" y="39148"/>
                      <a:pt x="12895" y="48768"/>
                      <a:pt x="26039" y="47501"/>
                    </a:cubicBezTo>
                    <a:cubicBezTo>
                      <a:pt x="39184" y="46225"/>
                      <a:pt x="48804" y="34548"/>
                      <a:pt x="47537" y="21403"/>
                    </a:cubicBezTo>
                    <a:cubicBezTo>
                      <a:pt x="46261" y="8258"/>
                      <a:pt x="34583" y="-1362"/>
                      <a:pt x="21439" y="-95"/>
                    </a:cubicBezTo>
                    <a:cubicBezTo>
                      <a:pt x="21163" y="-66"/>
                      <a:pt x="20886" y="-38"/>
                      <a:pt x="20610" y="0"/>
                    </a:cubicBezTo>
                    <a:cubicBezTo>
                      <a:pt x="7761" y="1543"/>
                      <a:pt x="-1459" y="13135"/>
                      <a:pt x="-59"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2" name="Google Shape;1292;p11"/>
              <p:cNvSpPr/>
              <p:nvPr/>
            </p:nvSpPr>
            <p:spPr>
              <a:xfrm>
                <a:off x="5870841" y="2663497"/>
                <a:ext cx="4546" cy="6718"/>
              </a:xfrm>
              <a:custGeom>
                <a:rect b="b" l="l" r="r" t="t"/>
                <a:pathLst>
                  <a:path extrusionOk="0" h="6718" w="4546">
                    <a:moveTo>
                      <a:pt x="740" y="3867"/>
                    </a:moveTo>
                    <a:cubicBezTo>
                      <a:pt x="1693" y="5676"/>
                      <a:pt x="3121" y="6819"/>
                      <a:pt x="3883" y="6439"/>
                    </a:cubicBezTo>
                    <a:cubicBezTo>
                      <a:pt x="4645" y="6058"/>
                      <a:pt x="4455" y="4248"/>
                      <a:pt x="3407" y="2438"/>
                    </a:cubicBezTo>
                    <a:cubicBezTo>
                      <a:pt x="2359" y="628"/>
                      <a:pt x="1026" y="-515"/>
                      <a:pt x="264" y="-134"/>
                    </a:cubicBezTo>
                    <a:cubicBezTo>
                      <a:pt x="-498" y="247"/>
                      <a:pt x="-308" y="2057"/>
                      <a:pt x="740"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3" name="Google Shape;1293;p11"/>
              <p:cNvSpPr/>
              <p:nvPr/>
            </p:nvSpPr>
            <p:spPr>
              <a:xfrm>
                <a:off x="5353497" y="2862629"/>
                <a:ext cx="47623" cy="47637"/>
              </a:xfrm>
              <a:custGeom>
                <a:rect b="b" l="l" r="r" t="t"/>
                <a:pathLst>
                  <a:path extrusionOk="0" h="47637" w="47623">
                    <a:moveTo>
                      <a:pt x="-172" y="22476"/>
                    </a:moveTo>
                    <a:cubicBezTo>
                      <a:pt x="-800" y="35611"/>
                      <a:pt x="9344" y="46774"/>
                      <a:pt x="22479" y="47403"/>
                    </a:cubicBezTo>
                    <a:cubicBezTo>
                      <a:pt x="35614" y="48031"/>
                      <a:pt x="46767" y="37887"/>
                      <a:pt x="47396" y="24752"/>
                    </a:cubicBezTo>
                    <a:cubicBezTo>
                      <a:pt x="48025" y="11617"/>
                      <a:pt x="37890" y="454"/>
                      <a:pt x="24755" y="-175"/>
                    </a:cubicBezTo>
                    <a:cubicBezTo>
                      <a:pt x="24536" y="-184"/>
                      <a:pt x="24327" y="-194"/>
                      <a:pt x="24117" y="-194"/>
                    </a:cubicBezTo>
                    <a:cubicBezTo>
                      <a:pt x="11153" y="-623"/>
                      <a:pt x="295" y="9522"/>
                      <a:pt x="-172" y="224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4" name="Google Shape;1294;p11"/>
              <p:cNvSpPr/>
              <p:nvPr/>
            </p:nvSpPr>
            <p:spPr>
              <a:xfrm>
                <a:off x="5387874" y="2874413"/>
                <a:ext cx="3977" cy="7107"/>
              </a:xfrm>
              <a:custGeom>
                <a:rect b="b" l="l" r="r" t="t"/>
                <a:pathLst>
                  <a:path extrusionOk="0" h="7107" w="3977">
                    <a:moveTo>
                      <a:pt x="408" y="3835"/>
                    </a:moveTo>
                    <a:cubicBezTo>
                      <a:pt x="1170" y="5739"/>
                      <a:pt x="2408" y="7073"/>
                      <a:pt x="3170" y="6883"/>
                    </a:cubicBezTo>
                    <a:cubicBezTo>
                      <a:pt x="3932" y="6692"/>
                      <a:pt x="4028" y="4787"/>
                      <a:pt x="3170" y="2787"/>
                    </a:cubicBezTo>
                    <a:cubicBezTo>
                      <a:pt x="2313" y="786"/>
                      <a:pt x="1265" y="-452"/>
                      <a:pt x="408" y="-166"/>
                    </a:cubicBezTo>
                    <a:cubicBezTo>
                      <a:pt x="-449" y="120"/>
                      <a:pt x="-354" y="1929"/>
                      <a:pt x="408"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5" name="Google Shape;1295;p11"/>
              <p:cNvSpPr/>
              <p:nvPr/>
            </p:nvSpPr>
            <p:spPr>
              <a:xfrm>
                <a:off x="5872626" y="2620551"/>
                <a:ext cx="48031" cy="48031"/>
              </a:xfrm>
              <a:custGeom>
                <a:rect b="b" l="l" r="r" t="t"/>
                <a:pathLst>
                  <a:path extrusionOk="0" h="48031" w="48031">
                    <a:moveTo>
                      <a:pt x="3" y="26905"/>
                    </a:moveTo>
                    <a:cubicBezTo>
                      <a:pt x="1717" y="40059"/>
                      <a:pt x="13757" y="49327"/>
                      <a:pt x="26910" y="47622"/>
                    </a:cubicBezTo>
                    <a:cubicBezTo>
                      <a:pt x="40065" y="45908"/>
                      <a:pt x="49342" y="33868"/>
                      <a:pt x="47628" y="20714"/>
                    </a:cubicBezTo>
                    <a:cubicBezTo>
                      <a:pt x="45922" y="7560"/>
                      <a:pt x="33873" y="-1717"/>
                      <a:pt x="20719" y="-3"/>
                    </a:cubicBezTo>
                    <a:cubicBezTo>
                      <a:pt x="7565" y="1702"/>
                      <a:pt x="-1703" y="13751"/>
                      <a:pt x="3" y="2690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6" name="Google Shape;1296;p11"/>
              <p:cNvSpPr/>
              <p:nvPr/>
            </p:nvSpPr>
            <p:spPr>
              <a:xfrm>
                <a:off x="5905711" y="2631583"/>
                <a:ext cx="4353" cy="6663"/>
              </a:xfrm>
              <a:custGeom>
                <a:rect b="b" l="l" r="r" t="t"/>
                <a:pathLst>
                  <a:path extrusionOk="0" h="6663" w="4353">
                    <a:moveTo>
                      <a:pt x="445" y="3871"/>
                    </a:moveTo>
                    <a:cubicBezTo>
                      <a:pt x="1493" y="5681"/>
                      <a:pt x="2922" y="6824"/>
                      <a:pt x="3684" y="6348"/>
                    </a:cubicBezTo>
                    <a:cubicBezTo>
                      <a:pt x="4446" y="5872"/>
                      <a:pt x="4160" y="4157"/>
                      <a:pt x="3684" y="2348"/>
                    </a:cubicBezTo>
                    <a:cubicBezTo>
                      <a:pt x="3208" y="538"/>
                      <a:pt x="1207" y="-510"/>
                      <a:pt x="445" y="-129"/>
                    </a:cubicBezTo>
                    <a:cubicBezTo>
                      <a:pt x="-317" y="252"/>
                      <a:pt x="-507" y="2062"/>
                      <a:pt x="445" y="387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7" name="Google Shape;1297;p11"/>
              <p:cNvSpPr/>
              <p:nvPr/>
            </p:nvSpPr>
            <p:spPr>
              <a:xfrm>
                <a:off x="5914677" y="2598879"/>
                <a:ext cx="47865" cy="47820"/>
              </a:xfrm>
              <a:custGeom>
                <a:rect b="b" l="l" r="r" t="t"/>
                <a:pathLst>
                  <a:path extrusionOk="0" h="47820" w="47865">
                    <a:moveTo>
                      <a:pt x="-43" y="26004"/>
                    </a:moveTo>
                    <a:cubicBezTo>
                      <a:pt x="1224" y="39148"/>
                      <a:pt x="12911" y="48768"/>
                      <a:pt x="26056" y="47501"/>
                    </a:cubicBezTo>
                    <a:cubicBezTo>
                      <a:pt x="39200" y="46225"/>
                      <a:pt x="48820" y="34548"/>
                      <a:pt x="47553" y="21403"/>
                    </a:cubicBezTo>
                    <a:cubicBezTo>
                      <a:pt x="46277" y="8258"/>
                      <a:pt x="34600" y="-1362"/>
                      <a:pt x="21455" y="-95"/>
                    </a:cubicBezTo>
                    <a:cubicBezTo>
                      <a:pt x="21179" y="-66"/>
                      <a:pt x="20902" y="-38"/>
                      <a:pt x="20626" y="0"/>
                    </a:cubicBezTo>
                    <a:cubicBezTo>
                      <a:pt x="7767" y="1438"/>
                      <a:pt x="-1491" y="13031"/>
                      <a:pt x="-52" y="25889"/>
                    </a:cubicBezTo>
                    <a:cubicBezTo>
                      <a:pt x="-52" y="25927"/>
                      <a:pt x="-43" y="25965"/>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8" name="Google Shape;1298;p11"/>
              <p:cNvSpPr/>
              <p:nvPr/>
            </p:nvSpPr>
            <p:spPr>
              <a:xfrm>
                <a:off x="5947449" y="2608919"/>
                <a:ext cx="4586" cy="6718"/>
              </a:xfrm>
              <a:custGeom>
                <a:rect b="b" l="l" r="r" t="t"/>
                <a:pathLst>
                  <a:path extrusionOk="0" h="6718" w="4586">
                    <a:moveTo>
                      <a:pt x="713" y="3867"/>
                    </a:moveTo>
                    <a:cubicBezTo>
                      <a:pt x="1760" y="5677"/>
                      <a:pt x="3189" y="6820"/>
                      <a:pt x="3951" y="6439"/>
                    </a:cubicBezTo>
                    <a:cubicBezTo>
                      <a:pt x="4713" y="6058"/>
                      <a:pt x="4427" y="4248"/>
                      <a:pt x="3475" y="2438"/>
                    </a:cubicBezTo>
                    <a:cubicBezTo>
                      <a:pt x="2522" y="628"/>
                      <a:pt x="998" y="-515"/>
                      <a:pt x="236" y="-134"/>
                    </a:cubicBezTo>
                    <a:cubicBezTo>
                      <a:pt x="-526" y="247"/>
                      <a:pt x="-240" y="2057"/>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9" name="Google Shape;1299;p11"/>
              <p:cNvSpPr/>
              <p:nvPr/>
            </p:nvSpPr>
            <p:spPr>
              <a:xfrm>
                <a:off x="5997173" y="2541094"/>
                <a:ext cx="47853" cy="47823"/>
              </a:xfrm>
              <a:custGeom>
                <a:rect b="b" l="l" r="r" t="t"/>
                <a:pathLst>
                  <a:path extrusionOk="0" h="47823" w="47853">
                    <a:moveTo>
                      <a:pt x="-53" y="25972"/>
                    </a:moveTo>
                    <a:cubicBezTo>
                      <a:pt x="1195" y="39116"/>
                      <a:pt x="12873" y="48755"/>
                      <a:pt x="26017" y="47508"/>
                    </a:cubicBezTo>
                    <a:cubicBezTo>
                      <a:pt x="39162" y="46260"/>
                      <a:pt x="48801" y="34582"/>
                      <a:pt x="47544" y="21438"/>
                    </a:cubicBezTo>
                    <a:cubicBezTo>
                      <a:pt x="46296" y="8293"/>
                      <a:pt x="34628" y="-1346"/>
                      <a:pt x="21483" y="-98"/>
                    </a:cubicBezTo>
                    <a:cubicBezTo>
                      <a:pt x="21293" y="-79"/>
                      <a:pt x="21093" y="-51"/>
                      <a:pt x="20902" y="-31"/>
                    </a:cubicBezTo>
                    <a:cubicBezTo>
                      <a:pt x="7977" y="1312"/>
                      <a:pt x="-1415" y="12875"/>
                      <a:pt x="-72" y="25800"/>
                    </a:cubicBezTo>
                    <a:cubicBezTo>
                      <a:pt x="-62" y="25857"/>
                      <a:pt x="-62" y="25915"/>
                      <a:pt x="-53" y="259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0" name="Google Shape;1300;p11"/>
              <p:cNvSpPr/>
              <p:nvPr/>
            </p:nvSpPr>
            <p:spPr>
              <a:xfrm>
                <a:off x="6029997" y="2551197"/>
                <a:ext cx="4553" cy="6718"/>
              </a:xfrm>
              <a:custGeom>
                <a:rect b="b" l="l" r="r" t="t"/>
                <a:pathLst>
                  <a:path extrusionOk="0" h="6718" w="4553">
                    <a:moveTo>
                      <a:pt x="652" y="3867"/>
                    </a:moveTo>
                    <a:cubicBezTo>
                      <a:pt x="1699" y="5676"/>
                      <a:pt x="3128" y="6820"/>
                      <a:pt x="3890" y="6439"/>
                    </a:cubicBezTo>
                    <a:cubicBezTo>
                      <a:pt x="4652" y="6058"/>
                      <a:pt x="4461" y="4248"/>
                      <a:pt x="3414" y="2438"/>
                    </a:cubicBezTo>
                    <a:cubicBezTo>
                      <a:pt x="2366" y="628"/>
                      <a:pt x="1032" y="-515"/>
                      <a:pt x="270" y="-134"/>
                    </a:cubicBezTo>
                    <a:cubicBezTo>
                      <a:pt x="-491" y="247"/>
                      <a:pt x="-301" y="2057"/>
                      <a:pt x="652"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1" name="Google Shape;1301;p11"/>
              <p:cNvSpPr/>
              <p:nvPr/>
            </p:nvSpPr>
            <p:spPr>
              <a:xfrm>
                <a:off x="5957070" y="2571637"/>
                <a:ext cx="47857" cy="47820"/>
              </a:xfrm>
              <a:custGeom>
                <a:rect b="b" l="l" r="r" t="t"/>
                <a:pathLst>
                  <a:path extrusionOk="0" h="47820" w="47857">
                    <a:moveTo>
                      <a:pt x="-50" y="26004"/>
                    </a:moveTo>
                    <a:cubicBezTo>
                      <a:pt x="1217" y="39148"/>
                      <a:pt x="12904" y="48768"/>
                      <a:pt x="26048" y="47502"/>
                    </a:cubicBezTo>
                    <a:cubicBezTo>
                      <a:pt x="39193" y="46225"/>
                      <a:pt x="48813" y="34548"/>
                      <a:pt x="47546" y="21403"/>
                    </a:cubicBezTo>
                    <a:cubicBezTo>
                      <a:pt x="46270" y="8259"/>
                      <a:pt x="34592" y="-1362"/>
                      <a:pt x="21448" y="-95"/>
                    </a:cubicBezTo>
                    <a:cubicBezTo>
                      <a:pt x="21171"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2" name="Google Shape;1302;p11"/>
              <p:cNvSpPr/>
              <p:nvPr/>
            </p:nvSpPr>
            <p:spPr>
              <a:xfrm>
                <a:off x="5989808" y="2581833"/>
                <a:ext cx="4641" cy="6658"/>
              </a:xfrm>
              <a:custGeom>
                <a:rect b="b" l="l" r="r" t="t"/>
                <a:pathLst>
                  <a:path extrusionOk="0" h="6658" w="4641">
                    <a:moveTo>
                      <a:pt x="740" y="3902"/>
                    </a:moveTo>
                    <a:cubicBezTo>
                      <a:pt x="1788" y="5616"/>
                      <a:pt x="3216" y="6759"/>
                      <a:pt x="3979" y="6378"/>
                    </a:cubicBezTo>
                    <a:cubicBezTo>
                      <a:pt x="4741" y="5997"/>
                      <a:pt x="4550" y="4188"/>
                      <a:pt x="3502" y="2378"/>
                    </a:cubicBezTo>
                    <a:cubicBezTo>
                      <a:pt x="2455" y="568"/>
                      <a:pt x="1026" y="-575"/>
                      <a:pt x="264" y="-99"/>
                    </a:cubicBezTo>
                    <a:cubicBezTo>
                      <a:pt x="-498" y="377"/>
                      <a:pt x="-308" y="2092"/>
                      <a:pt x="740"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3" name="Google Shape;1303;p11"/>
              <p:cNvSpPr/>
              <p:nvPr/>
            </p:nvSpPr>
            <p:spPr>
              <a:xfrm>
                <a:off x="6041454" y="2513820"/>
                <a:ext cx="47865" cy="47820"/>
              </a:xfrm>
              <a:custGeom>
                <a:rect b="b" l="l" r="r" t="t"/>
                <a:pathLst>
                  <a:path extrusionOk="0" h="47820" w="47865">
                    <a:moveTo>
                      <a:pt x="-43" y="26004"/>
                    </a:moveTo>
                    <a:cubicBezTo>
                      <a:pt x="1224" y="39148"/>
                      <a:pt x="12911" y="48768"/>
                      <a:pt x="26056" y="47502"/>
                    </a:cubicBezTo>
                    <a:cubicBezTo>
                      <a:pt x="39200" y="46225"/>
                      <a:pt x="48820" y="34548"/>
                      <a:pt x="47553" y="21403"/>
                    </a:cubicBezTo>
                    <a:cubicBezTo>
                      <a:pt x="46277" y="8259"/>
                      <a:pt x="34600" y="-1362"/>
                      <a:pt x="21455" y="-95"/>
                    </a:cubicBezTo>
                    <a:cubicBezTo>
                      <a:pt x="21179" y="-66"/>
                      <a:pt x="20902" y="-38"/>
                      <a:pt x="20626" y="0"/>
                    </a:cubicBezTo>
                    <a:cubicBezTo>
                      <a:pt x="7767" y="1439"/>
                      <a:pt x="-1491" y="13031"/>
                      <a:pt x="-52" y="25890"/>
                    </a:cubicBezTo>
                    <a:cubicBezTo>
                      <a:pt x="-52" y="25928"/>
                      <a:pt x="-43" y="25966"/>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4" name="Google Shape;1304;p11"/>
              <p:cNvSpPr/>
              <p:nvPr/>
            </p:nvSpPr>
            <p:spPr>
              <a:xfrm>
                <a:off x="6074426" y="2524046"/>
                <a:ext cx="4605" cy="6657"/>
              </a:xfrm>
              <a:custGeom>
                <a:rect b="b" l="l" r="r" t="t"/>
                <a:pathLst>
                  <a:path extrusionOk="0" h="6657" w="4605">
                    <a:moveTo>
                      <a:pt x="799" y="3872"/>
                    </a:moveTo>
                    <a:cubicBezTo>
                      <a:pt x="1752" y="5586"/>
                      <a:pt x="3181" y="6824"/>
                      <a:pt x="3942" y="6348"/>
                    </a:cubicBezTo>
                    <a:cubicBezTo>
                      <a:pt x="4705" y="5872"/>
                      <a:pt x="4514" y="4157"/>
                      <a:pt x="3466" y="2348"/>
                    </a:cubicBezTo>
                    <a:cubicBezTo>
                      <a:pt x="2419" y="538"/>
                      <a:pt x="1085" y="-510"/>
                      <a:pt x="323" y="-129"/>
                    </a:cubicBezTo>
                    <a:cubicBezTo>
                      <a:pt x="-439" y="252"/>
                      <a:pt x="-439" y="2062"/>
                      <a:pt x="799" y="38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5" name="Google Shape;1305;p11"/>
              <p:cNvSpPr/>
              <p:nvPr/>
            </p:nvSpPr>
            <p:spPr>
              <a:xfrm>
                <a:off x="6083181" y="2486579"/>
                <a:ext cx="47857" cy="47820"/>
              </a:xfrm>
              <a:custGeom>
                <a:rect b="b" l="l" r="r" t="t"/>
                <a:pathLst>
                  <a:path extrusionOk="0" h="47820" w="47857">
                    <a:moveTo>
                      <a:pt x="-50" y="26004"/>
                    </a:moveTo>
                    <a:cubicBezTo>
                      <a:pt x="1217" y="39148"/>
                      <a:pt x="12904" y="48768"/>
                      <a:pt x="26048" y="47502"/>
                    </a:cubicBezTo>
                    <a:cubicBezTo>
                      <a:pt x="39193" y="46225"/>
                      <a:pt x="48813" y="34548"/>
                      <a:pt x="47546" y="21403"/>
                    </a:cubicBezTo>
                    <a:cubicBezTo>
                      <a:pt x="46270" y="8258"/>
                      <a:pt x="34592" y="-1362"/>
                      <a:pt x="21448" y="-95"/>
                    </a:cubicBezTo>
                    <a:cubicBezTo>
                      <a:pt x="21172"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6" name="Google Shape;1306;p11"/>
              <p:cNvSpPr/>
              <p:nvPr/>
            </p:nvSpPr>
            <p:spPr>
              <a:xfrm>
                <a:off x="6115946" y="2497190"/>
                <a:ext cx="4586" cy="6718"/>
              </a:xfrm>
              <a:custGeom>
                <a:rect b="b" l="l" r="r" t="t"/>
                <a:pathLst>
                  <a:path extrusionOk="0" h="6718" w="4586">
                    <a:moveTo>
                      <a:pt x="713" y="3867"/>
                    </a:moveTo>
                    <a:cubicBezTo>
                      <a:pt x="1760" y="5677"/>
                      <a:pt x="3189" y="6820"/>
                      <a:pt x="3951" y="6439"/>
                    </a:cubicBezTo>
                    <a:cubicBezTo>
                      <a:pt x="4713" y="6058"/>
                      <a:pt x="4427" y="4248"/>
                      <a:pt x="3475" y="2438"/>
                    </a:cubicBezTo>
                    <a:cubicBezTo>
                      <a:pt x="2522" y="628"/>
                      <a:pt x="998" y="-515"/>
                      <a:pt x="236" y="-134"/>
                    </a:cubicBezTo>
                    <a:cubicBezTo>
                      <a:pt x="-526" y="247"/>
                      <a:pt x="-240" y="1581"/>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7" name="Google Shape;1307;p11"/>
              <p:cNvSpPr/>
              <p:nvPr/>
            </p:nvSpPr>
            <p:spPr>
              <a:xfrm>
                <a:off x="6126434" y="2461718"/>
                <a:ext cx="47849" cy="47820"/>
              </a:xfrm>
              <a:custGeom>
                <a:rect b="b" l="l" r="r" t="t"/>
                <a:pathLst>
                  <a:path extrusionOk="0" h="47820" w="47849">
                    <a:moveTo>
                      <a:pt x="-59" y="26004"/>
                    </a:moveTo>
                    <a:cubicBezTo>
                      <a:pt x="1208" y="39148"/>
                      <a:pt x="12895" y="48768"/>
                      <a:pt x="26039" y="47502"/>
                    </a:cubicBezTo>
                    <a:cubicBezTo>
                      <a:pt x="39184" y="46225"/>
                      <a:pt x="48804" y="34548"/>
                      <a:pt x="47537" y="21403"/>
                    </a:cubicBezTo>
                    <a:cubicBezTo>
                      <a:pt x="46261" y="8259"/>
                      <a:pt x="34583" y="-1362"/>
                      <a:pt x="21439" y="-95"/>
                    </a:cubicBezTo>
                    <a:cubicBezTo>
                      <a:pt x="21163" y="-66"/>
                      <a:pt x="20886" y="-38"/>
                      <a:pt x="20610" y="0"/>
                    </a:cubicBezTo>
                    <a:cubicBezTo>
                      <a:pt x="7761" y="1544"/>
                      <a:pt x="-1459" y="13135"/>
                      <a:pt x="-59"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8" name="Google Shape;1308;p11"/>
              <p:cNvSpPr/>
              <p:nvPr/>
            </p:nvSpPr>
            <p:spPr>
              <a:xfrm>
                <a:off x="6159258" y="2471854"/>
                <a:ext cx="4546" cy="6718"/>
              </a:xfrm>
              <a:custGeom>
                <a:rect b="b" l="l" r="r" t="t"/>
                <a:pathLst>
                  <a:path extrusionOk="0" h="6718" w="4546">
                    <a:moveTo>
                      <a:pt x="740" y="3867"/>
                    </a:moveTo>
                    <a:cubicBezTo>
                      <a:pt x="1693" y="5676"/>
                      <a:pt x="3121" y="6819"/>
                      <a:pt x="3883" y="6438"/>
                    </a:cubicBezTo>
                    <a:cubicBezTo>
                      <a:pt x="4645" y="6058"/>
                      <a:pt x="4455" y="4248"/>
                      <a:pt x="3407" y="2438"/>
                    </a:cubicBezTo>
                    <a:cubicBezTo>
                      <a:pt x="2359" y="628"/>
                      <a:pt x="1026" y="-515"/>
                      <a:pt x="264" y="-134"/>
                    </a:cubicBezTo>
                    <a:cubicBezTo>
                      <a:pt x="-498" y="247"/>
                      <a:pt x="-308" y="2057"/>
                      <a:pt x="740"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9" name="Google Shape;1309;p11"/>
              <p:cNvSpPr/>
              <p:nvPr/>
            </p:nvSpPr>
            <p:spPr>
              <a:xfrm>
                <a:off x="6167756" y="2433905"/>
                <a:ext cx="47865" cy="47820"/>
              </a:xfrm>
              <a:custGeom>
                <a:rect b="b" l="l" r="r" t="t"/>
                <a:pathLst>
                  <a:path extrusionOk="0" h="47820" w="47865">
                    <a:moveTo>
                      <a:pt x="-43" y="26004"/>
                    </a:moveTo>
                    <a:cubicBezTo>
                      <a:pt x="1224" y="39148"/>
                      <a:pt x="12911" y="48768"/>
                      <a:pt x="26056" y="47502"/>
                    </a:cubicBezTo>
                    <a:cubicBezTo>
                      <a:pt x="39200" y="46225"/>
                      <a:pt x="48820" y="34548"/>
                      <a:pt x="47553" y="21403"/>
                    </a:cubicBezTo>
                    <a:cubicBezTo>
                      <a:pt x="46277" y="8258"/>
                      <a:pt x="34599" y="-1362"/>
                      <a:pt x="21455" y="-95"/>
                    </a:cubicBezTo>
                    <a:cubicBezTo>
                      <a:pt x="21179" y="-66"/>
                      <a:pt x="20902" y="-38"/>
                      <a:pt x="20626" y="0"/>
                    </a:cubicBezTo>
                    <a:cubicBezTo>
                      <a:pt x="7767" y="1439"/>
                      <a:pt x="-1491" y="13031"/>
                      <a:pt x="-52" y="25889"/>
                    </a:cubicBezTo>
                    <a:cubicBezTo>
                      <a:pt x="-52" y="25927"/>
                      <a:pt x="-43" y="25965"/>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0" name="Google Shape;1310;p11"/>
              <p:cNvSpPr/>
              <p:nvPr/>
            </p:nvSpPr>
            <p:spPr>
              <a:xfrm>
                <a:off x="6200528" y="2444041"/>
                <a:ext cx="4614" cy="6718"/>
              </a:xfrm>
              <a:custGeom>
                <a:rect b="b" l="l" r="r" t="t"/>
                <a:pathLst>
                  <a:path extrusionOk="0" h="6718" w="4614">
                    <a:moveTo>
                      <a:pt x="713" y="3867"/>
                    </a:moveTo>
                    <a:cubicBezTo>
                      <a:pt x="1760" y="5676"/>
                      <a:pt x="3189" y="6820"/>
                      <a:pt x="3951" y="6439"/>
                    </a:cubicBezTo>
                    <a:cubicBezTo>
                      <a:pt x="4713" y="6058"/>
                      <a:pt x="4523" y="4248"/>
                      <a:pt x="3475" y="2438"/>
                    </a:cubicBezTo>
                    <a:cubicBezTo>
                      <a:pt x="2427" y="628"/>
                      <a:pt x="998" y="-515"/>
                      <a:pt x="236" y="-134"/>
                    </a:cubicBezTo>
                    <a:cubicBezTo>
                      <a:pt x="-526" y="247"/>
                      <a:pt x="-240" y="2057"/>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1" name="Google Shape;1311;p11"/>
              <p:cNvSpPr/>
              <p:nvPr/>
            </p:nvSpPr>
            <p:spPr>
              <a:xfrm>
                <a:off x="6203292" y="2398854"/>
                <a:ext cx="47857" cy="47820"/>
              </a:xfrm>
              <a:custGeom>
                <a:rect b="b" l="l" r="r" t="t"/>
                <a:pathLst>
                  <a:path extrusionOk="0" h="47820" w="47857">
                    <a:moveTo>
                      <a:pt x="-50" y="26004"/>
                    </a:moveTo>
                    <a:cubicBezTo>
                      <a:pt x="1217" y="39148"/>
                      <a:pt x="12904" y="48768"/>
                      <a:pt x="26048" y="47501"/>
                    </a:cubicBezTo>
                    <a:cubicBezTo>
                      <a:pt x="39193" y="46225"/>
                      <a:pt x="48813" y="34548"/>
                      <a:pt x="47546" y="21403"/>
                    </a:cubicBezTo>
                    <a:cubicBezTo>
                      <a:pt x="46270" y="8258"/>
                      <a:pt x="34592" y="-1362"/>
                      <a:pt x="21448" y="-95"/>
                    </a:cubicBezTo>
                    <a:cubicBezTo>
                      <a:pt x="21171"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2" name="Google Shape;1312;p11"/>
              <p:cNvSpPr/>
              <p:nvPr/>
            </p:nvSpPr>
            <p:spPr>
              <a:xfrm>
                <a:off x="6236358" y="2408894"/>
                <a:ext cx="4598" cy="6718"/>
              </a:xfrm>
              <a:custGeom>
                <a:rect b="b" l="l" r="r" t="t"/>
                <a:pathLst>
                  <a:path extrusionOk="0" h="6718" w="4598">
                    <a:moveTo>
                      <a:pt x="792" y="3867"/>
                    </a:moveTo>
                    <a:cubicBezTo>
                      <a:pt x="1745" y="5677"/>
                      <a:pt x="3174" y="6820"/>
                      <a:pt x="3936" y="6439"/>
                    </a:cubicBezTo>
                    <a:cubicBezTo>
                      <a:pt x="4698" y="6058"/>
                      <a:pt x="4507" y="4248"/>
                      <a:pt x="3459" y="2438"/>
                    </a:cubicBezTo>
                    <a:cubicBezTo>
                      <a:pt x="2412" y="628"/>
                      <a:pt x="983" y="-515"/>
                      <a:pt x="316" y="-134"/>
                    </a:cubicBezTo>
                    <a:cubicBezTo>
                      <a:pt x="-351" y="247"/>
                      <a:pt x="-541" y="2057"/>
                      <a:pt x="792"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3" name="Google Shape;1313;p11"/>
              <p:cNvSpPr/>
              <p:nvPr/>
            </p:nvSpPr>
            <p:spPr>
              <a:xfrm>
                <a:off x="6236638" y="2367135"/>
                <a:ext cx="47849" cy="47820"/>
              </a:xfrm>
              <a:custGeom>
                <a:rect b="b" l="l" r="r" t="t"/>
                <a:pathLst>
                  <a:path extrusionOk="0" h="47820" w="47849">
                    <a:moveTo>
                      <a:pt x="-59" y="26004"/>
                    </a:moveTo>
                    <a:cubicBezTo>
                      <a:pt x="1208" y="39148"/>
                      <a:pt x="12895" y="48768"/>
                      <a:pt x="26039" y="47502"/>
                    </a:cubicBezTo>
                    <a:cubicBezTo>
                      <a:pt x="39184" y="46225"/>
                      <a:pt x="48804" y="34548"/>
                      <a:pt x="47537" y="21403"/>
                    </a:cubicBezTo>
                    <a:cubicBezTo>
                      <a:pt x="46261" y="8259"/>
                      <a:pt x="34583" y="-1362"/>
                      <a:pt x="21439" y="-95"/>
                    </a:cubicBezTo>
                    <a:cubicBezTo>
                      <a:pt x="21163" y="-66"/>
                      <a:pt x="20886" y="-38"/>
                      <a:pt x="20610" y="0"/>
                    </a:cubicBezTo>
                    <a:cubicBezTo>
                      <a:pt x="7761" y="1543"/>
                      <a:pt x="-1459" y="13135"/>
                      <a:pt x="-59"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4" name="Google Shape;1314;p11"/>
              <p:cNvSpPr/>
              <p:nvPr/>
            </p:nvSpPr>
            <p:spPr>
              <a:xfrm>
                <a:off x="6272061" y="2376985"/>
                <a:ext cx="4586" cy="6718"/>
              </a:xfrm>
              <a:custGeom>
                <a:rect b="b" l="l" r="r" t="t"/>
                <a:pathLst>
                  <a:path extrusionOk="0" h="6718" w="4586">
                    <a:moveTo>
                      <a:pt x="713" y="3867"/>
                    </a:moveTo>
                    <a:cubicBezTo>
                      <a:pt x="1760" y="5677"/>
                      <a:pt x="3189" y="6820"/>
                      <a:pt x="3951" y="6439"/>
                    </a:cubicBezTo>
                    <a:cubicBezTo>
                      <a:pt x="4713" y="6057"/>
                      <a:pt x="4427" y="4248"/>
                      <a:pt x="3475" y="2438"/>
                    </a:cubicBezTo>
                    <a:cubicBezTo>
                      <a:pt x="2522" y="628"/>
                      <a:pt x="998" y="-515"/>
                      <a:pt x="236" y="-134"/>
                    </a:cubicBezTo>
                    <a:cubicBezTo>
                      <a:pt x="-526" y="247"/>
                      <a:pt x="-240" y="2057"/>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5" name="Google Shape;1315;p11"/>
              <p:cNvSpPr/>
              <p:nvPr/>
            </p:nvSpPr>
            <p:spPr>
              <a:xfrm>
                <a:off x="6268157" y="2325330"/>
                <a:ext cx="47657" cy="47629"/>
              </a:xfrm>
              <a:custGeom>
                <a:rect b="b" l="l" r="r" t="t"/>
                <a:pathLst>
                  <a:path extrusionOk="0" h="47629" w="47657">
                    <a:moveTo>
                      <a:pt x="-50" y="25994"/>
                    </a:moveTo>
                    <a:cubicBezTo>
                      <a:pt x="1264" y="39081"/>
                      <a:pt x="12942" y="48616"/>
                      <a:pt x="26029" y="47301"/>
                    </a:cubicBezTo>
                    <a:cubicBezTo>
                      <a:pt x="39107" y="45987"/>
                      <a:pt x="48651" y="34309"/>
                      <a:pt x="47337" y="21231"/>
                    </a:cubicBezTo>
                    <a:cubicBezTo>
                      <a:pt x="46022" y="8144"/>
                      <a:pt x="34344" y="-1400"/>
                      <a:pt x="21257" y="-86"/>
                    </a:cubicBezTo>
                    <a:cubicBezTo>
                      <a:pt x="21048" y="-57"/>
                      <a:pt x="20828" y="-38"/>
                      <a:pt x="20619" y="-10"/>
                    </a:cubicBezTo>
                    <a:cubicBezTo>
                      <a:pt x="7741" y="1486"/>
                      <a:pt x="-1498" y="13116"/>
                      <a:pt x="-50" y="2599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6" name="Google Shape;1316;p11"/>
              <p:cNvSpPr/>
              <p:nvPr/>
            </p:nvSpPr>
            <p:spPr>
              <a:xfrm>
                <a:off x="6303206" y="2335261"/>
                <a:ext cx="4493" cy="6663"/>
              </a:xfrm>
              <a:custGeom>
                <a:rect b="b" l="l" r="r" t="t"/>
                <a:pathLst>
                  <a:path extrusionOk="0" h="6663" w="4493">
                    <a:moveTo>
                      <a:pt x="619" y="3872"/>
                    </a:moveTo>
                    <a:cubicBezTo>
                      <a:pt x="1667" y="5681"/>
                      <a:pt x="3096" y="6824"/>
                      <a:pt x="3858" y="6348"/>
                    </a:cubicBezTo>
                    <a:cubicBezTo>
                      <a:pt x="4620" y="5872"/>
                      <a:pt x="4334" y="4157"/>
                      <a:pt x="3381" y="2347"/>
                    </a:cubicBezTo>
                    <a:cubicBezTo>
                      <a:pt x="2429" y="538"/>
                      <a:pt x="905" y="-510"/>
                      <a:pt x="143" y="-129"/>
                    </a:cubicBezTo>
                    <a:cubicBezTo>
                      <a:pt x="-619" y="252"/>
                      <a:pt x="48" y="1966"/>
                      <a:pt x="619" y="38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7" name="Google Shape;1317;p11"/>
              <p:cNvSpPr/>
              <p:nvPr/>
            </p:nvSpPr>
            <p:spPr>
              <a:xfrm>
                <a:off x="6296066" y="2281612"/>
                <a:ext cx="47856" cy="47818"/>
              </a:xfrm>
              <a:custGeom>
                <a:rect b="b" l="l" r="r" t="t"/>
                <a:pathLst>
                  <a:path extrusionOk="0" h="47818" w="47856">
                    <a:moveTo>
                      <a:pt x="-51" y="25993"/>
                    </a:moveTo>
                    <a:cubicBezTo>
                      <a:pt x="1216" y="39137"/>
                      <a:pt x="12893" y="48767"/>
                      <a:pt x="26038" y="47500"/>
                    </a:cubicBezTo>
                    <a:cubicBezTo>
                      <a:pt x="39183" y="46233"/>
                      <a:pt x="48812" y="34555"/>
                      <a:pt x="47545" y="21411"/>
                    </a:cubicBezTo>
                    <a:cubicBezTo>
                      <a:pt x="46279" y="8276"/>
                      <a:pt x="34601" y="-1354"/>
                      <a:pt x="21456" y="-97"/>
                    </a:cubicBezTo>
                    <a:cubicBezTo>
                      <a:pt x="21209" y="-68"/>
                      <a:pt x="20961" y="-39"/>
                      <a:pt x="20713" y="-11"/>
                    </a:cubicBezTo>
                    <a:cubicBezTo>
                      <a:pt x="7798" y="1437"/>
                      <a:pt x="-1499" y="13077"/>
                      <a:pt x="-51" y="25983"/>
                    </a:cubicBezTo>
                    <a:cubicBezTo>
                      <a:pt x="-51" y="25993"/>
                      <a:pt x="-51" y="25993"/>
                      <a:pt x="-51" y="2599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8" name="Google Shape;1318;p11"/>
              <p:cNvSpPr/>
              <p:nvPr/>
            </p:nvSpPr>
            <p:spPr>
              <a:xfrm>
                <a:off x="6331631" y="2291355"/>
                <a:ext cx="4670" cy="6718"/>
              </a:xfrm>
              <a:custGeom>
                <a:rect b="b" l="l" r="r" t="t"/>
                <a:pathLst>
                  <a:path extrusionOk="0" h="6718" w="4670">
                    <a:moveTo>
                      <a:pt x="769" y="3867"/>
                    </a:moveTo>
                    <a:cubicBezTo>
                      <a:pt x="1817" y="5676"/>
                      <a:pt x="3246" y="6820"/>
                      <a:pt x="4007" y="6439"/>
                    </a:cubicBezTo>
                    <a:cubicBezTo>
                      <a:pt x="4770" y="6058"/>
                      <a:pt x="4579" y="4248"/>
                      <a:pt x="3531" y="2438"/>
                    </a:cubicBezTo>
                    <a:cubicBezTo>
                      <a:pt x="2483" y="628"/>
                      <a:pt x="1055" y="-515"/>
                      <a:pt x="293" y="-134"/>
                    </a:cubicBezTo>
                    <a:cubicBezTo>
                      <a:pt x="-469" y="247"/>
                      <a:pt x="-374" y="2057"/>
                      <a:pt x="769"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9" name="Google Shape;1319;p11"/>
              <p:cNvSpPr/>
              <p:nvPr/>
            </p:nvSpPr>
            <p:spPr>
              <a:xfrm>
                <a:off x="6322926" y="2231499"/>
                <a:ext cx="47857" cy="47820"/>
              </a:xfrm>
              <a:custGeom>
                <a:rect b="b" l="l" r="r" t="t"/>
                <a:pathLst>
                  <a:path extrusionOk="0" h="47820" w="47857">
                    <a:moveTo>
                      <a:pt x="-50" y="26004"/>
                    </a:moveTo>
                    <a:cubicBezTo>
                      <a:pt x="1217" y="39148"/>
                      <a:pt x="12904" y="48768"/>
                      <a:pt x="26048" y="47502"/>
                    </a:cubicBezTo>
                    <a:cubicBezTo>
                      <a:pt x="39193" y="46225"/>
                      <a:pt x="48813" y="34548"/>
                      <a:pt x="47546" y="21403"/>
                    </a:cubicBezTo>
                    <a:cubicBezTo>
                      <a:pt x="46270" y="8259"/>
                      <a:pt x="34592" y="-1362"/>
                      <a:pt x="21448" y="-95"/>
                    </a:cubicBezTo>
                    <a:cubicBezTo>
                      <a:pt x="21171"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20" name="Google Shape;1320;p11"/>
              <p:cNvSpPr/>
              <p:nvPr/>
            </p:nvSpPr>
            <p:spPr>
              <a:xfrm>
                <a:off x="6358711" y="2241349"/>
                <a:ext cx="4546" cy="6718"/>
              </a:xfrm>
              <a:custGeom>
                <a:rect b="b" l="l" r="r" t="t"/>
                <a:pathLst>
                  <a:path extrusionOk="0" h="6718" w="4546">
                    <a:moveTo>
                      <a:pt x="740" y="3867"/>
                    </a:moveTo>
                    <a:cubicBezTo>
                      <a:pt x="1788" y="5676"/>
                      <a:pt x="3121" y="6820"/>
                      <a:pt x="3883" y="6439"/>
                    </a:cubicBezTo>
                    <a:cubicBezTo>
                      <a:pt x="4645" y="6058"/>
                      <a:pt x="4455" y="4248"/>
                      <a:pt x="3407" y="2438"/>
                    </a:cubicBezTo>
                    <a:cubicBezTo>
                      <a:pt x="2359" y="628"/>
                      <a:pt x="1026" y="-515"/>
                      <a:pt x="264" y="-134"/>
                    </a:cubicBezTo>
                    <a:cubicBezTo>
                      <a:pt x="-498" y="247"/>
                      <a:pt x="-308" y="2533"/>
                      <a:pt x="740"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21" name="Google Shape;1321;p11"/>
              <p:cNvSpPr/>
              <p:nvPr/>
            </p:nvSpPr>
            <p:spPr>
              <a:xfrm>
                <a:off x="6154006" y="2067962"/>
                <a:ext cx="47816" cy="47816"/>
              </a:xfrm>
              <a:custGeom>
                <a:rect b="b" l="l" r="r" t="t"/>
                <a:pathLst>
                  <a:path extrusionOk="0" h="47816" w="47816">
                    <a:moveTo>
                      <a:pt x="47616" y="23520"/>
                    </a:moveTo>
                    <a:cubicBezTo>
                      <a:pt x="47712" y="36722"/>
                      <a:pt x="37091" y="47504"/>
                      <a:pt x="23890" y="47609"/>
                    </a:cubicBezTo>
                    <a:cubicBezTo>
                      <a:pt x="10688" y="47704"/>
                      <a:pt x="-94" y="37083"/>
                      <a:pt x="-199" y="23882"/>
                    </a:cubicBezTo>
                    <a:cubicBezTo>
                      <a:pt x="-294" y="10680"/>
                      <a:pt x="10326" y="-102"/>
                      <a:pt x="23528" y="-207"/>
                    </a:cubicBezTo>
                    <a:cubicBezTo>
                      <a:pt x="23813" y="-207"/>
                      <a:pt x="24090" y="-207"/>
                      <a:pt x="24375" y="-197"/>
                    </a:cubicBezTo>
                    <a:cubicBezTo>
                      <a:pt x="37330" y="-45"/>
                      <a:pt x="47721" y="10566"/>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22" name="Google Shape;1322;p11"/>
              <p:cNvSpPr/>
              <p:nvPr/>
            </p:nvSpPr>
            <p:spPr>
              <a:xfrm>
                <a:off x="6163722" y="2079266"/>
                <a:ext cx="4084" cy="6964"/>
              </a:xfrm>
              <a:custGeom>
                <a:rect b="b" l="l" r="r" t="t"/>
                <a:pathLst>
                  <a:path extrusionOk="0" h="6964" w="4084">
                    <a:moveTo>
                      <a:pt x="3229" y="3834"/>
                    </a:moveTo>
                    <a:cubicBezTo>
                      <a:pt x="2467" y="5740"/>
                      <a:pt x="1134" y="7073"/>
                      <a:pt x="372" y="6692"/>
                    </a:cubicBezTo>
                    <a:cubicBezTo>
                      <a:pt x="-390" y="6311"/>
                      <a:pt x="-390" y="4597"/>
                      <a:pt x="372" y="2692"/>
                    </a:cubicBezTo>
                    <a:cubicBezTo>
                      <a:pt x="1134" y="787"/>
                      <a:pt x="2563" y="-452"/>
                      <a:pt x="3325" y="-166"/>
                    </a:cubicBezTo>
                    <a:cubicBezTo>
                      <a:pt x="4087" y="120"/>
                      <a:pt x="4087"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23" name="Google Shape;1323;p11"/>
              <p:cNvSpPr/>
              <p:nvPr/>
            </p:nvSpPr>
            <p:spPr>
              <a:xfrm>
                <a:off x="6207822" y="2077487"/>
                <a:ext cx="47817" cy="47816"/>
              </a:xfrm>
              <a:custGeom>
                <a:rect b="b" l="l" r="r" t="t"/>
                <a:pathLst>
                  <a:path extrusionOk="0" h="47816" w="47817">
                    <a:moveTo>
                      <a:pt x="47617" y="23520"/>
                    </a:moveTo>
                    <a:cubicBezTo>
                      <a:pt x="47721" y="36722"/>
                      <a:pt x="37091" y="47504"/>
                      <a:pt x="23890" y="47609"/>
                    </a:cubicBezTo>
                    <a:cubicBezTo>
                      <a:pt x="10688" y="47704"/>
                      <a:pt x="-94" y="37083"/>
                      <a:pt x="-199" y="23882"/>
                    </a:cubicBezTo>
                    <a:cubicBezTo>
                      <a:pt x="-294" y="10680"/>
                      <a:pt x="10326" y="-102"/>
                      <a:pt x="23528" y="-207"/>
                    </a:cubicBezTo>
                    <a:cubicBezTo>
                      <a:pt x="23813" y="-207"/>
                      <a:pt x="24090" y="-207"/>
                      <a:pt x="24376" y="-197"/>
                    </a:cubicBezTo>
                    <a:cubicBezTo>
                      <a:pt x="37320" y="-93"/>
                      <a:pt x="47721" y="10480"/>
                      <a:pt x="47617" y="23425"/>
                    </a:cubicBezTo>
                    <a:cubicBezTo>
                      <a:pt x="47617" y="23453"/>
                      <a:pt x="47617" y="23491"/>
                      <a:pt x="47617"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24" name="Google Shape;1324;p11"/>
              <p:cNvSpPr/>
              <p:nvPr/>
            </p:nvSpPr>
            <p:spPr>
              <a:xfrm>
                <a:off x="6217538" y="2088219"/>
                <a:ext cx="4036" cy="6964"/>
              </a:xfrm>
              <a:custGeom>
                <a:rect b="b" l="l" r="r" t="t"/>
                <a:pathLst>
                  <a:path extrusionOk="0" h="6964" w="4036">
                    <a:moveTo>
                      <a:pt x="3229" y="3834"/>
                    </a:moveTo>
                    <a:cubicBezTo>
                      <a:pt x="2467" y="5739"/>
                      <a:pt x="1134" y="7073"/>
                      <a:pt x="372" y="6692"/>
                    </a:cubicBezTo>
                    <a:cubicBezTo>
                      <a:pt x="-390" y="6311"/>
                      <a:pt x="-390" y="4597"/>
                      <a:pt x="372" y="2692"/>
                    </a:cubicBezTo>
                    <a:cubicBezTo>
                      <a:pt x="1134" y="787"/>
                      <a:pt x="2467" y="-452"/>
                      <a:pt x="3229" y="-166"/>
                    </a:cubicBezTo>
                    <a:cubicBezTo>
                      <a:pt x="3991" y="120"/>
                      <a:pt x="4087"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25" name="Google Shape;1325;p11"/>
              <p:cNvSpPr/>
              <p:nvPr/>
            </p:nvSpPr>
            <p:spPr>
              <a:xfrm>
                <a:off x="6260496" y="2085869"/>
                <a:ext cx="47625" cy="47625"/>
              </a:xfrm>
              <a:custGeom>
                <a:rect b="b" l="l" r="r" t="t"/>
                <a:pathLst>
                  <a:path extrusionOk="0" h="47625" w="47625">
                    <a:moveTo>
                      <a:pt x="47426" y="23520"/>
                    </a:moveTo>
                    <a:cubicBezTo>
                      <a:pt x="47473" y="36674"/>
                      <a:pt x="36853" y="47370"/>
                      <a:pt x="23699" y="47418"/>
                    </a:cubicBezTo>
                    <a:cubicBezTo>
                      <a:pt x="10554" y="47466"/>
                      <a:pt x="-152" y="36845"/>
                      <a:pt x="-200" y="23701"/>
                    </a:cubicBezTo>
                    <a:cubicBezTo>
                      <a:pt x="-247" y="10547"/>
                      <a:pt x="10373" y="-159"/>
                      <a:pt x="23527" y="-207"/>
                    </a:cubicBezTo>
                    <a:cubicBezTo>
                      <a:pt x="23746" y="-207"/>
                      <a:pt x="23966" y="-207"/>
                      <a:pt x="24184" y="-197"/>
                    </a:cubicBezTo>
                    <a:cubicBezTo>
                      <a:pt x="37129" y="-93"/>
                      <a:pt x="47530" y="10480"/>
                      <a:pt x="47426" y="23425"/>
                    </a:cubicBezTo>
                    <a:cubicBezTo>
                      <a:pt x="47426" y="23453"/>
                      <a:pt x="47426" y="23491"/>
                      <a:pt x="4742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26" name="Google Shape;1326;p11"/>
              <p:cNvSpPr/>
              <p:nvPr/>
            </p:nvSpPr>
            <p:spPr>
              <a:xfrm>
                <a:off x="6270021" y="2097077"/>
                <a:ext cx="4050" cy="7032"/>
              </a:xfrm>
              <a:custGeom>
                <a:rect b="b" l="l" r="r" t="t"/>
                <a:pathLst>
                  <a:path extrusionOk="0" h="7032" w="4050">
                    <a:moveTo>
                      <a:pt x="3324" y="3930"/>
                    </a:moveTo>
                    <a:cubicBezTo>
                      <a:pt x="2467" y="5740"/>
                      <a:pt x="1134" y="7073"/>
                      <a:pt x="372" y="6787"/>
                    </a:cubicBezTo>
                    <a:cubicBezTo>
                      <a:pt x="-390" y="6502"/>
                      <a:pt x="-390" y="4597"/>
                      <a:pt x="372" y="2691"/>
                    </a:cubicBezTo>
                    <a:cubicBezTo>
                      <a:pt x="1134" y="786"/>
                      <a:pt x="2467" y="-452"/>
                      <a:pt x="3229" y="-166"/>
                    </a:cubicBezTo>
                    <a:cubicBezTo>
                      <a:pt x="3991" y="120"/>
                      <a:pt x="4087" y="2025"/>
                      <a:pt x="3324"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27" name="Google Shape;1327;p11"/>
              <p:cNvSpPr/>
              <p:nvPr/>
            </p:nvSpPr>
            <p:spPr>
              <a:xfrm>
                <a:off x="6309073" y="2095870"/>
                <a:ext cx="47817" cy="47815"/>
              </a:xfrm>
              <a:custGeom>
                <a:rect b="b" l="l" r="r" t="t"/>
                <a:pathLst>
                  <a:path extrusionOk="0" h="47815" w="47817">
                    <a:moveTo>
                      <a:pt x="47616" y="23615"/>
                    </a:moveTo>
                    <a:cubicBezTo>
                      <a:pt x="47664" y="36817"/>
                      <a:pt x="36996" y="47561"/>
                      <a:pt x="23794" y="47609"/>
                    </a:cubicBezTo>
                    <a:cubicBezTo>
                      <a:pt x="10592" y="47656"/>
                      <a:pt x="-152" y="36988"/>
                      <a:pt x="-200" y="23787"/>
                    </a:cubicBezTo>
                    <a:cubicBezTo>
                      <a:pt x="-247" y="10585"/>
                      <a:pt x="10421" y="-159"/>
                      <a:pt x="23623" y="-207"/>
                    </a:cubicBezTo>
                    <a:cubicBezTo>
                      <a:pt x="23870" y="-207"/>
                      <a:pt x="24128" y="-207"/>
                      <a:pt x="24375" y="-197"/>
                    </a:cubicBezTo>
                    <a:cubicBezTo>
                      <a:pt x="37367" y="-45"/>
                      <a:pt x="47769" y="10623"/>
                      <a:pt x="47616" y="23615"/>
                    </a:cubicBezTo>
                    <a:cubicBezTo>
                      <a:pt x="47616" y="23615"/>
                      <a:pt x="47616" y="23615"/>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28" name="Google Shape;1328;p11"/>
              <p:cNvSpPr/>
              <p:nvPr/>
            </p:nvSpPr>
            <p:spPr>
              <a:xfrm>
                <a:off x="6318693" y="2107153"/>
                <a:ext cx="4088" cy="6960"/>
              </a:xfrm>
              <a:custGeom>
                <a:rect b="b" l="l" r="r" t="t"/>
                <a:pathLst>
                  <a:path extrusionOk="0" h="6960" w="4088">
                    <a:moveTo>
                      <a:pt x="3325" y="3856"/>
                    </a:moveTo>
                    <a:cubicBezTo>
                      <a:pt x="2467" y="5761"/>
                      <a:pt x="1134" y="6999"/>
                      <a:pt x="372" y="6713"/>
                    </a:cubicBezTo>
                    <a:cubicBezTo>
                      <a:pt x="-390" y="6427"/>
                      <a:pt x="-390" y="4522"/>
                      <a:pt x="372" y="2712"/>
                    </a:cubicBezTo>
                    <a:cubicBezTo>
                      <a:pt x="1134" y="903"/>
                      <a:pt x="2467" y="-526"/>
                      <a:pt x="3229" y="-145"/>
                    </a:cubicBezTo>
                    <a:cubicBezTo>
                      <a:pt x="3992" y="236"/>
                      <a:pt x="4182" y="1951"/>
                      <a:pt x="3325"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29" name="Google Shape;1329;p11"/>
              <p:cNvSpPr/>
              <p:nvPr/>
            </p:nvSpPr>
            <p:spPr>
              <a:xfrm>
                <a:off x="6357746" y="2104157"/>
                <a:ext cx="47816" cy="47815"/>
              </a:xfrm>
              <a:custGeom>
                <a:rect b="b" l="l" r="r" t="t"/>
                <a:pathLst>
                  <a:path extrusionOk="0" h="47815" w="47816">
                    <a:moveTo>
                      <a:pt x="47616" y="23615"/>
                    </a:moveTo>
                    <a:cubicBezTo>
                      <a:pt x="47664" y="36817"/>
                      <a:pt x="36996" y="47561"/>
                      <a:pt x="23794" y="47608"/>
                    </a:cubicBezTo>
                    <a:cubicBezTo>
                      <a:pt x="10592" y="47656"/>
                      <a:pt x="-152" y="36988"/>
                      <a:pt x="-200" y="23787"/>
                    </a:cubicBezTo>
                    <a:cubicBezTo>
                      <a:pt x="-247" y="10585"/>
                      <a:pt x="10421" y="-159"/>
                      <a:pt x="23622" y="-207"/>
                    </a:cubicBezTo>
                    <a:cubicBezTo>
                      <a:pt x="23870" y="-207"/>
                      <a:pt x="24127" y="-207"/>
                      <a:pt x="24375" y="-197"/>
                    </a:cubicBezTo>
                    <a:cubicBezTo>
                      <a:pt x="37319" y="-93"/>
                      <a:pt x="47721" y="10480"/>
                      <a:pt x="47616" y="23425"/>
                    </a:cubicBezTo>
                    <a:cubicBezTo>
                      <a:pt x="47616" y="23482"/>
                      <a:pt x="47616" y="23548"/>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0" name="Google Shape;1330;p11"/>
              <p:cNvSpPr/>
              <p:nvPr/>
            </p:nvSpPr>
            <p:spPr>
              <a:xfrm>
                <a:off x="6367271" y="2115365"/>
                <a:ext cx="4111" cy="7035"/>
              </a:xfrm>
              <a:custGeom>
                <a:rect b="b" l="l" r="r" t="t"/>
                <a:pathLst>
                  <a:path extrusionOk="0" h="7035" w="4111">
                    <a:moveTo>
                      <a:pt x="3229" y="3930"/>
                    </a:moveTo>
                    <a:cubicBezTo>
                      <a:pt x="2467" y="5835"/>
                      <a:pt x="1134" y="7073"/>
                      <a:pt x="372" y="6787"/>
                    </a:cubicBezTo>
                    <a:cubicBezTo>
                      <a:pt x="-390" y="6501"/>
                      <a:pt x="-390" y="4597"/>
                      <a:pt x="372" y="2691"/>
                    </a:cubicBezTo>
                    <a:cubicBezTo>
                      <a:pt x="1134" y="786"/>
                      <a:pt x="2467" y="-452"/>
                      <a:pt x="3229" y="-166"/>
                    </a:cubicBezTo>
                    <a:cubicBezTo>
                      <a:pt x="3991" y="120"/>
                      <a:pt x="4277" y="2025"/>
                      <a:pt x="3229"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1" name="Google Shape;1331;p11"/>
              <p:cNvSpPr/>
              <p:nvPr/>
            </p:nvSpPr>
            <p:spPr>
              <a:xfrm>
                <a:off x="6407752" y="2113492"/>
                <a:ext cx="47817" cy="47815"/>
              </a:xfrm>
              <a:custGeom>
                <a:rect b="b" l="l" r="r" t="t"/>
                <a:pathLst>
                  <a:path extrusionOk="0" h="47815" w="47817">
                    <a:moveTo>
                      <a:pt x="47616" y="23615"/>
                    </a:moveTo>
                    <a:cubicBezTo>
                      <a:pt x="47664" y="36817"/>
                      <a:pt x="36996" y="47561"/>
                      <a:pt x="23794" y="47609"/>
                    </a:cubicBezTo>
                    <a:cubicBezTo>
                      <a:pt x="10592" y="47656"/>
                      <a:pt x="-152" y="36988"/>
                      <a:pt x="-200" y="23787"/>
                    </a:cubicBezTo>
                    <a:cubicBezTo>
                      <a:pt x="-247" y="10585"/>
                      <a:pt x="10421" y="-159"/>
                      <a:pt x="23622" y="-207"/>
                    </a:cubicBezTo>
                    <a:cubicBezTo>
                      <a:pt x="23870" y="-207"/>
                      <a:pt x="24127" y="-207"/>
                      <a:pt x="24375" y="-197"/>
                    </a:cubicBezTo>
                    <a:cubicBezTo>
                      <a:pt x="37367" y="-45"/>
                      <a:pt x="47768" y="10623"/>
                      <a:pt x="47616" y="23615"/>
                    </a:cubicBezTo>
                    <a:cubicBezTo>
                      <a:pt x="47616" y="23615"/>
                      <a:pt x="47616" y="23615"/>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2" name="Google Shape;1332;p11"/>
              <p:cNvSpPr/>
              <p:nvPr/>
            </p:nvSpPr>
            <p:spPr>
              <a:xfrm>
                <a:off x="6417468" y="2124700"/>
                <a:ext cx="4084" cy="7035"/>
              </a:xfrm>
              <a:custGeom>
                <a:rect b="b" l="l" r="r" t="t"/>
                <a:pathLst>
                  <a:path extrusionOk="0" h="7035" w="4084">
                    <a:moveTo>
                      <a:pt x="3229" y="3930"/>
                    </a:moveTo>
                    <a:cubicBezTo>
                      <a:pt x="2467" y="5835"/>
                      <a:pt x="1134" y="7073"/>
                      <a:pt x="372" y="6787"/>
                    </a:cubicBezTo>
                    <a:cubicBezTo>
                      <a:pt x="-390" y="6501"/>
                      <a:pt x="-390" y="4597"/>
                      <a:pt x="372" y="2692"/>
                    </a:cubicBezTo>
                    <a:cubicBezTo>
                      <a:pt x="1134" y="787"/>
                      <a:pt x="2563" y="-452"/>
                      <a:pt x="3324" y="-166"/>
                    </a:cubicBezTo>
                    <a:cubicBezTo>
                      <a:pt x="4086" y="120"/>
                      <a:pt x="4086" y="2025"/>
                      <a:pt x="3229"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3" name="Google Shape;1333;p11"/>
              <p:cNvSpPr/>
              <p:nvPr/>
            </p:nvSpPr>
            <p:spPr>
              <a:xfrm>
                <a:off x="6103809" y="2061390"/>
                <a:ext cx="47816" cy="47816"/>
              </a:xfrm>
              <a:custGeom>
                <a:rect b="b" l="l" r="r" t="t"/>
                <a:pathLst>
                  <a:path extrusionOk="0" h="47816" w="47816">
                    <a:moveTo>
                      <a:pt x="47616" y="23520"/>
                    </a:moveTo>
                    <a:cubicBezTo>
                      <a:pt x="47712" y="36722"/>
                      <a:pt x="37091" y="47504"/>
                      <a:pt x="23890" y="47609"/>
                    </a:cubicBezTo>
                    <a:cubicBezTo>
                      <a:pt x="10688" y="47704"/>
                      <a:pt x="-94" y="37083"/>
                      <a:pt x="-199" y="23882"/>
                    </a:cubicBezTo>
                    <a:cubicBezTo>
                      <a:pt x="-294" y="10680"/>
                      <a:pt x="10326" y="-102"/>
                      <a:pt x="23528" y="-207"/>
                    </a:cubicBezTo>
                    <a:cubicBezTo>
                      <a:pt x="23813" y="-207"/>
                      <a:pt x="24090" y="-207"/>
                      <a:pt x="24375" y="-197"/>
                    </a:cubicBezTo>
                    <a:cubicBezTo>
                      <a:pt x="37330" y="-45"/>
                      <a:pt x="47721" y="10566"/>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4" name="Google Shape;1334;p11"/>
              <p:cNvSpPr/>
              <p:nvPr/>
            </p:nvSpPr>
            <p:spPr>
              <a:xfrm>
                <a:off x="6113906" y="2072574"/>
                <a:ext cx="4084" cy="6964"/>
              </a:xfrm>
              <a:custGeom>
                <a:rect b="b" l="l" r="r" t="t"/>
                <a:pathLst>
                  <a:path extrusionOk="0" h="6964" w="4084">
                    <a:moveTo>
                      <a:pt x="3229" y="3859"/>
                    </a:moveTo>
                    <a:cubicBezTo>
                      <a:pt x="2467" y="5764"/>
                      <a:pt x="1134" y="7002"/>
                      <a:pt x="372" y="6716"/>
                    </a:cubicBezTo>
                    <a:cubicBezTo>
                      <a:pt x="-390" y="6431"/>
                      <a:pt x="-390" y="4621"/>
                      <a:pt x="372" y="2716"/>
                    </a:cubicBezTo>
                    <a:cubicBezTo>
                      <a:pt x="1134" y="811"/>
                      <a:pt x="2563" y="-523"/>
                      <a:pt x="3325" y="-142"/>
                    </a:cubicBezTo>
                    <a:cubicBezTo>
                      <a:pt x="4087"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5" name="Google Shape;1335;p11"/>
              <p:cNvSpPr/>
              <p:nvPr/>
            </p:nvSpPr>
            <p:spPr>
              <a:xfrm>
                <a:off x="6058470" y="2045864"/>
                <a:ext cx="47816" cy="47816"/>
              </a:xfrm>
              <a:custGeom>
                <a:rect b="b" l="l" r="r" t="t"/>
                <a:pathLst>
                  <a:path extrusionOk="0" h="47816" w="47816">
                    <a:moveTo>
                      <a:pt x="47616" y="23520"/>
                    </a:moveTo>
                    <a:cubicBezTo>
                      <a:pt x="47712" y="36722"/>
                      <a:pt x="37091" y="47504"/>
                      <a:pt x="23890" y="47609"/>
                    </a:cubicBezTo>
                    <a:cubicBezTo>
                      <a:pt x="10688" y="47704"/>
                      <a:pt x="-94" y="37084"/>
                      <a:pt x="-199" y="23882"/>
                    </a:cubicBezTo>
                    <a:cubicBezTo>
                      <a:pt x="-294" y="10680"/>
                      <a:pt x="10326" y="-102"/>
                      <a:pt x="23528" y="-207"/>
                    </a:cubicBezTo>
                    <a:cubicBezTo>
                      <a:pt x="23813" y="-207"/>
                      <a:pt x="24090" y="-207"/>
                      <a:pt x="24375" y="-197"/>
                    </a:cubicBezTo>
                    <a:cubicBezTo>
                      <a:pt x="37330" y="-45"/>
                      <a:pt x="47721" y="10566"/>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6" name="Google Shape;1336;p11"/>
              <p:cNvSpPr/>
              <p:nvPr/>
            </p:nvSpPr>
            <p:spPr>
              <a:xfrm>
                <a:off x="6068089" y="2057048"/>
                <a:ext cx="4169" cy="6964"/>
              </a:xfrm>
              <a:custGeom>
                <a:rect b="b" l="l" r="r" t="t"/>
                <a:pathLst>
                  <a:path extrusionOk="0" h="6964" w="4169">
                    <a:moveTo>
                      <a:pt x="3327" y="3859"/>
                    </a:moveTo>
                    <a:cubicBezTo>
                      <a:pt x="2470" y="5764"/>
                      <a:pt x="1231" y="7002"/>
                      <a:pt x="374" y="6716"/>
                    </a:cubicBezTo>
                    <a:cubicBezTo>
                      <a:pt x="-483" y="6431"/>
                      <a:pt x="-293" y="4621"/>
                      <a:pt x="374" y="2716"/>
                    </a:cubicBezTo>
                    <a:cubicBezTo>
                      <a:pt x="1041" y="811"/>
                      <a:pt x="2470" y="-523"/>
                      <a:pt x="3327" y="-142"/>
                    </a:cubicBezTo>
                    <a:cubicBezTo>
                      <a:pt x="4184" y="239"/>
                      <a:pt x="4184" y="1954"/>
                      <a:pt x="3327"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7" name="Google Shape;1337;p11"/>
              <p:cNvSpPr/>
              <p:nvPr/>
            </p:nvSpPr>
            <p:spPr>
              <a:xfrm>
                <a:off x="6012846" y="2025481"/>
                <a:ext cx="47817" cy="47815"/>
              </a:xfrm>
              <a:custGeom>
                <a:rect b="b" l="l" r="r" t="t"/>
                <a:pathLst>
                  <a:path extrusionOk="0" h="47815" w="47817">
                    <a:moveTo>
                      <a:pt x="47616" y="23615"/>
                    </a:moveTo>
                    <a:cubicBezTo>
                      <a:pt x="47664" y="36817"/>
                      <a:pt x="36996" y="47561"/>
                      <a:pt x="23794" y="47609"/>
                    </a:cubicBezTo>
                    <a:cubicBezTo>
                      <a:pt x="10592" y="47656"/>
                      <a:pt x="-152" y="36988"/>
                      <a:pt x="-200" y="23787"/>
                    </a:cubicBezTo>
                    <a:cubicBezTo>
                      <a:pt x="-247" y="10585"/>
                      <a:pt x="10421" y="-159"/>
                      <a:pt x="23623" y="-207"/>
                    </a:cubicBezTo>
                    <a:cubicBezTo>
                      <a:pt x="23870" y="-207"/>
                      <a:pt x="24128" y="-207"/>
                      <a:pt x="24375" y="-197"/>
                    </a:cubicBezTo>
                    <a:cubicBezTo>
                      <a:pt x="37367" y="-45"/>
                      <a:pt x="47769" y="10623"/>
                      <a:pt x="47616" y="23615"/>
                    </a:cubicBezTo>
                    <a:cubicBezTo>
                      <a:pt x="47616" y="23615"/>
                      <a:pt x="47616" y="23615"/>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8" name="Google Shape;1338;p11"/>
              <p:cNvSpPr/>
              <p:nvPr/>
            </p:nvSpPr>
            <p:spPr>
              <a:xfrm>
                <a:off x="6022464" y="2036760"/>
                <a:ext cx="4134" cy="6964"/>
              </a:xfrm>
              <a:custGeom>
                <a:rect b="b" l="l" r="r" t="t"/>
                <a:pathLst>
                  <a:path extrusionOk="0" h="6964" w="4134">
                    <a:moveTo>
                      <a:pt x="3327" y="3859"/>
                    </a:moveTo>
                    <a:cubicBezTo>
                      <a:pt x="2470" y="5764"/>
                      <a:pt x="1231" y="7002"/>
                      <a:pt x="374" y="6716"/>
                    </a:cubicBezTo>
                    <a:cubicBezTo>
                      <a:pt x="-483" y="6430"/>
                      <a:pt x="-293" y="4621"/>
                      <a:pt x="374" y="2716"/>
                    </a:cubicBezTo>
                    <a:cubicBezTo>
                      <a:pt x="1041" y="811"/>
                      <a:pt x="2470" y="-523"/>
                      <a:pt x="3327" y="-142"/>
                    </a:cubicBezTo>
                    <a:cubicBezTo>
                      <a:pt x="4184" y="239"/>
                      <a:pt x="4089" y="1954"/>
                      <a:pt x="3327"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9" name="Google Shape;1339;p11"/>
              <p:cNvSpPr/>
              <p:nvPr/>
            </p:nvSpPr>
            <p:spPr>
              <a:xfrm>
                <a:off x="5968840" y="2002049"/>
                <a:ext cx="47816" cy="47815"/>
              </a:xfrm>
              <a:custGeom>
                <a:rect b="b" l="l" r="r" t="t"/>
                <a:pathLst>
                  <a:path extrusionOk="0" h="47815" w="47816">
                    <a:moveTo>
                      <a:pt x="47616" y="23615"/>
                    </a:moveTo>
                    <a:cubicBezTo>
                      <a:pt x="47664" y="36817"/>
                      <a:pt x="36996" y="47561"/>
                      <a:pt x="23794" y="47608"/>
                    </a:cubicBezTo>
                    <a:cubicBezTo>
                      <a:pt x="10592" y="47656"/>
                      <a:pt x="-152" y="36988"/>
                      <a:pt x="-200" y="23787"/>
                    </a:cubicBezTo>
                    <a:cubicBezTo>
                      <a:pt x="-247" y="10585"/>
                      <a:pt x="10421" y="-159"/>
                      <a:pt x="23623" y="-207"/>
                    </a:cubicBezTo>
                    <a:cubicBezTo>
                      <a:pt x="23870" y="-207"/>
                      <a:pt x="24128" y="-207"/>
                      <a:pt x="24375" y="-197"/>
                    </a:cubicBezTo>
                    <a:cubicBezTo>
                      <a:pt x="37319" y="-93"/>
                      <a:pt x="47721" y="10480"/>
                      <a:pt x="47616" y="23425"/>
                    </a:cubicBezTo>
                    <a:cubicBezTo>
                      <a:pt x="47616" y="23482"/>
                      <a:pt x="47616" y="23548"/>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0" name="Google Shape;1340;p11"/>
              <p:cNvSpPr/>
              <p:nvPr/>
            </p:nvSpPr>
            <p:spPr>
              <a:xfrm>
                <a:off x="5978556" y="2013332"/>
                <a:ext cx="4050" cy="6960"/>
              </a:xfrm>
              <a:custGeom>
                <a:rect b="b" l="l" r="r" t="t"/>
                <a:pathLst>
                  <a:path extrusionOk="0" h="6960" w="4050">
                    <a:moveTo>
                      <a:pt x="3325" y="3856"/>
                    </a:moveTo>
                    <a:cubicBezTo>
                      <a:pt x="2467" y="5760"/>
                      <a:pt x="1134" y="6999"/>
                      <a:pt x="372" y="6713"/>
                    </a:cubicBezTo>
                    <a:cubicBezTo>
                      <a:pt x="-390" y="6427"/>
                      <a:pt x="-390" y="4522"/>
                      <a:pt x="372" y="2713"/>
                    </a:cubicBezTo>
                    <a:cubicBezTo>
                      <a:pt x="1134" y="903"/>
                      <a:pt x="2467" y="-526"/>
                      <a:pt x="3229" y="-145"/>
                    </a:cubicBezTo>
                    <a:cubicBezTo>
                      <a:pt x="3991" y="236"/>
                      <a:pt x="4087" y="1951"/>
                      <a:pt x="3325"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1" name="Google Shape;1341;p11"/>
              <p:cNvSpPr/>
              <p:nvPr/>
            </p:nvSpPr>
            <p:spPr>
              <a:xfrm>
                <a:off x="5929882" y="1970807"/>
                <a:ext cx="47816" cy="47816"/>
              </a:xfrm>
              <a:custGeom>
                <a:rect b="b" l="l" r="r" t="t"/>
                <a:pathLst>
                  <a:path extrusionOk="0" h="47816" w="47816">
                    <a:moveTo>
                      <a:pt x="47616" y="23520"/>
                    </a:moveTo>
                    <a:cubicBezTo>
                      <a:pt x="47712" y="36722"/>
                      <a:pt x="37091" y="47504"/>
                      <a:pt x="23890" y="47608"/>
                    </a:cubicBezTo>
                    <a:cubicBezTo>
                      <a:pt x="10688" y="47704"/>
                      <a:pt x="-94" y="37083"/>
                      <a:pt x="-199" y="23882"/>
                    </a:cubicBezTo>
                    <a:cubicBezTo>
                      <a:pt x="-294" y="10680"/>
                      <a:pt x="10326" y="-102"/>
                      <a:pt x="23528" y="-207"/>
                    </a:cubicBezTo>
                    <a:cubicBezTo>
                      <a:pt x="23813" y="-207"/>
                      <a:pt x="24090" y="-207"/>
                      <a:pt x="24375" y="-197"/>
                    </a:cubicBezTo>
                    <a:cubicBezTo>
                      <a:pt x="37320" y="-93"/>
                      <a:pt x="47721" y="10480"/>
                      <a:pt x="47616" y="23425"/>
                    </a:cubicBezTo>
                    <a:cubicBezTo>
                      <a:pt x="47616" y="23453"/>
                      <a:pt x="47616" y="23491"/>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2" name="Google Shape;1342;p11"/>
              <p:cNvSpPr/>
              <p:nvPr/>
            </p:nvSpPr>
            <p:spPr>
              <a:xfrm>
                <a:off x="5939598" y="1982015"/>
                <a:ext cx="4050" cy="6964"/>
              </a:xfrm>
              <a:custGeom>
                <a:rect b="b" l="l" r="r" t="t"/>
                <a:pathLst>
                  <a:path extrusionOk="0" h="6964" w="4050">
                    <a:moveTo>
                      <a:pt x="3324" y="3930"/>
                    </a:moveTo>
                    <a:cubicBezTo>
                      <a:pt x="2467" y="5739"/>
                      <a:pt x="1134" y="7073"/>
                      <a:pt x="372" y="6692"/>
                    </a:cubicBezTo>
                    <a:cubicBezTo>
                      <a:pt x="-390" y="6311"/>
                      <a:pt x="-390" y="4597"/>
                      <a:pt x="372" y="2691"/>
                    </a:cubicBezTo>
                    <a:cubicBezTo>
                      <a:pt x="1134" y="786"/>
                      <a:pt x="2467" y="-452"/>
                      <a:pt x="3229" y="-166"/>
                    </a:cubicBezTo>
                    <a:cubicBezTo>
                      <a:pt x="3991" y="120"/>
                      <a:pt x="4087" y="1930"/>
                      <a:pt x="3324"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3" name="Google Shape;1343;p11"/>
              <p:cNvSpPr/>
              <p:nvPr/>
            </p:nvSpPr>
            <p:spPr>
              <a:xfrm>
                <a:off x="5893497" y="1942804"/>
                <a:ext cx="47817" cy="47816"/>
              </a:xfrm>
              <a:custGeom>
                <a:rect b="b" l="l" r="r" t="t"/>
                <a:pathLst>
                  <a:path extrusionOk="0" h="47816" w="47817">
                    <a:moveTo>
                      <a:pt x="47617" y="23520"/>
                    </a:moveTo>
                    <a:cubicBezTo>
                      <a:pt x="47721" y="36722"/>
                      <a:pt x="37091" y="47504"/>
                      <a:pt x="23890" y="47609"/>
                    </a:cubicBezTo>
                    <a:cubicBezTo>
                      <a:pt x="10688" y="47704"/>
                      <a:pt x="-94" y="37083"/>
                      <a:pt x="-199" y="23882"/>
                    </a:cubicBezTo>
                    <a:cubicBezTo>
                      <a:pt x="-294" y="10680"/>
                      <a:pt x="10326" y="-102"/>
                      <a:pt x="23528" y="-207"/>
                    </a:cubicBezTo>
                    <a:cubicBezTo>
                      <a:pt x="23813" y="-207"/>
                      <a:pt x="24090" y="-207"/>
                      <a:pt x="24376" y="-197"/>
                    </a:cubicBezTo>
                    <a:cubicBezTo>
                      <a:pt x="37291" y="60"/>
                      <a:pt x="47617" y="10604"/>
                      <a:pt x="47617"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4" name="Google Shape;1344;p11"/>
              <p:cNvSpPr/>
              <p:nvPr/>
            </p:nvSpPr>
            <p:spPr>
              <a:xfrm>
                <a:off x="5900451" y="1954202"/>
                <a:ext cx="4088" cy="7032"/>
              </a:xfrm>
              <a:custGeom>
                <a:rect b="b" l="l" r="r" t="t"/>
                <a:pathLst>
                  <a:path extrusionOk="0" h="7032" w="4088">
                    <a:moveTo>
                      <a:pt x="3325" y="3930"/>
                    </a:moveTo>
                    <a:cubicBezTo>
                      <a:pt x="2467" y="5740"/>
                      <a:pt x="1134" y="7073"/>
                      <a:pt x="372" y="6787"/>
                    </a:cubicBezTo>
                    <a:cubicBezTo>
                      <a:pt x="-390" y="6502"/>
                      <a:pt x="-390" y="4597"/>
                      <a:pt x="372" y="2691"/>
                    </a:cubicBezTo>
                    <a:cubicBezTo>
                      <a:pt x="1134" y="786"/>
                      <a:pt x="2467" y="-452"/>
                      <a:pt x="3229" y="-166"/>
                    </a:cubicBezTo>
                    <a:cubicBezTo>
                      <a:pt x="3992" y="120"/>
                      <a:pt x="4182" y="1739"/>
                      <a:pt x="3325"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5" name="Google Shape;1345;p11"/>
              <p:cNvSpPr/>
              <p:nvPr/>
            </p:nvSpPr>
            <p:spPr>
              <a:xfrm>
                <a:off x="5857873" y="1904418"/>
                <a:ext cx="47816" cy="47816"/>
              </a:xfrm>
              <a:custGeom>
                <a:rect b="b" l="l" r="r" t="t"/>
                <a:pathLst>
                  <a:path extrusionOk="0" h="47816" w="47816">
                    <a:moveTo>
                      <a:pt x="47616" y="23520"/>
                    </a:moveTo>
                    <a:cubicBezTo>
                      <a:pt x="47712" y="36722"/>
                      <a:pt x="37091" y="47504"/>
                      <a:pt x="23890" y="47608"/>
                    </a:cubicBezTo>
                    <a:cubicBezTo>
                      <a:pt x="10688" y="47704"/>
                      <a:pt x="-94" y="37083"/>
                      <a:pt x="-199" y="23882"/>
                    </a:cubicBezTo>
                    <a:cubicBezTo>
                      <a:pt x="-294" y="10680"/>
                      <a:pt x="10326" y="-102"/>
                      <a:pt x="23528" y="-207"/>
                    </a:cubicBezTo>
                    <a:cubicBezTo>
                      <a:pt x="23813" y="-207"/>
                      <a:pt x="24090" y="-207"/>
                      <a:pt x="24375" y="-197"/>
                    </a:cubicBezTo>
                    <a:cubicBezTo>
                      <a:pt x="37320" y="-93"/>
                      <a:pt x="47721" y="10480"/>
                      <a:pt x="47616" y="23425"/>
                    </a:cubicBezTo>
                    <a:cubicBezTo>
                      <a:pt x="47616" y="23453"/>
                      <a:pt x="47616" y="23491"/>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6" name="Google Shape;1346;p11"/>
              <p:cNvSpPr/>
              <p:nvPr/>
            </p:nvSpPr>
            <p:spPr>
              <a:xfrm>
                <a:off x="5865018" y="1915531"/>
                <a:ext cx="4121" cy="6964"/>
              </a:xfrm>
              <a:custGeom>
                <a:rect b="b" l="l" r="r" t="t"/>
                <a:pathLst>
                  <a:path extrusionOk="0" h="6964" w="4121">
                    <a:moveTo>
                      <a:pt x="3229" y="3834"/>
                    </a:moveTo>
                    <a:cubicBezTo>
                      <a:pt x="2467" y="5740"/>
                      <a:pt x="1134" y="7073"/>
                      <a:pt x="372" y="6692"/>
                    </a:cubicBezTo>
                    <a:cubicBezTo>
                      <a:pt x="-390" y="6311"/>
                      <a:pt x="-390" y="4597"/>
                      <a:pt x="372" y="2692"/>
                    </a:cubicBezTo>
                    <a:cubicBezTo>
                      <a:pt x="1134" y="787"/>
                      <a:pt x="2467" y="-452"/>
                      <a:pt x="3324" y="-166"/>
                    </a:cubicBezTo>
                    <a:cubicBezTo>
                      <a:pt x="4182" y="120"/>
                      <a:pt x="4086"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7" name="Google Shape;1347;p11"/>
              <p:cNvSpPr/>
              <p:nvPr/>
            </p:nvSpPr>
            <p:spPr>
              <a:xfrm>
                <a:off x="5825584" y="1863746"/>
                <a:ext cx="47817" cy="47816"/>
              </a:xfrm>
              <a:custGeom>
                <a:rect b="b" l="l" r="r" t="t"/>
                <a:pathLst>
                  <a:path extrusionOk="0" h="47816" w="47817">
                    <a:moveTo>
                      <a:pt x="47617" y="23520"/>
                    </a:moveTo>
                    <a:cubicBezTo>
                      <a:pt x="47721" y="36722"/>
                      <a:pt x="37091" y="47504"/>
                      <a:pt x="23890" y="47609"/>
                    </a:cubicBezTo>
                    <a:cubicBezTo>
                      <a:pt x="10688" y="47704"/>
                      <a:pt x="-94" y="37083"/>
                      <a:pt x="-199" y="23882"/>
                    </a:cubicBezTo>
                    <a:cubicBezTo>
                      <a:pt x="-294" y="10680"/>
                      <a:pt x="10326" y="-102"/>
                      <a:pt x="23528" y="-207"/>
                    </a:cubicBezTo>
                    <a:cubicBezTo>
                      <a:pt x="23813" y="-207"/>
                      <a:pt x="24090" y="-207"/>
                      <a:pt x="24376" y="-197"/>
                    </a:cubicBezTo>
                    <a:cubicBezTo>
                      <a:pt x="37311" y="12"/>
                      <a:pt x="47674" y="10585"/>
                      <a:pt x="47617"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8" name="Google Shape;1348;p11"/>
              <p:cNvSpPr/>
              <p:nvPr/>
            </p:nvSpPr>
            <p:spPr>
              <a:xfrm>
                <a:off x="5832633" y="1874933"/>
                <a:ext cx="4189" cy="6960"/>
              </a:xfrm>
              <a:custGeom>
                <a:rect b="b" l="l" r="r" t="t"/>
                <a:pathLst>
                  <a:path extrusionOk="0" h="6960" w="4189">
                    <a:moveTo>
                      <a:pt x="3229" y="3856"/>
                    </a:moveTo>
                    <a:cubicBezTo>
                      <a:pt x="2467" y="5760"/>
                      <a:pt x="1134" y="6999"/>
                      <a:pt x="372" y="6713"/>
                    </a:cubicBezTo>
                    <a:cubicBezTo>
                      <a:pt x="-390" y="6427"/>
                      <a:pt x="-390" y="4522"/>
                      <a:pt x="372" y="2713"/>
                    </a:cubicBezTo>
                    <a:cubicBezTo>
                      <a:pt x="1134" y="903"/>
                      <a:pt x="2467" y="-526"/>
                      <a:pt x="3229" y="-145"/>
                    </a:cubicBezTo>
                    <a:cubicBezTo>
                      <a:pt x="3992" y="236"/>
                      <a:pt x="4468" y="1951"/>
                      <a:pt x="3229"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9" name="Google Shape;1349;p11"/>
              <p:cNvSpPr/>
              <p:nvPr/>
            </p:nvSpPr>
            <p:spPr>
              <a:xfrm>
                <a:off x="5793389" y="1816788"/>
                <a:ext cx="47816" cy="47816"/>
              </a:xfrm>
              <a:custGeom>
                <a:rect b="b" l="l" r="r" t="t"/>
                <a:pathLst>
                  <a:path extrusionOk="0" h="47816" w="47816">
                    <a:moveTo>
                      <a:pt x="47616" y="23520"/>
                    </a:moveTo>
                    <a:cubicBezTo>
                      <a:pt x="47721" y="36722"/>
                      <a:pt x="37091" y="47504"/>
                      <a:pt x="23890" y="47608"/>
                    </a:cubicBezTo>
                    <a:cubicBezTo>
                      <a:pt x="10688" y="47704"/>
                      <a:pt x="-94" y="37083"/>
                      <a:pt x="-199" y="23882"/>
                    </a:cubicBezTo>
                    <a:cubicBezTo>
                      <a:pt x="-294" y="10680"/>
                      <a:pt x="10326" y="-102"/>
                      <a:pt x="23528" y="-207"/>
                    </a:cubicBezTo>
                    <a:cubicBezTo>
                      <a:pt x="23813" y="-207"/>
                      <a:pt x="24090" y="-207"/>
                      <a:pt x="24375" y="-197"/>
                    </a:cubicBezTo>
                    <a:cubicBezTo>
                      <a:pt x="37329" y="-45"/>
                      <a:pt x="47721" y="10566"/>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0" name="Google Shape;1350;p11"/>
              <p:cNvSpPr/>
              <p:nvPr/>
            </p:nvSpPr>
            <p:spPr>
              <a:xfrm>
                <a:off x="5800438" y="1827901"/>
                <a:ext cx="4050" cy="6964"/>
              </a:xfrm>
              <a:custGeom>
                <a:rect b="b" l="l" r="r" t="t"/>
                <a:pathLst>
                  <a:path extrusionOk="0" h="6964" w="4050">
                    <a:moveTo>
                      <a:pt x="3325" y="3834"/>
                    </a:moveTo>
                    <a:cubicBezTo>
                      <a:pt x="2467" y="5739"/>
                      <a:pt x="1134" y="7073"/>
                      <a:pt x="372" y="6692"/>
                    </a:cubicBezTo>
                    <a:cubicBezTo>
                      <a:pt x="-390" y="6311"/>
                      <a:pt x="-390" y="4597"/>
                      <a:pt x="372" y="2692"/>
                    </a:cubicBezTo>
                    <a:cubicBezTo>
                      <a:pt x="1134" y="787"/>
                      <a:pt x="2467" y="-452"/>
                      <a:pt x="3229" y="-166"/>
                    </a:cubicBezTo>
                    <a:cubicBezTo>
                      <a:pt x="3992" y="120"/>
                      <a:pt x="4087" y="1930"/>
                      <a:pt x="3325"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1" name="Google Shape;1351;p11"/>
              <p:cNvSpPr/>
              <p:nvPr/>
            </p:nvSpPr>
            <p:spPr>
              <a:xfrm>
                <a:off x="5865577" y="3335961"/>
                <a:ext cx="47873" cy="47823"/>
              </a:xfrm>
              <a:custGeom>
                <a:rect b="b" l="l" r="r" t="t"/>
                <a:pathLst>
                  <a:path extrusionOk="0" h="47823" w="47873">
                    <a:moveTo>
                      <a:pt x="98" y="27109"/>
                    </a:moveTo>
                    <a:cubicBezTo>
                      <a:pt x="1974" y="40177"/>
                      <a:pt x="14100" y="49255"/>
                      <a:pt x="27168" y="47369"/>
                    </a:cubicBezTo>
                    <a:cubicBezTo>
                      <a:pt x="40236" y="45492"/>
                      <a:pt x="49304" y="33376"/>
                      <a:pt x="47428" y="20308"/>
                    </a:cubicBezTo>
                    <a:cubicBezTo>
                      <a:pt x="45551" y="7230"/>
                      <a:pt x="33426" y="-1837"/>
                      <a:pt x="20358" y="39"/>
                    </a:cubicBezTo>
                    <a:cubicBezTo>
                      <a:pt x="19957" y="96"/>
                      <a:pt x="19548" y="172"/>
                      <a:pt x="19148" y="249"/>
                    </a:cubicBezTo>
                    <a:cubicBezTo>
                      <a:pt x="6546" y="2525"/>
                      <a:pt x="-1921" y="14460"/>
                      <a:pt x="98" y="271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2" name="Google Shape;1352;p11"/>
              <p:cNvSpPr/>
              <p:nvPr/>
            </p:nvSpPr>
            <p:spPr>
              <a:xfrm>
                <a:off x="5897686" y="3345737"/>
                <a:ext cx="4564" cy="6509"/>
              </a:xfrm>
              <a:custGeom>
                <a:rect b="b" l="l" r="r" t="t"/>
                <a:pathLst>
                  <a:path extrusionOk="0" h="6509" w="4564">
                    <a:moveTo>
                      <a:pt x="851" y="3807"/>
                    </a:moveTo>
                    <a:cubicBezTo>
                      <a:pt x="1898" y="5617"/>
                      <a:pt x="3422" y="6664"/>
                      <a:pt x="4089" y="6188"/>
                    </a:cubicBezTo>
                    <a:cubicBezTo>
                      <a:pt x="4756" y="5712"/>
                      <a:pt x="4089" y="3998"/>
                      <a:pt x="3422" y="2283"/>
                    </a:cubicBezTo>
                    <a:cubicBezTo>
                      <a:pt x="2756" y="568"/>
                      <a:pt x="851" y="-575"/>
                      <a:pt x="184" y="-98"/>
                    </a:cubicBezTo>
                    <a:cubicBezTo>
                      <a:pt x="-483" y="378"/>
                      <a:pt x="-293" y="2092"/>
                      <a:pt x="851"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3" name="Google Shape;1353;p11"/>
              <p:cNvSpPr/>
              <p:nvPr/>
            </p:nvSpPr>
            <p:spPr>
              <a:xfrm>
                <a:off x="5777388" y="3380440"/>
                <a:ext cx="47861" cy="47823"/>
              </a:xfrm>
              <a:custGeom>
                <a:rect b="b" l="l" r="r" t="t"/>
                <a:pathLst>
                  <a:path extrusionOk="0" h="47823" w="47861">
                    <a:moveTo>
                      <a:pt x="86" y="27111"/>
                    </a:moveTo>
                    <a:cubicBezTo>
                      <a:pt x="1972" y="40180"/>
                      <a:pt x="14088" y="49247"/>
                      <a:pt x="27156" y="47371"/>
                    </a:cubicBezTo>
                    <a:cubicBezTo>
                      <a:pt x="40225" y="45485"/>
                      <a:pt x="49292" y="33360"/>
                      <a:pt x="47416" y="20291"/>
                    </a:cubicBezTo>
                    <a:cubicBezTo>
                      <a:pt x="45530" y="7223"/>
                      <a:pt x="33414" y="-1845"/>
                      <a:pt x="20336" y="41"/>
                    </a:cubicBezTo>
                    <a:cubicBezTo>
                      <a:pt x="20098" y="70"/>
                      <a:pt x="19850" y="117"/>
                      <a:pt x="19612" y="155"/>
                    </a:cubicBezTo>
                    <a:cubicBezTo>
                      <a:pt x="6801" y="2251"/>
                      <a:pt x="-1914" y="14291"/>
                      <a:pt x="86" y="271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4" name="Google Shape;1354;p11"/>
              <p:cNvSpPr/>
              <p:nvPr/>
            </p:nvSpPr>
            <p:spPr>
              <a:xfrm>
                <a:off x="5809633" y="3390219"/>
                <a:ext cx="4741" cy="6503"/>
              </a:xfrm>
              <a:custGeom>
                <a:rect b="b" l="l" r="r" t="t"/>
                <a:pathLst>
                  <a:path extrusionOk="0" h="6503" w="4741">
                    <a:moveTo>
                      <a:pt x="892" y="3807"/>
                    </a:moveTo>
                    <a:cubicBezTo>
                      <a:pt x="1940" y="5521"/>
                      <a:pt x="3464" y="6664"/>
                      <a:pt x="4226" y="6188"/>
                    </a:cubicBezTo>
                    <a:cubicBezTo>
                      <a:pt x="4988" y="5712"/>
                      <a:pt x="4226" y="3997"/>
                      <a:pt x="3464" y="2283"/>
                    </a:cubicBezTo>
                    <a:cubicBezTo>
                      <a:pt x="2702" y="569"/>
                      <a:pt x="988" y="-574"/>
                      <a:pt x="226" y="-98"/>
                    </a:cubicBezTo>
                    <a:cubicBezTo>
                      <a:pt x="-536" y="378"/>
                      <a:pt x="-251" y="2093"/>
                      <a:pt x="892"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5" name="Google Shape;1355;p11"/>
              <p:cNvSpPr/>
              <p:nvPr/>
            </p:nvSpPr>
            <p:spPr>
              <a:xfrm>
                <a:off x="5822509" y="3357699"/>
                <a:ext cx="47669" cy="47636"/>
              </a:xfrm>
              <a:custGeom>
                <a:rect b="b" l="l" r="r" t="t"/>
                <a:pathLst>
                  <a:path extrusionOk="0" h="47636" w="47669">
                    <a:moveTo>
                      <a:pt x="113" y="27183"/>
                    </a:moveTo>
                    <a:cubicBezTo>
                      <a:pt x="2085" y="40185"/>
                      <a:pt x="14229" y="49129"/>
                      <a:pt x="27231" y="47157"/>
                    </a:cubicBezTo>
                    <a:cubicBezTo>
                      <a:pt x="40232" y="45185"/>
                      <a:pt x="49176" y="33041"/>
                      <a:pt x="47195" y="20040"/>
                    </a:cubicBezTo>
                    <a:cubicBezTo>
                      <a:pt x="45223" y="7038"/>
                      <a:pt x="33088" y="-1906"/>
                      <a:pt x="20087" y="65"/>
                    </a:cubicBezTo>
                    <a:cubicBezTo>
                      <a:pt x="19773" y="113"/>
                      <a:pt x="19468" y="170"/>
                      <a:pt x="19163" y="227"/>
                    </a:cubicBezTo>
                    <a:cubicBezTo>
                      <a:pt x="6514" y="2504"/>
                      <a:pt x="-1963" y="14506"/>
                      <a:pt x="113"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6" name="Google Shape;1356;p11"/>
              <p:cNvSpPr/>
              <p:nvPr/>
            </p:nvSpPr>
            <p:spPr>
              <a:xfrm>
                <a:off x="5854711" y="3367489"/>
                <a:ext cx="4719" cy="6569"/>
              </a:xfrm>
              <a:custGeom>
                <a:rect b="b" l="l" r="r" t="t"/>
                <a:pathLst>
                  <a:path extrusionOk="0" h="6569" w="4719">
                    <a:moveTo>
                      <a:pt x="868" y="3867"/>
                    </a:moveTo>
                    <a:cubicBezTo>
                      <a:pt x="2011" y="5677"/>
                      <a:pt x="3440" y="6725"/>
                      <a:pt x="4202" y="6248"/>
                    </a:cubicBezTo>
                    <a:cubicBezTo>
                      <a:pt x="4964" y="5772"/>
                      <a:pt x="4202" y="4058"/>
                      <a:pt x="3535" y="2343"/>
                    </a:cubicBezTo>
                    <a:cubicBezTo>
                      <a:pt x="2868" y="628"/>
                      <a:pt x="963" y="-515"/>
                      <a:pt x="201" y="-133"/>
                    </a:cubicBezTo>
                    <a:cubicBezTo>
                      <a:pt x="-561" y="247"/>
                      <a:pt x="-180" y="2152"/>
                      <a:pt x="868"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7" name="Google Shape;1357;p11"/>
              <p:cNvSpPr/>
              <p:nvPr/>
            </p:nvSpPr>
            <p:spPr>
              <a:xfrm>
                <a:off x="5909949" y="3317105"/>
                <a:ext cx="47874" cy="47822"/>
              </a:xfrm>
              <a:custGeom>
                <a:rect b="b" l="l" r="r" t="t"/>
                <a:pathLst>
                  <a:path extrusionOk="0" h="47822" w="47874">
                    <a:moveTo>
                      <a:pt x="113" y="27200"/>
                    </a:moveTo>
                    <a:cubicBezTo>
                      <a:pt x="2047" y="40259"/>
                      <a:pt x="14201" y="49289"/>
                      <a:pt x="27259" y="47355"/>
                    </a:cubicBezTo>
                    <a:cubicBezTo>
                      <a:pt x="40318" y="45421"/>
                      <a:pt x="49348" y="33277"/>
                      <a:pt x="47414" y="20209"/>
                    </a:cubicBezTo>
                    <a:cubicBezTo>
                      <a:pt x="45481" y="7150"/>
                      <a:pt x="33327" y="-1880"/>
                      <a:pt x="20268" y="54"/>
                    </a:cubicBezTo>
                    <a:cubicBezTo>
                      <a:pt x="19897" y="111"/>
                      <a:pt x="19535" y="168"/>
                      <a:pt x="19163" y="245"/>
                    </a:cubicBezTo>
                    <a:cubicBezTo>
                      <a:pt x="6514" y="2521"/>
                      <a:pt x="-1963" y="14522"/>
                      <a:pt x="113"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8" name="Google Shape;1358;p11"/>
              <p:cNvSpPr/>
              <p:nvPr/>
            </p:nvSpPr>
            <p:spPr>
              <a:xfrm>
                <a:off x="5942126" y="3326903"/>
                <a:ext cx="4743" cy="6573"/>
              </a:xfrm>
              <a:custGeom>
                <a:rect b="b" l="l" r="r" t="t"/>
                <a:pathLst>
                  <a:path extrusionOk="0" h="6573" w="4743">
                    <a:moveTo>
                      <a:pt x="892" y="3877"/>
                    </a:moveTo>
                    <a:cubicBezTo>
                      <a:pt x="2035" y="5591"/>
                      <a:pt x="3464" y="6734"/>
                      <a:pt x="4226" y="6258"/>
                    </a:cubicBezTo>
                    <a:cubicBezTo>
                      <a:pt x="4988" y="5782"/>
                      <a:pt x="4226" y="4067"/>
                      <a:pt x="3559" y="2257"/>
                    </a:cubicBezTo>
                    <a:cubicBezTo>
                      <a:pt x="2893" y="448"/>
                      <a:pt x="988" y="-505"/>
                      <a:pt x="226" y="-124"/>
                    </a:cubicBezTo>
                    <a:cubicBezTo>
                      <a:pt x="-536" y="257"/>
                      <a:pt x="-251" y="2067"/>
                      <a:pt x="892"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9" name="Google Shape;1359;p11"/>
              <p:cNvSpPr/>
              <p:nvPr/>
            </p:nvSpPr>
            <p:spPr>
              <a:xfrm>
                <a:off x="5955192" y="3294626"/>
                <a:ext cx="47874" cy="47822"/>
              </a:xfrm>
              <a:custGeom>
                <a:rect b="b" l="l" r="r" t="t"/>
                <a:pathLst>
                  <a:path extrusionOk="0" h="47822" w="47874">
                    <a:moveTo>
                      <a:pt x="113" y="27200"/>
                    </a:moveTo>
                    <a:cubicBezTo>
                      <a:pt x="2047" y="40259"/>
                      <a:pt x="14201" y="49289"/>
                      <a:pt x="27259" y="47355"/>
                    </a:cubicBezTo>
                    <a:cubicBezTo>
                      <a:pt x="40318" y="45421"/>
                      <a:pt x="49348" y="33277"/>
                      <a:pt x="47414" y="20209"/>
                    </a:cubicBezTo>
                    <a:cubicBezTo>
                      <a:pt x="45481" y="7150"/>
                      <a:pt x="33327" y="-1880"/>
                      <a:pt x="20268" y="54"/>
                    </a:cubicBezTo>
                    <a:cubicBezTo>
                      <a:pt x="19897" y="111"/>
                      <a:pt x="19535" y="168"/>
                      <a:pt x="19163" y="244"/>
                    </a:cubicBezTo>
                    <a:cubicBezTo>
                      <a:pt x="6514" y="2521"/>
                      <a:pt x="-1963" y="14522"/>
                      <a:pt x="113"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60" name="Google Shape;1360;p11"/>
              <p:cNvSpPr/>
              <p:nvPr/>
            </p:nvSpPr>
            <p:spPr>
              <a:xfrm>
                <a:off x="5987501" y="3304399"/>
                <a:ext cx="4612" cy="6568"/>
              </a:xfrm>
              <a:custGeom>
                <a:rect b="b" l="l" r="r" t="t"/>
                <a:pathLst>
                  <a:path extrusionOk="0" h="6568" w="4612">
                    <a:moveTo>
                      <a:pt x="761" y="3902"/>
                    </a:moveTo>
                    <a:cubicBezTo>
                      <a:pt x="1904" y="5617"/>
                      <a:pt x="3333" y="6665"/>
                      <a:pt x="4095" y="6284"/>
                    </a:cubicBezTo>
                    <a:cubicBezTo>
                      <a:pt x="4856" y="5903"/>
                      <a:pt x="4095" y="3998"/>
                      <a:pt x="3428" y="2283"/>
                    </a:cubicBezTo>
                    <a:cubicBezTo>
                      <a:pt x="2761" y="569"/>
                      <a:pt x="856" y="-574"/>
                      <a:pt x="189" y="-98"/>
                    </a:cubicBezTo>
                    <a:cubicBezTo>
                      <a:pt x="-478" y="378"/>
                      <a:pt x="-287" y="2093"/>
                      <a:pt x="761"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61" name="Google Shape;1361;p11"/>
              <p:cNvSpPr/>
              <p:nvPr/>
            </p:nvSpPr>
            <p:spPr>
              <a:xfrm>
                <a:off x="5998927" y="3274910"/>
                <a:ext cx="47859" cy="47822"/>
              </a:xfrm>
              <a:custGeom>
                <a:rect b="b" l="l" r="r" t="t"/>
                <a:pathLst>
                  <a:path extrusionOk="0" h="47822" w="47859">
                    <a:moveTo>
                      <a:pt x="98" y="27200"/>
                    </a:moveTo>
                    <a:cubicBezTo>
                      <a:pt x="2032" y="40259"/>
                      <a:pt x="14186" y="49289"/>
                      <a:pt x="27244" y="47355"/>
                    </a:cubicBezTo>
                    <a:cubicBezTo>
                      <a:pt x="40303" y="45421"/>
                      <a:pt x="49333" y="33277"/>
                      <a:pt x="47399" y="20209"/>
                    </a:cubicBezTo>
                    <a:cubicBezTo>
                      <a:pt x="45466" y="7150"/>
                      <a:pt x="33312" y="-1880"/>
                      <a:pt x="20253" y="54"/>
                    </a:cubicBezTo>
                    <a:cubicBezTo>
                      <a:pt x="19882" y="111"/>
                      <a:pt x="19520" y="168"/>
                      <a:pt x="19148" y="244"/>
                    </a:cubicBezTo>
                    <a:cubicBezTo>
                      <a:pt x="6537" y="2569"/>
                      <a:pt x="-1921" y="14532"/>
                      <a:pt x="98"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62" name="Google Shape;1362;p11"/>
              <p:cNvSpPr/>
              <p:nvPr/>
            </p:nvSpPr>
            <p:spPr>
              <a:xfrm>
                <a:off x="6030750" y="3284682"/>
                <a:ext cx="4672" cy="6509"/>
              </a:xfrm>
              <a:custGeom>
                <a:rect b="b" l="l" r="r" t="t"/>
                <a:pathLst>
                  <a:path extrusionOk="0" h="6509" w="4672">
                    <a:moveTo>
                      <a:pt x="851" y="3807"/>
                    </a:moveTo>
                    <a:cubicBezTo>
                      <a:pt x="1898" y="5617"/>
                      <a:pt x="3422" y="6664"/>
                      <a:pt x="4089" y="6188"/>
                    </a:cubicBezTo>
                    <a:cubicBezTo>
                      <a:pt x="4756" y="5712"/>
                      <a:pt x="4565" y="3998"/>
                      <a:pt x="3422" y="2283"/>
                    </a:cubicBezTo>
                    <a:cubicBezTo>
                      <a:pt x="2279" y="568"/>
                      <a:pt x="851" y="-575"/>
                      <a:pt x="184" y="-98"/>
                    </a:cubicBezTo>
                    <a:cubicBezTo>
                      <a:pt x="-483" y="378"/>
                      <a:pt x="-293" y="2092"/>
                      <a:pt x="851"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63" name="Google Shape;1363;p11"/>
              <p:cNvSpPr/>
              <p:nvPr/>
            </p:nvSpPr>
            <p:spPr>
              <a:xfrm>
                <a:off x="6041872" y="3252138"/>
                <a:ext cx="47886" cy="47823"/>
              </a:xfrm>
              <a:custGeom>
                <a:rect b="b" l="l" r="r" t="t"/>
                <a:pathLst>
                  <a:path extrusionOk="0" h="47823" w="47886">
                    <a:moveTo>
                      <a:pt x="111" y="27111"/>
                    </a:moveTo>
                    <a:cubicBezTo>
                      <a:pt x="1997" y="40180"/>
                      <a:pt x="14113" y="49247"/>
                      <a:pt x="27181" y="47371"/>
                    </a:cubicBezTo>
                    <a:cubicBezTo>
                      <a:pt x="40250" y="45485"/>
                      <a:pt x="49317" y="33360"/>
                      <a:pt x="47441" y="20291"/>
                    </a:cubicBezTo>
                    <a:cubicBezTo>
                      <a:pt x="45555" y="7223"/>
                      <a:pt x="33439" y="-1845"/>
                      <a:pt x="20371" y="41"/>
                    </a:cubicBezTo>
                    <a:cubicBezTo>
                      <a:pt x="20123" y="70"/>
                      <a:pt x="19875" y="117"/>
                      <a:pt x="19637" y="155"/>
                    </a:cubicBezTo>
                    <a:cubicBezTo>
                      <a:pt x="6845" y="2137"/>
                      <a:pt x="-1908" y="14119"/>
                      <a:pt x="83" y="26902"/>
                    </a:cubicBezTo>
                    <a:cubicBezTo>
                      <a:pt x="92" y="26978"/>
                      <a:pt x="102" y="27045"/>
                      <a:pt x="111" y="271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64" name="Google Shape;1364;p11"/>
              <p:cNvSpPr/>
              <p:nvPr/>
            </p:nvSpPr>
            <p:spPr>
              <a:xfrm>
                <a:off x="6074320" y="3261847"/>
                <a:ext cx="4732" cy="6573"/>
              </a:xfrm>
              <a:custGeom>
                <a:rect b="b" l="l" r="r" t="t"/>
                <a:pathLst>
                  <a:path extrusionOk="0" h="6573" w="4732">
                    <a:moveTo>
                      <a:pt x="905" y="3877"/>
                    </a:moveTo>
                    <a:cubicBezTo>
                      <a:pt x="1953" y="5591"/>
                      <a:pt x="3477" y="6734"/>
                      <a:pt x="4144" y="6258"/>
                    </a:cubicBezTo>
                    <a:cubicBezTo>
                      <a:pt x="4810" y="5782"/>
                      <a:pt x="4620" y="4067"/>
                      <a:pt x="3572" y="2257"/>
                    </a:cubicBezTo>
                    <a:cubicBezTo>
                      <a:pt x="2525" y="448"/>
                      <a:pt x="905" y="-505"/>
                      <a:pt x="238" y="-124"/>
                    </a:cubicBezTo>
                    <a:cubicBezTo>
                      <a:pt x="-428" y="257"/>
                      <a:pt x="-428" y="2067"/>
                      <a:pt x="905"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65" name="Google Shape;1365;p11"/>
              <p:cNvSpPr/>
              <p:nvPr/>
            </p:nvSpPr>
            <p:spPr>
              <a:xfrm>
                <a:off x="6083141" y="3225083"/>
                <a:ext cx="47869" cy="47825"/>
              </a:xfrm>
              <a:custGeom>
                <a:rect b="b" l="l" r="r" t="t"/>
                <a:pathLst>
                  <a:path extrusionOk="0" h="47825" w="47869">
                    <a:moveTo>
                      <a:pt x="86" y="27021"/>
                    </a:moveTo>
                    <a:cubicBezTo>
                      <a:pt x="1914" y="40098"/>
                      <a:pt x="14002" y="49214"/>
                      <a:pt x="27080" y="47385"/>
                    </a:cubicBezTo>
                    <a:cubicBezTo>
                      <a:pt x="40157" y="45547"/>
                      <a:pt x="49273" y="33469"/>
                      <a:pt x="47434" y="20391"/>
                    </a:cubicBezTo>
                    <a:cubicBezTo>
                      <a:pt x="45605" y="7313"/>
                      <a:pt x="33518" y="-1802"/>
                      <a:pt x="20450" y="27"/>
                    </a:cubicBezTo>
                    <a:cubicBezTo>
                      <a:pt x="20164" y="65"/>
                      <a:pt x="19888" y="112"/>
                      <a:pt x="19612" y="160"/>
                    </a:cubicBezTo>
                    <a:cubicBezTo>
                      <a:pt x="6820" y="2208"/>
                      <a:pt x="-1915" y="14219"/>
                      <a:pt x="86" y="2702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66" name="Google Shape;1366;p11"/>
              <p:cNvSpPr/>
              <p:nvPr/>
            </p:nvSpPr>
            <p:spPr>
              <a:xfrm>
                <a:off x="6115428" y="3234771"/>
                <a:ext cx="4672" cy="6568"/>
              </a:xfrm>
              <a:custGeom>
                <a:rect b="b" l="l" r="r" t="t"/>
                <a:pathLst>
                  <a:path extrusionOk="0" h="6568" w="4672">
                    <a:moveTo>
                      <a:pt x="851" y="3807"/>
                    </a:moveTo>
                    <a:cubicBezTo>
                      <a:pt x="1898" y="5617"/>
                      <a:pt x="3422" y="6665"/>
                      <a:pt x="4089" y="6284"/>
                    </a:cubicBezTo>
                    <a:cubicBezTo>
                      <a:pt x="4756" y="5903"/>
                      <a:pt x="4565" y="3998"/>
                      <a:pt x="3422" y="2283"/>
                    </a:cubicBezTo>
                    <a:cubicBezTo>
                      <a:pt x="2279" y="569"/>
                      <a:pt x="851" y="-574"/>
                      <a:pt x="184" y="-98"/>
                    </a:cubicBezTo>
                    <a:cubicBezTo>
                      <a:pt x="-483" y="378"/>
                      <a:pt x="-292" y="2093"/>
                      <a:pt x="851"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67" name="Google Shape;1367;p11"/>
              <p:cNvSpPr/>
              <p:nvPr/>
            </p:nvSpPr>
            <p:spPr>
              <a:xfrm>
                <a:off x="6124056" y="3201281"/>
                <a:ext cx="47889" cy="47822"/>
              </a:xfrm>
              <a:custGeom>
                <a:rect b="b" l="l" r="r" t="t"/>
                <a:pathLst>
                  <a:path extrusionOk="0" h="47822" w="47889">
                    <a:moveTo>
                      <a:pt x="128" y="27200"/>
                    </a:moveTo>
                    <a:cubicBezTo>
                      <a:pt x="2061" y="40259"/>
                      <a:pt x="14215" y="49289"/>
                      <a:pt x="27274" y="47355"/>
                    </a:cubicBezTo>
                    <a:cubicBezTo>
                      <a:pt x="40333" y="45421"/>
                      <a:pt x="49363" y="33277"/>
                      <a:pt x="47429" y="20209"/>
                    </a:cubicBezTo>
                    <a:cubicBezTo>
                      <a:pt x="45496" y="7150"/>
                      <a:pt x="33342" y="-1880"/>
                      <a:pt x="20283" y="54"/>
                    </a:cubicBezTo>
                    <a:cubicBezTo>
                      <a:pt x="19912" y="111"/>
                      <a:pt x="19549" y="168"/>
                      <a:pt x="19178" y="245"/>
                    </a:cubicBezTo>
                    <a:cubicBezTo>
                      <a:pt x="6500" y="2473"/>
                      <a:pt x="-2006" y="14513"/>
                      <a:pt x="128"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68" name="Google Shape;1368;p11"/>
              <p:cNvSpPr/>
              <p:nvPr/>
            </p:nvSpPr>
            <p:spPr>
              <a:xfrm>
                <a:off x="6156272" y="3211555"/>
                <a:ext cx="4719" cy="6573"/>
              </a:xfrm>
              <a:custGeom>
                <a:rect b="b" l="l" r="r" t="t"/>
                <a:pathLst>
                  <a:path extrusionOk="0" h="6573" w="4719">
                    <a:moveTo>
                      <a:pt x="868" y="3877"/>
                    </a:moveTo>
                    <a:cubicBezTo>
                      <a:pt x="2011" y="5591"/>
                      <a:pt x="3440" y="6734"/>
                      <a:pt x="4202" y="6258"/>
                    </a:cubicBezTo>
                    <a:cubicBezTo>
                      <a:pt x="4964" y="5782"/>
                      <a:pt x="4202" y="4067"/>
                      <a:pt x="3535" y="2257"/>
                    </a:cubicBezTo>
                    <a:cubicBezTo>
                      <a:pt x="2868" y="448"/>
                      <a:pt x="963" y="-505"/>
                      <a:pt x="201" y="-124"/>
                    </a:cubicBezTo>
                    <a:cubicBezTo>
                      <a:pt x="-561" y="257"/>
                      <a:pt x="-180" y="1591"/>
                      <a:pt x="868"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69" name="Google Shape;1369;p11"/>
              <p:cNvSpPr/>
              <p:nvPr/>
            </p:nvSpPr>
            <p:spPr>
              <a:xfrm>
                <a:off x="5735927" y="3395210"/>
                <a:ext cx="47874" cy="47822"/>
              </a:xfrm>
              <a:custGeom>
                <a:rect b="b" l="l" r="r" t="t"/>
                <a:pathLst>
                  <a:path extrusionOk="0" h="47822" w="47874">
                    <a:moveTo>
                      <a:pt x="113" y="27200"/>
                    </a:moveTo>
                    <a:cubicBezTo>
                      <a:pt x="2046" y="40259"/>
                      <a:pt x="14200" y="49289"/>
                      <a:pt x="27259" y="47355"/>
                    </a:cubicBezTo>
                    <a:cubicBezTo>
                      <a:pt x="40318" y="45421"/>
                      <a:pt x="49348" y="33277"/>
                      <a:pt x="47414" y="20209"/>
                    </a:cubicBezTo>
                    <a:cubicBezTo>
                      <a:pt x="45481" y="7150"/>
                      <a:pt x="33327" y="-1880"/>
                      <a:pt x="20268" y="54"/>
                    </a:cubicBezTo>
                    <a:cubicBezTo>
                      <a:pt x="19897" y="111"/>
                      <a:pt x="19534" y="168"/>
                      <a:pt x="19163" y="244"/>
                    </a:cubicBezTo>
                    <a:cubicBezTo>
                      <a:pt x="6514" y="2521"/>
                      <a:pt x="-1963" y="14522"/>
                      <a:pt x="113"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0" name="Google Shape;1370;p11"/>
              <p:cNvSpPr/>
              <p:nvPr/>
            </p:nvSpPr>
            <p:spPr>
              <a:xfrm>
                <a:off x="5768129" y="3404983"/>
                <a:ext cx="4826" cy="6568"/>
              </a:xfrm>
              <a:custGeom>
                <a:rect b="b" l="l" r="r" t="t"/>
                <a:pathLst>
                  <a:path extrusionOk="0" h="6568" w="4826">
                    <a:moveTo>
                      <a:pt x="868" y="3807"/>
                    </a:moveTo>
                    <a:cubicBezTo>
                      <a:pt x="2011" y="5617"/>
                      <a:pt x="3440" y="6664"/>
                      <a:pt x="4202" y="6283"/>
                    </a:cubicBezTo>
                    <a:cubicBezTo>
                      <a:pt x="4964" y="5902"/>
                      <a:pt x="4678" y="3998"/>
                      <a:pt x="3535" y="2283"/>
                    </a:cubicBezTo>
                    <a:cubicBezTo>
                      <a:pt x="2392" y="568"/>
                      <a:pt x="963" y="-575"/>
                      <a:pt x="201" y="-98"/>
                    </a:cubicBezTo>
                    <a:cubicBezTo>
                      <a:pt x="-561" y="378"/>
                      <a:pt x="-180" y="2092"/>
                      <a:pt x="868"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1" name="Google Shape;1371;p11"/>
              <p:cNvSpPr/>
              <p:nvPr/>
            </p:nvSpPr>
            <p:spPr>
              <a:xfrm>
                <a:off x="6165109" y="3178724"/>
                <a:ext cx="47684" cy="47636"/>
              </a:xfrm>
              <a:custGeom>
                <a:rect b="b" l="l" r="r" t="t"/>
                <a:pathLst>
                  <a:path extrusionOk="0" h="47636" w="47684">
                    <a:moveTo>
                      <a:pt x="128" y="27183"/>
                    </a:moveTo>
                    <a:cubicBezTo>
                      <a:pt x="2100" y="40185"/>
                      <a:pt x="14244" y="49128"/>
                      <a:pt x="27246" y="47157"/>
                    </a:cubicBezTo>
                    <a:cubicBezTo>
                      <a:pt x="40247" y="45185"/>
                      <a:pt x="49191" y="33041"/>
                      <a:pt x="47210" y="20039"/>
                    </a:cubicBezTo>
                    <a:cubicBezTo>
                      <a:pt x="45238" y="7038"/>
                      <a:pt x="33103" y="-1906"/>
                      <a:pt x="20102" y="65"/>
                    </a:cubicBezTo>
                    <a:cubicBezTo>
                      <a:pt x="19788" y="113"/>
                      <a:pt x="19483" y="170"/>
                      <a:pt x="19178" y="227"/>
                    </a:cubicBezTo>
                    <a:cubicBezTo>
                      <a:pt x="6500" y="2456"/>
                      <a:pt x="-2006" y="14486"/>
                      <a:pt x="128"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2" name="Google Shape;1372;p11"/>
              <p:cNvSpPr/>
              <p:nvPr/>
            </p:nvSpPr>
            <p:spPr>
              <a:xfrm>
                <a:off x="6197325" y="3188575"/>
                <a:ext cx="4719" cy="6509"/>
              </a:xfrm>
              <a:custGeom>
                <a:rect b="b" l="l" r="r" t="t"/>
                <a:pathLst>
                  <a:path extrusionOk="0" h="6509" w="4719">
                    <a:moveTo>
                      <a:pt x="868" y="3807"/>
                    </a:moveTo>
                    <a:cubicBezTo>
                      <a:pt x="2011" y="5617"/>
                      <a:pt x="3440" y="6664"/>
                      <a:pt x="4202" y="6188"/>
                    </a:cubicBezTo>
                    <a:cubicBezTo>
                      <a:pt x="4964" y="5712"/>
                      <a:pt x="4202" y="3998"/>
                      <a:pt x="3535" y="2283"/>
                    </a:cubicBezTo>
                    <a:cubicBezTo>
                      <a:pt x="2868" y="568"/>
                      <a:pt x="963" y="-575"/>
                      <a:pt x="201" y="-98"/>
                    </a:cubicBezTo>
                    <a:cubicBezTo>
                      <a:pt x="-561" y="378"/>
                      <a:pt x="-180" y="2092"/>
                      <a:pt x="868"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3" name="Google Shape;1373;p11"/>
              <p:cNvSpPr/>
              <p:nvPr/>
            </p:nvSpPr>
            <p:spPr>
              <a:xfrm>
                <a:off x="5690805" y="3410416"/>
                <a:ext cx="47817" cy="47816"/>
              </a:xfrm>
              <a:custGeom>
                <a:rect b="b" l="l" r="r" t="t"/>
                <a:pathLst>
                  <a:path extrusionOk="0" h="47816" w="47817">
                    <a:moveTo>
                      <a:pt x="-199" y="23520"/>
                    </a:moveTo>
                    <a:cubicBezTo>
                      <a:pt x="-304" y="36721"/>
                      <a:pt x="10326" y="47504"/>
                      <a:pt x="23528" y="47608"/>
                    </a:cubicBezTo>
                    <a:cubicBezTo>
                      <a:pt x="36730" y="47704"/>
                      <a:pt x="47512" y="37084"/>
                      <a:pt x="47617" y="23882"/>
                    </a:cubicBezTo>
                    <a:cubicBezTo>
                      <a:pt x="47712" y="10680"/>
                      <a:pt x="37092" y="-102"/>
                      <a:pt x="23890" y="-207"/>
                    </a:cubicBezTo>
                    <a:cubicBezTo>
                      <a:pt x="23604" y="-207"/>
                      <a:pt x="23328" y="-207"/>
                      <a:pt x="23042" y="-197"/>
                    </a:cubicBezTo>
                    <a:cubicBezTo>
                      <a:pt x="10088" y="-45"/>
                      <a:pt x="-304" y="10566"/>
                      <a:pt x="-199"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4" name="Google Shape;1374;p11"/>
              <p:cNvSpPr/>
              <p:nvPr/>
            </p:nvSpPr>
            <p:spPr>
              <a:xfrm>
                <a:off x="5724821" y="3421624"/>
                <a:ext cx="4084" cy="7032"/>
              </a:xfrm>
              <a:custGeom>
                <a:rect b="b" l="l" r="r" t="t"/>
                <a:pathLst>
                  <a:path extrusionOk="0" h="7032" w="4084">
                    <a:moveTo>
                      <a:pt x="456" y="3930"/>
                    </a:moveTo>
                    <a:cubicBezTo>
                      <a:pt x="1218" y="5739"/>
                      <a:pt x="2551" y="7073"/>
                      <a:pt x="3313" y="6787"/>
                    </a:cubicBezTo>
                    <a:cubicBezTo>
                      <a:pt x="4075" y="6501"/>
                      <a:pt x="4075" y="4597"/>
                      <a:pt x="3313" y="2691"/>
                    </a:cubicBezTo>
                    <a:cubicBezTo>
                      <a:pt x="2551" y="787"/>
                      <a:pt x="1122" y="-452"/>
                      <a:pt x="360" y="-166"/>
                    </a:cubicBezTo>
                    <a:cubicBezTo>
                      <a:pt x="-402" y="120"/>
                      <a:pt x="-402" y="2025"/>
                      <a:pt x="456"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5" name="Google Shape;1375;p11"/>
              <p:cNvSpPr/>
              <p:nvPr/>
            </p:nvSpPr>
            <p:spPr>
              <a:xfrm>
                <a:off x="6198191" y="3145363"/>
                <a:ext cx="47873" cy="47816"/>
              </a:xfrm>
              <a:custGeom>
                <a:rect b="b" l="l" r="r" t="t"/>
                <a:pathLst>
                  <a:path extrusionOk="0" h="47816" w="47873">
                    <a:moveTo>
                      <a:pt x="98" y="27111"/>
                    </a:moveTo>
                    <a:cubicBezTo>
                      <a:pt x="1984" y="40180"/>
                      <a:pt x="14100" y="49247"/>
                      <a:pt x="27168" y="47361"/>
                    </a:cubicBezTo>
                    <a:cubicBezTo>
                      <a:pt x="40236" y="45485"/>
                      <a:pt x="49304" y="33360"/>
                      <a:pt x="47428" y="20291"/>
                    </a:cubicBezTo>
                    <a:cubicBezTo>
                      <a:pt x="45542" y="7223"/>
                      <a:pt x="33426" y="-1845"/>
                      <a:pt x="20357" y="41"/>
                    </a:cubicBezTo>
                    <a:cubicBezTo>
                      <a:pt x="20110" y="70"/>
                      <a:pt x="19862" y="117"/>
                      <a:pt x="19624" y="155"/>
                    </a:cubicBezTo>
                    <a:cubicBezTo>
                      <a:pt x="6794" y="2203"/>
                      <a:pt x="-1950" y="14262"/>
                      <a:pt x="98" y="27092"/>
                    </a:cubicBezTo>
                    <a:cubicBezTo>
                      <a:pt x="98" y="27102"/>
                      <a:pt x="98" y="27102"/>
                      <a:pt x="98" y="271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6" name="Google Shape;1376;p11"/>
              <p:cNvSpPr/>
              <p:nvPr/>
            </p:nvSpPr>
            <p:spPr>
              <a:xfrm>
                <a:off x="6230448" y="3155047"/>
                <a:ext cx="4741" cy="6568"/>
              </a:xfrm>
              <a:custGeom>
                <a:rect b="b" l="l" r="r" t="t"/>
                <a:pathLst>
                  <a:path extrusionOk="0" h="6568" w="4741">
                    <a:moveTo>
                      <a:pt x="893" y="3902"/>
                    </a:moveTo>
                    <a:cubicBezTo>
                      <a:pt x="1940" y="5617"/>
                      <a:pt x="3464" y="6664"/>
                      <a:pt x="4226" y="6284"/>
                    </a:cubicBezTo>
                    <a:cubicBezTo>
                      <a:pt x="4988" y="5903"/>
                      <a:pt x="4226" y="3997"/>
                      <a:pt x="3464" y="2283"/>
                    </a:cubicBezTo>
                    <a:cubicBezTo>
                      <a:pt x="2702" y="569"/>
                      <a:pt x="988" y="-574"/>
                      <a:pt x="226" y="-98"/>
                    </a:cubicBezTo>
                    <a:cubicBezTo>
                      <a:pt x="-536" y="378"/>
                      <a:pt x="-251" y="2093"/>
                      <a:pt x="893"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7" name="Google Shape;1377;p11"/>
              <p:cNvSpPr/>
              <p:nvPr/>
            </p:nvSpPr>
            <p:spPr>
              <a:xfrm>
                <a:off x="6239133" y="3120717"/>
                <a:ext cx="47669" cy="47636"/>
              </a:xfrm>
              <a:custGeom>
                <a:rect b="b" l="l" r="r" t="t"/>
                <a:pathLst>
                  <a:path extrusionOk="0" h="47636" w="47669">
                    <a:moveTo>
                      <a:pt x="113" y="27183"/>
                    </a:moveTo>
                    <a:cubicBezTo>
                      <a:pt x="2085" y="40185"/>
                      <a:pt x="14229" y="49129"/>
                      <a:pt x="27231" y="47157"/>
                    </a:cubicBezTo>
                    <a:cubicBezTo>
                      <a:pt x="40232" y="45185"/>
                      <a:pt x="49176" y="33041"/>
                      <a:pt x="47195" y="20040"/>
                    </a:cubicBezTo>
                    <a:cubicBezTo>
                      <a:pt x="45223" y="7038"/>
                      <a:pt x="33089" y="-1906"/>
                      <a:pt x="20087" y="65"/>
                    </a:cubicBezTo>
                    <a:cubicBezTo>
                      <a:pt x="19773" y="113"/>
                      <a:pt x="19468" y="170"/>
                      <a:pt x="19163" y="227"/>
                    </a:cubicBezTo>
                    <a:cubicBezTo>
                      <a:pt x="6514" y="2504"/>
                      <a:pt x="-1963" y="14506"/>
                      <a:pt x="113"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8" name="Google Shape;1378;p11"/>
              <p:cNvSpPr/>
              <p:nvPr/>
            </p:nvSpPr>
            <p:spPr>
              <a:xfrm>
                <a:off x="6271334" y="3130507"/>
                <a:ext cx="4719" cy="6563"/>
              </a:xfrm>
              <a:custGeom>
                <a:rect b="b" l="l" r="r" t="t"/>
                <a:pathLst>
                  <a:path extrusionOk="0" h="6563" w="4719">
                    <a:moveTo>
                      <a:pt x="868" y="3867"/>
                    </a:moveTo>
                    <a:cubicBezTo>
                      <a:pt x="2011" y="5582"/>
                      <a:pt x="3440" y="6725"/>
                      <a:pt x="4202" y="6248"/>
                    </a:cubicBezTo>
                    <a:cubicBezTo>
                      <a:pt x="4964" y="5772"/>
                      <a:pt x="4202" y="4058"/>
                      <a:pt x="3535" y="2343"/>
                    </a:cubicBezTo>
                    <a:cubicBezTo>
                      <a:pt x="2868" y="628"/>
                      <a:pt x="963" y="-515"/>
                      <a:pt x="201" y="-133"/>
                    </a:cubicBezTo>
                    <a:cubicBezTo>
                      <a:pt x="-561" y="247"/>
                      <a:pt x="-180" y="2152"/>
                      <a:pt x="868"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9" name="Google Shape;1379;p11"/>
              <p:cNvSpPr/>
              <p:nvPr/>
            </p:nvSpPr>
            <p:spPr>
              <a:xfrm>
                <a:off x="6318858" y="3059284"/>
                <a:ext cx="47682" cy="47629"/>
              </a:xfrm>
              <a:custGeom>
                <a:rect b="b" l="l" r="r" t="t"/>
                <a:pathLst>
                  <a:path extrusionOk="0" h="47629" w="47682">
                    <a:moveTo>
                      <a:pt x="113" y="27084"/>
                    </a:moveTo>
                    <a:cubicBezTo>
                      <a:pt x="2037" y="40096"/>
                      <a:pt x="14133" y="49087"/>
                      <a:pt x="27145" y="47163"/>
                    </a:cubicBezTo>
                    <a:cubicBezTo>
                      <a:pt x="40156" y="45239"/>
                      <a:pt x="49147" y="33142"/>
                      <a:pt x="47223" y="20131"/>
                    </a:cubicBezTo>
                    <a:cubicBezTo>
                      <a:pt x="45309" y="7120"/>
                      <a:pt x="33202" y="-1872"/>
                      <a:pt x="20191" y="52"/>
                    </a:cubicBezTo>
                    <a:cubicBezTo>
                      <a:pt x="19848" y="100"/>
                      <a:pt x="19506" y="157"/>
                      <a:pt x="19163" y="224"/>
                    </a:cubicBezTo>
                    <a:cubicBezTo>
                      <a:pt x="6533" y="2453"/>
                      <a:pt x="-1964" y="14426"/>
                      <a:pt x="113" y="270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0" name="Google Shape;1380;p11"/>
              <p:cNvSpPr/>
              <p:nvPr/>
            </p:nvSpPr>
            <p:spPr>
              <a:xfrm>
                <a:off x="6351063" y="3068750"/>
                <a:ext cx="4822" cy="6568"/>
              </a:xfrm>
              <a:custGeom>
                <a:rect b="b" l="l" r="r" t="t"/>
                <a:pathLst>
                  <a:path extrusionOk="0" h="6568" w="4822">
                    <a:moveTo>
                      <a:pt x="959" y="3807"/>
                    </a:moveTo>
                    <a:cubicBezTo>
                      <a:pt x="2007" y="5617"/>
                      <a:pt x="3435" y="6664"/>
                      <a:pt x="4197" y="6284"/>
                    </a:cubicBezTo>
                    <a:cubicBezTo>
                      <a:pt x="4959" y="5903"/>
                      <a:pt x="4674" y="3997"/>
                      <a:pt x="3530" y="2283"/>
                    </a:cubicBezTo>
                    <a:cubicBezTo>
                      <a:pt x="2387" y="569"/>
                      <a:pt x="959" y="-574"/>
                      <a:pt x="197" y="-98"/>
                    </a:cubicBezTo>
                    <a:cubicBezTo>
                      <a:pt x="-565" y="378"/>
                      <a:pt x="-184" y="2378"/>
                      <a:pt x="959"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1" name="Google Shape;1381;p11"/>
              <p:cNvSpPr/>
              <p:nvPr/>
            </p:nvSpPr>
            <p:spPr>
              <a:xfrm>
                <a:off x="6280185" y="3091649"/>
                <a:ext cx="47874" cy="47822"/>
              </a:xfrm>
              <a:custGeom>
                <a:rect b="b" l="l" r="r" t="t"/>
                <a:pathLst>
                  <a:path extrusionOk="0" h="47822" w="47874">
                    <a:moveTo>
                      <a:pt x="113" y="27200"/>
                    </a:moveTo>
                    <a:cubicBezTo>
                      <a:pt x="2047" y="40259"/>
                      <a:pt x="14201" y="49288"/>
                      <a:pt x="27259" y="47355"/>
                    </a:cubicBezTo>
                    <a:cubicBezTo>
                      <a:pt x="40318" y="45421"/>
                      <a:pt x="49348" y="33268"/>
                      <a:pt x="47414" y="20209"/>
                    </a:cubicBezTo>
                    <a:cubicBezTo>
                      <a:pt x="45481" y="7150"/>
                      <a:pt x="33327" y="-1880"/>
                      <a:pt x="20268" y="54"/>
                    </a:cubicBezTo>
                    <a:cubicBezTo>
                      <a:pt x="19896" y="111"/>
                      <a:pt x="19535" y="168"/>
                      <a:pt x="19163" y="244"/>
                    </a:cubicBezTo>
                    <a:cubicBezTo>
                      <a:pt x="6514" y="2521"/>
                      <a:pt x="-1963" y="14522"/>
                      <a:pt x="113"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2" name="Google Shape;1382;p11"/>
              <p:cNvSpPr/>
              <p:nvPr/>
            </p:nvSpPr>
            <p:spPr>
              <a:xfrm>
                <a:off x="6312500" y="3101446"/>
                <a:ext cx="4672" cy="6543"/>
              </a:xfrm>
              <a:custGeom>
                <a:rect b="b" l="l" r="r" t="t"/>
                <a:pathLst>
                  <a:path extrusionOk="0" h="6543" w="4672">
                    <a:moveTo>
                      <a:pt x="851" y="3877"/>
                    </a:moveTo>
                    <a:cubicBezTo>
                      <a:pt x="1898" y="5591"/>
                      <a:pt x="3422" y="6639"/>
                      <a:pt x="4089" y="6258"/>
                    </a:cubicBezTo>
                    <a:cubicBezTo>
                      <a:pt x="4756" y="5877"/>
                      <a:pt x="4566" y="4067"/>
                      <a:pt x="3422" y="2257"/>
                    </a:cubicBezTo>
                    <a:cubicBezTo>
                      <a:pt x="2279" y="448"/>
                      <a:pt x="851" y="-505"/>
                      <a:pt x="184" y="-124"/>
                    </a:cubicBezTo>
                    <a:cubicBezTo>
                      <a:pt x="-483" y="257"/>
                      <a:pt x="-292" y="2067"/>
                      <a:pt x="851"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3" name="Google Shape;1383;p11"/>
              <p:cNvSpPr/>
              <p:nvPr/>
            </p:nvSpPr>
            <p:spPr>
              <a:xfrm>
                <a:off x="6361830" y="3030018"/>
                <a:ext cx="47873" cy="47823"/>
              </a:xfrm>
              <a:custGeom>
                <a:rect b="b" l="l" r="r" t="t"/>
                <a:pathLst>
                  <a:path extrusionOk="0" h="47823" w="47873">
                    <a:moveTo>
                      <a:pt x="98" y="27109"/>
                    </a:moveTo>
                    <a:cubicBezTo>
                      <a:pt x="1974" y="40177"/>
                      <a:pt x="14100" y="49255"/>
                      <a:pt x="27168" y="47369"/>
                    </a:cubicBezTo>
                    <a:cubicBezTo>
                      <a:pt x="40236" y="45492"/>
                      <a:pt x="49304" y="33376"/>
                      <a:pt x="47428" y="20308"/>
                    </a:cubicBezTo>
                    <a:cubicBezTo>
                      <a:pt x="45551" y="7230"/>
                      <a:pt x="33426" y="-1837"/>
                      <a:pt x="20357" y="39"/>
                    </a:cubicBezTo>
                    <a:cubicBezTo>
                      <a:pt x="19957" y="96"/>
                      <a:pt x="19548" y="172"/>
                      <a:pt x="19148" y="249"/>
                    </a:cubicBezTo>
                    <a:cubicBezTo>
                      <a:pt x="6546" y="2525"/>
                      <a:pt x="-1921" y="14460"/>
                      <a:pt x="98" y="271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4" name="Google Shape;1384;p11"/>
              <p:cNvSpPr/>
              <p:nvPr/>
            </p:nvSpPr>
            <p:spPr>
              <a:xfrm>
                <a:off x="6394112" y="3040175"/>
                <a:ext cx="4719" cy="6568"/>
              </a:xfrm>
              <a:custGeom>
                <a:rect b="b" l="l" r="r" t="t"/>
                <a:pathLst>
                  <a:path extrusionOk="0" h="6568" w="4719">
                    <a:moveTo>
                      <a:pt x="868" y="3807"/>
                    </a:moveTo>
                    <a:cubicBezTo>
                      <a:pt x="1916" y="5617"/>
                      <a:pt x="3440" y="6664"/>
                      <a:pt x="4202" y="6284"/>
                    </a:cubicBezTo>
                    <a:cubicBezTo>
                      <a:pt x="4964" y="5903"/>
                      <a:pt x="4202" y="3997"/>
                      <a:pt x="3535" y="2283"/>
                    </a:cubicBezTo>
                    <a:cubicBezTo>
                      <a:pt x="2868" y="569"/>
                      <a:pt x="963" y="-574"/>
                      <a:pt x="201" y="-98"/>
                    </a:cubicBezTo>
                    <a:cubicBezTo>
                      <a:pt x="-561" y="378"/>
                      <a:pt x="-180" y="1711"/>
                      <a:pt x="868"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5" name="Google Shape;1385;p11"/>
              <p:cNvSpPr/>
              <p:nvPr/>
            </p:nvSpPr>
            <p:spPr>
              <a:xfrm>
                <a:off x="6402216" y="3000797"/>
                <a:ext cx="47654" cy="47636"/>
              </a:xfrm>
              <a:custGeom>
                <a:rect b="b" l="l" r="r" t="t"/>
                <a:pathLst>
                  <a:path extrusionOk="0" h="47636" w="47654">
                    <a:moveTo>
                      <a:pt x="98" y="27183"/>
                    </a:moveTo>
                    <a:cubicBezTo>
                      <a:pt x="2070" y="40185"/>
                      <a:pt x="14214" y="49129"/>
                      <a:pt x="27216" y="47157"/>
                    </a:cubicBezTo>
                    <a:cubicBezTo>
                      <a:pt x="40218" y="45185"/>
                      <a:pt x="49161" y="33041"/>
                      <a:pt x="47180" y="20040"/>
                    </a:cubicBezTo>
                    <a:cubicBezTo>
                      <a:pt x="45208" y="7038"/>
                      <a:pt x="33074" y="-1906"/>
                      <a:pt x="20072" y="65"/>
                    </a:cubicBezTo>
                    <a:cubicBezTo>
                      <a:pt x="19758" y="113"/>
                      <a:pt x="19453" y="170"/>
                      <a:pt x="19148" y="227"/>
                    </a:cubicBezTo>
                    <a:cubicBezTo>
                      <a:pt x="6537" y="2552"/>
                      <a:pt x="-1921" y="14515"/>
                      <a:pt x="98"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6" name="Google Shape;1386;p11"/>
              <p:cNvSpPr/>
              <p:nvPr/>
            </p:nvSpPr>
            <p:spPr>
              <a:xfrm>
                <a:off x="6434515" y="3010578"/>
                <a:ext cx="4672" cy="6573"/>
              </a:xfrm>
              <a:custGeom>
                <a:rect b="b" l="l" r="r" t="t"/>
                <a:pathLst>
                  <a:path extrusionOk="0" h="6573" w="4672">
                    <a:moveTo>
                      <a:pt x="851" y="3877"/>
                    </a:moveTo>
                    <a:cubicBezTo>
                      <a:pt x="1898" y="5591"/>
                      <a:pt x="3422" y="6734"/>
                      <a:pt x="4089" y="6258"/>
                    </a:cubicBezTo>
                    <a:cubicBezTo>
                      <a:pt x="4756" y="5782"/>
                      <a:pt x="4565" y="4067"/>
                      <a:pt x="3422" y="2257"/>
                    </a:cubicBezTo>
                    <a:cubicBezTo>
                      <a:pt x="2279" y="448"/>
                      <a:pt x="851" y="-505"/>
                      <a:pt x="184" y="-124"/>
                    </a:cubicBezTo>
                    <a:cubicBezTo>
                      <a:pt x="-483" y="257"/>
                      <a:pt x="-292" y="2162"/>
                      <a:pt x="851"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7" name="Google Shape;1387;p11"/>
              <p:cNvSpPr/>
              <p:nvPr/>
            </p:nvSpPr>
            <p:spPr>
              <a:xfrm>
                <a:off x="6444286" y="2973919"/>
                <a:ext cx="47889" cy="47822"/>
              </a:xfrm>
              <a:custGeom>
                <a:rect b="b" l="l" r="r" t="t"/>
                <a:pathLst>
                  <a:path extrusionOk="0" h="47822" w="47889">
                    <a:moveTo>
                      <a:pt x="128" y="27200"/>
                    </a:moveTo>
                    <a:cubicBezTo>
                      <a:pt x="2062" y="40259"/>
                      <a:pt x="14216" y="49289"/>
                      <a:pt x="27274" y="47355"/>
                    </a:cubicBezTo>
                    <a:cubicBezTo>
                      <a:pt x="40333" y="45421"/>
                      <a:pt x="49363" y="33277"/>
                      <a:pt x="47429" y="20209"/>
                    </a:cubicBezTo>
                    <a:cubicBezTo>
                      <a:pt x="45496" y="7150"/>
                      <a:pt x="33342" y="-1880"/>
                      <a:pt x="20283" y="54"/>
                    </a:cubicBezTo>
                    <a:cubicBezTo>
                      <a:pt x="19911" y="111"/>
                      <a:pt x="19550" y="168"/>
                      <a:pt x="19178" y="245"/>
                    </a:cubicBezTo>
                    <a:cubicBezTo>
                      <a:pt x="6500" y="2473"/>
                      <a:pt x="-2006" y="14513"/>
                      <a:pt x="128"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8" name="Google Shape;1388;p11"/>
              <p:cNvSpPr/>
              <p:nvPr/>
            </p:nvSpPr>
            <p:spPr>
              <a:xfrm>
                <a:off x="6476610" y="2983717"/>
                <a:ext cx="4719" cy="6573"/>
              </a:xfrm>
              <a:custGeom>
                <a:rect b="b" l="l" r="r" t="t"/>
                <a:pathLst>
                  <a:path extrusionOk="0" h="6573" w="4719">
                    <a:moveTo>
                      <a:pt x="761" y="3877"/>
                    </a:moveTo>
                    <a:cubicBezTo>
                      <a:pt x="1904" y="5591"/>
                      <a:pt x="3332" y="6734"/>
                      <a:pt x="4095" y="6258"/>
                    </a:cubicBezTo>
                    <a:cubicBezTo>
                      <a:pt x="4857" y="5782"/>
                      <a:pt x="4571" y="4067"/>
                      <a:pt x="3428" y="2257"/>
                    </a:cubicBezTo>
                    <a:cubicBezTo>
                      <a:pt x="2285" y="448"/>
                      <a:pt x="856" y="-505"/>
                      <a:pt x="189" y="-124"/>
                    </a:cubicBezTo>
                    <a:cubicBezTo>
                      <a:pt x="-477" y="257"/>
                      <a:pt x="-287" y="2067"/>
                      <a:pt x="761"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9" name="Google Shape;1389;p11"/>
              <p:cNvSpPr/>
              <p:nvPr/>
            </p:nvSpPr>
            <p:spPr>
              <a:xfrm>
                <a:off x="6484687" y="2944201"/>
                <a:ext cx="47874" cy="47822"/>
              </a:xfrm>
              <a:custGeom>
                <a:rect b="b" l="l" r="r" t="t"/>
                <a:pathLst>
                  <a:path extrusionOk="0" h="47822" w="47874">
                    <a:moveTo>
                      <a:pt x="113" y="27200"/>
                    </a:moveTo>
                    <a:cubicBezTo>
                      <a:pt x="2047" y="40259"/>
                      <a:pt x="14201" y="49289"/>
                      <a:pt x="27259" y="47355"/>
                    </a:cubicBezTo>
                    <a:cubicBezTo>
                      <a:pt x="40318" y="45421"/>
                      <a:pt x="49348" y="33277"/>
                      <a:pt x="47414" y="20209"/>
                    </a:cubicBezTo>
                    <a:cubicBezTo>
                      <a:pt x="45481" y="7150"/>
                      <a:pt x="33327" y="-1880"/>
                      <a:pt x="20268" y="54"/>
                    </a:cubicBezTo>
                    <a:cubicBezTo>
                      <a:pt x="19896" y="111"/>
                      <a:pt x="19535" y="168"/>
                      <a:pt x="19163" y="244"/>
                    </a:cubicBezTo>
                    <a:cubicBezTo>
                      <a:pt x="6514" y="2521"/>
                      <a:pt x="-1963" y="14522"/>
                      <a:pt x="113"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0" name="Google Shape;1390;p11"/>
              <p:cNvSpPr/>
              <p:nvPr/>
            </p:nvSpPr>
            <p:spPr>
              <a:xfrm>
                <a:off x="6516508" y="2954380"/>
                <a:ext cx="4719" cy="6573"/>
              </a:xfrm>
              <a:custGeom>
                <a:rect b="b" l="l" r="r" t="t"/>
                <a:pathLst>
                  <a:path extrusionOk="0" h="6573" w="4719">
                    <a:moveTo>
                      <a:pt x="868" y="3877"/>
                    </a:moveTo>
                    <a:cubicBezTo>
                      <a:pt x="2011" y="5591"/>
                      <a:pt x="3440" y="6734"/>
                      <a:pt x="4202" y="6258"/>
                    </a:cubicBezTo>
                    <a:cubicBezTo>
                      <a:pt x="4964" y="5782"/>
                      <a:pt x="4202" y="4067"/>
                      <a:pt x="3535" y="2257"/>
                    </a:cubicBezTo>
                    <a:cubicBezTo>
                      <a:pt x="2868" y="448"/>
                      <a:pt x="963" y="-505"/>
                      <a:pt x="201" y="-124"/>
                    </a:cubicBezTo>
                    <a:cubicBezTo>
                      <a:pt x="-561" y="257"/>
                      <a:pt x="-180" y="1781"/>
                      <a:pt x="868"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1" name="Google Shape;1391;p11"/>
              <p:cNvSpPr/>
              <p:nvPr/>
            </p:nvSpPr>
            <p:spPr>
              <a:xfrm>
                <a:off x="6518135" y="2907619"/>
                <a:ext cx="47872" cy="47816"/>
              </a:xfrm>
              <a:custGeom>
                <a:rect b="b" l="l" r="r" t="t"/>
                <a:pathLst>
                  <a:path extrusionOk="0" h="47816" w="47872">
                    <a:moveTo>
                      <a:pt x="98" y="27111"/>
                    </a:moveTo>
                    <a:cubicBezTo>
                      <a:pt x="1984" y="40180"/>
                      <a:pt x="14100" y="49248"/>
                      <a:pt x="27168" y="47362"/>
                    </a:cubicBezTo>
                    <a:cubicBezTo>
                      <a:pt x="40236" y="45485"/>
                      <a:pt x="49304" y="33360"/>
                      <a:pt x="47427" y="20291"/>
                    </a:cubicBezTo>
                    <a:cubicBezTo>
                      <a:pt x="45542" y="7223"/>
                      <a:pt x="33426" y="-1845"/>
                      <a:pt x="20357" y="41"/>
                    </a:cubicBezTo>
                    <a:cubicBezTo>
                      <a:pt x="20110" y="70"/>
                      <a:pt x="19862" y="118"/>
                      <a:pt x="19624" y="156"/>
                    </a:cubicBezTo>
                    <a:cubicBezTo>
                      <a:pt x="6794" y="2204"/>
                      <a:pt x="-1950" y="14262"/>
                      <a:pt x="98" y="27093"/>
                    </a:cubicBezTo>
                    <a:cubicBezTo>
                      <a:pt x="98" y="27102"/>
                      <a:pt x="98" y="27102"/>
                      <a:pt x="98" y="271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2" name="Google Shape;1392;p11"/>
              <p:cNvSpPr/>
              <p:nvPr/>
            </p:nvSpPr>
            <p:spPr>
              <a:xfrm>
                <a:off x="6550598" y="2917303"/>
                <a:ext cx="4728" cy="6568"/>
              </a:xfrm>
              <a:custGeom>
                <a:rect b="b" l="l" r="r" t="t"/>
                <a:pathLst>
                  <a:path extrusionOk="0" h="6568" w="4728">
                    <a:moveTo>
                      <a:pt x="877" y="3902"/>
                    </a:moveTo>
                    <a:cubicBezTo>
                      <a:pt x="1925" y="5617"/>
                      <a:pt x="3449" y="6664"/>
                      <a:pt x="4211" y="6283"/>
                    </a:cubicBezTo>
                    <a:cubicBezTo>
                      <a:pt x="4973" y="5903"/>
                      <a:pt x="4211" y="3997"/>
                      <a:pt x="3544" y="2283"/>
                    </a:cubicBezTo>
                    <a:cubicBezTo>
                      <a:pt x="2877" y="569"/>
                      <a:pt x="877" y="-574"/>
                      <a:pt x="210" y="-98"/>
                    </a:cubicBezTo>
                    <a:cubicBezTo>
                      <a:pt x="-456" y="378"/>
                      <a:pt x="-361" y="2093"/>
                      <a:pt x="877"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3" name="Google Shape;1393;p11"/>
              <p:cNvSpPr/>
              <p:nvPr/>
            </p:nvSpPr>
            <p:spPr>
              <a:xfrm>
                <a:off x="6550029" y="2874400"/>
                <a:ext cx="47667" cy="47636"/>
              </a:xfrm>
              <a:custGeom>
                <a:rect b="b" l="l" r="r" t="t"/>
                <a:pathLst>
                  <a:path extrusionOk="0" h="47636" w="47667">
                    <a:moveTo>
                      <a:pt x="113" y="27183"/>
                    </a:moveTo>
                    <a:cubicBezTo>
                      <a:pt x="2085" y="40185"/>
                      <a:pt x="14229" y="49129"/>
                      <a:pt x="27231" y="47157"/>
                    </a:cubicBezTo>
                    <a:cubicBezTo>
                      <a:pt x="40232" y="45185"/>
                      <a:pt x="49167" y="33041"/>
                      <a:pt x="47195" y="20039"/>
                    </a:cubicBezTo>
                    <a:cubicBezTo>
                      <a:pt x="45224" y="7038"/>
                      <a:pt x="33089" y="-1906"/>
                      <a:pt x="20087" y="65"/>
                    </a:cubicBezTo>
                    <a:cubicBezTo>
                      <a:pt x="19773" y="113"/>
                      <a:pt x="19468" y="170"/>
                      <a:pt x="19163" y="227"/>
                    </a:cubicBezTo>
                    <a:cubicBezTo>
                      <a:pt x="6514" y="2504"/>
                      <a:pt x="-1963" y="14505"/>
                      <a:pt x="113"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4" name="Google Shape;1394;p11"/>
              <p:cNvSpPr/>
              <p:nvPr/>
            </p:nvSpPr>
            <p:spPr>
              <a:xfrm>
                <a:off x="6584802" y="2883775"/>
                <a:ext cx="4826" cy="6503"/>
              </a:xfrm>
              <a:custGeom>
                <a:rect b="b" l="l" r="r" t="t"/>
                <a:pathLst>
                  <a:path extrusionOk="0" h="6503" w="4826">
                    <a:moveTo>
                      <a:pt x="868" y="3807"/>
                    </a:moveTo>
                    <a:cubicBezTo>
                      <a:pt x="2011" y="5522"/>
                      <a:pt x="3439" y="6664"/>
                      <a:pt x="4202" y="6188"/>
                    </a:cubicBezTo>
                    <a:cubicBezTo>
                      <a:pt x="4964" y="5712"/>
                      <a:pt x="4678" y="3998"/>
                      <a:pt x="3535" y="2283"/>
                    </a:cubicBezTo>
                    <a:cubicBezTo>
                      <a:pt x="2392" y="568"/>
                      <a:pt x="963" y="-575"/>
                      <a:pt x="201" y="-98"/>
                    </a:cubicBezTo>
                    <a:cubicBezTo>
                      <a:pt x="-561" y="378"/>
                      <a:pt x="-180" y="2092"/>
                      <a:pt x="868"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5" name="Google Shape;1395;p11"/>
              <p:cNvSpPr/>
              <p:nvPr/>
            </p:nvSpPr>
            <p:spPr>
              <a:xfrm>
                <a:off x="6579964" y="2831229"/>
                <a:ext cx="47861" cy="47823"/>
              </a:xfrm>
              <a:custGeom>
                <a:rect b="b" l="l" r="r" t="t"/>
                <a:pathLst>
                  <a:path extrusionOk="0" h="47823" w="47861">
                    <a:moveTo>
                      <a:pt x="86" y="27111"/>
                    </a:moveTo>
                    <a:cubicBezTo>
                      <a:pt x="1972" y="40180"/>
                      <a:pt x="14088" y="49248"/>
                      <a:pt x="27156" y="47371"/>
                    </a:cubicBezTo>
                    <a:cubicBezTo>
                      <a:pt x="40224" y="45485"/>
                      <a:pt x="49292" y="33360"/>
                      <a:pt x="47416" y="20291"/>
                    </a:cubicBezTo>
                    <a:cubicBezTo>
                      <a:pt x="45530" y="7223"/>
                      <a:pt x="33414" y="-1845"/>
                      <a:pt x="20336" y="41"/>
                    </a:cubicBezTo>
                    <a:cubicBezTo>
                      <a:pt x="20098" y="70"/>
                      <a:pt x="19850" y="117"/>
                      <a:pt x="19612" y="155"/>
                    </a:cubicBezTo>
                    <a:cubicBezTo>
                      <a:pt x="6801" y="2251"/>
                      <a:pt x="-1914" y="14291"/>
                      <a:pt x="86" y="271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6" name="Google Shape;1396;p11"/>
              <p:cNvSpPr/>
              <p:nvPr/>
            </p:nvSpPr>
            <p:spPr>
              <a:xfrm>
                <a:off x="6614305" y="2840080"/>
                <a:ext cx="4743" cy="6543"/>
              </a:xfrm>
              <a:custGeom>
                <a:rect b="b" l="l" r="r" t="t"/>
                <a:pathLst>
                  <a:path extrusionOk="0" h="6543" w="4743">
                    <a:moveTo>
                      <a:pt x="892" y="3877"/>
                    </a:moveTo>
                    <a:cubicBezTo>
                      <a:pt x="1940" y="5591"/>
                      <a:pt x="3464" y="6639"/>
                      <a:pt x="4226" y="6258"/>
                    </a:cubicBezTo>
                    <a:cubicBezTo>
                      <a:pt x="4988" y="5877"/>
                      <a:pt x="4226" y="4067"/>
                      <a:pt x="3559" y="2257"/>
                    </a:cubicBezTo>
                    <a:cubicBezTo>
                      <a:pt x="2893" y="448"/>
                      <a:pt x="988" y="-505"/>
                      <a:pt x="226" y="-124"/>
                    </a:cubicBezTo>
                    <a:cubicBezTo>
                      <a:pt x="-536" y="257"/>
                      <a:pt x="-251" y="2448"/>
                      <a:pt x="892"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7" name="Google Shape;1397;p11"/>
              <p:cNvSpPr/>
              <p:nvPr/>
            </p:nvSpPr>
            <p:spPr>
              <a:xfrm>
                <a:off x="6605464" y="2786104"/>
                <a:ext cx="47669" cy="47636"/>
              </a:xfrm>
              <a:custGeom>
                <a:rect b="b" l="l" r="r" t="t"/>
                <a:pathLst>
                  <a:path extrusionOk="0" h="47636" w="47669">
                    <a:moveTo>
                      <a:pt x="113" y="27183"/>
                    </a:moveTo>
                    <a:cubicBezTo>
                      <a:pt x="2085" y="40185"/>
                      <a:pt x="14229" y="49129"/>
                      <a:pt x="27231" y="47157"/>
                    </a:cubicBezTo>
                    <a:cubicBezTo>
                      <a:pt x="40232" y="45185"/>
                      <a:pt x="49176" y="33041"/>
                      <a:pt x="47195" y="20039"/>
                    </a:cubicBezTo>
                    <a:cubicBezTo>
                      <a:pt x="45223" y="7038"/>
                      <a:pt x="33089" y="-1906"/>
                      <a:pt x="20087" y="65"/>
                    </a:cubicBezTo>
                    <a:cubicBezTo>
                      <a:pt x="19773" y="113"/>
                      <a:pt x="19468" y="170"/>
                      <a:pt x="19163" y="227"/>
                    </a:cubicBezTo>
                    <a:cubicBezTo>
                      <a:pt x="6514" y="2504"/>
                      <a:pt x="-1963" y="14505"/>
                      <a:pt x="113"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8" name="Google Shape;1398;p11"/>
              <p:cNvSpPr/>
              <p:nvPr/>
            </p:nvSpPr>
            <p:spPr>
              <a:xfrm>
                <a:off x="6640238" y="2795478"/>
                <a:ext cx="4826" cy="6568"/>
              </a:xfrm>
              <a:custGeom>
                <a:rect b="b" l="l" r="r" t="t"/>
                <a:pathLst>
                  <a:path extrusionOk="0" h="6568" w="4826">
                    <a:moveTo>
                      <a:pt x="868" y="3807"/>
                    </a:moveTo>
                    <a:cubicBezTo>
                      <a:pt x="2011" y="5617"/>
                      <a:pt x="3440" y="6664"/>
                      <a:pt x="4202" y="6284"/>
                    </a:cubicBezTo>
                    <a:cubicBezTo>
                      <a:pt x="4964" y="5903"/>
                      <a:pt x="4678" y="3997"/>
                      <a:pt x="3535" y="2283"/>
                    </a:cubicBezTo>
                    <a:cubicBezTo>
                      <a:pt x="2392" y="569"/>
                      <a:pt x="963" y="-574"/>
                      <a:pt x="201" y="-98"/>
                    </a:cubicBezTo>
                    <a:cubicBezTo>
                      <a:pt x="-561" y="378"/>
                      <a:pt x="-180" y="2093"/>
                      <a:pt x="868"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9" name="Google Shape;1399;p11"/>
              <p:cNvSpPr/>
              <p:nvPr/>
            </p:nvSpPr>
            <p:spPr>
              <a:xfrm>
                <a:off x="6630310" y="2734859"/>
                <a:ext cx="47684" cy="47636"/>
              </a:xfrm>
              <a:custGeom>
                <a:rect b="b" l="l" r="r" t="t"/>
                <a:pathLst>
                  <a:path extrusionOk="0" h="47636" w="47684">
                    <a:moveTo>
                      <a:pt x="128" y="27183"/>
                    </a:moveTo>
                    <a:cubicBezTo>
                      <a:pt x="2100" y="40185"/>
                      <a:pt x="14244" y="49129"/>
                      <a:pt x="27246" y="47157"/>
                    </a:cubicBezTo>
                    <a:cubicBezTo>
                      <a:pt x="40247" y="45185"/>
                      <a:pt x="49191" y="33041"/>
                      <a:pt x="47210" y="20039"/>
                    </a:cubicBezTo>
                    <a:cubicBezTo>
                      <a:pt x="45238" y="7038"/>
                      <a:pt x="33104" y="-1906"/>
                      <a:pt x="20102" y="65"/>
                    </a:cubicBezTo>
                    <a:cubicBezTo>
                      <a:pt x="19788" y="113"/>
                      <a:pt x="19483" y="170"/>
                      <a:pt x="19178" y="227"/>
                    </a:cubicBezTo>
                    <a:cubicBezTo>
                      <a:pt x="6500" y="2456"/>
                      <a:pt x="-2006" y="14486"/>
                      <a:pt x="128"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00" name="Google Shape;1400;p11"/>
              <p:cNvSpPr/>
              <p:nvPr/>
            </p:nvSpPr>
            <p:spPr>
              <a:xfrm>
                <a:off x="6664952" y="2744233"/>
                <a:ext cx="4674" cy="6503"/>
              </a:xfrm>
              <a:custGeom>
                <a:rect b="b" l="l" r="r" t="t"/>
                <a:pathLst>
                  <a:path extrusionOk="0" h="6503" w="4674">
                    <a:moveTo>
                      <a:pt x="823" y="3807"/>
                    </a:moveTo>
                    <a:cubicBezTo>
                      <a:pt x="1966" y="5521"/>
                      <a:pt x="3395" y="6665"/>
                      <a:pt x="4157" y="6188"/>
                    </a:cubicBezTo>
                    <a:cubicBezTo>
                      <a:pt x="4919" y="5712"/>
                      <a:pt x="4157" y="3998"/>
                      <a:pt x="3490" y="2283"/>
                    </a:cubicBezTo>
                    <a:cubicBezTo>
                      <a:pt x="2824" y="569"/>
                      <a:pt x="919" y="-574"/>
                      <a:pt x="157" y="-98"/>
                    </a:cubicBezTo>
                    <a:cubicBezTo>
                      <a:pt x="-605" y="378"/>
                      <a:pt x="-34" y="2093"/>
                      <a:pt x="823"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01" name="Google Shape;1401;p11"/>
              <p:cNvSpPr/>
              <p:nvPr/>
            </p:nvSpPr>
            <p:spPr>
              <a:xfrm>
                <a:off x="5651168" y="3431913"/>
                <a:ext cx="47624" cy="47820"/>
              </a:xfrm>
              <a:custGeom>
                <a:rect b="b" l="l" r="r" t="t"/>
                <a:pathLst>
                  <a:path extrusionOk="0" h="47820" w="47624">
                    <a:moveTo>
                      <a:pt x="38676" y="5356"/>
                    </a:moveTo>
                    <a:cubicBezTo>
                      <a:pt x="48859" y="13671"/>
                      <a:pt x="50373" y="28673"/>
                      <a:pt x="42058" y="38865"/>
                    </a:cubicBezTo>
                    <a:cubicBezTo>
                      <a:pt x="33742" y="49047"/>
                      <a:pt x="18740" y="50562"/>
                      <a:pt x="8549" y="42246"/>
                    </a:cubicBezTo>
                    <a:cubicBezTo>
                      <a:pt x="-1633" y="33921"/>
                      <a:pt x="-3148" y="18919"/>
                      <a:pt x="5167" y="8737"/>
                    </a:cubicBezTo>
                    <a:cubicBezTo>
                      <a:pt x="5291" y="8594"/>
                      <a:pt x="5405" y="8451"/>
                      <a:pt x="5529" y="8309"/>
                    </a:cubicBezTo>
                    <a:cubicBezTo>
                      <a:pt x="13711" y="-1645"/>
                      <a:pt x="28418" y="-3083"/>
                      <a:pt x="38371" y="5108"/>
                    </a:cubicBezTo>
                    <a:cubicBezTo>
                      <a:pt x="38476" y="5184"/>
                      <a:pt x="38581" y="5270"/>
                      <a:pt x="38676" y="53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02" name="Google Shape;1402;p11"/>
              <p:cNvSpPr/>
              <p:nvPr/>
            </p:nvSpPr>
            <p:spPr>
              <a:xfrm>
                <a:off x="5657762" y="3456263"/>
                <a:ext cx="4589" cy="6843"/>
              </a:xfrm>
              <a:custGeom>
                <a:rect b="b" l="l" r="r" t="t"/>
                <a:pathLst>
                  <a:path extrusionOk="0" h="6843" w="4589">
                    <a:moveTo>
                      <a:pt x="3602" y="2438"/>
                    </a:moveTo>
                    <a:cubicBezTo>
                      <a:pt x="4555" y="4248"/>
                      <a:pt x="4745" y="6058"/>
                      <a:pt x="3602" y="6534"/>
                    </a:cubicBezTo>
                    <a:cubicBezTo>
                      <a:pt x="2459" y="7010"/>
                      <a:pt x="1412" y="5772"/>
                      <a:pt x="554" y="3962"/>
                    </a:cubicBezTo>
                    <a:cubicBezTo>
                      <a:pt x="-303" y="2152"/>
                      <a:pt x="-589" y="247"/>
                      <a:pt x="554" y="-134"/>
                    </a:cubicBezTo>
                    <a:cubicBezTo>
                      <a:pt x="1697" y="-515"/>
                      <a:pt x="2650" y="628"/>
                      <a:pt x="3602"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03" name="Google Shape;1403;p11"/>
              <p:cNvSpPr/>
              <p:nvPr/>
            </p:nvSpPr>
            <p:spPr>
              <a:xfrm>
                <a:off x="5616401" y="3454012"/>
                <a:ext cx="47624" cy="47820"/>
              </a:xfrm>
              <a:custGeom>
                <a:rect b="b" l="l" r="r" t="t"/>
                <a:pathLst>
                  <a:path extrusionOk="0" h="47820" w="47624">
                    <a:moveTo>
                      <a:pt x="38677" y="5356"/>
                    </a:moveTo>
                    <a:cubicBezTo>
                      <a:pt x="48859" y="13671"/>
                      <a:pt x="50373" y="28673"/>
                      <a:pt x="42058" y="38865"/>
                    </a:cubicBezTo>
                    <a:cubicBezTo>
                      <a:pt x="33743" y="49047"/>
                      <a:pt x="18741" y="50561"/>
                      <a:pt x="8549" y="42246"/>
                    </a:cubicBezTo>
                    <a:cubicBezTo>
                      <a:pt x="-1634" y="33921"/>
                      <a:pt x="-3148" y="18919"/>
                      <a:pt x="5168" y="8737"/>
                    </a:cubicBezTo>
                    <a:cubicBezTo>
                      <a:pt x="5291" y="8594"/>
                      <a:pt x="5406" y="8451"/>
                      <a:pt x="5529" y="8309"/>
                    </a:cubicBezTo>
                    <a:cubicBezTo>
                      <a:pt x="13711" y="-1645"/>
                      <a:pt x="28418" y="-3083"/>
                      <a:pt x="38372" y="5108"/>
                    </a:cubicBezTo>
                    <a:cubicBezTo>
                      <a:pt x="38476" y="5184"/>
                      <a:pt x="38581" y="5270"/>
                      <a:pt x="38677" y="53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04" name="Google Shape;1404;p11"/>
              <p:cNvSpPr/>
              <p:nvPr/>
            </p:nvSpPr>
            <p:spPr>
              <a:xfrm>
                <a:off x="5622996" y="3478360"/>
                <a:ext cx="4589" cy="6813"/>
              </a:xfrm>
              <a:custGeom>
                <a:rect b="b" l="l" r="r" t="t"/>
                <a:pathLst>
                  <a:path extrusionOk="0" h="6813" w="4589">
                    <a:moveTo>
                      <a:pt x="3602" y="2438"/>
                    </a:moveTo>
                    <a:cubicBezTo>
                      <a:pt x="4555" y="4248"/>
                      <a:pt x="4745" y="6153"/>
                      <a:pt x="3602" y="6534"/>
                    </a:cubicBezTo>
                    <a:cubicBezTo>
                      <a:pt x="2459" y="6915"/>
                      <a:pt x="1412" y="5772"/>
                      <a:pt x="554" y="3962"/>
                    </a:cubicBezTo>
                    <a:cubicBezTo>
                      <a:pt x="-303" y="2152"/>
                      <a:pt x="-589" y="247"/>
                      <a:pt x="554" y="-134"/>
                    </a:cubicBezTo>
                    <a:cubicBezTo>
                      <a:pt x="1697" y="-515"/>
                      <a:pt x="2650" y="628"/>
                      <a:pt x="3602"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05" name="Google Shape;1405;p11"/>
              <p:cNvSpPr/>
              <p:nvPr/>
            </p:nvSpPr>
            <p:spPr>
              <a:xfrm>
                <a:off x="5581023" y="3469434"/>
                <a:ext cx="47630" cy="47777"/>
              </a:xfrm>
              <a:custGeom>
                <a:rect b="b" l="l" r="r" t="t"/>
                <a:pathLst>
                  <a:path extrusionOk="0" h="47777" w="47630">
                    <a:moveTo>
                      <a:pt x="38622" y="5268"/>
                    </a:moveTo>
                    <a:cubicBezTo>
                      <a:pt x="48833" y="13555"/>
                      <a:pt x="50395" y="28557"/>
                      <a:pt x="42108" y="38768"/>
                    </a:cubicBezTo>
                    <a:cubicBezTo>
                      <a:pt x="33821" y="48978"/>
                      <a:pt x="18820" y="50531"/>
                      <a:pt x="8609" y="42244"/>
                    </a:cubicBezTo>
                    <a:cubicBezTo>
                      <a:pt x="-1602" y="33958"/>
                      <a:pt x="-3164" y="18965"/>
                      <a:pt x="5123" y="8754"/>
                    </a:cubicBezTo>
                    <a:cubicBezTo>
                      <a:pt x="5275" y="8573"/>
                      <a:pt x="5418" y="8393"/>
                      <a:pt x="5570" y="8221"/>
                    </a:cubicBezTo>
                    <a:cubicBezTo>
                      <a:pt x="13857" y="-1723"/>
                      <a:pt x="28630" y="-3056"/>
                      <a:pt x="38575" y="5230"/>
                    </a:cubicBezTo>
                    <a:cubicBezTo>
                      <a:pt x="38593" y="5240"/>
                      <a:pt x="38603" y="5259"/>
                      <a:pt x="38622" y="526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06" name="Google Shape;1406;p11"/>
              <p:cNvSpPr/>
              <p:nvPr/>
            </p:nvSpPr>
            <p:spPr>
              <a:xfrm>
                <a:off x="5587529" y="3493696"/>
                <a:ext cx="4622" cy="6813"/>
              </a:xfrm>
              <a:custGeom>
                <a:rect b="b" l="l" r="r" t="t"/>
                <a:pathLst>
                  <a:path extrusionOk="0" h="6813" w="4622">
                    <a:moveTo>
                      <a:pt x="3636" y="2438"/>
                    </a:moveTo>
                    <a:cubicBezTo>
                      <a:pt x="4588" y="4248"/>
                      <a:pt x="4779" y="6153"/>
                      <a:pt x="3636" y="6534"/>
                    </a:cubicBezTo>
                    <a:cubicBezTo>
                      <a:pt x="2493" y="6915"/>
                      <a:pt x="1540" y="5772"/>
                      <a:pt x="588" y="3962"/>
                    </a:cubicBezTo>
                    <a:cubicBezTo>
                      <a:pt x="-365" y="2152"/>
                      <a:pt x="-555" y="247"/>
                      <a:pt x="588" y="-134"/>
                    </a:cubicBezTo>
                    <a:cubicBezTo>
                      <a:pt x="1731" y="-515"/>
                      <a:pt x="2683" y="628"/>
                      <a:pt x="3636"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07" name="Google Shape;1407;p11"/>
              <p:cNvSpPr/>
              <p:nvPr/>
            </p:nvSpPr>
            <p:spPr>
              <a:xfrm>
                <a:off x="5538604" y="3484599"/>
                <a:ext cx="47818" cy="47928"/>
              </a:xfrm>
              <a:custGeom>
                <a:rect b="b" l="l" r="r" t="t"/>
                <a:pathLst>
                  <a:path extrusionOk="0" h="47928" w="47818">
                    <a:moveTo>
                      <a:pt x="38655" y="5153"/>
                    </a:moveTo>
                    <a:cubicBezTo>
                      <a:pt x="48961" y="13411"/>
                      <a:pt x="50627" y="28451"/>
                      <a:pt x="42369" y="38757"/>
                    </a:cubicBezTo>
                    <a:cubicBezTo>
                      <a:pt x="34111" y="49063"/>
                      <a:pt x="19071" y="50730"/>
                      <a:pt x="8765" y="42472"/>
                    </a:cubicBezTo>
                    <a:cubicBezTo>
                      <a:pt x="-1541" y="34223"/>
                      <a:pt x="-3208" y="19174"/>
                      <a:pt x="5050" y="8867"/>
                    </a:cubicBezTo>
                    <a:cubicBezTo>
                      <a:pt x="5231" y="8639"/>
                      <a:pt x="5412" y="8420"/>
                      <a:pt x="5603" y="8201"/>
                    </a:cubicBezTo>
                    <a:cubicBezTo>
                      <a:pt x="13928" y="-1686"/>
                      <a:pt x="28663" y="-3048"/>
                      <a:pt x="38655" y="515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08" name="Google Shape;1408;p11"/>
              <p:cNvSpPr/>
              <p:nvPr/>
            </p:nvSpPr>
            <p:spPr>
              <a:xfrm>
                <a:off x="5545143" y="3508721"/>
                <a:ext cx="4622" cy="6962"/>
              </a:xfrm>
              <a:custGeom>
                <a:rect b="b" l="l" r="r" t="t"/>
                <a:pathLst>
                  <a:path extrusionOk="0" h="6962" w="4622">
                    <a:moveTo>
                      <a:pt x="3636" y="2557"/>
                    </a:moveTo>
                    <a:cubicBezTo>
                      <a:pt x="4588" y="4367"/>
                      <a:pt x="4779" y="6177"/>
                      <a:pt x="3636" y="6653"/>
                    </a:cubicBezTo>
                    <a:cubicBezTo>
                      <a:pt x="2493" y="7129"/>
                      <a:pt x="1540" y="5891"/>
                      <a:pt x="588" y="3986"/>
                    </a:cubicBezTo>
                    <a:cubicBezTo>
                      <a:pt x="-365" y="2081"/>
                      <a:pt x="-555" y="366"/>
                      <a:pt x="588" y="-110"/>
                    </a:cubicBezTo>
                    <a:cubicBezTo>
                      <a:pt x="1731" y="-586"/>
                      <a:pt x="2683" y="748"/>
                      <a:pt x="3636" y="255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09" name="Google Shape;1409;p11"/>
              <p:cNvSpPr/>
              <p:nvPr/>
            </p:nvSpPr>
            <p:spPr>
              <a:xfrm>
                <a:off x="5492979" y="3507459"/>
                <a:ext cx="47818" cy="47928"/>
              </a:xfrm>
              <a:custGeom>
                <a:rect b="b" l="l" r="r" t="t"/>
                <a:pathLst>
                  <a:path extrusionOk="0" h="47928" w="47818">
                    <a:moveTo>
                      <a:pt x="38654" y="5153"/>
                    </a:moveTo>
                    <a:cubicBezTo>
                      <a:pt x="48961" y="13411"/>
                      <a:pt x="50628" y="28451"/>
                      <a:pt x="42369" y="38757"/>
                    </a:cubicBezTo>
                    <a:cubicBezTo>
                      <a:pt x="34111" y="49063"/>
                      <a:pt x="19071" y="50730"/>
                      <a:pt x="8765" y="42472"/>
                    </a:cubicBezTo>
                    <a:cubicBezTo>
                      <a:pt x="-1541" y="34223"/>
                      <a:pt x="-3208" y="19173"/>
                      <a:pt x="5050" y="8867"/>
                    </a:cubicBezTo>
                    <a:cubicBezTo>
                      <a:pt x="5231" y="8639"/>
                      <a:pt x="5412" y="8420"/>
                      <a:pt x="5603" y="8201"/>
                    </a:cubicBezTo>
                    <a:cubicBezTo>
                      <a:pt x="13928" y="-1686"/>
                      <a:pt x="28663" y="-3048"/>
                      <a:pt x="38654" y="515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10" name="Google Shape;1410;p11"/>
              <p:cNvSpPr/>
              <p:nvPr/>
            </p:nvSpPr>
            <p:spPr>
              <a:xfrm>
                <a:off x="5499518" y="3531576"/>
                <a:ext cx="4622" cy="6843"/>
              </a:xfrm>
              <a:custGeom>
                <a:rect b="b" l="l" r="r" t="t"/>
                <a:pathLst>
                  <a:path extrusionOk="0" h="6843" w="4622">
                    <a:moveTo>
                      <a:pt x="3636" y="2562"/>
                    </a:moveTo>
                    <a:cubicBezTo>
                      <a:pt x="4588" y="4372"/>
                      <a:pt x="4779" y="6182"/>
                      <a:pt x="3636" y="6563"/>
                    </a:cubicBezTo>
                    <a:cubicBezTo>
                      <a:pt x="2493" y="6944"/>
                      <a:pt x="1540" y="5801"/>
                      <a:pt x="588" y="3991"/>
                    </a:cubicBezTo>
                    <a:cubicBezTo>
                      <a:pt x="-365" y="2181"/>
                      <a:pt x="-555" y="372"/>
                      <a:pt x="588" y="-105"/>
                    </a:cubicBezTo>
                    <a:cubicBezTo>
                      <a:pt x="1731" y="-581"/>
                      <a:pt x="2683" y="657"/>
                      <a:pt x="3636" y="25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11" name="Google Shape;1411;p11"/>
              <p:cNvSpPr/>
              <p:nvPr/>
            </p:nvSpPr>
            <p:spPr>
              <a:xfrm>
                <a:off x="5443205" y="3528617"/>
                <a:ext cx="47812" cy="47969"/>
              </a:xfrm>
              <a:custGeom>
                <a:rect b="b" l="l" r="r" t="t"/>
                <a:pathLst>
                  <a:path extrusionOk="0" h="47969" w="47812">
                    <a:moveTo>
                      <a:pt x="38708" y="5236"/>
                    </a:moveTo>
                    <a:cubicBezTo>
                      <a:pt x="48986" y="13522"/>
                      <a:pt x="50605" y="28572"/>
                      <a:pt x="42318" y="38850"/>
                    </a:cubicBezTo>
                    <a:cubicBezTo>
                      <a:pt x="34032" y="49136"/>
                      <a:pt x="18982" y="50756"/>
                      <a:pt x="8705" y="42469"/>
                    </a:cubicBezTo>
                    <a:cubicBezTo>
                      <a:pt x="-1573" y="34182"/>
                      <a:pt x="-3192" y="19133"/>
                      <a:pt x="5095" y="8846"/>
                    </a:cubicBezTo>
                    <a:cubicBezTo>
                      <a:pt x="5247" y="8655"/>
                      <a:pt x="5400" y="8474"/>
                      <a:pt x="5561" y="8284"/>
                    </a:cubicBezTo>
                    <a:cubicBezTo>
                      <a:pt x="13867" y="-1708"/>
                      <a:pt x="28698" y="-3080"/>
                      <a:pt x="38689" y="5226"/>
                    </a:cubicBezTo>
                    <a:cubicBezTo>
                      <a:pt x="38699" y="5226"/>
                      <a:pt x="38699" y="5236"/>
                      <a:pt x="38708" y="523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12" name="Google Shape;1412;p11"/>
              <p:cNvSpPr/>
              <p:nvPr/>
            </p:nvSpPr>
            <p:spPr>
              <a:xfrm>
                <a:off x="5449798" y="3552941"/>
                <a:ext cx="4622" cy="6842"/>
              </a:xfrm>
              <a:custGeom>
                <a:rect b="b" l="l" r="r" t="t"/>
                <a:pathLst>
                  <a:path extrusionOk="0" h="6842" w="4622">
                    <a:moveTo>
                      <a:pt x="3636" y="2438"/>
                    </a:moveTo>
                    <a:cubicBezTo>
                      <a:pt x="4588" y="4248"/>
                      <a:pt x="4779" y="6058"/>
                      <a:pt x="3636" y="6534"/>
                    </a:cubicBezTo>
                    <a:cubicBezTo>
                      <a:pt x="2493" y="7010"/>
                      <a:pt x="1540" y="5772"/>
                      <a:pt x="588" y="3867"/>
                    </a:cubicBezTo>
                    <a:cubicBezTo>
                      <a:pt x="-365" y="1962"/>
                      <a:pt x="-555" y="247"/>
                      <a:pt x="588" y="-134"/>
                    </a:cubicBezTo>
                    <a:cubicBezTo>
                      <a:pt x="1731" y="-515"/>
                      <a:pt x="2683" y="628"/>
                      <a:pt x="3636"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13" name="Google Shape;1413;p11"/>
              <p:cNvSpPr/>
              <p:nvPr/>
            </p:nvSpPr>
            <p:spPr>
              <a:xfrm>
                <a:off x="5397054" y="3541324"/>
                <a:ext cx="47815" cy="47887"/>
              </a:xfrm>
              <a:custGeom>
                <a:rect b="b" l="l" r="r" t="t"/>
                <a:pathLst>
                  <a:path extrusionOk="0" h="47887" w="47815">
                    <a:moveTo>
                      <a:pt x="38758" y="5198"/>
                    </a:moveTo>
                    <a:cubicBezTo>
                      <a:pt x="49016" y="13513"/>
                      <a:pt x="50597" y="28562"/>
                      <a:pt x="42282" y="38821"/>
                    </a:cubicBezTo>
                    <a:cubicBezTo>
                      <a:pt x="33976" y="49079"/>
                      <a:pt x="18917" y="50660"/>
                      <a:pt x="8659" y="42355"/>
                    </a:cubicBezTo>
                    <a:cubicBezTo>
                      <a:pt x="-1600" y="34039"/>
                      <a:pt x="-3181" y="18980"/>
                      <a:pt x="5134" y="8722"/>
                    </a:cubicBezTo>
                    <a:cubicBezTo>
                      <a:pt x="5287" y="8531"/>
                      <a:pt x="5449" y="8341"/>
                      <a:pt x="5611" y="8150"/>
                    </a:cubicBezTo>
                    <a:cubicBezTo>
                      <a:pt x="14002" y="-1718"/>
                      <a:pt x="28757" y="-3032"/>
                      <a:pt x="38758" y="519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14" name="Google Shape;1414;p11"/>
              <p:cNvSpPr/>
              <p:nvPr/>
            </p:nvSpPr>
            <p:spPr>
              <a:xfrm>
                <a:off x="5402016" y="3567500"/>
                <a:ext cx="4589" cy="6828"/>
              </a:xfrm>
              <a:custGeom>
                <a:rect b="b" l="l" r="r" t="t"/>
                <a:pathLst>
                  <a:path extrusionOk="0" h="6828" w="4589">
                    <a:moveTo>
                      <a:pt x="3602" y="2453"/>
                    </a:moveTo>
                    <a:cubicBezTo>
                      <a:pt x="4555" y="4358"/>
                      <a:pt x="4745" y="6167"/>
                      <a:pt x="3602" y="6548"/>
                    </a:cubicBezTo>
                    <a:cubicBezTo>
                      <a:pt x="2459" y="6929"/>
                      <a:pt x="1411" y="5787"/>
                      <a:pt x="554" y="3977"/>
                    </a:cubicBezTo>
                    <a:cubicBezTo>
                      <a:pt x="-303" y="2167"/>
                      <a:pt x="-589" y="262"/>
                      <a:pt x="554" y="-119"/>
                    </a:cubicBezTo>
                    <a:cubicBezTo>
                      <a:pt x="1697" y="-500"/>
                      <a:pt x="2650" y="357"/>
                      <a:pt x="3602" y="245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15" name="Google Shape;1415;p11"/>
              <p:cNvSpPr/>
              <p:nvPr/>
            </p:nvSpPr>
            <p:spPr>
              <a:xfrm>
                <a:off x="5357607" y="3558349"/>
                <a:ext cx="47624" cy="47781"/>
              </a:xfrm>
              <a:custGeom>
                <a:rect b="b" l="l" r="r" t="t"/>
                <a:pathLst>
                  <a:path extrusionOk="0" h="47781" w="47624">
                    <a:moveTo>
                      <a:pt x="38676" y="5317"/>
                    </a:moveTo>
                    <a:cubicBezTo>
                      <a:pt x="48859" y="13633"/>
                      <a:pt x="50373" y="28634"/>
                      <a:pt x="42058" y="38826"/>
                    </a:cubicBezTo>
                    <a:cubicBezTo>
                      <a:pt x="33742" y="49008"/>
                      <a:pt x="18741" y="50523"/>
                      <a:pt x="8549" y="42208"/>
                    </a:cubicBezTo>
                    <a:cubicBezTo>
                      <a:pt x="-1633" y="33883"/>
                      <a:pt x="-3148" y="18881"/>
                      <a:pt x="5167" y="8699"/>
                    </a:cubicBezTo>
                    <a:cubicBezTo>
                      <a:pt x="5291" y="8556"/>
                      <a:pt x="5405" y="8413"/>
                      <a:pt x="5529" y="8270"/>
                    </a:cubicBezTo>
                    <a:cubicBezTo>
                      <a:pt x="13787" y="-1693"/>
                      <a:pt x="28561" y="-3074"/>
                      <a:pt x="38524" y="5193"/>
                    </a:cubicBezTo>
                    <a:cubicBezTo>
                      <a:pt x="38572" y="5231"/>
                      <a:pt x="38629" y="5279"/>
                      <a:pt x="38676" y="53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16" name="Google Shape;1416;p11"/>
              <p:cNvSpPr/>
              <p:nvPr/>
            </p:nvSpPr>
            <p:spPr>
              <a:xfrm>
                <a:off x="5362395" y="3584477"/>
                <a:ext cx="4681" cy="6806"/>
              </a:xfrm>
              <a:custGeom>
                <a:rect b="b" l="l" r="r" t="t"/>
                <a:pathLst>
                  <a:path extrusionOk="0" h="6806" w="4681">
                    <a:moveTo>
                      <a:pt x="3694" y="2430"/>
                    </a:moveTo>
                    <a:cubicBezTo>
                      <a:pt x="4647" y="4240"/>
                      <a:pt x="4837" y="6145"/>
                      <a:pt x="3694" y="6526"/>
                    </a:cubicBezTo>
                    <a:cubicBezTo>
                      <a:pt x="2551" y="6907"/>
                      <a:pt x="1503" y="5764"/>
                      <a:pt x="551" y="3954"/>
                    </a:cubicBezTo>
                    <a:cubicBezTo>
                      <a:pt x="-402" y="2145"/>
                      <a:pt x="-497" y="240"/>
                      <a:pt x="551" y="-141"/>
                    </a:cubicBezTo>
                    <a:cubicBezTo>
                      <a:pt x="1599" y="-522"/>
                      <a:pt x="2742" y="811"/>
                      <a:pt x="3694" y="24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17" name="Google Shape;1417;p11"/>
              <p:cNvSpPr/>
              <p:nvPr/>
            </p:nvSpPr>
            <p:spPr>
              <a:xfrm>
                <a:off x="5317140" y="3571530"/>
                <a:ext cx="47815" cy="47970"/>
              </a:xfrm>
              <a:custGeom>
                <a:rect b="b" l="l" r="r" t="t"/>
                <a:pathLst>
                  <a:path extrusionOk="0" h="47970" w="47815">
                    <a:moveTo>
                      <a:pt x="38758" y="5281"/>
                    </a:moveTo>
                    <a:cubicBezTo>
                      <a:pt x="49016" y="13596"/>
                      <a:pt x="50597" y="28645"/>
                      <a:pt x="42282" y="38904"/>
                    </a:cubicBezTo>
                    <a:cubicBezTo>
                      <a:pt x="33976" y="49162"/>
                      <a:pt x="18917" y="50743"/>
                      <a:pt x="8659" y="42438"/>
                    </a:cubicBezTo>
                    <a:cubicBezTo>
                      <a:pt x="-1600" y="34122"/>
                      <a:pt x="-3181" y="19063"/>
                      <a:pt x="5135" y="8805"/>
                    </a:cubicBezTo>
                    <a:cubicBezTo>
                      <a:pt x="5287" y="8614"/>
                      <a:pt x="5449" y="8424"/>
                      <a:pt x="5611" y="8233"/>
                    </a:cubicBezTo>
                    <a:cubicBezTo>
                      <a:pt x="13945" y="-1739"/>
                      <a:pt x="28785" y="-3063"/>
                      <a:pt x="38748" y="5271"/>
                    </a:cubicBezTo>
                    <a:cubicBezTo>
                      <a:pt x="38758" y="5281"/>
                      <a:pt x="38758" y="5281"/>
                      <a:pt x="38758" y="528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18" name="Google Shape;1418;p11"/>
              <p:cNvSpPr/>
              <p:nvPr/>
            </p:nvSpPr>
            <p:spPr>
              <a:xfrm>
                <a:off x="5322067" y="3597775"/>
                <a:ext cx="4622" cy="6842"/>
              </a:xfrm>
              <a:custGeom>
                <a:rect b="b" l="l" r="r" t="t"/>
                <a:pathLst>
                  <a:path extrusionOk="0" h="6842" w="4622">
                    <a:moveTo>
                      <a:pt x="3636" y="2562"/>
                    </a:moveTo>
                    <a:cubicBezTo>
                      <a:pt x="4588" y="4372"/>
                      <a:pt x="4779" y="6182"/>
                      <a:pt x="3636" y="6563"/>
                    </a:cubicBezTo>
                    <a:cubicBezTo>
                      <a:pt x="2493" y="6944"/>
                      <a:pt x="1540" y="5801"/>
                      <a:pt x="588" y="3991"/>
                    </a:cubicBezTo>
                    <a:cubicBezTo>
                      <a:pt x="-365" y="2181"/>
                      <a:pt x="-555" y="372"/>
                      <a:pt x="588" y="-105"/>
                    </a:cubicBezTo>
                    <a:cubicBezTo>
                      <a:pt x="1731" y="-581"/>
                      <a:pt x="2683" y="657"/>
                      <a:pt x="3636" y="25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19" name="Google Shape;1419;p11"/>
              <p:cNvSpPr/>
              <p:nvPr/>
            </p:nvSpPr>
            <p:spPr>
              <a:xfrm>
                <a:off x="5275597" y="3590543"/>
                <a:ext cx="47624" cy="47781"/>
              </a:xfrm>
              <a:custGeom>
                <a:rect b="b" l="l" r="r" t="t"/>
                <a:pathLst>
                  <a:path extrusionOk="0" h="47781" w="47624">
                    <a:moveTo>
                      <a:pt x="38676" y="5317"/>
                    </a:moveTo>
                    <a:cubicBezTo>
                      <a:pt x="48858" y="13632"/>
                      <a:pt x="50373" y="28634"/>
                      <a:pt x="42058" y="38826"/>
                    </a:cubicBezTo>
                    <a:cubicBezTo>
                      <a:pt x="33743" y="49008"/>
                      <a:pt x="18741" y="50523"/>
                      <a:pt x="8549" y="42207"/>
                    </a:cubicBezTo>
                    <a:cubicBezTo>
                      <a:pt x="-1634" y="33883"/>
                      <a:pt x="-3148" y="18881"/>
                      <a:pt x="5168" y="8699"/>
                    </a:cubicBezTo>
                    <a:cubicBezTo>
                      <a:pt x="5291" y="8556"/>
                      <a:pt x="5406" y="8413"/>
                      <a:pt x="5529" y="8270"/>
                    </a:cubicBezTo>
                    <a:cubicBezTo>
                      <a:pt x="13788" y="-1693"/>
                      <a:pt x="28561" y="-3074"/>
                      <a:pt x="38524" y="5193"/>
                    </a:cubicBezTo>
                    <a:cubicBezTo>
                      <a:pt x="38572" y="5231"/>
                      <a:pt x="38629" y="5279"/>
                      <a:pt x="38676" y="53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0" name="Google Shape;1420;p11"/>
              <p:cNvSpPr/>
              <p:nvPr/>
            </p:nvSpPr>
            <p:spPr>
              <a:xfrm>
                <a:off x="5280385" y="3616854"/>
                <a:ext cx="4681" cy="6842"/>
              </a:xfrm>
              <a:custGeom>
                <a:rect b="b" l="l" r="r" t="t"/>
                <a:pathLst>
                  <a:path extrusionOk="0" h="6842" w="4681">
                    <a:moveTo>
                      <a:pt x="3694" y="2438"/>
                    </a:moveTo>
                    <a:cubicBezTo>
                      <a:pt x="4647" y="4248"/>
                      <a:pt x="4837" y="6058"/>
                      <a:pt x="3694" y="6534"/>
                    </a:cubicBezTo>
                    <a:cubicBezTo>
                      <a:pt x="2551" y="7010"/>
                      <a:pt x="1503" y="5772"/>
                      <a:pt x="551" y="3867"/>
                    </a:cubicBezTo>
                    <a:cubicBezTo>
                      <a:pt x="-402" y="1962"/>
                      <a:pt x="-497" y="247"/>
                      <a:pt x="551" y="-134"/>
                    </a:cubicBezTo>
                    <a:cubicBezTo>
                      <a:pt x="1599" y="-515"/>
                      <a:pt x="2742" y="628"/>
                      <a:pt x="3694"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1" name="Google Shape;1421;p11"/>
              <p:cNvSpPr/>
              <p:nvPr/>
            </p:nvSpPr>
            <p:spPr>
              <a:xfrm>
                <a:off x="5193600" y="3621672"/>
                <a:ext cx="47815" cy="47930"/>
              </a:xfrm>
              <a:custGeom>
                <a:rect b="b" l="l" r="r" t="t"/>
                <a:pathLst>
                  <a:path extrusionOk="0" h="47930" w="47815">
                    <a:moveTo>
                      <a:pt x="38758" y="5240"/>
                    </a:moveTo>
                    <a:cubicBezTo>
                      <a:pt x="49016" y="13555"/>
                      <a:pt x="50597" y="28605"/>
                      <a:pt x="42282" y="38863"/>
                    </a:cubicBezTo>
                    <a:cubicBezTo>
                      <a:pt x="33976" y="49121"/>
                      <a:pt x="18917" y="50703"/>
                      <a:pt x="8659" y="42397"/>
                    </a:cubicBezTo>
                    <a:cubicBezTo>
                      <a:pt x="-1600" y="34081"/>
                      <a:pt x="-3181" y="19022"/>
                      <a:pt x="5135" y="8764"/>
                    </a:cubicBezTo>
                    <a:cubicBezTo>
                      <a:pt x="5287" y="8573"/>
                      <a:pt x="5449" y="8383"/>
                      <a:pt x="5611" y="8193"/>
                    </a:cubicBezTo>
                    <a:cubicBezTo>
                      <a:pt x="13974" y="-1733"/>
                      <a:pt x="28776" y="-3047"/>
                      <a:pt x="38758" y="524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2" name="Google Shape;1422;p11"/>
              <p:cNvSpPr/>
              <p:nvPr/>
            </p:nvSpPr>
            <p:spPr>
              <a:xfrm>
                <a:off x="5198433" y="3647876"/>
                <a:ext cx="4622" cy="6843"/>
              </a:xfrm>
              <a:custGeom>
                <a:rect b="b" l="l" r="r" t="t"/>
                <a:pathLst>
                  <a:path extrusionOk="0" h="6843" w="4622">
                    <a:moveTo>
                      <a:pt x="3636" y="2467"/>
                    </a:moveTo>
                    <a:cubicBezTo>
                      <a:pt x="4588" y="4372"/>
                      <a:pt x="4779" y="6182"/>
                      <a:pt x="3636" y="6563"/>
                    </a:cubicBezTo>
                    <a:cubicBezTo>
                      <a:pt x="2493" y="6944"/>
                      <a:pt x="1540" y="5801"/>
                      <a:pt x="588" y="3991"/>
                    </a:cubicBezTo>
                    <a:cubicBezTo>
                      <a:pt x="-365" y="2182"/>
                      <a:pt x="-555" y="372"/>
                      <a:pt x="588" y="-104"/>
                    </a:cubicBezTo>
                    <a:cubicBezTo>
                      <a:pt x="1731" y="-581"/>
                      <a:pt x="2683" y="658"/>
                      <a:pt x="3636" y="24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3" name="Google Shape;1423;p11"/>
              <p:cNvSpPr/>
              <p:nvPr/>
            </p:nvSpPr>
            <p:spPr>
              <a:xfrm>
                <a:off x="5236422" y="3607737"/>
                <a:ext cx="47818" cy="48003"/>
              </a:xfrm>
              <a:custGeom>
                <a:rect b="b" l="l" r="r" t="t"/>
                <a:pathLst>
                  <a:path extrusionOk="0" h="48003" w="47818">
                    <a:moveTo>
                      <a:pt x="38704" y="5268"/>
                    </a:moveTo>
                    <a:cubicBezTo>
                      <a:pt x="48991" y="13546"/>
                      <a:pt x="50610" y="28595"/>
                      <a:pt x="42333" y="38882"/>
                    </a:cubicBezTo>
                    <a:cubicBezTo>
                      <a:pt x="34046" y="49169"/>
                      <a:pt x="18997" y="50788"/>
                      <a:pt x="8719" y="42511"/>
                    </a:cubicBezTo>
                    <a:cubicBezTo>
                      <a:pt x="-1568" y="34234"/>
                      <a:pt x="-3197" y="19184"/>
                      <a:pt x="5090" y="8897"/>
                    </a:cubicBezTo>
                    <a:cubicBezTo>
                      <a:pt x="5271" y="8669"/>
                      <a:pt x="5462" y="8440"/>
                      <a:pt x="5652" y="8221"/>
                    </a:cubicBezTo>
                    <a:cubicBezTo>
                      <a:pt x="13939" y="-1723"/>
                      <a:pt x="28712" y="-3057"/>
                      <a:pt x="38656" y="5230"/>
                    </a:cubicBezTo>
                    <a:cubicBezTo>
                      <a:pt x="38666" y="5240"/>
                      <a:pt x="38685" y="5259"/>
                      <a:pt x="38704" y="526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4" name="Google Shape;1424;p11"/>
              <p:cNvSpPr/>
              <p:nvPr/>
            </p:nvSpPr>
            <p:spPr>
              <a:xfrm>
                <a:off x="5241010" y="3633995"/>
                <a:ext cx="4622" cy="6818"/>
              </a:xfrm>
              <a:custGeom>
                <a:rect b="b" l="l" r="r" t="t"/>
                <a:pathLst>
                  <a:path extrusionOk="0" h="6818" w="4622">
                    <a:moveTo>
                      <a:pt x="3636" y="2443"/>
                    </a:moveTo>
                    <a:cubicBezTo>
                      <a:pt x="4588" y="4347"/>
                      <a:pt x="4779" y="6157"/>
                      <a:pt x="3636" y="6538"/>
                    </a:cubicBezTo>
                    <a:cubicBezTo>
                      <a:pt x="2493" y="6919"/>
                      <a:pt x="1540" y="5776"/>
                      <a:pt x="588" y="3966"/>
                    </a:cubicBezTo>
                    <a:cubicBezTo>
                      <a:pt x="-365" y="2157"/>
                      <a:pt x="-555" y="252"/>
                      <a:pt x="588" y="-129"/>
                    </a:cubicBezTo>
                    <a:cubicBezTo>
                      <a:pt x="1731" y="-510"/>
                      <a:pt x="2683" y="537"/>
                      <a:pt x="3636" y="244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5" name="Google Shape;1425;p11"/>
              <p:cNvSpPr/>
              <p:nvPr/>
            </p:nvSpPr>
            <p:spPr>
              <a:xfrm>
                <a:off x="5141771" y="3637216"/>
                <a:ext cx="47624" cy="47781"/>
              </a:xfrm>
              <a:custGeom>
                <a:rect b="b" l="l" r="r" t="t"/>
                <a:pathLst>
                  <a:path extrusionOk="0" h="47781" w="47624">
                    <a:moveTo>
                      <a:pt x="38676" y="5317"/>
                    </a:moveTo>
                    <a:cubicBezTo>
                      <a:pt x="48858" y="13633"/>
                      <a:pt x="50373" y="28634"/>
                      <a:pt x="42058" y="38826"/>
                    </a:cubicBezTo>
                    <a:cubicBezTo>
                      <a:pt x="33742" y="49008"/>
                      <a:pt x="18740" y="50523"/>
                      <a:pt x="8549" y="42208"/>
                    </a:cubicBezTo>
                    <a:cubicBezTo>
                      <a:pt x="-1633" y="33882"/>
                      <a:pt x="-3148" y="18881"/>
                      <a:pt x="5167" y="8699"/>
                    </a:cubicBezTo>
                    <a:cubicBezTo>
                      <a:pt x="5291" y="8556"/>
                      <a:pt x="5405" y="8413"/>
                      <a:pt x="5529" y="8270"/>
                    </a:cubicBezTo>
                    <a:cubicBezTo>
                      <a:pt x="13788" y="-1693"/>
                      <a:pt x="28561" y="-3074"/>
                      <a:pt x="38524" y="5193"/>
                    </a:cubicBezTo>
                    <a:cubicBezTo>
                      <a:pt x="38571" y="5231"/>
                      <a:pt x="38629" y="5279"/>
                      <a:pt x="38676" y="53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6" name="Google Shape;1426;p11"/>
              <p:cNvSpPr/>
              <p:nvPr/>
            </p:nvSpPr>
            <p:spPr>
              <a:xfrm>
                <a:off x="5146650" y="3663527"/>
                <a:ext cx="4589" cy="6843"/>
              </a:xfrm>
              <a:custGeom>
                <a:rect b="b" l="l" r="r" t="t"/>
                <a:pathLst>
                  <a:path extrusionOk="0" h="6843" w="4589">
                    <a:moveTo>
                      <a:pt x="3602" y="2438"/>
                    </a:moveTo>
                    <a:cubicBezTo>
                      <a:pt x="4555" y="4248"/>
                      <a:pt x="4745" y="6058"/>
                      <a:pt x="3602" y="6534"/>
                    </a:cubicBezTo>
                    <a:cubicBezTo>
                      <a:pt x="2459" y="7010"/>
                      <a:pt x="1412" y="5772"/>
                      <a:pt x="554" y="3867"/>
                    </a:cubicBezTo>
                    <a:cubicBezTo>
                      <a:pt x="-303" y="1962"/>
                      <a:pt x="-589" y="247"/>
                      <a:pt x="554" y="-134"/>
                    </a:cubicBezTo>
                    <a:cubicBezTo>
                      <a:pt x="1697" y="-515"/>
                      <a:pt x="2650" y="628"/>
                      <a:pt x="3602"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7" name="Google Shape;1427;p11"/>
              <p:cNvSpPr/>
              <p:nvPr/>
            </p:nvSpPr>
            <p:spPr>
              <a:xfrm>
                <a:off x="7524665" y="4805553"/>
                <a:ext cx="5799" cy="5685"/>
              </a:xfrm>
              <a:custGeom>
                <a:rect b="b" l="l" r="r" t="t"/>
                <a:pathLst>
                  <a:path extrusionOk="0" h="5685" w="5799">
                    <a:moveTo>
                      <a:pt x="3789" y="1506"/>
                    </a:moveTo>
                    <a:cubicBezTo>
                      <a:pt x="5218" y="2935"/>
                      <a:pt x="5980" y="4554"/>
                      <a:pt x="5408" y="5221"/>
                    </a:cubicBezTo>
                    <a:cubicBezTo>
                      <a:pt x="4837" y="5888"/>
                      <a:pt x="3123" y="5221"/>
                      <a:pt x="1694" y="3697"/>
                    </a:cubicBezTo>
                    <a:cubicBezTo>
                      <a:pt x="265" y="2173"/>
                      <a:pt x="-592" y="649"/>
                      <a:pt x="-21" y="-18"/>
                    </a:cubicBezTo>
                    <a:cubicBezTo>
                      <a:pt x="551" y="-685"/>
                      <a:pt x="2265" y="554"/>
                      <a:pt x="3789" y="150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8" name="Google Shape;1428;p11"/>
              <p:cNvSpPr/>
              <p:nvPr/>
            </p:nvSpPr>
            <p:spPr>
              <a:xfrm>
                <a:off x="7481511" y="4811772"/>
                <a:ext cx="47828" cy="47937"/>
              </a:xfrm>
              <a:custGeom>
                <a:rect b="b" l="l" r="r" t="t"/>
                <a:pathLst>
                  <a:path extrusionOk="0" h="47937" w="47828">
                    <a:moveTo>
                      <a:pt x="31990" y="1383"/>
                    </a:moveTo>
                    <a:cubicBezTo>
                      <a:pt x="44381" y="5955"/>
                      <a:pt x="50716" y="19700"/>
                      <a:pt x="46144" y="32092"/>
                    </a:cubicBezTo>
                    <a:cubicBezTo>
                      <a:pt x="41572" y="44474"/>
                      <a:pt x="27827" y="50818"/>
                      <a:pt x="15445" y="46246"/>
                    </a:cubicBezTo>
                    <a:cubicBezTo>
                      <a:pt x="3053" y="41674"/>
                      <a:pt x="-3282" y="27929"/>
                      <a:pt x="1281" y="15537"/>
                    </a:cubicBezTo>
                    <a:cubicBezTo>
                      <a:pt x="1386" y="15261"/>
                      <a:pt x="1491" y="14994"/>
                      <a:pt x="1605" y="14718"/>
                    </a:cubicBezTo>
                    <a:cubicBezTo>
                      <a:pt x="6339" y="2669"/>
                      <a:pt x="19921" y="-3284"/>
                      <a:pt x="31990" y="13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9" name="Google Shape;1429;p11"/>
              <p:cNvSpPr/>
              <p:nvPr/>
            </p:nvSpPr>
            <p:spPr>
              <a:xfrm>
                <a:off x="7489589" y="4841026"/>
                <a:ext cx="5821" cy="5740"/>
              </a:xfrm>
              <a:custGeom>
                <a:rect b="b" l="l" r="r" t="t"/>
                <a:pathLst>
                  <a:path extrusionOk="0" h="5740" w="5821">
                    <a:moveTo>
                      <a:pt x="3718" y="1562"/>
                    </a:moveTo>
                    <a:cubicBezTo>
                      <a:pt x="5242" y="2990"/>
                      <a:pt x="6004" y="4610"/>
                      <a:pt x="5432" y="5276"/>
                    </a:cubicBezTo>
                    <a:cubicBezTo>
                      <a:pt x="4861" y="5943"/>
                      <a:pt x="3147" y="5276"/>
                      <a:pt x="1622" y="3752"/>
                    </a:cubicBezTo>
                    <a:cubicBezTo>
                      <a:pt x="98" y="2228"/>
                      <a:pt x="-568" y="704"/>
                      <a:pt x="3" y="37"/>
                    </a:cubicBezTo>
                    <a:cubicBezTo>
                      <a:pt x="575" y="-630"/>
                      <a:pt x="2289" y="133"/>
                      <a:pt x="3718" y="15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0" name="Google Shape;1430;p11"/>
              <p:cNvSpPr/>
              <p:nvPr/>
            </p:nvSpPr>
            <p:spPr>
              <a:xfrm>
                <a:off x="7444078" y="4844634"/>
                <a:ext cx="47828" cy="47937"/>
              </a:xfrm>
              <a:custGeom>
                <a:rect b="b" l="l" r="r" t="t"/>
                <a:pathLst>
                  <a:path extrusionOk="0" h="47937" w="47828">
                    <a:moveTo>
                      <a:pt x="31990" y="1383"/>
                    </a:moveTo>
                    <a:cubicBezTo>
                      <a:pt x="44381" y="5955"/>
                      <a:pt x="50716" y="19699"/>
                      <a:pt x="46144" y="32092"/>
                    </a:cubicBezTo>
                    <a:cubicBezTo>
                      <a:pt x="41571" y="44474"/>
                      <a:pt x="27827" y="50818"/>
                      <a:pt x="15445" y="46246"/>
                    </a:cubicBezTo>
                    <a:cubicBezTo>
                      <a:pt x="3053" y="41674"/>
                      <a:pt x="-3282" y="27929"/>
                      <a:pt x="1281" y="15537"/>
                    </a:cubicBezTo>
                    <a:cubicBezTo>
                      <a:pt x="1386" y="15261"/>
                      <a:pt x="1491" y="14994"/>
                      <a:pt x="1605" y="14718"/>
                    </a:cubicBezTo>
                    <a:cubicBezTo>
                      <a:pt x="6339" y="2669"/>
                      <a:pt x="19921" y="-3284"/>
                      <a:pt x="31990" y="13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1" name="Google Shape;1431;p11"/>
              <p:cNvSpPr/>
              <p:nvPr/>
            </p:nvSpPr>
            <p:spPr>
              <a:xfrm>
                <a:off x="7452632" y="4873888"/>
                <a:ext cx="5821" cy="5700"/>
              </a:xfrm>
              <a:custGeom>
                <a:rect b="b" l="l" r="r" t="t"/>
                <a:pathLst>
                  <a:path extrusionOk="0" h="5700" w="5821">
                    <a:moveTo>
                      <a:pt x="3718" y="1562"/>
                    </a:moveTo>
                    <a:cubicBezTo>
                      <a:pt x="5242" y="2990"/>
                      <a:pt x="6004" y="4704"/>
                      <a:pt x="5432" y="5276"/>
                    </a:cubicBezTo>
                    <a:cubicBezTo>
                      <a:pt x="4861" y="5847"/>
                      <a:pt x="3147" y="5276"/>
                      <a:pt x="1622" y="3752"/>
                    </a:cubicBezTo>
                    <a:cubicBezTo>
                      <a:pt x="98" y="2228"/>
                      <a:pt x="-568" y="704"/>
                      <a:pt x="3" y="37"/>
                    </a:cubicBezTo>
                    <a:cubicBezTo>
                      <a:pt x="575" y="-630"/>
                      <a:pt x="1813" y="133"/>
                      <a:pt x="3718" y="15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2" name="Google Shape;1432;p11"/>
              <p:cNvSpPr/>
              <p:nvPr/>
            </p:nvSpPr>
            <p:spPr>
              <a:xfrm>
                <a:off x="7401036" y="4870032"/>
                <a:ext cx="47829" cy="47936"/>
              </a:xfrm>
              <a:custGeom>
                <a:rect b="b" l="l" r="r" t="t"/>
                <a:pathLst>
                  <a:path extrusionOk="0" h="47936" w="47829">
                    <a:moveTo>
                      <a:pt x="32073" y="1416"/>
                    </a:moveTo>
                    <a:cubicBezTo>
                      <a:pt x="44447" y="6036"/>
                      <a:pt x="50733" y="19800"/>
                      <a:pt x="46113" y="32173"/>
                    </a:cubicBezTo>
                    <a:cubicBezTo>
                      <a:pt x="41503" y="44546"/>
                      <a:pt x="27730" y="50832"/>
                      <a:pt x="15357" y="46213"/>
                    </a:cubicBezTo>
                    <a:cubicBezTo>
                      <a:pt x="2984" y="41602"/>
                      <a:pt x="-3302" y="27829"/>
                      <a:pt x="1317" y="15456"/>
                    </a:cubicBezTo>
                    <a:cubicBezTo>
                      <a:pt x="1403" y="15218"/>
                      <a:pt x="1498" y="14989"/>
                      <a:pt x="1593" y="14752"/>
                    </a:cubicBezTo>
                    <a:cubicBezTo>
                      <a:pt x="6327" y="2655"/>
                      <a:pt x="19977" y="-3318"/>
                      <a:pt x="32073" y="1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3" name="Google Shape;1433;p11"/>
              <p:cNvSpPr/>
              <p:nvPr/>
            </p:nvSpPr>
            <p:spPr>
              <a:xfrm>
                <a:off x="7409198" y="4899828"/>
                <a:ext cx="5739" cy="5669"/>
              </a:xfrm>
              <a:custGeom>
                <a:rect b="b" l="l" r="r" t="t"/>
                <a:pathLst>
                  <a:path extrusionOk="0" h="5669" w="5739">
                    <a:moveTo>
                      <a:pt x="3718" y="1529"/>
                    </a:moveTo>
                    <a:cubicBezTo>
                      <a:pt x="5242" y="2958"/>
                      <a:pt x="5909" y="4672"/>
                      <a:pt x="5337" y="5244"/>
                    </a:cubicBezTo>
                    <a:cubicBezTo>
                      <a:pt x="4766" y="5815"/>
                      <a:pt x="3147" y="5244"/>
                      <a:pt x="1622" y="3815"/>
                    </a:cubicBezTo>
                    <a:cubicBezTo>
                      <a:pt x="98" y="2386"/>
                      <a:pt x="-568" y="671"/>
                      <a:pt x="3" y="100"/>
                    </a:cubicBezTo>
                    <a:cubicBezTo>
                      <a:pt x="575" y="-472"/>
                      <a:pt x="2194" y="-376"/>
                      <a:pt x="3718" y="152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4" name="Google Shape;1434;p11"/>
              <p:cNvSpPr/>
              <p:nvPr/>
            </p:nvSpPr>
            <p:spPr>
              <a:xfrm>
                <a:off x="7362020" y="4894266"/>
                <a:ext cx="47827" cy="47910"/>
              </a:xfrm>
              <a:custGeom>
                <a:rect b="b" l="l" r="r" t="t"/>
                <a:pathLst>
                  <a:path extrusionOk="0" h="47910" w="47827">
                    <a:moveTo>
                      <a:pt x="32037" y="1376"/>
                    </a:moveTo>
                    <a:cubicBezTo>
                      <a:pt x="44410" y="5977"/>
                      <a:pt x="50725" y="19731"/>
                      <a:pt x="46124" y="32113"/>
                    </a:cubicBezTo>
                    <a:cubicBezTo>
                      <a:pt x="41524" y="44487"/>
                      <a:pt x="27770" y="50801"/>
                      <a:pt x="15387" y="46201"/>
                    </a:cubicBezTo>
                    <a:cubicBezTo>
                      <a:pt x="3014" y="41600"/>
                      <a:pt x="-3291" y="27846"/>
                      <a:pt x="1300" y="15464"/>
                    </a:cubicBezTo>
                    <a:cubicBezTo>
                      <a:pt x="1385" y="15245"/>
                      <a:pt x="1471" y="15026"/>
                      <a:pt x="1557" y="14806"/>
                    </a:cubicBezTo>
                    <a:cubicBezTo>
                      <a:pt x="6291" y="2709"/>
                      <a:pt x="19912" y="-3291"/>
                      <a:pt x="32037" y="13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5" name="Google Shape;1435;p11"/>
              <p:cNvSpPr/>
              <p:nvPr/>
            </p:nvSpPr>
            <p:spPr>
              <a:xfrm>
                <a:off x="7369122" y="4925990"/>
                <a:ext cx="5799" cy="5740"/>
              </a:xfrm>
              <a:custGeom>
                <a:rect b="b" l="l" r="r" t="t"/>
                <a:pathLst>
                  <a:path extrusionOk="0" h="5740" w="5799">
                    <a:moveTo>
                      <a:pt x="3789" y="1561"/>
                    </a:moveTo>
                    <a:cubicBezTo>
                      <a:pt x="5218" y="2990"/>
                      <a:pt x="5980" y="4609"/>
                      <a:pt x="5409" y="5276"/>
                    </a:cubicBezTo>
                    <a:cubicBezTo>
                      <a:pt x="4837" y="5943"/>
                      <a:pt x="3123" y="5276"/>
                      <a:pt x="1694" y="3752"/>
                    </a:cubicBezTo>
                    <a:cubicBezTo>
                      <a:pt x="265" y="2228"/>
                      <a:pt x="-592" y="704"/>
                      <a:pt x="-21" y="37"/>
                    </a:cubicBezTo>
                    <a:cubicBezTo>
                      <a:pt x="551" y="-630"/>
                      <a:pt x="2265" y="132"/>
                      <a:pt x="3789" y="156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6" name="Google Shape;1436;p11"/>
              <p:cNvSpPr/>
              <p:nvPr/>
            </p:nvSpPr>
            <p:spPr>
              <a:xfrm>
                <a:off x="7313501" y="4914011"/>
                <a:ext cx="47829" cy="47963"/>
              </a:xfrm>
              <a:custGeom>
                <a:rect b="b" l="l" r="r" t="t"/>
                <a:pathLst>
                  <a:path extrusionOk="0" h="47963" w="47829">
                    <a:moveTo>
                      <a:pt x="32073" y="1443"/>
                    </a:moveTo>
                    <a:cubicBezTo>
                      <a:pt x="44447" y="6063"/>
                      <a:pt x="50733" y="19826"/>
                      <a:pt x="46113" y="32199"/>
                    </a:cubicBezTo>
                    <a:cubicBezTo>
                      <a:pt x="41503" y="44572"/>
                      <a:pt x="27730" y="50859"/>
                      <a:pt x="15357" y="46239"/>
                    </a:cubicBezTo>
                    <a:cubicBezTo>
                      <a:pt x="2984" y="41629"/>
                      <a:pt x="-3302" y="27856"/>
                      <a:pt x="1317" y="15483"/>
                    </a:cubicBezTo>
                    <a:cubicBezTo>
                      <a:pt x="1403" y="15245"/>
                      <a:pt x="1498" y="15017"/>
                      <a:pt x="1594" y="14778"/>
                    </a:cubicBezTo>
                    <a:cubicBezTo>
                      <a:pt x="6261" y="2710"/>
                      <a:pt x="19824" y="-3291"/>
                      <a:pt x="31902" y="1377"/>
                    </a:cubicBezTo>
                    <a:cubicBezTo>
                      <a:pt x="31959" y="1395"/>
                      <a:pt x="32016" y="1424"/>
                      <a:pt x="32073" y="144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7" name="Google Shape;1437;p11"/>
              <p:cNvSpPr/>
              <p:nvPr/>
            </p:nvSpPr>
            <p:spPr>
              <a:xfrm>
                <a:off x="7320640" y="4945827"/>
                <a:ext cx="5799" cy="5581"/>
              </a:xfrm>
              <a:custGeom>
                <a:rect b="b" l="l" r="r" t="t"/>
                <a:pathLst>
                  <a:path extrusionOk="0" h="5581" w="5799">
                    <a:moveTo>
                      <a:pt x="3789" y="1441"/>
                    </a:moveTo>
                    <a:cubicBezTo>
                      <a:pt x="5218" y="2869"/>
                      <a:pt x="5980" y="4584"/>
                      <a:pt x="5409" y="5156"/>
                    </a:cubicBezTo>
                    <a:cubicBezTo>
                      <a:pt x="4837" y="5727"/>
                      <a:pt x="3122" y="5156"/>
                      <a:pt x="1694" y="3727"/>
                    </a:cubicBezTo>
                    <a:cubicBezTo>
                      <a:pt x="265" y="2298"/>
                      <a:pt x="-592" y="584"/>
                      <a:pt x="-21" y="12"/>
                    </a:cubicBezTo>
                    <a:cubicBezTo>
                      <a:pt x="551" y="-559"/>
                      <a:pt x="2361" y="12"/>
                      <a:pt x="3789" y="144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8" name="Google Shape;1438;p11"/>
              <p:cNvSpPr/>
              <p:nvPr/>
            </p:nvSpPr>
            <p:spPr>
              <a:xfrm>
                <a:off x="7264103" y="4929985"/>
                <a:ext cx="47827" cy="47910"/>
              </a:xfrm>
              <a:custGeom>
                <a:rect b="b" l="l" r="r" t="t"/>
                <a:pathLst>
                  <a:path extrusionOk="0" h="47910" w="47827">
                    <a:moveTo>
                      <a:pt x="32037" y="1376"/>
                    </a:moveTo>
                    <a:cubicBezTo>
                      <a:pt x="44410" y="5977"/>
                      <a:pt x="50725" y="19731"/>
                      <a:pt x="46124" y="32113"/>
                    </a:cubicBezTo>
                    <a:cubicBezTo>
                      <a:pt x="41524" y="44487"/>
                      <a:pt x="27770" y="50801"/>
                      <a:pt x="15387" y="46201"/>
                    </a:cubicBezTo>
                    <a:cubicBezTo>
                      <a:pt x="3014" y="41600"/>
                      <a:pt x="-3291" y="27846"/>
                      <a:pt x="1300" y="15464"/>
                    </a:cubicBezTo>
                    <a:cubicBezTo>
                      <a:pt x="1385" y="15245"/>
                      <a:pt x="1471" y="15026"/>
                      <a:pt x="1557" y="14806"/>
                    </a:cubicBezTo>
                    <a:cubicBezTo>
                      <a:pt x="6291" y="2709"/>
                      <a:pt x="19912" y="-3291"/>
                      <a:pt x="32037" y="13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9" name="Google Shape;1439;p11"/>
              <p:cNvSpPr/>
              <p:nvPr/>
            </p:nvSpPr>
            <p:spPr>
              <a:xfrm>
                <a:off x="7271586" y="4961709"/>
                <a:ext cx="5799" cy="5740"/>
              </a:xfrm>
              <a:custGeom>
                <a:rect b="b" l="l" r="r" t="t"/>
                <a:pathLst>
                  <a:path extrusionOk="0" h="5740" w="5799">
                    <a:moveTo>
                      <a:pt x="3789" y="1561"/>
                    </a:moveTo>
                    <a:cubicBezTo>
                      <a:pt x="5218" y="2990"/>
                      <a:pt x="5980" y="4609"/>
                      <a:pt x="5409" y="5276"/>
                    </a:cubicBezTo>
                    <a:cubicBezTo>
                      <a:pt x="4837" y="5943"/>
                      <a:pt x="3122" y="5276"/>
                      <a:pt x="1694" y="3752"/>
                    </a:cubicBezTo>
                    <a:cubicBezTo>
                      <a:pt x="265" y="2228"/>
                      <a:pt x="-592" y="704"/>
                      <a:pt x="-21" y="37"/>
                    </a:cubicBezTo>
                    <a:cubicBezTo>
                      <a:pt x="551" y="-630"/>
                      <a:pt x="1884" y="132"/>
                      <a:pt x="3789" y="156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0" name="Google Shape;1440;p11"/>
              <p:cNvSpPr/>
              <p:nvPr/>
            </p:nvSpPr>
            <p:spPr>
              <a:xfrm>
                <a:off x="7208763" y="4943510"/>
                <a:ext cx="47827" cy="47910"/>
              </a:xfrm>
              <a:custGeom>
                <a:rect b="b" l="l" r="r" t="t"/>
                <a:pathLst>
                  <a:path extrusionOk="0" h="47910" w="47827">
                    <a:moveTo>
                      <a:pt x="32037" y="1376"/>
                    </a:moveTo>
                    <a:cubicBezTo>
                      <a:pt x="44410" y="5976"/>
                      <a:pt x="50725" y="19731"/>
                      <a:pt x="46124" y="32113"/>
                    </a:cubicBezTo>
                    <a:cubicBezTo>
                      <a:pt x="41524" y="44486"/>
                      <a:pt x="27770" y="50801"/>
                      <a:pt x="15387" y="46201"/>
                    </a:cubicBezTo>
                    <a:cubicBezTo>
                      <a:pt x="3014" y="41600"/>
                      <a:pt x="-3291" y="27846"/>
                      <a:pt x="1300" y="15464"/>
                    </a:cubicBezTo>
                    <a:cubicBezTo>
                      <a:pt x="1385" y="15244"/>
                      <a:pt x="1471" y="15025"/>
                      <a:pt x="1557" y="14806"/>
                    </a:cubicBezTo>
                    <a:cubicBezTo>
                      <a:pt x="6291" y="2710"/>
                      <a:pt x="19911" y="-3291"/>
                      <a:pt x="32037" y="13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1" name="Google Shape;1441;p11"/>
              <p:cNvSpPr/>
              <p:nvPr/>
            </p:nvSpPr>
            <p:spPr>
              <a:xfrm>
                <a:off x="7215909" y="4975234"/>
                <a:ext cx="5754" cy="5700"/>
              </a:xfrm>
              <a:custGeom>
                <a:rect b="b" l="l" r="r" t="t"/>
                <a:pathLst>
                  <a:path extrusionOk="0" h="5700" w="5754">
                    <a:moveTo>
                      <a:pt x="3745" y="1561"/>
                    </a:moveTo>
                    <a:cubicBezTo>
                      <a:pt x="5174" y="2990"/>
                      <a:pt x="5936" y="4704"/>
                      <a:pt x="5364" y="5276"/>
                    </a:cubicBezTo>
                    <a:cubicBezTo>
                      <a:pt x="4793" y="5847"/>
                      <a:pt x="3078" y="5276"/>
                      <a:pt x="1649" y="3752"/>
                    </a:cubicBezTo>
                    <a:cubicBezTo>
                      <a:pt x="221" y="2228"/>
                      <a:pt x="-636" y="704"/>
                      <a:pt x="30" y="37"/>
                    </a:cubicBezTo>
                    <a:cubicBezTo>
                      <a:pt x="697" y="-630"/>
                      <a:pt x="2316" y="133"/>
                      <a:pt x="3745" y="156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2" name="Google Shape;1442;p11"/>
              <p:cNvSpPr/>
              <p:nvPr/>
            </p:nvSpPr>
            <p:spPr>
              <a:xfrm>
                <a:off x="6370700" y="2631966"/>
                <a:ext cx="47625" cy="43680"/>
              </a:xfrm>
              <a:custGeom>
                <a:rect b="b" l="l" r="r" t="t"/>
                <a:pathLst>
                  <a:path extrusionOk="0" h="43680" w="47625">
                    <a:moveTo>
                      <a:pt x="47425" y="22157"/>
                    </a:moveTo>
                    <a:cubicBezTo>
                      <a:pt x="45997" y="35283"/>
                      <a:pt x="34195" y="44760"/>
                      <a:pt x="21070" y="43331"/>
                    </a:cubicBezTo>
                    <a:cubicBezTo>
                      <a:pt x="9525" y="42074"/>
                      <a:pt x="553" y="32702"/>
                      <a:pt x="-200" y="21110"/>
                    </a:cubicBezTo>
                    <a:cubicBezTo>
                      <a:pt x="1229" y="7984"/>
                      <a:pt x="13031" y="-1493"/>
                      <a:pt x="26156" y="-64"/>
                    </a:cubicBezTo>
                    <a:cubicBezTo>
                      <a:pt x="37700" y="1193"/>
                      <a:pt x="46673" y="10565"/>
                      <a:pt x="47425" y="2215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3" name="Google Shape;1443;p11"/>
              <p:cNvSpPr/>
              <p:nvPr/>
            </p:nvSpPr>
            <p:spPr>
              <a:xfrm>
                <a:off x="6379749" y="2641978"/>
                <a:ext cx="4121" cy="6964"/>
              </a:xfrm>
              <a:custGeom>
                <a:rect b="b" l="l" r="r" t="t"/>
                <a:pathLst>
                  <a:path extrusionOk="0" h="6964" w="4121">
                    <a:moveTo>
                      <a:pt x="3229" y="3859"/>
                    </a:moveTo>
                    <a:cubicBezTo>
                      <a:pt x="2467" y="5764"/>
                      <a:pt x="1134" y="7002"/>
                      <a:pt x="372" y="6716"/>
                    </a:cubicBezTo>
                    <a:cubicBezTo>
                      <a:pt x="-390" y="6431"/>
                      <a:pt x="-390" y="4621"/>
                      <a:pt x="372" y="2716"/>
                    </a:cubicBezTo>
                    <a:cubicBezTo>
                      <a:pt x="1134" y="811"/>
                      <a:pt x="2467" y="-523"/>
                      <a:pt x="3325" y="-142"/>
                    </a:cubicBezTo>
                    <a:cubicBezTo>
                      <a:pt x="4182"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4" name="Google Shape;1444;p11"/>
              <p:cNvSpPr/>
              <p:nvPr/>
            </p:nvSpPr>
            <p:spPr>
              <a:xfrm>
                <a:off x="6464044" y="2661089"/>
                <a:ext cx="47626" cy="47620"/>
              </a:xfrm>
              <a:custGeom>
                <a:rect b="b" l="l" r="r" t="t"/>
                <a:pathLst>
                  <a:path extrusionOk="0" h="47620" w="47626">
                    <a:moveTo>
                      <a:pt x="47426" y="23419"/>
                    </a:moveTo>
                    <a:cubicBezTo>
                      <a:pt x="47531" y="36573"/>
                      <a:pt x="36949" y="47318"/>
                      <a:pt x="23804" y="47413"/>
                    </a:cubicBezTo>
                    <a:cubicBezTo>
                      <a:pt x="10650" y="47518"/>
                      <a:pt x="-94" y="36945"/>
                      <a:pt x="-199" y="23791"/>
                    </a:cubicBezTo>
                    <a:cubicBezTo>
                      <a:pt x="-304" y="10637"/>
                      <a:pt x="10279" y="-107"/>
                      <a:pt x="23433" y="-203"/>
                    </a:cubicBezTo>
                    <a:cubicBezTo>
                      <a:pt x="23652" y="-212"/>
                      <a:pt x="23871" y="-203"/>
                      <a:pt x="24090" y="-203"/>
                    </a:cubicBezTo>
                    <a:cubicBezTo>
                      <a:pt x="37035" y="-155"/>
                      <a:pt x="47483" y="10380"/>
                      <a:pt x="47426" y="23324"/>
                    </a:cubicBezTo>
                    <a:cubicBezTo>
                      <a:pt x="47426" y="23353"/>
                      <a:pt x="47426" y="23391"/>
                      <a:pt x="47426" y="234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5" name="Google Shape;1445;p11"/>
              <p:cNvSpPr/>
              <p:nvPr/>
            </p:nvSpPr>
            <p:spPr>
              <a:xfrm>
                <a:off x="6473570" y="2672294"/>
                <a:ext cx="4121" cy="7032"/>
              </a:xfrm>
              <a:custGeom>
                <a:rect b="b" l="l" r="r" t="t"/>
                <a:pathLst>
                  <a:path extrusionOk="0" h="7032" w="4121">
                    <a:moveTo>
                      <a:pt x="3229" y="3928"/>
                    </a:moveTo>
                    <a:cubicBezTo>
                      <a:pt x="2467" y="5832"/>
                      <a:pt x="1134" y="7071"/>
                      <a:pt x="372" y="6785"/>
                    </a:cubicBezTo>
                    <a:cubicBezTo>
                      <a:pt x="-390" y="6499"/>
                      <a:pt x="-390" y="4690"/>
                      <a:pt x="372" y="2784"/>
                    </a:cubicBezTo>
                    <a:cubicBezTo>
                      <a:pt x="1134" y="880"/>
                      <a:pt x="2467" y="-454"/>
                      <a:pt x="3325" y="-168"/>
                    </a:cubicBezTo>
                    <a:cubicBezTo>
                      <a:pt x="4182" y="117"/>
                      <a:pt x="4087" y="2023"/>
                      <a:pt x="3229" y="392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6" name="Google Shape;1446;p11"/>
              <p:cNvSpPr/>
              <p:nvPr/>
            </p:nvSpPr>
            <p:spPr>
              <a:xfrm>
                <a:off x="6415847" y="2645558"/>
                <a:ext cx="47818" cy="47817"/>
              </a:xfrm>
              <a:custGeom>
                <a:rect b="b" l="l" r="r" t="t"/>
                <a:pathLst>
                  <a:path extrusionOk="0" h="47817" w="47818">
                    <a:moveTo>
                      <a:pt x="47618" y="23425"/>
                    </a:moveTo>
                    <a:cubicBezTo>
                      <a:pt x="47770" y="36626"/>
                      <a:pt x="37197" y="47456"/>
                      <a:pt x="23986" y="47609"/>
                    </a:cubicBezTo>
                    <a:cubicBezTo>
                      <a:pt x="10784" y="47761"/>
                      <a:pt x="-36" y="37188"/>
                      <a:pt x="-198" y="23987"/>
                    </a:cubicBezTo>
                    <a:cubicBezTo>
                      <a:pt x="-350" y="10776"/>
                      <a:pt x="10232" y="-45"/>
                      <a:pt x="23434" y="-207"/>
                    </a:cubicBezTo>
                    <a:cubicBezTo>
                      <a:pt x="23719" y="-207"/>
                      <a:pt x="23996" y="-207"/>
                      <a:pt x="24281" y="-197"/>
                    </a:cubicBezTo>
                    <a:cubicBezTo>
                      <a:pt x="37226" y="-150"/>
                      <a:pt x="47675" y="10385"/>
                      <a:pt x="47618" y="23329"/>
                    </a:cubicBezTo>
                    <a:cubicBezTo>
                      <a:pt x="47618" y="23358"/>
                      <a:pt x="47618" y="23396"/>
                      <a:pt x="47618"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7" name="Google Shape;1447;p11"/>
              <p:cNvSpPr/>
              <p:nvPr/>
            </p:nvSpPr>
            <p:spPr>
              <a:xfrm>
                <a:off x="6425528" y="2656862"/>
                <a:ext cx="4036" cy="7032"/>
              </a:xfrm>
              <a:custGeom>
                <a:rect b="b" l="l" r="r" t="t"/>
                <a:pathLst>
                  <a:path extrusionOk="0" h="7032" w="4036">
                    <a:moveTo>
                      <a:pt x="3266" y="3930"/>
                    </a:moveTo>
                    <a:cubicBezTo>
                      <a:pt x="2504" y="5739"/>
                      <a:pt x="1170" y="7073"/>
                      <a:pt x="408" y="6787"/>
                    </a:cubicBezTo>
                    <a:cubicBezTo>
                      <a:pt x="-354" y="6502"/>
                      <a:pt x="-449" y="4597"/>
                      <a:pt x="408" y="2692"/>
                    </a:cubicBezTo>
                    <a:cubicBezTo>
                      <a:pt x="1265" y="787"/>
                      <a:pt x="2504" y="-452"/>
                      <a:pt x="3266" y="-166"/>
                    </a:cubicBezTo>
                    <a:cubicBezTo>
                      <a:pt x="4028" y="120"/>
                      <a:pt x="4028" y="1930"/>
                      <a:pt x="3266"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8" name="Google Shape;1448;p11"/>
              <p:cNvSpPr/>
              <p:nvPr/>
            </p:nvSpPr>
            <p:spPr>
              <a:xfrm>
                <a:off x="6322883" y="2618984"/>
                <a:ext cx="47818" cy="47817"/>
              </a:xfrm>
              <a:custGeom>
                <a:rect b="b" l="l" r="r" t="t"/>
                <a:pathLst>
                  <a:path extrusionOk="0" h="47817" w="47818">
                    <a:moveTo>
                      <a:pt x="47617" y="23425"/>
                    </a:moveTo>
                    <a:cubicBezTo>
                      <a:pt x="47770" y="36626"/>
                      <a:pt x="37197" y="47456"/>
                      <a:pt x="23986" y="47608"/>
                    </a:cubicBezTo>
                    <a:cubicBezTo>
                      <a:pt x="10784" y="47761"/>
                      <a:pt x="-36" y="37188"/>
                      <a:pt x="-198" y="23986"/>
                    </a:cubicBezTo>
                    <a:cubicBezTo>
                      <a:pt x="-351" y="10775"/>
                      <a:pt x="10232" y="-45"/>
                      <a:pt x="23433" y="-207"/>
                    </a:cubicBezTo>
                    <a:cubicBezTo>
                      <a:pt x="23719" y="-207"/>
                      <a:pt x="23995" y="-207"/>
                      <a:pt x="24281" y="-198"/>
                    </a:cubicBezTo>
                    <a:cubicBezTo>
                      <a:pt x="37226" y="-150"/>
                      <a:pt x="47675" y="10385"/>
                      <a:pt x="47617" y="23329"/>
                    </a:cubicBezTo>
                    <a:cubicBezTo>
                      <a:pt x="47617" y="23358"/>
                      <a:pt x="47617" y="23396"/>
                      <a:pt x="47617"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9" name="Google Shape;1449;p11"/>
              <p:cNvSpPr/>
              <p:nvPr/>
            </p:nvSpPr>
            <p:spPr>
              <a:xfrm>
                <a:off x="6332886" y="2630548"/>
                <a:ext cx="4000" cy="6964"/>
              </a:xfrm>
              <a:custGeom>
                <a:rect b="b" l="l" r="r" t="t"/>
                <a:pathLst>
                  <a:path extrusionOk="0" h="6964" w="4000">
                    <a:moveTo>
                      <a:pt x="3229" y="3859"/>
                    </a:moveTo>
                    <a:cubicBezTo>
                      <a:pt x="2467" y="5764"/>
                      <a:pt x="1134" y="7002"/>
                      <a:pt x="372" y="6716"/>
                    </a:cubicBezTo>
                    <a:cubicBezTo>
                      <a:pt x="-390" y="6430"/>
                      <a:pt x="-390" y="4621"/>
                      <a:pt x="372" y="2716"/>
                    </a:cubicBezTo>
                    <a:cubicBezTo>
                      <a:pt x="1134" y="811"/>
                      <a:pt x="2467" y="-523"/>
                      <a:pt x="3229" y="-142"/>
                    </a:cubicBezTo>
                    <a:cubicBezTo>
                      <a:pt x="3991" y="239"/>
                      <a:pt x="3991" y="1668"/>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0" name="Google Shape;1450;p11"/>
              <p:cNvSpPr/>
              <p:nvPr/>
            </p:nvSpPr>
            <p:spPr>
              <a:xfrm>
                <a:off x="6275258" y="2603744"/>
                <a:ext cx="47818" cy="47817"/>
              </a:xfrm>
              <a:custGeom>
                <a:rect b="b" l="l" r="r" t="t"/>
                <a:pathLst>
                  <a:path extrusionOk="0" h="47817" w="47818">
                    <a:moveTo>
                      <a:pt x="47617" y="23425"/>
                    </a:moveTo>
                    <a:cubicBezTo>
                      <a:pt x="47770" y="36626"/>
                      <a:pt x="37197" y="47456"/>
                      <a:pt x="23986" y="47608"/>
                    </a:cubicBezTo>
                    <a:cubicBezTo>
                      <a:pt x="10784" y="47761"/>
                      <a:pt x="-36" y="37188"/>
                      <a:pt x="-198" y="23987"/>
                    </a:cubicBezTo>
                    <a:cubicBezTo>
                      <a:pt x="-351" y="10775"/>
                      <a:pt x="10232" y="-45"/>
                      <a:pt x="23433" y="-207"/>
                    </a:cubicBezTo>
                    <a:cubicBezTo>
                      <a:pt x="23719" y="-207"/>
                      <a:pt x="23995" y="-207"/>
                      <a:pt x="24281" y="-197"/>
                    </a:cubicBezTo>
                    <a:cubicBezTo>
                      <a:pt x="37226" y="-150"/>
                      <a:pt x="47675" y="10385"/>
                      <a:pt x="47617" y="23329"/>
                    </a:cubicBezTo>
                    <a:cubicBezTo>
                      <a:pt x="47617" y="23358"/>
                      <a:pt x="47617" y="23396"/>
                      <a:pt x="47617"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1" name="Google Shape;1451;p11"/>
              <p:cNvSpPr/>
              <p:nvPr/>
            </p:nvSpPr>
            <p:spPr>
              <a:xfrm>
                <a:off x="6284689" y="2614954"/>
                <a:ext cx="4000" cy="7032"/>
              </a:xfrm>
              <a:custGeom>
                <a:rect b="b" l="l" r="r" t="t"/>
                <a:pathLst>
                  <a:path extrusionOk="0" h="7032" w="4000">
                    <a:moveTo>
                      <a:pt x="3229" y="3927"/>
                    </a:moveTo>
                    <a:cubicBezTo>
                      <a:pt x="2372" y="5832"/>
                      <a:pt x="1134" y="7071"/>
                      <a:pt x="372" y="6785"/>
                    </a:cubicBezTo>
                    <a:cubicBezTo>
                      <a:pt x="-390" y="6499"/>
                      <a:pt x="-390" y="4690"/>
                      <a:pt x="372" y="2784"/>
                    </a:cubicBezTo>
                    <a:cubicBezTo>
                      <a:pt x="1134" y="879"/>
                      <a:pt x="2467" y="-454"/>
                      <a:pt x="3229" y="-168"/>
                    </a:cubicBezTo>
                    <a:cubicBezTo>
                      <a:pt x="3991" y="117"/>
                      <a:pt x="3991" y="2023"/>
                      <a:pt x="3229" y="39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2" name="Google Shape;1452;p11"/>
              <p:cNvSpPr/>
              <p:nvPr/>
            </p:nvSpPr>
            <p:spPr>
              <a:xfrm>
                <a:off x="6229252" y="2590887"/>
                <a:ext cx="47818" cy="47814"/>
              </a:xfrm>
              <a:custGeom>
                <a:rect b="b" l="l" r="r" t="t"/>
                <a:pathLst>
                  <a:path extrusionOk="0" h="47814" w="47818">
                    <a:moveTo>
                      <a:pt x="47618" y="23422"/>
                    </a:moveTo>
                    <a:cubicBezTo>
                      <a:pt x="47770" y="36624"/>
                      <a:pt x="37197" y="47454"/>
                      <a:pt x="23996" y="47606"/>
                    </a:cubicBezTo>
                    <a:cubicBezTo>
                      <a:pt x="10794" y="47768"/>
                      <a:pt x="-36" y="37186"/>
                      <a:pt x="-198" y="23984"/>
                    </a:cubicBezTo>
                    <a:cubicBezTo>
                      <a:pt x="-350" y="10782"/>
                      <a:pt x="10232" y="-47"/>
                      <a:pt x="23434" y="-200"/>
                    </a:cubicBezTo>
                    <a:cubicBezTo>
                      <a:pt x="23681" y="-209"/>
                      <a:pt x="23938" y="-209"/>
                      <a:pt x="24186" y="-200"/>
                    </a:cubicBezTo>
                    <a:cubicBezTo>
                      <a:pt x="37159" y="-95"/>
                      <a:pt x="47618" y="10449"/>
                      <a:pt x="47618"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3" name="Google Shape;1453;p11"/>
              <p:cNvSpPr/>
              <p:nvPr/>
            </p:nvSpPr>
            <p:spPr>
              <a:xfrm>
                <a:off x="6238874" y="2601973"/>
                <a:ext cx="4121" cy="6964"/>
              </a:xfrm>
              <a:custGeom>
                <a:rect b="b" l="l" r="r" t="t"/>
                <a:pathLst>
                  <a:path extrusionOk="0" h="6964" w="4121">
                    <a:moveTo>
                      <a:pt x="3229" y="3859"/>
                    </a:moveTo>
                    <a:cubicBezTo>
                      <a:pt x="2467" y="5764"/>
                      <a:pt x="1134" y="7002"/>
                      <a:pt x="372" y="6716"/>
                    </a:cubicBezTo>
                    <a:cubicBezTo>
                      <a:pt x="-390" y="6430"/>
                      <a:pt x="-390" y="4621"/>
                      <a:pt x="372" y="2716"/>
                    </a:cubicBezTo>
                    <a:cubicBezTo>
                      <a:pt x="1134" y="811"/>
                      <a:pt x="2467" y="-523"/>
                      <a:pt x="3324" y="-142"/>
                    </a:cubicBezTo>
                    <a:cubicBezTo>
                      <a:pt x="4182" y="239"/>
                      <a:pt x="4086" y="214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4" name="Google Shape;1454;p11"/>
              <p:cNvSpPr/>
              <p:nvPr/>
            </p:nvSpPr>
            <p:spPr>
              <a:xfrm>
                <a:off x="6182770" y="2575073"/>
                <a:ext cx="47818" cy="47817"/>
              </a:xfrm>
              <a:custGeom>
                <a:rect b="b" l="l" r="r" t="t"/>
                <a:pathLst>
                  <a:path extrusionOk="0" h="47817" w="47818">
                    <a:moveTo>
                      <a:pt x="47618" y="23425"/>
                    </a:moveTo>
                    <a:cubicBezTo>
                      <a:pt x="47770" y="36626"/>
                      <a:pt x="37197" y="47456"/>
                      <a:pt x="23986" y="47609"/>
                    </a:cubicBezTo>
                    <a:cubicBezTo>
                      <a:pt x="10784" y="47761"/>
                      <a:pt x="-36" y="37188"/>
                      <a:pt x="-198" y="23987"/>
                    </a:cubicBezTo>
                    <a:cubicBezTo>
                      <a:pt x="-350" y="10776"/>
                      <a:pt x="10232" y="-45"/>
                      <a:pt x="23434" y="-207"/>
                    </a:cubicBezTo>
                    <a:cubicBezTo>
                      <a:pt x="23719" y="-207"/>
                      <a:pt x="23996" y="-207"/>
                      <a:pt x="24281" y="-197"/>
                    </a:cubicBezTo>
                    <a:cubicBezTo>
                      <a:pt x="37226" y="-150"/>
                      <a:pt x="47675" y="10385"/>
                      <a:pt x="47618" y="23329"/>
                    </a:cubicBezTo>
                    <a:cubicBezTo>
                      <a:pt x="47618" y="23358"/>
                      <a:pt x="47618" y="23396"/>
                      <a:pt x="47618"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5" name="Google Shape;1455;p11"/>
              <p:cNvSpPr/>
              <p:nvPr/>
            </p:nvSpPr>
            <p:spPr>
              <a:xfrm>
                <a:off x="6192356" y="2586352"/>
                <a:ext cx="4086" cy="6964"/>
              </a:xfrm>
              <a:custGeom>
                <a:rect b="b" l="l" r="r" t="t"/>
                <a:pathLst>
                  <a:path extrusionOk="0" h="6964" w="4086">
                    <a:moveTo>
                      <a:pt x="3361" y="3859"/>
                    </a:moveTo>
                    <a:cubicBezTo>
                      <a:pt x="2504" y="5764"/>
                      <a:pt x="1265" y="7002"/>
                      <a:pt x="408" y="6716"/>
                    </a:cubicBezTo>
                    <a:cubicBezTo>
                      <a:pt x="-449" y="6431"/>
                      <a:pt x="-354" y="4621"/>
                      <a:pt x="408" y="2716"/>
                    </a:cubicBezTo>
                    <a:cubicBezTo>
                      <a:pt x="1170" y="811"/>
                      <a:pt x="2504" y="-523"/>
                      <a:pt x="3266" y="-142"/>
                    </a:cubicBezTo>
                    <a:cubicBezTo>
                      <a:pt x="4028" y="239"/>
                      <a:pt x="4123" y="1954"/>
                      <a:pt x="3361"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6" name="Google Shape;1456;p11"/>
              <p:cNvSpPr/>
              <p:nvPr/>
            </p:nvSpPr>
            <p:spPr>
              <a:xfrm>
                <a:off x="6137812" y="2554594"/>
                <a:ext cx="47818" cy="47817"/>
              </a:xfrm>
              <a:custGeom>
                <a:rect b="b" l="l" r="r" t="t"/>
                <a:pathLst>
                  <a:path extrusionOk="0" h="47817" w="47818">
                    <a:moveTo>
                      <a:pt x="47618" y="23425"/>
                    </a:moveTo>
                    <a:cubicBezTo>
                      <a:pt x="47770" y="36626"/>
                      <a:pt x="37197" y="47456"/>
                      <a:pt x="23986" y="47608"/>
                    </a:cubicBezTo>
                    <a:cubicBezTo>
                      <a:pt x="10784" y="47761"/>
                      <a:pt x="-36" y="37188"/>
                      <a:pt x="-198" y="23987"/>
                    </a:cubicBezTo>
                    <a:cubicBezTo>
                      <a:pt x="-350" y="10776"/>
                      <a:pt x="10232" y="-45"/>
                      <a:pt x="23434" y="-207"/>
                    </a:cubicBezTo>
                    <a:cubicBezTo>
                      <a:pt x="23719" y="-207"/>
                      <a:pt x="23996" y="-207"/>
                      <a:pt x="24281" y="-197"/>
                    </a:cubicBezTo>
                    <a:cubicBezTo>
                      <a:pt x="37226" y="-150"/>
                      <a:pt x="47675" y="10385"/>
                      <a:pt x="47618" y="23329"/>
                    </a:cubicBezTo>
                    <a:cubicBezTo>
                      <a:pt x="47618" y="23358"/>
                      <a:pt x="47618" y="23396"/>
                      <a:pt x="47618"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7" name="Google Shape;1457;p11"/>
              <p:cNvSpPr/>
              <p:nvPr/>
            </p:nvSpPr>
            <p:spPr>
              <a:xfrm>
                <a:off x="6147529" y="2565898"/>
                <a:ext cx="4056" cy="7032"/>
              </a:xfrm>
              <a:custGeom>
                <a:rect b="b" l="l" r="r" t="t"/>
                <a:pathLst>
                  <a:path extrusionOk="0" h="7032" w="4056">
                    <a:moveTo>
                      <a:pt x="3229" y="3834"/>
                    </a:moveTo>
                    <a:cubicBezTo>
                      <a:pt x="2467" y="5739"/>
                      <a:pt x="1134" y="7073"/>
                      <a:pt x="372" y="6787"/>
                    </a:cubicBezTo>
                    <a:cubicBezTo>
                      <a:pt x="-390" y="6501"/>
                      <a:pt x="-390" y="4597"/>
                      <a:pt x="372" y="2691"/>
                    </a:cubicBezTo>
                    <a:cubicBezTo>
                      <a:pt x="1134" y="787"/>
                      <a:pt x="2467" y="-452"/>
                      <a:pt x="3325" y="-166"/>
                    </a:cubicBezTo>
                    <a:cubicBezTo>
                      <a:pt x="4182" y="120"/>
                      <a:pt x="3896" y="1834"/>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8" name="Google Shape;1458;p11"/>
              <p:cNvSpPr/>
              <p:nvPr/>
            </p:nvSpPr>
            <p:spPr>
              <a:xfrm>
                <a:off x="6093903" y="2537550"/>
                <a:ext cx="47626" cy="47620"/>
              </a:xfrm>
              <a:custGeom>
                <a:rect b="b" l="l" r="r" t="t"/>
                <a:pathLst>
                  <a:path extrusionOk="0" h="47620" w="47626">
                    <a:moveTo>
                      <a:pt x="47426" y="23419"/>
                    </a:moveTo>
                    <a:cubicBezTo>
                      <a:pt x="47531" y="36573"/>
                      <a:pt x="36949" y="47318"/>
                      <a:pt x="23804" y="47413"/>
                    </a:cubicBezTo>
                    <a:cubicBezTo>
                      <a:pt x="10650" y="47518"/>
                      <a:pt x="-94" y="36945"/>
                      <a:pt x="-199" y="23791"/>
                    </a:cubicBezTo>
                    <a:cubicBezTo>
                      <a:pt x="-304" y="10637"/>
                      <a:pt x="10279" y="-107"/>
                      <a:pt x="23433" y="-203"/>
                    </a:cubicBezTo>
                    <a:cubicBezTo>
                      <a:pt x="23652" y="-212"/>
                      <a:pt x="23871" y="-203"/>
                      <a:pt x="24090" y="-203"/>
                    </a:cubicBezTo>
                    <a:cubicBezTo>
                      <a:pt x="37034" y="-155"/>
                      <a:pt x="47483" y="10380"/>
                      <a:pt x="47426" y="23324"/>
                    </a:cubicBezTo>
                    <a:cubicBezTo>
                      <a:pt x="47426" y="23353"/>
                      <a:pt x="47426" y="23391"/>
                      <a:pt x="47426" y="234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9" name="Google Shape;1459;p11"/>
              <p:cNvSpPr/>
              <p:nvPr/>
            </p:nvSpPr>
            <p:spPr>
              <a:xfrm>
                <a:off x="6103429" y="2548848"/>
                <a:ext cx="4121" cy="6964"/>
              </a:xfrm>
              <a:custGeom>
                <a:rect b="b" l="l" r="r" t="t"/>
                <a:pathLst>
                  <a:path extrusionOk="0" h="6964" w="4121">
                    <a:moveTo>
                      <a:pt x="3229" y="3835"/>
                    </a:moveTo>
                    <a:cubicBezTo>
                      <a:pt x="2467" y="5739"/>
                      <a:pt x="1134" y="7073"/>
                      <a:pt x="372" y="6692"/>
                    </a:cubicBezTo>
                    <a:cubicBezTo>
                      <a:pt x="-390" y="6311"/>
                      <a:pt x="-390" y="4597"/>
                      <a:pt x="372" y="2691"/>
                    </a:cubicBezTo>
                    <a:cubicBezTo>
                      <a:pt x="1134" y="787"/>
                      <a:pt x="2467" y="-452"/>
                      <a:pt x="3324" y="-166"/>
                    </a:cubicBezTo>
                    <a:cubicBezTo>
                      <a:pt x="4182" y="120"/>
                      <a:pt x="4087"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0" name="Google Shape;1460;p11"/>
              <p:cNvSpPr/>
              <p:nvPr/>
            </p:nvSpPr>
            <p:spPr>
              <a:xfrm>
                <a:off x="6507191" y="2669278"/>
                <a:ext cx="47818" cy="47814"/>
              </a:xfrm>
              <a:custGeom>
                <a:rect b="b" l="l" r="r" t="t"/>
                <a:pathLst>
                  <a:path extrusionOk="0" h="47814" w="47818">
                    <a:moveTo>
                      <a:pt x="47618" y="23422"/>
                    </a:moveTo>
                    <a:cubicBezTo>
                      <a:pt x="47770" y="36624"/>
                      <a:pt x="37197" y="47454"/>
                      <a:pt x="23996" y="47606"/>
                    </a:cubicBezTo>
                    <a:cubicBezTo>
                      <a:pt x="10794" y="47768"/>
                      <a:pt x="-36" y="37186"/>
                      <a:pt x="-198" y="23984"/>
                    </a:cubicBezTo>
                    <a:cubicBezTo>
                      <a:pt x="-350" y="10782"/>
                      <a:pt x="10232" y="-47"/>
                      <a:pt x="23434" y="-200"/>
                    </a:cubicBezTo>
                    <a:cubicBezTo>
                      <a:pt x="23681" y="-209"/>
                      <a:pt x="23939" y="-209"/>
                      <a:pt x="24186" y="-200"/>
                    </a:cubicBezTo>
                    <a:cubicBezTo>
                      <a:pt x="37159" y="-95"/>
                      <a:pt x="47618" y="10449"/>
                      <a:pt x="47618"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1" name="Google Shape;1461;p11"/>
              <p:cNvSpPr/>
              <p:nvPr/>
            </p:nvSpPr>
            <p:spPr>
              <a:xfrm>
                <a:off x="6516814" y="2680555"/>
                <a:ext cx="4095" cy="6964"/>
              </a:xfrm>
              <a:custGeom>
                <a:rect b="b" l="l" r="r" t="t"/>
                <a:pathLst>
                  <a:path extrusionOk="0" h="6964" w="4095">
                    <a:moveTo>
                      <a:pt x="3324" y="3859"/>
                    </a:moveTo>
                    <a:cubicBezTo>
                      <a:pt x="2467" y="5764"/>
                      <a:pt x="1134" y="7002"/>
                      <a:pt x="372" y="6716"/>
                    </a:cubicBezTo>
                    <a:cubicBezTo>
                      <a:pt x="-390" y="6430"/>
                      <a:pt x="-390" y="4621"/>
                      <a:pt x="372" y="2716"/>
                    </a:cubicBezTo>
                    <a:cubicBezTo>
                      <a:pt x="1134" y="811"/>
                      <a:pt x="2563" y="-523"/>
                      <a:pt x="3324" y="-142"/>
                    </a:cubicBezTo>
                    <a:cubicBezTo>
                      <a:pt x="4087" y="239"/>
                      <a:pt x="4087" y="1954"/>
                      <a:pt x="3324"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2" name="Google Shape;1462;p11"/>
              <p:cNvSpPr/>
              <p:nvPr/>
            </p:nvSpPr>
            <p:spPr>
              <a:xfrm>
                <a:off x="6049706" y="2521638"/>
                <a:ext cx="47818" cy="47817"/>
              </a:xfrm>
              <a:custGeom>
                <a:rect b="b" l="l" r="r" t="t"/>
                <a:pathLst>
                  <a:path extrusionOk="0" h="47817" w="47818">
                    <a:moveTo>
                      <a:pt x="47618" y="23425"/>
                    </a:moveTo>
                    <a:cubicBezTo>
                      <a:pt x="47770" y="36626"/>
                      <a:pt x="37197" y="47456"/>
                      <a:pt x="23986" y="47608"/>
                    </a:cubicBezTo>
                    <a:cubicBezTo>
                      <a:pt x="10784" y="47761"/>
                      <a:pt x="-36" y="37188"/>
                      <a:pt x="-198" y="23986"/>
                    </a:cubicBezTo>
                    <a:cubicBezTo>
                      <a:pt x="-350" y="10775"/>
                      <a:pt x="10232" y="-45"/>
                      <a:pt x="23434" y="-207"/>
                    </a:cubicBezTo>
                    <a:cubicBezTo>
                      <a:pt x="23719" y="-207"/>
                      <a:pt x="23996" y="-207"/>
                      <a:pt x="24281" y="-197"/>
                    </a:cubicBezTo>
                    <a:cubicBezTo>
                      <a:pt x="37226" y="-150"/>
                      <a:pt x="47675" y="10385"/>
                      <a:pt x="47618" y="23329"/>
                    </a:cubicBezTo>
                    <a:cubicBezTo>
                      <a:pt x="47618" y="23358"/>
                      <a:pt x="47618" y="23396"/>
                      <a:pt x="47618"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3" name="Google Shape;1463;p11"/>
              <p:cNvSpPr/>
              <p:nvPr/>
            </p:nvSpPr>
            <p:spPr>
              <a:xfrm>
                <a:off x="6059423" y="2532917"/>
                <a:ext cx="4121" cy="6964"/>
              </a:xfrm>
              <a:custGeom>
                <a:rect b="b" l="l" r="r" t="t"/>
                <a:pathLst>
                  <a:path extrusionOk="0" h="6964" w="4121">
                    <a:moveTo>
                      <a:pt x="3229" y="3859"/>
                    </a:moveTo>
                    <a:cubicBezTo>
                      <a:pt x="2467" y="5764"/>
                      <a:pt x="1134" y="7002"/>
                      <a:pt x="372" y="6716"/>
                    </a:cubicBezTo>
                    <a:cubicBezTo>
                      <a:pt x="-390" y="6430"/>
                      <a:pt x="-390" y="4621"/>
                      <a:pt x="372" y="2716"/>
                    </a:cubicBezTo>
                    <a:cubicBezTo>
                      <a:pt x="1134" y="811"/>
                      <a:pt x="2467" y="-523"/>
                      <a:pt x="3325" y="-142"/>
                    </a:cubicBezTo>
                    <a:cubicBezTo>
                      <a:pt x="4182"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4" name="Google Shape;1464;p11"/>
              <p:cNvSpPr/>
              <p:nvPr/>
            </p:nvSpPr>
            <p:spPr>
              <a:xfrm>
                <a:off x="6554166" y="2677229"/>
                <a:ext cx="47824" cy="47867"/>
              </a:xfrm>
              <a:custGeom>
                <a:rect b="b" l="l" r="r" t="t"/>
                <a:pathLst>
                  <a:path extrusionOk="0" h="47867" w="47824">
                    <a:moveTo>
                      <a:pt x="47315" y="19948"/>
                    </a:moveTo>
                    <a:cubicBezTo>
                      <a:pt x="49420" y="32988"/>
                      <a:pt x="40553" y="45256"/>
                      <a:pt x="27513" y="47351"/>
                    </a:cubicBezTo>
                    <a:cubicBezTo>
                      <a:pt x="14483" y="49456"/>
                      <a:pt x="2205" y="40588"/>
                      <a:pt x="110" y="27558"/>
                    </a:cubicBezTo>
                    <a:cubicBezTo>
                      <a:pt x="-1996" y="14518"/>
                      <a:pt x="6872" y="2250"/>
                      <a:pt x="19912" y="145"/>
                    </a:cubicBezTo>
                    <a:cubicBezTo>
                      <a:pt x="20150" y="107"/>
                      <a:pt x="20398" y="69"/>
                      <a:pt x="20645" y="40"/>
                    </a:cubicBezTo>
                    <a:cubicBezTo>
                      <a:pt x="33504" y="-1827"/>
                      <a:pt x="45439" y="7080"/>
                      <a:pt x="47315" y="19938"/>
                    </a:cubicBezTo>
                    <a:cubicBezTo>
                      <a:pt x="47315" y="19938"/>
                      <a:pt x="47315" y="19948"/>
                      <a:pt x="47315" y="1994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5" name="Google Shape;1465;p11"/>
              <p:cNvSpPr/>
              <p:nvPr/>
            </p:nvSpPr>
            <p:spPr>
              <a:xfrm>
                <a:off x="6562850" y="2690319"/>
                <a:ext cx="3558" cy="7271"/>
              </a:xfrm>
              <a:custGeom>
                <a:rect b="b" l="l" r="r" t="t"/>
                <a:pathLst>
                  <a:path extrusionOk="0" h="7271" w="3558">
                    <a:moveTo>
                      <a:pt x="3103" y="3810"/>
                    </a:moveTo>
                    <a:cubicBezTo>
                      <a:pt x="2532" y="5810"/>
                      <a:pt x="1484" y="7239"/>
                      <a:pt x="627" y="7048"/>
                    </a:cubicBezTo>
                    <a:cubicBezTo>
                      <a:pt x="-230" y="6858"/>
                      <a:pt x="-421" y="5143"/>
                      <a:pt x="56" y="3143"/>
                    </a:cubicBezTo>
                    <a:cubicBezTo>
                      <a:pt x="532" y="1143"/>
                      <a:pt x="1675" y="-381"/>
                      <a:pt x="2532" y="-191"/>
                    </a:cubicBezTo>
                    <a:cubicBezTo>
                      <a:pt x="3389" y="0"/>
                      <a:pt x="3580" y="1809"/>
                      <a:pt x="310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6" name="Google Shape;1466;p11"/>
              <p:cNvSpPr/>
              <p:nvPr/>
            </p:nvSpPr>
            <p:spPr>
              <a:xfrm>
                <a:off x="6012084" y="2494902"/>
                <a:ext cx="47625" cy="43681"/>
              </a:xfrm>
              <a:custGeom>
                <a:rect b="b" l="l" r="r" t="t"/>
                <a:pathLst>
                  <a:path extrusionOk="0" h="43681" w="47625">
                    <a:moveTo>
                      <a:pt x="47425" y="22157"/>
                    </a:moveTo>
                    <a:cubicBezTo>
                      <a:pt x="45997" y="35283"/>
                      <a:pt x="34195" y="44760"/>
                      <a:pt x="21070" y="43332"/>
                    </a:cubicBezTo>
                    <a:cubicBezTo>
                      <a:pt x="9525" y="42074"/>
                      <a:pt x="553" y="32702"/>
                      <a:pt x="-200" y="21110"/>
                    </a:cubicBezTo>
                    <a:cubicBezTo>
                      <a:pt x="1229" y="7984"/>
                      <a:pt x="13031" y="-1493"/>
                      <a:pt x="26156" y="-64"/>
                    </a:cubicBezTo>
                    <a:cubicBezTo>
                      <a:pt x="37700" y="1193"/>
                      <a:pt x="46673" y="10566"/>
                      <a:pt x="47425" y="2215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7" name="Google Shape;1467;p11"/>
              <p:cNvSpPr/>
              <p:nvPr/>
            </p:nvSpPr>
            <p:spPr>
              <a:xfrm>
                <a:off x="6021514" y="2504914"/>
                <a:ext cx="4084" cy="6963"/>
              </a:xfrm>
              <a:custGeom>
                <a:rect b="b" l="l" r="r" t="t"/>
                <a:pathLst>
                  <a:path extrusionOk="0" h="6963" w="4084">
                    <a:moveTo>
                      <a:pt x="3229" y="3859"/>
                    </a:moveTo>
                    <a:cubicBezTo>
                      <a:pt x="2467" y="5764"/>
                      <a:pt x="1134" y="7002"/>
                      <a:pt x="372" y="6716"/>
                    </a:cubicBezTo>
                    <a:cubicBezTo>
                      <a:pt x="-390" y="6430"/>
                      <a:pt x="-390" y="4621"/>
                      <a:pt x="372" y="2716"/>
                    </a:cubicBezTo>
                    <a:cubicBezTo>
                      <a:pt x="1134" y="811"/>
                      <a:pt x="2563" y="-523"/>
                      <a:pt x="3324" y="-142"/>
                    </a:cubicBezTo>
                    <a:cubicBezTo>
                      <a:pt x="4087"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8" name="Google Shape;1468;p11"/>
              <p:cNvSpPr/>
              <p:nvPr/>
            </p:nvSpPr>
            <p:spPr>
              <a:xfrm>
                <a:off x="5967696" y="2475730"/>
                <a:ext cx="47818" cy="47814"/>
              </a:xfrm>
              <a:custGeom>
                <a:rect b="b" l="l" r="r" t="t"/>
                <a:pathLst>
                  <a:path extrusionOk="0" h="47814" w="47818">
                    <a:moveTo>
                      <a:pt x="47617" y="23422"/>
                    </a:moveTo>
                    <a:cubicBezTo>
                      <a:pt x="47770" y="36624"/>
                      <a:pt x="37197" y="47454"/>
                      <a:pt x="23996" y="47606"/>
                    </a:cubicBezTo>
                    <a:cubicBezTo>
                      <a:pt x="10794" y="47768"/>
                      <a:pt x="-36" y="37186"/>
                      <a:pt x="-198" y="23984"/>
                    </a:cubicBezTo>
                    <a:cubicBezTo>
                      <a:pt x="-350" y="10782"/>
                      <a:pt x="10232" y="-47"/>
                      <a:pt x="23433" y="-200"/>
                    </a:cubicBezTo>
                    <a:cubicBezTo>
                      <a:pt x="23681" y="-209"/>
                      <a:pt x="23938" y="-209"/>
                      <a:pt x="24186" y="-200"/>
                    </a:cubicBezTo>
                    <a:cubicBezTo>
                      <a:pt x="37178" y="-143"/>
                      <a:pt x="47675" y="10430"/>
                      <a:pt x="47617" y="23422"/>
                    </a:cubicBezTo>
                    <a:cubicBezTo>
                      <a:pt x="47617" y="23422"/>
                      <a:pt x="47617" y="23422"/>
                      <a:pt x="47617"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9" name="Google Shape;1469;p11"/>
              <p:cNvSpPr/>
              <p:nvPr/>
            </p:nvSpPr>
            <p:spPr>
              <a:xfrm>
                <a:off x="5977317" y="2487007"/>
                <a:ext cx="4121" cy="6964"/>
              </a:xfrm>
              <a:custGeom>
                <a:rect b="b" l="l" r="r" t="t"/>
                <a:pathLst>
                  <a:path extrusionOk="0" h="6964" w="4121">
                    <a:moveTo>
                      <a:pt x="3229" y="3859"/>
                    </a:moveTo>
                    <a:cubicBezTo>
                      <a:pt x="2467" y="5764"/>
                      <a:pt x="1134" y="7002"/>
                      <a:pt x="372" y="6716"/>
                    </a:cubicBezTo>
                    <a:cubicBezTo>
                      <a:pt x="-390" y="6431"/>
                      <a:pt x="-390" y="4621"/>
                      <a:pt x="372" y="2716"/>
                    </a:cubicBezTo>
                    <a:cubicBezTo>
                      <a:pt x="1134" y="811"/>
                      <a:pt x="2467" y="-523"/>
                      <a:pt x="3325" y="-142"/>
                    </a:cubicBezTo>
                    <a:cubicBezTo>
                      <a:pt x="4182"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0" name="Google Shape;1470;p11"/>
              <p:cNvSpPr/>
              <p:nvPr/>
            </p:nvSpPr>
            <p:spPr>
              <a:xfrm>
                <a:off x="5879399" y="2427248"/>
                <a:ext cx="47818" cy="47814"/>
              </a:xfrm>
              <a:custGeom>
                <a:rect b="b" l="l" r="r" t="t"/>
                <a:pathLst>
                  <a:path extrusionOk="0" h="47814" w="47818">
                    <a:moveTo>
                      <a:pt x="47617" y="23422"/>
                    </a:moveTo>
                    <a:cubicBezTo>
                      <a:pt x="47770" y="36624"/>
                      <a:pt x="37197" y="47454"/>
                      <a:pt x="23995" y="47606"/>
                    </a:cubicBezTo>
                    <a:cubicBezTo>
                      <a:pt x="10794" y="47768"/>
                      <a:pt x="-36" y="37186"/>
                      <a:pt x="-198" y="23984"/>
                    </a:cubicBezTo>
                    <a:cubicBezTo>
                      <a:pt x="-351" y="10782"/>
                      <a:pt x="10232" y="-47"/>
                      <a:pt x="23433" y="-200"/>
                    </a:cubicBezTo>
                    <a:cubicBezTo>
                      <a:pt x="23681" y="-209"/>
                      <a:pt x="23938" y="-209"/>
                      <a:pt x="24186" y="-200"/>
                    </a:cubicBezTo>
                    <a:cubicBezTo>
                      <a:pt x="37130" y="-200"/>
                      <a:pt x="47617" y="10287"/>
                      <a:pt x="47617" y="23232"/>
                    </a:cubicBezTo>
                    <a:cubicBezTo>
                      <a:pt x="47617" y="23298"/>
                      <a:pt x="47617" y="23356"/>
                      <a:pt x="47617"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1" name="Google Shape;1471;p11"/>
              <p:cNvSpPr/>
              <p:nvPr/>
            </p:nvSpPr>
            <p:spPr>
              <a:xfrm>
                <a:off x="5888984" y="2438524"/>
                <a:ext cx="4086" cy="6964"/>
              </a:xfrm>
              <a:custGeom>
                <a:rect b="b" l="l" r="r" t="t"/>
                <a:pathLst>
                  <a:path extrusionOk="0" h="6964" w="4086">
                    <a:moveTo>
                      <a:pt x="3361" y="3859"/>
                    </a:moveTo>
                    <a:cubicBezTo>
                      <a:pt x="2504" y="5764"/>
                      <a:pt x="1265" y="7002"/>
                      <a:pt x="408" y="6716"/>
                    </a:cubicBezTo>
                    <a:cubicBezTo>
                      <a:pt x="-449" y="6430"/>
                      <a:pt x="-354" y="4621"/>
                      <a:pt x="408" y="2716"/>
                    </a:cubicBezTo>
                    <a:cubicBezTo>
                      <a:pt x="1170" y="811"/>
                      <a:pt x="2504" y="-523"/>
                      <a:pt x="3266" y="-142"/>
                    </a:cubicBezTo>
                    <a:cubicBezTo>
                      <a:pt x="4028" y="239"/>
                      <a:pt x="4123" y="1954"/>
                      <a:pt x="3361"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2" name="Google Shape;1472;p11"/>
              <p:cNvSpPr/>
              <p:nvPr/>
            </p:nvSpPr>
            <p:spPr>
              <a:xfrm>
                <a:off x="5922833" y="2453344"/>
                <a:ext cx="47818" cy="47817"/>
              </a:xfrm>
              <a:custGeom>
                <a:rect b="b" l="l" r="r" t="t"/>
                <a:pathLst>
                  <a:path extrusionOk="0" h="47817" w="47818">
                    <a:moveTo>
                      <a:pt x="47617" y="23425"/>
                    </a:moveTo>
                    <a:cubicBezTo>
                      <a:pt x="47770" y="36626"/>
                      <a:pt x="37197" y="47456"/>
                      <a:pt x="23986" y="47609"/>
                    </a:cubicBezTo>
                    <a:cubicBezTo>
                      <a:pt x="10784" y="47761"/>
                      <a:pt x="-36" y="37188"/>
                      <a:pt x="-198" y="23987"/>
                    </a:cubicBezTo>
                    <a:cubicBezTo>
                      <a:pt x="-351" y="10776"/>
                      <a:pt x="10232" y="-45"/>
                      <a:pt x="23433" y="-207"/>
                    </a:cubicBezTo>
                    <a:cubicBezTo>
                      <a:pt x="23719" y="-207"/>
                      <a:pt x="23995" y="-207"/>
                      <a:pt x="24281" y="-197"/>
                    </a:cubicBezTo>
                    <a:cubicBezTo>
                      <a:pt x="37226" y="-150"/>
                      <a:pt x="47675" y="10385"/>
                      <a:pt x="47617" y="23329"/>
                    </a:cubicBezTo>
                    <a:cubicBezTo>
                      <a:pt x="47617" y="23358"/>
                      <a:pt x="47617" y="23396"/>
                      <a:pt x="47617"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3" name="Google Shape;1473;p11"/>
              <p:cNvSpPr/>
              <p:nvPr/>
            </p:nvSpPr>
            <p:spPr>
              <a:xfrm>
                <a:off x="5932264" y="2464554"/>
                <a:ext cx="4000" cy="7032"/>
              </a:xfrm>
              <a:custGeom>
                <a:rect b="b" l="l" r="r" t="t"/>
                <a:pathLst>
                  <a:path extrusionOk="0" h="7032" w="4000">
                    <a:moveTo>
                      <a:pt x="3229" y="3927"/>
                    </a:moveTo>
                    <a:cubicBezTo>
                      <a:pt x="2372" y="5832"/>
                      <a:pt x="1134" y="7071"/>
                      <a:pt x="372" y="6785"/>
                    </a:cubicBezTo>
                    <a:cubicBezTo>
                      <a:pt x="-390" y="6499"/>
                      <a:pt x="-390" y="4690"/>
                      <a:pt x="372" y="2784"/>
                    </a:cubicBezTo>
                    <a:cubicBezTo>
                      <a:pt x="1134" y="880"/>
                      <a:pt x="2467" y="-454"/>
                      <a:pt x="3229" y="-168"/>
                    </a:cubicBezTo>
                    <a:cubicBezTo>
                      <a:pt x="3991" y="117"/>
                      <a:pt x="3991" y="2023"/>
                      <a:pt x="3229" y="39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4" name="Google Shape;1474;p11"/>
              <p:cNvSpPr/>
              <p:nvPr/>
            </p:nvSpPr>
            <p:spPr>
              <a:xfrm>
                <a:off x="5832537" y="2404962"/>
                <a:ext cx="47626" cy="47620"/>
              </a:xfrm>
              <a:custGeom>
                <a:rect b="b" l="l" r="r" t="t"/>
                <a:pathLst>
                  <a:path extrusionOk="0" h="47620" w="47626">
                    <a:moveTo>
                      <a:pt x="47426" y="23419"/>
                    </a:moveTo>
                    <a:cubicBezTo>
                      <a:pt x="47531" y="36573"/>
                      <a:pt x="36949" y="47317"/>
                      <a:pt x="23804" y="47413"/>
                    </a:cubicBezTo>
                    <a:cubicBezTo>
                      <a:pt x="10650" y="47517"/>
                      <a:pt x="-94" y="36945"/>
                      <a:pt x="-199" y="23791"/>
                    </a:cubicBezTo>
                    <a:cubicBezTo>
                      <a:pt x="-304" y="10637"/>
                      <a:pt x="10279" y="-108"/>
                      <a:pt x="23433" y="-203"/>
                    </a:cubicBezTo>
                    <a:cubicBezTo>
                      <a:pt x="23652" y="-212"/>
                      <a:pt x="23871" y="-203"/>
                      <a:pt x="24090" y="-203"/>
                    </a:cubicBezTo>
                    <a:cubicBezTo>
                      <a:pt x="37034" y="-155"/>
                      <a:pt x="47483" y="10380"/>
                      <a:pt x="47426" y="23324"/>
                    </a:cubicBezTo>
                    <a:cubicBezTo>
                      <a:pt x="47426" y="23353"/>
                      <a:pt x="47426" y="23391"/>
                      <a:pt x="47426" y="234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5" name="Google Shape;1475;p11"/>
              <p:cNvSpPr/>
              <p:nvPr/>
            </p:nvSpPr>
            <p:spPr>
              <a:xfrm>
                <a:off x="5842063" y="2416260"/>
                <a:ext cx="4301" cy="6964"/>
              </a:xfrm>
              <a:custGeom>
                <a:rect b="b" l="l" r="r" t="t"/>
                <a:pathLst>
                  <a:path extrusionOk="0" h="6964" w="4301">
                    <a:moveTo>
                      <a:pt x="3229" y="3835"/>
                    </a:moveTo>
                    <a:cubicBezTo>
                      <a:pt x="2467" y="5740"/>
                      <a:pt x="1134" y="7073"/>
                      <a:pt x="372" y="6692"/>
                    </a:cubicBezTo>
                    <a:cubicBezTo>
                      <a:pt x="-390" y="6311"/>
                      <a:pt x="-390" y="4597"/>
                      <a:pt x="372" y="2692"/>
                    </a:cubicBezTo>
                    <a:cubicBezTo>
                      <a:pt x="1134" y="787"/>
                      <a:pt x="2467" y="-452"/>
                      <a:pt x="3324" y="-166"/>
                    </a:cubicBezTo>
                    <a:cubicBezTo>
                      <a:pt x="4182" y="120"/>
                      <a:pt x="4563"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6" name="Google Shape;1476;p11"/>
              <p:cNvSpPr/>
              <p:nvPr/>
            </p:nvSpPr>
            <p:spPr>
              <a:xfrm>
                <a:off x="5788150" y="2382388"/>
                <a:ext cx="47626" cy="47620"/>
              </a:xfrm>
              <a:custGeom>
                <a:rect b="b" l="l" r="r" t="t"/>
                <a:pathLst>
                  <a:path extrusionOk="0" h="47620" w="47626">
                    <a:moveTo>
                      <a:pt x="47426" y="23419"/>
                    </a:moveTo>
                    <a:cubicBezTo>
                      <a:pt x="47531" y="36573"/>
                      <a:pt x="36949" y="47318"/>
                      <a:pt x="23804" y="47413"/>
                    </a:cubicBezTo>
                    <a:cubicBezTo>
                      <a:pt x="10650" y="47518"/>
                      <a:pt x="-94" y="36945"/>
                      <a:pt x="-199" y="23791"/>
                    </a:cubicBezTo>
                    <a:cubicBezTo>
                      <a:pt x="-304" y="10637"/>
                      <a:pt x="10279" y="-107"/>
                      <a:pt x="23433" y="-203"/>
                    </a:cubicBezTo>
                    <a:cubicBezTo>
                      <a:pt x="23652" y="-212"/>
                      <a:pt x="23871" y="-203"/>
                      <a:pt x="24090" y="-203"/>
                    </a:cubicBezTo>
                    <a:cubicBezTo>
                      <a:pt x="37034" y="-155"/>
                      <a:pt x="47483" y="10380"/>
                      <a:pt x="47426" y="23324"/>
                    </a:cubicBezTo>
                    <a:cubicBezTo>
                      <a:pt x="47426" y="23353"/>
                      <a:pt x="47426" y="23391"/>
                      <a:pt x="47426" y="234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7" name="Google Shape;1477;p11"/>
              <p:cNvSpPr/>
              <p:nvPr/>
            </p:nvSpPr>
            <p:spPr>
              <a:xfrm>
                <a:off x="5797676" y="2393662"/>
                <a:ext cx="4121" cy="6964"/>
              </a:xfrm>
              <a:custGeom>
                <a:rect b="b" l="l" r="r" t="t"/>
                <a:pathLst>
                  <a:path extrusionOk="0" h="6964" w="4121">
                    <a:moveTo>
                      <a:pt x="3229" y="3859"/>
                    </a:moveTo>
                    <a:cubicBezTo>
                      <a:pt x="2467" y="5764"/>
                      <a:pt x="1134" y="7002"/>
                      <a:pt x="372" y="6716"/>
                    </a:cubicBezTo>
                    <a:cubicBezTo>
                      <a:pt x="-390" y="6430"/>
                      <a:pt x="-390" y="4621"/>
                      <a:pt x="372" y="2716"/>
                    </a:cubicBezTo>
                    <a:cubicBezTo>
                      <a:pt x="1134" y="811"/>
                      <a:pt x="2467" y="-523"/>
                      <a:pt x="3324" y="-142"/>
                    </a:cubicBezTo>
                    <a:cubicBezTo>
                      <a:pt x="4182"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8" name="Google Shape;1478;p11"/>
              <p:cNvSpPr/>
              <p:nvPr/>
            </p:nvSpPr>
            <p:spPr>
              <a:xfrm>
                <a:off x="5741858" y="2362285"/>
                <a:ext cx="47818" cy="47817"/>
              </a:xfrm>
              <a:custGeom>
                <a:rect b="b" l="l" r="r" t="t"/>
                <a:pathLst>
                  <a:path extrusionOk="0" h="47817" w="47818">
                    <a:moveTo>
                      <a:pt x="47617" y="23425"/>
                    </a:moveTo>
                    <a:cubicBezTo>
                      <a:pt x="47770" y="36626"/>
                      <a:pt x="37197" y="47456"/>
                      <a:pt x="23986" y="47608"/>
                    </a:cubicBezTo>
                    <a:cubicBezTo>
                      <a:pt x="10784" y="47761"/>
                      <a:pt x="-36" y="37188"/>
                      <a:pt x="-198" y="23987"/>
                    </a:cubicBezTo>
                    <a:cubicBezTo>
                      <a:pt x="-351" y="10776"/>
                      <a:pt x="10232" y="-45"/>
                      <a:pt x="23433" y="-207"/>
                    </a:cubicBezTo>
                    <a:cubicBezTo>
                      <a:pt x="23719" y="-207"/>
                      <a:pt x="23995" y="-207"/>
                      <a:pt x="24281" y="-197"/>
                    </a:cubicBezTo>
                    <a:cubicBezTo>
                      <a:pt x="37226" y="-150"/>
                      <a:pt x="47675" y="10385"/>
                      <a:pt x="47617" y="23329"/>
                    </a:cubicBezTo>
                    <a:cubicBezTo>
                      <a:pt x="47617" y="23358"/>
                      <a:pt x="47617" y="23396"/>
                      <a:pt x="47617"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9" name="Google Shape;1479;p11"/>
              <p:cNvSpPr/>
              <p:nvPr/>
            </p:nvSpPr>
            <p:spPr>
              <a:xfrm>
                <a:off x="5751956" y="2373397"/>
                <a:ext cx="4121" cy="7032"/>
              </a:xfrm>
              <a:custGeom>
                <a:rect b="b" l="l" r="r" t="t"/>
                <a:pathLst>
                  <a:path extrusionOk="0" h="7032" w="4121">
                    <a:moveTo>
                      <a:pt x="3229" y="3835"/>
                    </a:moveTo>
                    <a:cubicBezTo>
                      <a:pt x="2467" y="5740"/>
                      <a:pt x="1134" y="7073"/>
                      <a:pt x="372" y="6787"/>
                    </a:cubicBezTo>
                    <a:cubicBezTo>
                      <a:pt x="-390" y="6502"/>
                      <a:pt x="-390" y="4597"/>
                      <a:pt x="372" y="2692"/>
                    </a:cubicBezTo>
                    <a:cubicBezTo>
                      <a:pt x="1134" y="787"/>
                      <a:pt x="2467" y="-452"/>
                      <a:pt x="3325" y="-166"/>
                    </a:cubicBezTo>
                    <a:cubicBezTo>
                      <a:pt x="4182" y="120"/>
                      <a:pt x="4087" y="212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0" name="Google Shape;1480;p11"/>
              <p:cNvSpPr/>
              <p:nvPr/>
            </p:nvSpPr>
            <p:spPr>
              <a:xfrm>
                <a:off x="5698240" y="2339323"/>
                <a:ext cx="47815" cy="47817"/>
              </a:xfrm>
              <a:custGeom>
                <a:rect b="b" l="l" r="r" t="t"/>
                <a:pathLst>
                  <a:path extrusionOk="0" h="47817" w="47815">
                    <a:moveTo>
                      <a:pt x="47611" y="23240"/>
                    </a:moveTo>
                    <a:cubicBezTo>
                      <a:pt x="47868" y="36442"/>
                      <a:pt x="37372" y="47348"/>
                      <a:pt x="24170" y="47605"/>
                    </a:cubicBezTo>
                    <a:cubicBezTo>
                      <a:pt x="10968" y="47863"/>
                      <a:pt x="62" y="37366"/>
                      <a:pt x="-195" y="24164"/>
                    </a:cubicBezTo>
                    <a:cubicBezTo>
                      <a:pt x="-452" y="10963"/>
                      <a:pt x="10044" y="57"/>
                      <a:pt x="23246" y="-201"/>
                    </a:cubicBezTo>
                    <a:cubicBezTo>
                      <a:pt x="23684" y="-210"/>
                      <a:pt x="24122" y="-210"/>
                      <a:pt x="24560" y="-191"/>
                    </a:cubicBezTo>
                    <a:cubicBezTo>
                      <a:pt x="37333" y="66"/>
                      <a:pt x="47563" y="10467"/>
                      <a:pt x="47611" y="2324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1" name="Google Shape;1481;p11"/>
              <p:cNvSpPr/>
              <p:nvPr/>
            </p:nvSpPr>
            <p:spPr>
              <a:xfrm>
                <a:off x="5707855" y="2350418"/>
                <a:ext cx="4084" cy="6964"/>
              </a:xfrm>
              <a:custGeom>
                <a:rect b="b" l="l" r="r" t="t"/>
                <a:pathLst>
                  <a:path extrusionOk="0" h="6964" w="4084">
                    <a:moveTo>
                      <a:pt x="3229" y="3859"/>
                    </a:moveTo>
                    <a:cubicBezTo>
                      <a:pt x="2467" y="5764"/>
                      <a:pt x="1134" y="7002"/>
                      <a:pt x="372" y="6716"/>
                    </a:cubicBezTo>
                    <a:cubicBezTo>
                      <a:pt x="-390" y="6430"/>
                      <a:pt x="-390" y="4621"/>
                      <a:pt x="372" y="2716"/>
                    </a:cubicBezTo>
                    <a:cubicBezTo>
                      <a:pt x="1134" y="811"/>
                      <a:pt x="2563" y="-523"/>
                      <a:pt x="3324" y="-142"/>
                    </a:cubicBezTo>
                    <a:cubicBezTo>
                      <a:pt x="4086" y="239"/>
                      <a:pt x="4086"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2" name="Google Shape;1482;p11"/>
              <p:cNvSpPr/>
              <p:nvPr/>
            </p:nvSpPr>
            <p:spPr>
              <a:xfrm>
                <a:off x="5659086" y="2308090"/>
                <a:ext cx="47818" cy="47815"/>
              </a:xfrm>
              <a:custGeom>
                <a:rect b="b" l="l" r="r" t="t"/>
                <a:pathLst>
                  <a:path extrusionOk="0" h="47815" w="47818">
                    <a:moveTo>
                      <a:pt x="47617" y="23422"/>
                    </a:moveTo>
                    <a:cubicBezTo>
                      <a:pt x="47770" y="36624"/>
                      <a:pt x="37197" y="47454"/>
                      <a:pt x="23995" y="47606"/>
                    </a:cubicBezTo>
                    <a:cubicBezTo>
                      <a:pt x="10794" y="47768"/>
                      <a:pt x="-36" y="37186"/>
                      <a:pt x="-198" y="23984"/>
                    </a:cubicBezTo>
                    <a:cubicBezTo>
                      <a:pt x="-351" y="10782"/>
                      <a:pt x="10232" y="-47"/>
                      <a:pt x="23433" y="-200"/>
                    </a:cubicBezTo>
                    <a:cubicBezTo>
                      <a:pt x="23681" y="-209"/>
                      <a:pt x="23938" y="-209"/>
                      <a:pt x="24186" y="-200"/>
                    </a:cubicBezTo>
                    <a:cubicBezTo>
                      <a:pt x="37131" y="-200"/>
                      <a:pt x="47617" y="10287"/>
                      <a:pt x="47617" y="23232"/>
                    </a:cubicBezTo>
                    <a:cubicBezTo>
                      <a:pt x="47617" y="23299"/>
                      <a:pt x="47617" y="23356"/>
                      <a:pt x="47617"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3" name="Google Shape;1483;p11"/>
              <p:cNvSpPr/>
              <p:nvPr/>
            </p:nvSpPr>
            <p:spPr>
              <a:xfrm>
                <a:off x="5668707" y="2319367"/>
                <a:ext cx="4050" cy="6964"/>
              </a:xfrm>
              <a:custGeom>
                <a:rect b="b" l="l" r="r" t="t"/>
                <a:pathLst>
                  <a:path extrusionOk="0" h="6964" w="4050">
                    <a:moveTo>
                      <a:pt x="3325" y="3859"/>
                    </a:moveTo>
                    <a:cubicBezTo>
                      <a:pt x="2467" y="5764"/>
                      <a:pt x="1134" y="7002"/>
                      <a:pt x="372" y="6716"/>
                    </a:cubicBezTo>
                    <a:cubicBezTo>
                      <a:pt x="-390" y="6431"/>
                      <a:pt x="-390" y="4621"/>
                      <a:pt x="372" y="2716"/>
                    </a:cubicBezTo>
                    <a:cubicBezTo>
                      <a:pt x="1134" y="811"/>
                      <a:pt x="2467" y="-523"/>
                      <a:pt x="3229" y="-142"/>
                    </a:cubicBezTo>
                    <a:cubicBezTo>
                      <a:pt x="3991" y="239"/>
                      <a:pt x="4087" y="1954"/>
                      <a:pt x="3325"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4" name="Google Shape;1484;p11"/>
              <p:cNvSpPr/>
              <p:nvPr/>
            </p:nvSpPr>
            <p:spPr>
              <a:xfrm>
                <a:off x="5622510" y="2280284"/>
                <a:ext cx="47818" cy="47817"/>
              </a:xfrm>
              <a:custGeom>
                <a:rect b="b" l="l" r="r" t="t"/>
                <a:pathLst>
                  <a:path extrusionOk="0" h="47817" w="47818">
                    <a:moveTo>
                      <a:pt x="47617" y="23415"/>
                    </a:moveTo>
                    <a:cubicBezTo>
                      <a:pt x="47770" y="36617"/>
                      <a:pt x="37197" y="47447"/>
                      <a:pt x="23995" y="47609"/>
                    </a:cubicBezTo>
                    <a:cubicBezTo>
                      <a:pt x="10794" y="47761"/>
                      <a:pt x="-36" y="37188"/>
                      <a:pt x="-198" y="23977"/>
                    </a:cubicBezTo>
                    <a:cubicBezTo>
                      <a:pt x="-351" y="10776"/>
                      <a:pt x="10222" y="-54"/>
                      <a:pt x="23424" y="-207"/>
                    </a:cubicBezTo>
                    <a:cubicBezTo>
                      <a:pt x="23653" y="-207"/>
                      <a:pt x="23871" y="-207"/>
                      <a:pt x="24091" y="-207"/>
                    </a:cubicBezTo>
                    <a:cubicBezTo>
                      <a:pt x="37102" y="-150"/>
                      <a:pt x="47617" y="10404"/>
                      <a:pt x="47617" y="234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5" name="Google Shape;1485;p11"/>
              <p:cNvSpPr/>
              <p:nvPr/>
            </p:nvSpPr>
            <p:spPr>
              <a:xfrm>
                <a:off x="5629560" y="2291483"/>
                <a:ext cx="4036" cy="7032"/>
              </a:xfrm>
              <a:custGeom>
                <a:rect b="b" l="l" r="r" t="t"/>
                <a:pathLst>
                  <a:path extrusionOk="0" h="7032" w="4036">
                    <a:moveTo>
                      <a:pt x="3229" y="3834"/>
                    </a:moveTo>
                    <a:cubicBezTo>
                      <a:pt x="2467" y="5739"/>
                      <a:pt x="1134" y="7073"/>
                      <a:pt x="372" y="6787"/>
                    </a:cubicBezTo>
                    <a:cubicBezTo>
                      <a:pt x="-390" y="6501"/>
                      <a:pt x="-390" y="4597"/>
                      <a:pt x="372" y="2691"/>
                    </a:cubicBezTo>
                    <a:cubicBezTo>
                      <a:pt x="1134" y="786"/>
                      <a:pt x="2467" y="-452"/>
                      <a:pt x="3229" y="-166"/>
                    </a:cubicBezTo>
                    <a:cubicBezTo>
                      <a:pt x="3991" y="120"/>
                      <a:pt x="4087"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6" name="Google Shape;1486;p11"/>
              <p:cNvSpPr/>
              <p:nvPr/>
            </p:nvSpPr>
            <p:spPr>
              <a:xfrm>
                <a:off x="5586696" y="2242082"/>
                <a:ext cx="47818" cy="47814"/>
              </a:xfrm>
              <a:custGeom>
                <a:rect b="b" l="l" r="r" t="t"/>
                <a:pathLst>
                  <a:path extrusionOk="0" h="47814" w="47818">
                    <a:moveTo>
                      <a:pt x="47617" y="23422"/>
                    </a:moveTo>
                    <a:cubicBezTo>
                      <a:pt x="47770" y="36624"/>
                      <a:pt x="37197" y="47454"/>
                      <a:pt x="23996" y="47606"/>
                    </a:cubicBezTo>
                    <a:cubicBezTo>
                      <a:pt x="10794" y="47768"/>
                      <a:pt x="-36" y="37186"/>
                      <a:pt x="-198" y="23984"/>
                    </a:cubicBezTo>
                    <a:cubicBezTo>
                      <a:pt x="-350" y="10783"/>
                      <a:pt x="10232" y="-47"/>
                      <a:pt x="23433" y="-200"/>
                    </a:cubicBezTo>
                    <a:cubicBezTo>
                      <a:pt x="23681" y="-209"/>
                      <a:pt x="23938" y="-209"/>
                      <a:pt x="24186" y="-200"/>
                    </a:cubicBezTo>
                    <a:cubicBezTo>
                      <a:pt x="37131" y="-200"/>
                      <a:pt x="47617" y="10287"/>
                      <a:pt x="47617" y="23232"/>
                    </a:cubicBezTo>
                    <a:cubicBezTo>
                      <a:pt x="47617" y="23298"/>
                      <a:pt x="47617" y="23356"/>
                      <a:pt x="47617"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7" name="Google Shape;1487;p11"/>
              <p:cNvSpPr/>
              <p:nvPr/>
            </p:nvSpPr>
            <p:spPr>
              <a:xfrm>
                <a:off x="5593746" y="2253287"/>
                <a:ext cx="4121" cy="6964"/>
              </a:xfrm>
              <a:custGeom>
                <a:rect b="b" l="l" r="r" t="t"/>
                <a:pathLst>
                  <a:path extrusionOk="0" h="6964" w="4121">
                    <a:moveTo>
                      <a:pt x="3229" y="3835"/>
                    </a:moveTo>
                    <a:cubicBezTo>
                      <a:pt x="2467" y="5739"/>
                      <a:pt x="1134" y="7073"/>
                      <a:pt x="372" y="6692"/>
                    </a:cubicBezTo>
                    <a:cubicBezTo>
                      <a:pt x="-390" y="6311"/>
                      <a:pt x="-390" y="4597"/>
                      <a:pt x="372" y="2691"/>
                    </a:cubicBezTo>
                    <a:cubicBezTo>
                      <a:pt x="1134" y="787"/>
                      <a:pt x="2467" y="-452"/>
                      <a:pt x="3324" y="-166"/>
                    </a:cubicBezTo>
                    <a:cubicBezTo>
                      <a:pt x="4182" y="120"/>
                      <a:pt x="4087"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8" name="Google Shape;1488;p11"/>
              <p:cNvSpPr/>
              <p:nvPr/>
            </p:nvSpPr>
            <p:spPr>
              <a:xfrm>
                <a:off x="5554120" y="2201410"/>
                <a:ext cx="47818" cy="47814"/>
              </a:xfrm>
              <a:custGeom>
                <a:rect b="b" l="l" r="r" t="t"/>
                <a:pathLst>
                  <a:path extrusionOk="0" h="47814" w="47818">
                    <a:moveTo>
                      <a:pt x="47618" y="23422"/>
                    </a:moveTo>
                    <a:cubicBezTo>
                      <a:pt x="47770" y="36624"/>
                      <a:pt x="37197" y="47454"/>
                      <a:pt x="23996" y="47606"/>
                    </a:cubicBezTo>
                    <a:cubicBezTo>
                      <a:pt x="10794" y="47768"/>
                      <a:pt x="-36" y="37186"/>
                      <a:pt x="-198" y="23984"/>
                    </a:cubicBezTo>
                    <a:cubicBezTo>
                      <a:pt x="-350" y="10783"/>
                      <a:pt x="10232" y="-47"/>
                      <a:pt x="23434" y="-200"/>
                    </a:cubicBezTo>
                    <a:cubicBezTo>
                      <a:pt x="23681" y="-209"/>
                      <a:pt x="23938" y="-209"/>
                      <a:pt x="24186" y="-200"/>
                    </a:cubicBezTo>
                    <a:cubicBezTo>
                      <a:pt x="37178" y="-143"/>
                      <a:pt x="47675" y="10430"/>
                      <a:pt x="47618" y="23422"/>
                    </a:cubicBezTo>
                    <a:cubicBezTo>
                      <a:pt x="47618" y="23422"/>
                      <a:pt x="47618" y="23422"/>
                      <a:pt x="47618"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9" name="Google Shape;1489;p11"/>
              <p:cNvSpPr/>
              <p:nvPr/>
            </p:nvSpPr>
            <p:spPr>
              <a:xfrm>
                <a:off x="5561170" y="2212806"/>
                <a:ext cx="4121" cy="7032"/>
              </a:xfrm>
              <a:custGeom>
                <a:rect b="b" l="l" r="r" t="t"/>
                <a:pathLst>
                  <a:path extrusionOk="0" h="7032" w="4121">
                    <a:moveTo>
                      <a:pt x="3229" y="3834"/>
                    </a:moveTo>
                    <a:cubicBezTo>
                      <a:pt x="2467" y="5739"/>
                      <a:pt x="1134" y="7073"/>
                      <a:pt x="372" y="6787"/>
                    </a:cubicBezTo>
                    <a:cubicBezTo>
                      <a:pt x="-390" y="6501"/>
                      <a:pt x="-390" y="4597"/>
                      <a:pt x="372" y="2692"/>
                    </a:cubicBezTo>
                    <a:cubicBezTo>
                      <a:pt x="1134" y="787"/>
                      <a:pt x="2467" y="-452"/>
                      <a:pt x="3325" y="-166"/>
                    </a:cubicBezTo>
                    <a:cubicBezTo>
                      <a:pt x="4182" y="120"/>
                      <a:pt x="4087"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90" name="Google Shape;1490;p11"/>
              <p:cNvSpPr/>
              <p:nvPr/>
            </p:nvSpPr>
            <p:spPr>
              <a:xfrm>
                <a:off x="5521640" y="2154735"/>
                <a:ext cx="47818" cy="47817"/>
              </a:xfrm>
              <a:custGeom>
                <a:rect b="b" l="l" r="r" t="t"/>
                <a:pathLst>
                  <a:path extrusionOk="0" h="47817" w="47818">
                    <a:moveTo>
                      <a:pt x="47618" y="23425"/>
                    </a:moveTo>
                    <a:cubicBezTo>
                      <a:pt x="47770" y="36626"/>
                      <a:pt x="37197" y="47456"/>
                      <a:pt x="23986" y="47609"/>
                    </a:cubicBezTo>
                    <a:cubicBezTo>
                      <a:pt x="10784" y="47761"/>
                      <a:pt x="-36" y="37188"/>
                      <a:pt x="-198" y="23987"/>
                    </a:cubicBezTo>
                    <a:cubicBezTo>
                      <a:pt x="-350" y="10775"/>
                      <a:pt x="10232" y="-45"/>
                      <a:pt x="23434" y="-207"/>
                    </a:cubicBezTo>
                    <a:cubicBezTo>
                      <a:pt x="23719" y="-207"/>
                      <a:pt x="23996" y="-207"/>
                      <a:pt x="24281" y="-197"/>
                    </a:cubicBezTo>
                    <a:cubicBezTo>
                      <a:pt x="37226" y="-150"/>
                      <a:pt x="47675" y="10385"/>
                      <a:pt x="47618" y="23329"/>
                    </a:cubicBezTo>
                    <a:cubicBezTo>
                      <a:pt x="47618" y="23358"/>
                      <a:pt x="47618" y="23396"/>
                      <a:pt x="47618"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91" name="Google Shape;1491;p11"/>
              <p:cNvSpPr/>
              <p:nvPr/>
            </p:nvSpPr>
            <p:spPr>
              <a:xfrm>
                <a:off x="5528976" y="2166014"/>
                <a:ext cx="3941" cy="6964"/>
              </a:xfrm>
              <a:custGeom>
                <a:rect b="b" l="l" r="r" t="t"/>
                <a:pathLst>
                  <a:path extrusionOk="0" h="6964" w="3941">
                    <a:moveTo>
                      <a:pt x="3325" y="3859"/>
                    </a:moveTo>
                    <a:cubicBezTo>
                      <a:pt x="2467" y="5764"/>
                      <a:pt x="1134" y="7002"/>
                      <a:pt x="372" y="6716"/>
                    </a:cubicBezTo>
                    <a:cubicBezTo>
                      <a:pt x="-390" y="6431"/>
                      <a:pt x="-390" y="4621"/>
                      <a:pt x="372" y="2716"/>
                    </a:cubicBezTo>
                    <a:cubicBezTo>
                      <a:pt x="1134" y="811"/>
                      <a:pt x="2467" y="-523"/>
                      <a:pt x="3229" y="-142"/>
                    </a:cubicBezTo>
                    <a:cubicBezTo>
                      <a:pt x="3992" y="239"/>
                      <a:pt x="3801" y="1668"/>
                      <a:pt x="3325"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92" name="Google Shape;1492;p11"/>
              <p:cNvSpPr/>
              <p:nvPr/>
            </p:nvSpPr>
            <p:spPr>
              <a:xfrm>
                <a:off x="6104952" y="3411368"/>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60"/>
                      <a:pt x="23623" y="-207"/>
                    </a:cubicBezTo>
                    <a:cubicBezTo>
                      <a:pt x="23908" y="-207"/>
                      <a:pt x="24184" y="-207"/>
                      <a:pt x="24470" y="-198"/>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93" name="Google Shape;1493;p11"/>
              <p:cNvSpPr/>
              <p:nvPr/>
            </p:nvSpPr>
            <p:spPr>
              <a:xfrm>
                <a:off x="6114668" y="3422481"/>
                <a:ext cx="4131" cy="6964"/>
              </a:xfrm>
              <a:custGeom>
                <a:rect b="b" l="l" r="r" t="t"/>
                <a:pathLst>
                  <a:path extrusionOk="0" h="6964" w="4131">
                    <a:moveTo>
                      <a:pt x="3324" y="3835"/>
                    </a:moveTo>
                    <a:cubicBezTo>
                      <a:pt x="2467" y="5739"/>
                      <a:pt x="1134" y="7073"/>
                      <a:pt x="372" y="6692"/>
                    </a:cubicBezTo>
                    <a:cubicBezTo>
                      <a:pt x="-390" y="6311"/>
                      <a:pt x="-390" y="4597"/>
                      <a:pt x="372" y="2691"/>
                    </a:cubicBezTo>
                    <a:cubicBezTo>
                      <a:pt x="1134" y="787"/>
                      <a:pt x="2467" y="-452"/>
                      <a:pt x="3324" y="-166"/>
                    </a:cubicBezTo>
                    <a:cubicBezTo>
                      <a:pt x="4182" y="120"/>
                      <a:pt x="4087" y="1930"/>
                      <a:pt x="3324"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94" name="Google Shape;1494;p11"/>
              <p:cNvSpPr/>
              <p:nvPr/>
            </p:nvSpPr>
            <p:spPr>
              <a:xfrm>
                <a:off x="6198583" y="3442705"/>
                <a:ext cx="47626" cy="47625"/>
              </a:xfrm>
              <a:custGeom>
                <a:rect b="b" l="l" r="r" t="t"/>
                <a:pathLst>
                  <a:path extrusionOk="0" h="47625" w="47626">
                    <a:moveTo>
                      <a:pt x="47425" y="23615"/>
                    </a:moveTo>
                    <a:cubicBezTo>
                      <a:pt x="47416" y="36769"/>
                      <a:pt x="36748" y="47418"/>
                      <a:pt x="23603" y="47418"/>
                    </a:cubicBezTo>
                    <a:cubicBezTo>
                      <a:pt x="10449" y="47409"/>
                      <a:pt x="-209" y="36741"/>
                      <a:pt x="-200" y="23587"/>
                    </a:cubicBezTo>
                    <a:cubicBezTo>
                      <a:pt x="-190" y="10442"/>
                      <a:pt x="10478" y="-216"/>
                      <a:pt x="23622" y="-207"/>
                    </a:cubicBezTo>
                    <a:cubicBezTo>
                      <a:pt x="23880" y="-207"/>
                      <a:pt x="24127" y="-207"/>
                      <a:pt x="24375" y="-197"/>
                    </a:cubicBezTo>
                    <a:cubicBezTo>
                      <a:pt x="37291" y="60"/>
                      <a:pt x="47587" y="10690"/>
                      <a:pt x="47425"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95" name="Google Shape;1495;p11"/>
              <p:cNvSpPr/>
              <p:nvPr/>
            </p:nvSpPr>
            <p:spPr>
              <a:xfrm>
                <a:off x="6208106" y="3453818"/>
                <a:ext cx="4134" cy="7032"/>
              </a:xfrm>
              <a:custGeom>
                <a:rect b="b" l="l" r="r" t="t"/>
                <a:pathLst>
                  <a:path extrusionOk="0" h="7032" w="4134">
                    <a:moveTo>
                      <a:pt x="3327" y="3930"/>
                    </a:moveTo>
                    <a:cubicBezTo>
                      <a:pt x="2565" y="5739"/>
                      <a:pt x="1231" y="7073"/>
                      <a:pt x="374" y="6787"/>
                    </a:cubicBezTo>
                    <a:cubicBezTo>
                      <a:pt x="-483" y="6501"/>
                      <a:pt x="-293" y="4597"/>
                      <a:pt x="374" y="2691"/>
                    </a:cubicBezTo>
                    <a:cubicBezTo>
                      <a:pt x="1041" y="786"/>
                      <a:pt x="2565" y="-452"/>
                      <a:pt x="3327" y="-166"/>
                    </a:cubicBezTo>
                    <a:cubicBezTo>
                      <a:pt x="4089" y="120"/>
                      <a:pt x="4184" y="2025"/>
                      <a:pt x="3327"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96" name="Google Shape;1496;p11"/>
              <p:cNvSpPr/>
              <p:nvPr/>
            </p:nvSpPr>
            <p:spPr>
              <a:xfrm>
                <a:off x="6150577" y="3426703"/>
                <a:ext cx="47818" cy="47815"/>
              </a:xfrm>
              <a:custGeom>
                <a:rect b="b" l="l" r="r" t="t"/>
                <a:pathLst>
                  <a:path extrusionOk="0" h="47815" w="47818">
                    <a:moveTo>
                      <a:pt x="47616" y="23711"/>
                    </a:moveTo>
                    <a:cubicBezTo>
                      <a:pt x="47606" y="36912"/>
                      <a:pt x="36900" y="47609"/>
                      <a:pt x="23698" y="47609"/>
                    </a:cubicBezTo>
                    <a:cubicBezTo>
                      <a:pt x="1049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97" name="Google Shape;1497;p11"/>
              <p:cNvSpPr/>
              <p:nvPr/>
            </p:nvSpPr>
            <p:spPr>
              <a:xfrm>
                <a:off x="6160293" y="3437887"/>
                <a:ext cx="4131" cy="6964"/>
              </a:xfrm>
              <a:custGeom>
                <a:rect b="b" l="l" r="r" t="t"/>
                <a:pathLst>
                  <a:path extrusionOk="0" h="6964" w="4131">
                    <a:moveTo>
                      <a:pt x="3324" y="3859"/>
                    </a:moveTo>
                    <a:cubicBezTo>
                      <a:pt x="2467" y="5764"/>
                      <a:pt x="1134" y="7002"/>
                      <a:pt x="372" y="6716"/>
                    </a:cubicBezTo>
                    <a:cubicBezTo>
                      <a:pt x="-390" y="6431"/>
                      <a:pt x="-390" y="4621"/>
                      <a:pt x="372" y="2716"/>
                    </a:cubicBezTo>
                    <a:cubicBezTo>
                      <a:pt x="1134" y="811"/>
                      <a:pt x="2467" y="-523"/>
                      <a:pt x="3324" y="-142"/>
                    </a:cubicBezTo>
                    <a:cubicBezTo>
                      <a:pt x="4182" y="239"/>
                      <a:pt x="4086" y="1954"/>
                      <a:pt x="3324"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98" name="Google Shape;1498;p11"/>
              <p:cNvSpPr/>
              <p:nvPr/>
            </p:nvSpPr>
            <p:spPr>
              <a:xfrm>
                <a:off x="6058185" y="3399081"/>
                <a:ext cx="47818" cy="47815"/>
              </a:xfrm>
              <a:custGeom>
                <a:rect b="b" l="l" r="r" t="t"/>
                <a:pathLst>
                  <a:path extrusionOk="0" h="47815" w="47818">
                    <a:moveTo>
                      <a:pt x="47616" y="23710"/>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99" name="Google Shape;1499;p11"/>
              <p:cNvSpPr/>
              <p:nvPr/>
            </p:nvSpPr>
            <p:spPr>
              <a:xfrm>
                <a:off x="6067900" y="3410268"/>
                <a:ext cx="4132" cy="6960"/>
              </a:xfrm>
              <a:custGeom>
                <a:rect b="b" l="l" r="r" t="t"/>
                <a:pathLst>
                  <a:path extrusionOk="0" h="6960" w="4132">
                    <a:moveTo>
                      <a:pt x="3324" y="3855"/>
                    </a:moveTo>
                    <a:cubicBezTo>
                      <a:pt x="2467" y="5761"/>
                      <a:pt x="1134" y="6999"/>
                      <a:pt x="372" y="6713"/>
                    </a:cubicBezTo>
                    <a:cubicBezTo>
                      <a:pt x="-390" y="6427"/>
                      <a:pt x="-390" y="4522"/>
                      <a:pt x="372" y="2712"/>
                    </a:cubicBezTo>
                    <a:cubicBezTo>
                      <a:pt x="1134" y="903"/>
                      <a:pt x="2467" y="-526"/>
                      <a:pt x="3324" y="-145"/>
                    </a:cubicBezTo>
                    <a:cubicBezTo>
                      <a:pt x="4182" y="236"/>
                      <a:pt x="4087" y="1951"/>
                      <a:pt x="3324" y="38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0" name="Google Shape;1500;p11"/>
              <p:cNvSpPr/>
              <p:nvPr/>
            </p:nvSpPr>
            <p:spPr>
              <a:xfrm>
                <a:off x="6010179" y="3383365"/>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59"/>
                      <a:pt x="23623" y="-207"/>
                    </a:cubicBezTo>
                    <a:cubicBezTo>
                      <a:pt x="23908" y="-207"/>
                      <a:pt x="24184" y="-207"/>
                      <a:pt x="24470" y="-198"/>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1" name="Google Shape;1501;p11"/>
              <p:cNvSpPr/>
              <p:nvPr/>
            </p:nvSpPr>
            <p:spPr>
              <a:xfrm>
                <a:off x="6019894" y="3394478"/>
                <a:ext cx="4050" cy="6964"/>
              </a:xfrm>
              <a:custGeom>
                <a:rect b="b" l="l" r="r" t="t"/>
                <a:pathLst>
                  <a:path extrusionOk="0" h="6964" w="4050">
                    <a:moveTo>
                      <a:pt x="3325" y="3835"/>
                    </a:moveTo>
                    <a:cubicBezTo>
                      <a:pt x="2467" y="5739"/>
                      <a:pt x="1134" y="7073"/>
                      <a:pt x="372" y="6692"/>
                    </a:cubicBezTo>
                    <a:cubicBezTo>
                      <a:pt x="-390" y="6311"/>
                      <a:pt x="-390" y="4597"/>
                      <a:pt x="372" y="2691"/>
                    </a:cubicBezTo>
                    <a:cubicBezTo>
                      <a:pt x="1134" y="787"/>
                      <a:pt x="2467" y="-452"/>
                      <a:pt x="3229" y="-166"/>
                    </a:cubicBezTo>
                    <a:cubicBezTo>
                      <a:pt x="3991" y="120"/>
                      <a:pt x="4087" y="1930"/>
                      <a:pt x="3325"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2" name="Google Shape;1502;p11"/>
              <p:cNvSpPr/>
              <p:nvPr/>
            </p:nvSpPr>
            <p:spPr>
              <a:xfrm>
                <a:off x="5964554" y="3370030"/>
                <a:ext cx="47817" cy="47815"/>
              </a:xfrm>
              <a:custGeom>
                <a:rect b="b" l="l" r="r" t="t"/>
                <a:pathLst>
                  <a:path extrusionOk="0" h="47815" w="47817">
                    <a:moveTo>
                      <a:pt x="47616" y="23710"/>
                    </a:moveTo>
                    <a:cubicBezTo>
                      <a:pt x="47606" y="36912"/>
                      <a:pt x="36900" y="47609"/>
                      <a:pt x="23699" y="47609"/>
                    </a:cubicBezTo>
                    <a:cubicBezTo>
                      <a:pt x="10497" y="47599"/>
                      <a:pt x="-209" y="36893"/>
                      <a:pt x="-200" y="23682"/>
                    </a:cubicBezTo>
                    <a:cubicBezTo>
                      <a:pt x="-190" y="10480"/>
                      <a:pt x="10516" y="-216"/>
                      <a:pt x="23718" y="-207"/>
                    </a:cubicBezTo>
                    <a:cubicBezTo>
                      <a:pt x="23975" y="-207"/>
                      <a:pt x="24223" y="-207"/>
                      <a:pt x="24470" y="-198"/>
                    </a:cubicBezTo>
                    <a:cubicBezTo>
                      <a:pt x="37415" y="-45"/>
                      <a:pt x="47778" y="10575"/>
                      <a:pt x="47616" y="23510"/>
                    </a:cubicBezTo>
                    <a:cubicBezTo>
                      <a:pt x="47616" y="23577"/>
                      <a:pt x="47616" y="23644"/>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3" name="Google Shape;1503;p11"/>
              <p:cNvSpPr/>
              <p:nvPr/>
            </p:nvSpPr>
            <p:spPr>
              <a:xfrm>
                <a:off x="5974269" y="3381210"/>
                <a:ext cx="4084" cy="6965"/>
              </a:xfrm>
              <a:custGeom>
                <a:rect b="b" l="l" r="r" t="t"/>
                <a:pathLst>
                  <a:path extrusionOk="0" h="6965" w="4084">
                    <a:moveTo>
                      <a:pt x="3229" y="3862"/>
                    </a:moveTo>
                    <a:cubicBezTo>
                      <a:pt x="2467" y="5672"/>
                      <a:pt x="1134" y="7006"/>
                      <a:pt x="372" y="6720"/>
                    </a:cubicBezTo>
                    <a:cubicBezTo>
                      <a:pt x="-390" y="6434"/>
                      <a:pt x="-390" y="4529"/>
                      <a:pt x="372" y="2624"/>
                    </a:cubicBezTo>
                    <a:cubicBezTo>
                      <a:pt x="1134" y="719"/>
                      <a:pt x="2563" y="-519"/>
                      <a:pt x="3325" y="-138"/>
                    </a:cubicBezTo>
                    <a:cubicBezTo>
                      <a:pt x="4087" y="243"/>
                      <a:pt x="4087" y="1957"/>
                      <a:pt x="3229" y="38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4" name="Google Shape;1504;p11"/>
              <p:cNvSpPr/>
              <p:nvPr/>
            </p:nvSpPr>
            <p:spPr>
              <a:xfrm>
                <a:off x="5918262" y="3353647"/>
                <a:ext cx="47817" cy="47815"/>
              </a:xfrm>
              <a:custGeom>
                <a:rect b="b" l="l" r="r" t="t"/>
                <a:pathLst>
                  <a:path extrusionOk="0" h="47815" w="47817">
                    <a:moveTo>
                      <a:pt x="47616" y="23710"/>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8"/>
                    </a:cubicBezTo>
                    <a:cubicBezTo>
                      <a:pt x="37443" y="60"/>
                      <a:pt x="47778" y="10737"/>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5" name="Google Shape;1505;p11"/>
              <p:cNvSpPr/>
              <p:nvPr/>
            </p:nvSpPr>
            <p:spPr>
              <a:xfrm>
                <a:off x="5927978" y="3364855"/>
                <a:ext cx="4166" cy="6939"/>
              </a:xfrm>
              <a:custGeom>
                <a:rect b="b" l="l" r="r" t="t"/>
                <a:pathLst>
                  <a:path extrusionOk="0" h="6939" w="4166">
                    <a:moveTo>
                      <a:pt x="3325" y="3834"/>
                    </a:moveTo>
                    <a:cubicBezTo>
                      <a:pt x="2467" y="5739"/>
                      <a:pt x="1134" y="6978"/>
                      <a:pt x="372" y="6692"/>
                    </a:cubicBezTo>
                    <a:cubicBezTo>
                      <a:pt x="-390" y="6406"/>
                      <a:pt x="-390" y="4597"/>
                      <a:pt x="372" y="2691"/>
                    </a:cubicBezTo>
                    <a:cubicBezTo>
                      <a:pt x="1134" y="786"/>
                      <a:pt x="2467" y="-452"/>
                      <a:pt x="3229" y="-166"/>
                    </a:cubicBezTo>
                    <a:cubicBezTo>
                      <a:pt x="3991" y="120"/>
                      <a:pt x="4372" y="1930"/>
                      <a:pt x="3325"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6" name="Google Shape;1506;p11"/>
              <p:cNvSpPr/>
              <p:nvPr/>
            </p:nvSpPr>
            <p:spPr>
              <a:xfrm>
                <a:off x="5873590" y="3332787"/>
                <a:ext cx="47817" cy="47815"/>
              </a:xfrm>
              <a:custGeom>
                <a:rect b="b" l="l" r="r" t="t"/>
                <a:pathLst>
                  <a:path extrusionOk="0" h="47815" w="47817">
                    <a:moveTo>
                      <a:pt x="47616" y="23710"/>
                    </a:moveTo>
                    <a:cubicBezTo>
                      <a:pt x="47606" y="36912"/>
                      <a:pt x="36900" y="47609"/>
                      <a:pt x="23699" y="47609"/>
                    </a:cubicBezTo>
                    <a:cubicBezTo>
                      <a:pt x="10487" y="47599"/>
                      <a:pt x="-209" y="36893"/>
                      <a:pt x="-200" y="23682"/>
                    </a:cubicBezTo>
                    <a:cubicBezTo>
                      <a:pt x="-190" y="10480"/>
                      <a:pt x="10516" y="-216"/>
                      <a:pt x="23718" y="-207"/>
                    </a:cubicBezTo>
                    <a:cubicBezTo>
                      <a:pt x="23975" y="-207"/>
                      <a:pt x="24222" y="-207"/>
                      <a:pt x="24470" y="-198"/>
                    </a:cubicBezTo>
                    <a:cubicBezTo>
                      <a:pt x="37415" y="-45"/>
                      <a:pt x="47778" y="10575"/>
                      <a:pt x="47616" y="23510"/>
                    </a:cubicBezTo>
                    <a:cubicBezTo>
                      <a:pt x="47616" y="23577"/>
                      <a:pt x="47616" y="23644"/>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7" name="Google Shape;1507;p11"/>
              <p:cNvSpPr/>
              <p:nvPr/>
            </p:nvSpPr>
            <p:spPr>
              <a:xfrm>
                <a:off x="5883306" y="3343967"/>
                <a:ext cx="4084" cy="6965"/>
              </a:xfrm>
              <a:custGeom>
                <a:rect b="b" l="l" r="r" t="t"/>
                <a:pathLst>
                  <a:path extrusionOk="0" h="6965" w="4084">
                    <a:moveTo>
                      <a:pt x="3229" y="3862"/>
                    </a:moveTo>
                    <a:cubicBezTo>
                      <a:pt x="2467" y="5672"/>
                      <a:pt x="1134" y="7006"/>
                      <a:pt x="372" y="6720"/>
                    </a:cubicBezTo>
                    <a:cubicBezTo>
                      <a:pt x="-390" y="6434"/>
                      <a:pt x="-390" y="4529"/>
                      <a:pt x="372" y="2624"/>
                    </a:cubicBezTo>
                    <a:cubicBezTo>
                      <a:pt x="1134" y="719"/>
                      <a:pt x="2563" y="-519"/>
                      <a:pt x="3325" y="-138"/>
                    </a:cubicBezTo>
                    <a:cubicBezTo>
                      <a:pt x="4087" y="243"/>
                      <a:pt x="4087" y="1958"/>
                      <a:pt x="3229" y="38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8" name="Google Shape;1508;p11"/>
              <p:cNvSpPr/>
              <p:nvPr/>
            </p:nvSpPr>
            <p:spPr>
              <a:xfrm>
                <a:off x="5829775" y="3315642"/>
                <a:ext cx="47626" cy="47625"/>
              </a:xfrm>
              <a:custGeom>
                <a:rect b="b" l="l" r="r" t="t"/>
                <a:pathLst>
                  <a:path extrusionOk="0" h="47625" w="47626">
                    <a:moveTo>
                      <a:pt x="47425" y="23615"/>
                    </a:moveTo>
                    <a:cubicBezTo>
                      <a:pt x="47416" y="36769"/>
                      <a:pt x="36748" y="47418"/>
                      <a:pt x="23604" y="47418"/>
                    </a:cubicBezTo>
                    <a:cubicBezTo>
                      <a:pt x="10449" y="47409"/>
                      <a:pt x="-209" y="36741"/>
                      <a:pt x="-200" y="23587"/>
                    </a:cubicBezTo>
                    <a:cubicBezTo>
                      <a:pt x="-190" y="10442"/>
                      <a:pt x="10478" y="-216"/>
                      <a:pt x="23622" y="-207"/>
                    </a:cubicBezTo>
                    <a:cubicBezTo>
                      <a:pt x="23880" y="-207"/>
                      <a:pt x="24127" y="-207"/>
                      <a:pt x="24375" y="-197"/>
                    </a:cubicBezTo>
                    <a:cubicBezTo>
                      <a:pt x="37262" y="-45"/>
                      <a:pt x="47587" y="10528"/>
                      <a:pt x="47425" y="23415"/>
                    </a:cubicBezTo>
                    <a:cubicBezTo>
                      <a:pt x="47425" y="23482"/>
                      <a:pt x="47425" y="23549"/>
                      <a:pt x="47425"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9" name="Google Shape;1509;p11"/>
              <p:cNvSpPr/>
              <p:nvPr/>
            </p:nvSpPr>
            <p:spPr>
              <a:xfrm>
                <a:off x="5839396" y="3326374"/>
                <a:ext cx="4036" cy="6964"/>
              </a:xfrm>
              <a:custGeom>
                <a:rect b="b" l="l" r="r" t="t"/>
                <a:pathLst>
                  <a:path extrusionOk="0" h="6964" w="4036">
                    <a:moveTo>
                      <a:pt x="3229" y="3834"/>
                    </a:moveTo>
                    <a:cubicBezTo>
                      <a:pt x="2467" y="5739"/>
                      <a:pt x="1134" y="7073"/>
                      <a:pt x="372" y="6692"/>
                    </a:cubicBezTo>
                    <a:cubicBezTo>
                      <a:pt x="-390" y="6311"/>
                      <a:pt x="-390" y="4597"/>
                      <a:pt x="372" y="2691"/>
                    </a:cubicBezTo>
                    <a:cubicBezTo>
                      <a:pt x="1134" y="787"/>
                      <a:pt x="2467" y="-452"/>
                      <a:pt x="3229" y="-166"/>
                    </a:cubicBezTo>
                    <a:cubicBezTo>
                      <a:pt x="3991" y="120"/>
                      <a:pt x="4087" y="2025"/>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10" name="Google Shape;1510;p11"/>
              <p:cNvSpPr/>
              <p:nvPr/>
            </p:nvSpPr>
            <p:spPr>
              <a:xfrm>
                <a:off x="6241636" y="3451373"/>
                <a:ext cx="47817" cy="47815"/>
              </a:xfrm>
              <a:custGeom>
                <a:rect b="b" l="l" r="r" t="t"/>
                <a:pathLst>
                  <a:path extrusionOk="0" h="47815" w="47817">
                    <a:moveTo>
                      <a:pt x="47616" y="23711"/>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43" y="60"/>
                      <a:pt x="47778" y="10737"/>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11" name="Google Shape;1511;p11"/>
              <p:cNvSpPr/>
              <p:nvPr/>
            </p:nvSpPr>
            <p:spPr>
              <a:xfrm>
                <a:off x="6251352" y="3462560"/>
                <a:ext cx="4050" cy="6960"/>
              </a:xfrm>
              <a:custGeom>
                <a:rect b="b" l="l" r="r" t="t"/>
                <a:pathLst>
                  <a:path extrusionOk="0" h="6960" w="4050">
                    <a:moveTo>
                      <a:pt x="3324" y="3856"/>
                    </a:moveTo>
                    <a:cubicBezTo>
                      <a:pt x="2467" y="5760"/>
                      <a:pt x="1134" y="6999"/>
                      <a:pt x="372" y="6713"/>
                    </a:cubicBezTo>
                    <a:cubicBezTo>
                      <a:pt x="-390" y="6427"/>
                      <a:pt x="-390" y="4522"/>
                      <a:pt x="372" y="2713"/>
                    </a:cubicBezTo>
                    <a:cubicBezTo>
                      <a:pt x="1134" y="903"/>
                      <a:pt x="2467" y="-526"/>
                      <a:pt x="3229" y="-145"/>
                    </a:cubicBezTo>
                    <a:cubicBezTo>
                      <a:pt x="3991" y="236"/>
                      <a:pt x="4087" y="1950"/>
                      <a:pt x="3324"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12" name="Google Shape;1512;p11"/>
              <p:cNvSpPr/>
              <p:nvPr/>
            </p:nvSpPr>
            <p:spPr>
              <a:xfrm>
                <a:off x="5785770" y="3298773"/>
                <a:ext cx="47818" cy="47815"/>
              </a:xfrm>
              <a:custGeom>
                <a:rect b="b" l="l" r="r" t="t"/>
                <a:pathLst>
                  <a:path extrusionOk="0" h="47815" w="47818">
                    <a:moveTo>
                      <a:pt x="47616" y="23720"/>
                    </a:moveTo>
                    <a:cubicBezTo>
                      <a:pt x="47606" y="36922"/>
                      <a:pt x="36900" y="47618"/>
                      <a:pt x="23689" y="47609"/>
                    </a:cubicBezTo>
                    <a:cubicBezTo>
                      <a:pt x="10487" y="47599"/>
                      <a:pt x="-209" y="36893"/>
                      <a:pt x="-200" y="23691"/>
                    </a:cubicBezTo>
                    <a:cubicBezTo>
                      <a:pt x="-190" y="10490"/>
                      <a:pt x="10516" y="-216"/>
                      <a:pt x="23727" y="-207"/>
                    </a:cubicBezTo>
                    <a:cubicBezTo>
                      <a:pt x="24004" y="-207"/>
                      <a:pt x="24289" y="-197"/>
                      <a:pt x="24565" y="-188"/>
                    </a:cubicBezTo>
                    <a:cubicBezTo>
                      <a:pt x="37519" y="69"/>
                      <a:pt x="47825" y="10766"/>
                      <a:pt x="47616" y="237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13" name="Google Shape;1513;p11"/>
              <p:cNvSpPr/>
              <p:nvPr/>
            </p:nvSpPr>
            <p:spPr>
              <a:xfrm>
                <a:off x="5795674" y="3309991"/>
                <a:ext cx="4062" cy="6939"/>
              </a:xfrm>
              <a:custGeom>
                <a:rect b="b" l="l" r="r" t="t"/>
                <a:pathLst>
                  <a:path extrusionOk="0" h="6939" w="4062">
                    <a:moveTo>
                      <a:pt x="3327" y="3834"/>
                    </a:moveTo>
                    <a:cubicBezTo>
                      <a:pt x="2470" y="5739"/>
                      <a:pt x="1231" y="6978"/>
                      <a:pt x="374" y="6692"/>
                    </a:cubicBezTo>
                    <a:cubicBezTo>
                      <a:pt x="-483" y="6406"/>
                      <a:pt x="-293" y="4597"/>
                      <a:pt x="374" y="2691"/>
                    </a:cubicBezTo>
                    <a:cubicBezTo>
                      <a:pt x="1041" y="787"/>
                      <a:pt x="2565" y="-452"/>
                      <a:pt x="3327" y="-166"/>
                    </a:cubicBezTo>
                    <a:cubicBezTo>
                      <a:pt x="4089" y="120"/>
                      <a:pt x="3994" y="1930"/>
                      <a:pt x="3327"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14" name="Google Shape;1514;p11"/>
              <p:cNvSpPr/>
              <p:nvPr/>
            </p:nvSpPr>
            <p:spPr>
              <a:xfrm>
                <a:off x="6288654" y="3459848"/>
                <a:ext cx="47628" cy="47662"/>
              </a:xfrm>
              <a:custGeom>
                <a:rect b="b" l="l" r="r" t="t"/>
                <a:pathLst>
                  <a:path extrusionOk="0" h="47662" w="47628">
                    <a:moveTo>
                      <a:pt x="47175" y="20188"/>
                    </a:moveTo>
                    <a:cubicBezTo>
                      <a:pt x="49080" y="33200"/>
                      <a:pt x="40079" y="45296"/>
                      <a:pt x="27068" y="47201"/>
                    </a:cubicBezTo>
                    <a:cubicBezTo>
                      <a:pt x="14056" y="49106"/>
                      <a:pt x="1960" y="40105"/>
                      <a:pt x="55" y="27094"/>
                    </a:cubicBezTo>
                    <a:cubicBezTo>
                      <a:pt x="-1850" y="14083"/>
                      <a:pt x="7151" y="1986"/>
                      <a:pt x="20162" y="81"/>
                    </a:cubicBezTo>
                    <a:cubicBezTo>
                      <a:pt x="20371" y="53"/>
                      <a:pt x="20581" y="24"/>
                      <a:pt x="20791" y="-4"/>
                    </a:cubicBezTo>
                    <a:cubicBezTo>
                      <a:pt x="33649" y="-1690"/>
                      <a:pt x="45451" y="7339"/>
                      <a:pt x="47175" y="2018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15" name="Google Shape;1515;p11"/>
              <p:cNvSpPr/>
              <p:nvPr/>
            </p:nvSpPr>
            <p:spPr>
              <a:xfrm>
                <a:off x="6297315" y="3472797"/>
                <a:ext cx="3536" cy="7273"/>
              </a:xfrm>
              <a:custGeom>
                <a:rect b="b" l="l" r="r" t="t"/>
                <a:pathLst>
                  <a:path extrusionOk="0" h="7273" w="3536">
                    <a:moveTo>
                      <a:pt x="3081" y="3811"/>
                    </a:moveTo>
                    <a:cubicBezTo>
                      <a:pt x="2510" y="5811"/>
                      <a:pt x="1367" y="7240"/>
                      <a:pt x="605" y="7049"/>
                    </a:cubicBezTo>
                    <a:cubicBezTo>
                      <a:pt x="-157" y="6859"/>
                      <a:pt x="-443" y="5049"/>
                      <a:pt x="33" y="3049"/>
                    </a:cubicBezTo>
                    <a:cubicBezTo>
                      <a:pt x="509" y="1048"/>
                      <a:pt x="1652" y="-380"/>
                      <a:pt x="2510" y="-190"/>
                    </a:cubicBezTo>
                    <a:cubicBezTo>
                      <a:pt x="3367" y="1"/>
                      <a:pt x="3557" y="1810"/>
                      <a:pt x="3081" y="38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16" name="Google Shape;1516;p11"/>
              <p:cNvSpPr/>
              <p:nvPr/>
            </p:nvSpPr>
            <p:spPr>
              <a:xfrm>
                <a:off x="5748241" y="3270398"/>
                <a:ext cx="47817" cy="47815"/>
              </a:xfrm>
              <a:custGeom>
                <a:rect b="b" l="l" r="r" t="t"/>
                <a:pathLst>
                  <a:path extrusionOk="0" h="47815" w="47817">
                    <a:moveTo>
                      <a:pt x="47616" y="23711"/>
                    </a:moveTo>
                    <a:cubicBezTo>
                      <a:pt x="47606" y="36912"/>
                      <a:pt x="36900" y="47609"/>
                      <a:pt x="23699" y="47609"/>
                    </a:cubicBezTo>
                    <a:cubicBezTo>
                      <a:pt x="10497" y="47599"/>
                      <a:pt x="-209" y="36893"/>
                      <a:pt x="-200" y="23682"/>
                    </a:cubicBezTo>
                    <a:cubicBezTo>
                      <a:pt x="-190" y="10480"/>
                      <a:pt x="10516" y="-216"/>
                      <a:pt x="23718" y="-207"/>
                    </a:cubicBezTo>
                    <a:cubicBezTo>
                      <a:pt x="23975" y="-207"/>
                      <a:pt x="24222" y="-207"/>
                      <a:pt x="24470" y="-197"/>
                    </a:cubicBezTo>
                    <a:cubicBezTo>
                      <a:pt x="37443" y="60"/>
                      <a:pt x="47778" y="10737"/>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17" name="Google Shape;1517;p11"/>
              <p:cNvSpPr/>
              <p:nvPr/>
            </p:nvSpPr>
            <p:spPr>
              <a:xfrm>
                <a:off x="5757576" y="3281585"/>
                <a:ext cx="4206" cy="6960"/>
              </a:xfrm>
              <a:custGeom>
                <a:rect b="b" l="l" r="r" t="t"/>
                <a:pathLst>
                  <a:path extrusionOk="0" h="6960" w="4206">
                    <a:moveTo>
                      <a:pt x="3325" y="3856"/>
                    </a:moveTo>
                    <a:cubicBezTo>
                      <a:pt x="2467" y="5760"/>
                      <a:pt x="1134" y="6999"/>
                      <a:pt x="372" y="6713"/>
                    </a:cubicBezTo>
                    <a:cubicBezTo>
                      <a:pt x="-390" y="6427"/>
                      <a:pt x="-390" y="4522"/>
                      <a:pt x="372" y="2713"/>
                    </a:cubicBezTo>
                    <a:cubicBezTo>
                      <a:pt x="1134" y="903"/>
                      <a:pt x="2467" y="-526"/>
                      <a:pt x="3229" y="-145"/>
                    </a:cubicBezTo>
                    <a:cubicBezTo>
                      <a:pt x="3992" y="236"/>
                      <a:pt x="4468" y="1950"/>
                      <a:pt x="3325"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18" name="Google Shape;1518;p11"/>
              <p:cNvSpPr/>
              <p:nvPr/>
            </p:nvSpPr>
            <p:spPr>
              <a:xfrm>
                <a:off x="5704236" y="3252015"/>
                <a:ext cx="47818" cy="47815"/>
              </a:xfrm>
              <a:custGeom>
                <a:rect b="b" l="l" r="r" t="t"/>
                <a:pathLst>
                  <a:path extrusionOk="0" h="47815" w="47818">
                    <a:moveTo>
                      <a:pt x="47616" y="23710"/>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19" name="Google Shape;1519;p11"/>
              <p:cNvSpPr/>
              <p:nvPr/>
            </p:nvSpPr>
            <p:spPr>
              <a:xfrm>
                <a:off x="5713951" y="3263195"/>
                <a:ext cx="4050" cy="6967"/>
              </a:xfrm>
              <a:custGeom>
                <a:rect b="b" l="l" r="r" t="t"/>
                <a:pathLst>
                  <a:path extrusionOk="0" h="6967" w="4050">
                    <a:moveTo>
                      <a:pt x="3325" y="3863"/>
                    </a:moveTo>
                    <a:cubicBezTo>
                      <a:pt x="2467" y="5767"/>
                      <a:pt x="1134" y="7006"/>
                      <a:pt x="372" y="6720"/>
                    </a:cubicBezTo>
                    <a:cubicBezTo>
                      <a:pt x="-390" y="6434"/>
                      <a:pt x="-390" y="4529"/>
                      <a:pt x="372" y="2624"/>
                    </a:cubicBezTo>
                    <a:cubicBezTo>
                      <a:pt x="1134" y="719"/>
                      <a:pt x="2467" y="-519"/>
                      <a:pt x="3229" y="-138"/>
                    </a:cubicBezTo>
                    <a:cubicBezTo>
                      <a:pt x="3991" y="243"/>
                      <a:pt x="4087" y="1958"/>
                      <a:pt x="3325"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20" name="Google Shape;1520;p11"/>
              <p:cNvSpPr/>
              <p:nvPr/>
            </p:nvSpPr>
            <p:spPr>
              <a:xfrm>
                <a:off x="5616511" y="3202580"/>
                <a:ext cx="47817" cy="47815"/>
              </a:xfrm>
              <a:custGeom>
                <a:rect b="b" l="l" r="r" t="t"/>
                <a:pathLst>
                  <a:path extrusionOk="0" h="47815" w="47817">
                    <a:moveTo>
                      <a:pt x="47616" y="23711"/>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43" y="60"/>
                      <a:pt x="47778" y="10737"/>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21" name="Google Shape;1521;p11"/>
              <p:cNvSpPr/>
              <p:nvPr/>
            </p:nvSpPr>
            <p:spPr>
              <a:xfrm>
                <a:off x="5626226" y="3213764"/>
                <a:ext cx="4036" cy="6964"/>
              </a:xfrm>
              <a:custGeom>
                <a:rect b="b" l="l" r="r" t="t"/>
                <a:pathLst>
                  <a:path extrusionOk="0" h="6964" w="4036">
                    <a:moveTo>
                      <a:pt x="3229" y="3859"/>
                    </a:moveTo>
                    <a:cubicBezTo>
                      <a:pt x="2467" y="5764"/>
                      <a:pt x="1134" y="7002"/>
                      <a:pt x="372" y="6716"/>
                    </a:cubicBezTo>
                    <a:cubicBezTo>
                      <a:pt x="-390" y="6431"/>
                      <a:pt x="-390" y="4621"/>
                      <a:pt x="372" y="2716"/>
                    </a:cubicBezTo>
                    <a:cubicBezTo>
                      <a:pt x="1134" y="811"/>
                      <a:pt x="2467" y="-523"/>
                      <a:pt x="3229" y="-142"/>
                    </a:cubicBezTo>
                    <a:cubicBezTo>
                      <a:pt x="3991" y="239"/>
                      <a:pt x="4087" y="1668"/>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22" name="Google Shape;1522;p11"/>
              <p:cNvSpPr/>
              <p:nvPr/>
            </p:nvSpPr>
            <p:spPr>
              <a:xfrm>
                <a:off x="5659373" y="3229155"/>
                <a:ext cx="47817" cy="47815"/>
              </a:xfrm>
              <a:custGeom>
                <a:rect b="b" l="l" r="r" t="t"/>
                <a:pathLst>
                  <a:path extrusionOk="0" h="47815" w="47817">
                    <a:moveTo>
                      <a:pt x="47616" y="23710"/>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15" y="-45"/>
                      <a:pt x="47778" y="10575"/>
                      <a:pt x="47616" y="23510"/>
                    </a:cubicBezTo>
                    <a:cubicBezTo>
                      <a:pt x="47616" y="23577"/>
                      <a:pt x="47616" y="23644"/>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23" name="Google Shape;1523;p11"/>
              <p:cNvSpPr/>
              <p:nvPr/>
            </p:nvSpPr>
            <p:spPr>
              <a:xfrm>
                <a:off x="5669089" y="3240145"/>
                <a:ext cx="4050" cy="6965"/>
              </a:xfrm>
              <a:custGeom>
                <a:rect b="b" l="l" r="r" t="t"/>
                <a:pathLst>
                  <a:path extrusionOk="0" h="6965" w="4050">
                    <a:moveTo>
                      <a:pt x="3324" y="3863"/>
                    </a:moveTo>
                    <a:cubicBezTo>
                      <a:pt x="2467" y="5672"/>
                      <a:pt x="1134" y="7006"/>
                      <a:pt x="372" y="6720"/>
                    </a:cubicBezTo>
                    <a:cubicBezTo>
                      <a:pt x="-390" y="6434"/>
                      <a:pt x="-390" y="4529"/>
                      <a:pt x="372" y="2624"/>
                    </a:cubicBezTo>
                    <a:cubicBezTo>
                      <a:pt x="1134" y="719"/>
                      <a:pt x="2467" y="-519"/>
                      <a:pt x="3229" y="-138"/>
                    </a:cubicBezTo>
                    <a:cubicBezTo>
                      <a:pt x="3991" y="243"/>
                      <a:pt x="4087" y="2148"/>
                      <a:pt x="3324"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24" name="Google Shape;1524;p11"/>
              <p:cNvSpPr/>
              <p:nvPr/>
            </p:nvSpPr>
            <p:spPr>
              <a:xfrm>
                <a:off x="5569743" y="3179816"/>
                <a:ext cx="47818" cy="47815"/>
              </a:xfrm>
              <a:custGeom>
                <a:rect b="b" l="l" r="r" t="t"/>
                <a:pathLst>
                  <a:path extrusionOk="0" h="47815" w="47818">
                    <a:moveTo>
                      <a:pt x="47616" y="23710"/>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8"/>
                    </a:cubicBezTo>
                    <a:cubicBezTo>
                      <a:pt x="37462" y="12"/>
                      <a:pt x="47825"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25" name="Google Shape;1525;p11"/>
              <p:cNvSpPr/>
              <p:nvPr/>
            </p:nvSpPr>
            <p:spPr>
              <a:xfrm>
                <a:off x="5579458" y="3191024"/>
                <a:ext cx="4036" cy="6939"/>
              </a:xfrm>
              <a:custGeom>
                <a:rect b="b" l="l" r="r" t="t"/>
                <a:pathLst>
                  <a:path extrusionOk="0" h="6939" w="4036">
                    <a:moveTo>
                      <a:pt x="3229" y="3834"/>
                    </a:moveTo>
                    <a:cubicBezTo>
                      <a:pt x="2467" y="5739"/>
                      <a:pt x="1134" y="6978"/>
                      <a:pt x="372" y="6692"/>
                    </a:cubicBezTo>
                    <a:cubicBezTo>
                      <a:pt x="-390" y="6406"/>
                      <a:pt x="-390" y="4597"/>
                      <a:pt x="372" y="2691"/>
                    </a:cubicBezTo>
                    <a:cubicBezTo>
                      <a:pt x="1134" y="786"/>
                      <a:pt x="2467" y="-452"/>
                      <a:pt x="3229" y="-166"/>
                    </a:cubicBezTo>
                    <a:cubicBezTo>
                      <a:pt x="3991" y="120"/>
                      <a:pt x="4087"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26" name="Google Shape;1526;p11"/>
              <p:cNvSpPr/>
              <p:nvPr/>
            </p:nvSpPr>
            <p:spPr>
              <a:xfrm>
                <a:off x="5525737" y="3156765"/>
                <a:ext cx="47628" cy="47625"/>
              </a:xfrm>
              <a:custGeom>
                <a:rect b="b" l="l" r="r" t="t"/>
                <a:pathLst>
                  <a:path extrusionOk="0" h="47625" w="47628">
                    <a:moveTo>
                      <a:pt x="47426" y="23711"/>
                    </a:moveTo>
                    <a:cubicBezTo>
                      <a:pt x="47368" y="36865"/>
                      <a:pt x="36653" y="47476"/>
                      <a:pt x="23508" y="47418"/>
                    </a:cubicBezTo>
                    <a:cubicBezTo>
                      <a:pt x="10354" y="47352"/>
                      <a:pt x="-257" y="36646"/>
                      <a:pt x="-199" y="23492"/>
                    </a:cubicBezTo>
                    <a:cubicBezTo>
                      <a:pt x="-142" y="10347"/>
                      <a:pt x="10573" y="-273"/>
                      <a:pt x="23718" y="-207"/>
                    </a:cubicBezTo>
                    <a:cubicBezTo>
                      <a:pt x="23937" y="-207"/>
                      <a:pt x="24156" y="-207"/>
                      <a:pt x="24375" y="-197"/>
                    </a:cubicBezTo>
                    <a:cubicBezTo>
                      <a:pt x="37329" y="60"/>
                      <a:pt x="47635" y="10757"/>
                      <a:pt x="4742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27" name="Google Shape;1527;p11"/>
              <p:cNvSpPr/>
              <p:nvPr/>
            </p:nvSpPr>
            <p:spPr>
              <a:xfrm>
                <a:off x="5535226" y="3167878"/>
                <a:ext cx="4168" cy="7035"/>
              </a:xfrm>
              <a:custGeom>
                <a:rect b="b" l="l" r="r" t="t"/>
                <a:pathLst>
                  <a:path extrusionOk="0" h="7035" w="4168">
                    <a:moveTo>
                      <a:pt x="3361" y="3930"/>
                    </a:moveTo>
                    <a:cubicBezTo>
                      <a:pt x="2504" y="5835"/>
                      <a:pt x="1265" y="7073"/>
                      <a:pt x="408" y="6787"/>
                    </a:cubicBezTo>
                    <a:cubicBezTo>
                      <a:pt x="-449" y="6502"/>
                      <a:pt x="-354" y="4597"/>
                      <a:pt x="408" y="2692"/>
                    </a:cubicBezTo>
                    <a:cubicBezTo>
                      <a:pt x="1170" y="787"/>
                      <a:pt x="2599" y="-452"/>
                      <a:pt x="3361" y="-166"/>
                    </a:cubicBezTo>
                    <a:cubicBezTo>
                      <a:pt x="4123" y="120"/>
                      <a:pt x="4218" y="2025"/>
                      <a:pt x="3361"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28" name="Google Shape;1528;p11"/>
              <p:cNvSpPr/>
              <p:nvPr/>
            </p:nvSpPr>
            <p:spPr>
              <a:xfrm>
                <a:off x="5480112" y="3136191"/>
                <a:ext cx="47817" cy="47815"/>
              </a:xfrm>
              <a:custGeom>
                <a:rect b="b" l="l" r="r" t="t"/>
                <a:pathLst>
                  <a:path extrusionOk="0" h="47815" w="47817">
                    <a:moveTo>
                      <a:pt x="47616" y="23711"/>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7"/>
                    </a:cubicBezTo>
                    <a:cubicBezTo>
                      <a:pt x="37443" y="60"/>
                      <a:pt x="47778" y="10737"/>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29" name="Google Shape;1529;p11"/>
              <p:cNvSpPr/>
              <p:nvPr/>
            </p:nvSpPr>
            <p:spPr>
              <a:xfrm>
                <a:off x="5489828" y="3147375"/>
                <a:ext cx="4192" cy="6964"/>
              </a:xfrm>
              <a:custGeom>
                <a:rect b="b" l="l" r="r" t="t"/>
                <a:pathLst>
                  <a:path extrusionOk="0" h="6964" w="4192">
                    <a:moveTo>
                      <a:pt x="3229" y="3859"/>
                    </a:moveTo>
                    <a:cubicBezTo>
                      <a:pt x="2467" y="5764"/>
                      <a:pt x="1134" y="7002"/>
                      <a:pt x="372" y="6716"/>
                    </a:cubicBezTo>
                    <a:cubicBezTo>
                      <a:pt x="-390" y="6431"/>
                      <a:pt x="-390" y="4621"/>
                      <a:pt x="372" y="2716"/>
                    </a:cubicBezTo>
                    <a:cubicBezTo>
                      <a:pt x="1134" y="811"/>
                      <a:pt x="2563" y="-523"/>
                      <a:pt x="3325" y="-142"/>
                    </a:cubicBezTo>
                    <a:cubicBezTo>
                      <a:pt x="4087" y="239"/>
                      <a:pt x="4372"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30" name="Google Shape;1530;p11"/>
              <p:cNvSpPr/>
              <p:nvPr/>
            </p:nvSpPr>
            <p:spPr>
              <a:xfrm>
                <a:off x="5436393" y="3112569"/>
                <a:ext cx="47626" cy="47625"/>
              </a:xfrm>
              <a:custGeom>
                <a:rect b="b" l="l" r="r" t="t"/>
                <a:pathLst>
                  <a:path extrusionOk="0" h="47625" w="47626">
                    <a:moveTo>
                      <a:pt x="47425" y="23615"/>
                    </a:moveTo>
                    <a:cubicBezTo>
                      <a:pt x="47416" y="36769"/>
                      <a:pt x="36748" y="47418"/>
                      <a:pt x="23603" y="47418"/>
                    </a:cubicBezTo>
                    <a:cubicBezTo>
                      <a:pt x="10449" y="47409"/>
                      <a:pt x="-209" y="36741"/>
                      <a:pt x="-200" y="23587"/>
                    </a:cubicBezTo>
                    <a:cubicBezTo>
                      <a:pt x="-190" y="10442"/>
                      <a:pt x="10478" y="-216"/>
                      <a:pt x="23622" y="-207"/>
                    </a:cubicBezTo>
                    <a:cubicBezTo>
                      <a:pt x="23879" y="-207"/>
                      <a:pt x="24127" y="-207"/>
                      <a:pt x="24375" y="-197"/>
                    </a:cubicBezTo>
                    <a:cubicBezTo>
                      <a:pt x="37262" y="-45"/>
                      <a:pt x="47587" y="10528"/>
                      <a:pt x="47425" y="23415"/>
                    </a:cubicBezTo>
                    <a:cubicBezTo>
                      <a:pt x="47425" y="23482"/>
                      <a:pt x="47425" y="23549"/>
                      <a:pt x="47425"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31" name="Google Shape;1531;p11"/>
              <p:cNvSpPr/>
              <p:nvPr/>
            </p:nvSpPr>
            <p:spPr>
              <a:xfrm>
                <a:off x="5445916" y="3123682"/>
                <a:ext cx="4134" cy="7032"/>
              </a:xfrm>
              <a:custGeom>
                <a:rect b="b" l="l" r="r" t="t"/>
                <a:pathLst>
                  <a:path extrusionOk="0" h="7032" w="4134">
                    <a:moveTo>
                      <a:pt x="3327" y="3930"/>
                    </a:moveTo>
                    <a:cubicBezTo>
                      <a:pt x="2565" y="5739"/>
                      <a:pt x="1231" y="7073"/>
                      <a:pt x="374" y="6787"/>
                    </a:cubicBezTo>
                    <a:cubicBezTo>
                      <a:pt x="-483" y="6501"/>
                      <a:pt x="-293" y="4597"/>
                      <a:pt x="374" y="2691"/>
                    </a:cubicBezTo>
                    <a:cubicBezTo>
                      <a:pt x="1041" y="787"/>
                      <a:pt x="2565" y="-452"/>
                      <a:pt x="3327" y="-166"/>
                    </a:cubicBezTo>
                    <a:cubicBezTo>
                      <a:pt x="4089" y="120"/>
                      <a:pt x="4184" y="2025"/>
                      <a:pt x="3327"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32" name="Google Shape;1532;p11"/>
              <p:cNvSpPr/>
              <p:nvPr/>
            </p:nvSpPr>
            <p:spPr>
              <a:xfrm>
                <a:off x="5397436" y="3081041"/>
                <a:ext cx="47818" cy="47815"/>
              </a:xfrm>
              <a:custGeom>
                <a:rect b="b" l="l" r="r" t="t"/>
                <a:pathLst>
                  <a:path extrusionOk="0" h="47815" w="47818">
                    <a:moveTo>
                      <a:pt x="47616" y="23711"/>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33" name="Google Shape;1533;p11"/>
              <p:cNvSpPr/>
              <p:nvPr/>
            </p:nvSpPr>
            <p:spPr>
              <a:xfrm>
                <a:off x="5407151" y="3092249"/>
                <a:ext cx="4095" cy="6964"/>
              </a:xfrm>
              <a:custGeom>
                <a:rect b="b" l="l" r="r" t="t"/>
                <a:pathLst>
                  <a:path extrusionOk="0" h="6964" w="4095">
                    <a:moveTo>
                      <a:pt x="3324" y="3835"/>
                    </a:moveTo>
                    <a:cubicBezTo>
                      <a:pt x="2467" y="5740"/>
                      <a:pt x="1134" y="7073"/>
                      <a:pt x="372" y="6692"/>
                    </a:cubicBezTo>
                    <a:cubicBezTo>
                      <a:pt x="-390" y="6311"/>
                      <a:pt x="-390" y="4597"/>
                      <a:pt x="372" y="2692"/>
                    </a:cubicBezTo>
                    <a:cubicBezTo>
                      <a:pt x="1134" y="787"/>
                      <a:pt x="2563" y="-452"/>
                      <a:pt x="3324" y="-166"/>
                    </a:cubicBezTo>
                    <a:cubicBezTo>
                      <a:pt x="4087" y="120"/>
                      <a:pt x="4087" y="1930"/>
                      <a:pt x="3324"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34" name="Google Shape;1534;p11"/>
              <p:cNvSpPr/>
              <p:nvPr/>
            </p:nvSpPr>
            <p:spPr>
              <a:xfrm>
                <a:off x="5360860" y="3052847"/>
                <a:ext cx="47818" cy="47815"/>
              </a:xfrm>
              <a:custGeom>
                <a:rect b="b" l="l" r="r" t="t"/>
                <a:pathLst>
                  <a:path extrusionOk="0" h="47815" w="47818">
                    <a:moveTo>
                      <a:pt x="47616" y="23711"/>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35" name="Google Shape;1535;p11"/>
              <p:cNvSpPr/>
              <p:nvPr/>
            </p:nvSpPr>
            <p:spPr>
              <a:xfrm>
                <a:off x="5368289" y="3063960"/>
                <a:ext cx="4036" cy="6964"/>
              </a:xfrm>
              <a:custGeom>
                <a:rect b="b" l="l" r="r" t="t"/>
                <a:pathLst>
                  <a:path extrusionOk="0" h="6964" w="4036">
                    <a:moveTo>
                      <a:pt x="3229" y="3835"/>
                    </a:moveTo>
                    <a:cubicBezTo>
                      <a:pt x="2467" y="5740"/>
                      <a:pt x="1134" y="7073"/>
                      <a:pt x="372" y="6692"/>
                    </a:cubicBezTo>
                    <a:cubicBezTo>
                      <a:pt x="-390" y="6311"/>
                      <a:pt x="-390" y="4597"/>
                      <a:pt x="372" y="2692"/>
                    </a:cubicBezTo>
                    <a:cubicBezTo>
                      <a:pt x="1134" y="787"/>
                      <a:pt x="2467" y="-452"/>
                      <a:pt x="3229" y="-166"/>
                    </a:cubicBezTo>
                    <a:cubicBezTo>
                      <a:pt x="3992" y="120"/>
                      <a:pt x="4087"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36" name="Google Shape;1536;p11"/>
              <p:cNvSpPr/>
              <p:nvPr/>
            </p:nvSpPr>
            <p:spPr>
              <a:xfrm>
                <a:off x="5325807" y="3014271"/>
                <a:ext cx="47817" cy="47815"/>
              </a:xfrm>
              <a:custGeom>
                <a:rect b="b" l="l" r="r" t="t"/>
                <a:pathLst>
                  <a:path extrusionOk="0" h="47815" w="47817">
                    <a:moveTo>
                      <a:pt x="47616" y="23710"/>
                    </a:moveTo>
                    <a:cubicBezTo>
                      <a:pt x="47606" y="36912"/>
                      <a:pt x="36900" y="47609"/>
                      <a:pt x="23699" y="47609"/>
                    </a:cubicBezTo>
                    <a:cubicBezTo>
                      <a:pt x="10497" y="47599"/>
                      <a:pt x="-209" y="36893"/>
                      <a:pt x="-200" y="23682"/>
                    </a:cubicBezTo>
                    <a:cubicBezTo>
                      <a:pt x="-190" y="10480"/>
                      <a:pt x="10516" y="-216"/>
                      <a:pt x="23718" y="-207"/>
                    </a:cubicBezTo>
                    <a:cubicBezTo>
                      <a:pt x="23975" y="-207"/>
                      <a:pt x="24223" y="-207"/>
                      <a:pt x="24470" y="-198"/>
                    </a:cubicBezTo>
                    <a:cubicBezTo>
                      <a:pt x="37443" y="60"/>
                      <a:pt x="47778" y="10737"/>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37" name="Google Shape;1537;p11"/>
              <p:cNvSpPr/>
              <p:nvPr/>
            </p:nvSpPr>
            <p:spPr>
              <a:xfrm>
                <a:off x="5332856" y="3025384"/>
                <a:ext cx="4132" cy="6939"/>
              </a:xfrm>
              <a:custGeom>
                <a:rect b="b" l="l" r="r" t="t"/>
                <a:pathLst>
                  <a:path extrusionOk="0" h="6939" w="4132">
                    <a:moveTo>
                      <a:pt x="3325" y="3835"/>
                    </a:moveTo>
                    <a:cubicBezTo>
                      <a:pt x="2467" y="5739"/>
                      <a:pt x="1134" y="6978"/>
                      <a:pt x="372" y="6692"/>
                    </a:cubicBezTo>
                    <a:cubicBezTo>
                      <a:pt x="-390" y="6406"/>
                      <a:pt x="-390" y="4597"/>
                      <a:pt x="372" y="2691"/>
                    </a:cubicBezTo>
                    <a:cubicBezTo>
                      <a:pt x="1134" y="787"/>
                      <a:pt x="2563" y="-452"/>
                      <a:pt x="3325" y="-166"/>
                    </a:cubicBezTo>
                    <a:cubicBezTo>
                      <a:pt x="4087" y="120"/>
                      <a:pt x="4182" y="1930"/>
                      <a:pt x="3325"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38" name="Google Shape;1538;p11"/>
              <p:cNvSpPr/>
              <p:nvPr/>
            </p:nvSpPr>
            <p:spPr>
              <a:xfrm>
                <a:off x="5293613" y="2973494"/>
                <a:ext cx="47818" cy="47815"/>
              </a:xfrm>
              <a:custGeom>
                <a:rect b="b" l="l" r="r" t="t"/>
                <a:pathLst>
                  <a:path extrusionOk="0" h="47815" w="47818">
                    <a:moveTo>
                      <a:pt x="47616" y="23720"/>
                    </a:moveTo>
                    <a:cubicBezTo>
                      <a:pt x="47606" y="36922"/>
                      <a:pt x="36900" y="47618"/>
                      <a:pt x="23689" y="47609"/>
                    </a:cubicBezTo>
                    <a:cubicBezTo>
                      <a:pt x="10487" y="47609"/>
                      <a:pt x="-209" y="36893"/>
                      <a:pt x="-200" y="23691"/>
                    </a:cubicBezTo>
                    <a:cubicBezTo>
                      <a:pt x="-190" y="10490"/>
                      <a:pt x="10516" y="-216"/>
                      <a:pt x="23727" y="-207"/>
                    </a:cubicBezTo>
                    <a:cubicBezTo>
                      <a:pt x="24003" y="-207"/>
                      <a:pt x="24289" y="-197"/>
                      <a:pt x="24565" y="-188"/>
                    </a:cubicBezTo>
                    <a:cubicBezTo>
                      <a:pt x="37500" y="22"/>
                      <a:pt x="47825" y="10680"/>
                      <a:pt x="47616" y="23615"/>
                    </a:cubicBezTo>
                    <a:cubicBezTo>
                      <a:pt x="47616" y="23653"/>
                      <a:pt x="47616" y="23682"/>
                      <a:pt x="47616" y="237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39" name="Google Shape;1539;p11"/>
              <p:cNvSpPr/>
              <p:nvPr/>
            </p:nvSpPr>
            <p:spPr>
              <a:xfrm>
                <a:off x="5300376" y="2984589"/>
                <a:ext cx="4206" cy="6967"/>
              </a:xfrm>
              <a:custGeom>
                <a:rect b="b" l="l" r="r" t="t"/>
                <a:pathLst>
                  <a:path extrusionOk="0" h="6967" w="4206">
                    <a:moveTo>
                      <a:pt x="3325" y="3863"/>
                    </a:moveTo>
                    <a:cubicBezTo>
                      <a:pt x="2467" y="5767"/>
                      <a:pt x="1134" y="7006"/>
                      <a:pt x="372" y="6720"/>
                    </a:cubicBezTo>
                    <a:cubicBezTo>
                      <a:pt x="-390" y="6434"/>
                      <a:pt x="-390" y="4529"/>
                      <a:pt x="372" y="2624"/>
                    </a:cubicBezTo>
                    <a:cubicBezTo>
                      <a:pt x="1134" y="719"/>
                      <a:pt x="2467" y="-519"/>
                      <a:pt x="3229" y="-138"/>
                    </a:cubicBezTo>
                    <a:cubicBezTo>
                      <a:pt x="3992" y="243"/>
                      <a:pt x="4468" y="2243"/>
                      <a:pt x="3325"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40" name="Google Shape;1540;p11"/>
              <p:cNvSpPr/>
              <p:nvPr/>
            </p:nvSpPr>
            <p:spPr>
              <a:xfrm>
                <a:off x="5261704" y="2926355"/>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59"/>
                      <a:pt x="23623" y="-207"/>
                    </a:cubicBezTo>
                    <a:cubicBezTo>
                      <a:pt x="23908" y="-207"/>
                      <a:pt x="24184" y="-207"/>
                      <a:pt x="24470" y="-197"/>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41" name="Google Shape;1541;p11"/>
              <p:cNvSpPr/>
              <p:nvPr/>
            </p:nvSpPr>
            <p:spPr>
              <a:xfrm>
                <a:off x="5268717" y="2937373"/>
                <a:ext cx="4168" cy="6964"/>
              </a:xfrm>
              <a:custGeom>
                <a:rect b="b" l="l" r="r" t="t"/>
                <a:pathLst>
                  <a:path extrusionOk="0" h="6964" w="4168">
                    <a:moveTo>
                      <a:pt x="3361" y="3930"/>
                    </a:moveTo>
                    <a:cubicBezTo>
                      <a:pt x="2504" y="5739"/>
                      <a:pt x="1265" y="7073"/>
                      <a:pt x="408" y="6692"/>
                    </a:cubicBezTo>
                    <a:cubicBezTo>
                      <a:pt x="-449" y="6311"/>
                      <a:pt x="-354" y="4597"/>
                      <a:pt x="408" y="2691"/>
                    </a:cubicBezTo>
                    <a:cubicBezTo>
                      <a:pt x="1170" y="787"/>
                      <a:pt x="2599" y="-452"/>
                      <a:pt x="3361" y="-166"/>
                    </a:cubicBezTo>
                    <a:cubicBezTo>
                      <a:pt x="4123" y="120"/>
                      <a:pt x="4218" y="1834"/>
                      <a:pt x="3361"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42" name="Google Shape;1542;p11"/>
              <p:cNvSpPr/>
              <p:nvPr/>
            </p:nvSpPr>
            <p:spPr>
              <a:xfrm>
                <a:off x="6331008" y="3475510"/>
                <a:ext cx="47626" cy="47777"/>
              </a:xfrm>
              <a:custGeom>
                <a:rect b="b" l="l" r="r" t="t"/>
                <a:pathLst>
                  <a:path extrusionOk="0" h="47777" w="47626">
                    <a:moveTo>
                      <a:pt x="6059" y="7669"/>
                    </a:moveTo>
                    <a:cubicBezTo>
                      <a:pt x="-2827" y="17366"/>
                      <a:pt x="-2170" y="32425"/>
                      <a:pt x="7517" y="41312"/>
                    </a:cubicBezTo>
                    <a:cubicBezTo>
                      <a:pt x="17213" y="50199"/>
                      <a:pt x="32282" y="49542"/>
                      <a:pt x="41168" y="39855"/>
                    </a:cubicBezTo>
                    <a:cubicBezTo>
                      <a:pt x="50055" y="30158"/>
                      <a:pt x="49398" y="15099"/>
                      <a:pt x="39702" y="6212"/>
                    </a:cubicBezTo>
                    <a:cubicBezTo>
                      <a:pt x="39540" y="6060"/>
                      <a:pt x="39378" y="5907"/>
                      <a:pt x="39206" y="5765"/>
                    </a:cubicBezTo>
                    <a:cubicBezTo>
                      <a:pt x="29567" y="-2865"/>
                      <a:pt x="14746" y="-2046"/>
                      <a:pt x="6117" y="7603"/>
                    </a:cubicBezTo>
                    <a:cubicBezTo>
                      <a:pt x="6097" y="7622"/>
                      <a:pt x="6078" y="7651"/>
                      <a:pt x="6059" y="766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43" name="Google Shape;1543;p11"/>
              <p:cNvSpPr/>
              <p:nvPr/>
            </p:nvSpPr>
            <p:spPr>
              <a:xfrm>
                <a:off x="6368044" y="3497445"/>
                <a:ext cx="3501" cy="7125"/>
              </a:xfrm>
              <a:custGeom>
                <a:rect b="b" l="l" r="r" t="t"/>
                <a:pathLst>
                  <a:path extrusionOk="0" h="7125" w="3501">
                    <a:moveTo>
                      <a:pt x="265" y="2880"/>
                    </a:moveTo>
                    <a:cubicBezTo>
                      <a:pt x="-401" y="4784"/>
                      <a:pt x="-306" y="6594"/>
                      <a:pt x="265" y="6880"/>
                    </a:cubicBezTo>
                    <a:cubicBezTo>
                      <a:pt x="837" y="7166"/>
                      <a:pt x="2266" y="5832"/>
                      <a:pt x="2837" y="3927"/>
                    </a:cubicBezTo>
                    <a:cubicBezTo>
                      <a:pt x="3409" y="2022"/>
                      <a:pt x="3504" y="117"/>
                      <a:pt x="2837" y="-168"/>
                    </a:cubicBezTo>
                    <a:cubicBezTo>
                      <a:pt x="2170" y="-454"/>
                      <a:pt x="1027"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44" name="Google Shape;1544;p11"/>
              <p:cNvSpPr/>
              <p:nvPr/>
            </p:nvSpPr>
            <p:spPr>
              <a:xfrm>
                <a:off x="6368584" y="3492501"/>
                <a:ext cx="47627" cy="47703"/>
              </a:xfrm>
              <a:custGeom>
                <a:rect b="b" l="l" r="r" t="t"/>
                <a:pathLst>
                  <a:path extrusionOk="0" h="47703" w="47627">
                    <a:moveTo>
                      <a:pt x="6108" y="7538"/>
                    </a:moveTo>
                    <a:cubicBezTo>
                      <a:pt x="-2808" y="17206"/>
                      <a:pt x="-2198" y="32274"/>
                      <a:pt x="7470" y="41190"/>
                    </a:cubicBezTo>
                    <a:cubicBezTo>
                      <a:pt x="17138" y="50105"/>
                      <a:pt x="32196" y="49495"/>
                      <a:pt x="41112" y="39827"/>
                    </a:cubicBezTo>
                    <a:cubicBezTo>
                      <a:pt x="50037" y="30160"/>
                      <a:pt x="49427" y="15091"/>
                      <a:pt x="39759" y="6176"/>
                    </a:cubicBezTo>
                    <a:cubicBezTo>
                      <a:pt x="39588" y="6023"/>
                      <a:pt x="39426" y="5880"/>
                      <a:pt x="39255" y="5728"/>
                    </a:cubicBezTo>
                    <a:cubicBezTo>
                      <a:pt x="29577" y="-2844"/>
                      <a:pt x="14804" y="-2035"/>
                      <a:pt x="6108" y="75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45" name="Google Shape;1545;p11"/>
              <p:cNvSpPr/>
              <p:nvPr/>
            </p:nvSpPr>
            <p:spPr>
              <a:xfrm>
                <a:off x="6405668" y="3514284"/>
                <a:ext cx="3597" cy="7241"/>
              </a:xfrm>
              <a:custGeom>
                <a:rect b="b" l="l" r="r" t="t"/>
                <a:pathLst>
                  <a:path extrusionOk="0" h="7241" w="3597">
                    <a:moveTo>
                      <a:pt x="265" y="2900"/>
                    </a:moveTo>
                    <a:cubicBezTo>
                      <a:pt x="-401" y="4900"/>
                      <a:pt x="-306" y="6710"/>
                      <a:pt x="265" y="6996"/>
                    </a:cubicBezTo>
                    <a:cubicBezTo>
                      <a:pt x="837" y="7282"/>
                      <a:pt x="2266" y="5948"/>
                      <a:pt x="2932" y="3948"/>
                    </a:cubicBezTo>
                    <a:cubicBezTo>
                      <a:pt x="3599" y="1947"/>
                      <a:pt x="3504" y="233"/>
                      <a:pt x="2932" y="-148"/>
                    </a:cubicBezTo>
                    <a:cubicBezTo>
                      <a:pt x="2361" y="-529"/>
                      <a:pt x="932" y="995"/>
                      <a:pt x="265" y="29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46" name="Google Shape;1546;p11"/>
              <p:cNvSpPr/>
              <p:nvPr/>
            </p:nvSpPr>
            <p:spPr>
              <a:xfrm>
                <a:off x="6405736" y="3502517"/>
                <a:ext cx="47819" cy="48009"/>
              </a:xfrm>
              <a:custGeom>
                <a:rect b="b" l="l" r="r" t="t"/>
                <a:pathLst>
                  <a:path extrusionOk="0" h="48009" w="47819">
                    <a:moveTo>
                      <a:pt x="6198" y="7618"/>
                    </a:moveTo>
                    <a:cubicBezTo>
                      <a:pt x="-2793" y="17286"/>
                      <a:pt x="-2241" y="32422"/>
                      <a:pt x="7437" y="41404"/>
                    </a:cubicBezTo>
                    <a:cubicBezTo>
                      <a:pt x="17104" y="50395"/>
                      <a:pt x="32230" y="49843"/>
                      <a:pt x="41222" y="40175"/>
                    </a:cubicBezTo>
                    <a:cubicBezTo>
                      <a:pt x="50213" y="30498"/>
                      <a:pt x="49661" y="15372"/>
                      <a:pt x="39983" y="6380"/>
                    </a:cubicBezTo>
                    <a:cubicBezTo>
                      <a:pt x="39774" y="6190"/>
                      <a:pt x="39564" y="5999"/>
                      <a:pt x="39345" y="5809"/>
                    </a:cubicBezTo>
                    <a:cubicBezTo>
                      <a:pt x="29725" y="-2850"/>
                      <a:pt x="14914" y="-2069"/>
                      <a:pt x="6255" y="7552"/>
                    </a:cubicBezTo>
                    <a:cubicBezTo>
                      <a:pt x="6236" y="7580"/>
                      <a:pt x="6217" y="7599"/>
                      <a:pt x="6198" y="76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47" name="Google Shape;1547;p11"/>
              <p:cNvSpPr/>
              <p:nvPr/>
            </p:nvSpPr>
            <p:spPr>
              <a:xfrm>
                <a:off x="6442911" y="3524378"/>
                <a:ext cx="3597" cy="7243"/>
              </a:xfrm>
              <a:custGeom>
                <a:rect b="b" l="l" r="r" t="t"/>
                <a:pathLst>
                  <a:path extrusionOk="0" h="7243" w="3597">
                    <a:moveTo>
                      <a:pt x="265" y="2903"/>
                    </a:moveTo>
                    <a:cubicBezTo>
                      <a:pt x="-401" y="4808"/>
                      <a:pt x="-306" y="6713"/>
                      <a:pt x="265" y="6999"/>
                    </a:cubicBezTo>
                    <a:cubicBezTo>
                      <a:pt x="837" y="7284"/>
                      <a:pt x="2266" y="5951"/>
                      <a:pt x="2932" y="3950"/>
                    </a:cubicBezTo>
                    <a:cubicBezTo>
                      <a:pt x="3599" y="1950"/>
                      <a:pt x="3504" y="236"/>
                      <a:pt x="2932" y="-145"/>
                    </a:cubicBezTo>
                    <a:cubicBezTo>
                      <a:pt x="2361" y="-526"/>
                      <a:pt x="932" y="902"/>
                      <a:pt x="265" y="29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48" name="Google Shape;1548;p11"/>
              <p:cNvSpPr/>
              <p:nvPr/>
            </p:nvSpPr>
            <p:spPr>
              <a:xfrm>
                <a:off x="6450027" y="3511456"/>
                <a:ext cx="47819" cy="47928"/>
              </a:xfrm>
              <a:custGeom>
                <a:rect b="b" l="l" r="r" t="t"/>
                <a:pathLst>
                  <a:path extrusionOk="0" h="47928" w="47819">
                    <a:moveTo>
                      <a:pt x="6198" y="7538"/>
                    </a:moveTo>
                    <a:cubicBezTo>
                      <a:pt x="-2793" y="17206"/>
                      <a:pt x="-2241" y="32341"/>
                      <a:pt x="7436" y="41323"/>
                    </a:cubicBezTo>
                    <a:cubicBezTo>
                      <a:pt x="17104" y="50315"/>
                      <a:pt x="32230" y="49762"/>
                      <a:pt x="41222" y="40094"/>
                    </a:cubicBezTo>
                    <a:cubicBezTo>
                      <a:pt x="50213" y="30417"/>
                      <a:pt x="49661" y="15291"/>
                      <a:pt x="39983" y="6300"/>
                    </a:cubicBezTo>
                    <a:cubicBezTo>
                      <a:pt x="39774" y="6109"/>
                      <a:pt x="39564" y="5919"/>
                      <a:pt x="39345" y="5728"/>
                    </a:cubicBezTo>
                    <a:cubicBezTo>
                      <a:pt x="29668" y="-2844"/>
                      <a:pt x="14885" y="-2035"/>
                      <a:pt x="6198" y="75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49" name="Google Shape;1549;p11"/>
              <p:cNvSpPr/>
              <p:nvPr/>
            </p:nvSpPr>
            <p:spPr>
              <a:xfrm>
                <a:off x="6487012" y="3533239"/>
                <a:ext cx="3596" cy="7241"/>
              </a:xfrm>
              <a:custGeom>
                <a:rect b="b" l="l" r="r" t="t"/>
                <a:pathLst>
                  <a:path extrusionOk="0" h="7241" w="3596">
                    <a:moveTo>
                      <a:pt x="265" y="2900"/>
                    </a:moveTo>
                    <a:cubicBezTo>
                      <a:pt x="-401" y="4805"/>
                      <a:pt x="-306" y="6710"/>
                      <a:pt x="265" y="6996"/>
                    </a:cubicBezTo>
                    <a:cubicBezTo>
                      <a:pt x="837" y="7281"/>
                      <a:pt x="2266" y="5948"/>
                      <a:pt x="2932" y="3948"/>
                    </a:cubicBezTo>
                    <a:cubicBezTo>
                      <a:pt x="3599" y="1947"/>
                      <a:pt x="3504" y="233"/>
                      <a:pt x="2932" y="-148"/>
                    </a:cubicBezTo>
                    <a:cubicBezTo>
                      <a:pt x="2361" y="-529"/>
                      <a:pt x="932" y="995"/>
                      <a:pt x="265" y="29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50" name="Google Shape;1550;p11"/>
              <p:cNvSpPr/>
              <p:nvPr/>
            </p:nvSpPr>
            <p:spPr>
              <a:xfrm>
                <a:off x="6498218" y="3527463"/>
                <a:ext cx="47816" cy="47931"/>
              </a:xfrm>
              <a:custGeom>
                <a:rect b="b" l="l" r="r" t="t"/>
                <a:pathLst>
                  <a:path extrusionOk="0" h="47931" w="47816">
                    <a:moveTo>
                      <a:pt x="6204" y="7533"/>
                    </a:moveTo>
                    <a:cubicBezTo>
                      <a:pt x="-2788" y="17201"/>
                      <a:pt x="-2245" y="32326"/>
                      <a:pt x="7423" y="41318"/>
                    </a:cubicBezTo>
                    <a:cubicBezTo>
                      <a:pt x="17091" y="50319"/>
                      <a:pt x="32216" y="49767"/>
                      <a:pt x="41217" y="40099"/>
                    </a:cubicBezTo>
                    <a:cubicBezTo>
                      <a:pt x="50209" y="30431"/>
                      <a:pt x="49657" y="15305"/>
                      <a:pt x="39989" y="6314"/>
                    </a:cubicBezTo>
                    <a:cubicBezTo>
                      <a:pt x="39817" y="6142"/>
                      <a:pt x="39627" y="5980"/>
                      <a:pt x="39446" y="5818"/>
                    </a:cubicBezTo>
                    <a:cubicBezTo>
                      <a:pt x="29778" y="-2840"/>
                      <a:pt x="14929" y="-2078"/>
                      <a:pt x="6204" y="753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51" name="Google Shape;1551;p11"/>
              <p:cNvSpPr/>
              <p:nvPr/>
            </p:nvSpPr>
            <p:spPr>
              <a:xfrm>
                <a:off x="6535456" y="3549357"/>
                <a:ext cx="3634" cy="7125"/>
              </a:xfrm>
              <a:custGeom>
                <a:rect b="b" l="l" r="r" t="t"/>
                <a:pathLst>
                  <a:path extrusionOk="0" h="7125" w="3634">
                    <a:moveTo>
                      <a:pt x="303" y="2879"/>
                    </a:moveTo>
                    <a:cubicBezTo>
                      <a:pt x="-459" y="4784"/>
                      <a:pt x="-268" y="6594"/>
                      <a:pt x="303" y="6880"/>
                    </a:cubicBezTo>
                    <a:cubicBezTo>
                      <a:pt x="874" y="7166"/>
                      <a:pt x="2303" y="5832"/>
                      <a:pt x="2970" y="3927"/>
                    </a:cubicBezTo>
                    <a:cubicBezTo>
                      <a:pt x="3637" y="2022"/>
                      <a:pt x="3541" y="117"/>
                      <a:pt x="2970" y="-168"/>
                    </a:cubicBezTo>
                    <a:cubicBezTo>
                      <a:pt x="2398" y="-454"/>
                      <a:pt x="970" y="879"/>
                      <a:pt x="303" y="28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52" name="Google Shape;1552;p11"/>
              <p:cNvSpPr/>
              <p:nvPr/>
            </p:nvSpPr>
            <p:spPr>
              <a:xfrm>
                <a:off x="6550560" y="3541186"/>
                <a:ext cx="47816" cy="47967"/>
              </a:xfrm>
              <a:custGeom>
                <a:rect b="b" l="l" r="r" t="t"/>
                <a:pathLst>
                  <a:path extrusionOk="0" h="47967" w="47816">
                    <a:moveTo>
                      <a:pt x="6154" y="7621"/>
                    </a:moveTo>
                    <a:cubicBezTo>
                      <a:pt x="-2809" y="17318"/>
                      <a:pt x="-2218" y="32443"/>
                      <a:pt x="7478" y="41406"/>
                    </a:cubicBezTo>
                    <a:cubicBezTo>
                      <a:pt x="17175" y="50370"/>
                      <a:pt x="32300" y="49779"/>
                      <a:pt x="41263" y="40082"/>
                    </a:cubicBezTo>
                    <a:cubicBezTo>
                      <a:pt x="50226" y="30386"/>
                      <a:pt x="49636" y="15260"/>
                      <a:pt x="39939" y="6297"/>
                    </a:cubicBezTo>
                    <a:cubicBezTo>
                      <a:pt x="39758" y="6135"/>
                      <a:pt x="39577" y="5973"/>
                      <a:pt x="39396" y="5811"/>
                    </a:cubicBezTo>
                    <a:cubicBezTo>
                      <a:pt x="29728" y="-2866"/>
                      <a:pt x="14851" y="-2066"/>
                      <a:pt x="6173" y="7602"/>
                    </a:cubicBezTo>
                    <a:cubicBezTo>
                      <a:pt x="6164" y="7612"/>
                      <a:pt x="6164" y="7612"/>
                      <a:pt x="6154" y="762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53" name="Google Shape;1553;p11"/>
              <p:cNvSpPr/>
              <p:nvPr/>
            </p:nvSpPr>
            <p:spPr>
              <a:xfrm>
                <a:off x="6587691" y="3563263"/>
                <a:ext cx="3597" cy="7125"/>
              </a:xfrm>
              <a:custGeom>
                <a:rect b="b" l="l" r="r" t="t"/>
                <a:pathLst>
                  <a:path extrusionOk="0" h="7125" w="3597">
                    <a:moveTo>
                      <a:pt x="265" y="2880"/>
                    </a:moveTo>
                    <a:cubicBezTo>
                      <a:pt x="-401" y="4784"/>
                      <a:pt x="-306" y="6594"/>
                      <a:pt x="265" y="6880"/>
                    </a:cubicBezTo>
                    <a:cubicBezTo>
                      <a:pt x="837" y="7166"/>
                      <a:pt x="2266" y="5832"/>
                      <a:pt x="2932" y="3927"/>
                    </a:cubicBezTo>
                    <a:cubicBezTo>
                      <a:pt x="3599" y="2022"/>
                      <a:pt x="3504" y="117"/>
                      <a:pt x="2932" y="-168"/>
                    </a:cubicBezTo>
                    <a:cubicBezTo>
                      <a:pt x="2361" y="-454"/>
                      <a:pt x="1027"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54" name="Google Shape;1554;p11"/>
              <p:cNvSpPr/>
              <p:nvPr/>
            </p:nvSpPr>
            <p:spPr>
              <a:xfrm>
                <a:off x="6597994" y="3547224"/>
                <a:ext cx="47816" cy="47929"/>
              </a:xfrm>
              <a:custGeom>
                <a:rect b="b" l="l" r="r" t="t"/>
                <a:pathLst>
                  <a:path extrusionOk="0" h="47929" w="47816">
                    <a:moveTo>
                      <a:pt x="6154" y="7584"/>
                    </a:moveTo>
                    <a:cubicBezTo>
                      <a:pt x="-2809" y="17280"/>
                      <a:pt x="-2218" y="32406"/>
                      <a:pt x="7478" y="41369"/>
                    </a:cubicBezTo>
                    <a:cubicBezTo>
                      <a:pt x="17175" y="50332"/>
                      <a:pt x="32300" y="49741"/>
                      <a:pt x="41263" y="40045"/>
                    </a:cubicBezTo>
                    <a:cubicBezTo>
                      <a:pt x="50226" y="30348"/>
                      <a:pt x="49636" y="15223"/>
                      <a:pt x="39939" y="6260"/>
                    </a:cubicBezTo>
                    <a:cubicBezTo>
                      <a:pt x="39758" y="6098"/>
                      <a:pt x="39577" y="5936"/>
                      <a:pt x="39396" y="5774"/>
                    </a:cubicBezTo>
                    <a:cubicBezTo>
                      <a:pt x="29700" y="-2856"/>
                      <a:pt x="14850" y="-2055"/>
                      <a:pt x="6154" y="75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55" name="Google Shape;1555;p11"/>
              <p:cNvSpPr/>
              <p:nvPr/>
            </p:nvSpPr>
            <p:spPr>
              <a:xfrm>
                <a:off x="6636935" y="3570883"/>
                <a:ext cx="3536" cy="7125"/>
              </a:xfrm>
              <a:custGeom>
                <a:rect b="b" l="l" r="r" t="t"/>
                <a:pathLst>
                  <a:path extrusionOk="0" h="7125" w="3536">
                    <a:moveTo>
                      <a:pt x="265" y="2784"/>
                    </a:moveTo>
                    <a:cubicBezTo>
                      <a:pt x="-401" y="4785"/>
                      <a:pt x="-306" y="6595"/>
                      <a:pt x="265" y="6880"/>
                    </a:cubicBezTo>
                    <a:cubicBezTo>
                      <a:pt x="837" y="7166"/>
                      <a:pt x="2171" y="5832"/>
                      <a:pt x="2837" y="3832"/>
                    </a:cubicBezTo>
                    <a:cubicBezTo>
                      <a:pt x="3504" y="1832"/>
                      <a:pt x="3504" y="117"/>
                      <a:pt x="2837" y="-168"/>
                    </a:cubicBezTo>
                    <a:cubicBezTo>
                      <a:pt x="2171" y="-454"/>
                      <a:pt x="1123" y="880"/>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56" name="Google Shape;1556;p11"/>
              <p:cNvSpPr/>
              <p:nvPr/>
            </p:nvSpPr>
            <p:spPr>
              <a:xfrm>
                <a:off x="6639575" y="3558474"/>
                <a:ext cx="47819" cy="47964"/>
              </a:xfrm>
              <a:custGeom>
                <a:rect b="b" l="l" r="r" t="t"/>
                <a:pathLst>
                  <a:path extrusionOk="0" h="47964" w="47819">
                    <a:moveTo>
                      <a:pt x="6198" y="7573"/>
                    </a:moveTo>
                    <a:cubicBezTo>
                      <a:pt x="-2793" y="17241"/>
                      <a:pt x="-2241" y="32377"/>
                      <a:pt x="7436" y="41359"/>
                    </a:cubicBezTo>
                    <a:cubicBezTo>
                      <a:pt x="17104" y="50350"/>
                      <a:pt x="32230" y="49798"/>
                      <a:pt x="41222" y="40130"/>
                    </a:cubicBezTo>
                    <a:cubicBezTo>
                      <a:pt x="50213" y="30453"/>
                      <a:pt x="49661" y="15327"/>
                      <a:pt x="39983" y="6335"/>
                    </a:cubicBezTo>
                    <a:cubicBezTo>
                      <a:pt x="39774" y="6145"/>
                      <a:pt x="39564" y="5954"/>
                      <a:pt x="39345" y="5764"/>
                    </a:cubicBezTo>
                    <a:cubicBezTo>
                      <a:pt x="29677" y="-2856"/>
                      <a:pt x="14866" y="-2047"/>
                      <a:pt x="6198" y="75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57" name="Google Shape;1557;p11"/>
              <p:cNvSpPr/>
              <p:nvPr/>
            </p:nvSpPr>
            <p:spPr>
              <a:xfrm>
                <a:off x="6678750" y="3582123"/>
                <a:ext cx="3597" cy="7125"/>
              </a:xfrm>
              <a:custGeom>
                <a:rect b="b" l="l" r="r" t="t"/>
                <a:pathLst>
                  <a:path extrusionOk="0" h="7125" w="3597">
                    <a:moveTo>
                      <a:pt x="265" y="2879"/>
                    </a:moveTo>
                    <a:cubicBezTo>
                      <a:pt x="-401" y="4784"/>
                      <a:pt x="-306" y="6594"/>
                      <a:pt x="265" y="6880"/>
                    </a:cubicBezTo>
                    <a:cubicBezTo>
                      <a:pt x="837" y="7166"/>
                      <a:pt x="2266" y="5832"/>
                      <a:pt x="2932" y="3927"/>
                    </a:cubicBezTo>
                    <a:cubicBezTo>
                      <a:pt x="3599" y="2022"/>
                      <a:pt x="3504" y="117"/>
                      <a:pt x="2932" y="-168"/>
                    </a:cubicBezTo>
                    <a:cubicBezTo>
                      <a:pt x="2361" y="-454"/>
                      <a:pt x="932" y="879"/>
                      <a:pt x="265" y="28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58" name="Google Shape;1558;p11"/>
              <p:cNvSpPr/>
              <p:nvPr/>
            </p:nvSpPr>
            <p:spPr>
              <a:xfrm>
                <a:off x="6681340" y="3565764"/>
                <a:ext cx="47816" cy="47964"/>
              </a:xfrm>
              <a:custGeom>
                <a:rect b="b" l="l" r="r" t="t"/>
                <a:pathLst>
                  <a:path extrusionOk="0" h="47964" w="47816">
                    <a:moveTo>
                      <a:pt x="6248" y="7522"/>
                    </a:moveTo>
                    <a:cubicBezTo>
                      <a:pt x="-2772" y="17171"/>
                      <a:pt x="-2267" y="32297"/>
                      <a:pt x="7381" y="41317"/>
                    </a:cubicBezTo>
                    <a:cubicBezTo>
                      <a:pt x="17030" y="50328"/>
                      <a:pt x="32156" y="49823"/>
                      <a:pt x="41176" y="40183"/>
                    </a:cubicBezTo>
                    <a:cubicBezTo>
                      <a:pt x="50187" y="30535"/>
                      <a:pt x="49682" y="15409"/>
                      <a:pt x="40043" y="6389"/>
                    </a:cubicBezTo>
                    <a:cubicBezTo>
                      <a:pt x="39824" y="6189"/>
                      <a:pt x="39614" y="5998"/>
                      <a:pt x="39395" y="5808"/>
                    </a:cubicBezTo>
                    <a:cubicBezTo>
                      <a:pt x="29756" y="-2841"/>
                      <a:pt x="14944" y="-2070"/>
                      <a:pt x="6248" y="75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59" name="Google Shape;1559;p11"/>
              <p:cNvSpPr/>
              <p:nvPr/>
            </p:nvSpPr>
            <p:spPr>
              <a:xfrm>
                <a:off x="6720564" y="3589361"/>
                <a:ext cx="3597" cy="7125"/>
              </a:xfrm>
              <a:custGeom>
                <a:rect b="b" l="l" r="r" t="t"/>
                <a:pathLst>
                  <a:path extrusionOk="0" h="7125" w="3597">
                    <a:moveTo>
                      <a:pt x="265" y="2880"/>
                    </a:moveTo>
                    <a:cubicBezTo>
                      <a:pt x="-401" y="4785"/>
                      <a:pt x="-306" y="6595"/>
                      <a:pt x="265" y="6880"/>
                    </a:cubicBezTo>
                    <a:cubicBezTo>
                      <a:pt x="837" y="7166"/>
                      <a:pt x="2266" y="5832"/>
                      <a:pt x="2932" y="3928"/>
                    </a:cubicBezTo>
                    <a:cubicBezTo>
                      <a:pt x="3599" y="2022"/>
                      <a:pt x="3504" y="117"/>
                      <a:pt x="2932" y="-168"/>
                    </a:cubicBezTo>
                    <a:cubicBezTo>
                      <a:pt x="2361" y="-454"/>
                      <a:pt x="932"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60" name="Google Shape;1560;p11"/>
              <p:cNvSpPr/>
              <p:nvPr/>
            </p:nvSpPr>
            <p:spPr>
              <a:xfrm>
                <a:off x="6725344" y="3578561"/>
                <a:ext cx="47816" cy="47929"/>
              </a:xfrm>
              <a:custGeom>
                <a:rect b="b" l="l" r="r" t="t"/>
                <a:pathLst>
                  <a:path extrusionOk="0" h="47929" w="47816">
                    <a:moveTo>
                      <a:pt x="6154" y="7584"/>
                    </a:moveTo>
                    <a:cubicBezTo>
                      <a:pt x="-2809" y="17280"/>
                      <a:pt x="-2218" y="32406"/>
                      <a:pt x="7478" y="41369"/>
                    </a:cubicBezTo>
                    <a:cubicBezTo>
                      <a:pt x="17175" y="50332"/>
                      <a:pt x="32300" y="49741"/>
                      <a:pt x="41263" y="40045"/>
                    </a:cubicBezTo>
                    <a:cubicBezTo>
                      <a:pt x="50226" y="30348"/>
                      <a:pt x="49636" y="15223"/>
                      <a:pt x="39939" y="6260"/>
                    </a:cubicBezTo>
                    <a:cubicBezTo>
                      <a:pt x="39758" y="6098"/>
                      <a:pt x="39577" y="5936"/>
                      <a:pt x="39396" y="5774"/>
                    </a:cubicBezTo>
                    <a:cubicBezTo>
                      <a:pt x="29700" y="-2856"/>
                      <a:pt x="14850" y="-2056"/>
                      <a:pt x="6154" y="75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61" name="Google Shape;1561;p11"/>
              <p:cNvSpPr/>
              <p:nvPr/>
            </p:nvSpPr>
            <p:spPr>
              <a:xfrm>
                <a:off x="6764475" y="3602220"/>
                <a:ext cx="3597" cy="7125"/>
              </a:xfrm>
              <a:custGeom>
                <a:rect b="b" l="l" r="r" t="t"/>
                <a:pathLst>
                  <a:path extrusionOk="0" h="7125" w="3597">
                    <a:moveTo>
                      <a:pt x="265" y="2784"/>
                    </a:moveTo>
                    <a:cubicBezTo>
                      <a:pt x="-401" y="4785"/>
                      <a:pt x="-306" y="6594"/>
                      <a:pt x="265" y="6880"/>
                    </a:cubicBezTo>
                    <a:cubicBezTo>
                      <a:pt x="837" y="7166"/>
                      <a:pt x="2266" y="5832"/>
                      <a:pt x="2932" y="3832"/>
                    </a:cubicBezTo>
                    <a:cubicBezTo>
                      <a:pt x="3599" y="1832"/>
                      <a:pt x="3504" y="117"/>
                      <a:pt x="2932" y="-168"/>
                    </a:cubicBezTo>
                    <a:cubicBezTo>
                      <a:pt x="2361" y="-454"/>
                      <a:pt x="1027" y="880"/>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62" name="Google Shape;1562;p11"/>
              <p:cNvSpPr/>
              <p:nvPr/>
            </p:nvSpPr>
            <p:spPr>
              <a:xfrm>
                <a:off x="6811020" y="3597577"/>
                <a:ext cx="47627" cy="47784"/>
              </a:xfrm>
              <a:custGeom>
                <a:rect b="b" l="l" r="r" t="t"/>
                <a:pathLst>
                  <a:path extrusionOk="0" h="47784" w="47627">
                    <a:moveTo>
                      <a:pt x="6108" y="7618"/>
                    </a:moveTo>
                    <a:cubicBezTo>
                      <a:pt x="-2808" y="17286"/>
                      <a:pt x="-2198" y="32355"/>
                      <a:pt x="7470" y="41270"/>
                    </a:cubicBezTo>
                    <a:cubicBezTo>
                      <a:pt x="17138" y="50186"/>
                      <a:pt x="32197" y="49576"/>
                      <a:pt x="41112" y="39908"/>
                    </a:cubicBezTo>
                    <a:cubicBezTo>
                      <a:pt x="50037" y="30240"/>
                      <a:pt x="49427" y="15172"/>
                      <a:pt x="39759" y="6256"/>
                    </a:cubicBezTo>
                    <a:cubicBezTo>
                      <a:pt x="39588" y="6104"/>
                      <a:pt x="39426" y="5961"/>
                      <a:pt x="39255" y="5809"/>
                    </a:cubicBezTo>
                    <a:cubicBezTo>
                      <a:pt x="29634" y="-2850"/>
                      <a:pt x="14823" y="-2069"/>
                      <a:pt x="6165" y="7552"/>
                    </a:cubicBezTo>
                    <a:cubicBezTo>
                      <a:pt x="6146" y="7580"/>
                      <a:pt x="6127" y="7599"/>
                      <a:pt x="6108" y="76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63" name="Google Shape;1563;p11"/>
              <p:cNvSpPr/>
              <p:nvPr/>
            </p:nvSpPr>
            <p:spPr>
              <a:xfrm>
                <a:off x="6850104" y="3621155"/>
                <a:ext cx="3597" cy="7240"/>
              </a:xfrm>
              <a:custGeom>
                <a:rect b="b" l="l" r="r" t="t"/>
                <a:pathLst>
                  <a:path extrusionOk="0" h="7240" w="3597">
                    <a:moveTo>
                      <a:pt x="265" y="2900"/>
                    </a:moveTo>
                    <a:cubicBezTo>
                      <a:pt x="-401" y="4900"/>
                      <a:pt x="-306" y="6710"/>
                      <a:pt x="265" y="6996"/>
                    </a:cubicBezTo>
                    <a:cubicBezTo>
                      <a:pt x="837" y="7281"/>
                      <a:pt x="2266" y="5948"/>
                      <a:pt x="2932" y="3948"/>
                    </a:cubicBezTo>
                    <a:cubicBezTo>
                      <a:pt x="3599" y="1947"/>
                      <a:pt x="3504" y="233"/>
                      <a:pt x="2932" y="-148"/>
                    </a:cubicBezTo>
                    <a:cubicBezTo>
                      <a:pt x="2361" y="-529"/>
                      <a:pt x="932" y="995"/>
                      <a:pt x="265" y="29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64" name="Google Shape;1564;p11"/>
              <p:cNvSpPr/>
              <p:nvPr/>
            </p:nvSpPr>
            <p:spPr>
              <a:xfrm>
                <a:off x="6766778" y="3589935"/>
                <a:ext cx="47816" cy="47890"/>
              </a:xfrm>
              <a:custGeom>
                <a:rect b="b" l="l" r="r" t="t"/>
                <a:pathLst>
                  <a:path extrusionOk="0" h="47890" w="47816">
                    <a:moveTo>
                      <a:pt x="6154" y="7545"/>
                    </a:moveTo>
                    <a:cubicBezTo>
                      <a:pt x="-2809" y="17241"/>
                      <a:pt x="-2218" y="32367"/>
                      <a:pt x="7478" y="41330"/>
                    </a:cubicBezTo>
                    <a:cubicBezTo>
                      <a:pt x="17175" y="50293"/>
                      <a:pt x="32300" y="49703"/>
                      <a:pt x="41263" y="40006"/>
                    </a:cubicBezTo>
                    <a:cubicBezTo>
                      <a:pt x="50226" y="30310"/>
                      <a:pt x="49636" y="15184"/>
                      <a:pt x="39939" y="6221"/>
                    </a:cubicBezTo>
                    <a:cubicBezTo>
                      <a:pt x="39758" y="6059"/>
                      <a:pt x="39577" y="5897"/>
                      <a:pt x="39396" y="5735"/>
                    </a:cubicBezTo>
                    <a:cubicBezTo>
                      <a:pt x="29681" y="-2847"/>
                      <a:pt x="14879" y="-2037"/>
                      <a:pt x="6154" y="754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65" name="Google Shape;1565;p11"/>
              <p:cNvSpPr/>
              <p:nvPr/>
            </p:nvSpPr>
            <p:spPr>
              <a:xfrm>
                <a:off x="6805932" y="3613555"/>
                <a:ext cx="3668" cy="7125"/>
              </a:xfrm>
              <a:custGeom>
                <a:rect b="b" l="l" r="r" t="t"/>
                <a:pathLst>
                  <a:path extrusionOk="0" h="7125" w="3668">
                    <a:moveTo>
                      <a:pt x="337" y="2784"/>
                    </a:moveTo>
                    <a:cubicBezTo>
                      <a:pt x="-425" y="4785"/>
                      <a:pt x="-330" y="6594"/>
                      <a:pt x="337" y="6880"/>
                    </a:cubicBezTo>
                    <a:cubicBezTo>
                      <a:pt x="1004" y="7166"/>
                      <a:pt x="2337" y="5832"/>
                      <a:pt x="3004" y="3927"/>
                    </a:cubicBezTo>
                    <a:cubicBezTo>
                      <a:pt x="3670" y="2023"/>
                      <a:pt x="3575" y="117"/>
                      <a:pt x="3004" y="-168"/>
                    </a:cubicBezTo>
                    <a:cubicBezTo>
                      <a:pt x="2432" y="-454"/>
                      <a:pt x="1004" y="880"/>
                      <a:pt x="337"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66" name="Google Shape;1566;p11"/>
              <p:cNvSpPr/>
              <p:nvPr/>
            </p:nvSpPr>
            <p:spPr>
              <a:xfrm>
                <a:off x="6864460" y="3605527"/>
                <a:ext cx="47819" cy="47964"/>
              </a:xfrm>
              <a:custGeom>
                <a:rect b="b" l="l" r="r" t="t"/>
                <a:pathLst>
                  <a:path extrusionOk="0" h="47964" w="47819">
                    <a:moveTo>
                      <a:pt x="6198" y="7573"/>
                    </a:moveTo>
                    <a:cubicBezTo>
                      <a:pt x="-2793" y="17241"/>
                      <a:pt x="-2241" y="32377"/>
                      <a:pt x="7437" y="41359"/>
                    </a:cubicBezTo>
                    <a:cubicBezTo>
                      <a:pt x="17104" y="50350"/>
                      <a:pt x="32230" y="49798"/>
                      <a:pt x="41222" y="40130"/>
                    </a:cubicBezTo>
                    <a:cubicBezTo>
                      <a:pt x="50213" y="30453"/>
                      <a:pt x="49661" y="15327"/>
                      <a:pt x="39983" y="6335"/>
                    </a:cubicBezTo>
                    <a:cubicBezTo>
                      <a:pt x="39774" y="6145"/>
                      <a:pt x="39564" y="5954"/>
                      <a:pt x="39345" y="5764"/>
                    </a:cubicBezTo>
                    <a:cubicBezTo>
                      <a:pt x="29677" y="-2856"/>
                      <a:pt x="14866" y="-2047"/>
                      <a:pt x="6198" y="75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67" name="Google Shape;1567;p11"/>
              <p:cNvSpPr/>
              <p:nvPr/>
            </p:nvSpPr>
            <p:spPr>
              <a:xfrm>
                <a:off x="6903635" y="3629176"/>
                <a:ext cx="3632" cy="7125"/>
              </a:xfrm>
              <a:custGeom>
                <a:rect b="b" l="l" r="r" t="t"/>
                <a:pathLst>
                  <a:path extrusionOk="0" h="7125" w="3632">
                    <a:moveTo>
                      <a:pt x="265" y="2879"/>
                    </a:moveTo>
                    <a:cubicBezTo>
                      <a:pt x="-401" y="4784"/>
                      <a:pt x="-306" y="6594"/>
                      <a:pt x="265" y="6880"/>
                    </a:cubicBezTo>
                    <a:cubicBezTo>
                      <a:pt x="837" y="7166"/>
                      <a:pt x="2266" y="5832"/>
                      <a:pt x="2932" y="3927"/>
                    </a:cubicBezTo>
                    <a:cubicBezTo>
                      <a:pt x="3599" y="2022"/>
                      <a:pt x="3599" y="117"/>
                      <a:pt x="2932" y="-168"/>
                    </a:cubicBezTo>
                    <a:cubicBezTo>
                      <a:pt x="2266" y="-454"/>
                      <a:pt x="932" y="879"/>
                      <a:pt x="265" y="28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68" name="Google Shape;1568;p11"/>
              <p:cNvSpPr/>
              <p:nvPr/>
            </p:nvSpPr>
            <p:spPr>
              <a:xfrm>
                <a:off x="6080912" y="4234607"/>
                <a:ext cx="47814" cy="47831"/>
              </a:xfrm>
              <a:custGeom>
                <a:rect b="b" l="l" r="r" t="t"/>
                <a:pathLst>
                  <a:path extrusionOk="0" h="47831" w="47814">
                    <a:moveTo>
                      <a:pt x="-162" y="22384"/>
                    </a:moveTo>
                    <a:cubicBezTo>
                      <a:pt x="-895" y="35567"/>
                      <a:pt x="9192" y="46854"/>
                      <a:pt x="22374" y="47587"/>
                    </a:cubicBezTo>
                    <a:cubicBezTo>
                      <a:pt x="35566" y="48321"/>
                      <a:pt x="46844" y="38224"/>
                      <a:pt x="47577" y="25042"/>
                    </a:cubicBezTo>
                    <a:cubicBezTo>
                      <a:pt x="48311" y="11859"/>
                      <a:pt x="38224" y="581"/>
                      <a:pt x="25041" y="-152"/>
                    </a:cubicBezTo>
                    <a:cubicBezTo>
                      <a:pt x="24736" y="-171"/>
                      <a:pt x="24431" y="-181"/>
                      <a:pt x="24127" y="-190"/>
                    </a:cubicBezTo>
                    <a:cubicBezTo>
                      <a:pt x="11192" y="-676"/>
                      <a:pt x="324" y="9421"/>
                      <a:pt x="-162" y="22355"/>
                    </a:cubicBezTo>
                    <a:cubicBezTo>
                      <a:pt x="-162" y="22365"/>
                      <a:pt x="-162" y="22375"/>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69" name="Google Shape;1569;p11"/>
              <p:cNvSpPr/>
              <p:nvPr/>
            </p:nvSpPr>
            <p:spPr>
              <a:xfrm>
                <a:off x="6115278" y="4246396"/>
                <a:ext cx="3997" cy="7030"/>
              </a:xfrm>
              <a:custGeom>
                <a:rect b="b" l="l" r="r" t="t"/>
                <a:pathLst>
                  <a:path extrusionOk="0" h="7030" w="3997">
                    <a:moveTo>
                      <a:pt x="428" y="3832"/>
                    </a:moveTo>
                    <a:cubicBezTo>
                      <a:pt x="1190" y="5737"/>
                      <a:pt x="2428" y="7071"/>
                      <a:pt x="3191" y="6785"/>
                    </a:cubicBezTo>
                    <a:cubicBezTo>
                      <a:pt x="3952" y="6499"/>
                      <a:pt x="4048" y="4690"/>
                      <a:pt x="3191" y="2784"/>
                    </a:cubicBezTo>
                    <a:cubicBezTo>
                      <a:pt x="2333" y="879"/>
                      <a:pt x="1190" y="-454"/>
                      <a:pt x="333" y="-168"/>
                    </a:cubicBezTo>
                    <a:cubicBezTo>
                      <a:pt x="-524" y="117"/>
                      <a:pt x="-239" y="1832"/>
                      <a:pt x="428"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70" name="Google Shape;1570;p11"/>
              <p:cNvSpPr/>
              <p:nvPr/>
            </p:nvSpPr>
            <p:spPr>
              <a:xfrm>
                <a:off x="5985853" y="4260995"/>
                <a:ext cx="47814" cy="47828"/>
              </a:xfrm>
              <a:custGeom>
                <a:rect b="b" l="l" r="r" t="t"/>
                <a:pathLst>
                  <a:path extrusionOk="0" h="47828" w="47814">
                    <a:moveTo>
                      <a:pt x="-162" y="22381"/>
                    </a:moveTo>
                    <a:cubicBezTo>
                      <a:pt x="-895" y="35563"/>
                      <a:pt x="9201" y="46850"/>
                      <a:pt x="22384" y="47584"/>
                    </a:cubicBezTo>
                    <a:cubicBezTo>
                      <a:pt x="35566" y="48317"/>
                      <a:pt x="46844" y="38221"/>
                      <a:pt x="47577" y="25038"/>
                    </a:cubicBezTo>
                    <a:cubicBezTo>
                      <a:pt x="48311" y="11856"/>
                      <a:pt x="38224" y="568"/>
                      <a:pt x="25041" y="-165"/>
                    </a:cubicBezTo>
                    <a:cubicBezTo>
                      <a:pt x="24765" y="-175"/>
                      <a:pt x="24498" y="-184"/>
                      <a:pt x="24222" y="-194"/>
                    </a:cubicBezTo>
                    <a:cubicBezTo>
                      <a:pt x="11277" y="-622"/>
                      <a:pt x="409" y="9446"/>
                      <a:pt x="-162" y="2238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71" name="Google Shape;1571;p11"/>
              <p:cNvSpPr/>
              <p:nvPr/>
            </p:nvSpPr>
            <p:spPr>
              <a:xfrm>
                <a:off x="6020334" y="4272780"/>
                <a:ext cx="4012" cy="7030"/>
              </a:xfrm>
              <a:custGeom>
                <a:rect b="b" l="l" r="r" t="t"/>
                <a:pathLst>
                  <a:path extrusionOk="0" h="7030" w="4012">
                    <a:moveTo>
                      <a:pt x="408" y="3832"/>
                    </a:moveTo>
                    <a:cubicBezTo>
                      <a:pt x="1075" y="5737"/>
                      <a:pt x="2313" y="7071"/>
                      <a:pt x="3170" y="6785"/>
                    </a:cubicBezTo>
                    <a:cubicBezTo>
                      <a:pt x="4028" y="6499"/>
                      <a:pt x="4028" y="4690"/>
                      <a:pt x="3170" y="2784"/>
                    </a:cubicBezTo>
                    <a:cubicBezTo>
                      <a:pt x="2313" y="880"/>
                      <a:pt x="1265" y="-454"/>
                      <a:pt x="408" y="-168"/>
                    </a:cubicBezTo>
                    <a:cubicBezTo>
                      <a:pt x="-449" y="117"/>
                      <a:pt x="-354" y="1832"/>
                      <a:pt x="408"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72" name="Google Shape;1572;p11"/>
              <p:cNvSpPr/>
              <p:nvPr/>
            </p:nvSpPr>
            <p:spPr>
              <a:xfrm>
                <a:off x="6034531" y="4247561"/>
                <a:ext cx="47813" cy="47826"/>
              </a:xfrm>
              <a:custGeom>
                <a:rect b="b" l="l" r="r" t="t"/>
                <a:pathLst>
                  <a:path extrusionOk="0" h="47826" w="47813">
                    <a:moveTo>
                      <a:pt x="-168" y="22479"/>
                    </a:moveTo>
                    <a:cubicBezTo>
                      <a:pt x="-844" y="35662"/>
                      <a:pt x="9291" y="46911"/>
                      <a:pt x="22473" y="47587"/>
                    </a:cubicBezTo>
                    <a:cubicBezTo>
                      <a:pt x="35665" y="48273"/>
                      <a:pt x="46905" y="38129"/>
                      <a:pt x="47581" y="24946"/>
                    </a:cubicBezTo>
                    <a:cubicBezTo>
                      <a:pt x="48267" y="11754"/>
                      <a:pt x="38123" y="515"/>
                      <a:pt x="24940" y="-162"/>
                    </a:cubicBezTo>
                    <a:cubicBezTo>
                      <a:pt x="24702" y="-181"/>
                      <a:pt x="24455" y="-181"/>
                      <a:pt x="24216" y="-190"/>
                    </a:cubicBezTo>
                    <a:cubicBezTo>
                      <a:pt x="11234" y="-676"/>
                      <a:pt x="318" y="9468"/>
                      <a:pt x="-168" y="22451"/>
                    </a:cubicBezTo>
                    <a:cubicBezTo>
                      <a:pt x="-168" y="22460"/>
                      <a:pt x="-168" y="22470"/>
                      <a:pt x="-168" y="224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73" name="Google Shape;1573;p11"/>
              <p:cNvSpPr/>
              <p:nvPr/>
            </p:nvSpPr>
            <p:spPr>
              <a:xfrm>
                <a:off x="6069031" y="4259350"/>
                <a:ext cx="3989" cy="7030"/>
              </a:xfrm>
              <a:custGeom>
                <a:rect b="b" l="l" r="r" t="t"/>
                <a:pathLst>
                  <a:path extrusionOk="0" h="7030" w="3989">
                    <a:moveTo>
                      <a:pt x="289" y="3832"/>
                    </a:moveTo>
                    <a:cubicBezTo>
                      <a:pt x="1051" y="5737"/>
                      <a:pt x="2289" y="7071"/>
                      <a:pt x="3147" y="6785"/>
                    </a:cubicBezTo>
                    <a:cubicBezTo>
                      <a:pt x="4004" y="6499"/>
                      <a:pt x="4004" y="4690"/>
                      <a:pt x="3147" y="2785"/>
                    </a:cubicBezTo>
                    <a:cubicBezTo>
                      <a:pt x="2289" y="880"/>
                      <a:pt x="1146" y="-454"/>
                      <a:pt x="384" y="-168"/>
                    </a:cubicBezTo>
                    <a:cubicBezTo>
                      <a:pt x="-378" y="117"/>
                      <a:pt x="-378" y="1927"/>
                      <a:pt x="289"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74" name="Google Shape;1574;p11"/>
              <p:cNvSpPr/>
              <p:nvPr/>
            </p:nvSpPr>
            <p:spPr>
              <a:xfrm>
                <a:off x="6128227" y="4225275"/>
                <a:ext cx="47816" cy="47824"/>
              </a:xfrm>
              <a:custGeom>
                <a:rect b="b" l="l" r="r" t="t"/>
                <a:pathLst>
                  <a:path extrusionOk="0" h="47824" w="47816">
                    <a:moveTo>
                      <a:pt x="-138" y="22000"/>
                    </a:moveTo>
                    <a:cubicBezTo>
                      <a:pt x="-1081" y="35174"/>
                      <a:pt x="8826" y="46613"/>
                      <a:pt x="21999" y="47556"/>
                    </a:cubicBezTo>
                    <a:cubicBezTo>
                      <a:pt x="35172" y="48499"/>
                      <a:pt x="46611" y="38593"/>
                      <a:pt x="47554" y="25420"/>
                    </a:cubicBezTo>
                    <a:cubicBezTo>
                      <a:pt x="48497" y="12247"/>
                      <a:pt x="38591" y="807"/>
                      <a:pt x="25418" y="-136"/>
                    </a:cubicBezTo>
                    <a:cubicBezTo>
                      <a:pt x="24999" y="-164"/>
                      <a:pt x="24571" y="-183"/>
                      <a:pt x="24151" y="-193"/>
                    </a:cubicBezTo>
                    <a:cubicBezTo>
                      <a:pt x="11369" y="-631"/>
                      <a:pt x="577" y="9228"/>
                      <a:pt x="-138" y="220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75" name="Google Shape;1575;p11"/>
              <p:cNvSpPr/>
              <p:nvPr/>
            </p:nvSpPr>
            <p:spPr>
              <a:xfrm>
                <a:off x="6162618" y="4236583"/>
                <a:ext cx="3997" cy="7125"/>
              </a:xfrm>
              <a:custGeom>
                <a:rect b="b" l="l" r="r" t="t"/>
                <a:pathLst>
                  <a:path extrusionOk="0" h="7125" w="3997">
                    <a:moveTo>
                      <a:pt x="428" y="3834"/>
                    </a:moveTo>
                    <a:cubicBezTo>
                      <a:pt x="1190" y="5739"/>
                      <a:pt x="2428" y="7168"/>
                      <a:pt x="3191" y="6882"/>
                    </a:cubicBezTo>
                    <a:cubicBezTo>
                      <a:pt x="3952" y="6597"/>
                      <a:pt x="4048" y="4787"/>
                      <a:pt x="3191" y="2787"/>
                    </a:cubicBezTo>
                    <a:cubicBezTo>
                      <a:pt x="2333" y="786"/>
                      <a:pt x="1190" y="-452"/>
                      <a:pt x="333" y="-166"/>
                    </a:cubicBezTo>
                    <a:cubicBezTo>
                      <a:pt x="-524" y="120"/>
                      <a:pt x="-239" y="1929"/>
                      <a:pt x="428"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76" name="Google Shape;1576;p11"/>
              <p:cNvSpPr/>
              <p:nvPr/>
            </p:nvSpPr>
            <p:spPr>
              <a:xfrm>
                <a:off x="6177019" y="4211652"/>
                <a:ext cx="47814" cy="47831"/>
              </a:xfrm>
              <a:custGeom>
                <a:rect b="b" l="l" r="r" t="t"/>
                <a:pathLst>
                  <a:path extrusionOk="0" h="47831" w="47814">
                    <a:moveTo>
                      <a:pt x="-162" y="22384"/>
                    </a:moveTo>
                    <a:cubicBezTo>
                      <a:pt x="-896" y="35567"/>
                      <a:pt x="9201" y="46854"/>
                      <a:pt x="22383" y="47587"/>
                    </a:cubicBezTo>
                    <a:cubicBezTo>
                      <a:pt x="35566" y="48321"/>
                      <a:pt x="46844" y="38224"/>
                      <a:pt x="47577" y="25042"/>
                    </a:cubicBezTo>
                    <a:cubicBezTo>
                      <a:pt x="48311" y="11859"/>
                      <a:pt x="38224" y="572"/>
                      <a:pt x="25041" y="-162"/>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77" name="Google Shape;1577;p11"/>
              <p:cNvSpPr/>
              <p:nvPr/>
            </p:nvSpPr>
            <p:spPr>
              <a:xfrm>
                <a:off x="6211537" y="4223441"/>
                <a:ext cx="3976" cy="7030"/>
              </a:xfrm>
              <a:custGeom>
                <a:rect b="b" l="l" r="r" t="t"/>
                <a:pathLst>
                  <a:path extrusionOk="0" h="7030" w="3976">
                    <a:moveTo>
                      <a:pt x="372" y="3832"/>
                    </a:moveTo>
                    <a:cubicBezTo>
                      <a:pt x="1039" y="5737"/>
                      <a:pt x="2277" y="7071"/>
                      <a:pt x="3134" y="6785"/>
                    </a:cubicBezTo>
                    <a:cubicBezTo>
                      <a:pt x="3992" y="6499"/>
                      <a:pt x="3992" y="4690"/>
                      <a:pt x="3134" y="2784"/>
                    </a:cubicBezTo>
                    <a:cubicBezTo>
                      <a:pt x="2277" y="880"/>
                      <a:pt x="1134" y="-454"/>
                      <a:pt x="372" y="-168"/>
                    </a:cubicBezTo>
                    <a:cubicBezTo>
                      <a:pt x="-390" y="117"/>
                      <a:pt x="-390" y="1641"/>
                      <a:pt x="372"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78" name="Google Shape;1578;p11"/>
              <p:cNvSpPr/>
              <p:nvPr/>
            </p:nvSpPr>
            <p:spPr>
              <a:xfrm>
                <a:off x="6223316" y="4200698"/>
                <a:ext cx="47813" cy="47826"/>
              </a:xfrm>
              <a:custGeom>
                <a:rect b="b" l="l" r="r" t="t"/>
                <a:pathLst>
                  <a:path extrusionOk="0" h="47826" w="47813">
                    <a:moveTo>
                      <a:pt x="-168" y="22479"/>
                    </a:moveTo>
                    <a:cubicBezTo>
                      <a:pt x="-844" y="35662"/>
                      <a:pt x="9291" y="46911"/>
                      <a:pt x="22473" y="47587"/>
                    </a:cubicBezTo>
                    <a:cubicBezTo>
                      <a:pt x="35665" y="48273"/>
                      <a:pt x="46905" y="38129"/>
                      <a:pt x="47581" y="24946"/>
                    </a:cubicBezTo>
                    <a:cubicBezTo>
                      <a:pt x="48267" y="11754"/>
                      <a:pt x="38132" y="514"/>
                      <a:pt x="24940" y="-162"/>
                    </a:cubicBezTo>
                    <a:cubicBezTo>
                      <a:pt x="24702" y="-181"/>
                      <a:pt x="24454" y="-181"/>
                      <a:pt x="24216" y="-190"/>
                    </a:cubicBezTo>
                    <a:cubicBezTo>
                      <a:pt x="11234" y="-676"/>
                      <a:pt x="318" y="9468"/>
                      <a:pt x="-168" y="22451"/>
                    </a:cubicBezTo>
                    <a:cubicBezTo>
                      <a:pt x="-168" y="22460"/>
                      <a:pt x="-168" y="22470"/>
                      <a:pt x="-168" y="224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79" name="Google Shape;1579;p11"/>
              <p:cNvSpPr/>
              <p:nvPr/>
            </p:nvSpPr>
            <p:spPr>
              <a:xfrm>
                <a:off x="6257816" y="4212485"/>
                <a:ext cx="3989" cy="7125"/>
              </a:xfrm>
              <a:custGeom>
                <a:rect b="b" l="l" r="r" t="t"/>
                <a:pathLst>
                  <a:path extrusionOk="0" h="7125" w="3989">
                    <a:moveTo>
                      <a:pt x="289" y="3834"/>
                    </a:moveTo>
                    <a:cubicBezTo>
                      <a:pt x="1051" y="5739"/>
                      <a:pt x="2289" y="7168"/>
                      <a:pt x="3147" y="6882"/>
                    </a:cubicBezTo>
                    <a:cubicBezTo>
                      <a:pt x="4004" y="6597"/>
                      <a:pt x="4004" y="4787"/>
                      <a:pt x="3147" y="2787"/>
                    </a:cubicBezTo>
                    <a:cubicBezTo>
                      <a:pt x="2289" y="786"/>
                      <a:pt x="1146" y="-452"/>
                      <a:pt x="384" y="-166"/>
                    </a:cubicBezTo>
                    <a:cubicBezTo>
                      <a:pt x="-378" y="120"/>
                      <a:pt x="-378" y="1929"/>
                      <a:pt x="28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80" name="Google Shape;1580;p11"/>
              <p:cNvSpPr/>
              <p:nvPr/>
            </p:nvSpPr>
            <p:spPr>
              <a:xfrm>
                <a:off x="6270346" y="4187178"/>
                <a:ext cx="47813" cy="47825"/>
              </a:xfrm>
              <a:custGeom>
                <a:rect b="b" l="l" r="r" t="t"/>
                <a:pathLst>
                  <a:path extrusionOk="0" h="47825" w="47813">
                    <a:moveTo>
                      <a:pt x="-144" y="22092"/>
                    </a:moveTo>
                    <a:cubicBezTo>
                      <a:pt x="-1039" y="35265"/>
                      <a:pt x="8914" y="46667"/>
                      <a:pt x="22088" y="47562"/>
                    </a:cubicBezTo>
                    <a:cubicBezTo>
                      <a:pt x="35261" y="48457"/>
                      <a:pt x="46672" y="38504"/>
                      <a:pt x="47557" y="25331"/>
                    </a:cubicBezTo>
                    <a:cubicBezTo>
                      <a:pt x="48453" y="12158"/>
                      <a:pt x="38499" y="747"/>
                      <a:pt x="25326" y="-139"/>
                    </a:cubicBezTo>
                    <a:cubicBezTo>
                      <a:pt x="24869" y="-177"/>
                      <a:pt x="24412" y="-196"/>
                      <a:pt x="23955" y="-196"/>
                    </a:cubicBezTo>
                    <a:cubicBezTo>
                      <a:pt x="11191" y="-577"/>
                      <a:pt x="475" y="9338"/>
                      <a:pt x="-144" y="2209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81" name="Google Shape;1581;p11"/>
              <p:cNvSpPr/>
              <p:nvPr/>
            </p:nvSpPr>
            <p:spPr>
              <a:xfrm>
                <a:off x="6304882" y="4198676"/>
                <a:ext cx="3976" cy="7030"/>
              </a:xfrm>
              <a:custGeom>
                <a:rect b="b" l="l" r="r" t="t"/>
                <a:pathLst>
                  <a:path extrusionOk="0" h="7030" w="3976">
                    <a:moveTo>
                      <a:pt x="372" y="3832"/>
                    </a:moveTo>
                    <a:cubicBezTo>
                      <a:pt x="1039" y="5737"/>
                      <a:pt x="2277" y="7071"/>
                      <a:pt x="3134" y="6785"/>
                    </a:cubicBezTo>
                    <a:cubicBezTo>
                      <a:pt x="3991" y="6499"/>
                      <a:pt x="3991" y="4690"/>
                      <a:pt x="3134" y="2784"/>
                    </a:cubicBezTo>
                    <a:cubicBezTo>
                      <a:pt x="2277" y="880"/>
                      <a:pt x="1134" y="-454"/>
                      <a:pt x="372" y="-168"/>
                    </a:cubicBezTo>
                    <a:cubicBezTo>
                      <a:pt x="-390" y="117"/>
                      <a:pt x="-390" y="1832"/>
                      <a:pt x="372"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82" name="Google Shape;1582;p11"/>
              <p:cNvSpPr/>
              <p:nvPr/>
            </p:nvSpPr>
            <p:spPr>
              <a:xfrm>
                <a:off x="6316084" y="4168408"/>
                <a:ext cx="47814" cy="47831"/>
              </a:xfrm>
              <a:custGeom>
                <a:rect b="b" l="l" r="r" t="t"/>
                <a:pathLst>
                  <a:path extrusionOk="0" h="47831" w="47814">
                    <a:moveTo>
                      <a:pt x="-162" y="22384"/>
                    </a:moveTo>
                    <a:cubicBezTo>
                      <a:pt x="-895" y="35567"/>
                      <a:pt x="9201" y="46854"/>
                      <a:pt x="22384" y="47587"/>
                    </a:cubicBezTo>
                    <a:cubicBezTo>
                      <a:pt x="35566" y="48321"/>
                      <a:pt x="46844" y="38224"/>
                      <a:pt x="47577" y="25042"/>
                    </a:cubicBezTo>
                    <a:cubicBezTo>
                      <a:pt x="48311" y="11859"/>
                      <a:pt x="38224" y="572"/>
                      <a:pt x="25041" y="-162"/>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83" name="Google Shape;1583;p11"/>
              <p:cNvSpPr/>
              <p:nvPr/>
            </p:nvSpPr>
            <p:spPr>
              <a:xfrm>
                <a:off x="6350858" y="4180104"/>
                <a:ext cx="4197" cy="7123"/>
              </a:xfrm>
              <a:custGeom>
                <a:rect b="b" l="l" r="r" t="t"/>
                <a:pathLst>
                  <a:path extrusionOk="0" h="7123" w="4197">
                    <a:moveTo>
                      <a:pt x="593" y="3830"/>
                    </a:moveTo>
                    <a:cubicBezTo>
                      <a:pt x="1259" y="5830"/>
                      <a:pt x="2498" y="7164"/>
                      <a:pt x="3355" y="6878"/>
                    </a:cubicBezTo>
                    <a:cubicBezTo>
                      <a:pt x="4212" y="6592"/>
                      <a:pt x="4212" y="4782"/>
                      <a:pt x="3355" y="2877"/>
                    </a:cubicBezTo>
                    <a:cubicBezTo>
                      <a:pt x="2498" y="973"/>
                      <a:pt x="1450" y="-456"/>
                      <a:pt x="593" y="-170"/>
                    </a:cubicBezTo>
                    <a:cubicBezTo>
                      <a:pt x="-265" y="115"/>
                      <a:pt x="-646" y="1925"/>
                      <a:pt x="593"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84" name="Google Shape;1584;p11"/>
              <p:cNvSpPr/>
              <p:nvPr/>
            </p:nvSpPr>
            <p:spPr>
              <a:xfrm>
                <a:off x="6361137" y="4153164"/>
                <a:ext cx="47814" cy="47835"/>
              </a:xfrm>
              <a:custGeom>
                <a:rect b="b" l="l" r="r" t="t"/>
                <a:pathLst>
                  <a:path extrusionOk="0" h="47835" w="47814">
                    <a:moveTo>
                      <a:pt x="-162" y="22388"/>
                    </a:moveTo>
                    <a:cubicBezTo>
                      <a:pt x="-895" y="35570"/>
                      <a:pt x="9201" y="46857"/>
                      <a:pt x="22384" y="47591"/>
                    </a:cubicBezTo>
                    <a:cubicBezTo>
                      <a:pt x="35566" y="48324"/>
                      <a:pt x="46844" y="38228"/>
                      <a:pt x="47577" y="25045"/>
                    </a:cubicBezTo>
                    <a:cubicBezTo>
                      <a:pt x="48311" y="11863"/>
                      <a:pt x="38224" y="576"/>
                      <a:pt x="25041" y="-158"/>
                    </a:cubicBezTo>
                    <a:cubicBezTo>
                      <a:pt x="24765" y="-167"/>
                      <a:pt x="24498" y="-177"/>
                      <a:pt x="24222" y="-187"/>
                    </a:cubicBezTo>
                    <a:cubicBezTo>
                      <a:pt x="11296" y="-720"/>
                      <a:pt x="381" y="9329"/>
                      <a:pt x="-153" y="22254"/>
                    </a:cubicBezTo>
                    <a:cubicBezTo>
                      <a:pt x="-162" y="22302"/>
                      <a:pt x="-162" y="22340"/>
                      <a:pt x="-162" y="2238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85" name="Google Shape;1585;p11"/>
              <p:cNvSpPr/>
              <p:nvPr/>
            </p:nvSpPr>
            <p:spPr>
              <a:xfrm>
                <a:off x="6395370" y="4164957"/>
                <a:ext cx="3976" cy="7030"/>
              </a:xfrm>
              <a:custGeom>
                <a:rect b="b" l="l" r="r" t="t"/>
                <a:pathLst>
                  <a:path extrusionOk="0" h="7030" w="3976">
                    <a:moveTo>
                      <a:pt x="372" y="3832"/>
                    </a:moveTo>
                    <a:cubicBezTo>
                      <a:pt x="1039" y="5737"/>
                      <a:pt x="2277" y="7070"/>
                      <a:pt x="3134" y="6785"/>
                    </a:cubicBezTo>
                    <a:cubicBezTo>
                      <a:pt x="3991" y="6499"/>
                      <a:pt x="3991" y="4689"/>
                      <a:pt x="3134" y="2784"/>
                    </a:cubicBezTo>
                    <a:cubicBezTo>
                      <a:pt x="2277" y="879"/>
                      <a:pt x="1134" y="-454"/>
                      <a:pt x="372" y="-168"/>
                    </a:cubicBezTo>
                    <a:cubicBezTo>
                      <a:pt x="-390" y="117"/>
                      <a:pt x="-390" y="1832"/>
                      <a:pt x="372"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86" name="Google Shape;1586;p11"/>
              <p:cNvSpPr/>
              <p:nvPr/>
            </p:nvSpPr>
            <p:spPr>
              <a:xfrm>
                <a:off x="5942042" y="4267377"/>
                <a:ext cx="47814" cy="47823"/>
              </a:xfrm>
              <a:custGeom>
                <a:rect b="b" l="l" r="r" t="t"/>
                <a:pathLst>
                  <a:path extrusionOk="0" h="47823" w="47814">
                    <a:moveTo>
                      <a:pt x="-167" y="22475"/>
                    </a:moveTo>
                    <a:cubicBezTo>
                      <a:pt x="-853" y="35658"/>
                      <a:pt x="9292" y="46907"/>
                      <a:pt x="22474" y="47584"/>
                    </a:cubicBezTo>
                    <a:cubicBezTo>
                      <a:pt x="35657" y="48269"/>
                      <a:pt x="46906" y="38135"/>
                      <a:pt x="47582" y="24942"/>
                    </a:cubicBezTo>
                    <a:cubicBezTo>
                      <a:pt x="48268" y="11760"/>
                      <a:pt x="38133" y="520"/>
                      <a:pt x="24941" y="-165"/>
                    </a:cubicBezTo>
                    <a:cubicBezTo>
                      <a:pt x="24674" y="-184"/>
                      <a:pt x="24398" y="-184"/>
                      <a:pt x="24122" y="-194"/>
                    </a:cubicBezTo>
                    <a:cubicBezTo>
                      <a:pt x="11158" y="-623"/>
                      <a:pt x="300" y="9522"/>
                      <a:pt x="-167" y="2247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87" name="Google Shape;1587;p11"/>
              <p:cNvSpPr/>
              <p:nvPr/>
            </p:nvSpPr>
            <p:spPr>
              <a:xfrm>
                <a:off x="5976781" y="4279162"/>
                <a:ext cx="3906" cy="7030"/>
              </a:xfrm>
              <a:custGeom>
                <a:rect b="b" l="l" r="r" t="t"/>
                <a:pathLst>
                  <a:path extrusionOk="0" h="7030" w="3906">
                    <a:moveTo>
                      <a:pt x="337" y="3832"/>
                    </a:moveTo>
                    <a:cubicBezTo>
                      <a:pt x="1099" y="5737"/>
                      <a:pt x="2337" y="7071"/>
                      <a:pt x="3099" y="6785"/>
                    </a:cubicBezTo>
                    <a:cubicBezTo>
                      <a:pt x="3861" y="6499"/>
                      <a:pt x="3956" y="4690"/>
                      <a:pt x="3099" y="2784"/>
                    </a:cubicBezTo>
                    <a:cubicBezTo>
                      <a:pt x="2242" y="879"/>
                      <a:pt x="1099" y="-454"/>
                      <a:pt x="337" y="-168"/>
                    </a:cubicBezTo>
                    <a:cubicBezTo>
                      <a:pt x="-425" y="117"/>
                      <a:pt x="-330" y="1927"/>
                      <a:pt x="337"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88" name="Google Shape;1588;p11"/>
              <p:cNvSpPr/>
              <p:nvPr/>
            </p:nvSpPr>
            <p:spPr>
              <a:xfrm>
                <a:off x="6405524" y="4139071"/>
                <a:ext cx="47814" cy="47831"/>
              </a:xfrm>
              <a:custGeom>
                <a:rect b="b" l="l" r="r" t="t"/>
                <a:pathLst>
                  <a:path extrusionOk="0" h="47831" w="47814">
                    <a:moveTo>
                      <a:pt x="-162" y="22384"/>
                    </a:moveTo>
                    <a:cubicBezTo>
                      <a:pt x="-895" y="35567"/>
                      <a:pt x="9201" y="46854"/>
                      <a:pt x="22384" y="47587"/>
                    </a:cubicBezTo>
                    <a:cubicBezTo>
                      <a:pt x="35566" y="48321"/>
                      <a:pt x="46844" y="38224"/>
                      <a:pt x="47577" y="25042"/>
                    </a:cubicBezTo>
                    <a:cubicBezTo>
                      <a:pt x="48311" y="11859"/>
                      <a:pt x="38224" y="572"/>
                      <a:pt x="25041" y="-162"/>
                    </a:cubicBezTo>
                    <a:cubicBezTo>
                      <a:pt x="24765" y="-171"/>
                      <a:pt x="24498" y="-181"/>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89" name="Google Shape;1589;p11"/>
              <p:cNvSpPr/>
              <p:nvPr/>
            </p:nvSpPr>
            <p:spPr>
              <a:xfrm>
                <a:off x="6440042" y="4150858"/>
                <a:ext cx="3976" cy="7032"/>
              </a:xfrm>
              <a:custGeom>
                <a:rect b="b" l="l" r="r" t="t"/>
                <a:pathLst>
                  <a:path extrusionOk="0" h="7032" w="3976">
                    <a:moveTo>
                      <a:pt x="372" y="3834"/>
                    </a:moveTo>
                    <a:cubicBezTo>
                      <a:pt x="1039" y="5739"/>
                      <a:pt x="2277" y="7073"/>
                      <a:pt x="3134" y="6787"/>
                    </a:cubicBezTo>
                    <a:cubicBezTo>
                      <a:pt x="3991" y="6502"/>
                      <a:pt x="3991" y="4787"/>
                      <a:pt x="3134" y="2787"/>
                    </a:cubicBezTo>
                    <a:cubicBezTo>
                      <a:pt x="2277" y="786"/>
                      <a:pt x="1134" y="-452"/>
                      <a:pt x="372" y="-166"/>
                    </a:cubicBezTo>
                    <a:cubicBezTo>
                      <a:pt x="-390" y="120"/>
                      <a:pt x="-390" y="1834"/>
                      <a:pt x="372"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90" name="Google Shape;1590;p11"/>
              <p:cNvSpPr/>
              <p:nvPr/>
            </p:nvSpPr>
            <p:spPr>
              <a:xfrm>
                <a:off x="5895059" y="4273092"/>
                <a:ext cx="47825" cy="47882"/>
              </a:xfrm>
              <a:custGeom>
                <a:rect b="b" l="l" r="r" t="t"/>
                <a:pathLst>
                  <a:path extrusionOk="0" h="47882" w="47825">
                    <a:moveTo>
                      <a:pt x="239" y="19236"/>
                    </a:moveTo>
                    <a:cubicBezTo>
                      <a:pt x="-2266" y="32200"/>
                      <a:pt x="6221" y="44735"/>
                      <a:pt x="19184" y="47240"/>
                    </a:cubicBezTo>
                    <a:cubicBezTo>
                      <a:pt x="32147" y="49735"/>
                      <a:pt x="44692" y="41258"/>
                      <a:pt x="47188" y="28294"/>
                    </a:cubicBezTo>
                    <a:cubicBezTo>
                      <a:pt x="49693" y="15331"/>
                      <a:pt x="41206" y="2787"/>
                      <a:pt x="28242" y="291"/>
                    </a:cubicBezTo>
                    <a:cubicBezTo>
                      <a:pt x="28052" y="253"/>
                      <a:pt x="27861" y="215"/>
                      <a:pt x="27671" y="186"/>
                    </a:cubicBezTo>
                    <a:cubicBezTo>
                      <a:pt x="14888" y="-2167"/>
                      <a:pt x="2620" y="6282"/>
                      <a:pt x="267" y="19065"/>
                    </a:cubicBezTo>
                    <a:cubicBezTo>
                      <a:pt x="258" y="19122"/>
                      <a:pt x="248" y="19179"/>
                      <a:pt x="239" y="1923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91" name="Google Shape;1591;p11"/>
              <p:cNvSpPr/>
              <p:nvPr/>
            </p:nvSpPr>
            <p:spPr>
              <a:xfrm>
                <a:off x="5930956" y="4287006"/>
                <a:ext cx="3363" cy="7355"/>
              </a:xfrm>
              <a:custGeom>
                <a:rect b="b" l="l" r="r" t="t"/>
                <a:pathLst>
                  <a:path extrusionOk="0" h="7355" w="3363">
                    <a:moveTo>
                      <a:pt x="-34" y="3798"/>
                    </a:moveTo>
                    <a:cubicBezTo>
                      <a:pt x="-34" y="5798"/>
                      <a:pt x="1490" y="7322"/>
                      <a:pt x="2252" y="7132"/>
                    </a:cubicBezTo>
                    <a:cubicBezTo>
                      <a:pt x="3014" y="6942"/>
                      <a:pt x="3395" y="5227"/>
                      <a:pt x="3014" y="3131"/>
                    </a:cubicBezTo>
                    <a:cubicBezTo>
                      <a:pt x="2633" y="1036"/>
                      <a:pt x="1585" y="-297"/>
                      <a:pt x="728" y="-202"/>
                    </a:cubicBezTo>
                    <a:cubicBezTo>
                      <a:pt x="-129" y="-107"/>
                      <a:pt x="-415" y="1703"/>
                      <a:pt x="-34" y="379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92" name="Google Shape;1592;p11"/>
              <p:cNvSpPr/>
              <p:nvPr/>
            </p:nvSpPr>
            <p:spPr>
              <a:xfrm>
                <a:off x="6444581" y="4112690"/>
                <a:ext cx="47814" cy="47823"/>
              </a:xfrm>
              <a:custGeom>
                <a:rect b="b" l="l" r="r" t="t"/>
                <a:pathLst>
                  <a:path extrusionOk="0" h="47823" w="47814">
                    <a:moveTo>
                      <a:pt x="-167" y="22476"/>
                    </a:moveTo>
                    <a:cubicBezTo>
                      <a:pt x="-853" y="35658"/>
                      <a:pt x="9291" y="46907"/>
                      <a:pt x="22474" y="47584"/>
                    </a:cubicBezTo>
                    <a:cubicBezTo>
                      <a:pt x="35657" y="48270"/>
                      <a:pt x="46906" y="38135"/>
                      <a:pt x="47582" y="24943"/>
                    </a:cubicBezTo>
                    <a:cubicBezTo>
                      <a:pt x="48268" y="11760"/>
                      <a:pt x="38133" y="521"/>
                      <a:pt x="24941" y="-165"/>
                    </a:cubicBezTo>
                    <a:cubicBezTo>
                      <a:pt x="24674" y="-184"/>
                      <a:pt x="24398" y="-184"/>
                      <a:pt x="24122" y="-194"/>
                    </a:cubicBezTo>
                    <a:cubicBezTo>
                      <a:pt x="11158" y="-622"/>
                      <a:pt x="300" y="9522"/>
                      <a:pt x="-167" y="224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93" name="Google Shape;1593;p11"/>
              <p:cNvSpPr/>
              <p:nvPr/>
            </p:nvSpPr>
            <p:spPr>
              <a:xfrm>
                <a:off x="6479034" y="4124476"/>
                <a:ext cx="3906" cy="7030"/>
              </a:xfrm>
              <a:custGeom>
                <a:rect b="b" l="l" r="r" t="t"/>
                <a:pathLst>
                  <a:path extrusionOk="0" h="7030" w="3906">
                    <a:moveTo>
                      <a:pt x="337" y="3832"/>
                    </a:moveTo>
                    <a:cubicBezTo>
                      <a:pt x="1099" y="5737"/>
                      <a:pt x="2337" y="7070"/>
                      <a:pt x="3099" y="6785"/>
                    </a:cubicBezTo>
                    <a:cubicBezTo>
                      <a:pt x="3861" y="6499"/>
                      <a:pt x="3956" y="4689"/>
                      <a:pt x="3099" y="2784"/>
                    </a:cubicBezTo>
                    <a:cubicBezTo>
                      <a:pt x="2242" y="879"/>
                      <a:pt x="1099" y="-454"/>
                      <a:pt x="337" y="-168"/>
                    </a:cubicBezTo>
                    <a:cubicBezTo>
                      <a:pt x="-425" y="117"/>
                      <a:pt x="-330" y="1927"/>
                      <a:pt x="337"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94" name="Google Shape;1594;p11"/>
              <p:cNvSpPr/>
              <p:nvPr/>
            </p:nvSpPr>
            <p:spPr>
              <a:xfrm>
                <a:off x="6489445" y="4096589"/>
                <a:ext cx="47813" cy="47827"/>
              </a:xfrm>
              <a:custGeom>
                <a:rect b="b" l="l" r="r" t="t"/>
                <a:pathLst>
                  <a:path extrusionOk="0" h="47827" w="47813">
                    <a:moveTo>
                      <a:pt x="-168" y="22479"/>
                    </a:moveTo>
                    <a:cubicBezTo>
                      <a:pt x="-844" y="35662"/>
                      <a:pt x="9291" y="46911"/>
                      <a:pt x="22473" y="47587"/>
                    </a:cubicBezTo>
                    <a:cubicBezTo>
                      <a:pt x="35665" y="48273"/>
                      <a:pt x="46905" y="38129"/>
                      <a:pt x="47581" y="24946"/>
                    </a:cubicBezTo>
                    <a:cubicBezTo>
                      <a:pt x="48267" y="11754"/>
                      <a:pt x="38132" y="515"/>
                      <a:pt x="24940" y="-161"/>
                    </a:cubicBezTo>
                    <a:cubicBezTo>
                      <a:pt x="24702" y="-181"/>
                      <a:pt x="24454" y="-181"/>
                      <a:pt x="24216" y="-190"/>
                    </a:cubicBezTo>
                    <a:cubicBezTo>
                      <a:pt x="11234" y="-676"/>
                      <a:pt x="318" y="9468"/>
                      <a:pt x="-168" y="22451"/>
                    </a:cubicBezTo>
                    <a:cubicBezTo>
                      <a:pt x="-168" y="22460"/>
                      <a:pt x="-168" y="22470"/>
                      <a:pt x="-168" y="224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95" name="Google Shape;1595;p11"/>
              <p:cNvSpPr/>
              <p:nvPr/>
            </p:nvSpPr>
            <p:spPr>
              <a:xfrm>
                <a:off x="6523921" y="4108381"/>
                <a:ext cx="4012" cy="7123"/>
              </a:xfrm>
              <a:custGeom>
                <a:rect b="b" l="l" r="r" t="t"/>
                <a:pathLst>
                  <a:path extrusionOk="0" h="7123" w="4012">
                    <a:moveTo>
                      <a:pt x="408" y="3830"/>
                    </a:moveTo>
                    <a:cubicBezTo>
                      <a:pt x="1075" y="5830"/>
                      <a:pt x="2313" y="7164"/>
                      <a:pt x="3170" y="6878"/>
                    </a:cubicBezTo>
                    <a:cubicBezTo>
                      <a:pt x="4028" y="6592"/>
                      <a:pt x="4028" y="4782"/>
                      <a:pt x="3170" y="2877"/>
                    </a:cubicBezTo>
                    <a:cubicBezTo>
                      <a:pt x="2313" y="973"/>
                      <a:pt x="1265" y="-456"/>
                      <a:pt x="408" y="-170"/>
                    </a:cubicBezTo>
                    <a:cubicBezTo>
                      <a:pt x="-449" y="115"/>
                      <a:pt x="-354" y="2401"/>
                      <a:pt x="408"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96" name="Google Shape;1596;p11"/>
              <p:cNvSpPr/>
              <p:nvPr/>
            </p:nvSpPr>
            <p:spPr>
              <a:xfrm>
                <a:off x="6579647" y="4051921"/>
                <a:ext cx="47813" cy="47823"/>
              </a:xfrm>
              <a:custGeom>
                <a:rect b="b" l="l" r="r" t="t"/>
                <a:pathLst>
                  <a:path extrusionOk="0" h="47823" w="47813">
                    <a:moveTo>
                      <a:pt x="-168" y="22476"/>
                    </a:moveTo>
                    <a:cubicBezTo>
                      <a:pt x="-844" y="35658"/>
                      <a:pt x="9291" y="46907"/>
                      <a:pt x="22473" y="47584"/>
                    </a:cubicBezTo>
                    <a:cubicBezTo>
                      <a:pt x="35665" y="48270"/>
                      <a:pt x="46905" y="38125"/>
                      <a:pt x="47581" y="24943"/>
                    </a:cubicBezTo>
                    <a:cubicBezTo>
                      <a:pt x="48267" y="11751"/>
                      <a:pt x="38132" y="511"/>
                      <a:pt x="24940" y="-165"/>
                    </a:cubicBezTo>
                    <a:cubicBezTo>
                      <a:pt x="24702" y="-184"/>
                      <a:pt x="24454" y="-184"/>
                      <a:pt x="24216" y="-194"/>
                    </a:cubicBezTo>
                    <a:cubicBezTo>
                      <a:pt x="11243" y="-622"/>
                      <a:pt x="347" y="9503"/>
                      <a:pt x="-168" y="224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97" name="Google Shape;1597;p11"/>
              <p:cNvSpPr/>
              <p:nvPr/>
            </p:nvSpPr>
            <p:spPr>
              <a:xfrm>
                <a:off x="6614242" y="4063704"/>
                <a:ext cx="3858" cy="7032"/>
              </a:xfrm>
              <a:custGeom>
                <a:rect b="b" l="l" r="r" t="t"/>
                <a:pathLst>
                  <a:path extrusionOk="0" h="7032" w="3858">
                    <a:moveTo>
                      <a:pt x="289" y="3834"/>
                    </a:moveTo>
                    <a:cubicBezTo>
                      <a:pt x="1051" y="5739"/>
                      <a:pt x="2289" y="7073"/>
                      <a:pt x="3051" y="6787"/>
                    </a:cubicBezTo>
                    <a:cubicBezTo>
                      <a:pt x="3813" y="6501"/>
                      <a:pt x="3909" y="4787"/>
                      <a:pt x="3051" y="2787"/>
                    </a:cubicBezTo>
                    <a:cubicBezTo>
                      <a:pt x="2194" y="786"/>
                      <a:pt x="1146" y="-452"/>
                      <a:pt x="384" y="-166"/>
                    </a:cubicBezTo>
                    <a:cubicBezTo>
                      <a:pt x="-378" y="120"/>
                      <a:pt x="-378" y="1929"/>
                      <a:pt x="28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98" name="Google Shape;1598;p11"/>
              <p:cNvSpPr/>
              <p:nvPr/>
            </p:nvSpPr>
            <p:spPr>
              <a:xfrm>
                <a:off x="6535445" y="4076206"/>
                <a:ext cx="47814" cy="47831"/>
              </a:xfrm>
              <a:custGeom>
                <a:rect b="b" l="l" r="r" t="t"/>
                <a:pathLst>
                  <a:path extrusionOk="0" h="47831" w="47814">
                    <a:moveTo>
                      <a:pt x="-162" y="22384"/>
                    </a:moveTo>
                    <a:cubicBezTo>
                      <a:pt x="-895" y="35567"/>
                      <a:pt x="9201" y="46854"/>
                      <a:pt x="22384" y="47587"/>
                    </a:cubicBezTo>
                    <a:cubicBezTo>
                      <a:pt x="35566" y="48321"/>
                      <a:pt x="46844" y="38224"/>
                      <a:pt x="47577" y="25042"/>
                    </a:cubicBezTo>
                    <a:cubicBezTo>
                      <a:pt x="48311" y="11859"/>
                      <a:pt x="38224" y="572"/>
                      <a:pt x="25041" y="-162"/>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99" name="Google Shape;1599;p11"/>
              <p:cNvSpPr/>
              <p:nvPr/>
            </p:nvSpPr>
            <p:spPr>
              <a:xfrm>
                <a:off x="6570080" y="4087807"/>
                <a:ext cx="4050" cy="7123"/>
              </a:xfrm>
              <a:custGeom>
                <a:rect b="b" l="l" r="r" t="t"/>
                <a:pathLst>
                  <a:path extrusionOk="0" h="7123" w="4050">
                    <a:moveTo>
                      <a:pt x="445" y="3925"/>
                    </a:moveTo>
                    <a:cubicBezTo>
                      <a:pt x="1112" y="5830"/>
                      <a:pt x="2350" y="7164"/>
                      <a:pt x="3208" y="6878"/>
                    </a:cubicBezTo>
                    <a:cubicBezTo>
                      <a:pt x="4065" y="6592"/>
                      <a:pt x="4065" y="4782"/>
                      <a:pt x="3208" y="2878"/>
                    </a:cubicBezTo>
                    <a:cubicBezTo>
                      <a:pt x="2350" y="973"/>
                      <a:pt x="1207" y="-456"/>
                      <a:pt x="445" y="-170"/>
                    </a:cubicBezTo>
                    <a:cubicBezTo>
                      <a:pt x="-317" y="115"/>
                      <a:pt x="-507" y="2020"/>
                      <a:pt x="445"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00" name="Google Shape;1600;p11"/>
              <p:cNvSpPr/>
              <p:nvPr/>
            </p:nvSpPr>
            <p:spPr>
              <a:xfrm>
                <a:off x="6627843" y="4031629"/>
                <a:ext cx="47813" cy="47826"/>
              </a:xfrm>
              <a:custGeom>
                <a:rect b="b" l="l" r="r" t="t"/>
                <a:pathLst>
                  <a:path extrusionOk="0" h="47826" w="47813">
                    <a:moveTo>
                      <a:pt x="-168" y="22479"/>
                    </a:moveTo>
                    <a:cubicBezTo>
                      <a:pt x="-844" y="35662"/>
                      <a:pt x="9291" y="46911"/>
                      <a:pt x="22473" y="47587"/>
                    </a:cubicBezTo>
                    <a:cubicBezTo>
                      <a:pt x="35665" y="48273"/>
                      <a:pt x="46905" y="38129"/>
                      <a:pt x="47581" y="24946"/>
                    </a:cubicBezTo>
                    <a:cubicBezTo>
                      <a:pt x="48267" y="11754"/>
                      <a:pt x="38132" y="514"/>
                      <a:pt x="24940" y="-162"/>
                    </a:cubicBezTo>
                    <a:cubicBezTo>
                      <a:pt x="24702" y="-181"/>
                      <a:pt x="24454" y="-181"/>
                      <a:pt x="24216" y="-190"/>
                    </a:cubicBezTo>
                    <a:cubicBezTo>
                      <a:pt x="11234" y="-676"/>
                      <a:pt x="318" y="9468"/>
                      <a:pt x="-168" y="22451"/>
                    </a:cubicBezTo>
                    <a:cubicBezTo>
                      <a:pt x="-168" y="22460"/>
                      <a:pt x="-168" y="22470"/>
                      <a:pt x="-168" y="224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01" name="Google Shape;1601;p11"/>
              <p:cNvSpPr/>
              <p:nvPr/>
            </p:nvSpPr>
            <p:spPr>
              <a:xfrm>
                <a:off x="6662034" y="4043416"/>
                <a:ext cx="3977" cy="7125"/>
              </a:xfrm>
              <a:custGeom>
                <a:rect b="b" l="l" r="r" t="t"/>
                <a:pathLst>
                  <a:path extrusionOk="0" h="7125" w="3977">
                    <a:moveTo>
                      <a:pt x="408" y="3834"/>
                    </a:moveTo>
                    <a:cubicBezTo>
                      <a:pt x="1075" y="5739"/>
                      <a:pt x="2408" y="7168"/>
                      <a:pt x="3170" y="6882"/>
                    </a:cubicBezTo>
                    <a:cubicBezTo>
                      <a:pt x="3932" y="6597"/>
                      <a:pt x="4028" y="4787"/>
                      <a:pt x="3170" y="2787"/>
                    </a:cubicBezTo>
                    <a:cubicBezTo>
                      <a:pt x="2313" y="786"/>
                      <a:pt x="1265" y="-452"/>
                      <a:pt x="408" y="-166"/>
                    </a:cubicBezTo>
                    <a:cubicBezTo>
                      <a:pt x="-449" y="120"/>
                      <a:pt x="-354" y="1929"/>
                      <a:pt x="408"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02" name="Google Shape;1602;p11"/>
              <p:cNvSpPr/>
              <p:nvPr/>
            </p:nvSpPr>
            <p:spPr>
              <a:xfrm>
                <a:off x="6672891" y="4010963"/>
                <a:ext cx="47814" cy="47828"/>
              </a:xfrm>
              <a:custGeom>
                <a:rect b="b" l="l" r="r" t="t"/>
                <a:pathLst>
                  <a:path extrusionOk="0" h="47828" w="47814">
                    <a:moveTo>
                      <a:pt x="-162" y="22380"/>
                    </a:moveTo>
                    <a:cubicBezTo>
                      <a:pt x="-895" y="35563"/>
                      <a:pt x="9191" y="46850"/>
                      <a:pt x="22374" y="47584"/>
                    </a:cubicBezTo>
                    <a:cubicBezTo>
                      <a:pt x="35566" y="48317"/>
                      <a:pt x="46844" y="38221"/>
                      <a:pt x="47577" y="25038"/>
                    </a:cubicBezTo>
                    <a:cubicBezTo>
                      <a:pt x="48311" y="11856"/>
                      <a:pt x="38224" y="578"/>
                      <a:pt x="25041" y="-156"/>
                    </a:cubicBezTo>
                    <a:cubicBezTo>
                      <a:pt x="24736" y="-175"/>
                      <a:pt x="24431" y="-184"/>
                      <a:pt x="24127" y="-194"/>
                    </a:cubicBezTo>
                    <a:cubicBezTo>
                      <a:pt x="11201" y="-622"/>
                      <a:pt x="352" y="9455"/>
                      <a:pt x="-162" y="223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03" name="Google Shape;1603;p11"/>
              <p:cNvSpPr/>
              <p:nvPr/>
            </p:nvSpPr>
            <p:spPr>
              <a:xfrm>
                <a:off x="6707396" y="4022656"/>
                <a:ext cx="3989" cy="7123"/>
              </a:xfrm>
              <a:custGeom>
                <a:rect b="b" l="l" r="r" t="t"/>
                <a:pathLst>
                  <a:path extrusionOk="0" h="7123" w="3989">
                    <a:moveTo>
                      <a:pt x="289" y="3925"/>
                    </a:moveTo>
                    <a:cubicBezTo>
                      <a:pt x="1051" y="5830"/>
                      <a:pt x="2289" y="7164"/>
                      <a:pt x="3147" y="6878"/>
                    </a:cubicBezTo>
                    <a:cubicBezTo>
                      <a:pt x="4004" y="6592"/>
                      <a:pt x="4004" y="4782"/>
                      <a:pt x="3147" y="2877"/>
                    </a:cubicBezTo>
                    <a:cubicBezTo>
                      <a:pt x="2289" y="973"/>
                      <a:pt x="1146" y="-456"/>
                      <a:pt x="384" y="-170"/>
                    </a:cubicBezTo>
                    <a:cubicBezTo>
                      <a:pt x="-378" y="115"/>
                      <a:pt x="-378" y="2401"/>
                      <a:pt x="289"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04" name="Google Shape;1604;p11"/>
              <p:cNvSpPr/>
              <p:nvPr/>
            </p:nvSpPr>
            <p:spPr>
              <a:xfrm>
                <a:off x="6719373" y="3993148"/>
                <a:ext cx="47814" cy="47831"/>
              </a:xfrm>
              <a:custGeom>
                <a:rect b="b" l="l" r="r" t="t"/>
                <a:pathLst>
                  <a:path extrusionOk="0" h="47831" w="47814">
                    <a:moveTo>
                      <a:pt x="-162" y="22384"/>
                    </a:moveTo>
                    <a:cubicBezTo>
                      <a:pt x="-895" y="35567"/>
                      <a:pt x="9201" y="46854"/>
                      <a:pt x="22384" y="47587"/>
                    </a:cubicBezTo>
                    <a:cubicBezTo>
                      <a:pt x="35566" y="48321"/>
                      <a:pt x="46844" y="38224"/>
                      <a:pt x="47577" y="25042"/>
                    </a:cubicBezTo>
                    <a:cubicBezTo>
                      <a:pt x="48311" y="11859"/>
                      <a:pt x="38224" y="572"/>
                      <a:pt x="25041" y="-162"/>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05" name="Google Shape;1605;p11"/>
              <p:cNvSpPr/>
              <p:nvPr/>
            </p:nvSpPr>
            <p:spPr>
              <a:xfrm>
                <a:off x="6753855" y="4004558"/>
                <a:ext cx="4012" cy="7123"/>
              </a:xfrm>
              <a:custGeom>
                <a:rect b="b" l="l" r="r" t="t"/>
                <a:pathLst>
                  <a:path extrusionOk="0" h="7123" w="4012">
                    <a:moveTo>
                      <a:pt x="408" y="3926"/>
                    </a:moveTo>
                    <a:cubicBezTo>
                      <a:pt x="1170" y="5830"/>
                      <a:pt x="2313" y="7164"/>
                      <a:pt x="3170" y="6878"/>
                    </a:cubicBezTo>
                    <a:cubicBezTo>
                      <a:pt x="4028" y="6593"/>
                      <a:pt x="4028" y="4783"/>
                      <a:pt x="3170" y="2878"/>
                    </a:cubicBezTo>
                    <a:cubicBezTo>
                      <a:pt x="2313" y="973"/>
                      <a:pt x="1265" y="-456"/>
                      <a:pt x="408" y="-170"/>
                    </a:cubicBezTo>
                    <a:cubicBezTo>
                      <a:pt x="-449" y="115"/>
                      <a:pt x="-354" y="1925"/>
                      <a:pt x="408" y="392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06" name="Google Shape;1606;p11"/>
              <p:cNvSpPr/>
              <p:nvPr/>
            </p:nvSpPr>
            <p:spPr>
              <a:xfrm>
                <a:off x="6764426" y="3971526"/>
                <a:ext cx="47814" cy="47831"/>
              </a:xfrm>
              <a:custGeom>
                <a:rect b="b" l="l" r="r" t="t"/>
                <a:pathLst>
                  <a:path extrusionOk="0" h="47831" w="47814">
                    <a:moveTo>
                      <a:pt x="-162" y="22384"/>
                    </a:moveTo>
                    <a:cubicBezTo>
                      <a:pt x="-895" y="35567"/>
                      <a:pt x="9201" y="46854"/>
                      <a:pt x="22384" y="47588"/>
                    </a:cubicBezTo>
                    <a:cubicBezTo>
                      <a:pt x="35566" y="48321"/>
                      <a:pt x="46844" y="38224"/>
                      <a:pt x="47577" y="25042"/>
                    </a:cubicBezTo>
                    <a:cubicBezTo>
                      <a:pt x="48311" y="11859"/>
                      <a:pt x="38224" y="572"/>
                      <a:pt x="25041" y="-161"/>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07" name="Google Shape;1607;p11"/>
              <p:cNvSpPr/>
              <p:nvPr/>
            </p:nvSpPr>
            <p:spPr>
              <a:xfrm>
                <a:off x="6798822" y="3983032"/>
                <a:ext cx="3907" cy="7123"/>
              </a:xfrm>
              <a:custGeom>
                <a:rect b="b" l="l" r="r" t="t"/>
                <a:pathLst>
                  <a:path extrusionOk="0" h="7123" w="3907">
                    <a:moveTo>
                      <a:pt x="303" y="3925"/>
                    </a:moveTo>
                    <a:cubicBezTo>
                      <a:pt x="970" y="5830"/>
                      <a:pt x="2208" y="7164"/>
                      <a:pt x="3065" y="6878"/>
                    </a:cubicBezTo>
                    <a:cubicBezTo>
                      <a:pt x="3922" y="6592"/>
                      <a:pt x="3922" y="4782"/>
                      <a:pt x="3065" y="2878"/>
                    </a:cubicBezTo>
                    <a:cubicBezTo>
                      <a:pt x="2208" y="973"/>
                      <a:pt x="1065" y="-456"/>
                      <a:pt x="303" y="-170"/>
                    </a:cubicBezTo>
                    <a:cubicBezTo>
                      <a:pt x="-459" y="115"/>
                      <a:pt x="-269" y="2115"/>
                      <a:pt x="303"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08" name="Google Shape;1608;p11"/>
              <p:cNvSpPr/>
              <p:nvPr/>
            </p:nvSpPr>
            <p:spPr>
              <a:xfrm>
                <a:off x="6804817" y="3942094"/>
                <a:ext cx="47813" cy="47827"/>
              </a:xfrm>
              <a:custGeom>
                <a:rect b="b" l="l" r="r" t="t"/>
                <a:pathLst>
                  <a:path extrusionOk="0" h="47827" w="47813">
                    <a:moveTo>
                      <a:pt x="-168" y="22479"/>
                    </a:moveTo>
                    <a:cubicBezTo>
                      <a:pt x="-844" y="35662"/>
                      <a:pt x="9291" y="46911"/>
                      <a:pt x="22473" y="47587"/>
                    </a:cubicBezTo>
                    <a:cubicBezTo>
                      <a:pt x="35666" y="48273"/>
                      <a:pt x="46905" y="38129"/>
                      <a:pt x="47581" y="24946"/>
                    </a:cubicBezTo>
                    <a:cubicBezTo>
                      <a:pt x="48267" y="11754"/>
                      <a:pt x="38123" y="515"/>
                      <a:pt x="24940" y="-161"/>
                    </a:cubicBezTo>
                    <a:cubicBezTo>
                      <a:pt x="24702" y="-181"/>
                      <a:pt x="24455" y="-181"/>
                      <a:pt x="24217" y="-190"/>
                    </a:cubicBezTo>
                    <a:cubicBezTo>
                      <a:pt x="11234" y="-676"/>
                      <a:pt x="318" y="9468"/>
                      <a:pt x="-168" y="22451"/>
                    </a:cubicBezTo>
                    <a:cubicBezTo>
                      <a:pt x="-168" y="22460"/>
                      <a:pt x="-168" y="22470"/>
                      <a:pt x="-168" y="224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09" name="Google Shape;1609;p11"/>
              <p:cNvSpPr/>
              <p:nvPr/>
            </p:nvSpPr>
            <p:spPr>
              <a:xfrm>
                <a:off x="6839330" y="3953885"/>
                <a:ext cx="3976" cy="7123"/>
              </a:xfrm>
              <a:custGeom>
                <a:rect b="b" l="l" r="r" t="t"/>
                <a:pathLst>
                  <a:path extrusionOk="0" h="7123" w="3976">
                    <a:moveTo>
                      <a:pt x="372" y="3830"/>
                    </a:moveTo>
                    <a:cubicBezTo>
                      <a:pt x="1038" y="5830"/>
                      <a:pt x="2277" y="7164"/>
                      <a:pt x="3134" y="6878"/>
                    </a:cubicBezTo>
                    <a:cubicBezTo>
                      <a:pt x="3992" y="6592"/>
                      <a:pt x="3992" y="4782"/>
                      <a:pt x="3134" y="2877"/>
                    </a:cubicBezTo>
                    <a:cubicBezTo>
                      <a:pt x="2277" y="973"/>
                      <a:pt x="1134" y="-456"/>
                      <a:pt x="372" y="-170"/>
                    </a:cubicBezTo>
                    <a:cubicBezTo>
                      <a:pt x="-390" y="115"/>
                      <a:pt x="-390" y="1925"/>
                      <a:pt x="372"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10" name="Google Shape;1610;p11"/>
              <p:cNvSpPr/>
              <p:nvPr/>
            </p:nvSpPr>
            <p:spPr>
              <a:xfrm>
                <a:off x="6842531" y="3915900"/>
                <a:ext cx="47814" cy="47831"/>
              </a:xfrm>
              <a:custGeom>
                <a:rect b="b" l="l" r="r" t="t"/>
                <a:pathLst>
                  <a:path extrusionOk="0" h="47831" w="47814">
                    <a:moveTo>
                      <a:pt x="-162" y="22384"/>
                    </a:moveTo>
                    <a:cubicBezTo>
                      <a:pt x="-895" y="35567"/>
                      <a:pt x="9201" y="46854"/>
                      <a:pt x="22384" y="47588"/>
                    </a:cubicBezTo>
                    <a:cubicBezTo>
                      <a:pt x="35566" y="48321"/>
                      <a:pt x="46844" y="38224"/>
                      <a:pt x="47577" y="25042"/>
                    </a:cubicBezTo>
                    <a:cubicBezTo>
                      <a:pt x="48311" y="11859"/>
                      <a:pt x="38224" y="572"/>
                      <a:pt x="25041" y="-161"/>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11" name="Google Shape;1611;p11"/>
              <p:cNvSpPr/>
              <p:nvPr/>
            </p:nvSpPr>
            <p:spPr>
              <a:xfrm>
                <a:off x="6879564" y="3927692"/>
                <a:ext cx="3997" cy="7123"/>
              </a:xfrm>
              <a:custGeom>
                <a:rect b="b" l="l" r="r" t="t"/>
                <a:pathLst>
                  <a:path extrusionOk="0" h="7123" w="3997">
                    <a:moveTo>
                      <a:pt x="428" y="3830"/>
                    </a:moveTo>
                    <a:cubicBezTo>
                      <a:pt x="1190" y="5830"/>
                      <a:pt x="2428" y="7164"/>
                      <a:pt x="3190" y="6878"/>
                    </a:cubicBezTo>
                    <a:cubicBezTo>
                      <a:pt x="3952" y="6592"/>
                      <a:pt x="4048" y="4782"/>
                      <a:pt x="3190" y="2877"/>
                    </a:cubicBezTo>
                    <a:cubicBezTo>
                      <a:pt x="2333" y="973"/>
                      <a:pt x="1190" y="-456"/>
                      <a:pt x="333" y="-170"/>
                    </a:cubicBezTo>
                    <a:cubicBezTo>
                      <a:pt x="-524" y="115"/>
                      <a:pt x="-239" y="2115"/>
                      <a:pt x="428"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12" name="Google Shape;1612;p11"/>
              <p:cNvSpPr/>
              <p:nvPr/>
            </p:nvSpPr>
            <p:spPr>
              <a:xfrm>
                <a:off x="6879970" y="3878852"/>
                <a:ext cx="47623" cy="47633"/>
              </a:xfrm>
              <a:custGeom>
                <a:rect b="b" l="l" r="r" t="t"/>
                <a:pathLst>
                  <a:path extrusionOk="0" h="47633" w="47623">
                    <a:moveTo>
                      <a:pt x="-168" y="22380"/>
                    </a:moveTo>
                    <a:cubicBezTo>
                      <a:pt x="-844" y="35515"/>
                      <a:pt x="9243" y="46717"/>
                      <a:pt x="22378" y="47393"/>
                    </a:cubicBezTo>
                    <a:cubicBezTo>
                      <a:pt x="35513" y="48079"/>
                      <a:pt x="46714" y="37982"/>
                      <a:pt x="47391" y="24847"/>
                    </a:cubicBezTo>
                    <a:cubicBezTo>
                      <a:pt x="48077" y="11713"/>
                      <a:pt x="37980" y="511"/>
                      <a:pt x="24845" y="-165"/>
                    </a:cubicBezTo>
                    <a:cubicBezTo>
                      <a:pt x="24607" y="-184"/>
                      <a:pt x="24359" y="-184"/>
                      <a:pt x="24121" y="-194"/>
                    </a:cubicBezTo>
                    <a:cubicBezTo>
                      <a:pt x="11196" y="-622"/>
                      <a:pt x="347" y="9455"/>
                      <a:pt x="-168" y="223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13" name="Google Shape;1613;p11"/>
              <p:cNvSpPr/>
              <p:nvPr/>
            </p:nvSpPr>
            <p:spPr>
              <a:xfrm>
                <a:off x="6917054" y="3891020"/>
                <a:ext cx="3976" cy="7123"/>
              </a:xfrm>
              <a:custGeom>
                <a:rect b="b" l="l" r="r" t="t"/>
                <a:pathLst>
                  <a:path extrusionOk="0" h="7123" w="3976">
                    <a:moveTo>
                      <a:pt x="372" y="3830"/>
                    </a:moveTo>
                    <a:cubicBezTo>
                      <a:pt x="1038" y="5830"/>
                      <a:pt x="2277" y="7164"/>
                      <a:pt x="3134" y="6878"/>
                    </a:cubicBezTo>
                    <a:cubicBezTo>
                      <a:pt x="3991" y="6592"/>
                      <a:pt x="3991" y="4782"/>
                      <a:pt x="3134" y="2878"/>
                    </a:cubicBezTo>
                    <a:cubicBezTo>
                      <a:pt x="2277" y="973"/>
                      <a:pt x="1134" y="-456"/>
                      <a:pt x="372" y="-170"/>
                    </a:cubicBezTo>
                    <a:cubicBezTo>
                      <a:pt x="-390" y="115"/>
                      <a:pt x="-390" y="1925"/>
                      <a:pt x="372"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14" name="Google Shape;1614;p11"/>
              <p:cNvSpPr/>
              <p:nvPr/>
            </p:nvSpPr>
            <p:spPr>
              <a:xfrm>
                <a:off x="6914159" y="3840173"/>
                <a:ext cx="47814" cy="47835"/>
              </a:xfrm>
              <a:custGeom>
                <a:rect b="b" l="l" r="r" t="t"/>
                <a:pathLst>
                  <a:path extrusionOk="0" h="47835" w="47814">
                    <a:moveTo>
                      <a:pt x="-162" y="22388"/>
                    </a:moveTo>
                    <a:cubicBezTo>
                      <a:pt x="-895" y="35570"/>
                      <a:pt x="9201" y="46857"/>
                      <a:pt x="22384" y="47591"/>
                    </a:cubicBezTo>
                    <a:cubicBezTo>
                      <a:pt x="35566" y="48324"/>
                      <a:pt x="46844" y="38228"/>
                      <a:pt x="47577" y="25045"/>
                    </a:cubicBezTo>
                    <a:cubicBezTo>
                      <a:pt x="48311" y="11862"/>
                      <a:pt x="38224" y="575"/>
                      <a:pt x="25041" y="-158"/>
                    </a:cubicBezTo>
                    <a:cubicBezTo>
                      <a:pt x="24765" y="-168"/>
                      <a:pt x="24498" y="-177"/>
                      <a:pt x="24222" y="-187"/>
                    </a:cubicBezTo>
                    <a:cubicBezTo>
                      <a:pt x="11296" y="-720"/>
                      <a:pt x="381" y="9329"/>
                      <a:pt x="-153" y="22254"/>
                    </a:cubicBezTo>
                    <a:cubicBezTo>
                      <a:pt x="-162" y="22302"/>
                      <a:pt x="-162" y="22340"/>
                      <a:pt x="-162" y="2238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15" name="Google Shape;1615;p11"/>
              <p:cNvSpPr/>
              <p:nvPr/>
            </p:nvSpPr>
            <p:spPr>
              <a:xfrm>
                <a:off x="6951127" y="3851968"/>
                <a:ext cx="3967" cy="7123"/>
              </a:xfrm>
              <a:custGeom>
                <a:rect b="b" l="l" r="r" t="t"/>
                <a:pathLst>
                  <a:path extrusionOk="0" h="7123" w="3967">
                    <a:moveTo>
                      <a:pt x="398" y="3830"/>
                    </a:moveTo>
                    <a:cubicBezTo>
                      <a:pt x="1160" y="5830"/>
                      <a:pt x="2398" y="7164"/>
                      <a:pt x="3160" y="6878"/>
                    </a:cubicBezTo>
                    <a:cubicBezTo>
                      <a:pt x="3922" y="6592"/>
                      <a:pt x="4018" y="4782"/>
                      <a:pt x="3160" y="2878"/>
                    </a:cubicBezTo>
                    <a:cubicBezTo>
                      <a:pt x="2303" y="973"/>
                      <a:pt x="1160" y="-456"/>
                      <a:pt x="303" y="-170"/>
                    </a:cubicBezTo>
                    <a:cubicBezTo>
                      <a:pt x="-554" y="115"/>
                      <a:pt x="-173" y="1639"/>
                      <a:pt x="398"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16" name="Google Shape;1616;p11"/>
              <p:cNvSpPr/>
              <p:nvPr/>
            </p:nvSpPr>
            <p:spPr>
              <a:xfrm>
                <a:off x="6948544" y="3794742"/>
                <a:ext cx="47814" cy="47831"/>
              </a:xfrm>
              <a:custGeom>
                <a:rect b="b" l="l" r="r" t="t"/>
                <a:pathLst>
                  <a:path extrusionOk="0" h="47831" w="47814">
                    <a:moveTo>
                      <a:pt x="-162" y="22384"/>
                    </a:moveTo>
                    <a:cubicBezTo>
                      <a:pt x="-896" y="35567"/>
                      <a:pt x="9201" y="46854"/>
                      <a:pt x="22383" y="47588"/>
                    </a:cubicBezTo>
                    <a:cubicBezTo>
                      <a:pt x="35566" y="48321"/>
                      <a:pt x="46844" y="38224"/>
                      <a:pt x="47577" y="25042"/>
                    </a:cubicBezTo>
                    <a:cubicBezTo>
                      <a:pt x="48311" y="11859"/>
                      <a:pt x="38224" y="572"/>
                      <a:pt x="25041" y="-161"/>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17" name="Google Shape;1617;p11"/>
              <p:cNvSpPr/>
              <p:nvPr/>
            </p:nvSpPr>
            <p:spPr>
              <a:xfrm>
                <a:off x="6985578" y="3806534"/>
                <a:ext cx="3997" cy="7123"/>
              </a:xfrm>
              <a:custGeom>
                <a:rect b="b" l="l" r="r" t="t"/>
                <a:pathLst>
                  <a:path extrusionOk="0" h="7123" w="3997">
                    <a:moveTo>
                      <a:pt x="428" y="3925"/>
                    </a:moveTo>
                    <a:cubicBezTo>
                      <a:pt x="1190" y="5830"/>
                      <a:pt x="2428" y="7164"/>
                      <a:pt x="3191" y="6878"/>
                    </a:cubicBezTo>
                    <a:cubicBezTo>
                      <a:pt x="3952" y="6592"/>
                      <a:pt x="4048" y="4782"/>
                      <a:pt x="3191" y="2877"/>
                    </a:cubicBezTo>
                    <a:cubicBezTo>
                      <a:pt x="2333" y="973"/>
                      <a:pt x="1190" y="-456"/>
                      <a:pt x="333" y="-170"/>
                    </a:cubicBezTo>
                    <a:cubicBezTo>
                      <a:pt x="-524" y="115"/>
                      <a:pt x="-239" y="1925"/>
                      <a:pt x="428"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18" name="Google Shape;1618;p11"/>
              <p:cNvSpPr/>
              <p:nvPr/>
            </p:nvSpPr>
            <p:spPr>
              <a:xfrm>
                <a:off x="5852146" y="4286797"/>
                <a:ext cx="47813" cy="47965"/>
              </a:xfrm>
              <a:custGeom>
                <a:rect b="b" l="l" r="r" t="t"/>
                <a:pathLst>
                  <a:path extrusionOk="0" h="47965" w="47813">
                    <a:moveTo>
                      <a:pt x="42104" y="8580"/>
                    </a:moveTo>
                    <a:cubicBezTo>
                      <a:pt x="50534" y="18743"/>
                      <a:pt x="49134" y="33812"/>
                      <a:pt x="38980" y="42241"/>
                    </a:cubicBezTo>
                    <a:cubicBezTo>
                      <a:pt x="28817" y="50680"/>
                      <a:pt x="13748" y="49281"/>
                      <a:pt x="5309" y="39117"/>
                    </a:cubicBezTo>
                    <a:cubicBezTo>
                      <a:pt x="-3120" y="28963"/>
                      <a:pt x="-1720" y="13886"/>
                      <a:pt x="8443" y="5456"/>
                    </a:cubicBezTo>
                    <a:cubicBezTo>
                      <a:pt x="8643" y="5284"/>
                      <a:pt x="8843" y="5122"/>
                      <a:pt x="9052" y="4961"/>
                    </a:cubicBezTo>
                    <a:cubicBezTo>
                      <a:pt x="19177" y="-3155"/>
                      <a:pt x="33970" y="-1536"/>
                      <a:pt x="42104" y="85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19" name="Google Shape;1619;p11"/>
              <p:cNvSpPr/>
              <p:nvPr/>
            </p:nvSpPr>
            <p:spPr>
              <a:xfrm>
                <a:off x="5859282" y="4307834"/>
                <a:ext cx="2942" cy="7311"/>
              </a:xfrm>
              <a:custGeom>
                <a:rect b="b" l="l" r="r" t="t"/>
                <a:pathLst>
                  <a:path extrusionOk="0" h="7311" w="2942">
                    <a:moveTo>
                      <a:pt x="2489" y="2973"/>
                    </a:moveTo>
                    <a:cubicBezTo>
                      <a:pt x="3060" y="4973"/>
                      <a:pt x="2489" y="6783"/>
                      <a:pt x="2489" y="7068"/>
                    </a:cubicBezTo>
                    <a:cubicBezTo>
                      <a:pt x="2489" y="7354"/>
                      <a:pt x="488" y="5925"/>
                      <a:pt x="12" y="3925"/>
                    </a:cubicBezTo>
                    <a:cubicBezTo>
                      <a:pt x="-464" y="1925"/>
                      <a:pt x="12" y="115"/>
                      <a:pt x="12" y="-170"/>
                    </a:cubicBezTo>
                    <a:cubicBezTo>
                      <a:pt x="12" y="-456"/>
                      <a:pt x="1917" y="972"/>
                      <a:pt x="2489" y="29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20" name="Google Shape;1620;p11"/>
              <p:cNvSpPr/>
              <p:nvPr/>
            </p:nvSpPr>
            <p:spPr>
              <a:xfrm>
                <a:off x="5813429" y="4301710"/>
                <a:ext cx="47816" cy="47965"/>
              </a:xfrm>
              <a:custGeom>
                <a:rect b="b" l="l" r="r" t="t"/>
                <a:pathLst>
                  <a:path extrusionOk="0" h="47965" w="47816">
                    <a:moveTo>
                      <a:pt x="42055" y="8525"/>
                    </a:moveTo>
                    <a:cubicBezTo>
                      <a:pt x="50522" y="18660"/>
                      <a:pt x="49170" y="33738"/>
                      <a:pt x="39035" y="42196"/>
                    </a:cubicBezTo>
                    <a:cubicBezTo>
                      <a:pt x="28901" y="50664"/>
                      <a:pt x="13823" y="49311"/>
                      <a:pt x="5355" y="39177"/>
                    </a:cubicBezTo>
                    <a:cubicBezTo>
                      <a:pt x="-3103" y="29042"/>
                      <a:pt x="-1751" y="13974"/>
                      <a:pt x="8384" y="5506"/>
                    </a:cubicBezTo>
                    <a:cubicBezTo>
                      <a:pt x="8584" y="5335"/>
                      <a:pt x="8793" y="5163"/>
                      <a:pt x="9003" y="5001"/>
                    </a:cubicBezTo>
                    <a:cubicBezTo>
                      <a:pt x="19109" y="-3143"/>
                      <a:pt x="33892" y="-1561"/>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21" name="Google Shape;1621;p11"/>
              <p:cNvSpPr/>
              <p:nvPr/>
            </p:nvSpPr>
            <p:spPr>
              <a:xfrm>
                <a:off x="5820392" y="4322695"/>
                <a:ext cx="3431" cy="7291"/>
              </a:xfrm>
              <a:custGeom>
                <a:rect b="b" l="l" r="r" t="t"/>
                <a:pathLst>
                  <a:path extrusionOk="0" h="7291" w="3431">
                    <a:moveTo>
                      <a:pt x="2992" y="2971"/>
                    </a:moveTo>
                    <a:cubicBezTo>
                      <a:pt x="3564" y="4971"/>
                      <a:pt x="2992" y="6876"/>
                      <a:pt x="2516" y="7066"/>
                    </a:cubicBezTo>
                    <a:cubicBezTo>
                      <a:pt x="2040" y="7257"/>
                      <a:pt x="611" y="5924"/>
                      <a:pt x="40" y="3923"/>
                    </a:cubicBezTo>
                    <a:cubicBezTo>
                      <a:pt x="-532" y="1923"/>
                      <a:pt x="40" y="113"/>
                      <a:pt x="516" y="-172"/>
                    </a:cubicBezTo>
                    <a:cubicBezTo>
                      <a:pt x="992" y="-458"/>
                      <a:pt x="2421" y="1066"/>
                      <a:pt x="2992" y="297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22" name="Google Shape;1622;p11"/>
              <p:cNvSpPr/>
              <p:nvPr/>
            </p:nvSpPr>
            <p:spPr>
              <a:xfrm>
                <a:off x="5775996" y="4309806"/>
                <a:ext cx="47816" cy="47967"/>
              </a:xfrm>
              <a:custGeom>
                <a:rect b="b" l="l" r="r" t="t"/>
                <a:pathLst>
                  <a:path extrusionOk="0" h="47967" w="47816">
                    <a:moveTo>
                      <a:pt x="42055" y="8525"/>
                    </a:moveTo>
                    <a:cubicBezTo>
                      <a:pt x="50522" y="18660"/>
                      <a:pt x="49170" y="33738"/>
                      <a:pt x="39035" y="42206"/>
                    </a:cubicBezTo>
                    <a:cubicBezTo>
                      <a:pt x="28900" y="50664"/>
                      <a:pt x="13823" y="49311"/>
                      <a:pt x="5355" y="39177"/>
                    </a:cubicBezTo>
                    <a:cubicBezTo>
                      <a:pt x="-3103" y="29042"/>
                      <a:pt x="-1751" y="13974"/>
                      <a:pt x="8384" y="5506"/>
                    </a:cubicBezTo>
                    <a:cubicBezTo>
                      <a:pt x="8584" y="5334"/>
                      <a:pt x="8793" y="5163"/>
                      <a:pt x="9003" y="5001"/>
                    </a:cubicBezTo>
                    <a:cubicBezTo>
                      <a:pt x="19109" y="-3143"/>
                      <a:pt x="33892" y="-1562"/>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23" name="Google Shape;1623;p11"/>
              <p:cNvSpPr/>
              <p:nvPr/>
            </p:nvSpPr>
            <p:spPr>
              <a:xfrm>
                <a:off x="5782658" y="4330903"/>
                <a:ext cx="3445" cy="7179"/>
              </a:xfrm>
              <a:custGeom>
                <a:rect b="b" l="l" r="r" t="t"/>
                <a:pathLst>
                  <a:path extrusionOk="0" h="7179" w="3445">
                    <a:moveTo>
                      <a:pt x="3007" y="2955"/>
                    </a:moveTo>
                    <a:cubicBezTo>
                      <a:pt x="3579" y="4859"/>
                      <a:pt x="3007" y="6765"/>
                      <a:pt x="2531" y="6955"/>
                    </a:cubicBezTo>
                    <a:cubicBezTo>
                      <a:pt x="2054" y="7145"/>
                      <a:pt x="626" y="5812"/>
                      <a:pt x="54" y="3812"/>
                    </a:cubicBezTo>
                    <a:cubicBezTo>
                      <a:pt x="-517" y="1811"/>
                      <a:pt x="54" y="2"/>
                      <a:pt x="54" y="-189"/>
                    </a:cubicBezTo>
                    <a:cubicBezTo>
                      <a:pt x="54" y="-379"/>
                      <a:pt x="2436" y="954"/>
                      <a:pt x="3007" y="29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24" name="Google Shape;1624;p11"/>
              <p:cNvSpPr/>
              <p:nvPr/>
            </p:nvSpPr>
            <p:spPr>
              <a:xfrm>
                <a:off x="5731179" y="4316324"/>
                <a:ext cx="47813" cy="47965"/>
              </a:xfrm>
              <a:custGeom>
                <a:rect b="b" l="l" r="r" t="t"/>
                <a:pathLst>
                  <a:path extrusionOk="0" h="47965" w="47813">
                    <a:moveTo>
                      <a:pt x="42104" y="8580"/>
                    </a:moveTo>
                    <a:cubicBezTo>
                      <a:pt x="50534" y="18743"/>
                      <a:pt x="49134" y="33812"/>
                      <a:pt x="38980" y="42242"/>
                    </a:cubicBezTo>
                    <a:cubicBezTo>
                      <a:pt x="28817" y="50681"/>
                      <a:pt x="13748" y="49280"/>
                      <a:pt x="5309" y="39117"/>
                    </a:cubicBezTo>
                    <a:cubicBezTo>
                      <a:pt x="-3120" y="28964"/>
                      <a:pt x="-1720" y="13885"/>
                      <a:pt x="8443" y="5456"/>
                    </a:cubicBezTo>
                    <a:cubicBezTo>
                      <a:pt x="8643" y="5285"/>
                      <a:pt x="8843" y="5123"/>
                      <a:pt x="9052" y="4961"/>
                    </a:cubicBezTo>
                    <a:cubicBezTo>
                      <a:pt x="19178" y="-3155"/>
                      <a:pt x="33970" y="-1535"/>
                      <a:pt x="42104" y="85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25" name="Google Shape;1625;p11"/>
              <p:cNvSpPr/>
              <p:nvPr/>
            </p:nvSpPr>
            <p:spPr>
              <a:xfrm>
                <a:off x="5738176" y="4337362"/>
                <a:ext cx="3445" cy="7311"/>
              </a:xfrm>
              <a:custGeom>
                <a:rect b="b" l="l" r="r" t="t"/>
                <a:pathLst>
                  <a:path extrusionOk="0" h="7311" w="3445">
                    <a:moveTo>
                      <a:pt x="3007" y="2973"/>
                    </a:moveTo>
                    <a:cubicBezTo>
                      <a:pt x="3579" y="4973"/>
                      <a:pt x="3007" y="6783"/>
                      <a:pt x="2531" y="7069"/>
                    </a:cubicBezTo>
                    <a:cubicBezTo>
                      <a:pt x="2054" y="7354"/>
                      <a:pt x="626" y="5926"/>
                      <a:pt x="54" y="3925"/>
                    </a:cubicBezTo>
                    <a:cubicBezTo>
                      <a:pt x="-517" y="1925"/>
                      <a:pt x="54" y="115"/>
                      <a:pt x="54" y="-170"/>
                    </a:cubicBezTo>
                    <a:cubicBezTo>
                      <a:pt x="54" y="-456"/>
                      <a:pt x="2340" y="973"/>
                      <a:pt x="3007" y="29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26" name="Google Shape;1626;p11"/>
              <p:cNvSpPr/>
              <p:nvPr/>
            </p:nvSpPr>
            <p:spPr>
              <a:xfrm>
                <a:off x="5681984" y="4329809"/>
                <a:ext cx="47816" cy="47967"/>
              </a:xfrm>
              <a:custGeom>
                <a:rect b="b" l="l" r="r" t="t"/>
                <a:pathLst>
                  <a:path extrusionOk="0" h="47967" w="47816">
                    <a:moveTo>
                      <a:pt x="42055" y="8526"/>
                    </a:moveTo>
                    <a:cubicBezTo>
                      <a:pt x="50522" y="18660"/>
                      <a:pt x="49170" y="33738"/>
                      <a:pt x="39035" y="42206"/>
                    </a:cubicBezTo>
                    <a:cubicBezTo>
                      <a:pt x="28900" y="50664"/>
                      <a:pt x="13822" y="49311"/>
                      <a:pt x="5355" y="39177"/>
                    </a:cubicBezTo>
                    <a:cubicBezTo>
                      <a:pt x="-3103" y="29042"/>
                      <a:pt x="-1751" y="13974"/>
                      <a:pt x="8384" y="5506"/>
                    </a:cubicBezTo>
                    <a:cubicBezTo>
                      <a:pt x="8584" y="5334"/>
                      <a:pt x="8793" y="5163"/>
                      <a:pt x="9003" y="5001"/>
                    </a:cubicBezTo>
                    <a:cubicBezTo>
                      <a:pt x="19109" y="-3143"/>
                      <a:pt x="33892" y="-1562"/>
                      <a:pt x="42055" y="852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27" name="Google Shape;1627;p11"/>
              <p:cNvSpPr/>
              <p:nvPr/>
            </p:nvSpPr>
            <p:spPr>
              <a:xfrm>
                <a:off x="5688932" y="4350887"/>
                <a:ext cx="3445" cy="7198"/>
              </a:xfrm>
              <a:custGeom>
                <a:rect b="b" l="l" r="r" t="t"/>
                <a:pathLst>
                  <a:path extrusionOk="0" h="7198" w="3445">
                    <a:moveTo>
                      <a:pt x="3007" y="2973"/>
                    </a:moveTo>
                    <a:cubicBezTo>
                      <a:pt x="3579" y="4878"/>
                      <a:pt x="3007" y="6783"/>
                      <a:pt x="2531" y="6973"/>
                    </a:cubicBezTo>
                    <a:cubicBezTo>
                      <a:pt x="2054" y="7164"/>
                      <a:pt x="626" y="5830"/>
                      <a:pt x="54" y="3830"/>
                    </a:cubicBezTo>
                    <a:cubicBezTo>
                      <a:pt x="-517" y="1830"/>
                      <a:pt x="54" y="115"/>
                      <a:pt x="54" y="-170"/>
                    </a:cubicBezTo>
                    <a:cubicBezTo>
                      <a:pt x="54" y="-456"/>
                      <a:pt x="2436" y="972"/>
                      <a:pt x="3007" y="29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28" name="Google Shape;1628;p11"/>
              <p:cNvSpPr/>
              <p:nvPr/>
            </p:nvSpPr>
            <p:spPr>
              <a:xfrm>
                <a:off x="5629025" y="4340915"/>
                <a:ext cx="47816" cy="48003"/>
              </a:xfrm>
              <a:custGeom>
                <a:rect b="b" l="l" r="r" t="t"/>
                <a:pathLst>
                  <a:path extrusionOk="0" h="48003" w="47816">
                    <a:moveTo>
                      <a:pt x="42055" y="8564"/>
                    </a:moveTo>
                    <a:cubicBezTo>
                      <a:pt x="50522" y="18698"/>
                      <a:pt x="49170" y="33776"/>
                      <a:pt x="39035" y="42235"/>
                    </a:cubicBezTo>
                    <a:cubicBezTo>
                      <a:pt x="28900" y="50702"/>
                      <a:pt x="13822" y="49350"/>
                      <a:pt x="5355" y="39215"/>
                    </a:cubicBezTo>
                    <a:cubicBezTo>
                      <a:pt x="-3103" y="29080"/>
                      <a:pt x="-1751" y="14012"/>
                      <a:pt x="8384" y="5544"/>
                    </a:cubicBezTo>
                    <a:cubicBezTo>
                      <a:pt x="8584" y="5373"/>
                      <a:pt x="8793" y="5201"/>
                      <a:pt x="9003" y="5039"/>
                    </a:cubicBezTo>
                    <a:cubicBezTo>
                      <a:pt x="19052" y="-3123"/>
                      <a:pt x="33806" y="-1590"/>
                      <a:pt x="41959" y="8449"/>
                    </a:cubicBezTo>
                    <a:cubicBezTo>
                      <a:pt x="41997" y="8488"/>
                      <a:pt x="42026" y="8526"/>
                      <a:pt x="42055" y="856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29" name="Google Shape;1629;p11"/>
              <p:cNvSpPr/>
              <p:nvPr/>
            </p:nvSpPr>
            <p:spPr>
              <a:xfrm>
                <a:off x="5636369" y="4362050"/>
                <a:ext cx="3065" cy="7198"/>
              </a:xfrm>
              <a:custGeom>
                <a:rect b="b" l="l" r="r" t="t"/>
                <a:pathLst>
                  <a:path extrusionOk="0" h="7198" w="3065">
                    <a:moveTo>
                      <a:pt x="2611" y="2955"/>
                    </a:moveTo>
                    <a:cubicBezTo>
                      <a:pt x="3183" y="4860"/>
                      <a:pt x="2611" y="6669"/>
                      <a:pt x="2611" y="6955"/>
                    </a:cubicBezTo>
                    <a:cubicBezTo>
                      <a:pt x="2611" y="7241"/>
                      <a:pt x="611" y="5812"/>
                      <a:pt x="40" y="3812"/>
                    </a:cubicBezTo>
                    <a:cubicBezTo>
                      <a:pt x="-532" y="1812"/>
                      <a:pt x="40" y="2"/>
                      <a:pt x="516" y="-189"/>
                    </a:cubicBezTo>
                    <a:cubicBezTo>
                      <a:pt x="992" y="-379"/>
                      <a:pt x="2040" y="954"/>
                      <a:pt x="2611" y="29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30" name="Google Shape;1630;p11"/>
              <p:cNvSpPr/>
              <p:nvPr/>
            </p:nvSpPr>
            <p:spPr>
              <a:xfrm>
                <a:off x="5581400" y="4344326"/>
                <a:ext cx="47816" cy="47926"/>
              </a:xfrm>
              <a:custGeom>
                <a:rect b="b" l="l" r="r" t="t"/>
                <a:pathLst>
                  <a:path extrusionOk="0" h="47926" w="47816">
                    <a:moveTo>
                      <a:pt x="42055" y="8486"/>
                    </a:moveTo>
                    <a:cubicBezTo>
                      <a:pt x="50522" y="18621"/>
                      <a:pt x="49170" y="33699"/>
                      <a:pt x="39035" y="42157"/>
                    </a:cubicBezTo>
                    <a:cubicBezTo>
                      <a:pt x="28900" y="50625"/>
                      <a:pt x="13822" y="49272"/>
                      <a:pt x="5355" y="39138"/>
                    </a:cubicBezTo>
                    <a:cubicBezTo>
                      <a:pt x="-3103" y="29003"/>
                      <a:pt x="-1751" y="13935"/>
                      <a:pt x="8384" y="5467"/>
                    </a:cubicBezTo>
                    <a:cubicBezTo>
                      <a:pt x="8584" y="5296"/>
                      <a:pt x="8793" y="5124"/>
                      <a:pt x="9003" y="4962"/>
                    </a:cubicBezTo>
                    <a:cubicBezTo>
                      <a:pt x="19118" y="-3125"/>
                      <a:pt x="33863" y="-1553"/>
                      <a:pt x="42055" y="848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31" name="Google Shape;1631;p11"/>
              <p:cNvSpPr/>
              <p:nvPr/>
            </p:nvSpPr>
            <p:spPr>
              <a:xfrm>
                <a:off x="5586443" y="4367003"/>
                <a:ext cx="3445" cy="7179"/>
              </a:xfrm>
              <a:custGeom>
                <a:rect b="b" l="l" r="r" t="t"/>
                <a:pathLst>
                  <a:path extrusionOk="0" h="7179" w="3445">
                    <a:moveTo>
                      <a:pt x="3007" y="2954"/>
                    </a:moveTo>
                    <a:cubicBezTo>
                      <a:pt x="3579" y="4859"/>
                      <a:pt x="3007" y="6764"/>
                      <a:pt x="2531" y="6955"/>
                    </a:cubicBezTo>
                    <a:cubicBezTo>
                      <a:pt x="2054" y="7145"/>
                      <a:pt x="626" y="5812"/>
                      <a:pt x="54" y="3812"/>
                    </a:cubicBezTo>
                    <a:cubicBezTo>
                      <a:pt x="-517" y="1811"/>
                      <a:pt x="54" y="2"/>
                      <a:pt x="54" y="-189"/>
                    </a:cubicBezTo>
                    <a:cubicBezTo>
                      <a:pt x="54" y="-379"/>
                      <a:pt x="2245" y="954"/>
                      <a:pt x="3007" y="295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32" name="Google Shape;1632;p11"/>
              <p:cNvSpPr/>
              <p:nvPr/>
            </p:nvSpPr>
            <p:spPr>
              <a:xfrm>
                <a:off x="5539204" y="4353336"/>
                <a:ext cx="47816" cy="47965"/>
              </a:xfrm>
              <a:custGeom>
                <a:rect b="b" l="l" r="r" t="t"/>
                <a:pathLst>
                  <a:path extrusionOk="0" h="47965" w="47816">
                    <a:moveTo>
                      <a:pt x="42055" y="8525"/>
                    </a:moveTo>
                    <a:cubicBezTo>
                      <a:pt x="50522" y="18660"/>
                      <a:pt x="49170" y="33738"/>
                      <a:pt x="39035" y="42196"/>
                    </a:cubicBezTo>
                    <a:cubicBezTo>
                      <a:pt x="28901" y="50664"/>
                      <a:pt x="13823" y="49311"/>
                      <a:pt x="5355" y="39177"/>
                    </a:cubicBezTo>
                    <a:cubicBezTo>
                      <a:pt x="-3103" y="29042"/>
                      <a:pt x="-1751" y="13974"/>
                      <a:pt x="8384" y="5506"/>
                    </a:cubicBezTo>
                    <a:cubicBezTo>
                      <a:pt x="8584" y="5334"/>
                      <a:pt x="8793" y="5163"/>
                      <a:pt x="9003" y="5001"/>
                    </a:cubicBezTo>
                    <a:cubicBezTo>
                      <a:pt x="19109" y="-3143"/>
                      <a:pt x="33892" y="-1562"/>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33" name="Google Shape;1633;p11"/>
              <p:cNvSpPr/>
              <p:nvPr/>
            </p:nvSpPr>
            <p:spPr>
              <a:xfrm>
                <a:off x="5544533" y="4376041"/>
                <a:ext cx="3124" cy="7190"/>
              </a:xfrm>
              <a:custGeom>
                <a:rect b="b" l="l" r="r" t="t"/>
                <a:pathLst>
                  <a:path extrusionOk="0" h="7190" w="3124">
                    <a:moveTo>
                      <a:pt x="2531" y="2965"/>
                    </a:moveTo>
                    <a:cubicBezTo>
                      <a:pt x="3102" y="4965"/>
                      <a:pt x="3007" y="6775"/>
                      <a:pt x="2531" y="6966"/>
                    </a:cubicBezTo>
                    <a:cubicBezTo>
                      <a:pt x="2054" y="7156"/>
                      <a:pt x="626" y="5823"/>
                      <a:pt x="54" y="3822"/>
                    </a:cubicBezTo>
                    <a:cubicBezTo>
                      <a:pt x="-517" y="1822"/>
                      <a:pt x="54" y="108"/>
                      <a:pt x="54" y="-178"/>
                    </a:cubicBezTo>
                    <a:cubicBezTo>
                      <a:pt x="54" y="-464"/>
                      <a:pt x="1959" y="1441"/>
                      <a:pt x="2531" y="29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34" name="Google Shape;1634;p11"/>
              <p:cNvSpPr/>
              <p:nvPr/>
            </p:nvSpPr>
            <p:spPr>
              <a:xfrm>
                <a:off x="5497104" y="4358423"/>
                <a:ext cx="47816" cy="47928"/>
              </a:xfrm>
              <a:custGeom>
                <a:rect b="b" l="l" r="r" t="t"/>
                <a:pathLst>
                  <a:path extrusionOk="0" h="47928" w="47816">
                    <a:moveTo>
                      <a:pt x="42055" y="8487"/>
                    </a:moveTo>
                    <a:cubicBezTo>
                      <a:pt x="50522" y="18621"/>
                      <a:pt x="49170" y="33699"/>
                      <a:pt x="39035" y="42167"/>
                    </a:cubicBezTo>
                    <a:cubicBezTo>
                      <a:pt x="28900" y="50625"/>
                      <a:pt x="13823" y="49272"/>
                      <a:pt x="5355" y="39138"/>
                    </a:cubicBezTo>
                    <a:cubicBezTo>
                      <a:pt x="-3103" y="29003"/>
                      <a:pt x="-1751" y="13935"/>
                      <a:pt x="8384" y="5467"/>
                    </a:cubicBezTo>
                    <a:cubicBezTo>
                      <a:pt x="8584" y="5296"/>
                      <a:pt x="8793" y="5124"/>
                      <a:pt x="9003" y="4962"/>
                    </a:cubicBezTo>
                    <a:cubicBezTo>
                      <a:pt x="19118" y="-3125"/>
                      <a:pt x="33863" y="-1553"/>
                      <a:pt x="42055" y="84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35" name="Google Shape;1635;p11"/>
              <p:cNvSpPr/>
              <p:nvPr/>
            </p:nvSpPr>
            <p:spPr>
              <a:xfrm>
                <a:off x="5501971" y="4381100"/>
                <a:ext cx="3431" cy="7179"/>
              </a:xfrm>
              <a:custGeom>
                <a:rect b="b" l="l" r="r" t="t"/>
                <a:pathLst>
                  <a:path extrusionOk="0" h="7179" w="3431">
                    <a:moveTo>
                      <a:pt x="2992" y="2955"/>
                    </a:moveTo>
                    <a:cubicBezTo>
                      <a:pt x="3564" y="4860"/>
                      <a:pt x="2992" y="6765"/>
                      <a:pt x="2516" y="6955"/>
                    </a:cubicBezTo>
                    <a:cubicBezTo>
                      <a:pt x="2040" y="7146"/>
                      <a:pt x="611" y="5812"/>
                      <a:pt x="40" y="3812"/>
                    </a:cubicBezTo>
                    <a:cubicBezTo>
                      <a:pt x="-532" y="1812"/>
                      <a:pt x="40" y="2"/>
                      <a:pt x="516" y="-189"/>
                    </a:cubicBezTo>
                    <a:cubicBezTo>
                      <a:pt x="992" y="-379"/>
                      <a:pt x="2421" y="954"/>
                      <a:pt x="2992" y="29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36" name="Google Shape;1636;p11"/>
              <p:cNvSpPr/>
              <p:nvPr/>
            </p:nvSpPr>
            <p:spPr>
              <a:xfrm>
                <a:off x="5452146" y="4368957"/>
                <a:ext cx="47816" cy="47965"/>
              </a:xfrm>
              <a:custGeom>
                <a:rect b="b" l="l" r="r" t="t"/>
                <a:pathLst>
                  <a:path extrusionOk="0" h="47965" w="47816">
                    <a:moveTo>
                      <a:pt x="42055" y="8525"/>
                    </a:moveTo>
                    <a:cubicBezTo>
                      <a:pt x="50522" y="18660"/>
                      <a:pt x="49170" y="33738"/>
                      <a:pt x="39035" y="42196"/>
                    </a:cubicBezTo>
                    <a:cubicBezTo>
                      <a:pt x="28900" y="50664"/>
                      <a:pt x="13823" y="49312"/>
                      <a:pt x="5355" y="39177"/>
                    </a:cubicBezTo>
                    <a:cubicBezTo>
                      <a:pt x="-3103" y="29042"/>
                      <a:pt x="-1751" y="13974"/>
                      <a:pt x="8384" y="5506"/>
                    </a:cubicBezTo>
                    <a:cubicBezTo>
                      <a:pt x="8584" y="5335"/>
                      <a:pt x="8793" y="5163"/>
                      <a:pt x="9003" y="5001"/>
                    </a:cubicBezTo>
                    <a:cubicBezTo>
                      <a:pt x="19109" y="-3143"/>
                      <a:pt x="33892" y="-1561"/>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37" name="Google Shape;1637;p11"/>
              <p:cNvSpPr/>
              <p:nvPr/>
            </p:nvSpPr>
            <p:spPr>
              <a:xfrm>
                <a:off x="5457775" y="4391577"/>
                <a:ext cx="3065" cy="7179"/>
              </a:xfrm>
              <a:custGeom>
                <a:rect b="b" l="l" r="r" t="t"/>
                <a:pathLst>
                  <a:path extrusionOk="0" h="7179" w="3065">
                    <a:moveTo>
                      <a:pt x="2611" y="2955"/>
                    </a:moveTo>
                    <a:cubicBezTo>
                      <a:pt x="3183" y="4859"/>
                      <a:pt x="2611" y="6765"/>
                      <a:pt x="2611" y="6955"/>
                    </a:cubicBezTo>
                    <a:cubicBezTo>
                      <a:pt x="2611" y="7146"/>
                      <a:pt x="611" y="5812"/>
                      <a:pt x="40" y="3812"/>
                    </a:cubicBezTo>
                    <a:cubicBezTo>
                      <a:pt x="-532" y="1812"/>
                      <a:pt x="40" y="2"/>
                      <a:pt x="516" y="-189"/>
                    </a:cubicBezTo>
                    <a:cubicBezTo>
                      <a:pt x="992" y="-379"/>
                      <a:pt x="2040" y="954"/>
                      <a:pt x="2611" y="29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38" name="Google Shape;1638;p11"/>
              <p:cNvSpPr/>
              <p:nvPr/>
            </p:nvSpPr>
            <p:spPr>
              <a:xfrm>
                <a:off x="5366566" y="4383350"/>
                <a:ext cx="47626" cy="47777"/>
              </a:xfrm>
              <a:custGeom>
                <a:rect b="b" l="l" r="r" t="t"/>
                <a:pathLst>
                  <a:path extrusionOk="0" h="47777" w="47626">
                    <a:moveTo>
                      <a:pt x="41909" y="8515"/>
                    </a:moveTo>
                    <a:cubicBezTo>
                      <a:pt x="50329" y="18621"/>
                      <a:pt x="48957" y="33633"/>
                      <a:pt x="38851" y="42053"/>
                    </a:cubicBezTo>
                    <a:cubicBezTo>
                      <a:pt x="28746" y="50473"/>
                      <a:pt x="13734" y="49101"/>
                      <a:pt x="5314" y="38995"/>
                    </a:cubicBezTo>
                    <a:cubicBezTo>
                      <a:pt x="-3097" y="28889"/>
                      <a:pt x="-1734" y="13878"/>
                      <a:pt x="8372" y="5458"/>
                    </a:cubicBezTo>
                    <a:cubicBezTo>
                      <a:pt x="8562" y="5296"/>
                      <a:pt x="8753" y="5143"/>
                      <a:pt x="8953" y="4991"/>
                    </a:cubicBezTo>
                    <a:cubicBezTo>
                      <a:pt x="19020" y="-3134"/>
                      <a:pt x="33775" y="-1562"/>
                      <a:pt x="41899" y="8506"/>
                    </a:cubicBezTo>
                    <a:cubicBezTo>
                      <a:pt x="41909" y="8506"/>
                      <a:pt x="41909" y="8515"/>
                      <a:pt x="41909" y="85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39" name="Google Shape;1639;p11"/>
              <p:cNvSpPr/>
              <p:nvPr/>
            </p:nvSpPr>
            <p:spPr>
              <a:xfrm>
                <a:off x="5371369" y="4406055"/>
                <a:ext cx="2984" cy="7179"/>
              </a:xfrm>
              <a:custGeom>
                <a:rect b="b" l="l" r="r" t="t"/>
                <a:pathLst>
                  <a:path extrusionOk="0" h="7179" w="2984">
                    <a:moveTo>
                      <a:pt x="2531" y="2954"/>
                    </a:moveTo>
                    <a:cubicBezTo>
                      <a:pt x="3102" y="4954"/>
                      <a:pt x="2531" y="6764"/>
                      <a:pt x="2531" y="6955"/>
                    </a:cubicBezTo>
                    <a:cubicBezTo>
                      <a:pt x="2531" y="7145"/>
                      <a:pt x="626" y="5812"/>
                      <a:pt x="54" y="3812"/>
                    </a:cubicBezTo>
                    <a:cubicBezTo>
                      <a:pt x="-517" y="1811"/>
                      <a:pt x="54" y="2"/>
                      <a:pt x="54" y="-189"/>
                    </a:cubicBezTo>
                    <a:cubicBezTo>
                      <a:pt x="54" y="-379"/>
                      <a:pt x="1959" y="954"/>
                      <a:pt x="2531" y="295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40" name="Google Shape;1640;p11"/>
              <p:cNvSpPr/>
              <p:nvPr/>
            </p:nvSpPr>
            <p:spPr>
              <a:xfrm>
                <a:off x="5410522" y="4378482"/>
                <a:ext cx="47816" cy="47965"/>
              </a:xfrm>
              <a:custGeom>
                <a:rect b="b" l="l" r="r" t="t"/>
                <a:pathLst>
                  <a:path extrusionOk="0" h="47965" w="47816">
                    <a:moveTo>
                      <a:pt x="42055" y="8525"/>
                    </a:moveTo>
                    <a:cubicBezTo>
                      <a:pt x="50522" y="18660"/>
                      <a:pt x="49170" y="33738"/>
                      <a:pt x="39035" y="42196"/>
                    </a:cubicBezTo>
                    <a:cubicBezTo>
                      <a:pt x="28900" y="50664"/>
                      <a:pt x="13822" y="49312"/>
                      <a:pt x="5355" y="39177"/>
                    </a:cubicBezTo>
                    <a:cubicBezTo>
                      <a:pt x="-3103" y="29042"/>
                      <a:pt x="-1751" y="13974"/>
                      <a:pt x="8384" y="5506"/>
                    </a:cubicBezTo>
                    <a:cubicBezTo>
                      <a:pt x="8584" y="5335"/>
                      <a:pt x="8793" y="5163"/>
                      <a:pt x="9003" y="5001"/>
                    </a:cubicBezTo>
                    <a:cubicBezTo>
                      <a:pt x="19109" y="-3143"/>
                      <a:pt x="33892" y="-1561"/>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41" name="Google Shape;1641;p11"/>
              <p:cNvSpPr/>
              <p:nvPr/>
            </p:nvSpPr>
            <p:spPr>
              <a:xfrm>
                <a:off x="5415374" y="4400722"/>
                <a:ext cx="3079" cy="7179"/>
              </a:xfrm>
              <a:custGeom>
                <a:rect b="b" l="l" r="r" t="t"/>
                <a:pathLst>
                  <a:path extrusionOk="0" h="7179" w="3079">
                    <a:moveTo>
                      <a:pt x="2626" y="2954"/>
                    </a:moveTo>
                    <a:cubicBezTo>
                      <a:pt x="3197" y="4954"/>
                      <a:pt x="2626" y="6764"/>
                      <a:pt x="2626" y="6955"/>
                    </a:cubicBezTo>
                    <a:cubicBezTo>
                      <a:pt x="2626" y="7145"/>
                      <a:pt x="626" y="5812"/>
                      <a:pt x="54" y="3812"/>
                    </a:cubicBezTo>
                    <a:cubicBezTo>
                      <a:pt x="-517" y="1811"/>
                      <a:pt x="54" y="2"/>
                      <a:pt x="54" y="-189"/>
                    </a:cubicBezTo>
                    <a:cubicBezTo>
                      <a:pt x="54" y="-379"/>
                      <a:pt x="2626" y="954"/>
                      <a:pt x="2626" y="295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42" name="Google Shape;1642;p11"/>
              <p:cNvSpPr/>
              <p:nvPr/>
            </p:nvSpPr>
            <p:spPr>
              <a:xfrm>
                <a:off x="5312127" y="4388483"/>
                <a:ext cx="47817" cy="47965"/>
              </a:xfrm>
              <a:custGeom>
                <a:rect b="b" l="l" r="r" t="t"/>
                <a:pathLst>
                  <a:path extrusionOk="0" h="47965" w="47817">
                    <a:moveTo>
                      <a:pt x="42055" y="8525"/>
                    </a:moveTo>
                    <a:cubicBezTo>
                      <a:pt x="50523" y="18660"/>
                      <a:pt x="49171" y="33738"/>
                      <a:pt x="39036" y="42196"/>
                    </a:cubicBezTo>
                    <a:cubicBezTo>
                      <a:pt x="28902" y="50664"/>
                      <a:pt x="13823" y="49311"/>
                      <a:pt x="5356" y="39177"/>
                    </a:cubicBezTo>
                    <a:cubicBezTo>
                      <a:pt x="-3103" y="29042"/>
                      <a:pt x="-1750" y="13974"/>
                      <a:pt x="8375" y="5506"/>
                    </a:cubicBezTo>
                    <a:cubicBezTo>
                      <a:pt x="8585" y="5334"/>
                      <a:pt x="8794" y="5163"/>
                      <a:pt x="9004" y="5001"/>
                    </a:cubicBezTo>
                    <a:cubicBezTo>
                      <a:pt x="19110" y="-3143"/>
                      <a:pt x="33892" y="-1562"/>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43" name="Google Shape;1643;p11"/>
              <p:cNvSpPr/>
              <p:nvPr/>
            </p:nvSpPr>
            <p:spPr>
              <a:xfrm>
                <a:off x="5317500" y="4411199"/>
                <a:ext cx="2942" cy="7198"/>
              </a:xfrm>
              <a:custGeom>
                <a:rect b="b" l="l" r="r" t="t"/>
                <a:pathLst>
                  <a:path extrusionOk="0" h="7198" w="2942">
                    <a:moveTo>
                      <a:pt x="2488" y="2859"/>
                    </a:moveTo>
                    <a:cubicBezTo>
                      <a:pt x="3060" y="4859"/>
                      <a:pt x="2488" y="6669"/>
                      <a:pt x="2488" y="6955"/>
                    </a:cubicBezTo>
                    <a:cubicBezTo>
                      <a:pt x="2488" y="7241"/>
                      <a:pt x="488" y="5812"/>
                      <a:pt x="12" y="3812"/>
                    </a:cubicBezTo>
                    <a:cubicBezTo>
                      <a:pt x="-464" y="1812"/>
                      <a:pt x="12" y="2"/>
                      <a:pt x="12" y="-189"/>
                    </a:cubicBezTo>
                    <a:cubicBezTo>
                      <a:pt x="12" y="-379"/>
                      <a:pt x="1917" y="954"/>
                      <a:pt x="2488" y="2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44" name="Google Shape;1644;p11"/>
              <p:cNvSpPr/>
              <p:nvPr/>
            </p:nvSpPr>
            <p:spPr>
              <a:xfrm>
                <a:off x="5069566" y="4428069"/>
                <a:ext cx="47827" cy="47942"/>
              </a:xfrm>
              <a:custGeom>
                <a:rect b="b" l="l" r="r" t="t"/>
                <a:pathLst>
                  <a:path extrusionOk="0" h="47942" w="47827">
                    <a:moveTo>
                      <a:pt x="45635" y="14278"/>
                    </a:moveTo>
                    <a:cubicBezTo>
                      <a:pt x="50902" y="26385"/>
                      <a:pt x="45368" y="40472"/>
                      <a:pt x="33262" y="45739"/>
                    </a:cubicBezTo>
                    <a:cubicBezTo>
                      <a:pt x="21156" y="51016"/>
                      <a:pt x="7068" y="45473"/>
                      <a:pt x="1791" y="33366"/>
                    </a:cubicBezTo>
                    <a:cubicBezTo>
                      <a:pt x="-3476" y="21260"/>
                      <a:pt x="2068" y="7173"/>
                      <a:pt x="14174" y="1905"/>
                    </a:cubicBezTo>
                    <a:cubicBezTo>
                      <a:pt x="14403" y="1801"/>
                      <a:pt x="14631" y="1705"/>
                      <a:pt x="14869" y="1610"/>
                    </a:cubicBezTo>
                    <a:cubicBezTo>
                      <a:pt x="26861" y="-3391"/>
                      <a:pt x="40634" y="2286"/>
                      <a:pt x="45635" y="1427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45" name="Google Shape;1645;p11"/>
              <p:cNvSpPr/>
              <p:nvPr/>
            </p:nvSpPr>
            <p:spPr>
              <a:xfrm>
                <a:off x="5077110" y="4444745"/>
                <a:ext cx="3047" cy="7429"/>
              </a:xfrm>
              <a:custGeom>
                <a:rect b="b" l="l" r="r" t="t"/>
                <a:pathLst>
                  <a:path extrusionOk="0" h="7429" w="3047">
                    <a:moveTo>
                      <a:pt x="2848" y="3508"/>
                    </a:moveTo>
                    <a:cubicBezTo>
                      <a:pt x="2848" y="5508"/>
                      <a:pt x="2182" y="7223"/>
                      <a:pt x="1324" y="7223"/>
                    </a:cubicBezTo>
                    <a:cubicBezTo>
                      <a:pt x="467" y="7223"/>
                      <a:pt x="-200" y="5603"/>
                      <a:pt x="-200" y="3508"/>
                    </a:cubicBezTo>
                    <a:cubicBezTo>
                      <a:pt x="-200" y="1412"/>
                      <a:pt x="467" y="-207"/>
                      <a:pt x="1324" y="-207"/>
                    </a:cubicBezTo>
                    <a:cubicBezTo>
                      <a:pt x="2182" y="-207"/>
                      <a:pt x="2848" y="1412"/>
                      <a:pt x="2848"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46" name="Google Shape;1646;p11"/>
              <p:cNvSpPr/>
              <p:nvPr/>
            </p:nvSpPr>
            <p:spPr>
              <a:xfrm>
                <a:off x="5167768" y="4419467"/>
                <a:ext cx="47827" cy="47972"/>
              </a:xfrm>
              <a:custGeom>
                <a:rect b="b" l="l" r="r" t="t"/>
                <a:pathLst>
                  <a:path extrusionOk="0" h="47972" w="47827">
                    <a:moveTo>
                      <a:pt x="45635" y="14307"/>
                    </a:moveTo>
                    <a:cubicBezTo>
                      <a:pt x="50902" y="26414"/>
                      <a:pt x="45368" y="40501"/>
                      <a:pt x="33262" y="45769"/>
                    </a:cubicBezTo>
                    <a:cubicBezTo>
                      <a:pt x="21156" y="51045"/>
                      <a:pt x="7068" y="45502"/>
                      <a:pt x="1791" y="33396"/>
                    </a:cubicBezTo>
                    <a:cubicBezTo>
                      <a:pt x="-3476" y="21289"/>
                      <a:pt x="2068" y="7202"/>
                      <a:pt x="14174" y="1934"/>
                    </a:cubicBezTo>
                    <a:cubicBezTo>
                      <a:pt x="14402" y="1830"/>
                      <a:pt x="14631" y="1734"/>
                      <a:pt x="14869" y="1639"/>
                    </a:cubicBezTo>
                    <a:cubicBezTo>
                      <a:pt x="26795" y="-3390"/>
                      <a:pt x="40539" y="2211"/>
                      <a:pt x="45559" y="14136"/>
                    </a:cubicBezTo>
                    <a:cubicBezTo>
                      <a:pt x="45587" y="14193"/>
                      <a:pt x="45606" y="14250"/>
                      <a:pt x="45635" y="143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47" name="Google Shape;1647;p11"/>
              <p:cNvSpPr/>
              <p:nvPr/>
            </p:nvSpPr>
            <p:spPr>
              <a:xfrm>
                <a:off x="5175313" y="4436173"/>
                <a:ext cx="3143" cy="7429"/>
              </a:xfrm>
              <a:custGeom>
                <a:rect b="b" l="l" r="r" t="t"/>
                <a:pathLst>
                  <a:path extrusionOk="0" h="7429" w="3143">
                    <a:moveTo>
                      <a:pt x="2944" y="3508"/>
                    </a:moveTo>
                    <a:cubicBezTo>
                      <a:pt x="2944" y="5508"/>
                      <a:pt x="2182" y="7223"/>
                      <a:pt x="1324" y="7223"/>
                    </a:cubicBezTo>
                    <a:cubicBezTo>
                      <a:pt x="467" y="7223"/>
                      <a:pt x="-200" y="5603"/>
                      <a:pt x="-200" y="3508"/>
                    </a:cubicBezTo>
                    <a:cubicBezTo>
                      <a:pt x="-200" y="1412"/>
                      <a:pt x="562" y="-207"/>
                      <a:pt x="1420" y="-207"/>
                    </a:cubicBezTo>
                    <a:cubicBezTo>
                      <a:pt x="2277" y="-207"/>
                      <a:pt x="2848" y="1412"/>
                      <a:pt x="2944"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48" name="Google Shape;1648;p11"/>
              <p:cNvSpPr/>
              <p:nvPr/>
            </p:nvSpPr>
            <p:spPr>
              <a:xfrm>
                <a:off x="5117639" y="4423979"/>
                <a:ext cx="47634" cy="47750"/>
              </a:xfrm>
              <a:custGeom>
                <a:rect b="b" l="l" r="r" t="t"/>
                <a:pathLst>
                  <a:path extrusionOk="0" h="47750" w="47634">
                    <a:moveTo>
                      <a:pt x="45473" y="14273"/>
                    </a:moveTo>
                    <a:cubicBezTo>
                      <a:pt x="50692" y="26341"/>
                      <a:pt x="45139" y="40361"/>
                      <a:pt x="33071" y="45581"/>
                    </a:cubicBezTo>
                    <a:cubicBezTo>
                      <a:pt x="21003" y="50801"/>
                      <a:pt x="6982" y="45248"/>
                      <a:pt x="1763" y="33180"/>
                    </a:cubicBezTo>
                    <a:cubicBezTo>
                      <a:pt x="-3457" y="21111"/>
                      <a:pt x="2096" y="7091"/>
                      <a:pt x="14164" y="1871"/>
                    </a:cubicBezTo>
                    <a:cubicBezTo>
                      <a:pt x="14374" y="1776"/>
                      <a:pt x="14593" y="1690"/>
                      <a:pt x="14802" y="1604"/>
                    </a:cubicBezTo>
                    <a:cubicBezTo>
                      <a:pt x="26747" y="-3377"/>
                      <a:pt x="40463" y="2271"/>
                      <a:pt x="45444" y="14215"/>
                    </a:cubicBezTo>
                    <a:cubicBezTo>
                      <a:pt x="45454" y="14234"/>
                      <a:pt x="45463" y="14253"/>
                      <a:pt x="45473" y="142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49" name="Google Shape;1649;p11"/>
              <p:cNvSpPr/>
              <p:nvPr/>
            </p:nvSpPr>
            <p:spPr>
              <a:xfrm>
                <a:off x="5125116" y="4440649"/>
                <a:ext cx="3048" cy="7429"/>
              </a:xfrm>
              <a:custGeom>
                <a:rect b="b" l="l" r="r" t="t"/>
                <a:pathLst>
                  <a:path extrusionOk="0" h="7429" w="3048">
                    <a:moveTo>
                      <a:pt x="2848" y="3508"/>
                    </a:moveTo>
                    <a:cubicBezTo>
                      <a:pt x="2848" y="5508"/>
                      <a:pt x="2182" y="7223"/>
                      <a:pt x="1324" y="7223"/>
                    </a:cubicBezTo>
                    <a:cubicBezTo>
                      <a:pt x="467" y="7223"/>
                      <a:pt x="-200" y="5604"/>
                      <a:pt x="-200" y="3508"/>
                    </a:cubicBezTo>
                    <a:cubicBezTo>
                      <a:pt x="-200" y="1412"/>
                      <a:pt x="467" y="-207"/>
                      <a:pt x="1324" y="-207"/>
                    </a:cubicBezTo>
                    <a:cubicBezTo>
                      <a:pt x="2182" y="-207"/>
                      <a:pt x="2848" y="1412"/>
                      <a:pt x="2848"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50" name="Google Shape;1650;p11"/>
              <p:cNvSpPr/>
              <p:nvPr/>
            </p:nvSpPr>
            <p:spPr>
              <a:xfrm>
                <a:off x="5021802" y="4435615"/>
                <a:ext cx="47826" cy="47940"/>
              </a:xfrm>
              <a:custGeom>
                <a:rect b="b" l="l" r="r" t="t"/>
                <a:pathLst>
                  <a:path extrusionOk="0" h="47940" w="47826">
                    <a:moveTo>
                      <a:pt x="45583" y="14162"/>
                    </a:moveTo>
                    <a:cubicBezTo>
                      <a:pt x="50917" y="26240"/>
                      <a:pt x="45449" y="40356"/>
                      <a:pt x="33372" y="45689"/>
                    </a:cubicBezTo>
                    <a:cubicBezTo>
                      <a:pt x="21294" y="51023"/>
                      <a:pt x="7178" y="45556"/>
                      <a:pt x="1844" y="33479"/>
                    </a:cubicBezTo>
                    <a:cubicBezTo>
                      <a:pt x="-3490" y="21391"/>
                      <a:pt x="1977" y="7285"/>
                      <a:pt x="14055" y="1951"/>
                    </a:cubicBezTo>
                    <a:cubicBezTo>
                      <a:pt x="14341" y="1827"/>
                      <a:pt x="14627" y="1703"/>
                      <a:pt x="14912" y="1589"/>
                    </a:cubicBezTo>
                    <a:cubicBezTo>
                      <a:pt x="26857" y="-3355"/>
                      <a:pt x="40544" y="2256"/>
                      <a:pt x="45583" y="141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51" name="Google Shape;1651;p11"/>
              <p:cNvSpPr/>
              <p:nvPr/>
            </p:nvSpPr>
            <p:spPr>
              <a:xfrm>
                <a:off x="5029389" y="4452175"/>
                <a:ext cx="3048" cy="7524"/>
              </a:xfrm>
              <a:custGeom>
                <a:rect b="b" l="l" r="r" t="t"/>
                <a:pathLst>
                  <a:path extrusionOk="0" h="7524" w="3048">
                    <a:moveTo>
                      <a:pt x="2848" y="3508"/>
                    </a:moveTo>
                    <a:cubicBezTo>
                      <a:pt x="2848" y="5603"/>
                      <a:pt x="2182" y="7318"/>
                      <a:pt x="1324" y="7318"/>
                    </a:cubicBezTo>
                    <a:cubicBezTo>
                      <a:pt x="467" y="7318"/>
                      <a:pt x="-200" y="5603"/>
                      <a:pt x="-200" y="3603"/>
                    </a:cubicBezTo>
                    <a:cubicBezTo>
                      <a:pt x="-200" y="1603"/>
                      <a:pt x="467" y="-207"/>
                      <a:pt x="1324" y="-207"/>
                    </a:cubicBezTo>
                    <a:cubicBezTo>
                      <a:pt x="2182" y="-207"/>
                      <a:pt x="2848" y="1508"/>
                      <a:pt x="2848"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52" name="Google Shape;1652;p11"/>
              <p:cNvSpPr/>
              <p:nvPr/>
            </p:nvSpPr>
            <p:spPr>
              <a:xfrm>
                <a:off x="4971458" y="4440290"/>
                <a:ext cx="47827" cy="47913"/>
              </a:xfrm>
              <a:custGeom>
                <a:rect b="b" l="l" r="r" t="t"/>
                <a:pathLst>
                  <a:path extrusionOk="0" h="47913" w="47827">
                    <a:moveTo>
                      <a:pt x="45635" y="14249"/>
                    </a:moveTo>
                    <a:cubicBezTo>
                      <a:pt x="50902" y="26355"/>
                      <a:pt x="45368" y="40443"/>
                      <a:pt x="33262" y="45710"/>
                    </a:cubicBezTo>
                    <a:cubicBezTo>
                      <a:pt x="21156" y="50987"/>
                      <a:pt x="7068" y="45443"/>
                      <a:pt x="1791" y="33337"/>
                    </a:cubicBezTo>
                    <a:cubicBezTo>
                      <a:pt x="-3476" y="21231"/>
                      <a:pt x="2068" y="7143"/>
                      <a:pt x="14174" y="1876"/>
                    </a:cubicBezTo>
                    <a:cubicBezTo>
                      <a:pt x="14402" y="1771"/>
                      <a:pt x="14631" y="1676"/>
                      <a:pt x="14869" y="1581"/>
                    </a:cubicBezTo>
                    <a:cubicBezTo>
                      <a:pt x="26861" y="-3363"/>
                      <a:pt x="40596" y="2295"/>
                      <a:pt x="45635" y="1424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53" name="Google Shape;1653;p11"/>
              <p:cNvSpPr/>
              <p:nvPr/>
            </p:nvSpPr>
            <p:spPr>
              <a:xfrm>
                <a:off x="4979002" y="4456937"/>
                <a:ext cx="3048" cy="7528"/>
              </a:xfrm>
              <a:custGeom>
                <a:rect b="b" l="l" r="r" t="t"/>
                <a:pathLst>
                  <a:path extrusionOk="0" h="7528" w="3048">
                    <a:moveTo>
                      <a:pt x="2848" y="3508"/>
                    </a:moveTo>
                    <a:cubicBezTo>
                      <a:pt x="2848" y="5508"/>
                      <a:pt x="2182" y="7223"/>
                      <a:pt x="1324" y="7318"/>
                    </a:cubicBezTo>
                    <a:cubicBezTo>
                      <a:pt x="467" y="7413"/>
                      <a:pt x="-200" y="5603"/>
                      <a:pt x="-200" y="3508"/>
                    </a:cubicBezTo>
                    <a:cubicBezTo>
                      <a:pt x="-200" y="1412"/>
                      <a:pt x="562" y="-207"/>
                      <a:pt x="1324" y="-207"/>
                    </a:cubicBezTo>
                    <a:cubicBezTo>
                      <a:pt x="2086" y="-207"/>
                      <a:pt x="2848" y="1412"/>
                      <a:pt x="2848"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54" name="Google Shape;1654;p11"/>
              <p:cNvSpPr/>
              <p:nvPr/>
            </p:nvSpPr>
            <p:spPr>
              <a:xfrm>
                <a:off x="4924690" y="4446320"/>
                <a:ext cx="47827" cy="47884"/>
              </a:xfrm>
              <a:custGeom>
                <a:rect b="b" l="l" r="r" t="t"/>
                <a:pathLst>
                  <a:path extrusionOk="0" h="47884" w="47827">
                    <a:moveTo>
                      <a:pt x="45635" y="14220"/>
                    </a:moveTo>
                    <a:cubicBezTo>
                      <a:pt x="50902" y="26326"/>
                      <a:pt x="45368" y="40414"/>
                      <a:pt x="33262" y="45681"/>
                    </a:cubicBezTo>
                    <a:cubicBezTo>
                      <a:pt x="21156" y="50958"/>
                      <a:pt x="7068" y="45414"/>
                      <a:pt x="1791" y="33308"/>
                    </a:cubicBezTo>
                    <a:cubicBezTo>
                      <a:pt x="-3476" y="21202"/>
                      <a:pt x="2068" y="7114"/>
                      <a:pt x="14174" y="1847"/>
                    </a:cubicBezTo>
                    <a:cubicBezTo>
                      <a:pt x="14402" y="1742"/>
                      <a:pt x="14631" y="1647"/>
                      <a:pt x="14869" y="1552"/>
                    </a:cubicBezTo>
                    <a:cubicBezTo>
                      <a:pt x="26861" y="-3335"/>
                      <a:pt x="40558" y="2304"/>
                      <a:pt x="45635" y="142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55" name="Google Shape;1655;p11"/>
              <p:cNvSpPr/>
              <p:nvPr/>
            </p:nvSpPr>
            <p:spPr>
              <a:xfrm>
                <a:off x="4931854" y="4462938"/>
                <a:ext cx="3047" cy="7524"/>
              </a:xfrm>
              <a:custGeom>
                <a:rect b="b" l="l" r="r" t="t"/>
                <a:pathLst>
                  <a:path extrusionOk="0" h="7524" w="3047">
                    <a:moveTo>
                      <a:pt x="2848" y="3508"/>
                    </a:moveTo>
                    <a:cubicBezTo>
                      <a:pt x="2848" y="5603"/>
                      <a:pt x="2182" y="7318"/>
                      <a:pt x="1324" y="7318"/>
                    </a:cubicBezTo>
                    <a:cubicBezTo>
                      <a:pt x="467" y="7318"/>
                      <a:pt x="-200" y="5603"/>
                      <a:pt x="-200" y="3603"/>
                    </a:cubicBezTo>
                    <a:cubicBezTo>
                      <a:pt x="-200" y="1603"/>
                      <a:pt x="467" y="-207"/>
                      <a:pt x="1324" y="-207"/>
                    </a:cubicBezTo>
                    <a:cubicBezTo>
                      <a:pt x="2182" y="-207"/>
                      <a:pt x="2848" y="1508"/>
                      <a:pt x="2848"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56" name="Google Shape;1656;p11"/>
              <p:cNvSpPr/>
              <p:nvPr/>
            </p:nvSpPr>
            <p:spPr>
              <a:xfrm>
                <a:off x="4875351" y="4449786"/>
                <a:ext cx="47827" cy="47942"/>
              </a:xfrm>
              <a:custGeom>
                <a:rect b="b" l="l" r="r" t="t"/>
                <a:pathLst>
                  <a:path extrusionOk="0" h="47942" w="47827">
                    <a:moveTo>
                      <a:pt x="45635" y="14278"/>
                    </a:moveTo>
                    <a:cubicBezTo>
                      <a:pt x="50902" y="26385"/>
                      <a:pt x="45368" y="40472"/>
                      <a:pt x="33262" y="45739"/>
                    </a:cubicBezTo>
                    <a:cubicBezTo>
                      <a:pt x="21156" y="51016"/>
                      <a:pt x="7068" y="45473"/>
                      <a:pt x="1791" y="33366"/>
                    </a:cubicBezTo>
                    <a:cubicBezTo>
                      <a:pt x="-3476" y="21260"/>
                      <a:pt x="2068" y="7173"/>
                      <a:pt x="14174" y="1905"/>
                    </a:cubicBezTo>
                    <a:cubicBezTo>
                      <a:pt x="14403" y="1801"/>
                      <a:pt x="14631" y="1705"/>
                      <a:pt x="14869" y="1610"/>
                    </a:cubicBezTo>
                    <a:cubicBezTo>
                      <a:pt x="26861" y="-3391"/>
                      <a:pt x="40634" y="2286"/>
                      <a:pt x="45635" y="1427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57" name="Google Shape;1657;p11"/>
              <p:cNvSpPr/>
              <p:nvPr/>
            </p:nvSpPr>
            <p:spPr>
              <a:xfrm>
                <a:off x="4882895" y="4466462"/>
                <a:ext cx="3143" cy="7528"/>
              </a:xfrm>
              <a:custGeom>
                <a:rect b="b" l="l" r="r" t="t"/>
                <a:pathLst>
                  <a:path extrusionOk="0" h="7528" w="3143">
                    <a:moveTo>
                      <a:pt x="2944" y="3508"/>
                    </a:moveTo>
                    <a:cubicBezTo>
                      <a:pt x="2944" y="5603"/>
                      <a:pt x="2182" y="7223"/>
                      <a:pt x="1324" y="7318"/>
                    </a:cubicBezTo>
                    <a:cubicBezTo>
                      <a:pt x="467" y="7413"/>
                      <a:pt x="-200" y="5603"/>
                      <a:pt x="-200" y="3603"/>
                    </a:cubicBezTo>
                    <a:cubicBezTo>
                      <a:pt x="-200" y="1603"/>
                      <a:pt x="467" y="-207"/>
                      <a:pt x="1324" y="-207"/>
                    </a:cubicBezTo>
                    <a:cubicBezTo>
                      <a:pt x="2182" y="-207"/>
                      <a:pt x="2848" y="1412"/>
                      <a:pt x="2944"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58" name="Google Shape;1658;p11"/>
              <p:cNvSpPr/>
              <p:nvPr/>
            </p:nvSpPr>
            <p:spPr>
              <a:xfrm>
                <a:off x="4826050" y="4449011"/>
                <a:ext cx="47825" cy="47941"/>
              </a:xfrm>
              <a:custGeom>
                <a:rect b="b" l="l" r="r" t="t"/>
                <a:pathLst>
                  <a:path extrusionOk="0" h="47941" w="47825">
                    <a:moveTo>
                      <a:pt x="45597" y="14196"/>
                    </a:moveTo>
                    <a:cubicBezTo>
                      <a:pt x="50912" y="26284"/>
                      <a:pt x="45425" y="40390"/>
                      <a:pt x="33338" y="45705"/>
                    </a:cubicBezTo>
                    <a:cubicBezTo>
                      <a:pt x="21251" y="51020"/>
                      <a:pt x="7144" y="45534"/>
                      <a:pt x="1829" y="33446"/>
                    </a:cubicBezTo>
                    <a:cubicBezTo>
                      <a:pt x="-3486" y="21359"/>
                      <a:pt x="2001" y="7253"/>
                      <a:pt x="14088" y="1938"/>
                    </a:cubicBezTo>
                    <a:cubicBezTo>
                      <a:pt x="14336" y="1823"/>
                      <a:pt x="14583" y="1719"/>
                      <a:pt x="14831" y="1623"/>
                    </a:cubicBezTo>
                    <a:cubicBezTo>
                      <a:pt x="26794" y="-3387"/>
                      <a:pt x="40558" y="2243"/>
                      <a:pt x="45597" y="1419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59" name="Google Shape;1659;p11"/>
              <p:cNvSpPr/>
              <p:nvPr/>
            </p:nvSpPr>
            <p:spPr>
              <a:xfrm>
                <a:off x="4834032" y="4465128"/>
                <a:ext cx="3143" cy="7524"/>
              </a:xfrm>
              <a:custGeom>
                <a:rect b="b" l="l" r="r" t="t"/>
                <a:pathLst>
                  <a:path extrusionOk="0" h="7524" w="3143">
                    <a:moveTo>
                      <a:pt x="2944" y="3508"/>
                    </a:moveTo>
                    <a:cubicBezTo>
                      <a:pt x="2944" y="5604"/>
                      <a:pt x="2182" y="7318"/>
                      <a:pt x="1420" y="7318"/>
                    </a:cubicBezTo>
                    <a:cubicBezTo>
                      <a:pt x="658" y="7318"/>
                      <a:pt x="-200" y="5699"/>
                      <a:pt x="-200" y="3603"/>
                    </a:cubicBezTo>
                    <a:cubicBezTo>
                      <a:pt x="-200" y="1508"/>
                      <a:pt x="562" y="-207"/>
                      <a:pt x="1420" y="-207"/>
                    </a:cubicBezTo>
                    <a:cubicBezTo>
                      <a:pt x="2277" y="-207"/>
                      <a:pt x="2944" y="1508"/>
                      <a:pt x="2944"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60" name="Google Shape;1660;p11"/>
              <p:cNvSpPr/>
              <p:nvPr/>
            </p:nvSpPr>
            <p:spPr>
              <a:xfrm>
                <a:off x="4778767" y="4449947"/>
                <a:ext cx="47827" cy="47972"/>
              </a:xfrm>
              <a:custGeom>
                <a:rect b="b" l="l" r="r" t="t"/>
                <a:pathLst>
                  <a:path extrusionOk="0" h="47972" w="47827">
                    <a:moveTo>
                      <a:pt x="45635" y="14307"/>
                    </a:moveTo>
                    <a:cubicBezTo>
                      <a:pt x="50902" y="26414"/>
                      <a:pt x="45368" y="40501"/>
                      <a:pt x="33262" y="45769"/>
                    </a:cubicBezTo>
                    <a:cubicBezTo>
                      <a:pt x="21156" y="51046"/>
                      <a:pt x="7068" y="45502"/>
                      <a:pt x="1791" y="33396"/>
                    </a:cubicBezTo>
                    <a:cubicBezTo>
                      <a:pt x="-3476" y="21289"/>
                      <a:pt x="2068" y="7202"/>
                      <a:pt x="14174" y="1935"/>
                    </a:cubicBezTo>
                    <a:cubicBezTo>
                      <a:pt x="14403" y="1830"/>
                      <a:pt x="14631" y="1735"/>
                      <a:pt x="14869" y="1639"/>
                    </a:cubicBezTo>
                    <a:cubicBezTo>
                      <a:pt x="26795" y="-3390"/>
                      <a:pt x="40539" y="2211"/>
                      <a:pt x="45559" y="14127"/>
                    </a:cubicBezTo>
                    <a:cubicBezTo>
                      <a:pt x="45587" y="14193"/>
                      <a:pt x="45606" y="14250"/>
                      <a:pt x="45635" y="143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61" name="Google Shape;1661;p11"/>
              <p:cNvSpPr/>
              <p:nvPr/>
            </p:nvSpPr>
            <p:spPr>
              <a:xfrm>
                <a:off x="4786407" y="4466652"/>
                <a:ext cx="3143" cy="7429"/>
              </a:xfrm>
              <a:custGeom>
                <a:rect b="b" l="l" r="r" t="t"/>
                <a:pathLst>
                  <a:path extrusionOk="0" h="7429" w="3143">
                    <a:moveTo>
                      <a:pt x="2944" y="3508"/>
                    </a:moveTo>
                    <a:cubicBezTo>
                      <a:pt x="2944" y="5508"/>
                      <a:pt x="2182" y="7223"/>
                      <a:pt x="1324" y="7223"/>
                    </a:cubicBezTo>
                    <a:cubicBezTo>
                      <a:pt x="467" y="7223"/>
                      <a:pt x="-200" y="5604"/>
                      <a:pt x="-200" y="3508"/>
                    </a:cubicBezTo>
                    <a:cubicBezTo>
                      <a:pt x="-200" y="1412"/>
                      <a:pt x="562" y="-207"/>
                      <a:pt x="1324" y="-207"/>
                    </a:cubicBezTo>
                    <a:cubicBezTo>
                      <a:pt x="2086" y="-207"/>
                      <a:pt x="2944" y="1412"/>
                      <a:pt x="2944"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62" name="Google Shape;1662;p11"/>
              <p:cNvSpPr/>
              <p:nvPr/>
            </p:nvSpPr>
            <p:spPr>
              <a:xfrm>
                <a:off x="5210440" y="4410162"/>
                <a:ext cx="47827" cy="47942"/>
              </a:xfrm>
              <a:custGeom>
                <a:rect b="b" l="l" r="r" t="t"/>
                <a:pathLst>
                  <a:path extrusionOk="0" h="47942" w="47827">
                    <a:moveTo>
                      <a:pt x="45635" y="14278"/>
                    </a:moveTo>
                    <a:cubicBezTo>
                      <a:pt x="50902" y="26384"/>
                      <a:pt x="45368" y="40472"/>
                      <a:pt x="33262" y="45739"/>
                    </a:cubicBezTo>
                    <a:cubicBezTo>
                      <a:pt x="21156" y="51016"/>
                      <a:pt x="7068" y="45472"/>
                      <a:pt x="1791" y="33366"/>
                    </a:cubicBezTo>
                    <a:cubicBezTo>
                      <a:pt x="-3476" y="21260"/>
                      <a:pt x="2068" y="7172"/>
                      <a:pt x="14174" y="1905"/>
                    </a:cubicBezTo>
                    <a:cubicBezTo>
                      <a:pt x="14403" y="1800"/>
                      <a:pt x="14631" y="1705"/>
                      <a:pt x="14869" y="1610"/>
                    </a:cubicBezTo>
                    <a:cubicBezTo>
                      <a:pt x="26861" y="-3391"/>
                      <a:pt x="40634" y="2286"/>
                      <a:pt x="45635" y="1427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63" name="Google Shape;1663;p11"/>
              <p:cNvSpPr/>
              <p:nvPr/>
            </p:nvSpPr>
            <p:spPr>
              <a:xfrm>
                <a:off x="5218365" y="4426838"/>
                <a:ext cx="3143" cy="7524"/>
              </a:xfrm>
              <a:custGeom>
                <a:rect b="b" l="l" r="r" t="t"/>
                <a:pathLst>
                  <a:path extrusionOk="0" h="7524" w="3143">
                    <a:moveTo>
                      <a:pt x="2944" y="3508"/>
                    </a:moveTo>
                    <a:cubicBezTo>
                      <a:pt x="2944" y="5603"/>
                      <a:pt x="2182" y="7318"/>
                      <a:pt x="1324" y="7318"/>
                    </a:cubicBezTo>
                    <a:cubicBezTo>
                      <a:pt x="467" y="7318"/>
                      <a:pt x="-200" y="5603"/>
                      <a:pt x="-200" y="3603"/>
                    </a:cubicBezTo>
                    <a:cubicBezTo>
                      <a:pt x="-200" y="1603"/>
                      <a:pt x="467" y="-207"/>
                      <a:pt x="1324" y="-207"/>
                    </a:cubicBezTo>
                    <a:cubicBezTo>
                      <a:pt x="2182" y="-207"/>
                      <a:pt x="2848" y="1412"/>
                      <a:pt x="2944"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64" name="Google Shape;1664;p11"/>
              <p:cNvSpPr/>
              <p:nvPr/>
            </p:nvSpPr>
            <p:spPr>
              <a:xfrm>
                <a:off x="4732148" y="4452424"/>
                <a:ext cx="47634" cy="47751"/>
              </a:xfrm>
              <a:custGeom>
                <a:rect b="b" l="l" r="r" t="t"/>
                <a:pathLst>
                  <a:path extrusionOk="0" h="47751" w="47634">
                    <a:moveTo>
                      <a:pt x="45487" y="14308"/>
                    </a:moveTo>
                    <a:cubicBezTo>
                      <a:pt x="50688" y="26385"/>
                      <a:pt x="45115" y="40397"/>
                      <a:pt x="33038" y="45597"/>
                    </a:cubicBezTo>
                    <a:cubicBezTo>
                      <a:pt x="20960" y="50798"/>
                      <a:pt x="6949" y="45226"/>
                      <a:pt x="1748" y="33148"/>
                    </a:cubicBezTo>
                    <a:cubicBezTo>
                      <a:pt x="-3452" y="21070"/>
                      <a:pt x="2120" y="7059"/>
                      <a:pt x="14197" y="1858"/>
                    </a:cubicBezTo>
                    <a:cubicBezTo>
                      <a:pt x="14369" y="1782"/>
                      <a:pt x="14550" y="1706"/>
                      <a:pt x="14721" y="1639"/>
                    </a:cubicBezTo>
                    <a:cubicBezTo>
                      <a:pt x="26647" y="-3390"/>
                      <a:pt x="40391" y="2211"/>
                      <a:pt x="45411" y="14127"/>
                    </a:cubicBezTo>
                    <a:cubicBezTo>
                      <a:pt x="45439" y="14193"/>
                      <a:pt x="45458" y="14251"/>
                      <a:pt x="45487" y="143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65" name="Google Shape;1665;p11"/>
              <p:cNvSpPr/>
              <p:nvPr/>
            </p:nvSpPr>
            <p:spPr>
              <a:xfrm>
                <a:off x="4739544" y="4469220"/>
                <a:ext cx="3143" cy="7528"/>
              </a:xfrm>
              <a:custGeom>
                <a:rect b="b" l="l" r="r" t="t"/>
                <a:pathLst>
                  <a:path extrusionOk="0" h="7528" w="3143">
                    <a:moveTo>
                      <a:pt x="2944" y="3512"/>
                    </a:moveTo>
                    <a:cubicBezTo>
                      <a:pt x="2944" y="5607"/>
                      <a:pt x="2182" y="7322"/>
                      <a:pt x="1420" y="7322"/>
                    </a:cubicBezTo>
                    <a:cubicBezTo>
                      <a:pt x="658" y="7322"/>
                      <a:pt x="-200" y="5703"/>
                      <a:pt x="-200" y="3607"/>
                    </a:cubicBezTo>
                    <a:cubicBezTo>
                      <a:pt x="-200" y="1512"/>
                      <a:pt x="562" y="-108"/>
                      <a:pt x="1420" y="-203"/>
                    </a:cubicBezTo>
                    <a:cubicBezTo>
                      <a:pt x="2277" y="-298"/>
                      <a:pt x="2944" y="1321"/>
                      <a:pt x="2944" y="351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66" name="Google Shape;1666;p11"/>
              <p:cNvSpPr/>
              <p:nvPr/>
            </p:nvSpPr>
            <p:spPr>
              <a:xfrm>
                <a:off x="5257337" y="4399247"/>
                <a:ext cx="47635" cy="47770"/>
              </a:xfrm>
              <a:custGeom>
                <a:rect b="b" l="l" r="r" t="t"/>
                <a:pathLst>
                  <a:path extrusionOk="0" h="47770" w="47635">
                    <a:moveTo>
                      <a:pt x="43792" y="11097"/>
                    </a:moveTo>
                    <a:cubicBezTo>
                      <a:pt x="50783" y="22241"/>
                      <a:pt x="47411" y="36938"/>
                      <a:pt x="36267" y="43920"/>
                    </a:cubicBezTo>
                    <a:cubicBezTo>
                      <a:pt x="25123" y="50911"/>
                      <a:pt x="10426" y="47539"/>
                      <a:pt x="3444" y="36395"/>
                    </a:cubicBezTo>
                    <a:cubicBezTo>
                      <a:pt x="-3547" y="25251"/>
                      <a:pt x="-175" y="10563"/>
                      <a:pt x="10969" y="3572"/>
                    </a:cubicBezTo>
                    <a:cubicBezTo>
                      <a:pt x="11178" y="3439"/>
                      <a:pt x="11388" y="3315"/>
                      <a:pt x="11598" y="3191"/>
                    </a:cubicBezTo>
                    <a:cubicBezTo>
                      <a:pt x="22665" y="-3515"/>
                      <a:pt x="37077" y="10"/>
                      <a:pt x="43782" y="11078"/>
                    </a:cubicBezTo>
                    <a:cubicBezTo>
                      <a:pt x="43782" y="11087"/>
                      <a:pt x="43792" y="11087"/>
                      <a:pt x="43792" y="1109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67" name="Google Shape;1667;p11"/>
              <p:cNvSpPr/>
              <p:nvPr/>
            </p:nvSpPr>
            <p:spPr>
              <a:xfrm>
                <a:off x="5264361" y="4418155"/>
                <a:ext cx="3058" cy="7449"/>
              </a:xfrm>
              <a:custGeom>
                <a:rect b="b" l="l" r="r" t="t"/>
                <a:pathLst>
                  <a:path extrusionOk="0" h="7449" w="3058">
                    <a:moveTo>
                      <a:pt x="2859" y="3333"/>
                    </a:moveTo>
                    <a:cubicBezTo>
                      <a:pt x="2859" y="5333"/>
                      <a:pt x="2859" y="7142"/>
                      <a:pt x="1907" y="7238"/>
                    </a:cubicBezTo>
                    <a:cubicBezTo>
                      <a:pt x="954" y="7333"/>
                      <a:pt x="192" y="5904"/>
                      <a:pt x="-94" y="3809"/>
                    </a:cubicBezTo>
                    <a:cubicBezTo>
                      <a:pt x="-380" y="1713"/>
                      <a:pt x="-94" y="-1"/>
                      <a:pt x="859" y="-192"/>
                    </a:cubicBezTo>
                    <a:cubicBezTo>
                      <a:pt x="1811" y="-382"/>
                      <a:pt x="2573" y="1237"/>
                      <a:pt x="2859" y="333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68" name="Google Shape;1668;p11"/>
              <p:cNvSpPr/>
              <p:nvPr/>
            </p:nvSpPr>
            <p:spPr>
              <a:xfrm>
                <a:off x="5819107" y="4227651"/>
                <a:ext cx="47818" cy="47815"/>
              </a:xfrm>
              <a:custGeom>
                <a:rect b="b" l="l" r="r" t="t"/>
                <a:pathLst>
                  <a:path extrusionOk="0" h="47815" w="47818">
                    <a:moveTo>
                      <a:pt x="47616" y="23720"/>
                    </a:moveTo>
                    <a:cubicBezTo>
                      <a:pt x="47606" y="36922"/>
                      <a:pt x="36900" y="47618"/>
                      <a:pt x="23689" y="47609"/>
                    </a:cubicBezTo>
                    <a:cubicBezTo>
                      <a:pt x="10487" y="47609"/>
                      <a:pt x="-209" y="36893"/>
                      <a:pt x="-200" y="23691"/>
                    </a:cubicBezTo>
                    <a:cubicBezTo>
                      <a:pt x="-190" y="10490"/>
                      <a:pt x="10516" y="-216"/>
                      <a:pt x="23727" y="-207"/>
                    </a:cubicBezTo>
                    <a:cubicBezTo>
                      <a:pt x="24004" y="-207"/>
                      <a:pt x="24289" y="-197"/>
                      <a:pt x="24565" y="-188"/>
                    </a:cubicBezTo>
                    <a:cubicBezTo>
                      <a:pt x="37519" y="70"/>
                      <a:pt x="47825" y="10766"/>
                      <a:pt x="47616" y="237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69" name="Google Shape;1669;p11"/>
              <p:cNvSpPr/>
              <p:nvPr/>
            </p:nvSpPr>
            <p:spPr>
              <a:xfrm>
                <a:off x="5828821" y="4238848"/>
                <a:ext cx="4134" cy="6960"/>
              </a:xfrm>
              <a:custGeom>
                <a:rect b="b" l="l" r="r" t="t"/>
                <a:pathLst>
                  <a:path extrusionOk="0" h="6960" w="4134">
                    <a:moveTo>
                      <a:pt x="3327" y="3856"/>
                    </a:moveTo>
                    <a:cubicBezTo>
                      <a:pt x="2470" y="5760"/>
                      <a:pt x="1231" y="6999"/>
                      <a:pt x="374" y="6713"/>
                    </a:cubicBezTo>
                    <a:cubicBezTo>
                      <a:pt x="-483" y="6427"/>
                      <a:pt x="-293" y="4522"/>
                      <a:pt x="374" y="2713"/>
                    </a:cubicBezTo>
                    <a:cubicBezTo>
                      <a:pt x="1041" y="903"/>
                      <a:pt x="2565" y="-526"/>
                      <a:pt x="3327" y="-145"/>
                    </a:cubicBezTo>
                    <a:cubicBezTo>
                      <a:pt x="4089" y="236"/>
                      <a:pt x="4184" y="1950"/>
                      <a:pt x="3327"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70" name="Google Shape;1670;p11"/>
              <p:cNvSpPr/>
              <p:nvPr/>
            </p:nvSpPr>
            <p:spPr>
              <a:xfrm>
                <a:off x="5912643" y="4259093"/>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60"/>
                      <a:pt x="23623" y="-207"/>
                    </a:cubicBezTo>
                    <a:cubicBezTo>
                      <a:pt x="23908" y="-207"/>
                      <a:pt x="24184" y="-207"/>
                      <a:pt x="24470" y="-198"/>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71" name="Google Shape;1671;p11"/>
              <p:cNvSpPr/>
              <p:nvPr/>
            </p:nvSpPr>
            <p:spPr>
              <a:xfrm>
                <a:off x="5922358" y="4270206"/>
                <a:ext cx="4050" cy="6964"/>
              </a:xfrm>
              <a:custGeom>
                <a:rect b="b" l="l" r="r" t="t"/>
                <a:pathLst>
                  <a:path extrusionOk="0" h="6964" w="4050">
                    <a:moveTo>
                      <a:pt x="3324" y="3835"/>
                    </a:moveTo>
                    <a:cubicBezTo>
                      <a:pt x="2467" y="5739"/>
                      <a:pt x="1134" y="7073"/>
                      <a:pt x="372" y="6692"/>
                    </a:cubicBezTo>
                    <a:cubicBezTo>
                      <a:pt x="-390" y="6311"/>
                      <a:pt x="-390" y="4597"/>
                      <a:pt x="372" y="2691"/>
                    </a:cubicBezTo>
                    <a:cubicBezTo>
                      <a:pt x="1134" y="787"/>
                      <a:pt x="2467" y="-452"/>
                      <a:pt x="3229" y="-166"/>
                    </a:cubicBezTo>
                    <a:cubicBezTo>
                      <a:pt x="3991" y="120"/>
                      <a:pt x="4087" y="1930"/>
                      <a:pt x="3324"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72" name="Google Shape;1672;p11"/>
              <p:cNvSpPr/>
              <p:nvPr/>
            </p:nvSpPr>
            <p:spPr>
              <a:xfrm>
                <a:off x="5864732" y="4243091"/>
                <a:ext cx="47818" cy="47815"/>
              </a:xfrm>
              <a:custGeom>
                <a:rect b="b" l="l" r="r" t="t"/>
                <a:pathLst>
                  <a:path extrusionOk="0" h="47815" w="47818">
                    <a:moveTo>
                      <a:pt x="47616" y="23711"/>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73" name="Google Shape;1673;p11"/>
              <p:cNvSpPr/>
              <p:nvPr/>
            </p:nvSpPr>
            <p:spPr>
              <a:xfrm>
                <a:off x="5874411" y="4254271"/>
                <a:ext cx="4168" cy="6967"/>
              </a:xfrm>
              <a:custGeom>
                <a:rect b="b" l="l" r="r" t="t"/>
                <a:pathLst>
                  <a:path extrusionOk="0" h="6967" w="4168">
                    <a:moveTo>
                      <a:pt x="3361" y="3863"/>
                    </a:moveTo>
                    <a:cubicBezTo>
                      <a:pt x="2504" y="5768"/>
                      <a:pt x="1265" y="7006"/>
                      <a:pt x="408" y="6720"/>
                    </a:cubicBezTo>
                    <a:cubicBezTo>
                      <a:pt x="-449" y="6434"/>
                      <a:pt x="-354" y="4529"/>
                      <a:pt x="408" y="2624"/>
                    </a:cubicBezTo>
                    <a:cubicBezTo>
                      <a:pt x="1170" y="719"/>
                      <a:pt x="2599" y="-519"/>
                      <a:pt x="3361" y="-138"/>
                    </a:cubicBezTo>
                    <a:cubicBezTo>
                      <a:pt x="4123" y="243"/>
                      <a:pt x="4218" y="1957"/>
                      <a:pt x="3361"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74" name="Google Shape;1674;p11"/>
              <p:cNvSpPr/>
              <p:nvPr/>
            </p:nvSpPr>
            <p:spPr>
              <a:xfrm>
                <a:off x="5772530" y="4215469"/>
                <a:ext cx="47626" cy="47625"/>
              </a:xfrm>
              <a:custGeom>
                <a:rect b="b" l="l" r="r" t="t"/>
                <a:pathLst>
                  <a:path extrusionOk="0" h="47625" w="47626">
                    <a:moveTo>
                      <a:pt x="47425" y="23615"/>
                    </a:moveTo>
                    <a:cubicBezTo>
                      <a:pt x="47416" y="36769"/>
                      <a:pt x="36748" y="47418"/>
                      <a:pt x="23603" y="47418"/>
                    </a:cubicBezTo>
                    <a:cubicBezTo>
                      <a:pt x="10449" y="47409"/>
                      <a:pt x="-209" y="36741"/>
                      <a:pt x="-200" y="23587"/>
                    </a:cubicBezTo>
                    <a:cubicBezTo>
                      <a:pt x="-190" y="10442"/>
                      <a:pt x="10478" y="-216"/>
                      <a:pt x="23622" y="-207"/>
                    </a:cubicBezTo>
                    <a:cubicBezTo>
                      <a:pt x="23879" y="-207"/>
                      <a:pt x="24127" y="-207"/>
                      <a:pt x="24375" y="-197"/>
                    </a:cubicBezTo>
                    <a:cubicBezTo>
                      <a:pt x="37262" y="-45"/>
                      <a:pt x="47587" y="10528"/>
                      <a:pt x="47425" y="23415"/>
                    </a:cubicBezTo>
                    <a:cubicBezTo>
                      <a:pt x="47425" y="23482"/>
                      <a:pt x="47425" y="23549"/>
                      <a:pt x="47425"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75" name="Google Shape;1675;p11"/>
              <p:cNvSpPr/>
              <p:nvPr/>
            </p:nvSpPr>
            <p:spPr>
              <a:xfrm>
                <a:off x="5782053" y="4226582"/>
                <a:ext cx="4134" cy="7032"/>
              </a:xfrm>
              <a:custGeom>
                <a:rect b="b" l="l" r="r" t="t"/>
                <a:pathLst>
                  <a:path extrusionOk="0" h="7032" w="4134">
                    <a:moveTo>
                      <a:pt x="3327" y="3930"/>
                    </a:moveTo>
                    <a:cubicBezTo>
                      <a:pt x="2565" y="5740"/>
                      <a:pt x="1231" y="7073"/>
                      <a:pt x="374" y="6787"/>
                    </a:cubicBezTo>
                    <a:cubicBezTo>
                      <a:pt x="-483" y="6501"/>
                      <a:pt x="-293" y="4597"/>
                      <a:pt x="374" y="2691"/>
                    </a:cubicBezTo>
                    <a:cubicBezTo>
                      <a:pt x="1041" y="786"/>
                      <a:pt x="2565" y="-452"/>
                      <a:pt x="3327" y="-166"/>
                    </a:cubicBezTo>
                    <a:cubicBezTo>
                      <a:pt x="4089" y="120"/>
                      <a:pt x="4184" y="2025"/>
                      <a:pt x="3327"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76" name="Google Shape;1676;p11"/>
              <p:cNvSpPr/>
              <p:nvPr/>
            </p:nvSpPr>
            <p:spPr>
              <a:xfrm>
                <a:off x="5724334" y="4199657"/>
                <a:ext cx="47818" cy="47815"/>
              </a:xfrm>
              <a:custGeom>
                <a:rect b="b" l="l" r="r" t="t"/>
                <a:pathLst>
                  <a:path extrusionOk="0" h="47815" w="47818">
                    <a:moveTo>
                      <a:pt x="47616" y="23711"/>
                    </a:moveTo>
                    <a:cubicBezTo>
                      <a:pt x="47606" y="36912"/>
                      <a:pt x="36900" y="47609"/>
                      <a:pt x="23698" y="47609"/>
                    </a:cubicBezTo>
                    <a:cubicBezTo>
                      <a:pt x="1049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77" name="Google Shape;1677;p11"/>
              <p:cNvSpPr/>
              <p:nvPr/>
            </p:nvSpPr>
            <p:spPr>
              <a:xfrm>
                <a:off x="5734049" y="4210868"/>
                <a:ext cx="4131" cy="6937"/>
              </a:xfrm>
              <a:custGeom>
                <a:rect b="b" l="l" r="r" t="t"/>
                <a:pathLst>
                  <a:path extrusionOk="0" h="6937" w="4131">
                    <a:moveTo>
                      <a:pt x="3324" y="3832"/>
                    </a:moveTo>
                    <a:cubicBezTo>
                      <a:pt x="2467" y="5737"/>
                      <a:pt x="1134" y="6975"/>
                      <a:pt x="372" y="6690"/>
                    </a:cubicBezTo>
                    <a:cubicBezTo>
                      <a:pt x="-390" y="6404"/>
                      <a:pt x="-390" y="4499"/>
                      <a:pt x="372" y="2689"/>
                    </a:cubicBezTo>
                    <a:cubicBezTo>
                      <a:pt x="1134" y="880"/>
                      <a:pt x="2467" y="-454"/>
                      <a:pt x="3324" y="-168"/>
                    </a:cubicBezTo>
                    <a:cubicBezTo>
                      <a:pt x="4182" y="117"/>
                      <a:pt x="4086" y="1927"/>
                      <a:pt x="3324"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78" name="Google Shape;1678;p11"/>
              <p:cNvSpPr/>
              <p:nvPr/>
            </p:nvSpPr>
            <p:spPr>
              <a:xfrm>
                <a:off x="5678709" y="4186418"/>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59"/>
                      <a:pt x="23623" y="-207"/>
                    </a:cubicBezTo>
                    <a:cubicBezTo>
                      <a:pt x="23908" y="-207"/>
                      <a:pt x="24184" y="-207"/>
                      <a:pt x="24470" y="-197"/>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79" name="Google Shape;1679;p11"/>
              <p:cNvSpPr/>
              <p:nvPr/>
            </p:nvSpPr>
            <p:spPr>
              <a:xfrm>
                <a:off x="5688424" y="4197530"/>
                <a:ext cx="4131" cy="6964"/>
              </a:xfrm>
              <a:custGeom>
                <a:rect b="b" l="l" r="r" t="t"/>
                <a:pathLst>
                  <a:path extrusionOk="0" h="6964" w="4131">
                    <a:moveTo>
                      <a:pt x="3324" y="3835"/>
                    </a:moveTo>
                    <a:cubicBezTo>
                      <a:pt x="2467" y="5739"/>
                      <a:pt x="1134" y="7073"/>
                      <a:pt x="372" y="6692"/>
                    </a:cubicBezTo>
                    <a:cubicBezTo>
                      <a:pt x="-390" y="6311"/>
                      <a:pt x="-390" y="4597"/>
                      <a:pt x="372" y="2692"/>
                    </a:cubicBezTo>
                    <a:cubicBezTo>
                      <a:pt x="1134" y="787"/>
                      <a:pt x="2467" y="-452"/>
                      <a:pt x="3324" y="-166"/>
                    </a:cubicBezTo>
                    <a:cubicBezTo>
                      <a:pt x="4182" y="120"/>
                      <a:pt x="4087" y="1930"/>
                      <a:pt x="3324"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80" name="Google Shape;1680;p11"/>
              <p:cNvSpPr/>
              <p:nvPr/>
            </p:nvSpPr>
            <p:spPr>
              <a:xfrm>
                <a:off x="5632417" y="4170035"/>
                <a:ext cx="47818" cy="47815"/>
              </a:xfrm>
              <a:custGeom>
                <a:rect b="b" l="l" r="r" t="t"/>
                <a:pathLst>
                  <a:path extrusionOk="0" h="47815" w="47818">
                    <a:moveTo>
                      <a:pt x="47616" y="23710"/>
                    </a:moveTo>
                    <a:cubicBezTo>
                      <a:pt x="47606" y="36912"/>
                      <a:pt x="36900" y="47609"/>
                      <a:pt x="23699" y="47609"/>
                    </a:cubicBezTo>
                    <a:cubicBezTo>
                      <a:pt x="10497" y="47599"/>
                      <a:pt x="-209" y="36893"/>
                      <a:pt x="-200" y="23682"/>
                    </a:cubicBezTo>
                    <a:cubicBezTo>
                      <a:pt x="-190" y="10480"/>
                      <a:pt x="10516" y="-216"/>
                      <a:pt x="23718" y="-207"/>
                    </a:cubicBezTo>
                    <a:cubicBezTo>
                      <a:pt x="23975" y="-207"/>
                      <a:pt x="24222" y="-207"/>
                      <a:pt x="24470" y="-197"/>
                    </a:cubicBezTo>
                    <a:cubicBezTo>
                      <a:pt x="37462" y="12"/>
                      <a:pt x="47826"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81" name="Google Shape;1681;p11"/>
              <p:cNvSpPr/>
              <p:nvPr/>
            </p:nvSpPr>
            <p:spPr>
              <a:xfrm>
                <a:off x="5642133" y="4181215"/>
                <a:ext cx="4278" cy="6967"/>
              </a:xfrm>
              <a:custGeom>
                <a:rect b="b" l="l" r="r" t="t"/>
                <a:pathLst>
                  <a:path extrusionOk="0" h="6967" w="4278">
                    <a:moveTo>
                      <a:pt x="3325" y="3862"/>
                    </a:moveTo>
                    <a:cubicBezTo>
                      <a:pt x="2467" y="5767"/>
                      <a:pt x="1134" y="7006"/>
                      <a:pt x="372" y="6720"/>
                    </a:cubicBezTo>
                    <a:cubicBezTo>
                      <a:pt x="-390" y="6434"/>
                      <a:pt x="-390" y="4529"/>
                      <a:pt x="372" y="2624"/>
                    </a:cubicBezTo>
                    <a:cubicBezTo>
                      <a:pt x="1134" y="719"/>
                      <a:pt x="2467" y="-519"/>
                      <a:pt x="3325" y="-138"/>
                    </a:cubicBezTo>
                    <a:cubicBezTo>
                      <a:pt x="4182" y="243"/>
                      <a:pt x="4468" y="1958"/>
                      <a:pt x="3325" y="38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82" name="Google Shape;1682;p11"/>
              <p:cNvSpPr/>
              <p:nvPr/>
            </p:nvSpPr>
            <p:spPr>
              <a:xfrm>
                <a:off x="5587745" y="4149175"/>
                <a:ext cx="47817" cy="47815"/>
              </a:xfrm>
              <a:custGeom>
                <a:rect b="b" l="l" r="r" t="t"/>
                <a:pathLst>
                  <a:path extrusionOk="0" h="47815" w="47817">
                    <a:moveTo>
                      <a:pt x="47616" y="23615"/>
                    </a:moveTo>
                    <a:cubicBezTo>
                      <a:pt x="47664" y="36817"/>
                      <a:pt x="36996" y="47561"/>
                      <a:pt x="23794" y="47608"/>
                    </a:cubicBezTo>
                    <a:cubicBezTo>
                      <a:pt x="10593" y="47656"/>
                      <a:pt x="-152" y="36988"/>
                      <a:pt x="-200" y="23777"/>
                    </a:cubicBezTo>
                    <a:cubicBezTo>
                      <a:pt x="-247" y="10575"/>
                      <a:pt x="10421" y="-159"/>
                      <a:pt x="23623" y="-207"/>
                    </a:cubicBezTo>
                    <a:cubicBezTo>
                      <a:pt x="23908" y="-207"/>
                      <a:pt x="24184" y="-207"/>
                      <a:pt x="24471" y="-197"/>
                    </a:cubicBezTo>
                    <a:cubicBezTo>
                      <a:pt x="37415" y="-45"/>
                      <a:pt x="47778" y="10575"/>
                      <a:pt x="47616" y="23520"/>
                    </a:cubicBezTo>
                    <a:cubicBezTo>
                      <a:pt x="47616" y="23548"/>
                      <a:pt x="47616" y="23586"/>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83" name="Google Shape;1683;p11"/>
              <p:cNvSpPr/>
              <p:nvPr/>
            </p:nvSpPr>
            <p:spPr>
              <a:xfrm>
                <a:off x="5597460" y="4160288"/>
                <a:ext cx="4132" cy="6964"/>
              </a:xfrm>
              <a:custGeom>
                <a:rect b="b" l="l" r="r" t="t"/>
                <a:pathLst>
                  <a:path extrusionOk="0" h="6964" w="4132">
                    <a:moveTo>
                      <a:pt x="3325" y="3930"/>
                    </a:moveTo>
                    <a:cubicBezTo>
                      <a:pt x="2467" y="5739"/>
                      <a:pt x="1134" y="7073"/>
                      <a:pt x="372" y="6692"/>
                    </a:cubicBezTo>
                    <a:cubicBezTo>
                      <a:pt x="-390" y="6311"/>
                      <a:pt x="-390" y="4597"/>
                      <a:pt x="372" y="2692"/>
                    </a:cubicBezTo>
                    <a:cubicBezTo>
                      <a:pt x="1134" y="787"/>
                      <a:pt x="2467" y="-452"/>
                      <a:pt x="3325" y="-166"/>
                    </a:cubicBezTo>
                    <a:cubicBezTo>
                      <a:pt x="4182" y="120"/>
                      <a:pt x="4087" y="1930"/>
                      <a:pt x="3325"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84" name="Google Shape;1684;p11"/>
              <p:cNvSpPr/>
              <p:nvPr/>
            </p:nvSpPr>
            <p:spPr>
              <a:xfrm>
                <a:off x="5543835" y="4131553"/>
                <a:ext cx="47818" cy="47815"/>
              </a:xfrm>
              <a:custGeom>
                <a:rect b="b" l="l" r="r" t="t"/>
                <a:pathLst>
                  <a:path extrusionOk="0" h="47815" w="47818">
                    <a:moveTo>
                      <a:pt x="47616" y="23711"/>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85" name="Google Shape;1685;p11"/>
              <p:cNvSpPr/>
              <p:nvPr/>
            </p:nvSpPr>
            <p:spPr>
              <a:xfrm>
                <a:off x="5553550" y="4142762"/>
                <a:ext cx="4132" cy="6939"/>
              </a:xfrm>
              <a:custGeom>
                <a:rect b="b" l="l" r="r" t="t"/>
                <a:pathLst>
                  <a:path extrusionOk="0" h="6939" w="4132">
                    <a:moveTo>
                      <a:pt x="3324" y="3835"/>
                    </a:moveTo>
                    <a:cubicBezTo>
                      <a:pt x="2467" y="5739"/>
                      <a:pt x="1134" y="6978"/>
                      <a:pt x="372" y="6692"/>
                    </a:cubicBezTo>
                    <a:cubicBezTo>
                      <a:pt x="-390" y="6406"/>
                      <a:pt x="-390" y="4597"/>
                      <a:pt x="372" y="2692"/>
                    </a:cubicBezTo>
                    <a:cubicBezTo>
                      <a:pt x="1134" y="787"/>
                      <a:pt x="2467" y="-452"/>
                      <a:pt x="3324" y="-166"/>
                    </a:cubicBezTo>
                    <a:cubicBezTo>
                      <a:pt x="4182" y="120"/>
                      <a:pt x="4087" y="1930"/>
                      <a:pt x="3324"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86" name="Google Shape;1686;p11"/>
              <p:cNvSpPr/>
              <p:nvPr/>
            </p:nvSpPr>
            <p:spPr>
              <a:xfrm>
                <a:off x="5955791" y="4268047"/>
                <a:ext cx="47817" cy="47815"/>
              </a:xfrm>
              <a:custGeom>
                <a:rect b="b" l="l" r="r" t="t"/>
                <a:pathLst>
                  <a:path extrusionOk="0" h="47815" w="47817">
                    <a:moveTo>
                      <a:pt x="47616" y="23710"/>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8"/>
                    </a:cubicBezTo>
                    <a:cubicBezTo>
                      <a:pt x="37415" y="-45"/>
                      <a:pt x="47778" y="10575"/>
                      <a:pt x="47616" y="23510"/>
                    </a:cubicBezTo>
                    <a:cubicBezTo>
                      <a:pt x="47616" y="23577"/>
                      <a:pt x="47616" y="23644"/>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87" name="Google Shape;1687;p11"/>
              <p:cNvSpPr/>
              <p:nvPr/>
            </p:nvSpPr>
            <p:spPr>
              <a:xfrm>
                <a:off x="5965506" y="4278941"/>
                <a:ext cx="4132" cy="6896"/>
              </a:xfrm>
              <a:custGeom>
                <a:rect b="b" l="l" r="r" t="t"/>
                <a:pathLst>
                  <a:path extrusionOk="0" h="6896" w="4132">
                    <a:moveTo>
                      <a:pt x="3324" y="3862"/>
                    </a:moveTo>
                    <a:cubicBezTo>
                      <a:pt x="2467" y="5672"/>
                      <a:pt x="1134" y="7006"/>
                      <a:pt x="372" y="6625"/>
                    </a:cubicBezTo>
                    <a:cubicBezTo>
                      <a:pt x="-390" y="6244"/>
                      <a:pt x="-390" y="4529"/>
                      <a:pt x="372" y="2624"/>
                    </a:cubicBezTo>
                    <a:cubicBezTo>
                      <a:pt x="1134" y="719"/>
                      <a:pt x="2467" y="-519"/>
                      <a:pt x="3324" y="-138"/>
                    </a:cubicBezTo>
                    <a:cubicBezTo>
                      <a:pt x="4182" y="243"/>
                      <a:pt x="4087" y="1957"/>
                      <a:pt x="3324" y="38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88" name="Google Shape;1688;p11"/>
              <p:cNvSpPr/>
              <p:nvPr/>
            </p:nvSpPr>
            <p:spPr>
              <a:xfrm>
                <a:off x="5500020" y="4115647"/>
                <a:ext cx="47817" cy="47815"/>
              </a:xfrm>
              <a:custGeom>
                <a:rect b="b" l="l" r="r" t="t"/>
                <a:pathLst>
                  <a:path extrusionOk="0" h="47815" w="47817">
                    <a:moveTo>
                      <a:pt x="47616" y="23710"/>
                    </a:moveTo>
                    <a:cubicBezTo>
                      <a:pt x="47606" y="36912"/>
                      <a:pt x="36900" y="47609"/>
                      <a:pt x="23699" y="47609"/>
                    </a:cubicBezTo>
                    <a:cubicBezTo>
                      <a:pt x="10487" y="47599"/>
                      <a:pt x="-209" y="36893"/>
                      <a:pt x="-200" y="23682"/>
                    </a:cubicBezTo>
                    <a:cubicBezTo>
                      <a:pt x="-190" y="10480"/>
                      <a:pt x="10516" y="-216"/>
                      <a:pt x="23718" y="-207"/>
                    </a:cubicBezTo>
                    <a:cubicBezTo>
                      <a:pt x="23975" y="-207"/>
                      <a:pt x="24222" y="-207"/>
                      <a:pt x="24470" y="-198"/>
                    </a:cubicBezTo>
                    <a:cubicBezTo>
                      <a:pt x="37443" y="60"/>
                      <a:pt x="47778" y="10737"/>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89" name="Google Shape;1689;p11"/>
              <p:cNvSpPr/>
              <p:nvPr/>
            </p:nvSpPr>
            <p:spPr>
              <a:xfrm>
                <a:off x="5510021" y="4125970"/>
                <a:ext cx="3931" cy="6967"/>
              </a:xfrm>
              <a:custGeom>
                <a:rect b="b" l="l" r="r" t="t"/>
                <a:pathLst>
                  <a:path extrusionOk="0" h="6967" w="3931">
                    <a:moveTo>
                      <a:pt x="3229" y="3863"/>
                    </a:moveTo>
                    <a:cubicBezTo>
                      <a:pt x="2467" y="5768"/>
                      <a:pt x="1134" y="7006"/>
                      <a:pt x="372" y="6720"/>
                    </a:cubicBezTo>
                    <a:cubicBezTo>
                      <a:pt x="-390" y="6434"/>
                      <a:pt x="-390" y="4529"/>
                      <a:pt x="372" y="2624"/>
                    </a:cubicBezTo>
                    <a:cubicBezTo>
                      <a:pt x="1134" y="719"/>
                      <a:pt x="2467" y="-519"/>
                      <a:pt x="3229" y="-138"/>
                    </a:cubicBezTo>
                    <a:cubicBezTo>
                      <a:pt x="3991" y="243"/>
                      <a:pt x="3801" y="2338"/>
                      <a:pt x="3229"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90" name="Google Shape;1690;p11"/>
              <p:cNvSpPr/>
              <p:nvPr/>
            </p:nvSpPr>
            <p:spPr>
              <a:xfrm>
                <a:off x="6002734" y="4276220"/>
                <a:ext cx="47826" cy="47867"/>
              </a:xfrm>
              <a:custGeom>
                <a:rect b="b" l="l" r="r" t="t"/>
                <a:pathLst>
                  <a:path extrusionOk="0" h="47867" w="47826">
                    <a:moveTo>
                      <a:pt x="47345" y="20109"/>
                    </a:moveTo>
                    <a:cubicBezTo>
                      <a:pt x="49355" y="33158"/>
                      <a:pt x="40402" y="45369"/>
                      <a:pt x="27352" y="47379"/>
                    </a:cubicBezTo>
                    <a:cubicBezTo>
                      <a:pt x="14303" y="49389"/>
                      <a:pt x="2092" y="40436"/>
                      <a:pt x="82" y="27386"/>
                    </a:cubicBezTo>
                    <a:cubicBezTo>
                      <a:pt x="-1928" y="14337"/>
                      <a:pt x="7026" y="2126"/>
                      <a:pt x="20075" y="116"/>
                    </a:cubicBezTo>
                    <a:cubicBezTo>
                      <a:pt x="20342" y="78"/>
                      <a:pt x="20599" y="40"/>
                      <a:pt x="20866" y="11"/>
                    </a:cubicBezTo>
                    <a:cubicBezTo>
                      <a:pt x="33724" y="-1741"/>
                      <a:pt x="45574" y="7250"/>
                      <a:pt x="47345" y="201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91" name="Google Shape;1691;p11"/>
              <p:cNvSpPr/>
              <p:nvPr/>
            </p:nvSpPr>
            <p:spPr>
              <a:xfrm>
                <a:off x="6011471" y="4289185"/>
                <a:ext cx="3512" cy="7273"/>
              </a:xfrm>
              <a:custGeom>
                <a:rect b="b" l="l" r="r" t="t"/>
                <a:pathLst>
                  <a:path extrusionOk="0" h="7273" w="3512">
                    <a:moveTo>
                      <a:pt x="3080" y="3811"/>
                    </a:moveTo>
                    <a:cubicBezTo>
                      <a:pt x="2508" y="5811"/>
                      <a:pt x="1460" y="7240"/>
                      <a:pt x="603" y="7049"/>
                    </a:cubicBezTo>
                    <a:cubicBezTo>
                      <a:pt x="-254" y="6859"/>
                      <a:pt x="-444" y="5049"/>
                      <a:pt x="127" y="3049"/>
                    </a:cubicBezTo>
                    <a:cubicBezTo>
                      <a:pt x="699" y="1048"/>
                      <a:pt x="1746" y="-380"/>
                      <a:pt x="2508" y="-190"/>
                    </a:cubicBezTo>
                    <a:cubicBezTo>
                      <a:pt x="3270" y="1"/>
                      <a:pt x="3556" y="1811"/>
                      <a:pt x="3080" y="38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92" name="Google Shape;1692;p11"/>
              <p:cNvSpPr/>
              <p:nvPr/>
            </p:nvSpPr>
            <p:spPr>
              <a:xfrm>
                <a:off x="5462396" y="4087072"/>
                <a:ext cx="47817" cy="47815"/>
              </a:xfrm>
              <a:custGeom>
                <a:rect b="b" l="l" r="r" t="t"/>
                <a:pathLst>
                  <a:path extrusionOk="0" h="47815" w="47817">
                    <a:moveTo>
                      <a:pt x="47616" y="23710"/>
                    </a:moveTo>
                    <a:cubicBezTo>
                      <a:pt x="47606" y="36912"/>
                      <a:pt x="36900" y="47609"/>
                      <a:pt x="23698" y="47609"/>
                    </a:cubicBezTo>
                    <a:cubicBezTo>
                      <a:pt x="10497" y="47599"/>
                      <a:pt x="-209" y="36893"/>
                      <a:pt x="-200" y="23682"/>
                    </a:cubicBezTo>
                    <a:cubicBezTo>
                      <a:pt x="-190" y="10480"/>
                      <a:pt x="10516" y="-216"/>
                      <a:pt x="23717" y="-207"/>
                    </a:cubicBezTo>
                    <a:cubicBezTo>
                      <a:pt x="23975" y="-207"/>
                      <a:pt x="24222" y="-207"/>
                      <a:pt x="24470" y="-198"/>
                    </a:cubicBezTo>
                    <a:cubicBezTo>
                      <a:pt x="37414" y="-45"/>
                      <a:pt x="47778" y="10575"/>
                      <a:pt x="47616" y="23510"/>
                    </a:cubicBezTo>
                    <a:cubicBezTo>
                      <a:pt x="47616" y="23577"/>
                      <a:pt x="47616" y="23644"/>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93" name="Google Shape;1693;p11"/>
              <p:cNvSpPr/>
              <p:nvPr/>
            </p:nvSpPr>
            <p:spPr>
              <a:xfrm>
                <a:off x="5471826" y="4097899"/>
                <a:ext cx="4240" cy="7032"/>
              </a:xfrm>
              <a:custGeom>
                <a:rect b="b" l="l" r="r" t="t"/>
                <a:pathLst>
                  <a:path extrusionOk="0" h="7032" w="4240">
                    <a:moveTo>
                      <a:pt x="3325" y="3930"/>
                    </a:moveTo>
                    <a:cubicBezTo>
                      <a:pt x="2467" y="5739"/>
                      <a:pt x="1134" y="7073"/>
                      <a:pt x="372" y="6787"/>
                    </a:cubicBezTo>
                    <a:cubicBezTo>
                      <a:pt x="-390" y="6501"/>
                      <a:pt x="-390" y="4597"/>
                      <a:pt x="372" y="2691"/>
                    </a:cubicBezTo>
                    <a:cubicBezTo>
                      <a:pt x="1134" y="787"/>
                      <a:pt x="2467" y="-452"/>
                      <a:pt x="3325" y="-166"/>
                    </a:cubicBezTo>
                    <a:cubicBezTo>
                      <a:pt x="4182" y="120"/>
                      <a:pt x="4372" y="2025"/>
                      <a:pt x="3325"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94" name="Google Shape;1694;p11"/>
              <p:cNvSpPr/>
              <p:nvPr/>
            </p:nvSpPr>
            <p:spPr>
              <a:xfrm>
                <a:off x="5418009" y="4068107"/>
                <a:ext cx="47818" cy="47815"/>
              </a:xfrm>
              <a:custGeom>
                <a:rect b="b" l="l" r="r" t="t"/>
                <a:pathLst>
                  <a:path extrusionOk="0" h="47815" w="47818">
                    <a:moveTo>
                      <a:pt x="47616" y="23625"/>
                    </a:moveTo>
                    <a:cubicBezTo>
                      <a:pt x="47664" y="36826"/>
                      <a:pt x="36996" y="47571"/>
                      <a:pt x="23784" y="47609"/>
                    </a:cubicBezTo>
                    <a:cubicBezTo>
                      <a:pt x="10583" y="47656"/>
                      <a:pt x="-152" y="36989"/>
                      <a:pt x="-200" y="23787"/>
                    </a:cubicBezTo>
                    <a:cubicBezTo>
                      <a:pt x="-247" y="10585"/>
                      <a:pt x="10421" y="-159"/>
                      <a:pt x="23632" y="-207"/>
                    </a:cubicBezTo>
                    <a:cubicBezTo>
                      <a:pt x="23937" y="-207"/>
                      <a:pt x="24251" y="-197"/>
                      <a:pt x="24565" y="-188"/>
                    </a:cubicBezTo>
                    <a:cubicBezTo>
                      <a:pt x="37500" y="22"/>
                      <a:pt x="47825" y="10680"/>
                      <a:pt x="47616" y="23615"/>
                    </a:cubicBezTo>
                    <a:cubicBezTo>
                      <a:pt x="47616" y="23625"/>
                      <a:pt x="47616" y="23625"/>
                      <a:pt x="47616" y="236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95" name="Google Shape;1695;p11"/>
              <p:cNvSpPr/>
              <p:nvPr/>
            </p:nvSpPr>
            <p:spPr>
              <a:xfrm>
                <a:off x="5428106" y="4079516"/>
                <a:ext cx="4132" cy="6964"/>
              </a:xfrm>
              <a:custGeom>
                <a:rect b="b" l="l" r="r" t="t"/>
                <a:pathLst>
                  <a:path extrusionOk="0" h="6964" w="4132">
                    <a:moveTo>
                      <a:pt x="3325" y="3930"/>
                    </a:moveTo>
                    <a:cubicBezTo>
                      <a:pt x="2467" y="5739"/>
                      <a:pt x="1134" y="7073"/>
                      <a:pt x="372" y="6692"/>
                    </a:cubicBezTo>
                    <a:cubicBezTo>
                      <a:pt x="-390" y="6311"/>
                      <a:pt x="-390" y="4597"/>
                      <a:pt x="372" y="2691"/>
                    </a:cubicBezTo>
                    <a:cubicBezTo>
                      <a:pt x="1134" y="786"/>
                      <a:pt x="2467" y="-452"/>
                      <a:pt x="3325" y="-166"/>
                    </a:cubicBezTo>
                    <a:cubicBezTo>
                      <a:pt x="4182" y="120"/>
                      <a:pt x="4087" y="2025"/>
                      <a:pt x="3325"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96" name="Google Shape;1696;p11"/>
              <p:cNvSpPr/>
              <p:nvPr/>
            </p:nvSpPr>
            <p:spPr>
              <a:xfrm>
                <a:off x="5330665" y="4018968"/>
                <a:ext cx="47818" cy="47815"/>
              </a:xfrm>
              <a:custGeom>
                <a:rect b="b" l="l" r="r" t="t"/>
                <a:pathLst>
                  <a:path extrusionOk="0" h="47815" w="47818">
                    <a:moveTo>
                      <a:pt x="47616" y="23711"/>
                    </a:moveTo>
                    <a:cubicBezTo>
                      <a:pt x="47606" y="36912"/>
                      <a:pt x="36900" y="47609"/>
                      <a:pt x="23699" y="47609"/>
                    </a:cubicBezTo>
                    <a:cubicBezTo>
                      <a:pt x="10487" y="47599"/>
                      <a:pt x="-209" y="36893"/>
                      <a:pt x="-200" y="23682"/>
                    </a:cubicBezTo>
                    <a:cubicBezTo>
                      <a:pt x="-190" y="10480"/>
                      <a:pt x="10516" y="-216"/>
                      <a:pt x="23718"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97" name="Google Shape;1697;p11"/>
              <p:cNvSpPr/>
              <p:nvPr/>
            </p:nvSpPr>
            <p:spPr>
              <a:xfrm>
                <a:off x="5340381" y="4030148"/>
                <a:ext cx="4050" cy="6967"/>
              </a:xfrm>
              <a:custGeom>
                <a:rect b="b" l="l" r="r" t="t"/>
                <a:pathLst>
                  <a:path extrusionOk="0" h="6967" w="4050">
                    <a:moveTo>
                      <a:pt x="3325" y="3863"/>
                    </a:moveTo>
                    <a:cubicBezTo>
                      <a:pt x="2467" y="5768"/>
                      <a:pt x="1134" y="7006"/>
                      <a:pt x="372" y="6720"/>
                    </a:cubicBezTo>
                    <a:cubicBezTo>
                      <a:pt x="-390" y="6434"/>
                      <a:pt x="-390" y="4529"/>
                      <a:pt x="372" y="2624"/>
                    </a:cubicBezTo>
                    <a:cubicBezTo>
                      <a:pt x="1134" y="719"/>
                      <a:pt x="2467" y="-519"/>
                      <a:pt x="3229" y="-138"/>
                    </a:cubicBezTo>
                    <a:cubicBezTo>
                      <a:pt x="3991" y="243"/>
                      <a:pt x="4087" y="1957"/>
                      <a:pt x="3325"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98" name="Google Shape;1698;p11"/>
              <p:cNvSpPr/>
              <p:nvPr/>
            </p:nvSpPr>
            <p:spPr>
              <a:xfrm>
                <a:off x="5373528" y="4045533"/>
                <a:ext cx="47818" cy="47815"/>
              </a:xfrm>
              <a:custGeom>
                <a:rect b="b" l="l" r="r" t="t"/>
                <a:pathLst>
                  <a:path extrusionOk="0" h="47815" w="47818">
                    <a:moveTo>
                      <a:pt x="47616" y="23625"/>
                    </a:moveTo>
                    <a:cubicBezTo>
                      <a:pt x="47664" y="36826"/>
                      <a:pt x="36996" y="47571"/>
                      <a:pt x="23785" y="47609"/>
                    </a:cubicBezTo>
                    <a:cubicBezTo>
                      <a:pt x="10583" y="47656"/>
                      <a:pt x="-152" y="36988"/>
                      <a:pt x="-200" y="23787"/>
                    </a:cubicBezTo>
                    <a:cubicBezTo>
                      <a:pt x="-247" y="10585"/>
                      <a:pt x="10421" y="-159"/>
                      <a:pt x="23632" y="-207"/>
                    </a:cubicBezTo>
                    <a:cubicBezTo>
                      <a:pt x="23937" y="-207"/>
                      <a:pt x="24251" y="-197"/>
                      <a:pt x="24566" y="-188"/>
                    </a:cubicBezTo>
                    <a:cubicBezTo>
                      <a:pt x="37501" y="22"/>
                      <a:pt x="47825" y="10680"/>
                      <a:pt x="47616" y="23615"/>
                    </a:cubicBezTo>
                    <a:cubicBezTo>
                      <a:pt x="47616" y="23625"/>
                      <a:pt x="47616" y="23625"/>
                      <a:pt x="47616" y="236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99" name="Google Shape;1699;p11"/>
              <p:cNvSpPr/>
              <p:nvPr/>
            </p:nvSpPr>
            <p:spPr>
              <a:xfrm>
                <a:off x="5383243" y="4056655"/>
                <a:ext cx="4132" cy="6964"/>
              </a:xfrm>
              <a:custGeom>
                <a:rect b="b" l="l" r="r" t="t"/>
                <a:pathLst>
                  <a:path extrusionOk="0" h="6964" w="4132">
                    <a:moveTo>
                      <a:pt x="3325" y="3835"/>
                    </a:moveTo>
                    <a:cubicBezTo>
                      <a:pt x="2467" y="5740"/>
                      <a:pt x="1134" y="7073"/>
                      <a:pt x="372" y="6692"/>
                    </a:cubicBezTo>
                    <a:cubicBezTo>
                      <a:pt x="-390" y="6311"/>
                      <a:pt x="-390" y="4597"/>
                      <a:pt x="372" y="2692"/>
                    </a:cubicBezTo>
                    <a:cubicBezTo>
                      <a:pt x="1134" y="787"/>
                      <a:pt x="2563" y="-452"/>
                      <a:pt x="3325" y="-166"/>
                    </a:cubicBezTo>
                    <a:cubicBezTo>
                      <a:pt x="4087" y="120"/>
                      <a:pt x="4182" y="2025"/>
                      <a:pt x="3325"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0" name="Google Shape;1700;p11"/>
              <p:cNvSpPr/>
              <p:nvPr/>
            </p:nvSpPr>
            <p:spPr>
              <a:xfrm>
                <a:off x="5283897" y="3996203"/>
                <a:ext cx="47818" cy="47815"/>
              </a:xfrm>
              <a:custGeom>
                <a:rect b="b" l="l" r="r" t="t"/>
                <a:pathLst>
                  <a:path extrusionOk="0" h="47815" w="47818">
                    <a:moveTo>
                      <a:pt x="47616" y="23710"/>
                    </a:moveTo>
                    <a:cubicBezTo>
                      <a:pt x="47606" y="36912"/>
                      <a:pt x="36900" y="47609"/>
                      <a:pt x="23699" y="47609"/>
                    </a:cubicBezTo>
                    <a:cubicBezTo>
                      <a:pt x="10497" y="47599"/>
                      <a:pt x="-209" y="36893"/>
                      <a:pt x="-200" y="23682"/>
                    </a:cubicBezTo>
                    <a:cubicBezTo>
                      <a:pt x="-190" y="10480"/>
                      <a:pt x="10516" y="-216"/>
                      <a:pt x="23718" y="-207"/>
                    </a:cubicBezTo>
                    <a:cubicBezTo>
                      <a:pt x="23975" y="-207"/>
                      <a:pt x="24222" y="-207"/>
                      <a:pt x="24470" y="-197"/>
                    </a:cubicBezTo>
                    <a:cubicBezTo>
                      <a:pt x="37462" y="12"/>
                      <a:pt x="47825"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1" name="Google Shape;1701;p11"/>
              <p:cNvSpPr/>
              <p:nvPr/>
            </p:nvSpPr>
            <p:spPr>
              <a:xfrm>
                <a:off x="5293613" y="4007383"/>
                <a:ext cx="4132" cy="6967"/>
              </a:xfrm>
              <a:custGeom>
                <a:rect b="b" l="l" r="r" t="t"/>
                <a:pathLst>
                  <a:path extrusionOk="0" h="6967" w="4132">
                    <a:moveTo>
                      <a:pt x="3325" y="3862"/>
                    </a:moveTo>
                    <a:cubicBezTo>
                      <a:pt x="2467" y="5767"/>
                      <a:pt x="1134" y="7006"/>
                      <a:pt x="372" y="6720"/>
                    </a:cubicBezTo>
                    <a:cubicBezTo>
                      <a:pt x="-390" y="6434"/>
                      <a:pt x="-390" y="4529"/>
                      <a:pt x="372" y="2624"/>
                    </a:cubicBezTo>
                    <a:cubicBezTo>
                      <a:pt x="1134" y="719"/>
                      <a:pt x="2467" y="-519"/>
                      <a:pt x="3325" y="-138"/>
                    </a:cubicBezTo>
                    <a:cubicBezTo>
                      <a:pt x="4182" y="243"/>
                      <a:pt x="4087" y="1958"/>
                      <a:pt x="3325" y="38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2" name="Google Shape;1702;p11"/>
              <p:cNvSpPr/>
              <p:nvPr/>
            </p:nvSpPr>
            <p:spPr>
              <a:xfrm>
                <a:off x="5239796" y="3972867"/>
                <a:ext cx="47817" cy="47815"/>
              </a:xfrm>
              <a:custGeom>
                <a:rect b="b" l="l" r="r" t="t"/>
                <a:pathLst>
                  <a:path extrusionOk="0" h="47815" w="47817">
                    <a:moveTo>
                      <a:pt x="47616" y="23615"/>
                    </a:moveTo>
                    <a:cubicBezTo>
                      <a:pt x="47664" y="36817"/>
                      <a:pt x="36996" y="47561"/>
                      <a:pt x="23794" y="47609"/>
                    </a:cubicBezTo>
                    <a:cubicBezTo>
                      <a:pt x="10593" y="47656"/>
                      <a:pt x="-152" y="36988"/>
                      <a:pt x="-200" y="23777"/>
                    </a:cubicBezTo>
                    <a:cubicBezTo>
                      <a:pt x="-247" y="10576"/>
                      <a:pt x="10421" y="-159"/>
                      <a:pt x="23623" y="-207"/>
                    </a:cubicBezTo>
                    <a:cubicBezTo>
                      <a:pt x="23908" y="-207"/>
                      <a:pt x="24184" y="-207"/>
                      <a:pt x="24470" y="-197"/>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3" name="Google Shape;1703;p11"/>
              <p:cNvSpPr/>
              <p:nvPr/>
            </p:nvSpPr>
            <p:spPr>
              <a:xfrm>
                <a:off x="5249512" y="3984266"/>
                <a:ext cx="4036" cy="6964"/>
              </a:xfrm>
              <a:custGeom>
                <a:rect b="b" l="l" r="r" t="t"/>
                <a:pathLst>
                  <a:path extrusionOk="0" h="6964" w="4036">
                    <a:moveTo>
                      <a:pt x="3229" y="3834"/>
                    </a:moveTo>
                    <a:cubicBezTo>
                      <a:pt x="2467" y="5739"/>
                      <a:pt x="1134" y="7073"/>
                      <a:pt x="372" y="6692"/>
                    </a:cubicBezTo>
                    <a:cubicBezTo>
                      <a:pt x="-390" y="6311"/>
                      <a:pt x="-390" y="4597"/>
                      <a:pt x="372" y="2691"/>
                    </a:cubicBezTo>
                    <a:cubicBezTo>
                      <a:pt x="1134" y="786"/>
                      <a:pt x="2467" y="-452"/>
                      <a:pt x="3229" y="-166"/>
                    </a:cubicBezTo>
                    <a:cubicBezTo>
                      <a:pt x="3992" y="120"/>
                      <a:pt x="4087" y="2025"/>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4" name="Google Shape;1704;p11"/>
              <p:cNvSpPr/>
              <p:nvPr/>
            </p:nvSpPr>
            <p:spPr>
              <a:xfrm>
                <a:off x="5194267" y="3952579"/>
                <a:ext cx="47818" cy="47815"/>
              </a:xfrm>
              <a:custGeom>
                <a:rect b="b" l="l" r="r" t="t"/>
                <a:pathLst>
                  <a:path extrusionOk="0" h="47815" w="47818">
                    <a:moveTo>
                      <a:pt x="47616" y="23711"/>
                    </a:moveTo>
                    <a:cubicBezTo>
                      <a:pt x="47606" y="36912"/>
                      <a:pt x="36900" y="47609"/>
                      <a:pt x="23698" y="47609"/>
                    </a:cubicBezTo>
                    <a:cubicBezTo>
                      <a:pt x="10497" y="47599"/>
                      <a:pt x="-209" y="36893"/>
                      <a:pt x="-200" y="23682"/>
                    </a:cubicBezTo>
                    <a:cubicBezTo>
                      <a:pt x="-190" y="10480"/>
                      <a:pt x="10516" y="-216"/>
                      <a:pt x="23718"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5" name="Google Shape;1705;p11"/>
              <p:cNvSpPr/>
              <p:nvPr/>
            </p:nvSpPr>
            <p:spPr>
              <a:xfrm>
                <a:off x="5203983" y="3964045"/>
                <a:ext cx="4278" cy="6965"/>
              </a:xfrm>
              <a:custGeom>
                <a:rect b="b" l="l" r="r" t="t"/>
                <a:pathLst>
                  <a:path extrusionOk="0" h="6965" w="4278">
                    <a:moveTo>
                      <a:pt x="3325" y="3863"/>
                    </a:moveTo>
                    <a:cubicBezTo>
                      <a:pt x="2467" y="5672"/>
                      <a:pt x="1134" y="7006"/>
                      <a:pt x="372" y="6720"/>
                    </a:cubicBezTo>
                    <a:cubicBezTo>
                      <a:pt x="-390" y="6434"/>
                      <a:pt x="-390" y="4529"/>
                      <a:pt x="372" y="2624"/>
                    </a:cubicBezTo>
                    <a:cubicBezTo>
                      <a:pt x="1134" y="719"/>
                      <a:pt x="2467" y="-519"/>
                      <a:pt x="3325" y="-138"/>
                    </a:cubicBezTo>
                    <a:cubicBezTo>
                      <a:pt x="4182" y="243"/>
                      <a:pt x="4468" y="1672"/>
                      <a:pt x="3325"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6" name="Google Shape;1706;p11"/>
              <p:cNvSpPr/>
              <p:nvPr/>
            </p:nvSpPr>
            <p:spPr>
              <a:xfrm>
                <a:off x="5150452" y="3928957"/>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59"/>
                      <a:pt x="23623" y="-207"/>
                    </a:cubicBezTo>
                    <a:cubicBezTo>
                      <a:pt x="23908" y="-207"/>
                      <a:pt x="24184" y="-207"/>
                      <a:pt x="24470" y="-197"/>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7" name="Google Shape;1707;p11"/>
              <p:cNvSpPr/>
              <p:nvPr/>
            </p:nvSpPr>
            <p:spPr>
              <a:xfrm>
                <a:off x="5160168" y="3940070"/>
                <a:ext cx="4036" cy="6964"/>
              </a:xfrm>
              <a:custGeom>
                <a:rect b="b" l="l" r="r" t="t"/>
                <a:pathLst>
                  <a:path extrusionOk="0" h="6964" w="4036">
                    <a:moveTo>
                      <a:pt x="3229" y="3835"/>
                    </a:moveTo>
                    <a:cubicBezTo>
                      <a:pt x="2467" y="5739"/>
                      <a:pt x="1134" y="7073"/>
                      <a:pt x="372" y="6692"/>
                    </a:cubicBezTo>
                    <a:cubicBezTo>
                      <a:pt x="-390" y="6311"/>
                      <a:pt x="-390" y="4597"/>
                      <a:pt x="372" y="2691"/>
                    </a:cubicBezTo>
                    <a:cubicBezTo>
                      <a:pt x="1134" y="787"/>
                      <a:pt x="2467" y="-452"/>
                      <a:pt x="3229" y="-166"/>
                    </a:cubicBezTo>
                    <a:cubicBezTo>
                      <a:pt x="3991" y="120"/>
                      <a:pt x="4087"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8" name="Google Shape;1708;p11"/>
              <p:cNvSpPr/>
              <p:nvPr/>
            </p:nvSpPr>
            <p:spPr>
              <a:xfrm>
                <a:off x="5111781" y="3897429"/>
                <a:ext cx="47628" cy="47625"/>
              </a:xfrm>
              <a:custGeom>
                <a:rect b="b" l="l" r="r" t="t"/>
                <a:pathLst>
                  <a:path extrusionOk="0" h="47625" w="47628">
                    <a:moveTo>
                      <a:pt x="47426" y="23710"/>
                    </a:moveTo>
                    <a:cubicBezTo>
                      <a:pt x="47368" y="36865"/>
                      <a:pt x="36653" y="47475"/>
                      <a:pt x="23508" y="47418"/>
                    </a:cubicBezTo>
                    <a:cubicBezTo>
                      <a:pt x="10354" y="47351"/>
                      <a:pt x="-257" y="36645"/>
                      <a:pt x="-199" y="23491"/>
                    </a:cubicBezTo>
                    <a:cubicBezTo>
                      <a:pt x="-142" y="10347"/>
                      <a:pt x="10573" y="-264"/>
                      <a:pt x="23718" y="-207"/>
                    </a:cubicBezTo>
                    <a:cubicBezTo>
                      <a:pt x="23937" y="-207"/>
                      <a:pt x="24156" y="-207"/>
                      <a:pt x="24375" y="-197"/>
                    </a:cubicBezTo>
                    <a:cubicBezTo>
                      <a:pt x="37329" y="60"/>
                      <a:pt x="47635" y="10757"/>
                      <a:pt x="4742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9" name="Google Shape;1709;p11"/>
              <p:cNvSpPr/>
              <p:nvPr/>
            </p:nvSpPr>
            <p:spPr>
              <a:xfrm>
                <a:off x="5121304" y="3908616"/>
                <a:ext cx="4134" cy="6960"/>
              </a:xfrm>
              <a:custGeom>
                <a:rect b="b" l="l" r="r" t="t"/>
                <a:pathLst>
                  <a:path extrusionOk="0" h="6960" w="4134">
                    <a:moveTo>
                      <a:pt x="3327" y="3855"/>
                    </a:moveTo>
                    <a:cubicBezTo>
                      <a:pt x="2565" y="5761"/>
                      <a:pt x="1231" y="6999"/>
                      <a:pt x="374" y="6713"/>
                    </a:cubicBezTo>
                    <a:cubicBezTo>
                      <a:pt x="-483" y="6427"/>
                      <a:pt x="-293" y="4522"/>
                      <a:pt x="374" y="2712"/>
                    </a:cubicBezTo>
                    <a:cubicBezTo>
                      <a:pt x="1041" y="903"/>
                      <a:pt x="2565" y="-526"/>
                      <a:pt x="3327" y="-145"/>
                    </a:cubicBezTo>
                    <a:cubicBezTo>
                      <a:pt x="4089" y="236"/>
                      <a:pt x="4184" y="2141"/>
                      <a:pt x="3327" y="38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10" name="Google Shape;1710;p11"/>
              <p:cNvSpPr/>
              <p:nvPr/>
            </p:nvSpPr>
            <p:spPr>
              <a:xfrm>
                <a:off x="5075300" y="3869235"/>
                <a:ext cx="47628" cy="47625"/>
              </a:xfrm>
              <a:custGeom>
                <a:rect b="b" l="l" r="r" t="t"/>
                <a:pathLst>
                  <a:path extrusionOk="0" h="47625" w="47628">
                    <a:moveTo>
                      <a:pt x="47426" y="23711"/>
                    </a:moveTo>
                    <a:cubicBezTo>
                      <a:pt x="47368" y="36865"/>
                      <a:pt x="36653" y="47476"/>
                      <a:pt x="23508" y="47418"/>
                    </a:cubicBezTo>
                    <a:cubicBezTo>
                      <a:pt x="10354" y="47352"/>
                      <a:pt x="-257" y="36646"/>
                      <a:pt x="-199" y="23492"/>
                    </a:cubicBezTo>
                    <a:cubicBezTo>
                      <a:pt x="-142" y="10347"/>
                      <a:pt x="10573" y="-264"/>
                      <a:pt x="23718" y="-207"/>
                    </a:cubicBezTo>
                    <a:cubicBezTo>
                      <a:pt x="23937" y="-207"/>
                      <a:pt x="24156" y="-207"/>
                      <a:pt x="24375" y="-197"/>
                    </a:cubicBezTo>
                    <a:cubicBezTo>
                      <a:pt x="37329" y="60"/>
                      <a:pt x="47635" y="10757"/>
                      <a:pt x="4742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11" name="Google Shape;1711;p11"/>
              <p:cNvSpPr/>
              <p:nvPr/>
            </p:nvSpPr>
            <p:spPr>
              <a:xfrm>
                <a:off x="5082444" y="3880327"/>
                <a:ext cx="4132" cy="6960"/>
              </a:xfrm>
              <a:custGeom>
                <a:rect b="b" l="l" r="r" t="t"/>
                <a:pathLst>
                  <a:path extrusionOk="0" h="6960" w="4132">
                    <a:moveTo>
                      <a:pt x="3325" y="3855"/>
                    </a:moveTo>
                    <a:cubicBezTo>
                      <a:pt x="2467" y="5761"/>
                      <a:pt x="1134" y="6999"/>
                      <a:pt x="372" y="6713"/>
                    </a:cubicBezTo>
                    <a:cubicBezTo>
                      <a:pt x="-390" y="6427"/>
                      <a:pt x="-390" y="4522"/>
                      <a:pt x="372" y="2712"/>
                    </a:cubicBezTo>
                    <a:cubicBezTo>
                      <a:pt x="1134" y="903"/>
                      <a:pt x="2467" y="-526"/>
                      <a:pt x="3325" y="-145"/>
                    </a:cubicBezTo>
                    <a:cubicBezTo>
                      <a:pt x="4182" y="236"/>
                      <a:pt x="4087" y="1855"/>
                      <a:pt x="3325" y="38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12" name="Google Shape;1712;p11"/>
              <p:cNvSpPr/>
              <p:nvPr/>
            </p:nvSpPr>
            <p:spPr>
              <a:xfrm>
                <a:off x="5039962" y="3830659"/>
                <a:ext cx="47818" cy="47815"/>
              </a:xfrm>
              <a:custGeom>
                <a:rect b="b" l="l" r="r" t="t"/>
                <a:pathLst>
                  <a:path extrusionOk="0" h="47815" w="47818">
                    <a:moveTo>
                      <a:pt x="47616" y="23710"/>
                    </a:moveTo>
                    <a:cubicBezTo>
                      <a:pt x="47606" y="36912"/>
                      <a:pt x="36900" y="47609"/>
                      <a:pt x="23699" y="47609"/>
                    </a:cubicBezTo>
                    <a:cubicBezTo>
                      <a:pt x="10487" y="47599"/>
                      <a:pt x="-209" y="36893"/>
                      <a:pt x="-200" y="23682"/>
                    </a:cubicBezTo>
                    <a:cubicBezTo>
                      <a:pt x="-190" y="10480"/>
                      <a:pt x="10516" y="-216"/>
                      <a:pt x="23718" y="-207"/>
                    </a:cubicBezTo>
                    <a:cubicBezTo>
                      <a:pt x="23975" y="-207"/>
                      <a:pt x="24223" y="-207"/>
                      <a:pt x="24470" y="-197"/>
                    </a:cubicBezTo>
                    <a:cubicBezTo>
                      <a:pt x="37462" y="12"/>
                      <a:pt x="47825"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13" name="Google Shape;1713;p11"/>
              <p:cNvSpPr/>
              <p:nvPr/>
            </p:nvSpPr>
            <p:spPr>
              <a:xfrm>
                <a:off x="5047106" y="3841744"/>
                <a:ext cx="4084" cy="6967"/>
              </a:xfrm>
              <a:custGeom>
                <a:rect b="b" l="l" r="r" t="t"/>
                <a:pathLst>
                  <a:path extrusionOk="0" h="6967" w="4084">
                    <a:moveTo>
                      <a:pt x="3229" y="3863"/>
                    </a:moveTo>
                    <a:cubicBezTo>
                      <a:pt x="2467" y="5767"/>
                      <a:pt x="1134" y="7006"/>
                      <a:pt x="372" y="6720"/>
                    </a:cubicBezTo>
                    <a:cubicBezTo>
                      <a:pt x="-390" y="6434"/>
                      <a:pt x="-390" y="4529"/>
                      <a:pt x="372" y="2624"/>
                    </a:cubicBezTo>
                    <a:cubicBezTo>
                      <a:pt x="1134" y="719"/>
                      <a:pt x="2563" y="-519"/>
                      <a:pt x="3325" y="-138"/>
                    </a:cubicBezTo>
                    <a:cubicBezTo>
                      <a:pt x="4087" y="243"/>
                      <a:pt x="4087" y="2339"/>
                      <a:pt x="3229"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14" name="Google Shape;1714;p11"/>
              <p:cNvSpPr/>
              <p:nvPr/>
            </p:nvSpPr>
            <p:spPr>
              <a:xfrm>
                <a:off x="5007863" y="3789892"/>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59"/>
                      <a:pt x="23623" y="-207"/>
                    </a:cubicBezTo>
                    <a:cubicBezTo>
                      <a:pt x="23908" y="-207"/>
                      <a:pt x="24184" y="-207"/>
                      <a:pt x="24470" y="-197"/>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15" name="Google Shape;1715;p11"/>
              <p:cNvSpPr/>
              <p:nvPr/>
            </p:nvSpPr>
            <p:spPr>
              <a:xfrm>
                <a:off x="5014626" y="3800909"/>
                <a:ext cx="4240" cy="6964"/>
              </a:xfrm>
              <a:custGeom>
                <a:rect b="b" l="l" r="r" t="t"/>
                <a:pathLst>
                  <a:path extrusionOk="0" h="6964" w="4240">
                    <a:moveTo>
                      <a:pt x="3325" y="3834"/>
                    </a:moveTo>
                    <a:cubicBezTo>
                      <a:pt x="2467" y="5739"/>
                      <a:pt x="1134" y="7073"/>
                      <a:pt x="372" y="6692"/>
                    </a:cubicBezTo>
                    <a:cubicBezTo>
                      <a:pt x="-390" y="6311"/>
                      <a:pt x="-390" y="4597"/>
                      <a:pt x="372" y="2691"/>
                    </a:cubicBezTo>
                    <a:cubicBezTo>
                      <a:pt x="1134" y="786"/>
                      <a:pt x="2467" y="-452"/>
                      <a:pt x="3325" y="-166"/>
                    </a:cubicBezTo>
                    <a:cubicBezTo>
                      <a:pt x="4182" y="120"/>
                      <a:pt x="4372" y="2025"/>
                      <a:pt x="3325"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16" name="Google Shape;1716;p11"/>
              <p:cNvSpPr/>
              <p:nvPr/>
            </p:nvSpPr>
            <p:spPr>
              <a:xfrm>
                <a:off x="4975859" y="3742638"/>
                <a:ext cx="47818" cy="47815"/>
              </a:xfrm>
              <a:custGeom>
                <a:rect b="b" l="l" r="r" t="t"/>
                <a:pathLst>
                  <a:path extrusionOk="0" h="47815" w="47818">
                    <a:moveTo>
                      <a:pt x="47616" y="23720"/>
                    </a:moveTo>
                    <a:cubicBezTo>
                      <a:pt x="47606" y="36922"/>
                      <a:pt x="36900" y="47618"/>
                      <a:pt x="23689" y="47609"/>
                    </a:cubicBezTo>
                    <a:cubicBezTo>
                      <a:pt x="10487" y="47609"/>
                      <a:pt x="-209" y="36893"/>
                      <a:pt x="-200" y="23691"/>
                    </a:cubicBezTo>
                    <a:cubicBezTo>
                      <a:pt x="-190" y="10490"/>
                      <a:pt x="10516" y="-216"/>
                      <a:pt x="23727" y="-207"/>
                    </a:cubicBezTo>
                    <a:cubicBezTo>
                      <a:pt x="24003" y="-207"/>
                      <a:pt x="24289" y="-197"/>
                      <a:pt x="24565" y="-188"/>
                    </a:cubicBezTo>
                    <a:cubicBezTo>
                      <a:pt x="37519" y="69"/>
                      <a:pt x="47825" y="10766"/>
                      <a:pt x="47616" y="237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17" name="Google Shape;1717;p11"/>
              <p:cNvSpPr/>
              <p:nvPr/>
            </p:nvSpPr>
            <p:spPr>
              <a:xfrm>
                <a:off x="4983003" y="3753761"/>
                <a:ext cx="4036" cy="6964"/>
              </a:xfrm>
              <a:custGeom>
                <a:rect b="b" l="l" r="r" t="t"/>
                <a:pathLst>
                  <a:path extrusionOk="0" h="6964" w="4036">
                    <a:moveTo>
                      <a:pt x="3229" y="3835"/>
                    </a:moveTo>
                    <a:cubicBezTo>
                      <a:pt x="2467" y="5739"/>
                      <a:pt x="1134" y="7073"/>
                      <a:pt x="372" y="6692"/>
                    </a:cubicBezTo>
                    <a:cubicBezTo>
                      <a:pt x="-390" y="6311"/>
                      <a:pt x="-390" y="4597"/>
                      <a:pt x="372" y="2691"/>
                    </a:cubicBezTo>
                    <a:cubicBezTo>
                      <a:pt x="1134" y="787"/>
                      <a:pt x="2467" y="-452"/>
                      <a:pt x="3229" y="-166"/>
                    </a:cubicBezTo>
                    <a:cubicBezTo>
                      <a:pt x="3991" y="120"/>
                      <a:pt x="4087"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18" name="Google Shape;1718;p11"/>
              <p:cNvSpPr/>
              <p:nvPr/>
            </p:nvSpPr>
            <p:spPr>
              <a:xfrm>
                <a:off x="6045068" y="4291889"/>
                <a:ext cx="47816" cy="47929"/>
              </a:xfrm>
              <a:custGeom>
                <a:rect b="b" l="l" r="r" t="t"/>
                <a:pathLst>
                  <a:path extrusionOk="0" h="47929" w="47816">
                    <a:moveTo>
                      <a:pt x="6154" y="7584"/>
                    </a:moveTo>
                    <a:cubicBezTo>
                      <a:pt x="-2809" y="17280"/>
                      <a:pt x="-2218" y="32406"/>
                      <a:pt x="7478" y="41369"/>
                    </a:cubicBezTo>
                    <a:cubicBezTo>
                      <a:pt x="17174" y="50332"/>
                      <a:pt x="32300" y="49741"/>
                      <a:pt x="41263" y="40045"/>
                    </a:cubicBezTo>
                    <a:cubicBezTo>
                      <a:pt x="50226" y="30349"/>
                      <a:pt x="49636" y="15223"/>
                      <a:pt x="39939" y="6260"/>
                    </a:cubicBezTo>
                    <a:cubicBezTo>
                      <a:pt x="39758" y="6098"/>
                      <a:pt x="39577" y="5936"/>
                      <a:pt x="39396" y="5774"/>
                    </a:cubicBezTo>
                    <a:cubicBezTo>
                      <a:pt x="29700" y="-2856"/>
                      <a:pt x="14850" y="-2055"/>
                      <a:pt x="6154" y="75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19" name="Google Shape;1719;p11"/>
              <p:cNvSpPr/>
              <p:nvPr/>
            </p:nvSpPr>
            <p:spPr>
              <a:xfrm>
                <a:off x="6082294" y="4313833"/>
                <a:ext cx="3596" cy="7125"/>
              </a:xfrm>
              <a:custGeom>
                <a:rect b="b" l="l" r="r" t="t"/>
                <a:pathLst>
                  <a:path extrusionOk="0" h="7125" w="3596">
                    <a:moveTo>
                      <a:pt x="265" y="2880"/>
                    </a:moveTo>
                    <a:cubicBezTo>
                      <a:pt x="-401" y="4785"/>
                      <a:pt x="-306" y="6595"/>
                      <a:pt x="265" y="6880"/>
                    </a:cubicBezTo>
                    <a:cubicBezTo>
                      <a:pt x="837" y="7166"/>
                      <a:pt x="2266" y="5832"/>
                      <a:pt x="2932" y="3832"/>
                    </a:cubicBezTo>
                    <a:cubicBezTo>
                      <a:pt x="3599" y="1832"/>
                      <a:pt x="3504" y="117"/>
                      <a:pt x="2932" y="-168"/>
                    </a:cubicBezTo>
                    <a:cubicBezTo>
                      <a:pt x="2361" y="-454"/>
                      <a:pt x="932"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20" name="Google Shape;1720;p11"/>
              <p:cNvSpPr/>
              <p:nvPr/>
            </p:nvSpPr>
            <p:spPr>
              <a:xfrm>
                <a:off x="6082598" y="4308809"/>
                <a:ext cx="47816" cy="47964"/>
              </a:xfrm>
              <a:custGeom>
                <a:rect b="b" l="l" r="r" t="t"/>
                <a:pathLst>
                  <a:path extrusionOk="0" h="47964" w="47816">
                    <a:moveTo>
                      <a:pt x="6248" y="7522"/>
                    </a:moveTo>
                    <a:cubicBezTo>
                      <a:pt x="-2772" y="17162"/>
                      <a:pt x="-2267" y="32297"/>
                      <a:pt x="7381" y="41317"/>
                    </a:cubicBezTo>
                    <a:cubicBezTo>
                      <a:pt x="17021" y="50328"/>
                      <a:pt x="32156" y="49823"/>
                      <a:pt x="41176" y="40183"/>
                    </a:cubicBezTo>
                    <a:cubicBezTo>
                      <a:pt x="50187" y="30535"/>
                      <a:pt x="49682" y="15409"/>
                      <a:pt x="40043" y="6389"/>
                    </a:cubicBezTo>
                    <a:cubicBezTo>
                      <a:pt x="39823" y="6189"/>
                      <a:pt x="39614" y="5998"/>
                      <a:pt x="39395" y="5808"/>
                    </a:cubicBezTo>
                    <a:cubicBezTo>
                      <a:pt x="29756" y="-2841"/>
                      <a:pt x="14944" y="-2069"/>
                      <a:pt x="6248" y="75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21" name="Google Shape;1721;p11"/>
              <p:cNvSpPr/>
              <p:nvPr/>
            </p:nvSpPr>
            <p:spPr>
              <a:xfrm>
                <a:off x="6119823" y="4330692"/>
                <a:ext cx="3729" cy="7106"/>
              </a:xfrm>
              <a:custGeom>
                <a:rect b="b" l="l" r="r" t="t"/>
                <a:pathLst>
                  <a:path extrusionOk="0" h="7106" w="3729">
                    <a:moveTo>
                      <a:pt x="265" y="2880"/>
                    </a:moveTo>
                    <a:cubicBezTo>
                      <a:pt x="-401" y="4784"/>
                      <a:pt x="-306" y="6690"/>
                      <a:pt x="265" y="6880"/>
                    </a:cubicBezTo>
                    <a:cubicBezTo>
                      <a:pt x="837" y="7070"/>
                      <a:pt x="2266" y="5832"/>
                      <a:pt x="3028" y="3927"/>
                    </a:cubicBezTo>
                    <a:cubicBezTo>
                      <a:pt x="3789" y="2022"/>
                      <a:pt x="3599" y="117"/>
                      <a:pt x="3028" y="-168"/>
                    </a:cubicBezTo>
                    <a:cubicBezTo>
                      <a:pt x="2456" y="-454"/>
                      <a:pt x="1027"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22" name="Google Shape;1722;p11"/>
              <p:cNvSpPr/>
              <p:nvPr/>
            </p:nvSpPr>
            <p:spPr>
              <a:xfrm>
                <a:off x="6119981" y="4318867"/>
                <a:ext cx="47627" cy="47822"/>
              </a:xfrm>
              <a:custGeom>
                <a:rect b="b" l="l" r="r" t="t"/>
                <a:pathLst>
                  <a:path extrusionOk="0" h="47822" w="47627">
                    <a:moveTo>
                      <a:pt x="6108" y="7656"/>
                    </a:moveTo>
                    <a:cubicBezTo>
                      <a:pt x="-2808" y="17324"/>
                      <a:pt x="-2198" y="32393"/>
                      <a:pt x="7470" y="41308"/>
                    </a:cubicBezTo>
                    <a:cubicBezTo>
                      <a:pt x="17138" y="50223"/>
                      <a:pt x="32197" y="49614"/>
                      <a:pt x="41112" y="39946"/>
                    </a:cubicBezTo>
                    <a:cubicBezTo>
                      <a:pt x="50037" y="30278"/>
                      <a:pt x="49427" y="15209"/>
                      <a:pt x="39759" y="6294"/>
                    </a:cubicBezTo>
                    <a:cubicBezTo>
                      <a:pt x="39588" y="6142"/>
                      <a:pt x="39426" y="5989"/>
                      <a:pt x="39255" y="5846"/>
                    </a:cubicBezTo>
                    <a:cubicBezTo>
                      <a:pt x="29711" y="-2812"/>
                      <a:pt x="14947" y="-2097"/>
                      <a:pt x="6289" y="7447"/>
                    </a:cubicBezTo>
                    <a:cubicBezTo>
                      <a:pt x="6232" y="7523"/>
                      <a:pt x="6165" y="7590"/>
                      <a:pt x="6108" y="76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23" name="Google Shape;1723;p11"/>
              <p:cNvSpPr/>
              <p:nvPr/>
            </p:nvSpPr>
            <p:spPr>
              <a:xfrm>
                <a:off x="6157065" y="4340789"/>
                <a:ext cx="3632" cy="7241"/>
              </a:xfrm>
              <a:custGeom>
                <a:rect b="b" l="l" r="r" t="t"/>
                <a:pathLst>
                  <a:path extrusionOk="0" h="7241" w="3632">
                    <a:moveTo>
                      <a:pt x="265" y="2880"/>
                    </a:moveTo>
                    <a:cubicBezTo>
                      <a:pt x="-401" y="4784"/>
                      <a:pt x="-306" y="6594"/>
                      <a:pt x="265" y="6975"/>
                    </a:cubicBezTo>
                    <a:cubicBezTo>
                      <a:pt x="837" y="7356"/>
                      <a:pt x="2266" y="5832"/>
                      <a:pt x="2932" y="3927"/>
                    </a:cubicBezTo>
                    <a:cubicBezTo>
                      <a:pt x="3599" y="2022"/>
                      <a:pt x="3599" y="117"/>
                      <a:pt x="2932" y="-168"/>
                    </a:cubicBezTo>
                    <a:cubicBezTo>
                      <a:pt x="2266" y="-454"/>
                      <a:pt x="932"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24" name="Google Shape;1724;p11"/>
              <p:cNvSpPr/>
              <p:nvPr/>
            </p:nvSpPr>
            <p:spPr>
              <a:xfrm>
                <a:off x="6164368" y="4327763"/>
                <a:ext cx="47627" cy="47784"/>
              </a:xfrm>
              <a:custGeom>
                <a:rect b="b" l="l" r="r" t="t"/>
                <a:pathLst>
                  <a:path extrusionOk="0" h="47784" w="47627">
                    <a:moveTo>
                      <a:pt x="6108" y="7618"/>
                    </a:moveTo>
                    <a:cubicBezTo>
                      <a:pt x="-2808" y="17286"/>
                      <a:pt x="-2198" y="32355"/>
                      <a:pt x="7470" y="41270"/>
                    </a:cubicBezTo>
                    <a:cubicBezTo>
                      <a:pt x="17138" y="50186"/>
                      <a:pt x="32197" y="49576"/>
                      <a:pt x="41112" y="39908"/>
                    </a:cubicBezTo>
                    <a:cubicBezTo>
                      <a:pt x="50037" y="30240"/>
                      <a:pt x="49427" y="15172"/>
                      <a:pt x="39759" y="6256"/>
                    </a:cubicBezTo>
                    <a:cubicBezTo>
                      <a:pt x="39588" y="6104"/>
                      <a:pt x="39426" y="5952"/>
                      <a:pt x="39255" y="5809"/>
                    </a:cubicBezTo>
                    <a:cubicBezTo>
                      <a:pt x="29634" y="-2850"/>
                      <a:pt x="14823" y="-2069"/>
                      <a:pt x="6165" y="7552"/>
                    </a:cubicBezTo>
                    <a:cubicBezTo>
                      <a:pt x="6146" y="7580"/>
                      <a:pt x="6127" y="7599"/>
                      <a:pt x="6108" y="76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25" name="Google Shape;1725;p11"/>
              <p:cNvSpPr/>
              <p:nvPr/>
            </p:nvSpPr>
            <p:spPr>
              <a:xfrm>
                <a:off x="6201166" y="4349647"/>
                <a:ext cx="3729" cy="7241"/>
              </a:xfrm>
              <a:custGeom>
                <a:rect b="b" l="l" r="r" t="t"/>
                <a:pathLst>
                  <a:path extrusionOk="0" h="7241" w="3729">
                    <a:moveTo>
                      <a:pt x="265" y="2880"/>
                    </a:moveTo>
                    <a:cubicBezTo>
                      <a:pt x="-401" y="4784"/>
                      <a:pt x="-306" y="6594"/>
                      <a:pt x="265" y="6975"/>
                    </a:cubicBezTo>
                    <a:cubicBezTo>
                      <a:pt x="837" y="7356"/>
                      <a:pt x="2266" y="5832"/>
                      <a:pt x="3028" y="3927"/>
                    </a:cubicBezTo>
                    <a:cubicBezTo>
                      <a:pt x="3790" y="2022"/>
                      <a:pt x="3599" y="117"/>
                      <a:pt x="3028" y="-168"/>
                    </a:cubicBezTo>
                    <a:cubicBezTo>
                      <a:pt x="2456" y="-454"/>
                      <a:pt x="932"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26" name="Google Shape;1726;p11"/>
              <p:cNvSpPr/>
              <p:nvPr/>
            </p:nvSpPr>
            <p:spPr>
              <a:xfrm>
                <a:off x="6212474" y="4343846"/>
                <a:ext cx="47819" cy="47928"/>
              </a:xfrm>
              <a:custGeom>
                <a:rect b="b" l="l" r="r" t="t"/>
                <a:pathLst>
                  <a:path extrusionOk="0" h="47928" w="47819">
                    <a:moveTo>
                      <a:pt x="6198" y="7538"/>
                    </a:moveTo>
                    <a:cubicBezTo>
                      <a:pt x="-2793" y="17206"/>
                      <a:pt x="-2241" y="32341"/>
                      <a:pt x="7436" y="41323"/>
                    </a:cubicBezTo>
                    <a:cubicBezTo>
                      <a:pt x="17104" y="50315"/>
                      <a:pt x="32230" y="49762"/>
                      <a:pt x="41222" y="40094"/>
                    </a:cubicBezTo>
                    <a:cubicBezTo>
                      <a:pt x="50213" y="30417"/>
                      <a:pt x="49661" y="15291"/>
                      <a:pt x="39983" y="6300"/>
                    </a:cubicBezTo>
                    <a:cubicBezTo>
                      <a:pt x="39774" y="6109"/>
                      <a:pt x="39564" y="5918"/>
                      <a:pt x="39345" y="5728"/>
                    </a:cubicBezTo>
                    <a:cubicBezTo>
                      <a:pt x="29658" y="-2844"/>
                      <a:pt x="14885" y="-2035"/>
                      <a:pt x="6198" y="75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27" name="Google Shape;1727;p11"/>
              <p:cNvSpPr/>
              <p:nvPr/>
            </p:nvSpPr>
            <p:spPr>
              <a:xfrm>
                <a:off x="6249648" y="4365744"/>
                <a:ext cx="3597" cy="7125"/>
              </a:xfrm>
              <a:custGeom>
                <a:rect b="b" l="l" r="r" t="t"/>
                <a:pathLst>
                  <a:path extrusionOk="0" h="7125" w="3597">
                    <a:moveTo>
                      <a:pt x="265" y="2784"/>
                    </a:moveTo>
                    <a:cubicBezTo>
                      <a:pt x="-401" y="4785"/>
                      <a:pt x="-306" y="6594"/>
                      <a:pt x="265" y="6880"/>
                    </a:cubicBezTo>
                    <a:cubicBezTo>
                      <a:pt x="837" y="7166"/>
                      <a:pt x="2266" y="5832"/>
                      <a:pt x="2932" y="3927"/>
                    </a:cubicBezTo>
                    <a:cubicBezTo>
                      <a:pt x="3599" y="2023"/>
                      <a:pt x="3504" y="117"/>
                      <a:pt x="2932" y="-168"/>
                    </a:cubicBezTo>
                    <a:cubicBezTo>
                      <a:pt x="2361" y="-454"/>
                      <a:pt x="932" y="879"/>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28" name="Google Shape;1728;p11"/>
              <p:cNvSpPr/>
              <p:nvPr/>
            </p:nvSpPr>
            <p:spPr>
              <a:xfrm>
                <a:off x="6264766" y="4357717"/>
                <a:ext cx="47819" cy="47964"/>
              </a:xfrm>
              <a:custGeom>
                <a:rect b="b" l="l" r="r" t="t"/>
                <a:pathLst>
                  <a:path extrusionOk="0" h="47964" w="47819">
                    <a:moveTo>
                      <a:pt x="6198" y="7573"/>
                    </a:moveTo>
                    <a:cubicBezTo>
                      <a:pt x="-2793" y="17241"/>
                      <a:pt x="-2241" y="32377"/>
                      <a:pt x="7436" y="41359"/>
                    </a:cubicBezTo>
                    <a:cubicBezTo>
                      <a:pt x="17104" y="50350"/>
                      <a:pt x="32230" y="49798"/>
                      <a:pt x="41222" y="40130"/>
                    </a:cubicBezTo>
                    <a:cubicBezTo>
                      <a:pt x="50213" y="30453"/>
                      <a:pt x="49661" y="15327"/>
                      <a:pt x="39983" y="6335"/>
                    </a:cubicBezTo>
                    <a:cubicBezTo>
                      <a:pt x="39774" y="6145"/>
                      <a:pt x="39564" y="5954"/>
                      <a:pt x="39345" y="5764"/>
                    </a:cubicBezTo>
                    <a:cubicBezTo>
                      <a:pt x="29678" y="-2856"/>
                      <a:pt x="14866" y="-2047"/>
                      <a:pt x="6198" y="75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29" name="Google Shape;1729;p11"/>
              <p:cNvSpPr/>
              <p:nvPr/>
            </p:nvSpPr>
            <p:spPr>
              <a:xfrm>
                <a:off x="6301941" y="4379651"/>
                <a:ext cx="3597" cy="7125"/>
              </a:xfrm>
              <a:custGeom>
                <a:rect b="b" l="l" r="r" t="t"/>
                <a:pathLst>
                  <a:path extrusionOk="0" h="7125" w="3597">
                    <a:moveTo>
                      <a:pt x="265" y="2784"/>
                    </a:moveTo>
                    <a:cubicBezTo>
                      <a:pt x="-401" y="4785"/>
                      <a:pt x="-306" y="6595"/>
                      <a:pt x="265" y="6880"/>
                    </a:cubicBezTo>
                    <a:cubicBezTo>
                      <a:pt x="837" y="7166"/>
                      <a:pt x="2266" y="5832"/>
                      <a:pt x="2932" y="3928"/>
                    </a:cubicBezTo>
                    <a:cubicBezTo>
                      <a:pt x="3599" y="2023"/>
                      <a:pt x="3504" y="117"/>
                      <a:pt x="2932" y="-168"/>
                    </a:cubicBezTo>
                    <a:cubicBezTo>
                      <a:pt x="2361" y="-454"/>
                      <a:pt x="932" y="880"/>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30" name="Google Shape;1730;p11"/>
              <p:cNvSpPr/>
              <p:nvPr/>
            </p:nvSpPr>
            <p:spPr>
              <a:xfrm>
                <a:off x="6312200" y="4363539"/>
                <a:ext cx="47819" cy="48047"/>
              </a:xfrm>
              <a:custGeom>
                <a:rect b="b" l="l" r="r" t="t"/>
                <a:pathLst>
                  <a:path extrusionOk="0" h="48047" w="47819">
                    <a:moveTo>
                      <a:pt x="6198" y="7656"/>
                    </a:moveTo>
                    <a:cubicBezTo>
                      <a:pt x="-2793" y="17324"/>
                      <a:pt x="-2241" y="32459"/>
                      <a:pt x="7436" y="41441"/>
                    </a:cubicBezTo>
                    <a:cubicBezTo>
                      <a:pt x="17104" y="50433"/>
                      <a:pt x="32230" y="49881"/>
                      <a:pt x="41222" y="40213"/>
                    </a:cubicBezTo>
                    <a:cubicBezTo>
                      <a:pt x="50213" y="30535"/>
                      <a:pt x="49661" y="15409"/>
                      <a:pt x="39983" y="6418"/>
                    </a:cubicBezTo>
                    <a:cubicBezTo>
                      <a:pt x="39774" y="6227"/>
                      <a:pt x="39564" y="6037"/>
                      <a:pt x="39345" y="5846"/>
                    </a:cubicBezTo>
                    <a:cubicBezTo>
                      <a:pt x="29801" y="-2812"/>
                      <a:pt x="15037" y="-2097"/>
                      <a:pt x="6379" y="7447"/>
                    </a:cubicBezTo>
                    <a:cubicBezTo>
                      <a:pt x="6322" y="7523"/>
                      <a:pt x="6255" y="7590"/>
                      <a:pt x="6198" y="76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31" name="Google Shape;1731;p11"/>
              <p:cNvSpPr/>
              <p:nvPr/>
            </p:nvSpPr>
            <p:spPr>
              <a:xfrm>
                <a:off x="6351114" y="4387155"/>
                <a:ext cx="3668" cy="7241"/>
              </a:xfrm>
              <a:custGeom>
                <a:rect b="b" l="l" r="r" t="t"/>
                <a:pathLst>
                  <a:path extrusionOk="0" h="7241" w="3668">
                    <a:moveTo>
                      <a:pt x="337" y="2900"/>
                    </a:moveTo>
                    <a:cubicBezTo>
                      <a:pt x="-425" y="4805"/>
                      <a:pt x="-330" y="6710"/>
                      <a:pt x="337" y="6996"/>
                    </a:cubicBezTo>
                    <a:cubicBezTo>
                      <a:pt x="1004" y="7281"/>
                      <a:pt x="2337" y="5948"/>
                      <a:pt x="3004" y="3948"/>
                    </a:cubicBezTo>
                    <a:cubicBezTo>
                      <a:pt x="3670" y="1947"/>
                      <a:pt x="3575" y="233"/>
                      <a:pt x="3004" y="-148"/>
                    </a:cubicBezTo>
                    <a:cubicBezTo>
                      <a:pt x="2432" y="-529"/>
                      <a:pt x="1194" y="995"/>
                      <a:pt x="337" y="29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32" name="Google Shape;1732;p11"/>
              <p:cNvSpPr/>
              <p:nvPr/>
            </p:nvSpPr>
            <p:spPr>
              <a:xfrm>
                <a:off x="6353774" y="4374814"/>
                <a:ext cx="47816" cy="47967"/>
              </a:xfrm>
              <a:custGeom>
                <a:rect b="b" l="l" r="r" t="t"/>
                <a:pathLst>
                  <a:path extrusionOk="0" h="47967" w="47816">
                    <a:moveTo>
                      <a:pt x="6154" y="7621"/>
                    </a:moveTo>
                    <a:cubicBezTo>
                      <a:pt x="-2809" y="17318"/>
                      <a:pt x="-2219" y="32443"/>
                      <a:pt x="7478" y="41406"/>
                    </a:cubicBezTo>
                    <a:cubicBezTo>
                      <a:pt x="17174" y="50369"/>
                      <a:pt x="32300" y="49779"/>
                      <a:pt x="41263" y="40083"/>
                    </a:cubicBezTo>
                    <a:cubicBezTo>
                      <a:pt x="50226" y="30386"/>
                      <a:pt x="49636" y="15260"/>
                      <a:pt x="39939" y="6297"/>
                    </a:cubicBezTo>
                    <a:cubicBezTo>
                      <a:pt x="39758" y="6135"/>
                      <a:pt x="39577" y="5973"/>
                      <a:pt x="39396" y="5811"/>
                    </a:cubicBezTo>
                    <a:cubicBezTo>
                      <a:pt x="29728" y="-2866"/>
                      <a:pt x="14850" y="-2066"/>
                      <a:pt x="6173" y="7602"/>
                    </a:cubicBezTo>
                    <a:cubicBezTo>
                      <a:pt x="6164" y="7612"/>
                      <a:pt x="6164" y="7612"/>
                      <a:pt x="6154" y="762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33" name="Google Shape;1733;p11"/>
              <p:cNvSpPr/>
              <p:nvPr/>
            </p:nvSpPr>
            <p:spPr>
              <a:xfrm>
                <a:off x="6392904" y="4398510"/>
                <a:ext cx="3632" cy="7125"/>
              </a:xfrm>
              <a:custGeom>
                <a:rect b="b" l="l" r="r" t="t"/>
                <a:pathLst>
                  <a:path extrusionOk="0" h="7125" w="3632">
                    <a:moveTo>
                      <a:pt x="265" y="2784"/>
                    </a:moveTo>
                    <a:cubicBezTo>
                      <a:pt x="-401" y="4785"/>
                      <a:pt x="-306" y="6594"/>
                      <a:pt x="265" y="6880"/>
                    </a:cubicBezTo>
                    <a:cubicBezTo>
                      <a:pt x="837" y="7166"/>
                      <a:pt x="2266" y="5832"/>
                      <a:pt x="2932" y="3927"/>
                    </a:cubicBezTo>
                    <a:cubicBezTo>
                      <a:pt x="3599" y="2023"/>
                      <a:pt x="3599" y="117"/>
                      <a:pt x="2932" y="-168"/>
                    </a:cubicBezTo>
                    <a:cubicBezTo>
                      <a:pt x="2266" y="-454"/>
                      <a:pt x="932" y="879"/>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34" name="Google Shape;1734;p11"/>
              <p:cNvSpPr/>
              <p:nvPr/>
            </p:nvSpPr>
            <p:spPr>
              <a:xfrm>
                <a:off x="6395588" y="4382090"/>
                <a:ext cx="47816" cy="47929"/>
              </a:xfrm>
              <a:custGeom>
                <a:rect b="b" l="l" r="r" t="t"/>
                <a:pathLst>
                  <a:path extrusionOk="0" h="47929" w="47816">
                    <a:moveTo>
                      <a:pt x="6154" y="7584"/>
                    </a:moveTo>
                    <a:cubicBezTo>
                      <a:pt x="-2809" y="17280"/>
                      <a:pt x="-2218" y="32406"/>
                      <a:pt x="7478" y="41369"/>
                    </a:cubicBezTo>
                    <a:cubicBezTo>
                      <a:pt x="17175" y="50332"/>
                      <a:pt x="32300" y="49741"/>
                      <a:pt x="41263" y="40045"/>
                    </a:cubicBezTo>
                    <a:cubicBezTo>
                      <a:pt x="50226" y="30349"/>
                      <a:pt x="49636" y="15223"/>
                      <a:pt x="39939" y="6260"/>
                    </a:cubicBezTo>
                    <a:cubicBezTo>
                      <a:pt x="39758" y="6098"/>
                      <a:pt x="39577" y="5936"/>
                      <a:pt x="39396" y="5774"/>
                    </a:cubicBezTo>
                    <a:cubicBezTo>
                      <a:pt x="29700" y="-2856"/>
                      <a:pt x="14850" y="-2055"/>
                      <a:pt x="6154" y="75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35" name="Google Shape;1735;p11"/>
              <p:cNvSpPr/>
              <p:nvPr/>
            </p:nvSpPr>
            <p:spPr>
              <a:xfrm>
                <a:off x="6434719" y="4405749"/>
                <a:ext cx="3596" cy="7125"/>
              </a:xfrm>
              <a:custGeom>
                <a:rect b="b" l="l" r="r" t="t"/>
                <a:pathLst>
                  <a:path extrusionOk="0" h="7125" w="3596">
                    <a:moveTo>
                      <a:pt x="265" y="2784"/>
                    </a:moveTo>
                    <a:cubicBezTo>
                      <a:pt x="-401" y="4785"/>
                      <a:pt x="-306" y="6594"/>
                      <a:pt x="265" y="6880"/>
                    </a:cubicBezTo>
                    <a:cubicBezTo>
                      <a:pt x="837" y="7166"/>
                      <a:pt x="2266" y="5832"/>
                      <a:pt x="2932" y="3927"/>
                    </a:cubicBezTo>
                    <a:cubicBezTo>
                      <a:pt x="3599" y="2022"/>
                      <a:pt x="3504" y="117"/>
                      <a:pt x="2932" y="-168"/>
                    </a:cubicBezTo>
                    <a:cubicBezTo>
                      <a:pt x="2361" y="-454"/>
                      <a:pt x="1027" y="879"/>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36" name="Google Shape;1736;p11"/>
              <p:cNvSpPr/>
              <p:nvPr/>
            </p:nvSpPr>
            <p:spPr>
              <a:xfrm>
                <a:off x="6439640" y="4394914"/>
                <a:ext cx="47627" cy="47784"/>
              </a:xfrm>
              <a:custGeom>
                <a:rect b="b" l="l" r="r" t="t"/>
                <a:pathLst>
                  <a:path extrusionOk="0" h="47784" w="47627">
                    <a:moveTo>
                      <a:pt x="6108" y="7618"/>
                    </a:moveTo>
                    <a:cubicBezTo>
                      <a:pt x="-2808" y="17286"/>
                      <a:pt x="-2198" y="32355"/>
                      <a:pt x="7470" y="41270"/>
                    </a:cubicBezTo>
                    <a:cubicBezTo>
                      <a:pt x="17138" y="50186"/>
                      <a:pt x="32197" y="49576"/>
                      <a:pt x="41112" y="39908"/>
                    </a:cubicBezTo>
                    <a:cubicBezTo>
                      <a:pt x="50037" y="30240"/>
                      <a:pt x="49427" y="15172"/>
                      <a:pt x="39760" y="6256"/>
                    </a:cubicBezTo>
                    <a:cubicBezTo>
                      <a:pt x="39588" y="6104"/>
                      <a:pt x="39426" y="5961"/>
                      <a:pt x="39255" y="5809"/>
                    </a:cubicBezTo>
                    <a:cubicBezTo>
                      <a:pt x="29634" y="-2850"/>
                      <a:pt x="14823" y="-2069"/>
                      <a:pt x="6165" y="7552"/>
                    </a:cubicBezTo>
                    <a:cubicBezTo>
                      <a:pt x="6146" y="7580"/>
                      <a:pt x="6127" y="7599"/>
                      <a:pt x="6108" y="76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37" name="Google Shape;1737;p11"/>
              <p:cNvSpPr/>
              <p:nvPr/>
            </p:nvSpPr>
            <p:spPr>
              <a:xfrm>
                <a:off x="6478725" y="4418513"/>
                <a:ext cx="3597" cy="7220"/>
              </a:xfrm>
              <a:custGeom>
                <a:rect b="b" l="l" r="r" t="t"/>
                <a:pathLst>
                  <a:path extrusionOk="0" h="7220" w="3597">
                    <a:moveTo>
                      <a:pt x="265" y="2879"/>
                    </a:moveTo>
                    <a:cubicBezTo>
                      <a:pt x="-401" y="4784"/>
                      <a:pt x="-306" y="6690"/>
                      <a:pt x="265" y="6975"/>
                    </a:cubicBezTo>
                    <a:cubicBezTo>
                      <a:pt x="837" y="7261"/>
                      <a:pt x="2266" y="5927"/>
                      <a:pt x="2932" y="3927"/>
                    </a:cubicBezTo>
                    <a:cubicBezTo>
                      <a:pt x="3599" y="1927"/>
                      <a:pt x="3504" y="117"/>
                      <a:pt x="2932" y="-168"/>
                    </a:cubicBezTo>
                    <a:cubicBezTo>
                      <a:pt x="2361" y="-454"/>
                      <a:pt x="932" y="879"/>
                      <a:pt x="265" y="28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38" name="Google Shape;1738;p11"/>
              <p:cNvSpPr/>
              <p:nvPr/>
            </p:nvSpPr>
            <p:spPr>
              <a:xfrm>
                <a:off x="6525175" y="4413927"/>
                <a:ext cx="47627" cy="47822"/>
              </a:xfrm>
              <a:custGeom>
                <a:rect b="b" l="l" r="r" t="t"/>
                <a:pathLst>
                  <a:path extrusionOk="0" h="47822" w="47627">
                    <a:moveTo>
                      <a:pt x="6108" y="7656"/>
                    </a:moveTo>
                    <a:cubicBezTo>
                      <a:pt x="-2808" y="17324"/>
                      <a:pt x="-2198" y="32393"/>
                      <a:pt x="7470" y="41308"/>
                    </a:cubicBezTo>
                    <a:cubicBezTo>
                      <a:pt x="17138" y="50223"/>
                      <a:pt x="32196" y="49614"/>
                      <a:pt x="41112" y="39946"/>
                    </a:cubicBezTo>
                    <a:cubicBezTo>
                      <a:pt x="50037" y="30278"/>
                      <a:pt x="49427" y="15210"/>
                      <a:pt x="39759" y="6294"/>
                    </a:cubicBezTo>
                    <a:cubicBezTo>
                      <a:pt x="39588" y="6142"/>
                      <a:pt x="39426" y="5999"/>
                      <a:pt x="39254" y="5846"/>
                    </a:cubicBezTo>
                    <a:cubicBezTo>
                      <a:pt x="29711" y="-2812"/>
                      <a:pt x="14947" y="-2098"/>
                      <a:pt x="6288" y="7447"/>
                    </a:cubicBezTo>
                    <a:cubicBezTo>
                      <a:pt x="6232" y="7523"/>
                      <a:pt x="6165" y="7589"/>
                      <a:pt x="6108" y="76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39" name="Google Shape;1739;p11"/>
              <p:cNvSpPr/>
              <p:nvPr/>
            </p:nvSpPr>
            <p:spPr>
              <a:xfrm>
                <a:off x="6564259" y="4437563"/>
                <a:ext cx="3597" cy="7240"/>
              </a:xfrm>
              <a:custGeom>
                <a:rect b="b" l="l" r="r" t="t"/>
                <a:pathLst>
                  <a:path extrusionOk="0" h="7240" w="3597">
                    <a:moveTo>
                      <a:pt x="265" y="2879"/>
                    </a:moveTo>
                    <a:cubicBezTo>
                      <a:pt x="-401" y="4784"/>
                      <a:pt x="-306" y="6594"/>
                      <a:pt x="265" y="6975"/>
                    </a:cubicBezTo>
                    <a:cubicBezTo>
                      <a:pt x="837" y="7356"/>
                      <a:pt x="2266" y="5832"/>
                      <a:pt x="2932" y="3927"/>
                    </a:cubicBezTo>
                    <a:cubicBezTo>
                      <a:pt x="3599" y="2022"/>
                      <a:pt x="3504" y="117"/>
                      <a:pt x="2932" y="-168"/>
                    </a:cubicBezTo>
                    <a:cubicBezTo>
                      <a:pt x="2361" y="-454"/>
                      <a:pt x="932" y="879"/>
                      <a:pt x="265" y="28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40" name="Google Shape;1740;p11"/>
              <p:cNvSpPr/>
              <p:nvPr/>
            </p:nvSpPr>
            <p:spPr>
              <a:xfrm>
                <a:off x="6480983" y="4406294"/>
                <a:ext cx="47819" cy="47964"/>
              </a:xfrm>
              <a:custGeom>
                <a:rect b="b" l="l" r="r" t="t"/>
                <a:pathLst>
                  <a:path extrusionOk="0" h="47964" w="47819">
                    <a:moveTo>
                      <a:pt x="6198" y="7573"/>
                    </a:moveTo>
                    <a:cubicBezTo>
                      <a:pt x="-2793" y="17241"/>
                      <a:pt x="-2241" y="32377"/>
                      <a:pt x="7436" y="41359"/>
                    </a:cubicBezTo>
                    <a:cubicBezTo>
                      <a:pt x="17104" y="50350"/>
                      <a:pt x="32230" y="49798"/>
                      <a:pt x="41222" y="40130"/>
                    </a:cubicBezTo>
                    <a:cubicBezTo>
                      <a:pt x="50213" y="30452"/>
                      <a:pt x="49661" y="15327"/>
                      <a:pt x="39983" y="6335"/>
                    </a:cubicBezTo>
                    <a:cubicBezTo>
                      <a:pt x="39774" y="6145"/>
                      <a:pt x="39564" y="5954"/>
                      <a:pt x="39345" y="5764"/>
                    </a:cubicBezTo>
                    <a:cubicBezTo>
                      <a:pt x="29677" y="-2856"/>
                      <a:pt x="14866" y="-2047"/>
                      <a:pt x="6198" y="75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41" name="Google Shape;1741;p11"/>
              <p:cNvSpPr/>
              <p:nvPr/>
            </p:nvSpPr>
            <p:spPr>
              <a:xfrm>
                <a:off x="6520158" y="4429943"/>
                <a:ext cx="3596" cy="7125"/>
              </a:xfrm>
              <a:custGeom>
                <a:rect b="b" l="l" r="r" t="t"/>
                <a:pathLst>
                  <a:path extrusionOk="0" h="7125" w="3596">
                    <a:moveTo>
                      <a:pt x="265" y="2784"/>
                    </a:moveTo>
                    <a:cubicBezTo>
                      <a:pt x="-401" y="4785"/>
                      <a:pt x="-306" y="6595"/>
                      <a:pt x="265" y="6880"/>
                    </a:cubicBezTo>
                    <a:cubicBezTo>
                      <a:pt x="837" y="7166"/>
                      <a:pt x="2266" y="5832"/>
                      <a:pt x="2932" y="3832"/>
                    </a:cubicBezTo>
                    <a:cubicBezTo>
                      <a:pt x="3599" y="1832"/>
                      <a:pt x="3504" y="117"/>
                      <a:pt x="2932" y="-168"/>
                    </a:cubicBezTo>
                    <a:cubicBezTo>
                      <a:pt x="2361" y="-454"/>
                      <a:pt x="932" y="880"/>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42" name="Google Shape;1742;p11"/>
              <p:cNvSpPr/>
              <p:nvPr/>
            </p:nvSpPr>
            <p:spPr>
              <a:xfrm>
                <a:off x="6578659" y="4421901"/>
                <a:ext cx="47816" cy="47933"/>
              </a:xfrm>
              <a:custGeom>
                <a:rect b="b" l="l" r="r" t="t"/>
                <a:pathLst>
                  <a:path extrusionOk="0" h="47933" w="47816">
                    <a:moveTo>
                      <a:pt x="6154" y="7587"/>
                    </a:moveTo>
                    <a:cubicBezTo>
                      <a:pt x="-2809" y="17284"/>
                      <a:pt x="-2218" y="32410"/>
                      <a:pt x="7478" y="41373"/>
                    </a:cubicBezTo>
                    <a:cubicBezTo>
                      <a:pt x="17175" y="50336"/>
                      <a:pt x="32300" y="49745"/>
                      <a:pt x="41263" y="40049"/>
                    </a:cubicBezTo>
                    <a:cubicBezTo>
                      <a:pt x="50226" y="30352"/>
                      <a:pt x="49636" y="15227"/>
                      <a:pt x="39939" y="6264"/>
                    </a:cubicBezTo>
                    <a:cubicBezTo>
                      <a:pt x="39758" y="6102"/>
                      <a:pt x="39577" y="5940"/>
                      <a:pt x="39396" y="5778"/>
                    </a:cubicBezTo>
                    <a:cubicBezTo>
                      <a:pt x="29700" y="-2861"/>
                      <a:pt x="14850" y="-2052"/>
                      <a:pt x="6154" y="75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43" name="Google Shape;1743;p11"/>
              <p:cNvSpPr/>
              <p:nvPr/>
            </p:nvSpPr>
            <p:spPr>
              <a:xfrm>
                <a:off x="6617885" y="4445564"/>
                <a:ext cx="3597" cy="7125"/>
              </a:xfrm>
              <a:custGeom>
                <a:rect b="b" l="l" r="r" t="t"/>
                <a:pathLst>
                  <a:path extrusionOk="0" h="7125" w="3597">
                    <a:moveTo>
                      <a:pt x="265" y="2784"/>
                    </a:moveTo>
                    <a:cubicBezTo>
                      <a:pt x="-401" y="4785"/>
                      <a:pt x="-306" y="6594"/>
                      <a:pt x="265" y="6880"/>
                    </a:cubicBezTo>
                    <a:cubicBezTo>
                      <a:pt x="837" y="7166"/>
                      <a:pt x="2266" y="5832"/>
                      <a:pt x="2932" y="3927"/>
                    </a:cubicBezTo>
                    <a:cubicBezTo>
                      <a:pt x="3599" y="2022"/>
                      <a:pt x="3504" y="117"/>
                      <a:pt x="2932" y="-168"/>
                    </a:cubicBezTo>
                    <a:cubicBezTo>
                      <a:pt x="2361" y="-454"/>
                      <a:pt x="932" y="879"/>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44" name="Google Shape;1744;p11"/>
              <p:cNvSpPr/>
              <p:nvPr/>
            </p:nvSpPr>
            <p:spPr>
              <a:xfrm>
                <a:off x="6819389" y="4474138"/>
                <a:ext cx="46208" cy="46304"/>
              </a:xfrm>
              <a:custGeom>
                <a:rect b="b" l="l" r="r" t="t"/>
                <a:pathLst>
                  <a:path extrusionOk="0" h="46304" w="46208">
                    <a:moveTo>
                      <a:pt x="1835" y="13263"/>
                    </a:moveTo>
                    <a:cubicBezTo>
                      <a:pt x="-3433" y="25084"/>
                      <a:pt x="1882" y="38933"/>
                      <a:pt x="13703" y="44200"/>
                    </a:cubicBezTo>
                    <a:cubicBezTo>
                      <a:pt x="13712" y="44210"/>
                      <a:pt x="13731" y="44210"/>
                      <a:pt x="13741" y="44219"/>
                    </a:cubicBezTo>
                    <a:cubicBezTo>
                      <a:pt x="25494" y="49258"/>
                      <a:pt x="39096" y="43810"/>
                      <a:pt x="44135" y="32065"/>
                    </a:cubicBezTo>
                    <a:cubicBezTo>
                      <a:pt x="49164" y="20311"/>
                      <a:pt x="43725" y="6710"/>
                      <a:pt x="31972" y="1671"/>
                    </a:cubicBezTo>
                    <a:cubicBezTo>
                      <a:pt x="20446" y="-3273"/>
                      <a:pt x="7083" y="1871"/>
                      <a:pt x="1835" y="132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45" name="Google Shape;1745;p11"/>
              <p:cNvSpPr/>
              <p:nvPr/>
            </p:nvSpPr>
            <p:spPr>
              <a:xfrm>
                <a:off x="6856475" y="4491703"/>
                <a:ext cx="3058" cy="7429"/>
              </a:xfrm>
              <a:custGeom>
                <a:rect b="b" l="l" r="r" t="t"/>
                <a:pathLst>
                  <a:path extrusionOk="0" h="7429" w="3058">
                    <a:moveTo>
                      <a:pt x="-200" y="3413"/>
                    </a:moveTo>
                    <a:cubicBezTo>
                      <a:pt x="-200" y="5413"/>
                      <a:pt x="-200" y="7223"/>
                      <a:pt x="1134" y="7223"/>
                    </a:cubicBezTo>
                    <a:cubicBezTo>
                      <a:pt x="2467" y="7223"/>
                      <a:pt x="2753" y="5699"/>
                      <a:pt x="2848" y="3603"/>
                    </a:cubicBezTo>
                    <a:cubicBezTo>
                      <a:pt x="2943" y="1508"/>
                      <a:pt x="2372" y="-207"/>
                      <a:pt x="1515" y="-207"/>
                    </a:cubicBezTo>
                    <a:cubicBezTo>
                      <a:pt x="658" y="-207"/>
                      <a:pt x="-200" y="1317"/>
                      <a:pt x="-200" y="341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46" name="Google Shape;1746;p11"/>
              <p:cNvSpPr/>
              <p:nvPr/>
            </p:nvSpPr>
            <p:spPr>
              <a:xfrm>
                <a:off x="6721226" y="4460525"/>
                <a:ext cx="47821" cy="47950"/>
              </a:xfrm>
              <a:custGeom>
                <a:rect b="b" l="l" r="r" t="t"/>
                <a:pathLst>
                  <a:path extrusionOk="0" h="47950" w="47821">
                    <a:moveTo>
                      <a:pt x="2366" y="13065"/>
                    </a:moveTo>
                    <a:cubicBezTo>
                      <a:pt x="-3578" y="24857"/>
                      <a:pt x="1156" y="39230"/>
                      <a:pt x="12948" y="45173"/>
                    </a:cubicBezTo>
                    <a:cubicBezTo>
                      <a:pt x="24730" y="51127"/>
                      <a:pt x="39113" y="46383"/>
                      <a:pt x="45057" y="34601"/>
                    </a:cubicBezTo>
                    <a:cubicBezTo>
                      <a:pt x="51000" y="22809"/>
                      <a:pt x="46266" y="8426"/>
                      <a:pt x="34475" y="2482"/>
                    </a:cubicBezTo>
                    <a:cubicBezTo>
                      <a:pt x="34227" y="2359"/>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47" name="Google Shape;1747;p11"/>
              <p:cNvSpPr/>
              <p:nvPr/>
            </p:nvSpPr>
            <p:spPr>
              <a:xfrm>
                <a:off x="6758558" y="4477888"/>
                <a:ext cx="3058" cy="7532"/>
              </a:xfrm>
              <a:custGeom>
                <a:rect b="b" l="l" r="r" t="t"/>
                <a:pathLst>
                  <a:path extrusionOk="0" h="7532" w="3058">
                    <a:moveTo>
                      <a:pt x="-200" y="3416"/>
                    </a:moveTo>
                    <a:cubicBezTo>
                      <a:pt x="-200" y="5512"/>
                      <a:pt x="-200" y="7226"/>
                      <a:pt x="1134" y="7322"/>
                    </a:cubicBezTo>
                    <a:cubicBezTo>
                      <a:pt x="2467" y="7417"/>
                      <a:pt x="2753" y="5703"/>
                      <a:pt x="2848" y="3702"/>
                    </a:cubicBezTo>
                    <a:cubicBezTo>
                      <a:pt x="2943" y="1702"/>
                      <a:pt x="2372" y="-108"/>
                      <a:pt x="1515" y="-203"/>
                    </a:cubicBezTo>
                    <a:cubicBezTo>
                      <a:pt x="658" y="-298"/>
                      <a:pt x="-104"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48" name="Google Shape;1748;p11"/>
              <p:cNvSpPr/>
              <p:nvPr/>
            </p:nvSpPr>
            <p:spPr>
              <a:xfrm>
                <a:off x="6771137" y="4467668"/>
                <a:ext cx="47821" cy="47950"/>
              </a:xfrm>
              <a:custGeom>
                <a:rect b="b" l="l" r="r" t="t"/>
                <a:pathLst>
                  <a:path extrusionOk="0" h="47950" w="47821">
                    <a:moveTo>
                      <a:pt x="2366" y="13065"/>
                    </a:moveTo>
                    <a:cubicBezTo>
                      <a:pt x="-3578" y="24857"/>
                      <a:pt x="1156" y="39230"/>
                      <a:pt x="12948" y="45173"/>
                    </a:cubicBezTo>
                    <a:cubicBezTo>
                      <a:pt x="24730" y="51127"/>
                      <a:pt x="39113" y="46383"/>
                      <a:pt x="45057" y="34601"/>
                    </a:cubicBezTo>
                    <a:cubicBezTo>
                      <a:pt x="51000" y="22809"/>
                      <a:pt x="46267" y="8426"/>
                      <a:pt x="34475" y="2482"/>
                    </a:cubicBezTo>
                    <a:cubicBezTo>
                      <a:pt x="34227" y="2359"/>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49" name="Google Shape;1749;p11"/>
              <p:cNvSpPr/>
              <p:nvPr/>
            </p:nvSpPr>
            <p:spPr>
              <a:xfrm>
                <a:off x="6808850" y="4485032"/>
                <a:ext cx="3152" cy="7532"/>
              </a:xfrm>
              <a:custGeom>
                <a:rect b="b" l="l" r="r" t="t"/>
                <a:pathLst>
                  <a:path extrusionOk="0" h="7532" w="3152">
                    <a:moveTo>
                      <a:pt x="-200" y="3416"/>
                    </a:moveTo>
                    <a:cubicBezTo>
                      <a:pt x="-200" y="5512"/>
                      <a:pt x="372" y="7226"/>
                      <a:pt x="1229" y="7322"/>
                    </a:cubicBezTo>
                    <a:cubicBezTo>
                      <a:pt x="2086" y="7417"/>
                      <a:pt x="2848" y="5703"/>
                      <a:pt x="2943" y="3702"/>
                    </a:cubicBezTo>
                    <a:cubicBezTo>
                      <a:pt x="3039" y="1702"/>
                      <a:pt x="2372" y="-108"/>
                      <a:pt x="1610" y="-203"/>
                    </a:cubicBezTo>
                    <a:cubicBezTo>
                      <a:pt x="848" y="-298"/>
                      <a:pt x="-200"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50" name="Google Shape;1750;p11"/>
              <p:cNvSpPr/>
              <p:nvPr/>
            </p:nvSpPr>
            <p:spPr>
              <a:xfrm>
                <a:off x="6866102" y="4484242"/>
                <a:ext cx="47821" cy="47950"/>
              </a:xfrm>
              <a:custGeom>
                <a:rect b="b" l="l" r="r" t="t"/>
                <a:pathLst>
                  <a:path extrusionOk="0" h="47950" w="47821">
                    <a:moveTo>
                      <a:pt x="2366" y="13065"/>
                    </a:moveTo>
                    <a:cubicBezTo>
                      <a:pt x="-3578" y="24857"/>
                      <a:pt x="1156" y="39230"/>
                      <a:pt x="12948" y="45173"/>
                    </a:cubicBezTo>
                    <a:cubicBezTo>
                      <a:pt x="24730" y="51126"/>
                      <a:pt x="39113" y="46383"/>
                      <a:pt x="45057" y="34601"/>
                    </a:cubicBezTo>
                    <a:cubicBezTo>
                      <a:pt x="51000" y="22809"/>
                      <a:pt x="46267" y="8426"/>
                      <a:pt x="34475" y="2482"/>
                    </a:cubicBezTo>
                    <a:cubicBezTo>
                      <a:pt x="34227" y="2358"/>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51" name="Google Shape;1751;p11"/>
              <p:cNvSpPr/>
              <p:nvPr/>
            </p:nvSpPr>
            <p:spPr>
              <a:xfrm>
                <a:off x="6903529" y="4501704"/>
                <a:ext cx="3058" cy="7429"/>
              </a:xfrm>
              <a:custGeom>
                <a:rect b="b" l="l" r="r" t="t"/>
                <a:pathLst>
                  <a:path extrusionOk="0" h="7429" w="3058">
                    <a:moveTo>
                      <a:pt x="-200" y="3413"/>
                    </a:moveTo>
                    <a:cubicBezTo>
                      <a:pt x="-200" y="5413"/>
                      <a:pt x="276" y="7223"/>
                      <a:pt x="1134" y="7223"/>
                    </a:cubicBezTo>
                    <a:cubicBezTo>
                      <a:pt x="1991" y="7223"/>
                      <a:pt x="2753" y="5699"/>
                      <a:pt x="2848" y="3603"/>
                    </a:cubicBezTo>
                    <a:cubicBezTo>
                      <a:pt x="2943" y="1508"/>
                      <a:pt x="2372" y="-207"/>
                      <a:pt x="1515" y="-207"/>
                    </a:cubicBezTo>
                    <a:cubicBezTo>
                      <a:pt x="658" y="-207"/>
                      <a:pt x="372" y="1317"/>
                      <a:pt x="-200" y="341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52" name="Google Shape;1752;p11"/>
              <p:cNvSpPr/>
              <p:nvPr/>
            </p:nvSpPr>
            <p:spPr>
              <a:xfrm>
                <a:off x="6916145" y="4491598"/>
                <a:ext cx="47824" cy="47944"/>
              </a:xfrm>
              <a:custGeom>
                <a:rect b="b" l="l" r="r" t="t"/>
                <a:pathLst>
                  <a:path extrusionOk="0" h="47944" w="47824">
                    <a:moveTo>
                      <a:pt x="2329" y="13138"/>
                    </a:moveTo>
                    <a:cubicBezTo>
                      <a:pt x="-3576" y="24949"/>
                      <a:pt x="1215" y="39313"/>
                      <a:pt x="13026" y="45209"/>
                    </a:cubicBezTo>
                    <a:cubicBezTo>
                      <a:pt x="24837" y="51114"/>
                      <a:pt x="39200" y="46323"/>
                      <a:pt x="45096" y="34512"/>
                    </a:cubicBezTo>
                    <a:cubicBezTo>
                      <a:pt x="51002" y="22701"/>
                      <a:pt x="46211" y="8347"/>
                      <a:pt x="34400" y="2442"/>
                    </a:cubicBezTo>
                    <a:cubicBezTo>
                      <a:pt x="34162" y="2318"/>
                      <a:pt x="33914" y="2203"/>
                      <a:pt x="33666" y="2089"/>
                    </a:cubicBezTo>
                    <a:cubicBezTo>
                      <a:pt x="21960" y="-3492"/>
                      <a:pt x="7939" y="1451"/>
                      <a:pt x="2329" y="131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53" name="Google Shape;1753;p11"/>
              <p:cNvSpPr/>
              <p:nvPr/>
            </p:nvSpPr>
            <p:spPr>
              <a:xfrm>
                <a:off x="6953535" y="4509036"/>
                <a:ext cx="3058" cy="7531"/>
              </a:xfrm>
              <a:custGeom>
                <a:rect b="b" l="l" r="r" t="t"/>
                <a:pathLst>
                  <a:path extrusionOk="0" h="7531" w="3058">
                    <a:moveTo>
                      <a:pt x="-200" y="3416"/>
                    </a:moveTo>
                    <a:cubicBezTo>
                      <a:pt x="-200" y="5511"/>
                      <a:pt x="276" y="7226"/>
                      <a:pt x="1134" y="7321"/>
                    </a:cubicBezTo>
                    <a:cubicBezTo>
                      <a:pt x="1991" y="7416"/>
                      <a:pt x="2753" y="5702"/>
                      <a:pt x="2848" y="3606"/>
                    </a:cubicBezTo>
                    <a:cubicBezTo>
                      <a:pt x="2943" y="1511"/>
                      <a:pt x="2372" y="-109"/>
                      <a:pt x="1515" y="-204"/>
                    </a:cubicBezTo>
                    <a:cubicBezTo>
                      <a:pt x="658" y="-299"/>
                      <a:pt x="-104" y="179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54" name="Google Shape;1754;p11"/>
              <p:cNvSpPr/>
              <p:nvPr/>
            </p:nvSpPr>
            <p:spPr>
              <a:xfrm>
                <a:off x="6962876" y="4500149"/>
                <a:ext cx="47822" cy="47950"/>
              </a:xfrm>
              <a:custGeom>
                <a:rect b="b" l="l" r="r" t="t"/>
                <a:pathLst>
                  <a:path extrusionOk="0" h="47950" w="47822">
                    <a:moveTo>
                      <a:pt x="2366" y="13065"/>
                    </a:moveTo>
                    <a:cubicBezTo>
                      <a:pt x="-3578" y="24857"/>
                      <a:pt x="1156" y="39230"/>
                      <a:pt x="12948" y="45173"/>
                    </a:cubicBezTo>
                    <a:cubicBezTo>
                      <a:pt x="24730" y="51127"/>
                      <a:pt x="39113" y="46383"/>
                      <a:pt x="45057" y="34601"/>
                    </a:cubicBezTo>
                    <a:cubicBezTo>
                      <a:pt x="51000" y="22809"/>
                      <a:pt x="46267" y="8426"/>
                      <a:pt x="34475" y="2482"/>
                    </a:cubicBezTo>
                    <a:cubicBezTo>
                      <a:pt x="34227" y="2359"/>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55" name="Google Shape;1755;p11"/>
              <p:cNvSpPr/>
              <p:nvPr/>
            </p:nvSpPr>
            <p:spPr>
              <a:xfrm>
                <a:off x="7000303" y="4517512"/>
                <a:ext cx="3058" cy="7532"/>
              </a:xfrm>
              <a:custGeom>
                <a:rect b="b" l="l" r="r" t="t"/>
                <a:pathLst>
                  <a:path extrusionOk="0" h="7532" w="3058">
                    <a:moveTo>
                      <a:pt x="-200" y="3416"/>
                    </a:moveTo>
                    <a:cubicBezTo>
                      <a:pt x="-200" y="5512"/>
                      <a:pt x="-200" y="7226"/>
                      <a:pt x="1134" y="7322"/>
                    </a:cubicBezTo>
                    <a:cubicBezTo>
                      <a:pt x="2467" y="7417"/>
                      <a:pt x="2753" y="5798"/>
                      <a:pt x="2848" y="3702"/>
                    </a:cubicBezTo>
                    <a:cubicBezTo>
                      <a:pt x="2943" y="1607"/>
                      <a:pt x="2372" y="-108"/>
                      <a:pt x="1515" y="-203"/>
                    </a:cubicBezTo>
                    <a:cubicBezTo>
                      <a:pt x="658" y="-298"/>
                      <a:pt x="-105"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56" name="Google Shape;1756;p11"/>
              <p:cNvSpPr/>
              <p:nvPr/>
            </p:nvSpPr>
            <p:spPr>
              <a:xfrm>
                <a:off x="7011644" y="4506245"/>
                <a:ext cx="47821" cy="47950"/>
              </a:xfrm>
              <a:custGeom>
                <a:rect b="b" l="l" r="r" t="t"/>
                <a:pathLst>
                  <a:path extrusionOk="0" h="47950" w="47821">
                    <a:moveTo>
                      <a:pt x="2366" y="13065"/>
                    </a:moveTo>
                    <a:cubicBezTo>
                      <a:pt x="-3578" y="24857"/>
                      <a:pt x="1156" y="39230"/>
                      <a:pt x="12948" y="45173"/>
                    </a:cubicBezTo>
                    <a:cubicBezTo>
                      <a:pt x="24730" y="51126"/>
                      <a:pt x="39113" y="46383"/>
                      <a:pt x="45057" y="34601"/>
                    </a:cubicBezTo>
                    <a:cubicBezTo>
                      <a:pt x="51000" y="22809"/>
                      <a:pt x="46267" y="8435"/>
                      <a:pt x="34475" y="2482"/>
                    </a:cubicBezTo>
                    <a:cubicBezTo>
                      <a:pt x="34227" y="2358"/>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57" name="Google Shape;1757;p11"/>
              <p:cNvSpPr/>
              <p:nvPr/>
            </p:nvSpPr>
            <p:spPr>
              <a:xfrm>
                <a:off x="7048975" y="4523608"/>
                <a:ext cx="3075" cy="7532"/>
              </a:xfrm>
              <a:custGeom>
                <a:rect b="b" l="l" r="r" t="t"/>
                <a:pathLst>
                  <a:path extrusionOk="0" h="7532" w="3075">
                    <a:moveTo>
                      <a:pt x="-200" y="3416"/>
                    </a:moveTo>
                    <a:cubicBezTo>
                      <a:pt x="-200" y="5512"/>
                      <a:pt x="277" y="7226"/>
                      <a:pt x="1134" y="7321"/>
                    </a:cubicBezTo>
                    <a:cubicBezTo>
                      <a:pt x="1991" y="7417"/>
                      <a:pt x="2753" y="5702"/>
                      <a:pt x="2848" y="3702"/>
                    </a:cubicBezTo>
                    <a:cubicBezTo>
                      <a:pt x="2944" y="1702"/>
                      <a:pt x="2848" y="-108"/>
                      <a:pt x="1515" y="-203"/>
                    </a:cubicBezTo>
                    <a:cubicBezTo>
                      <a:pt x="181" y="-298"/>
                      <a:pt x="-104"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58" name="Google Shape;1758;p11"/>
              <p:cNvSpPr/>
              <p:nvPr/>
            </p:nvSpPr>
            <p:spPr>
              <a:xfrm>
                <a:off x="7060925" y="4507185"/>
                <a:ext cx="47824" cy="47978"/>
              </a:xfrm>
              <a:custGeom>
                <a:rect b="b" l="l" r="r" t="t"/>
                <a:pathLst>
                  <a:path extrusionOk="0" h="47978" w="47824">
                    <a:moveTo>
                      <a:pt x="2329" y="13172"/>
                    </a:moveTo>
                    <a:cubicBezTo>
                      <a:pt x="-3577" y="24983"/>
                      <a:pt x="1215" y="39346"/>
                      <a:pt x="13026" y="45243"/>
                    </a:cubicBezTo>
                    <a:cubicBezTo>
                      <a:pt x="24837" y="51148"/>
                      <a:pt x="39200" y="46357"/>
                      <a:pt x="45096" y="34546"/>
                    </a:cubicBezTo>
                    <a:cubicBezTo>
                      <a:pt x="51002" y="22735"/>
                      <a:pt x="46211" y="8381"/>
                      <a:pt x="34400" y="2475"/>
                    </a:cubicBezTo>
                    <a:cubicBezTo>
                      <a:pt x="34162" y="2352"/>
                      <a:pt x="33914" y="2237"/>
                      <a:pt x="33666" y="2123"/>
                    </a:cubicBezTo>
                    <a:cubicBezTo>
                      <a:pt x="22008" y="-3497"/>
                      <a:pt x="8006" y="1399"/>
                      <a:pt x="2386" y="13058"/>
                    </a:cubicBezTo>
                    <a:cubicBezTo>
                      <a:pt x="2367" y="13096"/>
                      <a:pt x="2348" y="13134"/>
                      <a:pt x="2329" y="131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59" name="Google Shape;1759;p11"/>
              <p:cNvSpPr/>
              <p:nvPr/>
            </p:nvSpPr>
            <p:spPr>
              <a:xfrm>
                <a:off x="7098315" y="4524941"/>
                <a:ext cx="3074" cy="7433"/>
              </a:xfrm>
              <a:custGeom>
                <a:rect b="b" l="l" r="r" t="t"/>
                <a:pathLst>
                  <a:path extrusionOk="0" h="7433" w="3074">
                    <a:moveTo>
                      <a:pt x="-200" y="3417"/>
                    </a:moveTo>
                    <a:cubicBezTo>
                      <a:pt x="-200" y="5512"/>
                      <a:pt x="276" y="7227"/>
                      <a:pt x="1134" y="7227"/>
                    </a:cubicBezTo>
                    <a:cubicBezTo>
                      <a:pt x="1991" y="7227"/>
                      <a:pt x="2753" y="5703"/>
                      <a:pt x="2848" y="3607"/>
                    </a:cubicBezTo>
                    <a:cubicBezTo>
                      <a:pt x="2943" y="1512"/>
                      <a:pt x="2848" y="-108"/>
                      <a:pt x="1515" y="-203"/>
                    </a:cubicBezTo>
                    <a:cubicBezTo>
                      <a:pt x="181" y="-298"/>
                      <a:pt x="-105" y="1321"/>
                      <a:pt x="-200" y="34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60" name="Google Shape;1760;p11"/>
              <p:cNvSpPr/>
              <p:nvPr/>
            </p:nvSpPr>
            <p:spPr>
              <a:xfrm>
                <a:off x="7108036" y="4511483"/>
                <a:ext cx="47822" cy="47950"/>
              </a:xfrm>
              <a:custGeom>
                <a:rect b="b" l="l" r="r" t="t"/>
                <a:pathLst>
                  <a:path extrusionOk="0" h="47950" w="47822">
                    <a:moveTo>
                      <a:pt x="2366" y="13065"/>
                    </a:moveTo>
                    <a:cubicBezTo>
                      <a:pt x="-3578" y="24857"/>
                      <a:pt x="1156" y="39230"/>
                      <a:pt x="12948" y="45173"/>
                    </a:cubicBezTo>
                    <a:cubicBezTo>
                      <a:pt x="24731" y="51127"/>
                      <a:pt x="39113" y="46383"/>
                      <a:pt x="45057" y="34601"/>
                    </a:cubicBezTo>
                    <a:cubicBezTo>
                      <a:pt x="51001" y="22809"/>
                      <a:pt x="46267" y="8426"/>
                      <a:pt x="34475" y="2482"/>
                    </a:cubicBezTo>
                    <a:cubicBezTo>
                      <a:pt x="34227" y="2359"/>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61" name="Google Shape;1761;p11"/>
              <p:cNvSpPr/>
              <p:nvPr/>
            </p:nvSpPr>
            <p:spPr>
              <a:xfrm>
                <a:off x="7145368" y="4528846"/>
                <a:ext cx="3152" cy="7533"/>
              </a:xfrm>
              <a:custGeom>
                <a:rect b="b" l="l" r="r" t="t"/>
                <a:pathLst>
                  <a:path extrusionOk="0" h="7533" w="3152">
                    <a:moveTo>
                      <a:pt x="-200" y="3513"/>
                    </a:moveTo>
                    <a:cubicBezTo>
                      <a:pt x="-200" y="5513"/>
                      <a:pt x="372" y="7227"/>
                      <a:pt x="1229" y="7323"/>
                    </a:cubicBezTo>
                    <a:cubicBezTo>
                      <a:pt x="2087" y="7418"/>
                      <a:pt x="2848" y="5703"/>
                      <a:pt x="2944" y="3703"/>
                    </a:cubicBezTo>
                    <a:cubicBezTo>
                      <a:pt x="3039" y="1703"/>
                      <a:pt x="2372" y="-107"/>
                      <a:pt x="1610" y="-202"/>
                    </a:cubicBezTo>
                    <a:cubicBezTo>
                      <a:pt x="848" y="-297"/>
                      <a:pt x="-9" y="1036"/>
                      <a:pt x="-200" y="351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62" name="Google Shape;1762;p11"/>
              <p:cNvSpPr/>
              <p:nvPr/>
            </p:nvSpPr>
            <p:spPr>
              <a:xfrm>
                <a:off x="6678686" y="4448926"/>
                <a:ext cx="47824" cy="47944"/>
              </a:xfrm>
              <a:custGeom>
                <a:rect b="b" l="l" r="r" t="t"/>
                <a:pathLst>
                  <a:path extrusionOk="0" h="47944" w="47824">
                    <a:moveTo>
                      <a:pt x="2329" y="13138"/>
                    </a:moveTo>
                    <a:cubicBezTo>
                      <a:pt x="-3576" y="24949"/>
                      <a:pt x="1215" y="39313"/>
                      <a:pt x="13025" y="45209"/>
                    </a:cubicBezTo>
                    <a:cubicBezTo>
                      <a:pt x="24837" y="51114"/>
                      <a:pt x="39200" y="46323"/>
                      <a:pt x="45096" y="34512"/>
                    </a:cubicBezTo>
                    <a:cubicBezTo>
                      <a:pt x="51002" y="22701"/>
                      <a:pt x="46211" y="8347"/>
                      <a:pt x="34400" y="2441"/>
                    </a:cubicBezTo>
                    <a:cubicBezTo>
                      <a:pt x="34161" y="2318"/>
                      <a:pt x="33914" y="2203"/>
                      <a:pt x="33666" y="2089"/>
                    </a:cubicBezTo>
                    <a:cubicBezTo>
                      <a:pt x="21960" y="-3492"/>
                      <a:pt x="7939" y="1451"/>
                      <a:pt x="2329" y="131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63" name="Google Shape;1763;p11"/>
              <p:cNvSpPr/>
              <p:nvPr/>
            </p:nvSpPr>
            <p:spPr>
              <a:xfrm>
                <a:off x="6716077" y="4466363"/>
                <a:ext cx="3058" cy="7532"/>
              </a:xfrm>
              <a:custGeom>
                <a:rect b="b" l="l" r="r" t="t"/>
                <a:pathLst>
                  <a:path extrusionOk="0" h="7532" w="3058">
                    <a:moveTo>
                      <a:pt x="-200" y="3417"/>
                    </a:moveTo>
                    <a:cubicBezTo>
                      <a:pt x="-200" y="5512"/>
                      <a:pt x="276" y="7227"/>
                      <a:pt x="1134" y="7322"/>
                    </a:cubicBezTo>
                    <a:cubicBezTo>
                      <a:pt x="1991" y="7417"/>
                      <a:pt x="2753" y="5703"/>
                      <a:pt x="2848" y="3702"/>
                    </a:cubicBezTo>
                    <a:cubicBezTo>
                      <a:pt x="2943" y="1702"/>
                      <a:pt x="2372" y="-108"/>
                      <a:pt x="1515" y="-203"/>
                    </a:cubicBezTo>
                    <a:cubicBezTo>
                      <a:pt x="658" y="-298"/>
                      <a:pt x="-105" y="1321"/>
                      <a:pt x="-200" y="34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64" name="Google Shape;1764;p11"/>
              <p:cNvSpPr/>
              <p:nvPr/>
            </p:nvSpPr>
            <p:spPr>
              <a:xfrm>
                <a:off x="7154614" y="4516755"/>
                <a:ext cx="47821" cy="48012"/>
              </a:xfrm>
              <a:custGeom>
                <a:rect b="b" l="l" r="r" t="t"/>
                <a:pathLst>
                  <a:path extrusionOk="0" h="48012" w="47821">
                    <a:moveTo>
                      <a:pt x="2366" y="13127"/>
                    </a:moveTo>
                    <a:cubicBezTo>
                      <a:pt x="-3578" y="24919"/>
                      <a:pt x="1156" y="39292"/>
                      <a:pt x="12948" y="45236"/>
                    </a:cubicBezTo>
                    <a:cubicBezTo>
                      <a:pt x="24730" y="51189"/>
                      <a:pt x="39113" y="46445"/>
                      <a:pt x="45057" y="34663"/>
                    </a:cubicBezTo>
                    <a:cubicBezTo>
                      <a:pt x="51000" y="22871"/>
                      <a:pt x="46266" y="8489"/>
                      <a:pt x="34475" y="2545"/>
                    </a:cubicBezTo>
                    <a:cubicBezTo>
                      <a:pt x="34227" y="2421"/>
                      <a:pt x="33960" y="2297"/>
                      <a:pt x="33703" y="2173"/>
                    </a:cubicBezTo>
                    <a:cubicBezTo>
                      <a:pt x="22130" y="-3494"/>
                      <a:pt x="8147" y="1307"/>
                      <a:pt x="2490" y="12880"/>
                    </a:cubicBezTo>
                    <a:cubicBezTo>
                      <a:pt x="2442" y="12965"/>
                      <a:pt x="2404" y="13041"/>
                      <a:pt x="2366" y="131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65" name="Google Shape;1765;p11"/>
              <p:cNvSpPr/>
              <p:nvPr/>
            </p:nvSpPr>
            <p:spPr>
              <a:xfrm>
                <a:off x="7191946" y="4533800"/>
                <a:ext cx="3172" cy="7532"/>
              </a:xfrm>
              <a:custGeom>
                <a:rect b="b" l="l" r="r" t="t"/>
                <a:pathLst>
                  <a:path extrusionOk="0" h="7532" w="3172">
                    <a:moveTo>
                      <a:pt x="-200" y="3416"/>
                    </a:moveTo>
                    <a:cubicBezTo>
                      <a:pt x="-200" y="5512"/>
                      <a:pt x="-200" y="7226"/>
                      <a:pt x="1134" y="7321"/>
                    </a:cubicBezTo>
                    <a:cubicBezTo>
                      <a:pt x="2467" y="7417"/>
                      <a:pt x="2753" y="5702"/>
                      <a:pt x="2943" y="3702"/>
                    </a:cubicBezTo>
                    <a:cubicBezTo>
                      <a:pt x="3134" y="1702"/>
                      <a:pt x="2372" y="-108"/>
                      <a:pt x="1515" y="-203"/>
                    </a:cubicBezTo>
                    <a:cubicBezTo>
                      <a:pt x="658" y="-298"/>
                      <a:pt x="-104"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66" name="Google Shape;1766;p11"/>
              <p:cNvSpPr/>
              <p:nvPr/>
            </p:nvSpPr>
            <p:spPr>
              <a:xfrm>
                <a:off x="6633025" y="4435522"/>
                <a:ext cx="47820" cy="47963"/>
              </a:xfrm>
              <a:custGeom>
                <a:rect b="b" l="l" r="r" t="t"/>
                <a:pathLst>
                  <a:path extrusionOk="0" h="47963" w="47820">
                    <a:moveTo>
                      <a:pt x="4175" y="10064"/>
                    </a:moveTo>
                    <a:cubicBezTo>
                      <a:pt x="-3436" y="20856"/>
                      <a:pt x="-864" y="35772"/>
                      <a:pt x="9928" y="43383"/>
                    </a:cubicBezTo>
                    <a:cubicBezTo>
                      <a:pt x="20710" y="50993"/>
                      <a:pt x="35627" y="48421"/>
                      <a:pt x="43246" y="37629"/>
                    </a:cubicBezTo>
                    <a:cubicBezTo>
                      <a:pt x="50857" y="26847"/>
                      <a:pt x="48285" y="11931"/>
                      <a:pt x="37493" y="4311"/>
                    </a:cubicBezTo>
                    <a:cubicBezTo>
                      <a:pt x="37284" y="4159"/>
                      <a:pt x="37065" y="4016"/>
                      <a:pt x="36846" y="3873"/>
                    </a:cubicBezTo>
                    <a:cubicBezTo>
                      <a:pt x="26111" y="-3433"/>
                      <a:pt x="11490" y="-661"/>
                      <a:pt x="4175" y="1006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67" name="Google Shape;1767;p11"/>
              <p:cNvSpPr/>
              <p:nvPr/>
            </p:nvSpPr>
            <p:spPr>
              <a:xfrm>
                <a:off x="6670547" y="4455302"/>
                <a:ext cx="3197" cy="7478"/>
              </a:xfrm>
              <a:custGeom>
                <a:rect b="b" l="l" r="r" t="t"/>
                <a:pathLst>
                  <a:path extrusionOk="0" h="7478" w="3197">
                    <a:moveTo>
                      <a:pt x="-200" y="3238"/>
                    </a:moveTo>
                    <a:cubicBezTo>
                      <a:pt x="-200" y="5238"/>
                      <a:pt x="-200" y="6953"/>
                      <a:pt x="562" y="7239"/>
                    </a:cubicBezTo>
                    <a:cubicBezTo>
                      <a:pt x="1324" y="7524"/>
                      <a:pt x="2467" y="5905"/>
                      <a:pt x="2848" y="3810"/>
                    </a:cubicBezTo>
                    <a:cubicBezTo>
                      <a:pt x="3229" y="1714"/>
                      <a:pt x="2848" y="0"/>
                      <a:pt x="2086" y="-191"/>
                    </a:cubicBezTo>
                    <a:cubicBezTo>
                      <a:pt x="1324" y="-381"/>
                      <a:pt x="276" y="1143"/>
                      <a:pt x="-200" y="32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68" name="Google Shape;1768;p11"/>
              <p:cNvSpPr/>
              <p:nvPr/>
            </p:nvSpPr>
            <p:spPr>
              <a:xfrm>
                <a:off x="7200942" y="4507757"/>
                <a:ext cx="47824" cy="47978"/>
              </a:xfrm>
              <a:custGeom>
                <a:rect b="b" l="l" r="r" t="t"/>
                <a:pathLst>
                  <a:path extrusionOk="0" h="47978" w="47824">
                    <a:moveTo>
                      <a:pt x="2329" y="13172"/>
                    </a:moveTo>
                    <a:cubicBezTo>
                      <a:pt x="-3576" y="24983"/>
                      <a:pt x="1215" y="39347"/>
                      <a:pt x="13026" y="45243"/>
                    </a:cubicBezTo>
                    <a:cubicBezTo>
                      <a:pt x="24837" y="51148"/>
                      <a:pt x="39200" y="46357"/>
                      <a:pt x="45096" y="34546"/>
                    </a:cubicBezTo>
                    <a:cubicBezTo>
                      <a:pt x="51002" y="22735"/>
                      <a:pt x="46211" y="8381"/>
                      <a:pt x="34400" y="2475"/>
                    </a:cubicBezTo>
                    <a:cubicBezTo>
                      <a:pt x="34162" y="2352"/>
                      <a:pt x="33914" y="2237"/>
                      <a:pt x="33666" y="2123"/>
                    </a:cubicBezTo>
                    <a:cubicBezTo>
                      <a:pt x="22008" y="-3497"/>
                      <a:pt x="8006" y="1399"/>
                      <a:pt x="2386" y="13058"/>
                    </a:cubicBezTo>
                    <a:cubicBezTo>
                      <a:pt x="2367" y="13096"/>
                      <a:pt x="2348" y="13134"/>
                      <a:pt x="2329" y="131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69" name="Google Shape;1769;p11"/>
              <p:cNvSpPr/>
              <p:nvPr/>
            </p:nvSpPr>
            <p:spPr>
              <a:xfrm>
                <a:off x="7238332" y="4525227"/>
                <a:ext cx="3058" cy="7532"/>
              </a:xfrm>
              <a:custGeom>
                <a:rect b="b" l="l" r="r" t="t"/>
                <a:pathLst>
                  <a:path extrusionOk="0" h="7532" w="3058">
                    <a:moveTo>
                      <a:pt x="-200" y="3417"/>
                    </a:moveTo>
                    <a:cubicBezTo>
                      <a:pt x="-200" y="5512"/>
                      <a:pt x="277" y="7227"/>
                      <a:pt x="1134" y="7322"/>
                    </a:cubicBezTo>
                    <a:cubicBezTo>
                      <a:pt x="1991" y="7417"/>
                      <a:pt x="2753" y="5703"/>
                      <a:pt x="2848" y="3607"/>
                    </a:cubicBezTo>
                    <a:cubicBezTo>
                      <a:pt x="2944" y="1512"/>
                      <a:pt x="2372" y="-108"/>
                      <a:pt x="1515" y="-203"/>
                    </a:cubicBezTo>
                    <a:cubicBezTo>
                      <a:pt x="658" y="-298"/>
                      <a:pt x="-104" y="1321"/>
                      <a:pt x="-200" y="34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70" name="Google Shape;1770;p11"/>
              <p:cNvSpPr/>
              <p:nvPr/>
            </p:nvSpPr>
            <p:spPr>
              <a:xfrm>
                <a:off x="7248567" y="4510995"/>
                <a:ext cx="47824" cy="47978"/>
              </a:xfrm>
              <a:custGeom>
                <a:rect b="b" l="l" r="r" t="t"/>
                <a:pathLst>
                  <a:path extrusionOk="0" h="47978" w="47824">
                    <a:moveTo>
                      <a:pt x="2329" y="13172"/>
                    </a:moveTo>
                    <a:cubicBezTo>
                      <a:pt x="-3576" y="24983"/>
                      <a:pt x="1215" y="39347"/>
                      <a:pt x="13026" y="45243"/>
                    </a:cubicBezTo>
                    <a:cubicBezTo>
                      <a:pt x="24837" y="51148"/>
                      <a:pt x="39200" y="46357"/>
                      <a:pt x="45096" y="34546"/>
                    </a:cubicBezTo>
                    <a:cubicBezTo>
                      <a:pt x="51002" y="22735"/>
                      <a:pt x="46211" y="8381"/>
                      <a:pt x="34400" y="2475"/>
                    </a:cubicBezTo>
                    <a:cubicBezTo>
                      <a:pt x="34162" y="2352"/>
                      <a:pt x="33914" y="2237"/>
                      <a:pt x="33666" y="2123"/>
                    </a:cubicBezTo>
                    <a:cubicBezTo>
                      <a:pt x="22008" y="-3497"/>
                      <a:pt x="8006" y="1399"/>
                      <a:pt x="2386" y="13058"/>
                    </a:cubicBezTo>
                    <a:cubicBezTo>
                      <a:pt x="2367" y="13096"/>
                      <a:pt x="2348" y="13134"/>
                      <a:pt x="2329" y="131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71" name="Google Shape;1771;p11"/>
              <p:cNvSpPr/>
              <p:nvPr/>
            </p:nvSpPr>
            <p:spPr>
              <a:xfrm>
                <a:off x="7285862" y="4528466"/>
                <a:ext cx="3075" cy="7433"/>
              </a:xfrm>
              <a:custGeom>
                <a:rect b="b" l="l" r="r" t="t"/>
                <a:pathLst>
                  <a:path extrusionOk="0" h="7433" w="3075">
                    <a:moveTo>
                      <a:pt x="-200" y="3416"/>
                    </a:moveTo>
                    <a:cubicBezTo>
                      <a:pt x="-200" y="5512"/>
                      <a:pt x="277" y="7226"/>
                      <a:pt x="1134" y="7226"/>
                    </a:cubicBezTo>
                    <a:cubicBezTo>
                      <a:pt x="1991" y="7226"/>
                      <a:pt x="2753" y="5703"/>
                      <a:pt x="2848" y="3607"/>
                    </a:cubicBezTo>
                    <a:cubicBezTo>
                      <a:pt x="2944" y="1512"/>
                      <a:pt x="2848" y="-108"/>
                      <a:pt x="1515" y="-203"/>
                    </a:cubicBezTo>
                    <a:cubicBezTo>
                      <a:pt x="181" y="-298"/>
                      <a:pt x="-104"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72" name="Google Shape;1772;p11"/>
              <p:cNvSpPr/>
              <p:nvPr/>
            </p:nvSpPr>
            <p:spPr>
              <a:xfrm>
                <a:off x="7350120" y="4506792"/>
                <a:ext cx="46648" cy="45259"/>
              </a:xfrm>
              <a:custGeom>
                <a:rect b="b" l="l" r="r" t="t"/>
                <a:pathLst>
                  <a:path extrusionOk="0" h="45259" w="46648">
                    <a:moveTo>
                      <a:pt x="1455" y="12422"/>
                    </a:moveTo>
                    <a:cubicBezTo>
                      <a:pt x="-3365" y="24718"/>
                      <a:pt x="2703" y="38587"/>
                      <a:pt x="15000" y="43406"/>
                    </a:cubicBezTo>
                    <a:cubicBezTo>
                      <a:pt x="26277" y="47817"/>
                      <a:pt x="39079" y="43102"/>
                      <a:pt x="44794" y="32424"/>
                    </a:cubicBezTo>
                    <a:cubicBezTo>
                      <a:pt x="49613" y="20127"/>
                      <a:pt x="43546" y="6259"/>
                      <a:pt x="31249" y="1439"/>
                    </a:cubicBezTo>
                    <a:cubicBezTo>
                      <a:pt x="19972" y="-2971"/>
                      <a:pt x="7170" y="1744"/>
                      <a:pt x="1455" y="12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73" name="Google Shape;1773;p11"/>
              <p:cNvSpPr/>
              <p:nvPr/>
            </p:nvSpPr>
            <p:spPr>
              <a:xfrm>
                <a:off x="7386446" y="4523513"/>
                <a:ext cx="3074" cy="7532"/>
              </a:xfrm>
              <a:custGeom>
                <a:rect b="b" l="l" r="r" t="t"/>
                <a:pathLst>
                  <a:path extrusionOk="0" h="7532" w="3074">
                    <a:moveTo>
                      <a:pt x="-200" y="3417"/>
                    </a:moveTo>
                    <a:cubicBezTo>
                      <a:pt x="-200" y="5512"/>
                      <a:pt x="276" y="7227"/>
                      <a:pt x="1134" y="7322"/>
                    </a:cubicBezTo>
                    <a:cubicBezTo>
                      <a:pt x="1991" y="7417"/>
                      <a:pt x="2753" y="5703"/>
                      <a:pt x="2848" y="3607"/>
                    </a:cubicBezTo>
                    <a:cubicBezTo>
                      <a:pt x="2943" y="1512"/>
                      <a:pt x="2848" y="-108"/>
                      <a:pt x="1515" y="-203"/>
                    </a:cubicBezTo>
                    <a:cubicBezTo>
                      <a:pt x="181" y="-298"/>
                      <a:pt x="-105" y="1321"/>
                      <a:pt x="-200" y="34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74" name="Google Shape;1774;p11"/>
              <p:cNvSpPr/>
              <p:nvPr/>
            </p:nvSpPr>
            <p:spPr>
              <a:xfrm>
                <a:off x="7298859" y="4510614"/>
                <a:ext cx="47824" cy="47978"/>
              </a:xfrm>
              <a:custGeom>
                <a:rect b="b" l="l" r="r" t="t"/>
                <a:pathLst>
                  <a:path extrusionOk="0" h="47978" w="47824">
                    <a:moveTo>
                      <a:pt x="2329" y="13172"/>
                    </a:moveTo>
                    <a:cubicBezTo>
                      <a:pt x="-3576" y="24983"/>
                      <a:pt x="1215" y="39347"/>
                      <a:pt x="13026" y="45242"/>
                    </a:cubicBezTo>
                    <a:cubicBezTo>
                      <a:pt x="24837" y="51148"/>
                      <a:pt x="39200" y="46357"/>
                      <a:pt x="45096" y="34546"/>
                    </a:cubicBezTo>
                    <a:cubicBezTo>
                      <a:pt x="51002" y="22735"/>
                      <a:pt x="46211" y="8381"/>
                      <a:pt x="34400" y="2475"/>
                    </a:cubicBezTo>
                    <a:cubicBezTo>
                      <a:pt x="34162" y="2351"/>
                      <a:pt x="33914" y="2237"/>
                      <a:pt x="33666" y="2123"/>
                    </a:cubicBezTo>
                    <a:cubicBezTo>
                      <a:pt x="22008" y="-3497"/>
                      <a:pt x="8006" y="1399"/>
                      <a:pt x="2386" y="13058"/>
                    </a:cubicBezTo>
                    <a:cubicBezTo>
                      <a:pt x="2367" y="13096"/>
                      <a:pt x="2348" y="13134"/>
                      <a:pt x="2329" y="131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75" name="Google Shape;1775;p11"/>
              <p:cNvSpPr/>
              <p:nvPr/>
            </p:nvSpPr>
            <p:spPr>
              <a:xfrm>
                <a:off x="7336249" y="4528089"/>
                <a:ext cx="3058" cy="7429"/>
              </a:xfrm>
              <a:custGeom>
                <a:rect b="b" l="l" r="r" t="t"/>
                <a:pathLst>
                  <a:path extrusionOk="0" h="7429" w="3058">
                    <a:moveTo>
                      <a:pt x="-200" y="3413"/>
                    </a:moveTo>
                    <a:cubicBezTo>
                      <a:pt x="-200" y="5508"/>
                      <a:pt x="277" y="7223"/>
                      <a:pt x="1134" y="7223"/>
                    </a:cubicBezTo>
                    <a:cubicBezTo>
                      <a:pt x="1991" y="7223"/>
                      <a:pt x="2753" y="5699"/>
                      <a:pt x="2848" y="3603"/>
                    </a:cubicBezTo>
                    <a:cubicBezTo>
                      <a:pt x="2944" y="1508"/>
                      <a:pt x="2372" y="-207"/>
                      <a:pt x="1515" y="-207"/>
                    </a:cubicBezTo>
                    <a:cubicBezTo>
                      <a:pt x="658" y="-207"/>
                      <a:pt x="-104" y="1793"/>
                      <a:pt x="-200" y="341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76" name="Google Shape;1776;p11"/>
              <p:cNvSpPr/>
              <p:nvPr/>
            </p:nvSpPr>
            <p:spPr>
              <a:xfrm>
                <a:off x="5582069" y="4975991"/>
                <a:ext cx="47631" cy="47672"/>
              </a:xfrm>
              <a:custGeom>
                <a:rect b="b" l="l" r="r" t="t"/>
                <a:pathLst>
                  <a:path extrusionOk="0" h="47672" w="47631">
                    <a:moveTo>
                      <a:pt x="47005" y="19187"/>
                    </a:moveTo>
                    <a:cubicBezTo>
                      <a:pt x="49472" y="32103"/>
                      <a:pt x="40995" y="44581"/>
                      <a:pt x="28079" y="47038"/>
                    </a:cubicBezTo>
                    <a:cubicBezTo>
                      <a:pt x="15163" y="49505"/>
                      <a:pt x="2695" y="41037"/>
                      <a:pt x="228" y="28112"/>
                    </a:cubicBezTo>
                    <a:cubicBezTo>
                      <a:pt x="-2239" y="15196"/>
                      <a:pt x="6228" y="2728"/>
                      <a:pt x="19154" y="261"/>
                    </a:cubicBezTo>
                    <a:cubicBezTo>
                      <a:pt x="19383" y="213"/>
                      <a:pt x="19621" y="175"/>
                      <a:pt x="19859" y="137"/>
                    </a:cubicBezTo>
                    <a:cubicBezTo>
                      <a:pt x="32603" y="-2054"/>
                      <a:pt x="44728" y="6452"/>
                      <a:pt x="47005"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77" name="Google Shape;1777;p11"/>
              <p:cNvSpPr/>
              <p:nvPr/>
            </p:nvSpPr>
            <p:spPr>
              <a:xfrm>
                <a:off x="5590468" y="4989464"/>
                <a:ext cx="3437" cy="7354"/>
              </a:xfrm>
              <a:custGeom>
                <a:rect b="b" l="l" r="r" t="t"/>
                <a:pathLst>
                  <a:path extrusionOk="0" h="7354" w="3437">
                    <a:moveTo>
                      <a:pt x="2983" y="3810"/>
                    </a:moveTo>
                    <a:cubicBezTo>
                      <a:pt x="2983" y="5810"/>
                      <a:pt x="1554" y="7239"/>
                      <a:pt x="697" y="7144"/>
                    </a:cubicBezTo>
                    <a:cubicBezTo>
                      <a:pt x="-161" y="7048"/>
                      <a:pt x="-446" y="5143"/>
                      <a:pt x="30" y="3143"/>
                    </a:cubicBezTo>
                    <a:cubicBezTo>
                      <a:pt x="506" y="1143"/>
                      <a:pt x="1554" y="-381"/>
                      <a:pt x="2411" y="-191"/>
                    </a:cubicBezTo>
                    <a:cubicBezTo>
                      <a:pt x="3268" y="0"/>
                      <a:pt x="3459" y="1714"/>
                      <a:pt x="298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78" name="Google Shape;1778;p11"/>
              <p:cNvSpPr/>
              <p:nvPr/>
            </p:nvSpPr>
            <p:spPr>
              <a:xfrm>
                <a:off x="5679625" y="4989231"/>
                <a:ext cx="47820" cy="47880"/>
              </a:xfrm>
              <a:custGeom>
                <a:rect b="b" l="l" r="r" t="t"/>
                <a:pathLst>
                  <a:path extrusionOk="0" h="47880" w="47820">
                    <a:moveTo>
                      <a:pt x="47176" y="19187"/>
                    </a:moveTo>
                    <a:cubicBezTo>
                      <a:pt x="49700" y="32151"/>
                      <a:pt x="41241" y="44704"/>
                      <a:pt x="28278" y="47229"/>
                    </a:cubicBezTo>
                    <a:cubicBezTo>
                      <a:pt x="15324" y="49752"/>
                      <a:pt x="2770" y="41294"/>
                      <a:pt x="246" y="28331"/>
                    </a:cubicBezTo>
                    <a:cubicBezTo>
                      <a:pt x="-2278" y="15367"/>
                      <a:pt x="6180" y="2823"/>
                      <a:pt x="19134" y="289"/>
                    </a:cubicBezTo>
                    <a:cubicBezTo>
                      <a:pt x="19429" y="232"/>
                      <a:pt x="19734" y="185"/>
                      <a:pt x="20029" y="137"/>
                    </a:cubicBezTo>
                    <a:cubicBezTo>
                      <a:pt x="32774" y="-2054"/>
                      <a:pt x="44899" y="6452"/>
                      <a:pt x="47176"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79" name="Google Shape;1779;p11"/>
              <p:cNvSpPr/>
              <p:nvPr/>
            </p:nvSpPr>
            <p:spPr>
              <a:xfrm>
                <a:off x="5688195" y="5002323"/>
                <a:ext cx="3411" cy="7354"/>
              </a:xfrm>
              <a:custGeom>
                <a:rect b="b" l="l" r="r" t="t"/>
                <a:pathLst>
                  <a:path extrusionOk="0" h="7354" w="3411">
                    <a:moveTo>
                      <a:pt x="2982" y="3810"/>
                    </a:moveTo>
                    <a:cubicBezTo>
                      <a:pt x="2506" y="5715"/>
                      <a:pt x="1554" y="7238"/>
                      <a:pt x="697" y="7143"/>
                    </a:cubicBezTo>
                    <a:cubicBezTo>
                      <a:pt x="-161" y="7048"/>
                      <a:pt x="-446" y="5143"/>
                      <a:pt x="30" y="3143"/>
                    </a:cubicBezTo>
                    <a:cubicBezTo>
                      <a:pt x="506" y="1142"/>
                      <a:pt x="1458" y="-381"/>
                      <a:pt x="2316" y="-191"/>
                    </a:cubicBezTo>
                    <a:cubicBezTo>
                      <a:pt x="3173" y="-1"/>
                      <a:pt x="3459" y="2095"/>
                      <a:pt x="2982"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80" name="Google Shape;1780;p11"/>
              <p:cNvSpPr/>
              <p:nvPr/>
            </p:nvSpPr>
            <p:spPr>
              <a:xfrm>
                <a:off x="5629619" y="4982564"/>
                <a:ext cx="47820" cy="47881"/>
              </a:xfrm>
              <a:custGeom>
                <a:rect b="b" l="l" r="r" t="t"/>
                <a:pathLst>
                  <a:path extrusionOk="0" h="47881" w="47820">
                    <a:moveTo>
                      <a:pt x="47176" y="19187"/>
                    </a:moveTo>
                    <a:cubicBezTo>
                      <a:pt x="49700" y="32151"/>
                      <a:pt x="41241" y="44704"/>
                      <a:pt x="28278" y="47229"/>
                    </a:cubicBezTo>
                    <a:cubicBezTo>
                      <a:pt x="15324" y="49753"/>
                      <a:pt x="2770" y="41295"/>
                      <a:pt x="246" y="28331"/>
                    </a:cubicBezTo>
                    <a:cubicBezTo>
                      <a:pt x="-2278" y="15367"/>
                      <a:pt x="6180" y="2823"/>
                      <a:pt x="19134" y="290"/>
                    </a:cubicBezTo>
                    <a:cubicBezTo>
                      <a:pt x="19429" y="232"/>
                      <a:pt x="19734" y="185"/>
                      <a:pt x="20029" y="137"/>
                    </a:cubicBezTo>
                    <a:cubicBezTo>
                      <a:pt x="32774" y="-2054"/>
                      <a:pt x="44899" y="6452"/>
                      <a:pt x="47176"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81" name="Google Shape;1781;p11"/>
              <p:cNvSpPr/>
              <p:nvPr/>
            </p:nvSpPr>
            <p:spPr>
              <a:xfrm>
                <a:off x="5638189" y="4996036"/>
                <a:ext cx="3411" cy="7354"/>
              </a:xfrm>
              <a:custGeom>
                <a:rect b="b" l="l" r="r" t="t"/>
                <a:pathLst>
                  <a:path extrusionOk="0" h="7354" w="3411">
                    <a:moveTo>
                      <a:pt x="2982" y="3715"/>
                    </a:moveTo>
                    <a:cubicBezTo>
                      <a:pt x="2982" y="5810"/>
                      <a:pt x="1554" y="7239"/>
                      <a:pt x="697" y="7144"/>
                    </a:cubicBezTo>
                    <a:cubicBezTo>
                      <a:pt x="-161" y="7048"/>
                      <a:pt x="-446" y="5143"/>
                      <a:pt x="30" y="3143"/>
                    </a:cubicBezTo>
                    <a:cubicBezTo>
                      <a:pt x="506" y="1143"/>
                      <a:pt x="1458" y="-381"/>
                      <a:pt x="2316" y="-191"/>
                    </a:cubicBezTo>
                    <a:cubicBezTo>
                      <a:pt x="3173" y="0"/>
                      <a:pt x="3459" y="1714"/>
                      <a:pt x="2982" y="37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82" name="Google Shape;1782;p11"/>
              <p:cNvSpPr/>
              <p:nvPr/>
            </p:nvSpPr>
            <p:spPr>
              <a:xfrm>
                <a:off x="5533702" y="4972848"/>
                <a:ext cx="47820" cy="47880"/>
              </a:xfrm>
              <a:custGeom>
                <a:rect b="b" l="l" r="r" t="t"/>
                <a:pathLst>
                  <a:path extrusionOk="0" h="47880" w="47820">
                    <a:moveTo>
                      <a:pt x="47176" y="19187"/>
                    </a:moveTo>
                    <a:cubicBezTo>
                      <a:pt x="49700" y="32150"/>
                      <a:pt x="41241" y="44704"/>
                      <a:pt x="28278" y="47228"/>
                    </a:cubicBezTo>
                    <a:cubicBezTo>
                      <a:pt x="15324" y="49753"/>
                      <a:pt x="2770" y="41294"/>
                      <a:pt x="246" y="28331"/>
                    </a:cubicBezTo>
                    <a:cubicBezTo>
                      <a:pt x="-2278" y="15377"/>
                      <a:pt x="6180" y="2823"/>
                      <a:pt x="19134" y="289"/>
                    </a:cubicBezTo>
                    <a:cubicBezTo>
                      <a:pt x="19429" y="232"/>
                      <a:pt x="19734" y="185"/>
                      <a:pt x="20029" y="137"/>
                    </a:cubicBezTo>
                    <a:cubicBezTo>
                      <a:pt x="32774" y="-2054"/>
                      <a:pt x="44899" y="6452"/>
                      <a:pt x="47176"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83" name="Google Shape;1783;p11"/>
              <p:cNvSpPr/>
              <p:nvPr/>
            </p:nvSpPr>
            <p:spPr>
              <a:xfrm>
                <a:off x="5542291" y="4986225"/>
                <a:ext cx="3392" cy="7366"/>
              </a:xfrm>
              <a:custGeom>
                <a:rect b="b" l="l" r="r" t="t"/>
                <a:pathLst>
                  <a:path extrusionOk="0" h="7366" w="3392">
                    <a:moveTo>
                      <a:pt x="2963" y="3810"/>
                    </a:moveTo>
                    <a:cubicBezTo>
                      <a:pt x="2487" y="5810"/>
                      <a:pt x="1439" y="7334"/>
                      <a:pt x="677" y="7143"/>
                    </a:cubicBezTo>
                    <a:cubicBezTo>
                      <a:pt x="-85" y="6953"/>
                      <a:pt x="-466" y="5143"/>
                      <a:pt x="10" y="3143"/>
                    </a:cubicBezTo>
                    <a:cubicBezTo>
                      <a:pt x="487" y="1143"/>
                      <a:pt x="1439" y="-381"/>
                      <a:pt x="2296" y="-191"/>
                    </a:cubicBezTo>
                    <a:cubicBezTo>
                      <a:pt x="3154" y="-1"/>
                      <a:pt x="3439" y="1714"/>
                      <a:pt x="296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84" name="Google Shape;1784;p11"/>
              <p:cNvSpPr/>
              <p:nvPr/>
            </p:nvSpPr>
            <p:spPr>
              <a:xfrm>
                <a:off x="5483595" y="4966356"/>
                <a:ext cx="47823" cy="47883"/>
              </a:xfrm>
              <a:custGeom>
                <a:rect b="b" l="l" r="r" t="t"/>
                <a:pathLst>
                  <a:path extrusionOk="0" h="47883" w="47823">
                    <a:moveTo>
                      <a:pt x="47182" y="19203"/>
                    </a:moveTo>
                    <a:cubicBezTo>
                      <a:pt x="49696" y="32166"/>
                      <a:pt x="41229" y="44710"/>
                      <a:pt x="28275" y="47235"/>
                    </a:cubicBezTo>
                    <a:cubicBezTo>
                      <a:pt x="15311" y="49749"/>
                      <a:pt x="2757" y="41282"/>
                      <a:pt x="242" y="28318"/>
                    </a:cubicBezTo>
                    <a:cubicBezTo>
                      <a:pt x="-2272" y="15354"/>
                      <a:pt x="6196" y="2810"/>
                      <a:pt x="19150" y="295"/>
                    </a:cubicBezTo>
                    <a:cubicBezTo>
                      <a:pt x="19416" y="238"/>
                      <a:pt x="19673" y="191"/>
                      <a:pt x="19940" y="153"/>
                    </a:cubicBezTo>
                    <a:cubicBezTo>
                      <a:pt x="32723" y="-2095"/>
                      <a:pt x="44905" y="6430"/>
                      <a:pt x="47182"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85" name="Google Shape;1785;p11"/>
              <p:cNvSpPr/>
              <p:nvPr/>
            </p:nvSpPr>
            <p:spPr>
              <a:xfrm>
                <a:off x="5492075" y="4979841"/>
                <a:ext cx="3464" cy="7273"/>
              </a:xfrm>
              <a:custGeom>
                <a:rect b="b" l="l" r="r" t="t"/>
                <a:pathLst>
                  <a:path extrusionOk="0" h="7273" w="3464">
                    <a:moveTo>
                      <a:pt x="3078" y="3717"/>
                    </a:moveTo>
                    <a:cubicBezTo>
                      <a:pt x="2601" y="5717"/>
                      <a:pt x="1554" y="7241"/>
                      <a:pt x="697" y="7050"/>
                    </a:cubicBezTo>
                    <a:cubicBezTo>
                      <a:pt x="-161" y="6860"/>
                      <a:pt x="-446" y="5146"/>
                      <a:pt x="30" y="3050"/>
                    </a:cubicBezTo>
                    <a:cubicBezTo>
                      <a:pt x="506" y="955"/>
                      <a:pt x="1554" y="-379"/>
                      <a:pt x="2411" y="-189"/>
                    </a:cubicBezTo>
                    <a:cubicBezTo>
                      <a:pt x="3268" y="2"/>
                      <a:pt x="3459" y="1716"/>
                      <a:pt x="3078" y="37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86" name="Google Shape;1786;p11"/>
              <p:cNvSpPr/>
              <p:nvPr/>
            </p:nvSpPr>
            <p:spPr>
              <a:xfrm>
                <a:off x="5436255" y="4961879"/>
                <a:ext cx="47823" cy="47877"/>
              </a:xfrm>
              <a:custGeom>
                <a:rect b="b" l="l" r="r" t="t"/>
                <a:pathLst>
                  <a:path extrusionOk="0" h="47877" w="47823">
                    <a:moveTo>
                      <a:pt x="47182" y="19203"/>
                    </a:moveTo>
                    <a:cubicBezTo>
                      <a:pt x="49696" y="32166"/>
                      <a:pt x="41229" y="44710"/>
                      <a:pt x="28275" y="47225"/>
                    </a:cubicBezTo>
                    <a:cubicBezTo>
                      <a:pt x="15311" y="49750"/>
                      <a:pt x="2757" y="41282"/>
                      <a:pt x="242" y="28318"/>
                    </a:cubicBezTo>
                    <a:cubicBezTo>
                      <a:pt x="-2272" y="15355"/>
                      <a:pt x="6196" y="2810"/>
                      <a:pt x="19150" y="296"/>
                    </a:cubicBezTo>
                    <a:cubicBezTo>
                      <a:pt x="19416" y="239"/>
                      <a:pt x="19673" y="191"/>
                      <a:pt x="19940" y="153"/>
                    </a:cubicBezTo>
                    <a:cubicBezTo>
                      <a:pt x="32723" y="-2095"/>
                      <a:pt x="44905" y="6430"/>
                      <a:pt x="47182"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87" name="Google Shape;1787;p11"/>
              <p:cNvSpPr/>
              <p:nvPr/>
            </p:nvSpPr>
            <p:spPr>
              <a:xfrm>
                <a:off x="5444736" y="4975270"/>
                <a:ext cx="3464" cy="7367"/>
              </a:xfrm>
              <a:custGeom>
                <a:rect b="b" l="l" r="r" t="t"/>
                <a:pathLst>
                  <a:path extrusionOk="0" h="7367" w="3464">
                    <a:moveTo>
                      <a:pt x="3078" y="3810"/>
                    </a:moveTo>
                    <a:cubicBezTo>
                      <a:pt x="2601" y="5811"/>
                      <a:pt x="1554" y="7335"/>
                      <a:pt x="697" y="7145"/>
                    </a:cubicBezTo>
                    <a:cubicBezTo>
                      <a:pt x="-161" y="6954"/>
                      <a:pt x="-446" y="5239"/>
                      <a:pt x="30" y="3144"/>
                    </a:cubicBezTo>
                    <a:cubicBezTo>
                      <a:pt x="506" y="1048"/>
                      <a:pt x="1554" y="-381"/>
                      <a:pt x="2411" y="-190"/>
                    </a:cubicBezTo>
                    <a:cubicBezTo>
                      <a:pt x="3268" y="1"/>
                      <a:pt x="3459" y="2287"/>
                      <a:pt x="307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88" name="Google Shape;1788;p11"/>
              <p:cNvSpPr/>
              <p:nvPr/>
            </p:nvSpPr>
            <p:spPr>
              <a:xfrm>
                <a:off x="5387684" y="4954560"/>
                <a:ext cx="47820" cy="47881"/>
              </a:xfrm>
              <a:custGeom>
                <a:rect b="b" l="l" r="r" t="t"/>
                <a:pathLst>
                  <a:path extrusionOk="0" h="47881" w="47820">
                    <a:moveTo>
                      <a:pt x="47175" y="19187"/>
                    </a:moveTo>
                    <a:cubicBezTo>
                      <a:pt x="49700" y="32151"/>
                      <a:pt x="41242" y="44704"/>
                      <a:pt x="28278" y="47229"/>
                    </a:cubicBezTo>
                    <a:cubicBezTo>
                      <a:pt x="15324" y="49753"/>
                      <a:pt x="2770" y="41295"/>
                      <a:pt x="246" y="28331"/>
                    </a:cubicBezTo>
                    <a:cubicBezTo>
                      <a:pt x="-2278" y="15367"/>
                      <a:pt x="6180" y="2823"/>
                      <a:pt x="19134" y="290"/>
                    </a:cubicBezTo>
                    <a:cubicBezTo>
                      <a:pt x="19429" y="232"/>
                      <a:pt x="19734" y="185"/>
                      <a:pt x="20029" y="137"/>
                    </a:cubicBezTo>
                    <a:cubicBezTo>
                      <a:pt x="32774" y="-2054"/>
                      <a:pt x="44899" y="6452"/>
                      <a:pt x="47175"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89" name="Google Shape;1789;p11"/>
              <p:cNvSpPr/>
              <p:nvPr/>
            </p:nvSpPr>
            <p:spPr>
              <a:xfrm>
                <a:off x="5395987" y="4967937"/>
                <a:ext cx="3499" cy="7366"/>
              </a:xfrm>
              <a:custGeom>
                <a:rect b="b" l="l" r="r" t="t"/>
                <a:pathLst>
                  <a:path extrusionOk="0" h="7366" w="3499">
                    <a:moveTo>
                      <a:pt x="2963" y="3810"/>
                    </a:moveTo>
                    <a:cubicBezTo>
                      <a:pt x="2963" y="5810"/>
                      <a:pt x="1439" y="7334"/>
                      <a:pt x="677" y="7144"/>
                    </a:cubicBezTo>
                    <a:cubicBezTo>
                      <a:pt x="-85" y="6953"/>
                      <a:pt x="-466" y="5144"/>
                      <a:pt x="10" y="3143"/>
                    </a:cubicBezTo>
                    <a:cubicBezTo>
                      <a:pt x="486" y="1143"/>
                      <a:pt x="1534" y="-381"/>
                      <a:pt x="2296" y="-191"/>
                    </a:cubicBezTo>
                    <a:cubicBezTo>
                      <a:pt x="3058" y="0"/>
                      <a:pt x="3725" y="1810"/>
                      <a:pt x="296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90" name="Google Shape;1790;p11"/>
              <p:cNvSpPr/>
              <p:nvPr/>
            </p:nvSpPr>
            <p:spPr>
              <a:xfrm>
                <a:off x="5339869" y="4942368"/>
                <a:ext cx="47820" cy="47880"/>
              </a:xfrm>
              <a:custGeom>
                <a:rect b="b" l="l" r="r" t="t"/>
                <a:pathLst>
                  <a:path extrusionOk="0" h="47880" w="47820">
                    <a:moveTo>
                      <a:pt x="47175" y="19187"/>
                    </a:moveTo>
                    <a:cubicBezTo>
                      <a:pt x="49700" y="32151"/>
                      <a:pt x="41242" y="44704"/>
                      <a:pt x="28278" y="47228"/>
                    </a:cubicBezTo>
                    <a:cubicBezTo>
                      <a:pt x="15324" y="49752"/>
                      <a:pt x="2770" y="41294"/>
                      <a:pt x="246" y="28331"/>
                    </a:cubicBezTo>
                    <a:cubicBezTo>
                      <a:pt x="-2278" y="15367"/>
                      <a:pt x="6180" y="2823"/>
                      <a:pt x="19134" y="289"/>
                    </a:cubicBezTo>
                    <a:cubicBezTo>
                      <a:pt x="19429" y="232"/>
                      <a:pt x="19734" y="185"/>
                      <a:pt x="20029" y="137"/>
                    </a:cubicBezTo>
                    <a:cubicBezTo>
                      <a:pt x="32774" y="-2054"/>
                      <a:pt x="44899" y="6452"/>
                      <a:pt x="47175"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91" name="Google Shape;1791;p11"/>
              <p:cNvSpPr/>
              <p:nvPr/>
            </p:nvSpPr>
            <p:spPr>
              <a:xfrm>
                <a:off x="5348343" y="4955840"/>
                <a:ext cx="3453" cy="7354"/>
              </a:xfrm>
              <a:custGeom>
                <a:rect b="b" l="l" r="r" t="t"/>
                <a:pathLst>
                  <a:path extrusionOk="0" h="7354" w="3453">
                    <a:moveTo>
                      <a:pt x="2982" y="3810"/>
                    </a:moveTo>
                    <a:cubicBezTo>
                      <a:pt x="2982" y="5810"/>
                      <a:pt x="1554" y="7238"/>
                      <a:pt x="697" y="7143"/>
                    </a:cubicBezTo>
                    <a:cubicBezTo>
                      <a:pt x="-161" y="7048"/>
                      <a:pt x="-446" y="5143"/>
                      <a:pt x="30" y="3143"/>
                    </a:cubicBezTo>
                    <a:cubicBezTo>
                      <a:pt x="506" y="1143"/>
                      <a:pt x="1458" y="-381"/>
                      <a:pt x="2316" y="-191"/>
                    </a:cubicBezTo>
                    <a:cubicBezTo>
                      <a:pt x="3173" y="-1"/>
                      <a:pt x="3554" y="1714"/>
                      <a:pt x="2982"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92" name="Google Shape;1792;p11"/>
              <p:cNvSpPr/>
              <p:nvPr/>
            </p:nvSpPr>
            <p:spPr>
              <a:xfrm>
                <a:off x="5293476" y="4933415"/>
                <a:ext cx="47823" cy="47868"/>
              </a:xfrm>
              <a:custGeom>
                <a:rect b="b" l="l" r="r" t="t"/>
                <a:pathLst>
                  <a:path extrusionOk="0" h="47868" w="47823">
                    <a:moveTo>
                      <a:pt x="47182" y="19187"/>
                    </a:moveTo>
                    <a:cubicBezTo>
                      <a:pt x="49696" y="32151"/>
                      <a:pt x="41229" y="44695"/>
                      <a:pt x="28274" y="47219"/>
                    </a:cubicBezTo>
                    <a:cubicBezTo>
                      <a:pt x="15311" y="49734"/>
                      <a:pt x="2757" y="41266"/>
                      <a:pt x="242" y="28302"/>
                    </a:cubicBezTo>
                    <a:cubicBezTo>
                      <a:pt x="-2272" y="15339"/>
                      <a:pt x="6196" y="2795"/>
                      <a:pt x="19159" y="280"/>
                    </a:cubicBezTo>
                    <a:cubicBezTo>
                      <a:pt x="19416" y="223"/>
                      <a:pt x="19674" y="175"/>
                      <a:pt x="19940" y="137"/>
                    </a:cubicBezTo>
                    <a:cubicBezTo>
                      <a:pt x="32713" y="-2053"/>
                      <a:pt x="44857" y="6443"/>
                      <a:pt x="47182"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93" name="Google Shape;1793;p11"/>
              <p:cNvSpPr/>
              <p:nvPr/>
            </p:nvSpPr>
            <p:spPr>
              <a:xfrm>
                <a:off x="5302036" y="4946887"/>
                <a:ext cx="3426" cy="7355"/>
              </a:xfrm>
              <a:custGeom>
                <a:rect b="b" l="l" r="r" t="t"/>
                <a:pathLst>
                  <a:path extrusionOk="0" h="7355" w="3426">
                    <a:moveTo>
                      <a:pt x="2998" y="3714"/>
                    </a:moveTo>
                    <a:cubicBezTo>
                      <a:pt x="2521" y="5810"/>
                      <a:pt x="1474" y="7238"/>
                      <a:pt x="712" y="7144"/>
                    </a:cubicBezTo>
                    <a:cubicBezTo>
                      <a:pt x="-50" y="7048"/>
                      <a:pt x="-431" y="5143"/>
                      <a:pt x="-50" y="3143"/>
                    </a:cubicBezTo>
                    <a:cubicBezTo>
                      <a:pt x="331" y="1143"/>
                      <a:pt x="1474" y="-381"/>
                      <a:pt x="2331" y="-191"/>
                    </a:cubicBezTo>
                    <a:cubicBezTo>
                      <a:pt x="3188" y="0"/>
                      <a:pt x="3474" y="2095"/>
                      <a:pt x="2998" y="371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94" name="Google Shape;1794;p11"/>
              <p:cNvSpPr/>
              <p:nvPr/>
            </p:nvSpPr>
            <p:spPr>
              <a:xfrm>
                <a:off x="5723720" y="4989692"/>
                <a:ext cx="47823" cy="47877"/>
              </a:xfrm>
              <a:custGeom>
                <a:rect b="b" l="l" r="r" t="t"/>
                <a:pathLst>
                  <a:path extrusionOk="0" h="47877" w="47823">
                    <a:moveTo>
                      <a:pt x="47181" y="19203"/>
                    </a:moveTo>
                    <a:cubicBezTo>
                      <a:pt x="49696" y="32166"/>
                      <a:pt x="41228" y="44711"/>
                      <a:pt x="28274" y="47225"/>
                    </a:cubicBezTo>
                    <a:cubicBezTo>
                      <a:pt x="15311" y="49750"/>
                      <a:pt x="2757" y="41281"/>
                      <a:pt x="242" y="28318"/>
                    </a:cubicBezTo>
                    <a:cubicBezTo>
                      <a:pt x="-2272" y="15355"/>
                      <a:pt x="6196" y="2810"/>
                      <a:pt x="19149" y="296"/>
                    </a:cubicBezTo>
                    <a:cubicBezTo>
                      <a:pt x="19416" y="239"/>
                      <a:pt x="19673" y="191"/>
                      <a:pt x="19940" y="153"/>
                    </a:cubicBezTo>
                    <a:cubicBezTo>
                      <a:pt x="32723" y="-2095"/>
                      <a:pt x="44905" y="6430"/>
                      <a:pt x="47181"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95" name="Google Shape;1795;p11"/>
              <p:cNvSpPr/>
              <p:nvPr/>
            </p:nvSpPr>
            <p:spPr>
              <a:xfrm>
                <a:off x="5732200" y="5003084"/>
                <a:ext cx="3464" cy="7366"/>
              </a:xfrm>
              <a:custGeom>
                <a:rect b="b" l="l" r="r" t="t"/>
                <a:pathLst>
                  <a:path extrusionOk="0" h="7366" w="3464">
                    <a:moveTo>
                      <a:pt x="3078" y="3810"/>
                    </a:moveTo>
                    <a:cubicBezTo>
                      <a:pt x="2602" y="5810"/>
                      <a:pt x="1554" y="7334"/>
                      <a:pt x="697" y="7144"/>
                    </a:cubicBezTo>
                    <a:cubicBezTo>
                      <a:pt x="-161" y="6953"/>
                      <a:pt x="-446" y="5143"/>
                      <a:pt x="30" y="3143"/>
                    </a:cubicBezTo>
                    <a:cubicBezTo>
                      <a:pt x="506" y="1143"/>
                      <a:pt x="1554" y="-381"/>
                      <a:pt x="2411" y="-191"/>
                    </a:cubicBezTo>
                    <a:cubicBezTo>
                      <a:pt x="3268" y="0"/>
                      <a:pt x="3459" y="1810"/>
                      <a:pt x="307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96" name="Google Shape;1796;p11"/>
              <p:cNvSpPr/>
              <p:nvPr/>
            </p:nvSpPr>
            <p:spPr>
              <a:xfrm>
                <a:off x="5247000" y="4925604"/>
                <a:ext cx="47820" cy="47880"/>
              </a:xfrm>
              <a:custGeom>
                <a:rect b="b" l="l" r="r" t="t"/>
                <a:pathLst>
                  <a:path extrusionOk="0" h="47880" w="47820">
                    <a:moveTo>
                      <a:pt x="47175" y="19187"/>
                    </a:moveTo>
                    <a:cubicBezTo>
                      <a:pt x="49700" y="32151"/>
                      <a:pt x="41242" y="44704"/>
                      <a:pt x="28278" y="47229"/>
                    </a:cubicBezTo>
                    <a:cubicBezTo>
                      <a:pt x="15324" y="49752"/>
                      <a:pt x="2770" y="41294"/>
                      <a:pt x="246" y="28331"/>
                    </a:cubicBezTo>
                    <a:cubicBezTo>
                      <a:pt x="-2278" y="15367"/>
                      <a:pt x="6180" y="2823"/>
                      <a:pt x="19134" y="289"/>
                    </a:cubicBezTo>
                    <a:cubicBezTo>
                      <a:pt x="19429" y="232"/>
                      <a:pt x="19734" y="185"/>
                      <a:pt x="20029" y="137"/>
                    </a:cubicBezTo>
                    <a:cubicBezTo>
                      <a:pt x="32774" y="-2054"/>
                      <a:pt x="44899" y="6452"/>
                      <a:pt x="47175"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97" name="Google Shape;1797;p11"/>
              <p:cNvSpPr/>
              <p:nvPr/>
            </p:nvSpPr>
            <p:spPr>
              <a:xfrm>
                <a:off x="5255855" y="4938981"/>
                <a:ext cx="3392" cy="7366"/>
              </a:xfrm>
              <a:custGeom>
                <a:rect b="b" l="l" r="r" t="t"/>
                <a:pathLst>
                  <a:path extrusionOk="0" h="7366" w="3392">
                    <a:moveTo>
                      <a:pt x="2983" y="3810"/>
                    </a:moveTo>
                    <a:cubicBezTo>
                      <a:pt x="2983" y="5810"/>
                      <a:pt x="1554" y="7334"/>
                      <a:pt x="696" y="7144"/>
                    </a:cubicBezTo>
                    <a:cubicBezTo>
                      <a:pt x="-161" y="6953"/>
                      <a:pt x="-447" y="5143"/>
                      <a:pt x="30" y="3143"/>
                    </a:cubicBezTo>
                    <a:cubicBezTo>
                      <a:pt x="506" y="1143"/>
                      <a:pt x="1554" y="-381"/>
                      <a:pt x="2316" y="-191"/>
                    </a:cubicBezTo>
                    <a:cubicBezTo>
                      <a:pt x="3078" y="0"/>
                      <a:pt x="3459" y="1810"/>
                      <a:pt x="298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98" name="Google Shape;1798;p11"/>
              <p:cNvSpPr/>
              <p:nvPr/>
            </p:nvSpPr>
            <p:spPr>
              <a:xfrm>
                <a:off x="5771942" y="4989109"/>
                <a:ext cx="47638" cy="47735"/>
              </a:xfrm>
              <a:custGeom>
                <a:rect b="b" l="l" r="r" t="t"/>
                <a:pathLst>
                  <a:path extrusionOk="0" h="47735" w="47638">
                    <a:moveTo>
                      <a:pt x="46108" y="15880"/>
                    </a:moveTo>
                    <a:cubicBezTo>
                      <a:pt x="50432" y="28301"/>
                      <a:pt x="43870" y="41874"/>
                      <a:pt x="31449" y="46198"/>
                    </a:cubicBezTo>
                    <a:cubicBezTo>
                      <a:pt x="19028" y="50523"/>
                      <a:pt x="5455" y="43960"/>
                      <a:pt x="1131" y="31539"/>
                    </a:cubicBezTo>
                    <a:cubicBezTo>
                      <a:pt x="-3193" y="19118"/>
                      <a:pt x="3369" y="5545"/>
                      <a:pt x="15790" y="1221"/>
                    </a:cubicBezTo>
                    <a:cubicBezTo>
                      <a:pt x="15990" y="1154"/>
                      <a:pt x="16190" y="1088"/>
                      <a:pt x="16390" y="1021"/>
                    </a:cubicBezTo>
                    <a:cubicBezTo>
                      <a:pt x="28658" y="-3103"/>
                      <a:pt x="41945" y="3498"/>
                      <a:pt x="46070" y="15756"/>
                    </a:cubicBezTo>
                    <a:cubicBezTo>
                      <a:pt x="46079" y="15804"/>
                      <a:pt x="46098" y="15842"/>
                      <a:pt x="46108" y="15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99" name="Google Shape;1799;p11"/>
              <p:cNvSpPr/>
              <p:nvPr/>
            </p:nvSpPr>
            <p:spPr>
              <a:xfrm>
                <a:off x="5779185" y="5004716"/>
                <a:ext cx="3096" cy="7436"/>
              </a:xfrm>
              <a:custGeom>
                <a:rect b="b" l="l" r="r" t="t"/>
                <a:pathLst>
                  <a:path extrusionOk="0" h="7436" w="3096">
                    <a:moveTo>
                      <a:pt x="2860" y="3607"/>
                    </a:moveTo>
                    <a:cubicBezTo>
                      <a:pt x="2860" y="5607"/>
                      <a:pt x="1908" y="7322"/>
                      <a:pt x="1051" y="7226"/>
                    </a:cubicBezTo>
                    <a:cubicBezTo>
                      <a:pt x="193" y="7131"/>
                      <a:pt x="-283" y="5512"/>
                      <a:pt x="-188" y="3417"/>
                    </a:cubicBezTo>
                    <a:cubicBezTo>
                      <a:pt x="-92" y="1321"/>
                      <a:pt x="765" y="-298"/>
                      <a:pt x="1622" y="-203"/>
                    </a:cubicBezTo>
                    <a:cubicBezTo>
                      <a:pt x="2479" y="-108"/>
                      <a:pt x="3051" y="1416"/>
                      <a:pt x="2860" y="36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00" name="Google Shape;1800;p11"/>
              <p:cNvSpPr/>
              <p:nvPr/>
            </p:nvSpPr>
            <p:spPr>
              <a:xfrm>
                <a:off x="5205084" y="4904713"/>
                <a:ext cx="47823" cy="47893"/>
              </a:xfrm>
              <a:custGeom>
                <a:rect b="b" l="l" r="r" t="t"/>
                <a:pathLst>
                  <a:path extrusionOk="0" h="47893" w="47823">
                    <a:moveTo>
                      <a:pt x="47182" y="19218"/>
                    </a:moveTo>
                    <a:cubicBezTo>
                      <a:pt x="49696" y="32182"/>
                      <a:pt x="41229" y="44726"/>
                      <a:pt x="28274" y="47241"/>
                    </a:cubicBezTo>
                    <a:cubicBezTo>
                      <a:pt x="15311" y="49765"/>
                      <a:pt x="2757" y="41297"/>
                      <a:pt x="242" y="28334"/>
                    </a:cubicBezTo>
                    <a:cubicBezTo>
                      <a:pt x="-2272" y="15370"/>
                      <a:pt x="6196" y="2826"/>
                      <a:pt x="19159" y="311"/>
                    </a:cubicBezTo>
                    <a:cubicBezTo>
                      <a:pt x="19416" y="255"/>
                      <a:pt x="19674" y="207"/>
                      <a:pt x="19940" y="168"/>
                    </a:cubicBezTo>
                    <a:cubicBezTo>
                      <a:pt x="32675" y="-2127"/>
                      <a:pt x="44857" y="6341"/>
                      <a:pt x="47153" y="19075"/>
                    </a:cubicBezTo>
                    <a:cubicBezTo>
                      <a:pt x="47163" y="19123"/>
                      <a:pt x="47172" y="19171"/>
                      <a:pt x="47182" y="192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01" name="Google Shape;1801;p11"/>
              <p:cNvSpPr/>
              <p:nvPr/>
            </p:nvSpPr>
            <p:spPr>
              <a:xfrm>
                <a:off x="5213564" y="4918133"/>
                <a:ext cx="3506" cy="7355"/>
              </a:xfrm>
              <a:custGeom>
                <a:rect b="b" l="l" r="r" t="t"/>
                <a:pathLst>
                  <a:path extrusionOk="0" h="7355" w="3506">
                    <a:moveTo>
                      <a:pt x="3078" y="3798"/>
                    </a:moveTo>
                    <a:cubicBezTo>
                      <a:pt x="2602" y="5799"/>
                      <a:pt x="1554" y="7323"/>
                      <a:pt x="696" y="7132"/>
                    </a:cubicBezTo>
                    <a:cubicBezTo>
                      <a:pt x="-161" y="6942"/>
                      <a:pt x="-447" y="5227"/>
                      <a:pt x="30" y="3132"/>
                    </a:cubicBezTo>
                    <a:cubicBezTo>
                      <a:pt x="506" y="1036"/>
                      <a:pt x="1554" y="-297"/>
                      <a:pt x="2411" y="-202"/>
                    </a:cubicBezTo>
                    <a:cubicBezTo>
                      <a:pt x="3268" y="-107"/>
                      <a:pt x="3554" y="2274"/>
                      <a:pt x="3078" y="379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02" name="Google Shape;1802;p11"/>
              <p:cNvSpPr/>
              <p:nvPr/>
            </p:nvSpPr>
            <p:spPr>
              <a:xfrm>
                <a:off x="5158411" y="4894902"/>
                <a:ext cx="47823" cy="47899"/>
              </a:xfrm>
              <a:custGeom>
                <a:rect b="b" l="l" r="r" t="t"/>
                <a:pathLst>
                  <a:path extrusionOk="0" h="47899" w="47823">
                    <a:moveTo>
                      <a:pt x="47182" y="19219"/>
                    </a:moveTo>
                    <a:cubicBezTo>
                      <a:pt x="49696" y="32182"/>
                      <a:pt x="41229" y="44726"/>
                      <a:pt x="28274" y="47251"/>
                    </a:cubicBezTo>
                    <a:cubicBezTo>
                      <a:pt x="15311" y="49765"/>
                      <a:pt x="2757" y="41298"/>
                      <a:pt x="242" y="28334"/>
                    </a:cubicBezTo>
                    <a:cubicBezTo>
                      <a:pt x="-2272" y="15370"/>
                      <a:pt x="6196" y="2826"/>
                      <a:pt x="19150" y="311"/>
                    </a:cubicBezTo>
                    <a:cubicBezTo>
                      <a:pt x="19416" y="254"/>
                      <a:pt x="19673" y="206"/>
                      <a:pt x="19940" y="169"/>
                    </a:cubicBezTo>
                    <a:cubicBezTo>
                      <a:pt x="32675" y="-2127"/>
                      <a:pt x="44857" y="6340"/>
                      <a:pt x="47153" y="19076"/>
                    </a:cubicBezTo>
                    <a:cubicBezTo>
                      <a:pt x="47163" y="19123"/>
                      <a:pt x="47172" y="19171"/>
                      <a:pt x="47182" y="192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03" name="Google Shape;1803;p11"/>
              <p:cNvSpPr/>
              <p:nvPr/>
            </p:nvSpPr>
            <p:spPr>
              <a:xfrm>
                <a:off x="5167273" y="4908406"/>
                <a:ext cx="3295" cy="7271"/>
              </a:xfrm>
              <a:custGeom>
                <a:rect b="b" l="l" r="r" t="t"/>
                <a:pathLst>
                  <a:path extrusionOk="0" h="7271" w="3295">
                    <a:moveTo>
                      <a:pt x="3078" y="3715"/>
                    </a:moveTo>
                    <a:cubicBezTo>
                      <a:pt x="2601" y="5715"/>
                      <a:pt x="1554" y="7239"/>
                      <a:pt x="697" y="7048"/>
                    </a:cubicBezTo>
                    <a:cubicBezTo>
                      <a:pt x="-161" y="6858"/>
                      <a:pt x="-446" y="5144"/>
                      <a:pt x="30" y="3143"/>
                    </a:cubicBezTo>
                    <a:cubicBezTo>
                      <a:pt x="506" y="1143"/>
                      <a:pt x="1554" y="-381"/>
                      <a:pt x="2411" y="-191"/>
                    </a:cubicBezTo>
                    <a:cubicBezTo>
                      <a:pt x="3268" y="0"/>
                      <a:pt x="3078" y="1714"/>
                      <a:pt x="3078" y="37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04" name="Google Shape;1804;p11"/>
              <p:cNvSpPr/>
              <p:nvPr/>
            </p:nvSpPr>
            <p:spPr>
              <a:xfrm>
                <a:off x="5062882" y="4863104"/>
                <a:ext cx="47820" cy="47896"/>
              </a:xfrm>
              <a:custGeom>
                <a:rect b="b" l="l" r="r" t="t"/>
                <a:pathLst>
                  <a:path extrusionOk="0" h="47896" w="47820">
                    <a:moveTo>
                      <a:pt x="47176" y="19203"/>
                    </a:moveTo>
                    <a:cubicBezTo>
                      <a:pt x="49700" y="32167"/>
                      <a:pt x="41241" y="44721"/>
                      <a:pt x="28278" y="47244"/>
                    </a:cubicBezTo>
                    <a:cubicBezTo>
                      <a:pt x="15324" y="49769"/>
                      <a:pt x="2770" y="41310"/>
                      <a:pt x="246" y="28347"/>
                    </a:cubicBezTo>
                    <a:cubicBezTo>
                      <a:pt x="-2278" y="15384"/>
                      <a:pt x="6180" y="2839"/>
                      <a:pt x="19134" y="305"/>
                    </a:cubicBezTo>
                    <a:cubicBezTo>
                      <a:pt x="19429" y="248"/>
                      <a:pt x="19734" y="201"/>
                      <a:pt x="20029" y="153"/>
                    </a:cubicBezTo>
                    <a:cubicBezTo>
                      <a:pt x="32774" y="-2095"/>
                      <a:pt x="44928" y="6421"/>
                      <a:pt x="47166" y="19165"/>
                    </a:cubicBezTo>
                    <a:cubicBezTo>
                      <a:pt x="47176" y="19175"/>
                      <a:pt x="47176" y="19194"/>
                      <a:pt x="47176"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05" name="Google Shape;1805;p11"/>
              <p:cNvSpPr/>
              <p:nvPr/>
            </p:nvSpPr>
            <p:spPr>
              <a:xfrm>
                <a:off x="5071451" y="4876319"/>
                <a:ext cx="3476" cy="7354"/>
              </a:xfrm>
              <a:custGeom>
                <a:rect b="b" l="l" r="r" t="t"/>
                <a:pathLst>
                  <a:path extrusionOk="0" h="7354" w="3476">
                    <a:moveTo>
                      <a:pt x="2982" y="3798"/>
                    </a:moveTo>
                    <a:cubicBezTo>
                      <a:pt x="2982" y="5798"/>
                      <a:pt x="1554" y="7322"/>
                      <a:pt x="697" y="7131"/>
                    </a:cubicBezTo>
                    <a:cubicBezTo>
                      <a:pt x="-161" y="6941"/>
                      <a:pt x="-446" y="5131"/>
                      <a:pt x="30" y="3227"/>
                    </a:cubicBezTo>
                    <a:cubicBezTo>
                      <a:pt x="506" y="1321"/>
                      <a:pt x="1554" y="-298"/>
                      <a:pt x="2316" y="-203"/>
                    </a:cubicBezTo>
                    <a:cubicBezTo>
                      <a:pt x="3078" y="-108"/>
                      <a:pt x="3649" y="1798"/>
                      <a:pt x="2982" y="379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06" name="Google Shape;1806;p11"/>
              <p:cNvSpPr/>
              <p:nvPr/>
            </p:nvSpPr>
            <p:spPr>
              <a:xfrm>
                <a:off x="5110030" y="4880932"/>
                <a:ext cx="47820" cy="47880"/>
              </a:xfrm>
              <a:custGeom>
                <a:rect b="b" l="l" r="r" t="t"/>
                <a:pathLst>
                  <a:path extrusionOk="0" h="47880" w="47820">
                    <a:moveTo>
                      <a:pt x="47176" y="19187"/>
                    </a:moveTo>
                    <a:cubicBezTo>
                      <a:pt x="49700" y="32151"/>
                      <a:pt x="41241" y="44704"/>
                      <a:pt x="28278" y="47229"/>
                    </a:cubicBezTo>
                    <a:cubicBezTo>
                      <a:pt x="15324" y="49752"/>
                      <a:pt x="2770" y="41294"/>
                      <a:pt x="246" y="28331"/>
                    </a:cubicBezTo>
                    <a:cubicBezTo>
                      <a:pt x="-2278" y="15367"/>
                      <a:pt x="6180" y="2823"/>
                      <a:pt x="19134" y="289"/>
                    </a:cubicBezTo>
                    <a:cubicBezTo>
                      <a:pt x="19429" y="232"/>
                      <a:pt x="19734" y="185"/>
                      <a:pt x="20029" y="137"/>
                    </a:cubicBezTo>
                    <a:cubicBezTo>
                      <a:pt x="32774" y="-2054"/>
                      <a:pt x="44899" y="6452"/>
                      <a:pt x="47176"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07" name="Google Shape;1807;p11"/>
              <p:cNvSpPr/>
              <p:nvPr/>
            </p:nvSpPr>
            <p:spPr>
              <a:xfrm>
                <a:off x="5118619" y="4894308"/>
                <a:ext cx="3392" cy="7367"/>
              </a:xfrm>
              <a:custGeom>
                <a:rect b="b" l="l" r="r" t="t"/>
                <a:pathLst>
                  <a:path extrusionOk="0" h="7367" w="3392">
                    <a:moveTo>
                      <a:pt x="2963" y="3810"/>
                    </a:moveTo>
                    <a:cubicBezTo>
                      <a:pt x="2963" y="5811"/>
                      <a:pt x="1439" y="7335"/>
                      <a:pt x="677" y="7145"/>
                    </a:cubicBezTo>
                    <a:cubicBezTo>
                      <a:pt x="-85" y="6954"/>
                      <a:pt x="-466" y="5239"/>
                      <a:pt x="10" y="3144"/>
                    </a:cubicBezTo>
                    <a:cubicBezTo>
                      <a:pt x="487" y="1048"/>
                      <a:pt x="1439" y="-381"/>
                      <a:pt x="2296" y="-190"/>
                    </a:cubicBezTo>
                    <a:cubicBezTo>
                      <a:pt x="3154" y="1"/>
                      <a:pt x="3439" y="1811"/>
                      <a:pt x="296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08" name="Google Shape;1808;p11"/>
              <p:cNvSpPr/>
              <p:nvPr/>
            </p:nvSpPr>
            <p:spPr>
              <a:xfrm>
                <a:off x="5012685" y="4849404"/>
                <a:ext cx="47820" cy="47880"/>
              </a:xfrm>
              <a:custGeom>
                <a:rect b="b" l="l" r="r" t="t"/>
                <a:pathLst>
                  <a:path extrusionOk="0" h="47880" w="47820">
                    <a:moveTo>
                      <a:pt x="47175" y="19187"/>
                    </a:moveTo>
                    <a:cubicBezTo>
                      <a:pt x="49700" y="32151"/>
                      <a:pt x="41241" y="44704"/>
                      <a:pt x="28278" y="47229"/>
                    </a:cubicBezTo>
                    <a:cubicBezTo>
                      <a:pt x="15324" y="49752"/>
                      <a:pt x="2770" y="41294"/>
                      <a:pt x="246" y="28331"/>
                    </a:cubicBezTo>
                    <a:cubicBezTo>
                      <a:pt x="-2278" y="15367"/>
                      <a:pt x="6180" y="2823"/>
                      <a:pt x="19134" y="289"/>
                    </a:cubicBezTo>
                    <a:cubicBezTo>
                      <a:pt x="19429" y="232"/>
                      <a:pt x="19734" y="185"/>
                      <a:pt x="20029" y="137"/>
                    </a:cubicBezTo>
                    <a:cubicBezTo>
                      <a:pt x="32774" y="-2054"/>
                      <a:pt x="44899" y="6452"/>
                      <a:pt x="47175"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09" name="Google Shape;1809;p11"/>
              <p:cNvSpPr/>
              <p:nvPr/>
            </p:nvSpPr>
            <p:spPr>
              <a:xfrm>
                <a:off x="5021254" y="4862781"/>
                <a:ext cx="3392" cy="7366"/>
              </a:xfrm>
              <a:custGeom>
                <a:rect b="b" l="l" r="r" t="t"/>
                <a:pathLst>
                  <a:path extrusionOk="0" h="7366" w="3392">
                    <a:moveTo>
                      <a:pt x="2983" y="3810"/>
                    </a:moveTo>
                    <a:cubicBezTo>
                      <a:pt x="2983" y="5810"/>
                      <a:pt x="1554" y="7334"/>
                      <a:pt x="696" y="7144"/>
                    </a:cubicBezTo>
                    <a:cubicBezTo>
                      <a:pt x="-161" y="6953"/>
                      <a:pt x="-446" y="5143"/>
                      <a:pt x="30" y="3143"/>
                    </a:cubicBezTo>
                    <a:cubicBezTo>
                      <a:pt x="506" y="1143"/>
                      <a:pt x="1554" y="-381"/>
                      <a:pt x="2316" y="-191"/>
                    </a:cubicBezTo>
                    <a:cubicBezTo>
                      <a:pt x="3078" y="0"/>
                      <a:pt x="3459" y="1714"/>
                      <a:pt x="298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10" name="Google Shape;1810;p11"/>
              <p:cNvSpPr/>
              <p:nvPr/>
            </p:nvSpPr>
            <p:spPr>
              <a:xfrm>
                <a:off x="4965135" y="4835005"/>
                <a:ext cx="47631" cy="47688"/>
              </a:xfrm>
              <a:custGeom>
                <a:rect b="b" l="l" r="r" t="t"/>
                <a:pathLst>
                  <a:path extrusionOk="0" h="47688" w="47631">
                    <a:moveTo>
                      <a:pt x="47005" y="19203"/>
                    </a:moveTo>
                    <a:cubicBezTo>
                      <a:pt x="49472" y="32119"/>
                      <a:pt x="40995" y="44597"/>
                      <a:pt x="28079" y="47054"/>
                    </a:cubicBezTo>
                    <a:cubicBezTo>
                      <a:pt x="15163" y="49521"/>
                      <a:pt x="2695" y="41053"/>
                      <a:pt x="228" y="28128"/>
                    </a:cubicBezTo>
                    <a:cubicBezTo>
                      <a:pt x="-2239" y="15212"/>
                      <a:pt x="6228" y="2744"/>
                      <a:pt x="19154" y="277"/>
                    </a:cubicBezTo>
                    <a:cubicBezTo>
                      <a:pt x="19382" y="229"/>
                      <a:pt x="19620" y="191"/>
                      <a:pt x="19859" y="153"/>
                    </a:cubicBezTo>
                    <a:cubicBezTo>
                      <a:pt x="32603" y="-2095"/>
                      <a:pt x="44757" y="6421"/>
                      <a:pt x="46995" y="19165"/>
                    </a:cubicBezTo>
                    <a:cubicBezTo>
                      <a:pt x="47005" y="19174"/>
                      <a:pt x="47005" y="19194"/>
                      <a:pt x="47005"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11" name="Google Shape;1811;p11"/>
              <p:cNvSpPr/>
              <p:nvPr/>
            </p:nvSpPr>
            <p:spPr>
              <a:xfrm>
                <a:off x="4973534" y="4848398"/>
                <a:ext cx="3464" cy="7366"/>
              </a:xfrm>
              <a:custGeom>
                <a:rect b="b" l="l" r="r" t="t"/>
                <a:pathLst>
                  <a:path extrusionOk="0" h="7366" w="3464">
                    <a:moveTo>
                      <a:pt x="3078" y="3810"/>
                    </a:moveTo>
                    <a:cubicBezTo>
                      <a:pt x="3078" y="5810"/>
                      <a:pt x="1554" y="7334"/>
                      <a:pt x="697" y="7144"/>
                    </a:cubicBezTo>
                    <a:cubicBezTo>
                      <a:pt x="-161" y="6953"/>
                      <a:pt x="-447" y="5143"/>
                      <a:pt x="30" y="3143"/>
                    </a:cubicBezTo>
                    <a:cubicBezTo>
                      <a:pt x="506" y="1143"/>
                      <a:pt x="1554" y="-381"/>
                      <a:pt x="2411" y="-191"/>
                    </a:cubicBezTo>
                    <a:cubicBezTo>
                      <a:pt x="3268" y="0"/>
                      <a:pt x="3459" y="1810"/>
                      <a:pt x="307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12" name="Google Shape;1812;p11"/>
              <p:cNvSpPr/>
              <p:nvPr/>
            </p:nvSpPr>
            <p:spPr>
              <a:xfrm>
                <a:off x="4916476" y="4823306"/>
                <a:ext cx="47823" cy="47868"/>
              </a:xfrm>
              <a:custGeom>
                <a:rect b="b" l="l" r="r" t="t"/>
                <a:pathLst>
                  <a:path extrusionOk="0" h="47868" w="47823">
                    <a:moveTo>
                      <a:pt x="47182" y="19187"/>
                    </a:moveTo>
                    <a:cubicBezTo>
                      <a:pt x="49696" y="32151"/>
                      <a:pt x="41229" y="44695"/>
                      <a:pt x="28275" y="47219"/>
                    </a:cubicBezTo>
                    <a:cubicBezTo>
                      <a:pt x="15311" y="49734"/>
                      <a:pt x="2757" y="41266"/>
                      <a:pt x="242" y="28302"/>
                    </a:cubicBezTo>
                    <a:cubicBezTo>
                      <a:pt x="-2272" y="15339"/>
                      <a:pt x="6196" y="2795"/>
                      <a:pt x="19150" y="280"/>
                    </a:cubicBezTo>
                    <a:cubicBezTo>
                      <a:pt x="19416" y="223"/>
                      <a:pt x="19674" y="175"/>
                      <a:pt x="19940" y="137"/>
                    </a:cubicBezTo>
                    <a:cubicBezTo>
                      <a:pt x="32704" y="-2053"/>
                      <a:pt x="44858" y="6443"/>
                      <a:pt x="47182"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13" name="Google Shape;1813;p11"/>
              <p:cNvSpPr/>
              <p:nvPr/>
            </p:nvSpPr>
            <p:spPr>
              <a:xfrm>
                <a:off x="4924957" y="4836778"/>
                <a:ext cx="3506" cy="7366"/>
              </a:xfrm>
              <a:custGeom>
                <a:rect b="b" l="l" r="r" t="t"/>
                <a:pathLst>
                  <a:path extrusionOk="0" h="7366" w="3506">
                    <a:moveTo>
                      <a:pt x="3078" y="3810"/>
                    </a:moveTo>
                    <a:cubicBezTo>
                      <a:pt x="2601" y="5810"/>
                      <a:pt x="1554" y="7334"/>
                      <a:pt x="696" y="7143"/>
                    </a:cubicBezTo>
                    <a:cubicBezTo>
                      <a:pt x="-161" y="6953"/>
                      <a:pt x="-446" y="5143"/>
                      <a:pt x="30" y="3143"/>
                    </a:cubicBezTo>
                    <a:cubicBezTo>
                      <a:pt x="506" y="1143"/>
                      <a:pt x="1554" y="-381"/>
                      <a:pt x="2411" y="-191"/>
                    </a:cubicBezTo>
                    <a:cubicBezTo>
                      <a:pt x="3268" y="-1"/>
                      <a:pt x="3554" y="1714"/>
                      <a:pt x="307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14" name="Google Shape;1814;p11"/>
              <p:cNvSpPr/>
              <p:nvPr/>
            </p:nvSpPr>
            <p:spPr>
              <a:xfrm>
                <a:off x="4868953" y="4808335"/>
                <a:ext cx="47820" cy="47896"/>
              </a:xfrm>
              <a:custGeom>
                <a:rect b="b" l="l" r="r" t="t"/>
                <a:pathLst>
                  <a:path extrusionOk="0" h="47896" w="47820">
                    <a:moveTo>
                      <a:pt x="47176" y="19203"/>
                    </a:moveTo>
                    <a:cubicBezTo>
                      <a:pt x="49700" y="32167"/>
                      <a:pt x="41241" y="44721"/>
                      <a:pt x="28278" y="47244"/>
                    </a:cubicBezTo>
                    <a:cubicBezTo>
                      <a:pt x="15324" y="49769"/>
                      <a:pt x="2770" y="41310"/>
                      <a:pt x="246" y="28347"/>
                    </a:cubicBezTo>
                    <a:cubicBezTo>
                      <a:pt x="-2278" y="15384"/>
                      <a:pt x="6180" y="2839"/>
                      <a:pt x="19134" y="305"/>
                    </a:cubicBezTo>
                    <a:cubicBezTo>
                      <a:pt x="19429" y="248"/>
                      <a:pt x="19734" y="201"/>
                      <a:pt x="20029" y="153"/>
                    </a:cubicBezTo>
                    <a:cubicBezTo>
                      <a:pt x="32774" y="-2095"/>
                      <a:pt x="44928" y="6421"/>
                      <a:pt x="47166" y="19165"/>
                    </a:cubicBezTo>
                    <a:cubicBezTo>
                      <a:pt x="47176" y="19175"/>
                      <a:pt x="47176" y="19194"/>
                      <a:pt x="47176"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15" name="Google Shape;1815;p11"/>
              <p:cNvSpPr/>
              <p:nvPr/>
            </p:nvSpPr>
            <p:spPr>
              <a:xfrm>
                <a:off x="4877541" y="4821441"/>
                <a:ext cx="3392" cy="7272"/>
              </a:xfrm>
              <a:custGeom>
                <a:rect b="b" l="l" r="r" t="t"/>
                <a:pathLst>
                  <a:path extrusionOk="0" h="7272" w="3392">
                    <a:moveTo>
                      <a:pt x="2963" y="3716"/>
                    </a:moveTo>
                    <a:cubicBezTo>
                      <a:pt x="2963" y="5717"/>
                      <a:pt x="1439" y="7240"/>
                      <a:pt x="677" y="7050"/>
                    </a:cubicBezTo>
                    <a:cubicBezTo>
                      <a:pt x="-85" y="6860"/>
                      <a:pt x="-466" y="5145"/>
                      <a:pt x="10" y="3049"/>
                    </a:cubicBezTo>
                    <a:cubicBezTo>
                      <a:pt x="487" y="954"/>
                      <a:pt x="1439" y="-380"/>
                      <a:pt x="2296" y="-189"/>
                    </a:cubicBezTo>
                    <a:cubicBezTo>
                      <a:pt x="3154" y="1"/>
                      <a:pt x="3439" y="2097"/>
                      <a:pt x="2963" y="37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16" name="Google Shape;1816;p11"/>
              <p:cNvSpPr/>
              <p:nvPr/>
            </p:nvSpPr>
            <p:spPr>
              <a:xfrm>
                <a:off x="4824941" y="4784698"/>
                <a:ext cx="47823" cy="47899"/>
              </a:xfrm>
              <a:custGeom>
                <a:rect b="b" l="l" r="r" t="t"/>
                <a:pathLst>
                  <a:path extrusionOk="0" h="47899" w="47823">
                    <a:moveTo>
                      <a:pt x="47182" y="19219"/>
                    </a:moveTo>
                    <a:cubicBezTo>
                      <a:pt x="49696" y="32182"/>
                      <a:pt x="41229" y="44726"/>
                      <a:pt x="28275" y="47251"/>
                    </a:cubicBezTo>
                    <a:cubicBezTo>
                      <a:pt x="15311" y="49765"/>
                      <a:pt x="2757" y="41298"/>
                      <a:pt x="242" y="28334"/>
                    </a:cubicBezTo>
                    <a:cubicBezTo>
                      <a:pt x="-2272" y="15371"/>
                      <a:pt x="6196" y="2826"/>
                      <a:pt x="19150" y="311"/>
                    </a:cubicBezTo>
                    <a:cubicBezTo>
                      <a:pt x="19416" y="254"/>
                      <a:pt x="19674" y="206"/>
                      <a:pt x="19940" y="169"/>
                    </a:cubicBezTo>
                    <a:cubicBezTo>
                      <a:pt x="32675" y="-2127"/>
                      <a:pt x="44858" y="6341"/>
                      <a:pt x="47153" y="19076"/>
                    </a:cubicBezTo>
                    <a:cubicBezTo>
                      <a:pt x="47163" y="19123"/>
                      <a:pt x="47172" y="19171"/>
                      <a:pt x="47182" y="192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17" name="Google Shape;1817;p11"/>
              <p:cNvSpPr/>
              <p:nvPr/>
            </p:nvSpPr>
            <p:spPr>
              <a:xfrm>
                <a:off x="4833940" y="4798202"/>
                <a:ext cx="3253" cy="7271"/>
              </a:xfrm>
              <a:custGeom>
                <a:rect b="b" l="l" r="r" t="t"/>
                <a:pathLst>
                  <a:path extrusionOk="0" h="7271" w="3253">
                    <a:moveTo>
                      <a:pt x="3035" y="3714"/>
                    </a:moveTo>
                    <a:cubicBezTo>
                      <a:pt x="3035" y="5810"/>
                      <a:pt x="1511" y="7238"/>
                      <a:pt x="654" y="7048"/>
                    </a:cubicBezTo>
                    <a:cubicBezTo>
                      <a:pt x="-203" y="6858"/>
                      <a:pt x="-394" y="5143"/>
                      <a:pt x="-13" y="3143"/>
                    </a:cubicBezTo>
                    <a:cubicBezTo>
                      <a:pt x="368" y="1142"/>
                      <a:pt x="1511" y="-381"/>
                      <a:pt x="2369" y="-191"/>
                    </a:cubicBezTo>
                    <a:cubicBezTo>
                      <a:pt x="3226" y="-1"/>
                      <a:pt x="3035" y="1714"/>
                      <a:pt x="3035" y="371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18" name="Google Shape;1818;p11"/>
              <p:cNvSpPr/>
              <p:nvPr/>
            </p:nvSpPr>
            <p:spPr>
              <a:xfrm>
                <a:off x="4783990" y="4763854"/>
                <a:ext cx="47820" cy="47896"/>
              </a:xfrm>
              <a:custGeom>
                <a:rect b="b" l="l" r="r" t="t"/>
                <a:pathLst>
                  <a:path extrusionOk="0" h="47896" w="47820">
                    <a:moveTo>
                      <a:pt x="47176" y="19203"/>
                    </a:moveTo>
                    <a:cubicBezTo>
                      <a:pt x="49700" y="32166"/>
                      <a:pt x="41241" y="44720"/>
                      <a:pt x="28278" y="47244"/>
                    </a:cubicBezTo>
                    <a:cubicBezTo>
                      <a:pt x="15324" y="49769"/>
                      <a:pt x="2770" y="41310"/>
                      <a:pt x="246" y="28347"/>
                    </a:cubicBezTo>
                    <a:cubicBezTo>
                      <a:pt x="-2278" y="15393"/>
                      <a:pt x="6180" y="2839"/>
                      <a:pt x="19134" y="305"/>
                    </a:cubicBezTo>
                    <a:cubicBezTo>
                      <a:pt x="19429" y="248"/>
                      <a:pt x="19734" y="201"/>
                      <a:pt x="20029" y="153"/>
                    </a:cubicBezTo>
                    <a:cubicBezTo>
                      <a:pt x="32774" y="-2095"/>
                      <a:pt x="44928" y="6420"/>
                      <a:pt x="47166" y="19165"/>
                    </a:cubicBezTo>
                    <a:cubicBezTo>
                      <a:pt x="47176" y="19175"/>
                      <a:pt x="47176" y="19193"/>
                      <a:pt x="47176"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19" name="Google Shape;1819;p11"/>
              <p:cNvSpPr/>
              <p:nvPr/>
            </p:nvSpPr>
            <p:spPr>
              <a:xfrm>
                <a:off x="4790007" y="4777723"/>
                <a:ext cx="3392" cy="7366"/>
              </a:xfrm>
              <a:custGeom>
                <a:rect b="b" l="l" r="r" t="t"/>
                <a:pathLst>
                  <a:path extrusionOk="0" h="7366" w="3392">
                    <a:moveTo>
                      <a:pt x="2963" y="3714"/>
                    </a:moveTo>
                    <a:cubicBezTo>
                      <a:pt x="2963" y="5810"/>
                      <a:pt x="1439" y="7334"/>
                      <a:pt x="677" y="7144"/>
                    </a:cubicBezTo>
                    <a:cubicBezTo>
                      <a:pt x="-85" y="6953"/>
                      <a:pt x="-466" y="5143"/>
                      <a:pt x="10" y="3143"/>
                    </a:cubicBezTo>
                    <a:cubicBezTo>
                      <a:pt x="487" y="1143"/>
                      <a:pt x="1439" y="-381"/>
                      <a:pt x="2296" y="-191"/>
                    </a:cubicBezTo>
                    <a:cubicBezTo>
                      <a:pt x="3154" y="0"/>
                      <a:pt x="3439" y="1714"/>
                      <a:pt x="2963" y="371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20" name="Google Shape;1820;p11"/>
              <p:cNvSpPr/>
              <p:nvPr/>
            </p:nvSpPr>
            <p:spPr>
              <a:xfrm>
                <a:off x="4742169" y="4732596"/>
                <a:ext cx="47823" cy="47893"/>
              </a:xfrm>
              <a:custGeom>
                <a:rect b="b" l="l" r="r" t="t"/>
                <a:pathLst>
                  <a:path extrusionOk="0" h="47893" w="47823">
                    <a:moveTo>
                      <a:pt x="47182" y="19218"/>
                    </a:moveTo>
                    <a:cubicBezTo>
                      <a:pt x="49696" y="32182"/>
                      <a:pt x="41228" y="44727"/>
                      <a:pt x="28274" y="47241"/>
                    </a:cubicBezTo>
                    <a:cubicBezTo>
                      <a:pt x="15311" y="49765"/>
                      <a:pt x="2757" y="41297"/>
                      <a:pt x="242" y="28334"/>
                    </a:cubicBezTo>
                    <a:cubicBezTo>
                      <a:pt x="-2272" y="15370"/>
                      <a:pt x="6196" y="2826"/>
                      <a:pt x="19150" y="311"/>
                    </a:cubicBezTo>
                    <a:cubicBezTo>
                      <a:pt x="19416" y="255"/>
                      <a:pt x="19673" y="207"/>
                      <a:pt x="19940" y="168"/>
                    </a:cubicBezTo>
                    <a:cubicBezTo>
                      <a:pt x="32675" y="-2127"/>
                      <a:pt x="44857" y="6341"/>
                      <a:pt x="47153" y="19075"/>
                    </a:cubicBezTo>
                    <a:cubicBezTo>
                      <a:pt x="47163" y="19123"/>
                      <a:pt x="47172" y="19171"/>
                      <a:pt x="47182" y="192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21" name="Google Shape;1821;p11"/>
              <p:cNvSpPr/>
              <p:nvPr/>
            </p:nvSpPr>
            <p:spPr>
              <a:xfrm>
                <a:off x="4748252" y="4746481"/>
                <a:ext cx="3215" cy="7354"/>
              </a:xfrm>
              <a:custGeom>
                <a:rect b="b" l="l" r="r" t="t"/>
                <a:pathLst>
                  <a:path extrusionOk="0" h="7354" w="3215">
                    <a:moveTo>
                      <a:pt x="2998" y="3810"/>
                    </a:moveTo>
                    <a:cubicBezTo>
                      <a:pt x="2522" y="5810"/>
                      <a:pt x="1474" y="7239"/>
                      <a:pt x="712" y="7144"/>
                    </a:cubicBezTo>
                    <a:cubicBezTo>
                      <a:pt x="-50" y="7048"/>
                      <a:pt x="-431" y="5144"/>
                      <a:pt x="-50" y="3143"/>
                    </a:cubicBezTo>
                    <a:cubicBezTo>
                      <a:pt x="331" y="1143"/>
                      <a:pt x="1474" y="-381"/>
                      <a:pt x="2331" y="-191"/>
                    </a:cubicBezTo>
                    <a:cubicBezTo>
                      <a:pt x="3188" y="0"/>
                      <a:pt x="2998" y="1714"/>
                      <a:pt x="299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22" name="Google Shape;1822;p11"/>
              <p:cNvSpPr/>
              <p:nvPr/>
            </p:nvSpPr>
            <p:spPr>
              <a:xfrm>
                <a:off x="4702741" y="4698607"/>
                <a:ext cx="47820" cy="47897"/>
              </a:xfrm>
              <a:custGeom>
                <a:rect b="b" l="l" r="r" t="t"/>
                <a:pathLst>
                  <a:path extrusionOk="0" h="47897" w="47820">
                    <a:moveTo>
                      <a:pt x="47176" y="19203"/>
                    </a:moveTo>
                    <a:cubicBezTo>
                      <a:pt x="49700" y="32167"/>
                      <a:pt x="41241" y="44721"/>
                      <a:pt x="28278" y="47245"/>
                    </a:cubicBezTo>
                    <a:cubicBezTo>
                      <a:pt x="15324" y="49769"/>
                      <a:pt x="2770" y="41311"/>
                      <a:pt x="246" y="28347"/>
                    </a:cubicBezTo>
                    <a:cubicBezTo>
                      <a:pt x="-2278" y="15383"/>
                      <a:pt x="6180" y="2839"/>
                      <a:pt x="19134" y="305"/>
                    </a:cubicBezTo>
                    <a:cubicBezTo>
                      <a:pt x="19429" y="248"/>
                      <a:pt x="19734" y="201"/>
                      <a:pt x="20029" y="153"/>
                    </a:cubicBezTo>
                    <a:cubicBezTo>
                      <a:pt x="32774" y="-2095"/>
                      <a:pt x="44928" y="6421"/>
                      <a:pt x="47166" y="19165"/>
                    </a:cubicBezTo>
                    <a:cubicBezTo>
                      <a:pt x="47176" y="19174"/>
                      <a:pt x="47176" y="19194"/>
                      <a:pt x="47176"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23" name="Google Shape;1823;p11"/>
              <p:cNvSpPr/>
              <p:nvPr/>
            </p:nvSpPr>
            <p:spPr>
              <a:xfrm>
                <a:off x="4708686" y="4712477"/>
                <a:ext cx="3464" cy="7270"/>
              </a:xfrm>
              <a:custGeom>
                <a:rect b="b" l="l" r="r" t="t"/>
                <a:pathLst>
                  <a:path extrusionOk="0" h="7270" w="3464">
                    <a:moveTo>
                      <a:pt x="3035" y="3714"/>
                    </a:moveTo>
                    <a:cubicBezTo>
                      <a:pt x="3035" y="5715"/>
                      <a:pt x="1511" y="7238"/>
                      <a:pt x="654" y="7048"/>
                    </a:cubicBezTo>
                    <a:cubicBezTo>
                      <a:pt x="-203" y="6858"/>
                      <a:pt x="-394" y="5143"/>
                      <a:pt x="-13" y="3143"/>
                    </a:cubicBezTo>
                    <a:cubicBezTo>
                      <a:pt x="369" y="1142"/>
                      <a:pt x="1511" y="-381"/>
                      <a:pt x="2369" y="-191"/>
                    </a:cubicBezTo>
                    <a:cubicBezTo>
                      <a:pt x="3226" y="-1"/>
                      <a:pt x="3512" y="1714"/>
                      <a:pt x="3035" y="371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24" name="Google Shape;1824;p11"/>
              <p:cNvSpPr/>
              <p:nvPr/>
            </p:nvSpPr>
            <p:spPr>
              <a:xfrm>
                <a:off x="4662540" y="4658317"/>
                <a:ext cx="47823" cy="47883"/>
              </a:xfrm>
              <a:custGeom>
                <a:rect b="b" l="l" r="r" t="t"/>
                <a:pathLst>
                  <a:path extrusionOk="0" h="47883" w="47823">
                    <a:moveTo>
                      <a:pt x="47182" y="19203"/>
                    </a:moveTo>
                    <a:cubicBezTo>
                      <a:pt x="49696" y="32166"/>
                      <a:pt x="41228" y="44710"/>
                      <a:pt x="28274" y="47235"/>
                    </a:cubicBezTo>
                    <a:cubicBezTo>
                      <a:pt x="15311" y="49749"/>
                      <a:pt x="2757" y="41282"/>
                      <a:pt x="242" y="28318"/>
                    </a:cubicBezTo>
                    <a:cubicBezTo>
                      <a:pt x="-2272" y="15355"/>
                      <a:pt x="6196" y="2810"/>
                      <a:pt x="19150" y="296"/>
                    </a:cubicBezTo>
                    <a:cubicBezTo>
                      <a:pt x="19416" y="238"/>
                      <a:pt x="19673" y="191"/>
                      <a:pt x="19940" y="153"/>
                    </a:cubicBezTo>
                    <a:cubicBezTo>
                      <a:pt x="32723" y="-2095"/>
                      <a:pt x="44905" y="6430"/>
                      <a:pt x="47182"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25" name="Google Shape;1825;p11"/>
              <p:cNvSpPr/>
              <p:nvPr/>
            </p:nvSpPr>
            <p:spPr>
              <a:xfrm>
                <a:off x="4668448" y="4672090"/>
                <a:ext cx="3464" cy="7367"/>
              </a:xfrm>
              <a:custGeom>
                <a:rect b="b" l="l" r="r" t="t"/>
                <a:pathLst>
                  <a:path extrusionOk="0" h="7367" w="3464">
                    <a:moveTo>
                      <a:pt x="3078" y="3810"/>
                    </a:moveTo>
                    <a:cubicBezTo>
                      <a:pt x="3078" y="5811"/>
                      <a:pt x="1554" y="7335"/>
                      <a:pt x="697" y="7144"/>
                    </a:cubicBezTo>
                    <a:cubicBezTo>
                      <a:pt x="-161" y="6954"/>
                      <a:pt x="-446" y="5239"/>
                      <a:pt x="30" y="3144"/>
                    </a:cubicBezTo>
                    <a:cubicBezTo>
                      <a:pt x="506" y="1048"/>
                      <a:pt x="1554" y="-380"/>
                      <a:pt x="2411" y="-190"/>
                    </a:cubicBezTo>
                    <a:cubicBezTo>
                      <a:pt x="3268" y="0"/>
                      <a:pt x="3459" y="1810"/>
                      <a:pt x="307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26" name="Google Shape;1826;p11"/>
              <p:cNvSpPr/>
              <p:nvPr/>
            </p:nvSpPr>
            <p:spPr>
              <a:xfrm>
                <a:off x="5816031" y="4996575"/>
                <a:ext cx="47629" cy="47806"/>
              </a:xfrm>
              <a:custGeom>
                <a:rect b="b" l="l" r="r" t="t"/>
                <a:pathLst>
                  <a:path extrusionOk="0" h="47806" w="47629">
                    <a:moveTo>
                      <a:pt x="3353" y="11271"/>
                    </a:moveTo>
                    <a:cubicBezTo>
                      <a:pt x="-3553" y="22463"/>
                      <a:pt x="-86" y="37132"/>
                      <a:pt x="11106" y="44046"/>
                    </a:cubicBezTo>
                    <a:cubicBezTo>
                      <a:pt x="22298" y="50952"/>
                      <a:pt x="36967" y="47485"/>
                      <a:pt x="43872" y="36293"/>
                    </a:cubicBezTo>
                    <a:cubicBezTo>
                      <a:pt x="50787" y="25102"/>
                      <a:pt x="47311" y="10433"/>
                      <a:pt x="36128" y="3518"/>
                    </a:cubicBezTo>
                    <a:cubicBezTo>
                      <a:pt x="35938" y="3403"/>
                      <a:pt x="35738" y="3289"/>
                      <a:pt x="35547" y="3175"/>
                    </a:cubicBezTo>
                    <a:cubicBezTo>
                      <a:pt x="24527" y="-3502"/>
                      <a:pt x="10173" y="12"/>
                      <a:pt x="3496" y="11033"/>
                    </a:cubicBezTo>
                    <a:cubicBezTo>
                      <a:pt x="3448" y="11109"/>
                      <a:pt x="3400" y="11195"/>
                      <a:pt x="3353" y="1127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27" name="Google Shape;1827;p11"/>
              <p:cNvSpPr/>
              <p:nvPr/>
            </p:nvSpPr>
            <p:spPr>
              <a:xfrm>
                <a:off x="5853493" y="5015574"/>
                <a:ext cx="3153" cy="7343"/>
              </a:xfrm>
              <a:custGeom>
                <a:rect b="b" l="l" r="r" t="t"/>
                <a:pathLst>
                  <a:path extrusionOk="0" h="7343" w="3153">
                    <a:moveTo>
                      <a:pt x="-200" y="3227"/>
                    </a:moveTo>
                    <a:cubicBezTo>
                      <a:pt x="-200" y="5227"/>
                      <a:pt x="-200" y="7037"/>
                      <a:pt x="753" y="7132"/>
                    </a:cubicBezTo>
                    <a:cubicBezTo>
                      <a:pt x="1705" y="7227"/>
                      <a:pt x="2562" y="5704"/>
                      <a:pt x="2848" y="3703"/>
                    </a:cubicBezTo>
                    <a:cubicBezTo>
                      <a:pt x="3134" y="1703"/>
                      <a:pt x="2848" y="-107"/>
                      <a:pt x="1896" y="-202"/>
                    </a:cubicBezTo>
                    <a:cubicBezTo>
                      <a:pt x="943" y="-297"/>
                      <a:pt x="86" y="1131"/>
                      <a:pt x="-200" y="32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28" name="Google Shape;1828;p11"/>
              <p:cNvSpPr/>
              <p:nvPr/>
            </p:nvSpPr>
            <p:spPr>
              <a:xfrm>
                <a:off x="5856024" y="5006145"/>
                <a:ext cx="47820" cy="47957"/>
              </a:xfrm>
              <a:custGeom>
                <a:rect b="b" l="l" r="r" t="t"/>
                <a:pathLst>
                  <a:path extrusionOk="0" h="47957" w="47820">
                    <a:moveTo>
                      <a:pt x="3461" y="11131"/>
                    </a:moveTo>
                    <a:cubicBezTo>
                      <a:pt x="-3559" y="22314"/>
                      <a:pt x="-178" y="37068"/>
                      <a:pt x="11004" y="44088"/>
                    </a:cubicBezTo>
                    <a:cubicBezTo>
                      <a:pt x="22187" y="51108"/>
                      <a:pt x="36941" y="47736"/>
                      <a:pt x="43961" y="36554"/>
                    </a:cubicBezTo>
                    <a:cubicBezTo>
                      <a:pt x="50981" y="25362"/>
                      <a:pt x="47599" y="10607"/>
                      <a:pt x="36417" y="3588"/>
                    </a:cubicBezTo>
                    <a:cubicBezTo>
                      <a:pt x="36169" y="3435"/>
                      <a:pt x="35912" y="3283"/>
                      <a:pt x="35655" y="3131"/>
                    </a:cubicBezTo>
                    <a:cubicBezTo>
                      <a:pt x="24549" y="-3509"/>
                      <a:pt x="10166" y="63"/>
                      <a:pt x="3461"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29" name="Google Shape;1829;p11"/>
              <p:cNvSpPr/>
              <p:nvPr/>
            </p:nvSpPr>
            <p:spPr>
              <a:xfrm>
                <a:off x="5893593" y="5024993"/>
                <a:ext cx="3153" cy="7448"/>
              </a:xfrm>
              <a:custGeom>
                <a:rect b="b" l="l" r="r" t="t"/>
                <a:pathLst>
                  <a:path extrusionOk="0" h="7448" w="3153">
                    <a:moveTo>
                      <a:pt x="-200" y="3333"/>
                    </a:moveTo>
                    <a:cubicBezTo>
                      <a:pt x="-200" y="5332"/>
                      <a:pt x="-200" y="7142"/>
                      <a:pt x="753" y="7238"/>
                    </a:cubicBezTo>
                    <a:cubicBezTo>
                      <a:pt x="1705" y="7333"/>
                      <a:pt x="2563" y="5809"/>
                      <a:pt x="2848" y="3809"/>
                    </a:cubicBezTo>
                    <a:cubicBezTo>
                      <a:pt x="3134" y="1808"/>
                      <a:pt x="2848" y="-2"/>
                      <a:pt x="1896" y="-192"/>
                    </a:cubicBezTo>
                    <a:cubicBezTo>
                      <a:pt x="943" y="-382"/>
                      <a:pt x="86" y="1237"/>
                      <a:pt x="-200" y="333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30" name="Google Shape;1830;p11"/>
              <p:cNvSpPr/>
              <p:nvPr/>
            </p:nvSpPr>
            <p:spPr>
              <a:xfrm>
                <a:off x="5894505" y="5009098"/>
                <a:ext cx="47820" cy="47957"/>
              </a:xfrm>
              <a:custGeom>
                <a:rect b="b" l="l" r="r" t="t"/>
                <a:pathLst>
                  <a:path extrusionOk="0" h="47957" w="47820">
                    <a:moveTo>
                      <a:pt x="3461" y="11131"/>
                    </a:moveTo>
                    <a:cubicBezTo>
                      <a:pt x="-3559" y="22314"/>
                      <a:pt x="-178" y="37068"/>
                      <a:pt x="11004" y="44088"/>
                    </a:cubicBezTo>
                    <a:cubicBezTo>
                      <a:pt x="22186" y="51108"/>
                      <a:pt x="36941" y="47736"/>
                      <a:pt x="43961" y="36554"/>
                    </a:cubicBezTo>
                    <a:cubicBezTo>
                      <a:pt x="50981" y="25362"/>
                      <a:pt x="47599" y="10607"/>
                      <a:pt x="36417" y="3588"/>
                    </a:cubicBezTo>
                    <a:cubicBezTo>
                      <a:pt x="36169" y="3435"/>
                      <a:pt x="35912" y="3283"/>
                      <a:pt x="35655" y="3131"/>
                    </a:cubicBezTo>
                    <a:cubicBezTo>
                      <a:pt x="24549" y="-3509"/>
                      <a:pt x="10166" y="63"/>
                      <a:pt x="3461"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31" name="Google Shape;1831;p11"/>
              <p:cNvSpPr/>
              <p:nvPr/>
            </p:nvSpPr>
            <p:spPr>
              <a:xfrm>
                <a:off x="5932550" y="5027957"/>
                <a:ext cx="3152" cy="7448"/>
              </a:xfrm>
              <a:custGeom>
                <a:rect b="b" l="l" r="r" t="t"/>
                <a:pathLst>
                  <a:path extrusionOk="0" h="7448" w="3152">
                    <a:moveTo>
                      <a:pt x="-200" y="3226"/>
                    </a:moveTo>
                    <a:cubicBezTo>
                      <a:pt x="-200" y="5321"/>
                      <a:pt x="-200" y="7036"/>
                      <a:pt x="753" y="7227"/>
                    </a:cubicBezTo>
                    <a:cubicBezTo>
                      <a:pt x="1705" y="7417"/>
                      <a:pt x="2563" y="5798"/>
                      <a:pt x="2848" y="3798"/>
                    </a:cubicBezTo>
                    <a:cubicBezTo>
                      <a:pt x="3134" y="1797"/>
                      <a:pt x="2848" y="-107"/>
                      <a:pt x="1801" y="-203"/>
                    </a:cubicBezTo>
                    <a:cubicBezTo>
                      <a:pt x="753" y="-298"/>
                      <a:pt x="-200" y="1226"/>
                      <a:pt x="-200" y="322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32" name="Google Shape;1832;p11"/>
              <p:cNvSpPr/>
              <p:nvPr/>
            </p:nvSpPr>
            <p:spPr>
              <a:xfrm>
                <a:off x="5939485" y="5009436"/>
                <a:ext cx="47822" cy="47961"/>
              </a:xfrm>
              <a:custGeom>
                <a:rect b="b" l="l" r="r" t="t"/>
                <a:pathLst>
                  <a:path extrusionOk="0" h="47961" w="47822">
                    <a:moveTo>
                      <a:pt x="3438" y="11174"/>
                    </a:moveTo>
                    <a:cubicBezTo>
                      <a:pt x="-3563" y="22375"/>
                      <a:pt x="-153" y="37120"/>
                      <a:pt x="11048" y="44121"/>
                    </a:cubicBezTo>
                    <a:cubicBezTo>
                      <a:pt x="22240" y="51113"/>
                      <a:pt x="36994" y="47712"/>
                      <a:pt x="43986" y="36511"/>
                    </a:cubicBezTo>
                    <a:cubicBezTo>
                      <a:pt x="50986" y="25319"/>
                      <a:pt x="47576" y="10564"/>
                      <a:pt x="36385" y="3564"/>
                    </a:cubicBezTo>
                    <a:cubicBezTo>
                      <a:pt x="36166" y="3430"/>
                      <a:pt x="35947" y="3297"/>
                      <a:pt x="35727" y="3173"/>
                    </a:cubicBezTo>
                    <a:cubicBezTo>
                      <a:pt x="24602" y="-3532"/>
                      <a:pt x="10143" y="49"/>
                      <a:pt x="3438" y="1117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33" name="Google Shape;1833;p11"/>
              <p:cNvSpPr/>
              <p:nvPr/>
            </p:nvSpPr>
            <p:spPr>
              <a:xfrm>
                <a:off x="5977032" y="5028326"/>
                <a:ext cx="3153" cy="7460"/>
              </a:xfrm>
              <a:custGeom>
                <a:rect b="b" l="l" r="r" t="t"/>
                <a:pathLst>
                  <a:path extrusionOk="0" h="7460" w="3153">
                    <a:moveTo>
                      <a:pt x="-200" y="3237"/>
                    </a:moveTo>
                    <a:cubicBezTo>
                      <a:pt x="-200" y="5333"/>
                      <a:pt x="-200" y="7047"/>
                      <a:pt x="848" y="7238"/>
                    </a:cubicBezTo>
                    <a:cubicBezTo>
                      <a:pt x="1896" y="7428"/>
                      <a:pt x="2562" y="5809"/>
                      <a:pt x="2848" y="3809"/>
                    </a:cubicBezTo>
                    <a:cubicBezTo>
                      <a:pt x="3134" y="1809"/>
                      <a:pt x="2848" y="-1"/>
                      <a:pt x="1896" y="-192"/>
                    </a:cubicBezTo>
                    <a:cubicBezTo>
                      <a:pt x="943" y="-382"/>
                      <a:pt x="181" y="1237"/>
                      <a:pt x="-200" y="323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34" name="Google Shape;1834;p11"/>
              <p:cNvSpPr/>
              <p:nvPr/>
            </p:nvSpPr>
            <p:spPr>
              <a:xfrm>
                <a:off x="5990063" y="5016104"/>
                <a:ext cx="47822" cy="47961"/>
              </a:xfrm>
              <a:custGeom>
                <a:rect b="b" l="l" r="r" t="t"/>
                <a:pathLst>
                  <a:path extrusionOk="0" h="47961" w="47822">
                    <a:moveTo>
                      <a:pt x="3438" y="11174"/>
                    </a:moveTo>
                    <a:cubicBezTo>
                      <a:pt x="-3563" y="22375"/>
                      <a:pt x="-153" y="37120"/>
                      <a:pt x="11048" y="44121"/>
                    </a:cubicBezTo>
                    <a:cubicBezTo>
                      <a:pt x="22240" y="51113"/>
                      <a:pt x="36994" y="47712"/>
                      <a:pt x="43986" y="36511"/>
                    </a:cubicBezTo>
                    <a:cubicBezTo>
                      <a:pt x="50986" y="25309"/>
                      <a:pt x="47576" y="10565"/>
                      <a:pt x="36385" y="3564"/>
                    </a:cubicBezTo>
                    <a:cubicBezTo>
                      <a:pt x="36165" y="3430"/>
                      <a:pt x="35947" y="3297"/>
                      <a:pt x="35727" y="3173"/>
                    </a:cubicBezTo>
                    <a:cubicBezTo>
                      <a:pt x="24602" y="-3532"/>
                      <a:pt x="10143" y="49"/>
                      <a:pt x="3438" y="1117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35" name="Google Shape;1835;p11"/>
              <p:cNvSpPr/>
              <p:nvPr/>
            </p:nvSpPr>
            <p:spPr>
              <a:xfrm>
                <a:off x="6027800" y="5034994"/>
                <a:ext cx="3192" cy="7448"/>
              </a:xfrm>
              <a:custGeom>
                <a:rect b="b" l="l" r="r" t="t"/>
                <a:pathLst>
                  <a:path extrusionOk="0" h="7448" w="3192">
                    <a:moveTo>
                      <a:pt x="-200" y="3237"/>
                    </a:moveTo>
                    <a:cubicBezTo>
                      <a:pt x="-200" y="5333"/>
                      <a:pt x="-200" y="7143"/>
                      <a:pt x="753" y="7238"/>
                    </a:cubicBezTo>
                    <a:cubicBezTo>
                      <a:pt x="1705" y="7333"/>
                      <a:pt x="2467" y="5809"/>
                      <a:pt x="2848" y="3809"/>
                    </a:cubicBezTo>
                    <a:cubicBezTo>
                      <a:pt x="3229" y="1808"/>
                      <a:pt x="2848" y="-1"/>
                      <a:pt x="1801" y="-192"/>
                    </a:cubicBezTo>
                    <a:cubicBezTo>
                      <a:pt x="753" y="-382"/>
                      <a:pt x="-200" y="1237"/>
                      <a:pt x="-200" y="323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36" name="Google Shape;1836;p11"/>
              <p:cNvSpPr/>
              <p:nvPr/>
            </p:nvSpPr>
            <p:spPr>
              <a:xfrm>
                <a:off x="6044047" y="5019956"/>
                <a:ext cx="47820" cy="47957"/>
              </a:xfrm>
              <a:custGeom>
                <a:rect b="b" l="l" r="r" t="t"/>
                <a:pathLst>
                  <a:path extrusionOk="0" h="47957" w="47820">
                    <a:moveTo>
                      <a:pt x="3461" y="11131"/>
                    </a:moveTo>
                    <a:cubicBezTo>
                      <a:pt x="-3559" y="22314"/>
                      <a:pt x="-178" y="37068"/>
                      <a:pt x="11004" y="44088"/>
                    </a:cubicBezTo>
                    <a:cubicBezTo>
                      <a:pt x="22187" y="51108"/>
                      <a:pt x="36941" y="47736"/>
                      <a:pt x="43961" y="36554"/>
                    </a:cubicBezTo>
                    <a:cubicBezTo>
                      <a:pt x="50981" y="25362"/>
                      <a:pt x="47599" y="10607"/>
                      <a:pt x="36417" y="3588"/>
                    </a:cubicBezTo>
                    <a:cubicBezTo>
                      <a:pt x="36169" y="3435"/>
                      <a:pt x="35912" y="3283"/>
                      <a:pt x="35655" y="3131"/>
                    </a:cubicBezTo>
                    <a:cubicBezTo>
                      <a:pt x="24549" y="-3509"/>
                      <a:pt x="10166" y="63"/>
                      <a:pt x="3461"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37" name="Google Shape;1837;p11"/>
              <p:cNvSpPr/>
              <p:nvPr/>
            </p:nvSpPr>
            <p:spPr>
              <a:xfrm>
                <a:off x="6081616" y="5038804"/>
                <a:ext cx="3153" cy="7449"/>
              </a:xfrm>
              <a:custGeom>
                <a:rect b="b" l="l" r="r" t="t"/>
                <a:pathLst>
                  <a:path extrusionOk="0" h="7449" w="3153">
                    <a:moveTo>
                      <a:pt x="-200" y="3333"/>
                    </a:moveTo>
                    <a:cubicBezTo>
                      <a:pt x="-200" y="5333"/>
                      <a:pt x="-200" y="7143"/>
                      <a:pt x="753" y="7238"/>
                    </a:cubicBezTo>
                    <a:cubicBezTo>
                      <a:pt x="1705" y="7333"/>
                      <a:pt x="2563" y="5809"/>
                      <a:pt x="2848" y="3809"/>
                    </a:cubicBezTo>
                    <a:cubicBezTo>
                      <a:pt x="3134" y="1809"/>
                      <a:pt x="2848" y="-1"/>
                      <a:pt x="1896" y="-192"/>
                    </a:cubicBezTo>
                    <a:cubicBezTo>
                      <a:pt x="943" y="-382"/>
                      <a:pt x="86" y="1237"/>
                      <a:pt x="-200" y="333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38" name="Google Shape;1838;p11"/>
              <p:cNvSpPr/>
              <p:nvPr/>
            </p:nvSpPr>
            <p:spPr>
              <a:xfrm>
                <a:off x="6091767" y="5016813"/>
                <a:ext cx="47820" cy="47957"/>
              </a:xfrm>
              <a:custGeom>
                <a:rect b="b" l="l" r="r" t="t"/>
                <a:pathLst>
                  <a:path extrusionOk="0" h="47957" w="47820">
                    <a:moveTo>
                      <a:pt x="3461" y="11131"/>
                    </a:moveTo>
                    <a:cubicBezTo>
                      <a:pt x="-3559" y="22314"/>
                      <a:pt x="-178" y="37068"/>
                      <a:pt x="11004" y="44088"/>
                    </a:cubicBezTo>
                    <a:cubicBezTo>
                      <a:pt x="22187" y="51108"/>
                      <a:pt x="36941" y="47736"/>
                      <a:pt x="43961" y="36554"/>
                    </a:cubicBezTo>
                    <a:cubicBezTo>
                      <a:pt x="50981" y="25362"/>
                      <a:pt x="47599" y="10607"/>
                      <a:pt x="36417" y="3588"/>
                    </a:cubicBezTo>
                    <a:cubicBezTo>
                      <a:pt x="36169" y="3435"/>
                      <a:pt x="35912" y="3283"/>
                      <a:pt x="35655" y="3131"/>
                    </a:cubicBezTo>
                    <a:cubicBezTo>
                      <a:pt x="24549" y="-3509"/>
                      <a:pt x="10166" y="63"/>
                      <a:pt x="3461"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39" name="Google Shape;1839;p11"/>
              <p:cNvSpPr/>
              <p:nvPr/>
            </p:nvSpPr>
            <p:spPr>
              <a:xfrm>
                <a:off x="6131622" y="5037005"/>
                <a:ext cx="3019" cy="7449"/>
              </a:xfrm>
              <a:custGeom>
                <a:rect b="b" l="l" r="r" t="t"/>
                <a:pathLst>
                  <a:path extrusionOk="0" h="7449" w="3019">
                    <a:moveTo>
                      <a:pt x="-200" y="3227"/>
                    </a:moveTo>
                    <a:cubicBezTo>
                      <a:pt x="-200" y="5322"/>
                      <a:pt x="-200" y="7036"/>
                      <a:pt x="753" y="7227"/>
                    </a:cubicBezTo>
                    <a:cubicBezTo>
                      <a:pt x="1705" y="7418"/>
                      <a:pt x="2563" y="5798"/>
                      <a:pt x="2753" y="3798"/>
                    </a:cubicBezTo>
                    <a:cubicBezTo>
                      <a:pt x="2944" y="1798"/>
                      <a:pt x="2753" y="-107"/>
                      <a:pt x="1801" y="-203"/>
                    </a:cubicBezTo>
                    <a:cubicBezTo>
                      <a:pt x="848" y="-297"/>
                      <a:pt x="86" y="1226"/>
                      <a:pt x="-200" y="32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40" name="Google Shape;1840;p11"/>
              <p:cNvSpPr/>
              <p:nvPr/>
            </p:nvSpPr>
            <p:spPr>
              <a:xfrm>
                <a:off x="6134725" y="5020052"/>
                <a:ext cx="47820" cy="47957"/>
              </a:xfrm>
              <a:custGeom>
                <a:rect b="b" l="l" r="r" t="t"/>
                <a:pathLst>
                  <a:path extrusionOk="0" h="47957" w="47820">
                    <a:moveTo>
                      <a:pt x="3460" y="11131"/>
                    </a:moveTo>
                    <a:cubicBezTo>
                      <a:pt x="-3559" y="22314"/>
                      <a:pt x="-178" y="37068"/>
                      <a:pt x="11005" y="44088"/>
                    </a:cubicBezTo>
                    <a:cubicBezTo>
                      <a:pt x="22187" y="51108"/>
                      <a:pt x="36941" y="47736"/>
                      <a:pt x="43961" y="36554"/>
                    </a:cubicBezTo>
                    <a:cubicBezTo>
                      <a:pt x="50981" y="25362"/>
                      <a:pt x="47599" y="10608"/>
                      <a:pt x="36417" y="3588"/>
                    </a:cubicBezTo>
                    <a:cubicBezTo>
                      <a:pt x="36170" y="3435"/>
                      <a:pt x="35912" y="3283"/>
                      <a:pt x="35655" y="3130"/>
                    </a:cubicBezTo>
                    <a:cubicBezTo>
                      <a:pt x="24549" y="-3508"/>
                      <a:pt x="10166" y="63"/>
                      <a:pt x="3460"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41" name="Google Shape;1841;p11"/>
              <p:cNvSpPr/>
              <p:nvPr/>
            </p:nvSpPr>
            <p:spPr>
              <a:xfrm>
                <a:off x="6174580" y="5040244"/>
                <a:ext cx="3192" cy="7449"/>
              </a:xfrm>
              <a:custGeom>
                <a:rect b="b" l="l" r="r" t="t"/>
                <a:pathLst>
                  <a:path extrusionOk="0" h="7449" w="3192">
                    <a:moveTo>
                      <a:pt x="-200" y="3226"/>
                    </a:moveTo>
                    <a:cubicBezTo>
                      <a:pt x="-200" y="5322"/>
                      <a:pt x="-200" y="7036"/>
                      <a:pt x="753" y="7227"/>
                    </a:cubicBezTo>
                    <a:cubicBezTo>
                      <a:pt x="1705" y="7417"/>
                      <a:pt x="2467" y="5798"/>
                      <a:pt x="2848" y="3798"/>
                    </a:cubicBezTo>
                    <a:cubicBezTo>
                      <a:pt x="3229" y="1798"/>
                      <a:pt x="2848" y="-107"/>
                      <a:pt x="1801" y="-203"/>
                    </a:cubicBezTo>
                    <a:cubicBezTo>
                      <a:pt x="753" y="-298"/>
                      <a:pt x="86" y="1226"/>
                      <a:pt x="-200" y="322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42" name="Google Shape;1842;p11"/>
              <p:cNvSpPr/>
              <p:nvPr/>
            </p:nvSpPr>
            <p:spPr>
              <a:xfrm>
                <a:off x="6177134" y="5019247"/>
                <a:ext cx="47822" cy="47960"/>
              </a:xfrm>
              <a:custGeom>
                <a:rect b="b" l="l" r="r" t="t"/>
                <a:pathLst>
                  <a:path extrusionOk="0" h="47960" w="47822">
                    <a:moveTo>
                      <a:pt x="3438" y="11174"/>
                    </a:moveTo>
                    <a:cubicBezTo>
                      <a:pt x="-3563" y="22376"/>
                      <a:pt x="-153" y="37120"/>
                      <a:pt x="11048" y="44121"/>
                    </a:cubicBezTo>
                    <a:cubicBezTo>
                      <a:pt x="22240" y="51112"/>
                      <a:pt x="36994" y="47712"/>
                      <a:pt x="43985" y="36511"/>
                    </a:cubicBezTo>
                    <a:cubicBezTo>
                      <a:pt x="50986" y="25309"/>
                      <a:pt x="47576" y="10565"/>
                      <a:pt x="36385" y="3563"/>
                    </a:cubicBezTo>
                    <a:cubicBezTo>
                      <a:pt x="36166" y="3430"/>
                      <a:pt x="35946" y="3297"/>
                      <a:pt x="35727" y="3173"/>
                    </a:cubicBezTo>
                    <a:cubicBezTo>
                      <a:pt x="24602" y="-3533"/>
                      <a:pt x="10143" y="49"/>
                      <a:pt x="3438" y="1117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43" name="Google Shape;1843;p11"/>
              <p:cNvSpPr/>
              <p:nvPr/>
            </p:nvSpPr>
            <p:spPr>
              <a:xfrm>
                <a:off x="6216966" y="5039471"/>
                <a:ext cx="3153" cy="7449"/>
              </a:xfrm>
              <a:custGeom>
                <a:rect b="b" l="l" r="r" t="t"/>
                <a:pathLst>
                  <a:path extrusionOk="0" h="7449" w="3153">
                    <a:moveTo>
                      <a:pt x="-200" y="3332"/>
                    </a:moveTo>
                    <a:cubicBezTo>
                      <a:pt x="-200" y="5333"/>
                      <a:pt x="-200" y="7143"/>
                      <a:pt x="848" y="7238"/>
                    </a:cubicBezTo>
                    <a:cubicBezTo>
                      <a:pt x="1896" y="7333"/>
                      <a:pt x="2563" y="5809"/>
                      <a:pt x="2848" y="3809"/>
                    </a:cubicBezTo>
                    <a:cubicBezTo>
                      <a:pt x="3134" y="1809"/>
                      <a:pt x="2848" y="-1"/>
                      <a:pt x="1896" y="-192"/>
                    </a:cubicBezTo>
                    <a:cubicBezTo>
                      <a:pt x="944" y="-382"/>
                      <a:pt x="181" y="1237"/>
                      <a:pt x="-200" y="33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44" name="Google Shape;1844;p11"/>
              <p:cNvSpPr/>
              <p:nvPr/>
            </p:nvSpPr>
            <p:spPr>
              <a:xfrm>
                <a:off x="6222802" y="5023576"/>
                <a:ext cx="47629" cy="47734"/>
              </a:xfrm>
              <a:custGeom>
                <a:rect b="b" l="l" r="r" t="t"/>
                <a:pathLst>
                  <a:path extrusionOk="0" h="47734" w="47629">
                    <a:moveTo>
                      <a:pt x="3395" y="11131"/>
                    </a:moveTo>
                    <a:cubicBezTo>
                      <a:pt x="-3549" y="22295"/>
                      <a:pt x="-129" y="36982"/>
                      <a:pt x="11034" y="43926"/>
                    </a:cubicBezTo>
                    <a:cubicBezTo>
                      <a:pt x="22197" y="50879"/>
                      <a:pt x="36885" y="47460"/>
                      <a:pt x="43829" y="36297"/>
                    </a:cubicBezTo>
                    <a:cubicBezTo>
                      <a:pt x="50782" y="25124"/>
                      <a:pt x="47362" y="10445"/>
                      <a:pt x="36190" y="3492"/>
                    </a:cubicBezTo>
                    <a:cubicBezTo>
                      <a:pt x="35990" y="3368"/>
                      <a:pt x="35790" y="3245"/>
                      <a:pt x="35590" y="3130"/>
                    </a:cubicBezTo>
                    <a:cubicBezTo>
                      <a:pt x="24483" y="-3508"/>
                      <a:pt x="10100" y="63"/>
                      <a:pt x="3395"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45" name="Google Shape;1845;p11"/>
              <p:cNvSpPr/>
              <p:nvPr/>
            </p:nvSpPr>
            <p:spPr>
              <a:xfrm>
                <a:off x="6262591" y="5043757"/>
                <a:ext cx="3152" cy="7449"/>
              </a:xfrm>
              <a:custGeom>
                <a:rect b="b" l="l" r="r" t="t"/>
                <a:pathLst>
                  <a:path extrusionOk="0" h="7449" w="3152">
                    <a:moveTo>
                      <a:pt x="-200" y="3333"/>
                    </a:moveTo>
                    <a:cubicBezTo>
                      <a:pt x="-200" y="5333"/>
                      <a:pt x="-200" y="7143"/>
                      <a:pt x="753" y="7238"/>
                    </a:cubicBezTo>
                    <a:cubicBezTo>
                      <a:pt x="1705" y="7333"/>
                      <a:pt x="2563" y="5905"/>
                      <a:pt x="2848" y="3809"/>
                    </a:cubicBezTo>
                    <a:cubicBezTo>
                      <a:pt x="3134" y="1713"/>
                      <a:pt x="2848" y="-1"/>
                      <a:pt x="1801" y="-192"/>
                    </a:cubicBezTo>
                    <a:cubicBezTo>
                      <a:pt x="753" y="-382"/>
                      <a:pt x="86" y="1237"/>
                      <a:pt x="-200" y="333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46" name="Google Shape;1846;p11"/>
              <p:cNvSpPr/>
              <p:nvPr/>
            </p:nvSpPr>
            <p:spPr>
              <a:xfrm>
                <a:off x="6310366" y="5026243"/>
                <a:ext cx="47820" cy="47957"/>
              </a:xfrm>
              <a:custGeom>
                <a:rect b="b" l="l" r="r" t="t"/>
                <a:pathLst>
                  <a:path extrusionOk="0" h="47957" w="47820">
                    <a:moveTo>
                      <a:pt x="3460" y="11132"/>
                    </a:moveTo>
                    <a:cubicBezTo>
                      <a:pt x="-3559" y="22314"/>
                      <a:pt x="-178" y="37068"/>
                      <a:pt x="11005" y="44088"/>
                    </a:cubicBezTo>
                    <a:cubicBezTo>
                      <a:pt x="22187" y="51108"/>
                      <a:pt x="36941" y="47736"/>
                      <a:pt x="43961" y="36553"/>
                    </a:cubicBezTo>
                    <a:cubicBezTo>
                      <a:pt x="50981" y="25362"/>
                      <a:pt x="47599" y="10607"/>
                      <a:pt x="36417" y="3587"/>
                    </a:cubicBezTo>
                    <a:cubicBezTo>
                      <a:pt x="36170" y="3435"/>
                      <a:pt x="35912" y="3283"/>
                      <a:pt x="35655" y="3131"/>
                    </a:cubicBezTo>
                    <a:cubicBezTo>
                      <a:pt x="24549" y="-3509"/>
                      <a:pt x="10166" y="63"/>
                      <a:pt x="3460" y="111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47" name="Google Shape;1847;p11"/>
              <p:cNvSpPr/>
              <p:nvPr/>
            </p:nvSpPr>
            <p:spPr>
              <a:xfrm>
                <a:off x="6350221" y="5046435"/>
                <a:ext cx="3058" cy="7448"/>
              </a:xfrm>
              <a:custGeom>
                <a:rect b="b" l="l" r="r" t="t"/>
                <a:pathLst>
                  <a:path extrusionOk="0" h="7448" w="3058">
                    <a:moveTo>
                      <a:pt x="-200" y="3226"/>
                    </a:moveTo>
                    <a:cubicBezTo>
                      <a:pt x="-200" y="5321"/>
                      <a:pt x="-200" y="7036"/>
                      <a:pt x="753" y="7227"/>
                    </a:cubicBezTo>
                    <a:cubicBezTo>
                      <a:pt x="1705" y="7417"/>
                      <a:pt x="2467" y="5798"/>
                      <a:pt x="2753" y="3702"/>
                    </a:cubicBezTo>
                    <a:cubicBezTo>
                      <a:pt x="3039" y="1607"/>
                      <a:pt x="2753" y="-108"/>
                      <a:pt x="1801" y="-203"/>
                    </a:cubicBezTo>
                    <a:cubicBezTo>
                      <a:pt x="848" y="-298"/>
                      <a:pt x="86" y="1226"/>
                      <a:pt x="-200" y="322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48" name="Google Shape;1848;p11"/>
              <p:cNvSpPr/>
              <p:nvPr/>
            </p:nvSpPr>
            <p:spPr>
              <a:xfrm>
                <a:off x="6265599" y="5026969"/>
                <a:ext cx="47820" cy="47993"/>
              </a:xfrm>
              <a:custGeom>
                <a:rect b="b" l="l" r="r" t="t"/>
                <a:pathLst>
                  <a:path extrusionOk="0" h="47993" w="47820">
                    <a:moveTo>
                      <a:pt x="3461" y="11167"/>
                    </a:moveTo>
                    <a:cubicBezTo>
                      <a:pt x="-3559" y="22350"/>
                      <a:pt x="-178" y="37104"/>
                      <a:pt x="11004" y="44124"/>
                    </a:cubicBezTo>
                    <a:cubicBezTo>
                      <a:pt x="22187" y="51144"/>
                      <a:pt x="36941" y="47772"/>
                      <a:pt x="43961" y="36590"/>
                    </a:cubicBezTo>
                    <a:cubicBezTo>
                      <a:pt x="50981" y="25398"/>
                      <a:pt x="47599" y="10644"/>
                      <a:pt x="36417" y="3624"/>
                    </a:cubicBezTo>
                    <a:cubicBezTo>
                      <a:pt x="36169" y="3471"/>
                      <a:pt x="35912" y="3319"/>
                      <a:pt x="35655" y="3167"/>
                    </a:cubicBezTo>
                    <a:cubicBezTo>
                      <a:pt x="24577" y="-3520"/>
                      <a:pt x="10176" y="43"/>
                      <a:pt x="3489" y="11120"/>
                    </a:cubicBezTo>
                    <a:cubicBezTo>
                      <a:pt x="3479" y="11139"/>
                      <a:pt x="3470" y="11148"/>
                      <a:pt x="3461" y="111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49" name="Google Shape;1849;p11"/>
              <p:cNvSpPr/>
              <p:nvPr/>
            </p:nvSpPr>
            <p:spPr>
              <a:xfrm>
                <a:off x="6305454" y="5047197"/>
                <a:ext cx="3192" cy="7343"/>
              </a:xfrm>
              <a:custGeom>
                <a:rect b="b" l="l" r="r" t="t"/>
                <a:pathLst>
                  <a:path extrusionOk="0" h="7343" w="3192">
                    <a:moveTo>
                      <a:pt x="-200" y="3227"/>
                    </a:moveTo>
                    <a:cubicBezTo>
                      <a:pt x="-200" y="5227"/>
                      <a:pt x="-200" y="7036"/>
                      <a:pt x="753" y="7132"/>
                    </a:cubicBezTo>
                    <a:cubicBezTo>
                      <a:pt x="1705" y="7227"/>
                      <a:pt x="2467" y="5798"/>
                      <a:pt x="2848" y="3703"/>
                    </a:cubicBezTo>
                    <a:cubicBezTo>
                      <a:pt x="3229" y="1607"/>
                      <a:pt x="2848" y="-107"/>
                      <a:pt x="1801" y="-203"/>
                    </a:cubicBezTo>
                    <a:cubicBezTo>
                      <a:pt x="753" y="-297"/>
                      <a:pt x="86" y="1226"/>
                      <a:pt x="-200" y="32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50" name="Google Shape;1850;p11"/>
              <p:cNvSpPr/>
              <p:nvPr/>
            </p:nvSpPr>
            <p:spPr>
              <a:xfrm>
                <a:off x="6364468" y="5023576"/>
                <a:ext cx="47820" cy="47957"/>
              </a:xfrm>
              <a:custGeom>
                <a:rect b="b" l="l" r="r" t="t"/>
                <a:pathLst>
                  <a:path extrusionOk="0" h="47957" w="47820">
                    <a:moveTo>
                      <a:pt x="3461" y="11131"/>
                    </a:moveTo>
                    <a:cubicBezTo>
                      <a:pt x="-3559" y="22314"/>
                      <a:pt x="-178" y="37068"/>
                      <a:pt x="11004" y="44088"/>
                    </a:cubicBezTo>
                    <a:cubicBezTo>
                      <a:pt x="22187" y="51108"/>
                      <a:pt x="36941" y="47736"/>
                      <a:pt x="43961" y="36554"/>
                    </a:cubicBezTo>
                    <a:cubicBezTo>
                      <a:pt x="50981" y="25362"/>
                      <a:pt x="47599" y="10608"/>
                      <a:pt x="36417" y="3588"/>
                    </a:cubicBezTo>
                    <a:cubicBezTo>
                      <a:pt x="36169" y="3435"/>
                      <a:pt x="35912" y="3283"/>
                      <a:pt x="35655" y="3130"/>
                    </a:cubicBezTo>
                    <a:cubicBezTo>
                      <a:pt x="24549" y="-3508"/>
                      <a:pt x="10166" y="63"/>
                      <a:pt x="3461"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51" name="Google Shape;1851;p11"/>
              <p:cNvSpPr/>
              <p:nvPr/>
            </p:nvSpPr>
            <p:spPr>
              <a:xfrm>
                <a:off x="6404323" y="5044149"/>
                <a:ext cx="3152" cy="7449"/>
              </a:xfrm>
              <a:custGeom>
                <a:rect b="b" l="l" r="r" t="t"/>
                <a:pathLst>
                  <a:path extrusionOk="0" h="7449" w="3152">
                    <a:moveTo>
                      <a:pt x="-200" y="3227"/>
                    </a:moveTo>
                    <a:cubicBezTo>
                      <a:pt x="-200" y="5322"/>
                      <a:pt x="-200" y="7036"/>
                      <a:pt x="753" y="7227"/>
                    </a:cubicBezTo>
                    <a:cubicBezTo>
                      <a:pt x="1705" y="7418"/>
                      <a:pt x="2563" y="5798"/>
                      <a:pt x="2848" y="3798"/>
                    </a:cubicBezTo>
                    <a:cubicBezTo>
                      <a:pt x="3134" y="1798"/>
                      <a:pt x="2848" y="-107"/>
                      <a:pt x="1801" y="-203"/>
                    </a:cubicBezTo>
                    <a:cubicBezTo>
                      <a:pt x="753" y="-297"/>
                      <a:pt x="86" y="1226"/>
                      <a:pt x="-200" y="32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52" name="Google Shape;1852;p11"/>
              <p:cNvSpPr/>
              <p:nvPr/>
            </p:nvSpPr>
            <p:spPr>
              <a:xfrm>
                <a:off x="6610184" y="5030283"/>
                <a:ext cx="47825" cy="47886"/>
              </a:xfrm>
              <a:custGeom>
                <a:rect b="b" l="l" r="r" t="t"/>
                <a:pathLst>
                  <a:path extrusionOk="0" h="47886" w="47825">
                    <a:moveTo>
                      <a:pt x="728" y="17187"/>
                    </a:moveTo>
                    <a:cubicBezTo>
                      <a:pt x="-2901" y="29884"/>
                      <a:pt x="4443" y="43114"/>
                      <a:pt x="17139" y="46753"/>
                    </a:cubicBezTo>
                    <a:cubicBezTo>
                      <a:pt x="29836" y="50382"/>
                      <a:pt x="43066" y="43038"/>
                      <a:pt x="46695" y="30341"/>
                    </a:cubicBezTo>
                    <a:cubicBezTo>
                      <a:pt x="50334" y="17644"/>
                      <a:pt x="42981" y="4414"/>
                      <a:pt x="30293" y="776"/>
                    </a:cubicBezTo>
                    <a:cubicBezTo>
                      <a:pt x="29960" y="680"/>
                      <a:pt x="29636" y="595"/>
                      <a:pt x="29303" y="519"/>
                    </a:cubicBezTo>
                    <a:cubicBezTo>
                      <a:pt x="16825" y="-2635"/>
                      <a:pt x="4119" y="4776"/>
                      <a:pt x="728" y="17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53" name="Google Shape;1853;p11"/>
              <p:cNvSpPr/>
              <p:nvPr/>
            </p:nvSpPr>
            <p:spPr>
              <a:xfrm>
                <a:off x="6646925" y="5044899"/>
                <a:ext cx="3141" cy="7354"/>
              </a:xfrm>
              <a:custGeom>
                <a:rect b="b" l="l" r="r" t="t"/>
                <a:pathLst>
                  <a:path extrusionOk="0" h="7354" w="3141">
                    <a:moveTo>
                      <a:pt x="-200" y="3619"/>
                    </a:moveTo>
                    <a:cubicBezTo>
                      <a:pt x="-200" y="5715"/>
                      <a:pt x="1039" y="7239"/>
                      <a:pt x="1896" y="7144"/>
                    </a:cubicBezTo>
                    <a:cubicBezTo>
                      <a:pt x="2753" y="7048"/>
                      <a:pt x="3134" y="5334"/>
                      <a:pt x="2848" y="3238"/>
                    </a:cubicBezTo>
                    <a:cubicBezTo>
                      <a:pt x="2563" y="1143"/>
                      <a:pt x="1705" y="-381"/>
                      <a:pt x="848" y="-191"/>
                    </a:cubicBezTo>
                    <a:cubicBezTo>
                      <a:pt x="-9" y="0"/>
                      <a:pt x="-200" y="1619"/>
                      <a:pt x="-200" y="36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54" name="Google Shape;1854;p11"/>
              <p:cNvSpPr/>
              <p:nvPr/>
            </p:nvSpPr>
            <p:spPr>
              <a:xfrm>
                <a:off x="6511695" y="5035099"/>
                <a:ext cx="47825" cy="47929"/>
              </a:xfrm>
              <a:custGeom>
                <a:rect b="b" l="l" r="r" t="t"/>
                <a:pathLst>
                  <a:path extrusionOk="0" h="47929" w="47825">
                    <a:moveTo>
                      <a:pt x="728" y="17230"/>
                    </a:moveTo>
                    <a:cubicBezTo>
                      <a:pt x="-2901" y="29927"/>
                      <a:pt x="4443" y="43157"/>
                      <a:pt x="17139" y="46795"/>
                    </a:cubicBezTo>
                    <a:cubicBezTo>
                      <a:pt x="29836" y="50425"/>
                      <a:pt x="43066" y="43081"/>
                      <a:pt x="46695" y="30384"/>
                    </a:cubicBezTo>
                    <a:cubicBezTo>
                      <a:pt x="50334" y="17687"/>
                      <a:pt x="42981" y="4457"/>
                      <a:pt x="30293" y="818"/>
                    </a:cubicBezTo>
                    <a:cubicBezTo>
                      <a:pt x="29960" y="723"/>
                      <a:pt x="29636" y="637"/>
                      <a:pt x="29303" y="561"/>
                    </a:cubicBezTo>
                    <a:cubicBezTo>
                      <a:pt x="16815" y="-2706"/>
                      <a:pt x="4033" y="4752"/>
                      <a:pt x="728" y="172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55" name="Google Shape;1855;p11"/>
              <p:cNvSpPr/>
              <p:nvPr/>
            </p:nvSpPr>
            <p:spPr>
              <a:xfrm>
                <a:off x="6548163" y="5050149"/>
                <a:ext cx="3224" cy="7343"/>
              </a:xfrm>
              <a:custGeom>
                <a:rect b="b" l="l" r="r" t="t"/>
                <a:pathLst>
                  <a:path extrusionOk="0" h="7343" w="3224">
                    <a:moveTo>
                      <a:pt x="-116" y="3608"/>
                    </a:moveTo>
                    <a:cubicBezTo>
                      <a:pt x="-116" y="5703"/>
                      <a:pt x="1122" y="7227"/>
                      <a:pt x="1979" y="7132"/>
                    </a:cubicBezTo>
                    <a:cubicBezTo>
                      <a:pt x="2836" y="7037"/>
                      <a:pt x="3217" y="5322"/>
                      <a:pt x="2931" y="3227"/>
                    </a:cubicBezTo>
                    <a:cubicBezTo>
                      <a:pt x="2646" y="1131"/>
                      <a:pt x="1788" y="-297"/>
                      <a:pt x="931" y="-202"/>
                    </a:cubicBezTo>
                    <a:cubicBezTo>
                      <a:pt x="74" y="-107"/>
                      <a:pt x="-402" y="1227"/>
                      <a:pt x="-116" y="36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56" name="Google Shape;1856;p11"/>
              <p:cNvSpPr/>
              <p:nvPr/>
            </p:nvSpPr>
            <p:spPr>
              <a:xfrm>
                <a:off x="6562082" y="5032717"/>
                <a:ext cx="47825" cy="47929"/>
              </a:xfrm>
              <a:custGeom>
                <a:rect b="b" l="l" r="r" t="t"/>
                <a:pathLst>
                  <a:path extrusionOk="0" h="47929" w="47825">
                    <a:moveTo>
                      <a:pt x="728" y="17230"/>
                    </a:moveTo>
                    <a:cubicBezTo>
                      <a:pt x="-2901" y="29927"/>
                      <a:pt x="4442" y="43157"/>
                      <a:pt x="17139" y="46795"/>
                    </a:cubicBezTo>
                    <a:cubicBezTo>
                      <a:pt x="29836" y="50425"/>
                      <a:pt x="43066" y="43081"/>
                      <a:pt x="46695" y="30384"/>
                    </a:cubicBezTo>
                    <a:cubicBezTo>
                      <a:pt x="50334" y="17687"/>
                      <a:pt x="42981" y="4457"/>
                      <a:pt x="30293" y="818"/>
                    </a:cubicBezTo>
                    <a:cubicBezTo>
                      <a:pt x="29960" y="723"/>
                      <a:pt x="29636" y="637"/>
                      <a:pt x="29303" y="561"/>
                    </a:cubicBezTo>
                    <a:cubicBezTo>
                      <a:pt x="16815" y="-2706"/>
                      <a:pt x="4033" y="4752"/>
                      <a:pt x="728" y="172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57" name="Google Shape;1857;p11"/>
              <p:cNvSpPr/>
              <p:nvPr/>
            </p:nvSpPr>
            <p:spPr>
              <a:xfrm>
                <a:off x="6598550" y="5047296"/>
                <a:ext cx="3224" cy="7434"/>
              </a:xfrm>
              <a:custGeom>
                <a:rect b="b" l="l" r="r" t="t"/>
                <a:pathLst>
                  <a:path extrusionOk="0" h="7434" w="3224">
                    <a:moveTo>
                      <a:pt x="-117" y="3699"/>
                    </a:moveTo>
                    <a:cubicBezTo>
                      <a:pt x="-117" y="5794"/>
                      <a:pt x="1122" y="7318"/>
                      <a:pt x="1979" y="7223"/>
                    </a:cubicBezTo>
                    <a:cubicBezTo>
                      <a:pt x="2836" y="7128"/>
                      <a:pt x="3217" y="5413"/>
                      <a:pt x="2931" y="3317"/>
                    </a:cubicBezTo>
                    <a:cubicBezTo>
                      <a:pt x="2646" y="1222"/>
                      <a:pt x="1789" y="-207"/>
                      <a:pt x="931" y="-207"/>
                    </a:cubicBezTo>
                    <a:cubicBezTo>
                      <a:pt x="74" y="-207"/>
                      <a:pt x="-402" y="1698"/>
                      <a:pt x="-117" y="369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58" name="Google Shape;1858;p11"/>
              <p:cNvSpPr/>
              <p:nvPr/>
            </p:nvSpPr>
            <p:spPr>
              <a:xfrm>
                <a:off x="6658475" y="5031214"/>
                <a:ext cx="47825" cy="47908"/>
              </a:xfrm>
              <a:custGeom>
                <a:rect b="b" l="l" r="r" t="t"/>
                <a:pathLst>
                  <a:path extrusionOk="0" h="47908" w="47825">
                    <a:moveTo>
                      <a:pt x="728" y="17209"/>
                    </a:moveTo>
                    <a:cubicBezTo>
                      <a:pt x="-2901" y="29906"/>
                      <a:pt x="4443" y="43136"/>
                      <a:pt x="17139" y="46774"/>
                    </a:cubicBezTo>
                    <a:cubicBezTo>
                      <a:pt x="29836" y="50403"/>
                      <a:pt x="43066" y="43059"/>
                      <a:pt x="46695" y="30362"/>
                    </a:cubicBezTo>
                    <a:cubicBezTo>
                      <a:pt x="50334" y="17666"/>
                      <a:pt x="42981" y="4436"/>
                      <a:pt x="30293" y="797"/>
                    </a:cubicBezTo>
                    <a:cubicBezTo>
                      <a:pt x="29960" y="702"/>
                      <a:pt x="29636" y="616"/>
                      <a:pt x="29303" y="540"/>
                    </a:cubicBezTo>
                    <a:cubicBezTo>
                      <a:pt x="16815" y="-2670"/>
                      <a:pt x="4080" y="4759"/>
                      <a:pt x="728" y="172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59" name="Google Shape;1859;p11"/>
              <p:cNvSpPr/>
              <p:nvPr/>
            </p:nvSpPr>
            <p:spPr>
              <a:xfrm>
                <a:off x="6694867" y="5045769"/>
                <a:ext cx="3385" cy="7437"/>
              </a:xfrm>
              <a:custGeom>
                <a:rect b="b" l="l" r="r" t="t"/>
                <a:pathLst>
                  <a:path extrusionOk="0" h="7437" w="3385">
                    <a:moveTo>
                      <a:pt x="-41" y="3702"/>
                    </a:moveTo>
                    <a:cubicBezTo>
                      <a:pt x="-41" y="5703"/>
                      <a:pt x="1197" y="7322"/>
                      <a:pt x="2055" y="7226"/>
                    </a:cubicBezTo>
                    <a:cubicBezTo>
                      <a:pt x="2912" y="7131"/>
                      <a:pt x="3388" y="5321"/>
                      <a:pt x="3102" y="3321"/>
                    </a:cubicBezTo>
                    <a:cubicBezTo>
                      <a:pt x="2817" y="1321"/>
                      <a:pt x="1864" y="-298"/>
                      <a:pt x="1007" y="-203"/>
                    </a:cubicBezTo>
                    <a:cubicBezTo>
                      <a:pt x="150" y="-108"/>
                      <a:pt x="-517" y="1607"/>
                      <a:pt x="-41" y="37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60" name="Google Shape;1860;p11"/>
              <p:cNvSpPr/>
              <p:nvPr/>
            </p:nvSpPr>
            <p:spPr>
              <a:xfrm>
                <a:off x="6709053" y="5029003"/>
                <a:ext cx="47825" cy="47929"/>
              </a:xfrm>
              <a:custGeom>
                <a:rect b="b" l="l" r="r" t="t"/>
                <a:pathLst>
                  <a:path extrusionOk="0" h="47929" w="47825">
                    <a:moveTo>
                      <a:pt x="728" y="17230"/>
                    </a:moveTo>
                    <a:cubicBezTo>
                      <a:pt x="-2901" y="29927"/>
                      <a:pt x="4443" y="43157"/>
                      <a:pt x="17139" y="46795"/>
                    </a:cubicBezTo>
                    <a:cubicBezTo>
                      <a:pt x="29836" y="50424"/>
                      <a:pt x="43066" y="43081"/>
                      <a:pt x="46695" y="30384"/>
                    </a:cubicBezTo>
                    <a:cubicBezTo>
                      <a:pt x="50334" y="17687"/>
                      <a:pt x="42981" y="4457"/>
                      <a:pt x="30293" y="818"/>
                    </a:cubicBezTo>
                    <a:cubicBezTo>
                      <a:pt x="29960" y="723"/>
                      <a:pt x="29636" y="637"/>
                      <a:pt x="29303" y="561"/>
                    </a:cubicBezTo>
                    <a:cubicBezTo>
                      <a:pt x="16815" y="-2706"/>
                      <a:pt x="4033" y="4752"/>
                      <a:pt x="728" y="172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61" name="Google Shape;1861;p11"/>
              <p:cNvSpPr/>
              <p:nvPr/>
            </p:nvSpPr>
            <p:spPr>
              <a:xfrm>
                <a:off x="6745510" y="5043661"/>
                <a:ext cx="3224" cy="7354"/>
              </a:xfrm>
              <a:custGeom>
                <a:rect b="b" l="l" r="r" t="t"/>
                <a:pathLst>
                  <a:path extrusionOk="0" h="7354" w="3224">
                    <a:moveTo>
                      <a:pt x="-106" y="3619"/>
                    </a:moveTo>
                    <a:cubicBezTo>
                      <a:pt x="-106" y="5715"/>
                      <a:pt x="1037" y="7239"/>
                      <a:pt x="1895" y="7144"/>
                    </a:cubicBezTo>
                    <a:cubicBezTo>
                      <a:pt x="2752" y="7048"/>
                      <a:pt x="3228" y="5334"/>
                      <a:pt x="2942" y="3239"/>
                    </a:cubicBezTo>
                    <a:cubicBezTo>
                      <a:pt x="2656" y="1143"/>
                      <a:pt x="1704" y="-381"/>
                      <a:pt x="847" y="-191"/>
                    </a:cubicBezTo>
                    <a:cubicBezTo>
                      <a:pt x="-11" y="0"/>
                      <a:pt x="-392" y="1619"/>
                      <a:pt x="-106" y="36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62" name="Google Shape;1862;p11"/>
              <p:cNvSpPr/>
              <p:nvPr/>
            </p:nvSpPr>
            <p:spPr>
              <a:xfrm>
                <a:off x="6756634" y="5028533"/>
                <a:ext cx="47640" cy="47715"/>
              </a:xfrm>
              <a:custGeom>
                <a:rect b="b" l="l" r="r" t="t"/>
                <a:pathLst>
                  <a:path extrusionOk="0" h="47715" w="47640">
                    <a:moveTo>
                      <a:pt x="677" y="17318"/>
                    </a:moveTo>
                    <a:cubicBezTo>
                      <a:pt x="-2847" y="29986"/>
                      <a:pt x="4573" y="43112"/>
                      <a:pt x="17251" y="46636"/>
                    </a:cubicBezTo>
                    <a:cubicBezTo>
                      <a:pt x="29919" y="50151"/>
                      <a:pt x="43044" y="42740"/>
                      <a:pt x="46569" y="30062"/>
                    </a:cubicBezTo>
                    <a:cubicBezTo>
                      <a:pt x="50083" y="17394"/>
                      <a:pt x="42663" y="4269"/>
                      <a:pt x="29995" y="744"/>
                    </a:cubicBezTo>
                    <a:cubicBezTo>
                      <a:pt x="29747" y="678"/>
                      <a:pt x="29499" y="611"/>
                      <a:pt x="29252" y="554"/>
                    </a:cubicBezTo>
                    <a:cubicBezTo>
                      <a:pt x="16736" y="-2704"/>
                      <a:pt x="3944" y="4802"/>
                      <a:pt x="677" y="173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63" name="Google Shape;1863;p11"/>
              <p:cNvSpPr/>
              <p:nvPr/>
            </p:nvSpPr>
            <p:spPr>
              <a:xfrm>
                <a:off x="6793051" y="5043197"/>
                <a:ext cx="3206" cy="7437"/>
              </a:xfrm>
              <a:custGeom>
                <a:rect b="b" l="l" r="r" t="t"/>
                <a:pathLst>
                  <a:path extrusionOk="0" h="7437" w="3206">
                    <a:moveTo>
                      <a:pt x="-117" y="3703"/>
                    </a:moveTo>
                    <a:cubicBezTo>
                      <a:pt x="-117" y="5703"/>
                      <a:pt x="1122" y="7322"/>
                      <a:pt x="1884" y="7227"/>
                    </a:cubicBezTo>
                    <a:cubicBezTo>
                      <a:pt x="2646" y="7132"/>
                      <a:pt x="3217" y="5322"/>
                      <a:pt x="2931" y="3321"/>
                    </a:cubicBezTo>
                    <a:cubicBezTo>
                      <a:pt x="2646" y="1321"/>
                      <a:pt x="1788" y="-298"/>
                      <a:pt x="931" y="-203"/>
                    </a:cubicBezTo>
                    <a:cubicBezTo>
                      <a:pt x="74" y="-108"/>
                      <a:pt x="-402" y="1607"/>
                      <a:pt x="-117" y="37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64" name="Google Shape;1864;p11"/>
              <p:cNvSpPr/>
              <p:nvPr/>
            </p:nvSpPr>
            <p:spPr>
              <a:xfrm>
                <a:off x="6805541" y="5025364"/>
                <a:ext cx="47825" cy="47948"/>
              </a:xfrm>
              <a:custGeom>
                <a:rect b="b" l="l" r="r" t="t"/>
                <a:pathLst>
                  <a:path extrusionOk="0" h="47948" w="47825">
                    <a:moveTo>
                      <a:pt x="728" y="17249"/>
                    </a:moveTo>
                    <a:cubicBezTo>
                      <a:pt x="-2901" y="29946"/>
                      <a:pt x="4443" y="43176"/>
                      <a:pt x="17139" y="46814"/>
                    </a:cubicBezTo>
                    <a:cubicBezTo>
                      <a:pt x="29836" y="50443"/>
                      <a:pt x="43066" y="43100"/>
                      <a:pt x="46695" y="30403"/>
                    </a:cubicBezTo>
                    <a:cubicBezTo>
                      <a:pt x="50334" y="17706"/>
                      <a:pt x="42981" y="4476"/>
                      <a:pt x="30293" y="837"/>
                    </a:cubicBezTo>
                    <a:cubicBezTo>
                      <a:pt x="29960" y="742"/>
                      <a:pt x="29636" y="656"/>
                      <a:pt x="29303" y="580"/>
                    </a:cubicBezTo>
                    <a:cubicBezTo>
                      <a:pt x="16844" y="-2726"/>
                      <a:pt x="4062" y="4685"/>
                      <a:pt x="756" y="17144"/>
                    </a:cubicBezTo>
                    <a:cubicBezTo>
                      <a:pt x="747" y="17173"/>
                      <a:pt x="737" y="17210"/>
                      <a:pt x="728" y="1724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65" name="Google Shape;1865;p11"/>
              <p:cNvSpPr/>
              <p:nvPr/>
            </p:nvSpPr>
            <p:spPr>
              <a:xfrm>
                <a:off x="6842017" y="5040041"/>
                <a:ext cx="3216" cy="7354"/>
              </a:xfrm>
              <a:custGeom>
                <a:rect b="b" l="l" r="r" t="t"/>
                <a:pathLst>
                  <a:path extrusionOk="0" h="7354" w="3216">
                    <a:moveTo>
                      <a:pt x="-125" y="3619"/>
                    </a:moveTo>
                    <a:cubicBezTo>
                      <a:pt x="-125" y="5715"/>
                      <a:pt x="1114" y="7239"/>
                      <a:pt x="1971" y="7144"/>
                    </a:cubicBezTo>
                    <a:cubicBezTo>
                      <a:pt x="2828" y="7048"/>
                      <a:pt x="3209" y="5334"/>
                      <a:pt x="2923" y="3239"/>
                    </a:cubicBezTo>
                    <a:cubicBezTo>
                      <a:pt x="2638" y="1143"/>
                      <a:pt x="1685" y="-381"/>
                      <a:pt x="923" y="-191"/>
                    </a:cubicBezTo>
                    <a:cubicBezTo>
                      <a:pt x="161" y="0"/>
                      <a:pt x="-411" y="1619"/>
                      <a:pt x="-125" y="36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66" name="Google Shape;1866;p11"/>
              <p:cNvSpPr/>
              <p:nvPr/>
            </p:nvSpPr>
            <p:spPr>
              <a:xfrm>
                <a:off x="6854214" y="5017477"/>
                <a:ext cx="47825" cy="47929"/>
              </a:xfrm>
              <a:custGeom>
                <a:rect b="b" l="l" r="r" t="t"/>
                <a:pathLst>
                  <a:path extrusionOk="0" h="47929" w="47825">
                    <a:moveTo>
                      <a:pt x="728" y="17230"/>
                    </a:moveTo>
                    <a:cubicBezTo>
                      <a:pt x="-2901" y="29927"/>
                      <a:pt x="4443" y="43157"/>
                      <a:pt x="17139" y="46795"/>
                    </a:cubicBezTo>
                    <a:cubicBezTo>
                      <a:pt x="29827" y="50424"/>
                      <a:pt x="43066" y="43081"/>
                      <a:pt x="46695" y="30384"/>
                    </a:cubicBezTo>
                    <a:cubicBezTo>
                      <a:pt x="50334" y="17687"/>
                      <a:pt x="42981" y="4457"/>
                      <a:pt x="30293" y="818"/>
                    </a:cubicBezTo>
                    <a:cubicBezTo>
                      <a:pt x="29960" y="723"/>
                      <a:pt x="29636" y="637"/>
                      <a:pt x="29303" y="561"/>
                    </a:cubicBezTo>
                    <a:cubicBezTo>
                      <a:pt x="16816" y="-2706"/>
                      <a:pt x="4033" y="4752"/>
                      <a:pt x="728" y="172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67" name="Google Shape;1867;p11"/>
              <p:cNvSpPr/>
              <p:nvPr/>
            </p:nvSpPr>
            <p:spPr>
              <a:xfrm>
                <a:off x="6890682" y="5032041"/>
                <a:ext cx="3224" cy="7354"/>
              </a:xfrm>
              <a:custGeom>
                <a:rect b="b" l="l" r="r" t="t"/>
                <a:pathLst>
                  <a:path extrusionOk="0" h="7354" w="3224">
                    <a:moveTo>
                      <a:pt x="-117" y="3619"/>
                    </a:moveTo>
                    <a:cubicBezTo>
                      <a:pt x="-117" y="5715"/>
                      <a:pt x="1122" y="7238"/>
                      <a:pt x="1979" y="7143"/>
                    </a:cubicBezTo>
                    <a:cubicBezTo>
                      <a:pt x="2836" y="7048"/>
                      <a:pt x="3217" y="5334"/>
                      <a:pt x="2931" y="3238"/>
                    </a:cubicBezTo>
                    <a:cubicBezTo>
                      <a:pt x="2646" y="1143"/>
                      <a:pt x="1788" y="-381"/>
                      <a:pt x="931" y="-191"/>
                    </a:cubicBezTo>
                    <a:cubicBezTo>
                      <a:pt x="74" y="-1"/>
                      <a:pt x="-402" y="1619"/>
                      <a:pt x="-117" y="36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68" name="Google Shape;1868;p11"/>
              <p:cNvSpPr/>
              <p:nvPr/>
            </p:nvSpPr>
            <p:spPr>
              <a:xfrm>
                <a:off x="6901318" y="5012341"/>
                <a:ext cx="47640" cy="47714"/>
              </a:xfrm>
              <a:custGeom>
                <a:rect b="b" l="l" r="r" t="t"/>
                <a:pathLst>
                  <a:path extrusionOk="0" h="47714" w="47640">
                    <a:moveTo>
                      <a:pt x="677" y="17317"/>
                    </a:moveTo>
                    <a:cubicBezTo>
                      <a:pt x="-2847" y="29986"/>
                      <a:pt x="4573" y="43111"/>
                      <a:pt x="17251" y="46635"/>
                    </a:cubicBezTo>
                    <a:cubicBezTo>
                      <a:pt x="29919" y="50150"/>
                      <a:pt x="43044" y="42730"/>
                      <a:pt x="46569" y="30062"/>
                    </a:cubicBezTo>
                    <a:cubicBezTo>
                      <a:pt x="50083" y="17394"/>
                      <a:pt x="42663" y="4268"/>
                      <a:pt x="29995" y="744"/>
                    </a:cubicBezTo>
                    <a:cubicBezTo>
                      <a:pt x="29747" y="678"/>
                      <a:pt x="29499" y="611"/>
                      <a:pt x="29252" y="554"/>
                    </a:cubicBezTo>
                    <a:cubicBezTo>
                      <a:pt x="16736" y="-2704"/>
                      <a:pt x="3944" y="4802"/>
                      <a:pt x="677" y="173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69" name="Google Shape;1869;p11"/>
              <p:cNvSpPr/>
              <p:nvPr/>
            </p:nvSpPr>
            <p:spPr>
              <a:xfrm>
                <a:off x="6937725" y="5027004"/>
                <a:ext cx="3224" cy="7438"/>
              </a:xfrm>
              <a:custGeom>
                <a:rect b="b" l="l" r="r" t="t"/>
                <a:pathLst>
                  <a:path extrusionOk="0" h="7438" w="3224">
                    <a:moveTo>
                      <a:pt x="-106" y="3703"/>
                    </a:moveTo>
                    <a:cubicBezTo>
                      <a:pt x="-106" y="5703"/>
                      <a:pt x="1037" y="7322"/>
                      <a:pt x="1894" y="7227"/>
                    </a:cubicBezTo>
                    <a:cubicBezTo>
                      <a:pt x="2752" y="7132"/>
                      <a:pt x="3228" y="5417"/>
                      <a:pt x="2942" y="3322"/>
                    </a:cubicBezTo>
                    <a:cubicBezTo>
                      <a:pt x="2656" y="1226"/>
                      <a:pt x="1704" y="-298"/>
                      <a:pt x="847" y="-203"/>
                    </a:cubicBezTo>
                    <a:cubicBezTo>
                      <a:pt x="-11" y="-107"/>
                      <a:pt x="-392" y="1607"/>
                      <a:pt x="-106" y="37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70" name="Google Shape;1870;p11"/>
              <p:cNvSpPr/>
              <p:nvPr/>
            </p:nvSpPr>
            <p:spPr>
              <a:xfrm>
                <a:off x="6467785" y="5031765"/>
                <a:ext cx="47825" cy="47929"/>
              </a:xfrm>
              <a:custGeom>
                <a:rect b="b" l="l" r="r" t="t"/>
                <a:pathLst>
                  <a:path extrusionOk="0" h="47929" w="47825">
                    <a:moveTo>
                      <a:pt x="728" y="17230"/>
                    </a:moveTo>
                    <a:cubicBezTo>
                      <a:pt x="-2901" y="29927"/>
                      <a:pt x="4442" y="43157"/>
                      <a:pt x="17139" y="46795"/>
                    </a:cubicBezTo>
                    <a:cubicBezTo>
                      <a:pt x="29836" y="50424"/>
                      <a:pt x="43066" y="43081"/>
                      <a:pt x="46695" y="30384"/>
                    </a:cubicBezTo>
                    <a:cubicBezTo>
                      <a:pt x="50334" y="17687"/>
                      <a:pt x="42981" y="4457"/>
                      <a:pt x="30293" y="818"/>
                    </a:cubicBezTo>
                    <a:cubicBezTo>
                      <a:pt x="29960" y="723"/>
                      <a:pt x="29636" y="637"/>
                      <a:pt x="29303" y="561"/>
                    </a:cubicBezTo>
                    <a:cubicBezTo>
                      <a:pt x="16815" y="-2706"/>
                      <a:pt x="4033" y="4752"/>
                      <a:pt x="728" y="172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71" name="Google Shape;1871;p11"/>
              <p:cNvSpPr/>
              <p:nvPr/>
            </p:nvSpPr>
            <p:spPr>
              <a:xfrm>
                <a:off x="6504050" y="5046340"/>
                <a:ext cx="3141" cy="7437"/>
              </a:xfrm>
              <a:custGeom>
                <a:rect b="b" l="l" r="r" t="t"/>
                <a:pathLst>
                  <a:path extrusionOk="0" h="7437" w="3141">
                    <a:moveTo>
                      <a:pt x="-200" y="3702"/>
                    </a:moveTo>
                    <a:cubicBezTo>
                      <a:pt x="-200" y="5703"/>
                      <a:pt x="1039" y="7322"/>
                      <a:pt x="1896" y="7227"/>
                    </a:cubicBezTo>
                    <a:cubicBezTo>
                      <a:pt x="2753" y="7131"/>
                      <a:pt x="3134" y="5417"/>
                      <a:pt x="2848" y="3322"/>
                    </a:cubicBezTo>
                    <a:cubicBezTo>
                      <a:pt x="2563" y="1226"/>
                      <a:pt x="1705" y="-298"/>
                      <a:pt x="848" y="-203"/>
                    </a:cubicBezTo>
                    <a:cubicBezTo>
                      <a:pt x="-9" y="-107"/>
                      <a:pt x="-200" y="1702"/>
                      <a:pt x="-200" y="37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72" name="Google Shape;1872;p11"/>
              <p:cNvSpPr/>
              <p:nvPr/>
            </p:nvSpPr>
            <p:spPr>
              <a:xfrm>
                <a:off x="6947845" y="5008545"/>
                <a:ext cx="47825" cy="47908"/>
              </a:xfrm>
              <a:custGeom>
                <a:rect b="b" l="l" r="r" t="t"/>
                <a:pathLst>
                  <a:path extrusionOk="0" h="47908" w="47825">
                    <a:moveTo>
                      <a:pt x="728" y="17209"/>
                    </a:moveTo>
                    <a:cubicBezTo>
                      <a:pt x="-2901" y="29906"/>
                      <a:pt x="4442" y="43136"/>
                      <a:pt x="17139" y="46774"/>
                    </a:cubicBezTo>
                    <a:cubicBezTo>
                      <a:pt x="29836" y="50403"/>
                      <a:pt x="43066" y="43059"/>
                      <a:pt x="46695" y="30362"/>
                    </a:cubicBezTo>
                    <a:cubicBezTo>
                      <a:pt x="50334" y="17666"/>
                      <a:pt x="42981" y="4436"/>
                      <a:pt x="30293" y="797"/>
                    </a:cubicBezTo>
                    <a:cubicBezTo>
                      <a:pt x="29960" y="702"/>
                      <a:pt x="29636" y="616"/>
                      <a:pt x="29303" y="540"/>
                    </a:cubicBezTo>
                    <a:cubicBezTo>
                      <a:pt x="16815" y="-2670"/>
                      <a:pt x="4080" y="4759"/>
                      <a:pt x="728" y="172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73" name="Google Shape;1873;p11"/>
              <p:cNvSpPr/>
              <p:nvPr/>
            </p:nvSpPr>
            <p:spPr>
              <a:xfrm>
                <a:off x="6984397" y="5023099"/>
                <a:ext cx="3224" cy="7437"/>
              </a:xfrm>
              <a:custGeom>
                <a:rect b="b" l="l" r="r" t="t"/>
                <a:pathLst>
                  <a:path extrusionOk="0" h="7437" w="3224">
                    <a:moveTo>
                      <a:pt x="-106" y="3702"/>
                    </a:moveTo>
                    <a:cubicBezTo>
                      <a:pt x="-106" y="5703"/>
                      <a:pt x="1037" y="7322"/>
                      <a:pt x="1894" y="7227"/>
                    </a:cubicBezTo>
                    <a:cubicBezTo>
                      <a:pt x="2752" y="7132"/>
                      <a:pt x="3228" y="5417"/>
                      <a:pt x="2942" y="3322"/>
                    </a:cubicBezTo>
                    <a:cubicBezTo>
                      <a:pt x="2656" y="1226"/>
                      <a:pt x="1704" y="-298"/>
                      <a:pt x="847" y="-203"/>
                    </a:cubicBezTo>
                    <a:cubicBezTo>
                      <a:pt x="-11" y="-107"/>
                      <a:pt x="-392" y="2083"/>
                      <a:pt x="-106" y="37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74" name="Google Shape;1874;p11"/>
              <p:cNvSpPr/>
              <p:nvPr/>
            </p:nvSpPr>
            <p:spPr>
              <a:xfrm>
                <a:off x="6420441" y="5027166"/>
                <a:ext cx="47632" cy="47752"/>
              </a:xfrm>
              <a:custGeom>
                <a:rect b="b" l="l" r="r" t="t"/>
                <a:pathLst>
                  <a:path extrusionOk="0" h="47752" w="47632">
                    <a:moveTo>
                      <a:pt x="1875" y="14018"/>
                    </a:moveTo>
                    <a:cubicBezTo>
                      <a:pt x="-3487" y="26029"/>
                      <a:pt x="1904" y="40107"/>
                      <a:pt x="13905" y="45470"/>
                    </a:cubicBezTo>
                    <a:cubicBezTo>
                      <a:pt x="25916" y="50832"/>
                      <a:pt x="39994" y="45450"/>
                      <a:pt x="45357" y="33439"/>
                    </a:cubicBezTo>
                    <a:cubicBezTo>
                      <a:pt x="50719" y="21429"/>
                      <a:pt x="45338" y="7350"/>
                      <a:pt x="33327" y="1988"/>
                    </a:cubicBezTo>
                    <a:cubicBezTo>
                      <a:pt x="33136" y="1902"/>
                      <a:pt x="32936" y="1816"/>
                      <a:pt x="32736" y="1731"/>
                    </a:cubicBezTo>
                    <a:cubicBezTo>
                      <a:pt x="20859" y="-3413"/>
                      <a:pt x="7066" y="2036"/>
                      <a:pt x="1923" y="13913"/>
                    </a:cubicBezTo>
                    <a:cubicBezTo>
                      <a:pt x="1904" y="13951"/>
                      <a:pt x="1894" y="13980"/>
                      <a:pt x="1875" y="140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75" name="Google Shape;1875;p11"/>
              <p:cNvSpPr/>
              <p:nvPr/>
            </p:nvSpPr>
            <p:spPr>
              <a:xfrm>
                <a:off x="6457568" y="5044058"/>
                <a:ext cx="3048" cy="7429"/>
              </a:xfrm>
              <a:custGeom>
                <a:rect b="b" l="l" r="r" t="t"/>
                <a:pathLst>
                  <a:path extrusionOk="0" h="7429" w="3048">
                    <a:moveTo>
                      <a:pt x="-200" y="3413"/>
                    </a:moveTo>
                    <a:cubicBezTo>
                      <a:pt x="-200" y="5508"/>
                      <a:pt x="467" y="7222"/>
                      <a:pt x="1324" y="7222"/>
                    </a:cubicBezTo>
                    <a:cubicBezTo>
                      <a:pt x="2182" y="7222"/>
                      <a:pt x="2848" y="5603"/>
                      <a:pt x="2848" y="3507"/>
                    </a:cubicBezTo>
                    <a:cubicBezTo>
                      <a:pt x="2848" y="1412"/>
                      <a:pt x="2277" y="-207"/>
                      <a:pt x="1420" y="-207"/>
                    </a:cubicBezTo>
                    <a:cubicBezTo>
                      <a:pt x="563" y="-207"/>
                      <a:pt x="-104" y="1412"/>
                      <a:pt x="-200" y="341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76" name="Google Shape;1876;p11"/>
              <p:cNvSpPr/>
              <p:nvPr/>
            </p:nvSpPr>
            <p:spPr>
              <a:xfrm>
                <a:off x="6991806" y="4991312"/>
                <a:ext cx="47640" cy="47694"/>
              </a:xfrm>
              <a:custGeom>
                <a:rect b="b" l="l" r="r" t="t"/>
                <a:pathLst>
                  <a:path extrusionOk="0" h="47694" w="47640">
                    <a:moveTo>
                      <a:pt x="677" y="17297"/>
                    </a:moveTo>
                    <a:cubicBezTo>
                      <a:pt x="-2847" y="29965"/>
                      <a:pt x="4573" y="43091"/>
                      <a:pt x="17251" y="46615"/>
                    </a:cubicBezTo>
                    <a:cubicBezTo>
                      <a:pt x="29919" y="50129"/>
                      <a:pt x="43044" y="42719"/>
                      <a:pt x="46569" y="30042"/>
                    </a:cubicBezTo>
                    <a:cubicBezTo>
                      <a:pt x="50083" y="17373"/>
                      <a:pt x="42663" y="4248"/>
                      <a:pt x="29995" y="724"/>
                    </a:cubicBezTo>
                    <a:cubicBezTo>
                      <a:pt x="29747" y="657"/>
                      <a:pt x="29499" y="590"/>
                      <a:pt x="29252" y="533"/>
                    </a:cubicBezTo>
                    <a:cubicBezTo>
                      <a:pt x="16736" y="-2668"/>
                      <a:pt x="3982" y="4809"/>
                      <a:pt x="677" y="1729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77" name="Google Shape;1877;p11"/>
              <p:cNvSpPr/>
              <p:nvPr/>
            </p:nvSpPr>
            <p:spPr>
              <a:xfrm>
                <a:off x="7027925" y="5005954"/>
                <a:ext cx="3141" cy="7437"/>
              </a:xfrm>
              <a:custGeom>
                <a:rect b="b" l="l" r="r" t="t"/>
                <a:pathLst>
                  <a:path extrusionOk="0" h="7437" w="3141">
                    <a:moveTo>
                      <a:pt x="-200" y="3702"/>
                    </a:moveTo>
                    <a:cubicBezTo>
                      <a:pt x="-200" y="5703"/>
                      <a:pt x="1039" y="7322"/>
                      <a:pt x="1896" y="7227"/>
                    </a:cubicBezTo>
                    <a:cubicBezTo>
                      <a:pt x="2753" y="7131"/>
                      <a:pt x="3134" y="5417"/>
                      <a:pt x="2848" y="3322"/>
                    </a:cubicBezTo>
                    <a:cubicBezTo>
                      <a:pt x="2563" y="1226"/>
                      <a:pt x="1705" y="-298"/>
                      <a:pt x="848" y="-203"/>
                    </a:cubicBezTo>
                    <a:cubicBezTo>
                      <a:pt x="-9" y="-108"/>
                      <a:pt x="-200" y="1607"/>
                      <a:pt x="-200" y="37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78" name="Google Shape;1878;p11"/>
              <p:cNvSpPr/>
              <p:nvPr/>
            </p:nvSpPr>
            <p:spPr>
              <a:xfrm>
                <a:off x="7039094" y="4985590"/>
                <a:ext cx="47825" cy="47908"/>
              </a:xfrm>
              <a:custGeom>
                <a:rect b="b" l="l" r="r" t="t"/>
                <a:pathLst>
                  <a:path extrusionOk="0" h="47908" w="47825">
                    <a:moveTo>
                      <a:pt x="728" y="17209"/>
                    </a:moveTo>
                    <a:cubicBezTo>
                      <a:pt x="-2901" y="29905"/>
                      <a:pt x="4443" y="43136"/>
                      <a:pt x="17139" y="46774"/>
                    </a:cubicBezTo>
                    <a:cubicBezTo>
                      <a:pt x="29836" y="50403"/>
                      <a:pt x="43066" y="43060"/>
                      <a:pt x="46695" y="30363"/>
                    </a:cubicBezTo>
                    <a:cubicBezTo>
                      <a:pt x="50334" y="17666"/>
                      <a:pt x="42981" y="4436"/>
                      <a:pt x="30293" y="797"/>
                    </a:cubicBezTo>
                    <a:cubicBezTo>
                      <a:pt x="29960" y="702"/>
                      <a:pt x="29636" y="616"/>
                      <a:pt x="29303" y="540"/>
                    </a:cubicBezTo>
                    <a:cubicBezTo>
                      <a:pt x="16816" y="-2670"/>
                      <a:pt x="4081" y="4760"/>
                      <a:pt x="728" y="172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79" name="Google Shape;1879;p11"/>
              <p:cNvSpPr/>
              <p:nvPr/>
            </p:nvSpPr>
            <p:spPr>
              <a:xfrm>
                <a:off x="7075550" y="5000143"/>
                <a:ext cx="3141" cy="7438"/>
              </a:xfrm>
              <a:custGeom>
                <a:rect b="b" l="l" r="r" t="t"/>
                <a:pathLst>
                  <a:path extrusionOk="0" h="7438" w="3141">
                    <a:moveTo>
                      <a:pt x="-200" y="3703"/>
                    </a:moveTo>
                    <a:cubicBezTo>
                      <a:pt x="-200" y="5798"/>
                      <a:pt x="1039" y="7322"/>
                      <a:pt x="1896" y="7227"/>
                    </a:cubicBezTo>
                    <a:cubicBezTo>
                      <a:pt x="2753" y="7132"/>
                      <a:pt x="3134" y="5417"/>
                      <a:pt x="2848" y="3321"/>
                    </a:cubicBezTo>
                    <a:cubicBezTo>
                      <a:pt x="2563" y="1226"/>
                      <a:pt x="1705" y="-297"/>
                      <a:pt x="848" y="-203"/>
                    </a:cubicBezTo>
                    <a:cubicBezTo>
                      <a:pt x="-9" y="-107"/>
                      <a:pt x="-200" y="1702"/>
                      <a:pt x="-200" y="37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80" name="Google Shape;1880;p11"/>
              <p:cNvSpPr/>
              <p:nvPr/>
            </p:nvSpPr>
            <p:spPr>
              <a:xfrm>
                <a:off x="7136916" y="4961799"/>
                <a:ext cx="47825" cy="47887"/>
              </a:xfrm>
              <a:custGeom>
                <a:rect b="b" l="l" r="r" t="t"/>
                <a:pathLst>
                  <a:path extrusionOk="0" h="47887" w="47825">
                    <a:moveTo>
                      <a:pt x="728" y="17187"/>
                    </a:moveTo>
                    <a:cubicBezTo>
                      <a:pt x="-2901" y="29884"/>
                      <a:pt x="4442" y="43114"/>
                      <a:pt x="17139" y="46753"/>
                    </a:cubicBezTo>
                    <a:cubicBezTo>
                      <a:pt x="29836" y="50382"/>
                      <a:pt x="43066" y="43038"/>
                      <a:pt x="46695" y="30341"/>
                    </a:cubicBezTo>
                    <a:cubicBezTo>
                      <a:pt x="50334" y="17644"/>
                      <a:pt x="42981" y="4414"/>
                      <a:pt x="30293" y="776"/>
                    </a:cubicBezTo>
                    <a:cubicBezTo>
                      <a:pt x="29960" y="680"/>
                      <a:pt x="29636" y="595"/>
                      <a:pt x="29303" y="519"/>
                    </a:cubicBezTo>
                    <a:cubicBezTo>
                      <a:pt x="16825" y="-2635"/>
                      <a:pt x="4119" y="4776"/>
                      <a:pt x="728" y="17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81" name="Google Shape;1881;p11"/>
              <p:cNvSpPr/>
              <p:nvPr/>
            </p:nvSpPr>
            <p:spPr>
              <a:xfrm>
                <a:off x="7173468" y="4976426"/>
                <a:ext cx="3224" cy="7437"/>
              </a:xfrm>
              <a:custGeom>
                <a:rect b="b" l="l" r="r" t="t"/>
                <a:pathLst>
                  <a:path extrusionOk="0" h="7437" w="3224">
                    <a:moveTo>
                      <a:pt x="-106" y="3703"/>
                    </a:moveTo>
                    <a:cubicBezTo>
                      <a:pt x="-106" y="5703"/>
                      <a:pt x="1037" y="7322"/>
                      <a:pt x="1894" y="7227"/>
                    </a:cubicBezTo>
                    <a:cubicBezTo>
                      <a:pt x="2752" y="7132"/>
                      <a:pt x="3228" y="5322"/>
                      <a:pt x="2942" y="3321"/>
                    </a:cubicBezTo>
                    <a:cubicBezTo>
                      <a:pt x="2656" y="1321"/>
                      <a:pt x="1704" y="-298"/>
                      <a:pt x="847" y="-203"/>
                    </a:cubicBezTo>
                    <a:cubicBezTo>
                      <a:pt x="-11" y="-108"/>
                      <a:pt x="-392" y="1607"/>
                      <a:pt x="-106" y="37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82" name="Google Shape;1882;p11"/>
              <p:cNvSpPr/>
              <p:nvPr/>
            </p:nvSpPr>
            <p:spPr>
              <a:xfrm>
                <a:off x="7088459" y="4975712"/>
                <a:ext cx="47829" cy="47883"/>
              </a:xfrm>
              <a:custGeom>
                <a:rect b="b" l="l" r="r" t="t"/>
                <a:pathLst>
                  <a:path extrusionOk="0" h="47883" w="47829">
                    <a:moveTo>
                      <a:pt x="703" y="17275"/>
                    </a:moveTo>
                    <a:cubicBezTo>
                      <a:pt x="-2879" y="29982"/>
                      <a:pt x="4522" y="43193"/>
                      <a:pt x="17228" y="46774"/>
                    </a:cubicBezTo>
                    <a:cubicBezTo>
                      <a:pt x="29935" y="50356"/>
                      <a:pt x="43146" y="42955"/>
                      <a:pt x="46727" y="30249"/>
                    </a:cubicBezTo>
                    <a:cubicBezTo>
                      <a:pt x="50309" y="17542"/>
                      <a:pt x="42908" y="4331"/>
                      <a:pt x="30201" y="750"/>
                    </a:cubicBezTo>
                    <a:cubicBezTo>
                      <a:pt x="29897" y="664"/>
                      <a:pt x="29582" y="588"/>
                      <a:pt x="29278" y="511"/>
                    </a:cubicBezTo>
                    <a:cubicBezTo>
                      <a:pt x="16771" y="-2631"/>
                      <a:pt x="4055" y="4826"/>
                      <a:pt x="703" y="1727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83" name="Google Shape;1883;p11"/>
              <p:cNvSpPr/>
              <p:nvPr/>
            </p:nvSpPr>
            <p:spPr>
              <a:xfrm>
                <a:off x="7124986" y="4990333"/>
                <a:ext cx="3224" cy="7437"/>
              </a:xfrm>
              <a:custGeom>
                <a:rect b="b" l="l" r="r" t="t"/>
                <a:pathLst>
                  <a:path extrusionOk="0" h="7437" w="3224">
                    <a:moveTo>
                      <a:pt x="-106" y="3702"/>
                    </a:moveTo>
                    <a:cubicBezTo>
                      <a:pt x="-106" y="5703"/>
                      <a:pt x="1037" y="7322"/>
                      <a:pt x="1894" y="7226"/>
                    </a:cubicBezTo>
                    <a:cubicBezTo>
                      <a:pt x="2752" y="7132"/>
                      <a:pt x="3228" y="5322"/>
                      <a:pt x="2942" y="3321"/>
                    </a:cubicBezTo>
                    <a:cubicBezTo>
                      <a:pt x="2656" y="1321"/>
                      <a:pt x="1704" y="-298"/>
                      <a:pt x="846" y="-203"/>
                    </a:cubicBezTo>
                    <a:cubicBezTo>
                      <a:pt x="-11" y="-108"/>
                      <a:pt x="-392" y="1607"/>
                      <a:pt x="-106" y="37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1884" name="Google Shape;1884;p11"/>
            <p:cNvSpPr/>
            <p:nvPr/>
          </p:nvSpPr>
          <p:spPr>
            <a:xfrm>
              <a:off x="1782324" y="2688342"/>
              <a:ext cx="461400" cy="466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85" name="Google Shape;1885;p11"/>
            <p:cNvSpPr/>
            <p:nvPr/>
          </p:nvSpPr>
          <p:spPr>
            <a:xfrm>
              <a:off x="1866612" y="5652916"/>
              <a:ext cx="461400" cy="466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86" name="Google Shape;1886;p11"/>
            <p:cNvSpPr/>
            <p:nvPr/>
          </p:nvSpPr>
          <p:spPr>
            <a:xfrm>
              <a:off x="1293043" y="5161147"/>
              <a:ext cx="461400" cy="466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87" name="Google Shape;1887;p11"/>
            <p:cNvSpPr/>
            <p:nvPr/>
          </p:nvSpPr>
          <p:spPr>
            <a:xfrm>
              <a:off x="1881339" y="3575419"/>
              <a:ext cx="519000" cy="5244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88" name="Google Shape;1888;p11"/>
            <p:cNvSpPr/>
            <p:nvPr/>
          </p:nvSpPr>
          <p:spPr>
            <a:xfrm>
              <a:off x="3045844" y="4260380"/>
              <a:ext cx="363900" cy="3675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89" name="Google Shape;1889;p11"/>
            <p:cNvSpPr/>
            <p:nvPr/>
          </p:nvSpPr>
          <p:spPr>
            <a:xfrm>
              <a:off x="2547528" y="2821045"/>
              <a:ext cx="363900" cy="3675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90" name="Google Shape;1890;p11"/>
            <p:cNvSpPr/>
            <p:nvPr/>
          </p:nvSpPr>
          <p:spPr>
            <a:xfrm>
              <a:off x="779095" y="5531190"/>
              <a:ext cx="390000" cy="3936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91" name="Google Shape;1891;p11"/>
            <p:cNvSpPr/>
            <p:nvPr/>
          </p:nvSpPr>
          <p:spPr>
            <a:xfrm>
              <a:off x="1790171" y="1830420"/>
              <a:ext cx="390000" cy="3936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92" name="Google Shape;1892;p11"/>
            <p:cNvSpPr/>
            <p:nvPr/>
          </p:nvSpPr>
          <p:spPr>
            <a:xfrm>
              <a:off x="2968201" y="3649496"/>
              <a:ext cx="284100" cy="2868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93" name="Google Shape;1893;p11"/>
            <p:cNvSpPr/>
            <p:nvPr/>
          </p:nvSpPr>
          <p:spPr>
            <a:xfrm>
              <a:off x="3002284" y="2982442"/>
              <a:ext cx="284100" cy="2868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94" name="Google Shape;1894;p11"/>
            <p:cNvSpPr/>
            <p:nvPr/>
          </p:nvSpPr>
          <p:spPr>
            <a:xfrm>
              <a:off x="2779284" y="4919664"/>
              <a:ext cx="250800" cy="2538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95" name="Google Shape;1895;p11"/>
            <p:cNvSpPr/>
            <p:nvPr/>
          </p:nvSpPr>
          <p:spPr>
            <a:xfrm>
              <a:off x="637895" y="4051986"/>
              <a:ext cx="353100" cy="3567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96" name="Google Shape;1896;p11"/>
            <p:cNvSpPr/>
            <p:nvPr/>
          </p:nvSpPr>
          <p:spPr>
            <a:xfrm>
              <a:off x="3161013" y="4939118"/>
              <a:ext cx="353100" cy="3567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97" name="Google Shape;1897;p11"/>
            <p:cNvSpPr/>
            <p:nvPr/>
          </p:nvSpPr>
          <p:spPr>
            <a:xfrm>
              <a:off x="2733515" y="5607866"/>
              <a:ext cx="378600" cy="382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98" name="Google Shape;1898;p11"/>
            <p:cNvSpPr/>
            <p:nvPr/>
          </p:nvSpPr>
          <p:spPr>
            <a:xfrm>
              <a:off x="1756793" y="3272334"/>
              <a:ext cx="254700" cy="2571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99" name="Google Shape;1899;p11"/>
            <p:cNvSpPr/>
            <p:nvPr/>
          </p:nvSpPr>
          <p:spPr>
            <a:xfrm>
              <a:off x="1118953" y="4206209"/>
              <a:ext cx="254700" cy="2571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00" name="Google Shape;1900;p11"/>
            <p:cNvSpPr/>
            <p:nvPr/>
          </p:nvSpPr>
          <p:spPr>
            <a:xfrm>
              <a:off x="779096" y="4890793"/>
              <a:ext cx="293100" cy="2961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01" name="Google Shape;1901;p11"/>
            <p:cNvSpPr/>
            <p:nvPr/>
          </p:nvSpPr>
          <p:spPr>
            <a:xfrm>
              <a:off x="1339032" y="5830510"/>
              <a:ext cx="293100" cy="2961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02" name="Google Shape;1902;p11"/>
            <p:cNvSpPr/>
            <p:nvPr/>
          </p:nvSpPr>
          <p:spPr>
            <a:xfrm>
              <a:off x="2348863" y="4686293"/>
              <a:ext cx="210000" cy="2121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03" name="Google Shape;1903;p11"/>
            <p:cNvSpPr/>
            <p:nvPr/>
          </p:nvSpPr>
          <p:spPr>
            <a:xfrm>
              <a:off x="2599130" y="5398141"/>
              <a:ext cx="210000" cy="2121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04" name="Google Shape;1904;p11"/>
            <p:cNvSpPr/>
            <p:nvPr/>
          </p:nvSpPr>
          <p:spPr>
            <a:xfrm>
              <a:off x="3772560" y="5069971"/>
              <a:ext cx="210000" cy="2121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05" name="Google Shape;1905;p11"/>
            <p:cNvSpPr/>
            <p:nvPr/>
          </p:nvSpPr>
          <p:spPr>
            <a:xfrm>
              <a:off x="2416809" y="1879178"/>
              <a:ext cx="250200" cy="2529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06" name="Google Shape;1906;p11"/>
            <p:cNvSpPr/>
            <p:nvPr/>
          </p:nvSpPr>
          <p:spPr>
            <a:xfrm>
              <a:off x="1901668" y="1270552"/>
              <a:ext cx="250200" cy="2529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07" name="Google Shape;1907;p11"/>
            <p:cNvSpPr/>
            <p:nvPr/>
          </p:nvSpPr>
          <p:spPr>
            <a:xfrm>
              <a:off x="1100014" y="2455668"/>
              <a:ext cx="305100" cy="3084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08" name="Google Shape;1908;p11"/>
            <p:cNvSpPr/>
            <p:nvPr/>
          </p:nvSpPr>
          <p:spPr>
            <a:xfrm>
              <a:off x="3906945" y="5858133"/>
              <a:ext cx="378600" cy="382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09" name="Google Shape;1909;p11"/>
            <p:cNvSpPr/>
            <p:nvPr/>
          </p:nvSpPr>
          <p:spPr>
            <a:xfrm>
              <a:off x="3083109" y="6145047"/>
              <a:ext cx="210000" cy="2121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10" name="Google Shape;1910;p11"/>
            <p:cNvSpPr/>
            <p:nvPr/>
          </p:nvSpPr>
          <p:spPr>
            <a:xfrm>
              <a:off x="1456862" y="1762943"/>
              <a:ext cx="254700" cy="2571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11" name="Google Shape;1911;p11"/>
            <p:cNvSpPr/>
            <p:nvPr/>
          </p:nvSpPr>
          <p:spPr>
            <a:xfrm>
              <a:off x="1609098" y="3862457"/>
              <a:ext cx="210000" cy="2121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12" name="Google Shape;1912;p11"/>
            <p:cNvSpPr/>
            <p:nvPr/>
          </p:nvSpPr>
          <p:spPr>
            <a:xfrm>
              <a:off x="1900031" y="4367572"/>
              <a:ext cx="284100" cy="2868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913" name="Google Shape;1913;p11"/>
            <p:cNvPicPr preferRelativeResize="0"/>
            <p:nvPr/>
          </p:nvPicPr>
          <p:blipFill>
            <a:blip r:embed="rId2">
              <a:alphaModFix/>
            </a:blip>
            <a:stretch>
              <a:fillRect/>
            </a:stretch>
          </p:blipFill>
          <p:spPr>
            <a:xfrm>
              <a:off x="1068785" y="2961937"/>
              <a:ext cx="554350" cy="554375"/>
            </a:xfrm>
            <a:prstGeom prst="rect">
              <a:avLst/>
            </a:prstGeom>
            <a:noFill/>
            <a:ln>
              <a:noFill/>
            </a:ln>
          </p:spPr>
        </p:pic>
        <p:pic>
          <p:nvPicPr>
            <p:cNvPr id="1914" name="Google Shape;1914;p11"/>
            <p:cNvPicPr preferRelativeResize="0"/>
            <p:nvPr/>
          </p:nvPicPr>
          <p:blipFill>
            <a:blip r:embed="rId2">
              <a:alphaModFix/>
            </a:blip>
            <a:stretch>
              <a:fillRect/>
            </a:stretch>
          </p:blipFill>
          <p:spPr>
            <a:xfrm rot="-1432987">
              <a:off x="2491435" y="3208250"/>
              <a:ext cx="554350" cy="554375"/>
            </a:xfrm>
            <a:prstGeom prst="rect">
              <a:avLst/>
            </a:prstGeom>
            <a:noFill/>
            <a:ln>
              <a:noFill/>
            </a:ln>
          </p:spPr>
        </p:pic>
        <p:pic>
          <p:nvPicPr>
            <p:cNvPr id="1915" name="Google Shape;1915;p11"/>
            <p:cNvPicPr preferRelativeResize="0"/>
            <p:nvPr/>
          </p:nvPicPr>
          <p:blipFill>
            <a:blip r:embed="rId2">
              <a:alphaModFix/>
            </a:blip>
            <a:stretch>
              <a:fillRect/>
            </a:stretch>
          </p:blipFill>
          <p:spPr>
            <a:xfrm rot="-1432987">
              <a:off x="2429323" y="3926638"/>
              <a:ext cx="554350" cy="554375"/>
            </a:xfrm>
            <a:prstGeom prst="rect">
              <a:avLst/>
            </a:prstGeom>
            <a:noFill/>
            <a:ln>
              <a:noFill/>
            </a:ln>
          </p:spPr>
        </p:pic>
        <p:pic>
          <p:nvPicPr>
            <p:cNvPr id="1916" name="Google Shape;1916;p11"/>
            <p:cNvPicPr preferRelativeResize="0"/>
            <p:nvPr/>
          </p:nvPicPr>
          <p:blipFill>
            <a:blip r:embed="rId2">
              <a:alphaModFix/>
            </a:blip>
            <a:stretch>
              <a:fillRect/>
            </a:stretch>
          </p:blipFill>
          <p:spPr>
            <a:xfrm rot="444662">
              <a:off x="3377610" y="4293813"/>
              <a:ext cx="554350" cy="554375"/>
            </a:xfrm>
            <a:prstGeom prst="rect">
              <a:avLst/>
            </a:prstGeom>
            <a:noFill/>
            <a:ln>
              <a:noFill/>
            </a:ln>
          </p:spPr>
        </p:pic>
        <p:pic>
          <p:nvPicPr>
            <p:cNvPr id="1917" name="Google Shape;1917;p11"/>
            <p:cNvPicPr preferRelativeResize="0"/>
            <p:nvPr/>
          </p:nvPicPr>
          <p:blipFill>
            <a:blip r:embed="rId2">
              <a:alphaModFix/>
            </a:blip>
            <a:stretch>
              <a:fillRect/>
            </a:stretch>
          </p:blipFill>
          <p:spPr>
            <a:xfrm rot="-1114656">
              <a:off x="2093123" y="5128775"/>
              <a:ext cx="554350" cy="554375"/>
            </a:xfrm>
            <a:prstGeom prst="rect">
              <a:avLst/>
            </a:prstGeom>
            <a:noFill/>
            <a:ln>
              <a:noFill/>
            </a:ln>
          </p:spPr>
        </p:pic>
        <p:pic>
          <p:nvPicPr>
            <p:cNvPr id="1918" name="Google Shape;1918;p11"/>
            <p:cNvPicPr preferRelativeResize="0"/>
            <p:nvPr/>
          </p:nvPicPr>
          <p:blipFill>
            <a:blip r:embed="rId2">
              <a:alphaModFix/>
            </a:blip>
            <a:stretch>
              <a:fillRect/>
            </a:stretch>
          </p:blipFill>
          <p:spPr>
            <a:xfrm rot="385897">
              <a:off x="1377823" y="4432300"/>
              <a:ext cx="554350" cy="554374"/>
            </a:xfrm>
            <a:prstGeom prst="rect">
              <a:avLst/>
            </a:prstGeom>
            <a:noFill/>
            <a:ln>
              <a:noFill/>
            </a:ln>
          </p:spPr>
        </p:pic>
        <p:pic>
          <p:nvPicPr>
            <p:cNvPr id="1919" name="Google Shape;1919;p11"/>
            <p:cNvPicPr preferRelativeResize="0"/>
            <p:nvPr/>
          </p:nvPicPr>
          <p:blipFill>
            <a:blip r:embed="rId2">
              <a:alphaModFix/>
            </a:blip>
            <a:stretch>
              <a:fillRect/>
            </a:stretch>
          </p:blipFill>
          <p:spPr>
            <a:xfrm>
              <a:off x="1307060" y="1917012"/>
              <a:ext cx="554350" cy="554375"/>
            </a:xfrm>
            <a:prstGeom prst="rect">
              <a:avLst/>
            </a:prstGeom>
            <a:noFill/>
            <a:ln>
              <a:noFill/>
            </a:ln>
          </p:spPr>
        </p:pic>
        <p:pic>
          <p:nvPicPr>
            <p:cNvPr id="1920" name="Google Shape;1920;p11"/>
            <p:cNvPicPr preferRelativeResize="0"/>
            <p:nvPr/>
          </p:nvPicPr>
          <p:blipFill>
            <a:blip r:embed="rId3">
              <a:alphaModFix/>
            </a:blip>
            <a:stretch>
              <a:fillRect/>
            </a:stretch>
          </p:blipFill>
          <p:spPr>
            <a:xfrm>
              <a:off x="1348513" y="-551326"/>
              <a:ext cx="1722225" cy="1722225"/>
            </a:xfrm>
            <a:prstGeom prst="rect">
              <a:avLst/>
            </a:prstGeom>
            <a:noFill/>
            <a:ln>
              <a:noFill/>
            </a:ln>
          </p:spPr>
        </p:pic>
        <p:sp>
          <p:nvSpPr>
            <p:cNvPr id="1921" name="Google Shape;1921;p11"/>
            <p:cNvSpPr/>
            <p:nvPr/>
          </p:nvSpPr>
          <p:spPr>
            <a:xfrm>
              <a:off x="203245" y="5227623"/>
              <a:ext cx="353100" cy="3567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922" name="Google Shape;1922;p11"/>
            <p:cNvPicPr preferRelativeResize="0"/>
            <p:nvPr/>
          </p:nvPicPr>
          <p:blipFill>
            <a:blip r:embed="rId2">
              <a:alphaModFix/>
            </a:blip>
            <a:stretch>
              <a:fillRect/>
            </a:stretch>
          </p:blipFill>
          <p:spPr>
            <a:xfrm rot="914955">
              <a:off x="3232360" y="5670225"/>
              <a:ext cx="554350" cy="554375"/>
            </a:xfrm>
            <a:prstGeom prst="rect">
              <a:avLst/>
            </a:prstGeom>
            <a:noFill/>
            <a:ln>
              <a:noFill/>
            </a:ln>
          </p:spPr>
        </p:pic>
        <p:pic>
          <p:nvPicPr>
            <p:cNvPr id="1923" name="Google Shape;1923;p11"/>
            <p:cNvPicPr preferRelativeResize="0"/>
            <p:nvPr/>
          </p:nvPicPr>
          <p:blipFill>
            <a:blip r:embed="rId2">
              <a:alphaModFix/>
            </a:blip>
            <a:stretch>
              <a:fillRect/>
            </a:stretch>
          </p:blipFill>
          <p:spPr>
            <a:xfrm rot="-1059667">
              <a:off x="274285" y="5867650"/>
              <a:ext cx="554350" cy="554375"/>
            </a:xfrm>
            <a:prstGeom prst="rect">
              <a:avLst/>
            </a:prstGeom>
            <a:noFill/>
            <a:ln>
              <a:noFill/>
            </a:ln>
          </p:spPr>
        </p:pic>
        <p:sp>
          <p:nvSpPr>
            <p:cNvPr id="1924" name="Google Shape;1924;p11"/>
            <p:cNvSpPr/>
            <p:nvPr/>
          </p:nvSpPr>
          <p:spPr>
            <a:xfrm>
              <a:off x="2416509" y="6086364"/>
              <a:ext cx="250800" cy="2538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1925" name="Shape 1925"/>
        <p:cNvGrpSpPr/>
        <p:nvPr/>
      </p:nvGrpSpPr>
      <p:grpSpPr>
        <a:xfrm>
          <a:off x="0" y="0"/>
          <a:ext cx="0" cy="0"/>
          <a:chOff x="0" y="0"/>
          <a:chExt cx="0" cy="0"/>
        </a:xfrm>
      </p:grpSpPr>
      <p:sp>
        <p:nvSpPr>
          <p:cNvPr id="1926" name="Google Shape;1926;p12"/>
          <p:cNvSpPr txBox="1"/>
          <p:nvPr>
            <p:ph hasCustomPrompt="1" type="title"/>
          </p:nvPr>
        </p:nvSpPr>
        <p:spPr>
          <a:xfrm>
            <a:off x="1033500" y="2530550"/>
            <a:ext cx="27861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927" name="Google Shape;1927;p12"/>
          <p:cNvSpPr txBox="1"/>
          <p:nvPr>
            <p:ph idx="2" type="title"/>
          </p:nvPr>
        </p:nvSpPr>
        <p:spPr>
          <a:xfrm>
            <a:off x="1033500" y="1050575"/>
            <a:ext cx="101250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1928" name="Google Shape;1928;p12"/>
          <p:cNvSpPr txBox="1"/>
          <p:nvPr>
            <p:ph hasCustomPrompt="1" idx="3" type="title"/>
          </p:nvPr>
        </p:nvSpPr>
        <p:spPr>
          <a:xfrm>
            <a:off x="4625516" y="2530550"/>
            <a:ext cx="27861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929" name="Google Shape;1929;p12"/>
          <p:cNvSpPr txBox="1"/>
          <p:nvPr>
            <p:ph hasCustomPrompt="1" idx="4" type="title"/>
          </p:nvPr>
        </p:nvSpPr>
        <p:spPr>
          <a:xfrm>
            <a:off x="8372320" y="2530550"/>
            <a:ext cx="27861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930" name="Google Shape;1930;p12"/>
          <p:cNvSpPr txBox="1"/>
          <p:nvPr>
            <p:ph idx="1" type="body"/>
          </p:nvPr>
        </p:nvSpPr>
        <p:spPr>
          <a:xfrm>
            <a:off x="8372313" y="3772125"/>
            <a:ext cx="27861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1931" name="Google Shape;1931;p12"/>
          <p:cNvSpPr txBox="1"/>
          <p:nvPr>
            <p:ph idx="5" type="body"/>
          </p:nvPr>
        </p:nvSpPr>
        <p:spPr>
          <a:xfrm>
            <a:off x="4625524" y="3760975"/>
            <a:ext cx="27861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1932" name="Google Shape;1932;p12"/>
          <p:cNvSpPr txBox="1"/>
          <p:nvPr>
            <p:ph idx="6" type="body"/>
          </p:nvPr>
        </p:nvSpPr>
        <p:spPr>
          <a:xfrm>
            <a:off x="1033500" y="3760975"/>
            <a:ext cx="27861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1933" name="Google Shape;1933;p12"/>
          <p:cNvSpPr/>
          <p:nvPr/>
        </p:nvSpPr>
        <p:spPr>
          <a:xfrm>
            <a:off x="424350" y="395850"/>
            <a:ext cx="11343300" cy="6066300"/>
          </a:xfrm>
          <a:prstGeom prst="frame">
            <a:avLst>
              <a:gd fmla="val 3497" name="adj1"/>
            </a:avLst>
          </a:prstGeom>
          <a:solidFill>
            <a:srgbClr val="FFFFFF"/>
          </a:solidFill>
          <a:ln>
            <a:noFill/>
          </a:ln>
          <a:effectLst>
            <a:outerShdw blurRad="241300" rotWithShape="0" algn="bl" dir="18900000" dist="127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pic>
        <p:nvPicPr>
          <p:cNvPr id="1934" name="Google Shape;1934;p12"/>
          <p:cNvPicPr preferRelativeResize="0"/>
          <p:nvPr/>
        </p:nvPicPr>
        <p:blipFill rotWithShape="1">
          <a:blip r:embed="rId2">
            <a:alphaModFix/>
          </a:blip>
          <a:srcRect b="0" l="0" r="0" t="0"/>
          <a:stretch/>
        </p:blipFill>
        <p:spPr>
          <a:xfrm flipH="1" rot="2302007">
            <a:off x="10041396" y="-409935"/>
            <a:ext cx="1467939" cy="1315427"/>
          </a:xfrm>
          <a:prstGeom prst="rect">
            <a:avLst/>
          </a:prstGeom>
          <a:noFill/>
          <a:ln>
            <a:noFill/>
          </a:ln>
        </p:spPr>
      </p:pic>
      <p:pic>
        <p:nvPicPr>
          <p:cNvPr id="1935" name="Google Shape;1935;p12"/>
          <p:cNvPicPr preferRelativeResize="0"/>
          <p:nvPr/>
        </p:nvPicPr>
        <p:blipFill rotWithShape="1">
          <a:blip r:embed="rId2">
            <a:alphaModFix/>
          </a:blip>
          <a:srcRect b="0" l="0" r="0" t="0"/>
          <a:stretch/>
        </p:blipFill>
        <p:spPr>
          <a:xfrm flipH="1">
            <a:off x="9615276" y="25733"/>
            <a:ext cx="2053248" cy="1839923"/>
          </a:xfrm>
          <a:prstGeom prst="rect">
            <a:avLst/>
          </a:prstGeom>
          <a:noFill/>
          <a:ln>
            <a:noFill/>
          </a:ln>
        </p:spPr>
      </p:pic>
      <p:pic>
        <p:nvPicPr>
          <p:cNvPr id="1936" name="Google Shape;1936;p12"/>
          <p:cNvPicPr preferRelativeResize="0"/>
          <p:nvPr/>
        </p:nvPicPr>
        <p:blipFill rotWithShape="1">
          <a:blip r:embed="rId2">
            <a:alphaModFix/>
          </a:blip>
          <a:srcRect b="0" l="0" r="0" t="0"/>
          <a:stretch/>
        </p:blipFill>
        <p:spPr>
          <a:xfrm rot="4460244">
            <a:off x="10302288" y="235187"/>
            <a:ext cx="2053247" cy="1839924"/>
          </a:xfrm>
          <a:prstGeom prst="rect">
            <a:avLst/>
          </a:prstGeom>
          <a:noFill/>
          <a:ln>
            <a:noFill/>
          </a:ln>
        </p:spPr>
      </p:pic>
      <p:pic>
        <p:nvPicPr>
          <p:cNvPr id="1937" name="Google Shape;1937;p12"/>
          <p:cNvPicPr preferRelativeResize="0"/>
          <p:nvPr/>
        </p:nvPicPr>
        <p:blipFill rotWithShape="1">
          <a:blip r:embed="rId2">
            <a:alphaModFix/>
          </a:blip>
          <a:srcRect b="0" l="0" r="0" t="0"/>
          <a:stretch/>
        </p:blipFill>
        <p:spPr>
          <a:xfrm rot="1992518">
            <a:off x="11135371" y="580938"/>
            <a:ext cx="1959236" cy="1755679"/>
          </a:xfrm>
          <a:prstGeom prst="rect">
            <a:avLst/>
          </a:prstGeom>
          <a:noFill/>
          <a:ln>
            <a:noFill/>
          </a:ln>
        </p:spPr>
      </p:pic>
      <p:sp>
        <p:nvSpPr>
          <p:cNvPr id="1938" name="Google Shape;1938;p12"/>
          <p:cNvSpPr/>
          <p:nvPr/>
        </p:nvSpPr>
        <p:spPr>
          <a:xfrm rot="5400000">
            <a:off x="11295715" y="-119759"/>
            <a:ext cx="947700" cy="957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39" name="Google Shape;1939;p12"/>
          <p:cNvSpPr/>
          <p:nvPr/>
        </p:nvSpPr>
        <p:spPr>
          <a:xfrm rot="5400000">
            <a:off x="10473634" y="-43306"/>
            <a:ext cx="706800" cy="714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40" name="Google Shape;1940;p12"/>
          <p:cNvSpPr/>
          <p:nvPr/>
        </p:nvSpPr>
        <p:spPr>
          <a:xfrm rot="5400000">
            <a:off x="10942293" y="768582"/>
            <a:ext cx="591300" cy="5970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bg>
      <p:bgPr>
        <a:gradFill>
          <a:gsLst>
            <a:gs pos="0">
              <a:srgbClr val="FFFFFF"/>
            </a:gs>
            <a:gs pos="100000">
              <a:srgbClr val="D9D9D9"/>
            </a:gs>
          </a:gsLst>
          <a:path path="circle">
            <a:fillToRect b="50%" l="50%" r="50%" t="50%"/>
          </a:path>
          <a:tileRect/>
        </a:gradFill>
      </p:bgPr>
    </p:bg>
    <p:spTree>
      <p:nvGrpSpPr>
        <p:cNvPr id="1941" name="Shape 1941"/>
        <p:cNvGrpSpPr/>
        <p:nvPr/>
      </p:nvGrpSpPr>
      <p:grpSpPr>
        <a:xfrm>
          <a:off x="0" y="0"/>
          <a:ext cx="0" cy="0"/>
          <a:chOff x="0" y="0"/>
          <a:chExt cx="0" cy="0"/>
        </a:xfrm>
      </p:grpSpPr>
      <p:sp>
        <p:nvSpPr>
          <p:cNvPr id="1942" name="Google Shape;1942;p13"/>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1"/>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943" name="Google Shape;1943;p13"/>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1"/>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944" name="Google Shape;1944;p13"/>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1"/>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945" name="Google Shape;1945;p13"/>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1"/>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946" name="Google Shape;1946;p13"/>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1"/>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947" name="Google Shape;1947;p13"/>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1"/>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948" name="Google Shape;1948;p13"/>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accent1"/>
              </a:buClr>
              <a:buSzPts val="4000"/>
              <a:buFont typeface="Aldrich"/>
              <a:buNone/>
              <a:defRPr>
                <a:solidFill>
                  <a:schemeClr val="accent1"/>
                </a:solidFill>
              </a:defRPr>
            </a:lvl1pPr>
            <a:lvl2pPr lvl="1"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2pPr>
            <a:lvl3pPr lvl="2"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3pPr>
            <a:lvl4pPr lvl="3"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4pPr>
            <a:lvl5pPr lvl="4"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5pPr>
            <a:lvl6pPr lvl="5"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6pPr>
            <a:lvl7pPr lvl="6"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7pPr>
            <a:lvl8pPr lvl="7"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8pPr>
            <a:lvl9pPr lvl="8"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9pPr>
          </a:lstStyle>
          <a:p/>
        </p:txBody>
      </p:sp>
      <p:sp>
        <p:nvSpPr>
          <p:cNvPr id="1949" name="Google Shape;1949;p13"/>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b="1" sz="1600">
                <a:solidFill>
                  <a:schemeClr val="dk1"/>
                </a:solidFill>
              </a:defRPr>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950" name="Google Shape;1950;p13"/>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b="1" sz="1600">
                <a:solidFill>
                  <a:schemeClr val="dk1"/>
                </a:solidFill>
              </a:defRPr>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951" name="Google Shape;1951;p13"/>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b="1" sz="1600">
                <a:solidFill>
                  <a:schemeClr val="dk1"/>
                </a:solidFill>
              </a:defRPr>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952" name="Google Shape;1952;p13"/>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b="1" sz="1600">
                <a:solidFill>
                  <a:schemeClr val="dk1"/>
                </a:solidFill>
              </a:defRPr>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953" name="Google Shape;1953;p13"/>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b="1" sz="1600">
                <a:solidFill>
                  <a:schemeClr val="dk1"/>
                </a:solidFill>
              </a:defRPr>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954" name="Google Shape;1954;p13"/>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b="1" sz="1600">
                <a:solidFill>
                  <a:schemeClr val="dk1"/>
                </a:solidFill>
              </a:defRPr>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grpSp>
        <p:nvGrpSpPr>
          <p:cNvPr id="1955" name="Google Shape;1955;p13"/>
          <p:cNvGrpSpPr/>
          <p:nvPr/>
        </p:nvGrpSpPr>
        <p:grpSpPr>
          <a:xfrm>
            <a:off x="-279403" y="3486421"/>
            <a:ext cx="2556719" cy="3713800"/>
            <a:chOff x="-279403" y="3486421"/>
            <a:chExt cx="2556719" cy="3713800"/>
          </a:xfrm>
        </p:grpSpPr>
        <p:pic>
          <p:nvPicPr>
            <p:cNvPr id="1956" name="Google Shape;1956;p13"/>
            <p:cNvPicPr preferRelativeResize="0"/>
            <p:nvPr/>
          </p:nvPicPr>
          <p:blipFill rotWithShape="1">
            <a:blip r:embed="rId2">
              <a:alphaModFix/>
            </a:blip>
            <a:srcRect b="0" l="0" r="0" t="0"/>
            <a:stretch/>
          </p:blipFill>
          <p:spPr>
            <a:xfrm>
              <a:off x="-159675" y="3881700"/>
              <a:ext cx="2324055" cy="3105926"/>
            </a:xfrm>
            <a:prstGeom prst="rect">
              <a:avLst/>
            </a:prstGeom>
            <a:noFill/>
            <a:ln>
              <a:noFill/>
            </a:ln>
          </p:spPr>
        </p:pic>
        <p:pic>
          <p:nvPicPr>
            <p:cNvPr id="1957" name="Google Shape;1957;p13"/>
            <p:cNvPicPr preferRelativeResize="0"/>
            <p:nvPr/>
          </p:nvPicPr>
          <p:blipFill>
            <a:blip r:embed="rId3">
              <a:alphaModFix/>
            </a:blip>
            <a:stretch>
              <a:fillRect/>
            </a:stretch>
          </p:blipFill>
          <p:spPr>
            <a:xfrm rot="-450392">
              <a:off x="269297" y="5248611"/>
              <a:ext cx="275012" cy="275026"/>
            </a:xfrm>
            <a:prstGeom prst="rect">
              <a:avLst/>
            </a:prstGeom>
            <a:noFill/>
            <a:ln>
              <a:noFill/>
            </a:ln>
          </p:spPr>
        </p:pic>
        <p:pic>
          <p:nvPicPr>
            <p:cNvPr id="1958" name="Google Shape;1958;p13"/>
            <p:cNvPicPr preferRelativeResize="0"/>
            <p:nvPr/>
          </p:nvPicPr>
          <p:blipFill rotWithShape="1">
            <a:blip r:embed="rId4">
              <a:alphaModFix/>
            </a:blip>
            <a:srcRect b="0" l="0" r="0" t="0"/>
            <a:stretch/>
          </p:blipFill>
          <p:spPr>
            <a:xfrm flipH="1" rot="2267765">
              <a:off x="264424" y="5341021"/>
              <a:ext cx="360365" cy="322924"/>
            </a:xfrm>
            <a:prstGeom prst="rect">
              <a:avLst/>
            </a:prstGeom>
            <a:noFill/>
            <a:ln>
              <a:noFill/>
            </a:ln>
          </p:spPr>
        </p:pic>
        <p:pic>
          <p:nvPicPr>
            <p:cNvPr id="1959" name="Google Shape;1959;p13"/>
            <p:cNvPicPr preferRelativeResize="0"/>
            <p:nvPr/>
          </p:nvPicPr>
          <p:blipFill>
            <a:blip r:embed="rId3">
              <a:alphaModFix/>
            </a:blip>
            <a:stretch>
              <a:fillRect/>
            </a:stretch>
          </p:blipFill>
          <p:spPr>
            <a:xfrm rot="385897">
              <a:off x="87985" y="5713315"/>
              <a:ext cx="275012" cy="275026"/>
            </a:xfrm>
            <a:prstGeom prst="rect">
              <a:avLst/>
            </a:prstGeom>
            <a:noFill/>
            <a:ln>
              <a:noFill/>
            </a:ln>
          </p:spPr>
        </p:pic>
        <p:pic>
          <p:nvPicPr>
            <p:cNvPr id="1960" name="Google Shape;1960;p13"/>
            <p:cNvPicPr preferRelativeResize="0"/>
            <p:nvPr/>
          </p:nvPicPr>
          <p:blipFill>
            <a:blip r:embed="rId3">
              <a:alphaModFix/>
            </a:blip>
            <a:stretch>
              <a:fillRect/>
            </a:stretch>
          </p:blipFill>
          <p:spPr>
            <a:xfrm>
              <a:off x="1002072" y="4666516"/>
              <a:ext cx="275012" cy="275026"/>
            </a:xfrm>
            <a:prstGeom prst="rect">
              <a:avLst/>
            </a:prstGeom>
            <a:noFill/>
            <a:ln>
              <a:noFill/>
            </a:ln>
          </p:spPr>
        </p:pic>
        <p:grpSp>
          <p:nvGrpSpPr>
            <p:cNvPr id="1961" name="Google Shape;1961;p13"/>
            <p:cNvGrpSpPr/>
            <p:nvPr/>
          </p:nvGrpSpPr>
          <p:grpSpPr>
            <a:xfrm>
              <a:off x="-76103" y="4029454"/>
              <a:ext cx="2353418" cy="2713426"/>
              <a:chOff x="4662540" y="1776391"/>
              <a:chExt cx="2867924" cy="3306637"/>
            </a:xfrm>
          </p:grpSpPr>
          <p:sp>
            <p:nvSpPr>
              <p:cNvPr id="1962" name="Google Shape;1962;p13"/>
              <p:cNvSpPr/>
              <p:nvPr/>
            </p:nvSpPr>
            <p:spPr>
              <a:xfrm>
                <a:off x="5785537" y="2008328"/>
                <a:ext cx="47815" cy="47827"/>
              </a:xfrm>
              <a:custGeom>
                <a:rect b="b" l="l" r="r" t="t"/>
                <a:pathLst>
                  <a:path extrusionOk="0" h="47827" w="47815">
                    <a:moveTo>
                      <a:pt x="-157" y="22289"/>
                    </a:moveTo>
                    <a:cubicBezTo>
                      <a:pt x="-938" y="35472"/>
                      <a:pt x="9111" y="46787"/>
                      <a:pt x="22284" y="47578"/>
                    </a:cubicBezTo>
                    <a:cubicBezTo>
                      <a:pt x="35466" y="48359"/>
                      <a:pt x="46792" y="38310"/>
                      <a:pt x="47573" y="25128"/>
                    </a:cubicBezTo>
                    <a:cubicBezTo>
                      <a:pt x="48363" y="11954"/>
                      <a:pt x="38314" y="629"/>
                      <a:pt x="25132" y="-152"/>
                    </a:cubicBezTo>
                    <a:cubicBezTo>
                      <a:pt x="24865" y="-171"/>
                      <a:pt x="24589" y="-180"/>
                      <a:pt x="24322" y="-190"/>
                    </a:cubicBezTo>
                    <a:cubicBezTo>
                      <a:pt x="11378" y="-676"/>
                      <a:pt x="462" y="9354"/>
                      <a:pt x="-157" y="2228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63" name="Google Shape;1963;p13"/>
              <p:cNvSpPr/>
              <p:nvPr/>
            </p:nvSpPr>
            <p:spPr>
              <a:xfrm>
                <a:off x="5820095" y="2020120"/>
                <a:ext cx="3906" cy="7123"/>
              </a:xfrm>
              <a:custGeom>
                <a:rect b="b" l="l" r="r" t="t"/>
                <a:pathLst>
                  <a:path extrusionOk="0" h="7123" w="3906">
                    <a:moveTo>
                      <a:pt x="337" y="3925"/>
                    </a:moveTo>
                    <a:cubicBezTo>
                      <a:pt x="1099" y="5830"/>
                      <a:pt x="2337" y="7164"/>
                      <a:pt x="3099" y="6878"/>
                    </a:cubicBezTo>
                    <a:cubicBezTo>
                      <a:pt x="3861" y="6592"/>
                      <a:pt x="3956" y="4782"/>
                      <a:pt x="3099" y="2877"/>
                    </a:cubicBezTo>
                    <a:cubicBezTo>
                      <a:pt x="2242" y="973"/>
                      <a:pt x="1099" y="-456"/>
                      <a:pt x="337" y="-170"/>
                    </a:cubicBezTo>
                    <a:cubicBezTo>
                      <a:pt x="-425" y="115"/>
                      <a:pt x="-330" y="1925"/>
                      <a:pt x="337"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64" name="Google Shape;1964;p13"/>
              <p:cNvSpPr/>
              <p:nvPr/>
            </p:nvSpPr>
            <p:spPr>
              <a:xfrm>
                <a:off x="5835638" y="2004324"/>
                <a:ext cx="47815" cy="47830"/>
              </a:xfrm>
              <a:custGeom>
                <a:rect b="b" l="l" r="r" t="t"/>
                <a:pathLst>
                  <a:path extrusionOk="0" h="47830" w="47815">
                    <a:moveTo>
                      <a:pt x="-157" y="22292"/>
                    </a:moveTo>
                    <a:cubicBezTo>
                      <a:pt x="-938" y="35475"/>
                      <a:pt x="9111" y="46791"/>
                      <a:pt x="22284" y="47581"/>
                    </a:cubicBezTo>
                    <a:cubicBezTo>
                      <a:pt x="35467" y="48362"/>
                      <a:pt x="46792" y="38313"/>
                      <a:pt x="47573" y="25131"/>
                    </a:cubicBezTo>
                    <a:cubicBezTo>
                      <a:pt x="48354" y="11958"/>
                      <a:pt x="38305" y="633"/>
                      <a:pt x="25132" y="-149"/>
                    </a:cubicBezTo>
                    <a:cubicBezTo>
                      <a:pt x="24856" y="-168"/>
                      <a:pt x="24589" y="-177"/>
                      <a:pt x="24322" y="-187"/>
                    </a:cubicBezTo>
                    <a:cubicBezTo>
                      <a:pt x="11359" y="-720"/>
                      <a:pt x="405" y="9329"/>
                      <a:pt x="-157" y="2229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65" name="Google Shape;1965;p13"/>
              <p:cNvSpPr/>
              <p:nvPr/>
            </p:nvSpPr>
            <p:spPr>
              <a:xfrm>
                <a:off x="5870196" y="2016119"/>
                <a:ext cx="3906" cy="7121"/>
              </a:xfrm>
              <a:custGeom>
                <a:rect b="b" l="l" r="r" t="t"/>
                <a:pathLst>
                  <a:path extrusionOk="0" h="7121" w="3906">
                    <a:moveTo>
                      <a:pt x="337" y="3830"/>
                    </a:moveTo>
                    <a:cubicBezTo>
                      <a:pt x="1099" y="5735"/>
                      <a:pt x="2337" y="7164"/>
                      <a:pt x="3099" y="6878"/>
                    </a:cubicBezTo>
                    <a:cubicBezTo>
                      <a:pt x="3861" y="6592"/>
                      <a:pt x="3956" y="4782"/>
                      <a:pt x="3099" y="2878"/>
                    </a:cubicBezTo>
                    <a:cubicBezTo>
                      <a:pt x="2242" y="973"/>
                      <a:pt x="1099" y="-456"/>
                      <a:pt x="337" y="-170"/>
                    </a:cubicBezTo>
                    <a:cubicBezTo>
                      <a:pt x="-425" y="115"/>
                      <a:pt x="-330" y="1925"/>
                      <a:pt x="337"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66" name="Google Shape;1966;p13"/>
              <p:cNvSpPr/>
              <p:nvPr/>
            </p:nvSpPr>
            <p:spPr>
              <a:xfrm>
                <a:off x="5882220" y="1991183"/>
                <a:ext cx="47624" cy="47632"/>
              </a:xfrm>
              <a:custGeom>
                <a:rect b="b" l="l" r="r" t="t"/>
                <a:pathLst>
                  <a:path extrusionOk="0" h="47632" w="47624">
                    <a:moveTo>
                      <a:pt x="-162" y="22289"/>
                    </a:moveTo>
                    <a:cubicBezTo>
                      <a:pt x="-895" y="35424"/>
                      <a:pt x="9153" y="46654"/>
                      <a:pt x="22288" y="47387"/>
                    </a:cubicBezTo>
                    <a:cubicBezTo>
                      <a:pt x="35423" y="48121"/>
                      <a:pt x="46654" y="38072"/>
                      <a:pt x="47387" y="24937"/>
                    </a:cubicBezTo>
                    <a:cubicBezTo>
                      <a:pt x="48120" y="11812"/>
                      <a:pt x="38071" y="572"/>
                      <a:pt x="24937" y="-161"/>
                    </a:cubicBezTo>
                    <a:cubicBezTo>
                      <a:pt x="24698" y="-171"/>
                      <a:pt x="24460" y="-180"/>
                      <a:pt x="24222" y="-190"/>
                    </a:cubicBezTo>
                    <a:cubicBezTo>
                      <a:pt x="11297" y="-676"/>
                      <a:pt x="410" y="9364"/>
                      <a:pt x="-162" y="2228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67" name="Google Shape;1967;p13"/>
              <p:cNvSpPr/>
              <p:nvPr/>
            </p:nvSpPr>
            <p:spPr>
              <a:xfrm>
                <a:off x="5916678" y="2002975"/>
                <a:ext cx="3906" cy="7123"/>
              </a:xfrm>
              <a:custGeom>
                <a:rect b="b" l="l" r="r" t="t"/>
                <a:pathLst>
                  <a:path extrusionOk="0" h="7123" w="3906">
                    <a:moveTo>
                      <a:pt x="337" y="3925"/>
                    </a:moveTo>
                    <a:cubicBezTo>
                      <a:pt x="1099" y="5830"/>
                      <a:pt x="2337" y="7164"/>
                      <a:pt x="3099" y="6878"/>
                    </a:cubicBezTo>
                    <a:cubicBezTo>
                      <a:pt x="3861" y="6592"/>
                      <a:pt x="3956" y="4783"/>
                      <a:pt x="3099" y="2877"/>
                    </a:cubicBezTo>
                    <a:cubicBezTo>
                      <a:pt x="2242" y="973"/>
                      <a:pt x="1099" y="-456"/>
                      <a:pt x="337" y="-170"/>
                    </a:cubicBezTo>
                    <a:cubicBezTo>
                      <a:pt x="-425" y="115"/>
                      <a:pt x="-330" y="1925"/>
                      <a:pt x="337"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68" name="Google Shape;1968;p13"/>
              <p:cNvSpPr/>
              <p:nvPr/>
            </p:nvSpPr>
            <p:spPr>
              <a:xfrm>
                <a:off x="5928793" y="1973364"/>
                <a:ext cx="47815" cy="47835"/>
              </a:xfrm>
              <a:custGeom>
                <a:rect b="b" l="l" r="r" t="t"/>
                <a:pathLst>
                  <a:path extrusionOk="0" h="47835" w="47815">
                    <a:moveTo>
                      <a:pt x="-157" y="22297"/>
                    </a:moveTo>
                    <a:cubicBezTo>
                      <a:pt x="-938" y="35480"/>
                      <a:pt x="9111" y="46795"/>
                      <a:pt x="22284" y="47586"/>
                    </a:cubicBezTo>
                    <a:cubicBezTo>
                      <a:pt x="35467" y="48367"/>
                      <a:pt x="46792" y="38318"/>
                      <a:pt x="47573" y="25135"/>
                    </a:cubicBezTo>
                    <a:cubicBezTo>
                      <a:pt x="48354" y="11962"/>
                      <a:pt x="38305" y="637"/>
                      <a:pt x="25132" y="-144"/>
                    </a:cubicBezTo>
                    <a:cubicBezTo>
                      <a:pt x="24856" y="-163"/>
                      <a:pt x="24589" y="-173"/>
                      <a:pt x="24322" y="-182"/>
                    </a:cubicBezTo>
                    <a:cubicBezTo>
                      <a:pt x="11397" y="-773"/>
                      <a:pt x="434" y="9229"/>
                      <a:pt x="-147" y="22164"/>
                    </a:cubicBezTo>
                    <a:cubicBezTo>
                      <a:pt x="-157" y="22202"/>
                      <a:pt x="-157" y="22249"/>
                      <a:pt x="-157" y="2229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69" name="Google Shape;1969;p13"/>
              <p:cNvSpPr/>
              <p:nvPr/>
            </p:nvSpPr>
            <p:spPr>
              <a:xfrm>
                <a:off x="5963280" y="1985159"/>
                <a:ext cx="4012" cy="7125"/>
              </a:xfrm>
              <a:custGeom>
                <a:rect b="b" l="l" r="r" t="t"/>
                <a:pathLst>
                  <a:path extrusionOk="0" h="7125" w="4012">
                    <a:moveTo>
                      <a:pt x="408" y="3834"/>
                    </a:moveTo>
                    <a:cubicBezTo>
                      <a:pt x="1075" y="5739"/>
                      <a:pt x="2313" y="7168"/>
                      <a:pt x="3170" y="6882"/>
                    </a:cubicBezTo>
                    <a:cubicBezTo>
                      <a:pt x="4028" y="6597"/>
                      <a:pt x="4028" y="4787"/>
                      <a:pt x="3170" y="2787"/>
                    </a:cubicBezTo>
                    <a:cubicBezTo>
                      <a:pt x="2313" y="786"/>
                      <a:pt x="1265" y="-452"/>
                      <a:pt x="408" y="-166"/>
                    </a:cubicBezTo>
                    <a:cubicBezTo>
                      <a:pt x="-449" y="120"/>
                      <a:pt x="-354" y="1548"/>
                      <a:pt x="408"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70" name="Google Shape;1970;p13"/>
              <p:cNvSpPr/>
              <p:nvPr/>
            </p:nvSpPr>
            <p:spPr>
              <a:xfrm>
                <a:off x="5973941" y="1952223"/>
                <a:ext cx="47815" cy="47830"/>
              </a:xfrm>
              <a:custGeom>
                <a:rect b="b" l="l" r="r" t="t"/>
                <a:pathLst>
                  <a:path extrusionOk="0" h="47830" w="47815">
                    <a:moveTo>
                      <a:pt x="-157" y="22292"/>
                    </a:moveTo>
                    <a:cubicBezTo>
                      <a:pt x="-938" y="35475"/>
                      <a:pt x="9111" y="46791"/>
                      <a:pt x="22284" y="47581"/>
                    </a:cubicBezTo>
                    <a:cubicBezTo>
                      <a:pt x="35466" y="48362"/>
                      <a:pt x="46792" y="38313"/>
                      <a:pt x="47573" y="25131"/>
                    </a:cubicBezTo>
                    <a:cubicBezTo>
                      <a:pt x="48363" y="11958"/>
                      <a:pt x="38314" y="633"/>
                      <a:pt x="25132" y="-149"/>
                    </a:cubicBezTo>
                    <a:cubicBezTo>
                      <a:pt x="24865" y="-168"/>
                      <a:pt x="24589" y="-177"/>
                      <a:pt x="24322" y="-187"/>
                    </a:cubicBezTo>
                    <a:cubicBezTo>
                      <a:pt x="11359" y="-720"/>
                      <a:pt x="405" y="9329"/>
                      <a:pt x="-157" y="2229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71" name="Google Shape;1971;p13"/>
              <p:cNvSpPr/>
              <p:nvPr/>
            </p:nvSpPr>
            <p:spPr>
              <a:xfrm>
                <a:off x="6008369" y="1963750"/>
                <a:ext cx="3786" cy="7105"/>
              </a:xfrm>
              <a:custGeom>
                <a:rect b="b" l="l" r="r" t="t"/>
                <a:pathLst>
                  <a:path extrusionOk="0" h="7105" w="3786">
                    <a:moveTo>
                      <a:pt x="181" y="3907"/>
                    </a:moveTo>
                    <a:cubicBezTo>
                      <a:pt x="848" y="5812"/>
                      <a:pt x="2086" y="7145"/>
                      <a:pt x="2944" y="6860"/>
                    </a:cubicBezTo>
                    <a:cubicBezTo>
                      <a:pt x="3801" y="6574"/>
                      <a:pt x="3801" y="4764"/>
                      <a:pt x="2944" y="2859"/>
                    </a:cubicBezTo>
                    <a:cubicBezTo>
                      <a:pt x="2086" y="954"/>
                      <a:pt x="1039" y="-379"/>
                      <a:pt x="181" y="-189"/>
                    </a:cubicBezTo>
                    <a:cubicBezTo>
                      <a:pt x="-676" y="2"/>
                      <a:pt x="181" y="2192"/>
                      <a:pt x="181" y="39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72" name="Google Shape;1972;p13"/>
              <p:cNvSpPr/>
              <p:nvPr/>
            </p:nvSpPr>
            <p:spPr>
              <a:xfrm>
                <a:off x="6014422" y="1923080"/>
                <a:ext cx="47815" cy="47827"/>
              </a:xfrm>
              <a:custGeom>
                <a:rect b="b" l="l" r="r" t="t"/>
                <a:pathLst>
                  <a:path extrusionOk="0" h="47827" w="47815">
                    <a:moveTo>
                      <a:pt x="-157" y="22289"/>
                    </a:moveTo>
                    <a:cubicBezTo>
                      <a:pt x="-938" y="35472"/>
                      <a:pt x="9111" y="46787"/>
                      <a:pt x="22284" y="47578"/>
                    </a:cubicBezTo>
                    <a:cubicBezTo>
                      <a:pt x="35466" y="48359"/>
                      <a:pt x="46792" y="38310"/>
                      <a:pt x="47573" y="25127"/>
                    </a:cubicBezTo>
                    <a:cubicBezTo>
                      <a:pt x="48363" y="11954"/>
                      <a:pt x="38314" y="629"/>
                      <a:pt x="25132" y="-152"/>
                    </a:cubicBezTo>
                    <a:cubicBezTo>
                      <a:pt x="24865" y="-171"/>
                      <a:pt x="24589" y="-181"/>
                      <a:pt x="24322" y="-190"/>
                    </a:cubicBezTo>
                    <a:cubicBezTo>
                      <a:pt x="11378" y="-676"/>
                      <a:pt x="462" y="9354"/>
                      <a:pt x="-157" y="2228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73" name="Google Shape;1973;p13"/>
              <p:cNvSpPr/>
              <p:nvPr/>
            </p:nvSpPr>
            <p:spPr>
              <a:xfrm>
                <a:off x="6048981" y="1935252"/>
                <a:ext cx="3906" cy="7123"/>
              </a:xfrm>
              <a:custGeom>
                <a:rect b="b" l="l" r="r" t="t"/>
                <a:pathLst>
                  <a:path extrusionOk="0" h="7123" w="3906">
                    <a:moveTo>
                      <a:pt x="337" y="3830"/>
                    </a:moveTo>
                    <a:cubicBezTo>
                      <a:pt x="1099" y="5830"/>
                      <a:pt x="2337" y="7164"/>
                      <a:pt x="3099" y="6878"/>
                    </a:cubicBezTo>
                    <a:cubicBezTo>
                      <a:pt x="3861" y="6592"/>
                      <a:pt x="3956" y="4783"/>
                      <a:pt x="3099" y="2877"/>
                    </a:cubicBezTo>
                    <a:cubicBezTo>
                      <a:pt x="2242" y="973"/>
                      <a:pt x="1099" y="-456"/>
                      <a:pt x="337" y="-170"/>
                    </a:cubicBezTo>
                    <a:cubicBezTo>
                      <a:pt x="-425" y="115"/>
                      <a:pt x="-330" y="1544"/>
                      <a:pt x="337"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74" name="Google Shape;1974;p13"/>
              <p:cNvSpPr/>
              <p:nvPr/>
            </p:nvSpPr>
            <p:spPr>
              <a:xfrm>
                <a:off x="6052337" y="1896978"/>
                <a:ext cx="47814" cy="47825"/>
              </a:xfrm>
              <a:custGeom>
                <a:rect b="b" l="l" r="r" t="t"/>
                <a:pathLst>
                  <a:path extrusionOk="0" h="47825" w="47814">
                    <a:moveTo>
                      <a:pt x="-162" y="22388"/>
                    </a:moveTo>
                    <a:cubicBezTo>
                      <a:pt x="-895" y="35570"/>
                      <a:pt x="9201" y="46848"/>
                      <a:pt x="22384" y="47581"/>
                    </a:cubicBezTo>
                    <a:cubicBezTo>
                      <a:pt x="35566" y="48315"/>
                      <a:pt x="46844" y="38218"/>
                      <a:pt x="47577" y="25035"/>
                    </a:cubicBezTo>
                    <a:cubicBezTo>
                      <a:pt x="48311" y="11853"/>
                      <a:pt x="38214" y="575"/>
                      <a:pt x="25032" y="-158"/>
                    </a:cubicBezTo>
                    <a:cubicBezTo>
                      <a:pt x="24794" y="-168"/>
                      <a:pt x="24555" y="-177"/>
                      <a:pt x="24317" y="-187"/>
                    </a:cubicBezTo>
                    <a:cubicBezTo>
                      <a:pt x="11335" y="-720"/>
                      <a:pt x="371" y="9367"/>
                      <a:pt x="-162" y="22349"/>
                    </a:cubicBezTo>
                    <a:cubicBezTo>
                      <a:pt x="-162" y="22359"/>
                      <a:pt x="-162" y="22378"/>
                      <a:pt x="-162" y="2238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75" name="Google Shape;1975;p13"/>
              <p:cNvSpPr/>
              <p:nvPr/>
            </p:nvSpPr>
            <p:spPr>
              <a:xfrm>
                <a:off x="6089462" y="1908868"/>
                <a:ext cx="3906" cy="7123"/>
              </a:xfrm>
              <a:custGeom>
                <a:rect b="b" l="l" r="r" t="t"/>
                <a:pathLst>
                  <a:path extrusionOk="0" h="7123" w="3906">
                    <a:moveTo>
                      <a:pt x="337" y="3925"/>
                    </a:moveTo>
                    <a:cubicBezTo>
                      <a:pt x="1099" y="5830"/>
                      <a:pt x="2337" y="7164"/>
                      <a:pt x="3099" y="6878"/>
                    </a:cubicBezTo>
                    <a:cubicBezTo>
                      <a:pt x="3861" y="6592"/>
                      <a:pt x="3956" y="4783"/>
                      <a:pt x="3099" y="2878"/>
                    </a:cubicBezTo>
                    <a:cubicBezTo>
                      <a:pt x="2242" y="973"/>
                      <a:pt x="1099" y="-456"/>
                      <a:pt x="337" y="-170"/>
                    </a:cubicBezTo>
                    <a:cubicBezTo>
                      <a:pt x="-425" y="115"/>
                      <a:pt x="-330" y="1639"/>
                      <a:pt x="337"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76" name="Google Shape;1976;p13"/>
              <p:cNvSpPr/>
              <p:nvPr/>
            </p:nvSpPr>
            <p:spPr>
              <a:xfrm>
                <a:off x="6089865" y="1860497"/>
                <a:ext cx="47814" cy="47825"/>
              </a:xfrm>
              <a:custGeom>
                <a:rect b="b" l="l" r="r" t="t"/>
                <a:pathLst>
                  <a:path extrusionOk="0" h="47825" w="47814">
                    <a:moveTo>
                      <a:pt x="-162" y="22388"/>
                    </a:moveTo>
                    <a:cubicBezTo>
                      <a:pt x="-895" y="35570"/>
                      <a:pt x="9201" y="46848"/>
                      <a:pt x="22384" y="47581"/>
                    </a:cubicBezTo>
                    <a:cubicBezTo>
                      <a:pt x="35566" y="48315"/>
                      <a:pt x="46844" y="38218"/>
                      <a:pt x="47577" y="25036"/>
                    </a:cubicBezTo>
                    <a:cubicBezTo>
                      <a:pt x="48311" y="11853"/>
                      <a:pt x="38214" y="575"/>
                      <a:pt x="25032" y="-158"/>
                    </a:cubicBezTo>
                    <a:cubicBezTo>
                      <a:pt x="24794" y="-168"/>
                      <a:pt x="24555" y="-177"/>
                      <a:pt x="24317" y="-187"/>
                    </a:cubicBezTo>
                    <a:cubicBezTo>
                      <a:pt x="11335" y="-720"/>
                      <a:pt x="371" y="9367"/>
                      <a:pt x="-162" y="22349"/>
                    </a:cubicBezTo>
                    <a:cubicBezTo>
                      <a:pt x="-162" y="22359"/>
                      <a:pt x="-162" y="22378"/>
                      <a:pt x="-162" y="2238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77" name="Google Shape;1977;p13"/>
              <p:cNvSpPr/>
              <p:nvPr/>
            </p:nvSpPr>
            <p:spPr>
              <a:xfrm>
                <a:off x="6127014" y="1872405"/>
                <a:ext cx="4012" cy="7105"/>
              </a:xfrm>
              <a:custGeom>
                <a:rect b="b" l="l" r="r" t="t"/>
                <a:pathLst>
                  <a:path extrusionOk="0" h="7105" w="4012">
                    <a:moveTo>
                      <a:pt x="408" y="3907"/>
                    </a:moveTo>
                    <a:cubicBezTo>
                      <a:pt x="1075" y="5812"/>
                      <a:pt x="2313" y="7145"/>
                      <a:pt x="3170" y="6860"/>
                    </a:cubicBezTo>
                    <a:cubicBezTo>
                      <a:pt x="4027" y="6574"/>
                      <a:pt x="4027" y="4764"/>
                      <a:pt x="3170" y="2859"/>
                    </a:cubicBezTo>
                    <a:cubicBezTo>
                      <a:pt x="2313" y="954"/>
                      <a:pt x="1265" y="-379"/>
                      <a:pt x="408" y="-189"/>
                    </a:cubicBezTo>
                    <a:cubicBezTo>
                      <a:pt x="-449" y="2"/>
                      <a:pt x="-354" y="1907"/>
                      <a:pt x="408" y="39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78" name="Google Shape;1978;p13"/>
              <p:cNvSpPr/>
              <p:nvPr/>
            </p:nvSpPr>
            <p:spPr>
              <a:xfrm>
                <a:off x="6124341" y="1821540"/>
                <a:ext cx="47815" cy="47830"/>
              </a:xfrm>
              <a:custGeom>
                <a:rect b="b" l="l" r="r" t="t"/>
                <a:pathLst>
                  <a:path extrusionOk="0" h="47830" w="47815">
                    <a:moveTo>
                      <a:pt x="-157" y="22292"/>
                    </a:moveTo>
                    <a:cubicBezTo>
                      <a:pt x="-938" y="35475"/>
                      <a:pt x="9111" y="46791"/>
                      <a:pt x="22284" y="47581"/>
                    </a:cubicBezTo>
                    <a:cubicBezTo>
                      <a:pt x="35466" y="48362"/>
                      <a:pt x="46792" y="38314"/>
                      <a:pt x="47573" y="25131"/>
                    </a:cubicBezTo>
                    <a:cubicBezTo>
                      <a:pt x="48363" y="11958"/>
                      <a:pt x="38314" y="633"/>
                      <a:pt x="25132" y="-149"/>
                    </a:cubicBezTo>
                    <a:cubicBezTo>
                      <a:pt x="24865" y="-168"/>
                      <a:pt x="24589" y="-177"/>
                      <a:pt x="24322" y="-187"/>
                    </a:cubicBezTo>
                    <a:cubicBezTo>
                      <a:pt x="11359" y="-720"/>
                      <a:pt x="405" y="9329"/>
                      <a:pt x="-157" y="2229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79" name="Google Shape;1979;p13"/>
              <p:cNvSpPr/>
              <p:nvPr/>
            </p:nvSpPr>
            <p:spPr>
              <a:xfrm>
                <a:off x="6161400" y="1833525"/>
                <a:ext cx="3977" cy="7123"/>
              </a:xfrm>
              <a:custGeom>
                <a:rect b="b" l="l" r="r" t="t"/>
                <a:pathLst>
                  <a:path extrusionOk="0" h="7123" w="3977">
                    <a:moveTo>
                      <a:pt x="408" y="3925"/>
                    </a:moveTo>
                    <a:cubicBezTo>
                      <a:pt x="1170" y="5830"/>
                      <a:pt x="2408" y="7164"/>
                      <a:pt x="3170" y="6878"/>
                    </a:cubicBezTo>
                    <a:cubicBezTo>
                      <a:pt x="3932" y="6592"/>
                      <a:pt x="4028" y="4783"/>
                      <a:pt x="3170" y="2878"/>
                    </a:cubicBezTo>
                    <a:cubicBezTo>
                      <a:pt x="2313" y="973"/>
                      <a:pt x="1170" y="-456"/>
                      <a:pt x="408" y="-170"/>
                    </a:cubicBezTo>
                    <a:cubicBezTo>
                      <a:pt x="-354" y="115"/>
                      <a:pt x="-449" y="1925"/>
                      <a:pt x="408"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80" name="Google Shape;1980;p13"/>
              <p:cNvSpPr/>
              <p:nvPr/>
            </p:nvSpPr>
            <p:spPr>
              <a:xfrm>
                <a:off x="6158917" y="1776391"/>
                <a:ext cx="47815" cy="47830"/>
              </a:xfrm>
              <a:custGeom>
                <a:rect b="b" l="l" r="r" t="t"/>
                <a:pathLst>
                  <a:path extrusionOk="0" h="47830" w="47815">
                    <a:moveTo>
                      <a:pt x="-157" y="22292"/>
                    </a:moveTo>
                    <a:cubicBezTo>
                      <a:pt x="-938" y="35475"/>
                      <a:pt x="9111" y="46791"/>
                      <a:pt x="22284" y="47581"/>
                    </a:cubicBezTo>
                    <a:cubicBezTo>
                      <a:pt x="35467" y="48362"/>
                      <a:pt x="46792" y="38314"/>
                      <a:pt x="47573" y="25131"/>
                    </a:cubicBezTo>
                    <a:cubicBezTo>
                      <a:pt x="48354" y="11958"/>
                      <a:pt x="38314" y="633"/>
                      <a:pt x="25132" y="-148"/>
                    </a:cubicBezTo>
                    <a:cubicBezTo>
                      <a:pt x="24856" y="-168"/>
                      <a:pt x="24589" y="-177"/>
                      <a:pt x="24322" y="-187"/>
                    </a:cubicBezTo>
                    <a:cubicBezTo>
                      <a:pt x="11359" y="-720"/>
                      <a:pt x="405" y="9329"/>
                      <a:pt x="-157" y="2229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81" name="Google Shape;1981;p13"/>
              <p:cNvSpPr/>
              <p:nvPr/>
            </p:nvSpPr>
            <p:spPr>
              <a:xfrm>
                <a:off x="6196071" y="1788281"/>
                <a:ext cx="4012" cy="7123"/>
              </a:xfrm>
              <a:custGeom>
                <a:rect b="b" l="l" r="r" t="t"/>
                <a:pathLst>
                  <a:path extrusionOk="0" h="7123" w="4012">
                    <a:moveTo>
                      <a:pt x="408" y="3925"/>
                    </a:moveTo>
                    <a:cubicBezTo>
                      <a:pt x="1075" y="5830"/>
                      <a:pt x="2313" y="7164"/>
                      <a:pt x="3170" y="6878"/>
                    </a:cubicBezTo>
                    <a:cubicBezTo>
                      <a:pt x="4027" y="6592"/>
                      <a:pt x="4027" y="4783"/>
                      <a:pt x="3170" y="2878"/>
                    </a:cubicBezTo>
                    <a:cubicBezTo>
                      <a:pt x="2313" y="973"/>
                      <a:pt x="1265" y="-456"/>
                      <a:pt x="408" y="-170"/>
                    </a:cubicBezTo>
                    <a:cubicBezTo>
                      <a:pt x="-449" y="115"/>
                      <a:pt x="-354" y="1925"/>
                      <a:pt x="408"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82" name="Google Shape;1982;p13"/>
              <p:cNvSpPr/>
              <p:nvPr/>
            </p:nvSpPr>
            <p:spPr>
              <a:xfrm>
                <a:off x="5531398" y="2796437"/>
                <a:ext cx="47657" cy="47628"/>
              </a:xfrm>
              <a:custGeom>
                <a:rect b="b" l="l" r="r" t="t"/>
                <a:pathLst>
                  <a:path extrusionOk="0" h="47628" w="47657">
                    <a:moveTo>
                      <a:pt x="-50" y="25993"/>
                    </a:moveTo>
                    <a:cubicBezTo>
                      <a:pt x="1264" y="39081"/>
                      <a:pt x="12942" y="48615"/>
                      <a:pt x="26029" y="47301"/>
                    </a:cubicBezTo>
                    <a:cubicBezTo>
                      <a:pt x="39107" y="45986"/>
                      <a:pt x="48651" y="34309"/>
                      <a:pt x="47337" y="21231"/>
                    </a:cubicBezTo>
                    <a:cubicBezTo>
                      <a:pt x="46022" y="8144"/>
                      <a:pt x="34344" y="-1400"/>
                      <a:pt x="21257" y="-86"/>
                    </a:cubicBezTo>
                    <a:cubicBezTo>
                      <a:pt x="21048" y="-57"/>
                      <a:pt x="20829" y="-39"/>
                      <a:pt x="20619" y="-10"/>
                    </a:cubicBezTo>
                    <a:cubicBezTo>
                      <a:pt x="7741" y="1486"/>
                      <a:pt x="-1498" y="13116"/>
                      <a:pt x="-50" y="2599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83" name="Google Shape;1983;p13"/>
              <p:cNvSpPr/>
              <p:nvPr/>
            </p:nvSpPr>
            <p:spPr>
              <a:xfrm>
                <a:off x="5564163" y="2806562"/>
                <a:ext cx="4586" cy="6718"/>
              </a:xfrm>
              <a:custGeom>
                <a:rect b="b" l="l" r="r" t="t"/>
                <a:pathLst>
                  <a:path extrusionOk="0" h="6718" w="4586">
                    <a:moveTo>
                      <a:pt x="713" y="3867"/>
                    </a:moveTo>
                    <a:cubicBezTo>
                      <a:pt x="1760" y="5677"/>
                      <a:pt x="3189" y="6820"/>
                      <a:pt x="3951" y="6439"/>
                    </a:cubicBezTo>
                    <a:cubicBezTo>
                      <a:pt x="4713" y="6058"/>
                      <a:pt x="4427" y="4248"/>
                      <a:pt x="3475" y="2438"/>
                    </a:cubicBezTo>
                    <a:cubicBezTo>
                      <a:pt x="2522" y="628"/>
                      <a:pt x="998" y="-515"/>
                      <a:pt x="236" y="-134"/>
                    </a:cubicBezTo>
                    <a:cubicBezTo>
                      <a:pt x="-526" y="247"/>
                      <a:pt x="-240" y="2057"/>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84" name="Google Shape;1984;p13"/>
              <p:cNvSpPr/>
              <p:nvPr/>
            </p:nvSpPr>
            <p:spPr>
              <a:xfrm>
                <a:off x="5441379" y="2837004"/>
                <a:ext cx="47865" cy="47820"/>
              </a:xfrm>
              <a:custGeom>
                <a:rect b="b" l="l" r="r" t="t"/>
                <a:pathLst>
                  <a:path extrusionOk="0" h="47820" w="47865">
                    <a:moveTo>
                      <a:pt x="-43" y="26004"/>
                    </a:moveTo>
                    <a:cubicBezTo>
                      <a:pt x="1224" y="39148"/>
                      <a:pt x="12911" y="48768"/>
                      <a:pt x="26056" y="47501"/>
                    </a:cubicBezTo>
                    <a:cubicBezTo>
                      <a:pt x="39200" y="46225"/>
                      <a:pt x="48820" y="34548"/>
                      <a:pt x="47553" y="21403"/>
                    </a:cubicBezTo>
                    <a:cubicBezTo>
                      <a:pt x="46277" y="8258"/>
                      <a:pt x="34600" y="-1362"/>
                      <a:pt x="21455" y="-95"/>
                    </a:cubicBezTo>
                    <a:cubicBezTo>
                      <a:pt x="21179" y="-66"/>
                      <a:pt x="20902" y="-38"/>
                      <a:pt x="20626" y="0"/>
                    </a:cubicBezTo>
                    <a:cubicBezTo>
                      <a:pt x="7767" y="1438"/>
                      <a:pt x="-1491" y="13031"/>
                      <a:pt x="-52" y="25889"/>
                    </a:cubicBezTo>
                    <a:cubicBezTo>
                      <a:pt x="-52" y="25927"/>
                      <a:pt x="-43" y="25965"/>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85" name="Google Shape;1985;p13"/>
              <p:cNvSpPr/>
              <p:nvPr/>
            </p:nvSpPr>
            <p:spPr>
              <a:xfrm>
                <a:off x="5474390" y="2846944"/>
                <a:ext cx="4566" cy="6628"/>
              </a:xfrm>
              <a:custGeom>
                <a:rect b="b" l="l" r="r" t="t"/>
                <a:pathLst>
                  <a:path extrusionOk="0" h="6628" w="4566">
                    <a:moveTo>
                      <a:pt x="760" y="3872"/>
                    </a:moveTo>
                    <a:cubicBezTo>
                      <a:pt x="1713" y="5586"/>
                      <a:pt x="3141" y="6729"/>
                      <a:pt x="3903" y="6348"/>
                    </a:cubicBezTo>
                    <a:cubicBezTo>
                      <a:pt x="4665" y="5967"/>
                      <a:pt x="4475" y="4157"/>
                      <a:pt x="3427" y="2347"/>
                    </a:cubicBezTo>
                    <a:cubicBezTo>
                      <a:pt x="2379" y="538"/>
                      <a:pt x="950" y="-510"/>
                      <a:pt x="284" y="-129"/>
                    </a:cubicBezTo>
                    <a:cubicBezTo>
                      <a:pt x="-383" y="252"/>
                      <a:pt x="-478" y="2062"/>
                      <a:pt x="760" y="38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86" name="Google Shape;1986;p13"/>
              <p:cNvSpPr/>
              <p:nvPr/>
            </p:nvSpPr>
            <p:spPr>
              <a:xfrm>
                <a:off x="5487480" y="2816239"/>
                <a:ext cx="47865" cy="47820"/>
              </a:xfrm>
              <a:custGeom>
                <a:rect b="b" l="l" r="r" t="t"/>
                <a:pathLst>
                  <a:path extrusionOk="0" h="47820" w="47865">
                    <a:moveTo>
                      <a:pt x="-43" y="26004"/>
                    </a:moveTo>
                    <a:cubicBezTo>
                      <a:pt x="1224" y="39148"/>
                      <a:pt x="12911" y="48768"/>
                      <a:pt x="26056" y="47502"/>
                    </a:cubicBezTo>
                    <a:cubicBezTo>
                      <a:pt x="39200" y="46225"/>
                      <a:pt x="48821" y="34548"/>
                      <a:pt x="47553" y="21403"/>
                    </a:cubicBezTo>
                    <a:cubicBezTo>
                      <a:pt x="46277" y="8259"/>
                      <a:pt x="34600" y="-1362"/>
                      <a:pt x="21455" y="-95"/>
                    </a:cubicBezTo>
                    <a:cubicBezTo>
                      <a:pt x="21179" y="-66"/>
                      <a:pt x="20903" y="-38"/>
                      <a:pt x="20626" y="0"/>
                    </a:cubicBezTo>
                    <a:cubicBezTo>
                      <a:pt x="7767" y="1439"/>
                      <a:pt x="-1491" y="13031"/>
                      <a:pt x="-52" y="25890"/>
                    </a:cubicBezTo>
                    <a:cubicBezTo>
                      <a:pt x="-52" y="25928"/>
                      <a:pt x="-43" y="25966"/>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87" name="Google Shape;1987;p13"/>
              <p:cNvSpPr/>
              <p:nvPr/>
            </p:nvSpPr>
            <p:spPr>
              <a:xfrm>
                <a:off x="5520520" y="2826374"/>
                <a:ext cx="4353" cy="6718"/>
              </a:xfrm>
              <a:custGeom>
                <a:rect b="b" l="l" r="r" t="t"/>
                <a:pathLst>
                  <a:path extrusionOk="0" h="6718" w="4353">
                    <a:moveTo>
                      <a:pt x="445" y="3867"/>
                    </a:moveTo>
                    <a:cubicBezTo>
                      <a:pt x="1493" y="5676"/>
                      <a:pt x="2922" y="6819"/>
                      <a:pt x="3684" y="6438"/>
                    </a:cubicBezTo>
                    <a:cubicBezTo>
                      <a:pt x="4446" y="6058"/>
                      <a:pt x="4160" y="4248"/>
                      <a:pt x="3684" y="2438"/>
                    </a:cubicBezTo>
                    <a:cubicBezTo>
                      <a:pt x="3208" y="628"/>
                      <a:pt x="1207" y="-515"/>
                      <a:pt x="445" y="-134"/>
                    </a:cubicBezTo>
                    <a:cubicBezTo>
                      <a:pt x="-317" y="247"/>
                      <a:pt x="-507" y="2057"/>
                      <a:pt x="445"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88" name="Google Shape;1988;p13"/>
              <p:cNvSpPr/>
              <p:nvPr/>
            </p:nvSpPr>
            <p:spPr>
              <a:xfrm>
                <a:off x="5576730" y="2779854"/>
                <a:ext cx="47865" cy="47820"/>
              </a:xfrm>
              <a:custGeom>
                <a:rect b="b" l="l" r="r" t="t"/>
                <a:pathLst>
                  <a:path extrusionOk="0" h="47820" w="47865">
                    <a:moveTo>
                      <a:pt x="-43" y="26004"/>
                    </a:moveTo>
                    <a:cubicBezTo>
                      <a:pt x="1224" y="39148"/>
                      <a:pt x="12911" y="48768"/>
                      <a:pt x="26056" y="47501"/>
                    </a:cubicBezTo>
                    <a:cubicBezTo>
                      <a:pt x="39200" y="46225"/>
                      <a:pt x="48821" y="34548"/>
                      <a:pt x="47554" y="21403"/>
                    </a:cubicBezTo>
                    <a:cubicBezTo>
                      <a:pt x="46277" y="8258"/>
                      <a:pt x="34600" y="-1362"/>
                      <a:pt x="21455" y="-95"/>
                    </a:cubicBezTo>
                    <a:cubicBezTo>
                      <a:pt x="21179" y="-66"/>
                      <a:pt x="20903" y="-38"/>
                      <a:pt x="20626" y="0"/>
                    </a:cubicBezTo>
                    <a:cubicBezTo>
                      <a:pt x="7768" y="1438"/>
                      <a:pt x="-1491" y="13031"/>
                      <a:pt x="-52" y="25889"/>
                    </a:cubicBezTo>
                    <a:cubicBezTo>
                      <a:pt x="-52" y="25927"/>
                      <a:pt x="-43" y="25965"/>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89" name="Google Shape;1989;p13"/>
              <p:cNvSpPr/>
              <p:nvPr/>
            </p:nvSpPr>
            <p:spPr>
              <a:xfrm>
                <a:off x="5609770" y="2789858"/>
                <a:ext cx="4353" cy="6658"/>
              </a:xfrm>
              <a:custGeom>
                <a:rect b="b" l="l" r="r" t="t"/>
                <a:pathLst>
                  <a:path extrusionOk="0" h="6658" w="4353">
                    <a:moveTo>
                      <a:pt x="445" y="3902"/>
                    </a:moveTo>
                    <a:cubicBezTo>
                      <a:pt x="1493" y="5616"/>
                      <a:pt x="2922" y="6759"/>
                      <a:pt x="3684" y="6378"/>
                    </a:cubicBezTo>
                    <a:cubicBezTo>
                      <a:pt x="4446" y="5997"/>
                      <a:pt x="4160" y="4188"/>
                      <a:pt x="3684" y="2378"/>
                    </a:cubicBezTo>
                    <a:cubicBezTo>
                      <a:pt x="3208" y="568"/>
                      <a:pt x="1207" y="-575"/>
                      <a:pt x="445" y="-99"/>
                    </a:cubicBezTo>
                    <a:cubicBezTo>
                      <a:pt x="-317" y="377"/>
                      <a:pt x="-507" y="1997"/>
                      <a:pt x="445"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90" name="Google Shape;1990;p13"/>
              <p:cNvSpPr/>
              <p:nvPr/>
            </p:nvSpPr>
            <p:spPr>
              <a:xfrm>
                <a:off x="5622933" y="2759280"/>
                <a:ext cx="47857" cy="47820"/>
              </a:xfrm>
              <a:custGeom>
                <a:rect b="b" l="l" r="r" t="t"/>
                <a:pathLst>
                  <a:path extrusionOk="0" h="47820" w="47857">
                    <a:moveTo>
                      <a:pt x="-50" y="26004"/>
                    </a:moveTo>
                    <a:cubicBezTo>
                      <a:pt x="1217" y="39148"/>
                      <a:pt x="12904" y="48768"/>
                      <a:pt x="26048" y="47501"/>
                    </a:cubicBezTo>
                    <a:cubicBezTo>
                      <a:pt x="39193" y="46225"/>
                      <a:pt x="48813" y="34548"/>
                      <a:pt x="47546" y="21403"/>
                    </a:cubicBezTo>
                    <a:cubicBezTo>
                      <a:pt x="46270" y="8258"/>
                      <a:pt x="34592" y="-1362"/>
                      <a:pt x="21448" y="-95"/>
                    </a:cubicBezTo>
                    <a:cubicBezTo>
                      <a:pt x="21171"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91" name="Google Shape;1991;p13"/>
              <p:cNvSpPr/>
              <p:nvPr/>
            </p:nvSpPr>
            <p:spPr>
              <a:xfrm>
                <a:off x="5655506" y="2769475"/>
                <a:ext cx="4384" cy="6688"/>
              </a:xfrm>
              <a:custGeom>
                <a:rect b="b" l="l" r="r" t="t"/>
                <a:pathLst>
                  <a:path extrusionOk="0" h="6688" w="4384">
                    <a:moveTo>
                      <a:pt x="619" y="3902"/>
                    </a:moveTo>
                    <a:cubicBezTo>
                      <a:pt x="1667" y="5616"/>
                      <a:pt x="3096" y="6855"/>
                      <a:pt x="3762" y="6378"/>
                    </a:cubicBezTo>
                    <a:cubicBezTo>
                      <a:pt x="4429" y="5902"/>
                      <a:pt x="4334" y="4188"/>
                      <a:pt x="3286" y="2378"/>
                    </a:cubicBezTo>
                    <a:cubicBezTo>
                      <a:pt x="2239" y="568"/>
                      <a:pt x="905" y="-575"/>
                      <a:pt x="143" y="-99"/>
                    </a:cubicBezTo>
                    <a:cubicBezTo>
                      <a:pt x="-619" y="378"/>
                      <a:pt x="48" y="2092"/>
                      <a:pt x="619"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92" name="Google Shape;1992;p13"/>
              <p:cNvSpPr/>
              <p:nvPr/>
            </p:nvSpPr>
            <p:spPr>
              <a:xfrm>
                <a:off x="5667075" y="2740852"/>
                <a:ext cx="48031" cy="48031"/>
              </a:xfrm>
              <a:custGeom>
                <a:rect b="b" l="l" r="r" t="t"/>
                <a:pathLst>
                  <a:path extrusionOk="0" h="48031" w="48031">
                    <a:moveTo>
                      <a:pt x="4" y="26905"/>
                    </a:moveTo>
                    <a:cubicBezTo>
                      <a:pt x="1710" y="40060"/>
                      <a:pt x="13759" y="49327"/>
                      <a:pt x="26913" y="47622"/>
                    </a:cubicBezTo>
                    <a:cubicBezTo>
                      <a:pt x="40066" y="45908"/>
                      <a:pt x="49335" y="33868"/>
                      <a:pt x="47629" y="20714"/>
                    </a:cubicBezTo>
                    <a:cubicBezTo>
                      <a:pt x="45915" y="7560"/>
                      <a:pt x="33875" y="-1717"/>
                      <a:pt x="20721" y="-3"/>
                    </a:cubicBezTo>
                    <a:cubicBezTo>
                      <a:pt x="7567" y="1702"/>
                      <a:pt x="-1710" y="13751"/>
                      <a:pt x="4" y="2690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93" name="Google Shape;1993;p13"/>
              <p:cNvSpPr/>
              <p:nvPr/>
            </p:nvSpPr>
            <p:spPr>
              <a:xfrm>
                <a:off x="5699894" y="2751789"/>
                <a:ext cx="4614" cy="6663"/>
              </a:xfrm>
              <a:custGeom>
                <a:rect b="b" l="l" r="r" t="t"/>
                <a:pathLst>
                  <a:path extrusionOk="0" h="6663" w="4614">
                    <a:moveTo>
                      <a:pt x="713" y="3872"/>
                    </a:moveTo>
                    <a:cubicBezTo>
                      <a:pt x="1760" y="5681"/>
                      <a:pt x="3189" y="6824"/>
                      <a:pt x="3951" y="6348"/>
                    </a:cubicBezTo>
                    <a:cubicBezTo>
                      <a:pt x="4713" y="5872"/>
                      <a:pt x="4523" y="4157"/>
                      <a:pt x="3475" y="2348"/>
                    </a:cubicBezTo>
                    <a:cubicBezTo>
                      <a:pt x="2427" y="538"/>
                      <a:pt x="998" y="-510"/>
                      <a:pt x="236" y="-129"/>
                    </a:cubicBezTo>
                    <a:cubicBezTo>
                      <a:pt x="-526" y="252"/>
                      <a:pt x="-240" y="2062"/>
                      <a:pt x="713" y="38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94" name="Google Shape;1994;p13"/>
              <p:cNvSpPr/>
              <p:nvPr/>
            </p:nvSpPr>
            <p:spPr>
              <a:xfrm>
                <a:off x="5711507" y="2720798"/>
                <a:ext cx="47857" cy="47821"/>
              </a:xfrm>
              <a:custGeom>
                <a:rect b="b" l="l" r="r" t="t"/>
                <a:pathLst>
                  <a:path extrusionOk="0" h="47821" w="47857">
                    <a:moveTo>
                      <a:pt x="-41" y="26100"/>
                    </a:moveTo>
                    <a:cubicBezTo>
                      <a:pt x="1283" y="39234"/>
                      <a:pt x="13008" y="48817"/>
                      <a:pt x="26143" y="47493"/>
                    </a:cubicBezTo>
                    <a:cubicBezTo>
                      <a:pt x="39278" y="46169"/>
                      <a:pt x="48860" y="34443"/>
                      <a:pt x="47536" y="21309"/>
                    </a:cubicBezTo>
                    <a:cubicBezTo>
                      <a:pt x="46212" y="8174"/>
                      <a:pt x="34487" y="-1409"/>
                      <a:pt x="21352" y="-85"/>
                    </a:cubicBezTo>
                    <a:cubicBezTo>
                      <a:pt x="21114" y="-56"/>
                      <a:pt x="20866" y="-28"/>
                      <a:pt x="20628" y="1"/>
                    </a:cubicBezTo>
                    <a:cubicBezTo>
                      <a:pt x="7722" y="1496"/>
                      <a:pt x="-1537" y="13165"/>
                      <a:pt x="-41" y="26071"/>
                    </a:cubicBezTo>
                    <a:cubicBezTo>
                      <a:pt x="-41" y="26081"/>
                      <a:pt x="-41" y="26090"/>
                      <a:pt x="-41" y="261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95" name="Google Shape;1995;p13"/>
              <p:cNvSpPr/>
              <p:nvPr/>
            </p:nvSpPr>
            <p:spPr>
              <a:xfrm>
                <a:off x="5744376" y="2731024"/>
                <a:ext cx="4586" cy="6663"/>
              </a:xfrm>
              <a:custGeom>
                <a:rect b="b" l="l" r="r" t="t"/>
                <a:pathLst>
                  <a:path extrusionOk="0" h="6663" w="4586">
                    <a:moveTo>
                      <a:pt x="713" y="3871"/>
                    </a:moveTo>
                    <a:cubicBezTo>
                      <a:pt x="1761" y="5681"/>
                      <a:pt x="3189" y="6824"/>
                      <a:pt x="3951" y="6348"/>
                    </a:cubicBezTo>
                    <a:cubicBezTo>
                      <a:pt x="4713" y="5872"/>
                      <a:pt x="4428" y="4157"/>
                      <a:pt x="3475" y="2348"/>
                    </a:cubicBezTo>
                    <a:cubicBezTo>
                      <a:pt x="2522" y="538"/>
                      <a:pt x="998" y="-510"/>
                      <a:pt x="237" y="-129"/>
                    </a:cubicBezTo>
                    <a:cubicBezTo>
                      <a:pt x="-526" y="252"/>
                      <a:pt x="-240" y="2062"/>
                      <a:pt x="713" y="387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96" name="Google Shape;1996;p13"/>
              <p:cNvSpPr/>
              <p:nvPr/>
            </p:nvSpPr>
            <p:spPr>
              <a:xfrm>
                <a:off x="5753997" y="2695653"/>
                <a:ext cx="47857" cy="47820"/>
              </a:xfrm>
              <a:custGeom>
                <a:rect b="b" l="l" r="r" t="t"/>
                <a:pathLst>
                  <a:path extrusionOk="0" h="47820" w="47857">
                    <a:moveTo>
                      <a:pt x="-50" y="26004"/>
                    </a:moveTo>
                    <a:cubicBezTo>
                      <a:pt x="1217" y="39148"/>
                      <a:pt x="12904" y="48768"/>
                      <a:pt x="26048" y="47501"/>
                    </a:cubicBezTo>
                    <a:cubicBezTo>
                      <a:pt x="39193" y="46225"/>
                      <a:pt x="48813" y="34548"/>
                      <a:pt x="47546" y="21403"/>
                    </a:cubicBezTo>
                    <a:cubicBezTo>
                      <a:pt x="46270" y="8258"/>
                      <a:pt x="34592" y="-1362"/>
                      <a:pt x="21448" y="-95"/>
                    </a:cubicBezTo>
                    <a:cubicBezTo>
                      <a:pt x="21171"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97" name="Google Shape;1997;p13"/>
              <p:cNvSpPr/>
              <p:nvPr/>
            </p:nvSpPr>
            <p:spPr>
              <a:xfrm>
                <a:off x="5786830" y="2705878"/>
                <a:ext cx="4546" cy="6657"/>
              </a:xfrm>
              <a:custGeom>
                <a:rect b="b" l="l" r="r" t="t"/>
                <a:pathLst>
                  <a:path extrusionOk="0" h="6657" w="4546">
                    <a:moveTo>
                      <a:pt x="740" y="3872"/>
                    </a:moveTo>
                    <a:cubicBezTo>
                      <a:pt x="1692" y="5586"/>
                      <a:pt x="3121" y="6824"/>
                      <a:pt x="3883" y="6348"/>
                    </a:cubicBezTo>
                    <a:cubicBezTo>
                      <a:pt x="4645" y="5872"/>
                      <a:pt x="4455" y="4157"/>
                      <a:pt x="3407" y="2347"/>
                    </a:cubicBezTo>
                    <a:cubicBezTo>
                      <a:pt x="2359" y="538"/>
                      <a:pt x="1026" y="-510"/>
                      <a:pt x="264" y="-129"/>
                    </a:cubicBezTo>
                    <a:cubicBezTo>
                      <a:pt x="-498" y="252"/>
                      <a:pt x="-308" y="2062"/>
                      <a:pt x="740" y="38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98" name="Google Shape;1998;p13"/>
              <p:cNvSpPr/>
              <p:nvPr/>
            </p:nvSpPr>
            <p:spPr>
              <a:xfrm>
                <a:off x="5795995" y="2673936"/>
                <a:ext cx="47865" cy="47820"/>
              </a:xfrm>
              <a:custGeom>
                <a:rect b="b" l="l" r="r" t="t"/>
                <a:pathLst>
                  <a:path extrusionOk="0" h="47820" w="47865">
                    <a:moveTo>
                      <a:pt x="-43" y="26004"/>
                    </a:moveTo>
                    <a:cubicBezTo>
                      <a:pt x="1224" y="39148"/>
                      <a:pt x="12911" y="48768"/>
                      <a:pt x="26056" y="47501"/>
                    </a:cubicBezTo>
                    <a:cubicBezTo>
                      <a:pt x="39200" y="46225"/>
                      <a:pt x="48820" y="34548"/>
                      <a:pt x="47554" y="21403"/>
                    </a:cubicBezTo>
                    <a:cubicBezTo>
                      <a:pt x="46277" y="8258"/>
                      <a:pt x="34600" y="-1362"/>
                      <a:pt x="21455" y="-95"/>
                    </a:cubicBezTo>
                    <a:cubicBezTo>
                      <a:pt x="21179" y="-66"/>
                      <a:pt x="20903" y="-38"/>
                      <a:pt x="20627" y="0"/>
                    </a:cubicBezTo>
                    <a:cubicBezTo>
                      <a:pt x="7768" y="1439"/>
                      <a:pt x="-1490" y="13031"/>
                      <a:pt x="-52" y="25889"/>
                    </a:cubicBezTo>
                    <a:cubicBezTo>
                      <a:pt x="-52" y="25927"/>
                      <a:pt x="-43" y="25966"/>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99" name="Google Shape;1999;p13"/>
              <p:cNvSpPr/>
              <p:nvPr/>
            </p:nvSpPr>
            <p:spPr>
              <a:xfrm>
                <a:off x="5828768" y="2684071"/>
                <a:ext cx="4614" cy="6718"/>
              </a:xfrm>
              <a:custGeom>
                <a:rect b="b" l="l" r="r" t="t"/>
                <a:pathLst>
                  <a:path extrusionOk="0" h="6718" w="4614">
                    <a:moveTo>
                      <a:pt x="713" y="3867"/>
                    </a:moveTo>
                    <a:cubicBezTo>
                      <a:pt x="1760" y="5676"/>
                      <a:pt x="3189" y="6819"/>
                      <a:pt x="3951" y="6439"/>
                    </a:cubicBezTo>
                    <a:cubicBezTo>
                      <a:pt x="4713" y="6058"/>
                      <a:pt x="4523" y="4248"/>
                      <a:pt x="3475" y="2438"/>
                    </a:cubicBezTo>
                    <a:cubicBezTo>
                      <a:pt x="2427" y="628"/>
                      <a:pt x="998" y="-515"/>
                      <a:pt x="236" y="-134"/>
                    </a:cubicBezTo>
                    <a:cubicBezTo>
                      <a:pt x="-526" y="247"/>
                      <a:pt x="-240" y="2057"/>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00" name="Google Shape;2000;p13"/>
              <p:cNvSpPr/>
              <p:nvPr/>
            </p:nvSpPr>
            <p:spPr>
              <a:xfrm>
                <a:off x="5398993" y="2849576"/>
                <a:ext cx="47865" cy="47820"/>
              </a:xfrm>
              <a:custGeom>
                <a:rect b="b" l="l" r="r" t="t"/>
                <a:pathLst>
                  <a:path extrusionOk="0" h="47820" w="47865">
                    <a:moveTo>
                      <a:pt x="-43" y="26004"/>
                    </a:moveTo>
                    <a:cubicBezTo>
                      <a:pt x="1224" y="39148"/>
                      <a:pt x="12911" y="48768"/>
                      <a:pt x="26056" y="47502"/>
                    </a:cubicBezTo>
                    <a:cubicBezTo>
                      <a:pt x="39200" y="46225"/>
                      <a:pt x="48821" y="34548"/>
                      <a:pt x="47554" y="21403"/>
                    </a:cubicBezTo>
                    <a:cubicBezTo>
                      <a:pt x="46277" y="8259"/>
                      <a:pt x="34600" y="-1362"/>
                      <a:pt x="21455" y="-95"/>
                    </a:cubicBezTo>
                    <a:cubicBezTo>
                      <a:pt x="21179" y="-66"/>
                      <a:pt x="20903" y="-38"/>
                      <a:pt x="20627" y="0"/>
                    </a:cubicBezTo>
                    <a:cubicBezTo>
                      <a:pt x="7768" y="1439"/>
                      <a:pt x="-1491" y="13031"/>
                      <a:pt x="-52" y="25890"/>
                    </a:cubicBezTo>
                    <a:cubicBezTo>
                      <a:pt x="-52" y="25928"/>
                      <a:pt x="-43" y="25966"/>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01" name="Google Shape;2001;p13"/>
              <p:cNvSpPr/>
              <p:nvPr/>
            </p:nvSpPr>
            <p:spPr>
              <a:xfrm>
                <a:off x="5432052" y="2859772"/>
                <a:ext cx="4586" cy="6658"/>
              </a:xfrm>
              <a:custGeom>
                <a:rect b="b" l="l" r="r" t="t"/>
                <a:pathLst>
                  <a:path extrusionOk="0" h="6658" w="4586">
                    <a:moveTo>
                      <a:pt x="712" y="3902"/>
                    </a:moveTo>
                    <a:cubicBezTo>
                      <a:pt x="1760" y="5616"/>
                      <a:pt x="3189" y="6759"/>
                      <a:pt x="3951" y="6378"/>
                    </a:cubicBezTo>
                    <a:cubicBezTo>
                      <a:pt x="4713" y="5997"/>
                      <a:pt x="4427" y="4188"/>
                      <a:pt x="3475" y="2378"/>
                    </a:cubicBezTo>
                    <a:cubicBezTo>
                      <a:pt x="2522" y="568"/>
                      <a:pt x="998" y="-575"/>
                      <a:pt x="236" y="-99"/>
                    </a:cubicBezTo>
                    <a:cubicBezTo>
                      <a:pt x="-526" y="378"/>
                      <a:pt x="-240" y="2092"/>
                      <a:pt x="712"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02" name="Google Shape;2002;p13"/>
              <p:cNvSpPr/>
              <p:nvPr/>
            </p:nvSpPr>
            <p:spPr>
              <a:xfrm>
                <a:off x="5838017" y="2653362"/>
                <a:ext cx="47849" cy="47820"/>
              </a:xfrm>
              <a:custGeom>
                <a:rect b="b" l="l" r="r" t="t"/>
                <a:pathLst>
                  <a:path extrusionOk="0" h="47820" w="47849">
                    <a:moveTo>
                      <a:pt x="-59" y="26004"/>
                    </a:moveTo>
                    <a:cubicBezTo>
                      <a:pt x="1208" y="39148"/>
                      <a:pt x="12895" y="48768"/>
                      <a:pt x="26039" y="47501"/>
                    </a:cubicBezTo>
                    <a:cubicBezTo>
                      <a:pt x="39184" y="46225"/>
                      <a:pt x="48804" y="34548"/>
                      <a:pt x="47537" y="21403"/>
                    </a:cubicBezTo>
                    <a:cubicBezTo>
                      <a:pt x="46261" y="8258"/>
                      <a:pt x="34583" y="-1362"/>
                      <a:pt x="21439" y="-95"/>
                    </a:cubicBezTo>
                    <a:cubicBezTo>
                      <a:pt x="21163" y="-66"/>
                      <a:pt x="20886" y="-38"/>
                      <a:pt x="20610" y="0"/>
                    </a:cubicBezTo>
                    <a:cubicBezTo>
                      <a:pt x="7761" y="1543"/>
                      <a:pt x="-1459" y="13135"/>
                      <a:pt x="-59"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03" name="Google Shape;2003;p13"/>
              <p:cNvSpPr/>
              <p:nvPr/>
            </p:nvSpPr>
            <p:spPr>
              <a:xfrm>
                <a:off x="5870841" y="2663497"/>
                <a:ext cx="4546" cy="6718"/>
              </a:xfrm>
              <a:custGeom>
                <a:rect b="b" l="l" r="r" t="t"/>
                <a:pathLst>
                  <a:path extrusionOk="0" h="6718" w="4546">
                    <a:moveTo>
                      <a:pt x="740" y="3867"/>
                    </a:moveTo>
                    <a:cubicBezTo>
                      <a:pt x="1693" y="5676"/>
                      <a:pt x="3121" y="6819"/>
                      <a:pt x="3883" y="6439"/>
                    </a:cubicBezTo>
                    <a:cubicBezTo>
                      <a:pt x="4645" y="6058"/>
                      <a:pt x="4455" y="4248"/>
                      <a:pt x="3407" y="2438"/>
                    </a:cubicBezTo>
                    <a:cubicBezTo>
                      <a:pt x="2359" y="628"/>
                      <a:pt x="1026" y="-515"/>
                      <a:pt x="264" y="-134"/>
                    </a:cubicBezTo>
                    <a:cubicBezTo>
                      <a:pt x="-498" y="247"/>
                      <a:pt x="-308" y="2057"/>
                      <a:pt x="740"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04" name="Google Shape;2004;p13"/>
              <p:cNvSpPr/>
              <p:nvPr/>
            </p:nvSpPr>
            <p:spPr>
              <a:xfrm>
                <a:off x="5353497" y="2862629"/>
                <a:ext cx="47623" cy="47637"/>
              </a:xfrm>
              <a:custGeom>
                <a:rect b="b" l="l" r="r" t="t"/>
                <a:pathLst>
                  <a:path extrusionOk="0" h="47637" w="47623">
                    <a:moveTo>
                      <a:pt x="-172" y="22476"/>
                    </a:moveTo>
                    <a:cubicBezTo>
                      <a:pt x="-800" y="35611"/>
                      <a:pt x="9344" y="46774"/>
                      <a:pt x="22479" y="47403"/>
                    </a:cubicBezTo>
                    <a:cubicBezTo>
                      <a:pt x="35614" y="48031"/>
                      <a:pt x="46767" y="37887"/>
                      <a:pt x="47396" y="24752"/>
                    </a:cubicBezTo>
                    <a:cubicBezTo>
                      <a:pt x="48025" y="11617"/>
                      <a:pt x="37890" y="454"/>
                      <a:pt x="24755" y="-175"/>
                    </a:cubicBezTo>
                    <a:cubicBezTo>
                      <a:pt x="24536" y="-184"/>
                      <a:pt x="24327" y="-194"/>
                      <a:pt x="24117" y="-194"/>
                    </a:cubicBezTo>
                    <a:cubicBezTo>
                      <a:pt x="11153" y="-623"/>
                      <a:pt x="295" y="9522"/>
                      <a:pt x="-172" y="224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05" name="Google Shape;2005;p13"/>
              <p:cNvSpPr/>
              <p:nvPr/>
            </p:nvSpPr>
            <p:spPr>
              <a:xfrm>
                <a:off x="5387874" y="2874413"/>
                <a:ext cx="3977" cy="7107"/>
              </a:xfrm>
              <a:custGeom>
                <a:rect b="b" l="l" r="r" t="t"/>
                <a:pathLst>
                  <a:path extrusionOk="0" h="7107" w="3977">
                    <a:moveTo>
                      <a:pt x="408" y="3835"/>
                    </a:moveTo>
                    <a:cubicBezTo>
                      <a:pt x="1170" y="5739"/>
                      <a:pt x="2408" y="7073"/>
                      <a:pt x="3170" y="6883"/>
                    </a:cubicBezTo>
                    <a:cubicBezTo>
                      <a:pt x="3932" y="6692"/>
                      <a:pt x="4028" y="4787"/>
                      <a:pt x="3170" y="2787"/>
                    </a:cubicBezTo>
                    <a:cubicBezTo>
                      <a:pt x="2313" y="786"/>
                      <a:pt x="1265" y="-452"/>
                      <a:pt x="408" y="-166"/>
                    </a:cubicBezTo>
                    <a:cubicBezTo>
                      <a:pt x="-449" y="120"/>
                      <a:pt x="-354" y="1929"/>
                      <a:pt x="408"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06" name="Google Shape;2006;p13"/>
              <p:cNvSpPr/>
              <p:nvPr/>
            </p:nvSpPr>
            <p:spPr>
              <a:xfrm>
                <a:off x="5872626" y="2620551"/>
                <a:ext cx="48031" cy="48031"/>
              </a:xfrm>
              <a:custGeom>
                <a:rect b="b" l="l" r="r" t="t"/>
                <a:pathLst>
                  <a:path extrusionOk="0" h="48031" w="48031">
                    <a:moveTo>
                      <a:pt x="3" y="26905"/>
                    </a:moveTo>
                    <a:cubicBezTo>
                      <a:pt x="1717" y="40059"/>
                      <a:pt x="13757" y="49327"/>
                      <a:pt x="26910" y="47622"/>
                    </a:cubicBezTo>
                    <a:cubicBezTo>
                      <a:pt x="40065" y="45908"/>
                      <a:pt x="49342" y="33868"/>
                      <a:pt x="47628" y="20714"/>
                    </a:cubicBezTo>
                    <a:cubicBezTo>
                      <a:pt x="45922" y="7560"/>
                      <a:pt x="33873" y="-1717"/>
                      <a:pt x="20719" y="-3"/>
                    </a:cubicBezTo>
                    <a:cubicBezTo>
                      <a:pt x="7565" y="1702"/>
                      <a:pt x="-1703" y="13751"/>
                      <a:pt x="3" y="2690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07" name="Google Shape;2007;p13"/>
              <p:cNvSpPr/>
              <p:nvPr/>
            </p:nvSpPr>
            <p:spPr>
              <a:xfrm>
                <a:off x="5905711" y="2631583"/>
                <a:ext cx="4353" cy="6663"/>
              </a:xfrm>
              <a:custGeom>
                <a:rect b="b" l="l" r="r" t="t"/>
                <a:pathLst>
                  <a:path extrusionOk="0" h="6663" w="4353">
                    <a:moveTo>
                      <a:pt x="445" y="3871"/>
                    </a:moveTo>
                    <a:cubicBezTo>
                      <a:pt x="1493" y="5681"/>
                      <a:pt x="2922" y="6824"/>
                      <a:pt x="3684" y="6348"/>
                    </a:cubicBezTo>
                    <a:cubicBezTo>
                      <a:pt x="4446" y="5872"/>
                      <a:pt x="4160" y="4157"/>
                      <a:pt x="3684" y="2348"/>
                    </a:cubicBezTo>
                    <a:cubicBezTo>
                      <a:pt x="3208" y="538"/>
                      <a:pt x="1207" y="-510"/>
                      <a:pt x="445" y="-129"/>
                    </a:cubicBezTo>
                    <a:cubicBezTo>
                      <a:pt x="-317" y="252"/>
                      <a:pt x="-507" y="2062"/>
                      <a:pt x="445" y="387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08" name="Google Shape;2008;p13"/>
              <p:cNvSpPr/>
              <p:nvPr/>
            </p:nvSpPr>
            <p:spPr>
              <a:xfrm>
                <a:off x="5914677" y="2598879"/>
                <a:ext cx="47865" cy="47820"/>
              </a:xfrm>
              <a:custGeom>
                <a:rect b="b" l="l" r="r" t="t"/>
                <a:pathLst>
                  <a:path extrusionOk="0" h="47820" w="47865">
                    <a:moveTo>
                      <a:pt x="-43" y="26004"/>
                    </a:moveTo>
                    <a:cubicBezTo>
                      <a:pt x="1224" y="39148"/>
                      <a:pt x="12911" y="48768"/>
                      <a:pt x="26056" y="47501"/>
                    </a:cubicBezTo>
                    <a:cubicBezTo>
                      <a:pt x="39200" y="46225"/>
                      <a:pt x="48820" y="34548"/>
                      <a:pt x="47553" y="21403"/>
                    </a:cubicBezTo>
                    <a:cubicBezTo>
                      <a:pt x="46277" y="8258"/>
                      <a:pt x="34600" y="-1362"/>
                      <a:pt x="21455" y="-95"/>
                    </a:cubicBezTo>
                    <a:cubicBezTo>
                      <a:pt x="21179" y="-66"/>
                      <a:pt x="20902" y="-38"/>
                      <a:pt x="20626" y="0"/>
                    </a:cubicBezTo>
                    <a:cubicBezTo>
                      <a:pt x="7767" y="1438"/>
                      <a:pt x="-1491" y="13031"/>
                      <a:pt x="-52" y="25889"/>
                    </a:cubicBezTo>
                    <a:cubicBezTo>
                      <a:pt x="-52" y="25927"/>
                      <a:pt x="-43" y="25965"/>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09" name="Google Shape;2009;p13"/>
              <p:cNvSpPr/>
              <p:nvPr/>
            </p:nvSpPr>
            <p:spPr>
              <a:xfrm>
                <a:off x="5947449" y="2608919"/>
                <a:ext cx="4586" cy="6718"/>
              </a:xfrm>
              <a:custGeom>
                <a:rect b="b" l="l" r="r" t="t"/>
                <a:pathLst>
                  <a:path extrusionOk="0" h="6718" w="4586">
                    <a:moveTo>
                      <a:pt x="713" y="3867"/>
                    </a:moveTo>
                    <a:cubicBezTo>
                      <a:pt x="1760" y="5677"/>
                      <a:pt x="3189" y="6820"/>
                      <a:pt x="3951" y="6439"/>
                    </a:cubicBezTo>
                    <a:cubicBezTo>
                      <a:pt x="4713" y="6058"/>
                      <a:pt x="4427" y="4248"/>
                      <a:pt x="3475" y="2438"/>
                    </a:cubicBezTo>
                    <a:cubicBezTo>
                      <a:pt x="2522" y="628"/>
                      <a:pt x="998" y="-515"/>
                      <a:pt x="236" y="-134"/>
                    </a:cubicBezTo>
                    <a:cubicBezTo>
                      <a:pt x="-526" y="247"/>
                      <a:pt x="-240" y="2057"/>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10" name="Google Shape;2010;p13"/>
              <p:cNvSpPr/>
              <p:nvPr/>
            </p:nvSpPr>
            <p:spPr>
              <a:xfrm>
                <a:off x="5997173" y="2541094"/>
                <a:ext cx="47853" cy="47823"/>
              </a:xfrm>
              <a:custGeom>
                <a:rect b="b" l="l" r="r" t="t"/>
                <a:pathLst>
                  <a:path extrusionOk="0" h="47823" w="47853">
                    <a:moveTo>
                      <a:pt x="-53" y="25972"/>
                    </a:moveTo>
                    <a:cubicBezTo>
                      <a:pt x="1195" y="39116"/>
                      <a:pt x="12873" y="48755"/>
                      <a:pt x="26017" y="47508"/>
                    </a:cubicBezTo>
                    <a:cubicBezTo>
                      <a:pt x="39162" y="46260"/>
                      <a:pt x="48801" y="34582"/>
                      <a:pt x="47544" y="21438"/>
                    </a:cubicBezTo>
                    <a:cubicBezTo>
                      <a:pt x="46296" y="8293"/>
                      <a:pt x="34628" y="-1346"/>
                      <a:pt x="21483" y="-98"/>
                    </a:cubicBezTo>
                    <a:cubicBezTo>
                      <a:pt x="21293" y="-79"/>
                      <a:pt x="21093" y="-51"/>
                      <a:pt x="20902" y="-31"/>
                    </a:cubicBezTo>
                    <a:cubicBezTo>
                      <a:pt x="7977" y="1312"/>
                      <a:pt x="-1415" y="12875"/>
                      <a:pt x="-72" y="25800"/>
                    </a:cubicBezTo>
                    <a:cubicBezTo>
                      <a:pt x="-62" y="25857"/>
                      <a:pt x="-62" y="25915"/>
                      <a:pt x="-53" y="259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11" name="Google Shape;2011;p13"/>
              <p:cNvSpPr/>
              <p:nvPr/>
            </p:nvSpPr>
            <p:spPr>
              <a:xfrm>
                <a:off x="6029997" y="2551197"/>
                <a:ext cx="4553" cy="6718"/>
              </a:xfrm>
              <a:custGeom>
                <a:rect b="b" l="l" r="r" t="t"/>
                <a:pathLst>
                  <a:path extrusionOk="0" h="6718" w="4553">
                    <a:moveTo>
                      <a:pt x="652" y="3867"/>
                    </a:moveTo>
                    <a:cubicBezTo>
                      <a:pt x="1699" y="5676"/>
                      <a:pt x="3128" y="6820"/>
                      <a:pt x="3890" y="6439"/>
                    </a:cubicBezTo>
                    <a:cubicBezTo>
                      <a:pt x="4652" y="6058"/>
                      <a:pt x="4461" y="4248"/>
                      <a:pt x="3414" y="2438"/>
                    </a:cubicBezTo>
                    <a:cubicBezTo>
                      <a:pt x="2366" y="628"/>
                      <a:pt x="1032" y="-515"/>
                      <a:pt x="270" y="-134"/>
                    </a:cubicBezTo>
                    <a:cubicBezTo>
                      <a:pt x="-491" y="247"/>
                      <a:pt x="-301" y="2057"/>
                      <a:pt x="652"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12" name="Google Shape;2012;p13"/>
              <p:cNvSpPr/>
              <p:nvPr/>
            </p:nvSpPr>
            <p:spPr>
              <a:xfrm>
                <a:off x="5957070" y="2571637"/>
                <a:ext cx="47857" cy="47820"/>
              </a:xfrm>
              <a:custGeom>
                <a:rect b="b" l="l" r="r" t="t"/>
                <a:pathLst>
                  <a:path extrusionOk="0" h="47820" w="47857">
                    <a:moveTo>
                      <a:pt x="-50" y="26004"/>
                    </a:moveTo>
                    <a:cubicBezTo>
                      <a:pt x="1217" y="39148"/>
                      <a:pt x="12904" y="48768"/>
                      <a:pt x="26048" y="47502"/>
                    </a:cubicBezTo>
                    <a:cubicBezTo>
                      <a:pt x="39193" y="46225"/>
                      <a:pt x="48813" y="34548"/>
                      <a:pt x="47546" y="21403"/>
                    </a:cubicBezTo>
                    <a:cubicBezTo>
                      <a:pt x="46270" y="8259"/>
                      <a:pt x="34592" y="-1362"/>
                      <a:pt x="21448" y="-95"/>
                    </a:cubicBezTo>
                    <a:cubicBezTo>
                      <a:pt x="21171"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13" name="Google Shape;2013;p13"/>
              <p:cNvSpPr/>
              <p:nvPr/>
            </p:nvSpPr>
            <p:spPr>
              <a:xfrm>
                <a:off x="5989808" y="2581833"/>
                <a:ext cx="4641" cy="6658"/>
              </a:xfrm>
              <a:custGeom>
                <a:rect b="b" l="l" r="r" t="t"/>
                <a:pathLst>
                  <a:path extrusionOk="0" h="6658" w="4641">
                    <a:moveTo>
                      <a:pt x="740" y="3902"/>
                    </a:moveTo>
                    <a:cubicBezTo>
                      <a:pt x="1788" y="5616"/>
                      <a:pt x="3216" y="6759"/>
                      <a:pt x="3979" y="6378"/>
                    </a:cubicBezTo>
                    <a:cubicBezTo>
                      <a:pt x="4741" y="5997"/>
                      <a:pt x="4550" y="4188"/>
                      <a:pt x="3502" y="2378"/>
                    </a:cubicBezTo>
                    <a:cubicBezTo>
                      <a:pt x="2455" y="568"/>
                      <a:pt x="1026" y="-575"/>
                      <a:pt x="264" y="-99"/>
                    </a:cubicBezTo>
                    <a:cubicBezTo>
                      <a:pt x="-498" y="377"/>
                      <a:pt x="-308" y="2092"/>
                      <a:pt x="740"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14" name="Google Shape;2014;p13"/>
              <p:cNvSpPr/>
              <p:nvPr/>
            </p:nvSpPr>
            <p:spPr>
              <a:xfrm>
                <a:off x="6041454" y="2513820"/>
                <a:ext cx="47865" cy="47820"/>
              </a:xfrm>
              <a:custGeom>
                <a:rect b="b" l="l" r="r" t="t"/>
                <a:pathLst>
                  <a:path extrusionOk="0" h="47820" w="47865">
                    <a:moveTo>
                      <a:pt x="-43" y="26004"/>
                    </a:moveTo>
                    <a:cubicBezTo>
                      <a:pt x="1224" y="39148"/>
                      <a:pt x="12911" y="48768"/>
                      <a:pt x="26056" y="47502"/>
                    </a:cubicBezTo>
                    <a:cubicBezTo>
                      <a:pt x="39200" y="46225"/>
                      <a:pt x="48820" y="34548"/>
                      <a:pt x="47553" y="21403"/>
                    </a:cubicBezTo>
                    <a:cubicBezTo>
                      <a:pt x="46277" y="8259"/>
                      <a:pt x="34600" y="-1362"/>
                      <a:pt x="21455" y="-95"/>
                    </a:cubicBezTo>
                    <a:cubicBezTo>
                      <a:pt x="21179" y="-66"/>
                      <a:pt x="20902" y="-38"/>
                      <a:pt x="20626" y="0"/>
                    </a:cubicBezTo>
                    <a:cubicBezTo>
                      <a:pt x="7767" y="1439"/>
                      <a:pt x="-1491" y="13031"/>
                      <a:pt x="-52" y="25890"/>
                    </a:cubicBezTo>
                    <a:cubicBezTo>
                      <a:pt x="-52" y="25928"/>
                      <a:pt x="-43" y="25966"/>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15" name="Google Shape;2015;p13"/>
              <p:cNvSpPr/>
              <p:nvPr/>
            </p:nvSpPr>
            <p:spPr>
              <a:xfrm>
                <a:off x="6074426" y="2524046"/>
                <a:ext cx="4605" cy="6657"/>
              </a:xfrm>
              <a:custGeom>
                <a:rect b="b" l="l" r="r" t="t"/>
                <a:pathLst>
                  <a:path extrusionOk="0" h="6657" w="4605">
                    <a:moveTo>
                      <a:pt x="799" y="3872"/>
                    </a:moveTo>
                    <a:cubicBezTo>
                      <a:pt x="1752" y="5586"/>
                      <a:pt x="3181" y="6824"/>
                      <a:pt x="3942" y="6348"/>
                    </a:cubicBezTo>
                    <a:cubicBezTo>
                      <a:pt x="4705" y="5872"/>
                      <a:pt x="4514" y="4157"/>
                      <a:pt x="3466" y="2348"/>
                    </a:cubicBezTo>
                    <a:cubicBezTo>
                      <a:pt x="2419" y="538"/>
                      <a:pt x="1085" y="-510"/>
                      <a:pt x="323" y="-129"/>
                    </a:cubicBezTo>
                    <a:cubicBezTo>
                      <a:pt x="-439" y="252"/>
                      <a:pt x="-439" y="2062"/>
                      <a:pt x="799" y="38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16" name="Google Shape;2016;p13"/>
              <p:cNvSpPr/>
              <p:nvPr/>
            </p:nvSpPr>
            <p:spPr>
              <a:xfrm>
                <a:off x="6083181" y="2486579"/>
                <a:ext cx="47857" cy="47820"/>
              </a:xfrm>
              <a:custGeom>
                <a:rect b="b" l="l" r="r" t="t"/>
                <a:pathLst>
                  <a:path extrusionOk="0" h="47820" w="47857">
                    <a:moveTo>
                      <a:pt x="-50" y="26004"/>
                    </a:moveTo>
                    <a:cubicBezTo>
                      <a:pt x="1217" y="39148"/>
                      <a:pt x="12904" y="48768"/>
                      <a:pt x="26048" y="47502"/>
                    </a:cubicBezTo>
                    <a:cubicBezTo>
                      <a:pt x="39193" y="46225"/>
                      <a:pt x="48813" y="34548"/>
                      <a:pt x="47546" y="21403"/>
                    </a:cubicBezTo>
                    <a:cubicBezTo>
                      <a:pt x="46270" y="8258"/>
                      <a:pt x="34592" y="-1362"/>
                      <a:pt x="21448" y="-95"/>
                    </a:cubicBezTo>
                    <a:cubicBezTo>
                      <a:pt x="21172"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17" name="Google Shape;2017;p13"/>
              <p:cNvSpPr/>
              <p:nvPr/>
            </p:nvSpPr>
            <p:spPr>
              <a:xfrm>
                <a:off x="6115946" y="2497190"/>
                <a:ext cx="4586" cy="6718"/>
              </a:xfrm>
              <a:custGeom>
                <a:rect b="b" l="l" r="r" t="t"/>
                <a:pathLst>
                  <a:path extrusionOk="0" h="6718" w="4586">
                    <a:moveTo>
                      <a:pt x="713" y="3867"/>
                    </a:moveTo>
                    <a:cubicBezTo>
                      <a:pt x="1760" y="5677"/>
                      <a:pt x="3189" y="6820"/>
                      <a:pt x="3951" y="6439"/>
                    </a:cubicBezTo>
                    <a:cubicBezTo>
                      <a:pt x="4713" y="6058"/>
                      <a:pt x="4427" y="4248"/>
                      <a:pt x="3475" y="2438"/>
                    </a:cubicBezTo>
                    <a:cubicBezTo>
                      <a:pt x="2522" y="628"/>
                      <a:pt x="998" y="-515"/>
                      <a:pt x="236" y="-134"/>
                    </a:cubicBezTo>
                    <a:cubicBezTo>
                      <a:pt x="-526" y="247"/>
                      <a:pt x="-240" y="1581"/>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18" name="Google Shape;2018;p13"/>
              <p:cNvSpPr/>
              <p:nvPr/>
            </p:nvSpPr>
            <p:spPr>
              <a:xfrm>
                <a:off x="6126434" y="2461718"/>
                <a:ext cx="47849" cy="47820"/>
              </a:xfrm>
              <a:custGeom>
                <a:rect b="b" l="l" r="r" t="t"/>
                <a:pathLst>
                  <a:path extrusionOk="0" h="47820" w="47849">
                    <a:moveTo>
                      <a:pt x="-59" y="26004"/>
                    </a:moveTo>
                    <a:cubicBezTo>
                      <a:pt x="1208" y="39148"/>
                      <a:pt x="12895" y="48768"/>
                      <a:pt x="26039" y="47502"/>
                    </a:cubicBezTo>
                    <a:cubicBezTo>
                      <a:pt x="39184" y="46225"/>
                      <a:pt x="48804" y="34548"/>
                      <a:pt x="47537" y="21403"/>
                    </a:cubicBezTo>
                    <a:cubicBezTo>
                      <a:pt x="46261" y="8259"/>
                      <a:pt x="34583" y="-1362"/>
                      <a:pt x="21439" y="-95"/>
                    </a:cubicBezTo>
                    <a:cubicBezTo>
                      <a:pt x="21163" y="-66"/>
                      <a:pt x="20886" y="-38"/>
                      <a:pt x="20610" y="0"/>
                    </a:cubicBezTo>
                    <a:cubicBezTo>
                      <a:pt x="7761" y="1544"/>
                      <a:pt x="-1459" y="13135"/>
                      <a:pt x="-59"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19" name="Google Shape;2019;p13"/>
              <p:cNvSpPr/>
              <p:nvPr/>
            </p:nvSpPr>
            <p:spPr>
              <a:xfrm>
                <a:off x="6159258" y="2471854"/>
                <a:ext cx="4546" cy="6718"/>
              </a:xfrm>
              <a:custGeom>
                <a:rect b="b" l="l" r="r" t="t"/>
                <a:pathLst>
                  <a:path extrusionOk="0" h="6718" w="4546">
                    <a:moveTo>
                      <a:pt x="740" y="3867"/>
                    </a:moveTo>
                    <a:cubicBezTo>
                      <a:pt x="1693" y="5676"/>
                      <a:pt x="3121" y="6819"/>
                      <a:pt x="3883" y="6438"/>
                    </a:cubicBezTo>
                    <a:cubicBezTo>
                      <a:pt x="4645" y="6058"/>
                      <a:pt x="4455" y="4248"/>
                      <a:pt x="3407" y="2438"/>
                    </a:cubicBezTo>
                    <a:cubicBezTo>
                      <a:pt x="2359" y="628"/>
                      <a:pt x="1026" y="-515"/>
                      <a:pt x="264" y="-134"/>
                    </a:cubicBezTo>
                    <a:cubicBezTo>
                      <a:pt x="-498" y="247"/>
                      <a:pt x="-308" y="2057"/>
                      <a:pt x="740"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20" name="Google Shape;2020;p13"/>
              <p:cNvSpPr/>
              <p:nvPr/>
            </p:nvSpPr>
            <p:spPr>
              <a:xfrm>
                <a:off x="6167756" y="2433905"/>
                <a:ext cx="47865" cy="47820"/>
              </a:xfrm>
              <a:custGeom>
                <a:rect b="b" l="l" r="r" t="t"/>
                <a:pathLst>
                  <a:path extrusionOk="0" h="47820" w="47865">
                    <a:moveTo>
                      <a:pt x="-43" y="26004"/>
                    </a:moveTo>
                    <a:cubicBezTo>
                      <a:pt x="1224" y="39148"/>
                      <a:pt x="12911" y="48768"/>
                      <a:pt x="26056" y="47502"/>
                    </a:cubicBezTo>
                    <a:cubicBezTo>
                      <a:pt x="39200" y="46225"/>
                      <a:pt x="48820" y="34548"/>
                      <a:pt x="47553" y="21403"/>
                    </a:cubicBezTo>
                    <a:cubicBezTo>
                      <a:pt x="46277" y="8258"/>
                      <a:pt x="34599" y="-1362"/>
                      <a:pt x="21455" y="-95"/>
                    </a:cubicBezTo>
                    <a:cubicBezTo>
                      <a:pt x="21179" y="-66"/>
                      <a:pt x="20902" y="-38"/>
                      <a:pt x="20626" y="0"/>
                    </a:cubicBezTo>
                    <a:cubicBezTo>
                      <a:pt x="7767" y="1439"/>
                      <a:pt x="-1491" y="13031"/>
                      <a:pt x="-52" y="25889"/>
                    </a:cubicBezTo>
                    <a:cubicBezTo>
                      <a:pt x="-52" y="25927"/>
                      <a:pt x="-43" y="25965"/>
                      <a:pt x="-43"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21" name="Google Shape;2021;p13"/>
              <p:cNvSpPr/>
              <p:nvPr/>
            </p:nvSpPr>
            <p:spPr>
              <a:xfrm>
                <a:off x="6200528" y="2444041"/>
                <a:ext cx="4614" cy="6718"/>
              </a:xfrm>
              <a:custGeom>
                <a:rect b="b" l="l" r="r" t="t"/>
                <a:pathLst>
                  <a:path extrusionOk="0" h="6718" w="4614">
                    <a:moveTo>
                      <a:pt x="713" y="3867"/>
                    </a:moveTo>
                    <a:cubicBezTo>
                      <a:pt x="1760" y="5676"/>
                      <a:pt x="3189" y="6820"/>
                      <a:pt x="3951" y="6439"/>
                    </a:cubicBezTo>
                    <a:cubicBezTo>
                      <a:pt x="4713" y="6058"/>
                      <a:pt x="4523" y="4248"/>
                      <a:pt x="3475" y="2438"/>
                    </a:cubicBezTo>
                    <a:cubicBezTo>
                      <a:pt x="2427" y="628"/>
                      <a:pt x="998" y="-515"/>
                      <a:pt x="236" y="-134"/>
                    </a:cubicBezTo>
                    <a:cubicBezTo>
                      <a:pt x="-526" y="247"/>
                      <a:pt x="-240" y="2057"/>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22" name="Google Shape;2022;p13"/>
              <p:cNvSpPr/>
              <p:nvPr/>
            </p:nvSpPr>
            <p:spPr>
              <a:xfrm>
                <a:off x="6203292" y="2398854"/>
                <a:ext cx="47857" cy="47820"/>
              </a:xfrm>
              <a:custGeom>
                <a:rect b="b" l="l" r="r" t="t"/>
                <a:pathLst>
                  <a:path extrusionOk="0" h="47820" w="47857">
                    <a:moveTo>
                      <a:pt x="-50" y="26004"/>
                    </a:moveTo>
                    <a:cubicBezTo>
                      <a:pt x="1217" y="39148"/>
                      <a:pt x="12904" y="48768"/>
                      <a:pt x="26048" y="47501"/>
                    </a:cubicBezTo>
                    <a:cubicBezTo>
                      <a:pt x="39193" y="46225"/>
                      <a:pt x="48813" y="34548"/>
                      <a:pt x="47546" y="21403"/>
                    </a:cubicBezTo>
                    <a:cubicBezTo>
                      <a:pt x="46270" y="8258"/>
                      <a:pt x="34592" y="-1362"/>
                      <a:pt x="21448" y="-95"/>
                    </a:cubicBezTo>
                    <a:cubicBezTo>
                      <a:pt x="21171"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23" name="Google Shape;2023;p13"/>
              <p:cNvSpPr/>
              <p:nvPr/>
            </p:nvSpPr>
            <p:spPr>
              <a:xfrm>
                <a:off x="6236358" y="2408894"/>
                <a:ext cx="4598" cy="6718"/>
              </a:xfrm>
              <a:custGeom>
                <a:rect b="b" l="l" r="r" t="t"/>
                <a:pathLst>
                  <a:path extrusionOk="0" h="6718" w="4598">
                    <a:moveTo>
                      <a:pt x="792" y="3867"/>
                    </a:moveTo>
                    <a:cubicBezTo>
                      <a:pt x="1745" y="5677"/>
                      <a:pt x="3174" y="6820"/>
                      <a:pt x="3936" y="6439"/>
                    </a:cubicBezTo>
                    <a:cubicBezTo>
                      <a:pt x="4698" y="6058"/>
                      <a:pt x="4507" y="4248"/>
                      <a:pt x="3459" y="2438"/>
                    </a:cubicBezTo>
                    <a:cubicBezTo>
                      <a:pt x="2412" y="628"/>
                      <a:pt x="983" y="-515"/>
                      <a:pt x="316" y="-134"/>
                    </a:cubicBezTo>
                    <a:cubicBezTo>
                      <a:pt x="-351" y="247"/>
                      <a:pt x="-541" y="2057"/>
                      <a:pt x="792"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24" name="Google Shape;2024;p13"/>
              <p:cNvSpPr/>
              <p:nvPr/>
            </p:nvSpPr>
            <p:spPr>
              <a:xfrm>
                <a:off x="6236638" y="2367135"/>
                <a:ext cx="47849" cy="47820"/>
              </a:xfrm>
              <a:custGeom>
                <a:rect b="b" l="l" r="r" t="t"/>
                <a:pathLst>
                  <a:path extrusionOk="0" h="47820" w="47849">
                    <a:moveTo>
                      <a:pt x="-59" y="26004"/>
                    </a:moveTo>
                    <a:cubicBezTo>
                      <a:pt x="1208" y="39148"/>
                      <a:pt x="12895" y="48768"/>
                      <a:pt x="26039" y="47502"/>
                    </a:cubicBezTo>
                    <a:cubicBezTo>
                      <a:pt x="39184" y="46225"/>
                      <a:pt x="48804" y="34548"/>
                      <a:pt x="47537" y="21403"/>
                    </a:cubicBezTo>
                    <a:cubicBezTo>
                      <a:pt x="46261" y="8259"/>
                      <a:pt x="34583" y="-1362"/>
                      <a:pt x="21439" y="-95"/>
                    </a:cubicBezTo>
                    <a:cubicBezTo>
                      <a:pt x="21163" y="-66"/>
                      <a:pt x="20886" y="-38"/>
                      <a:pt x="20610" y="0"/>
                    </a:cubicBezTo>
                    <a:cubicBezTo>
                      <a:pt x="7761" y="1543"/>
                      <a:pt x="-1459" y="13135"/>
                      <a:pt x="-59"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25" name="Google Shape;2025;p13"/>
              <p:cNvSpPr/>
              <p:nvPr/>
            </p:nvSpPr>
            <p:spPr>
              <a:xfrm>
                <a:off x="6272061" y="2376985"/>
                <a:ext cx="4586" cy="6718"/>
              </a:xfrm>
              <a:custGeom>
                <a:rect b="b" l="l" r="r" t="t"/>
                <a:pathLst>
                  <a:path extrusionOk="0" h="6718" w="4586">
                    <a:moveTo>
                      <a:pt x="713" y="3867"/>
                    </a:moveTo>
                    <a:cubicBezTo>
                      <a:pt x="1760" y="5677"/>
                      <a:pt x="3189" y="6820"/>
                      <a:pt x="3951" y="6439"/>
                    </a:cubicBezTo>
                    <a:cubicBezTo>
                      <a:pt x="4713" y="6057"/>
                      <a:pt x="4427" y="4248"/>
                      <a:pt x="3475" y="2438"/>
                    </a:cubicBezTo>
                    <a:cubicBezTo>
                      <a:pt x="2522" y="628"/>
                      <a:pt x="998" y="-515"/>
                      <a:pt x="236" y="-134"/>
                    </a:cubicBezTo>
                    <a:cubicBezTo>
                      <a:pt x="-526" y="247"/>
                      <a:pt x="-240" y="2057"/>
                      <a:pt x="713"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26" name="Google Shape;2026;p13"/>
              <p:cNvSpPr/>
              <p:nvPr/>
            </p:nvSpPr>
            <p:spPr>
              <a:xfrm>
                <a:off x="6268157" y="2325330"/>
                <a:ext cx="47657" cy="47629"/>
              </a:xfrm>
              <a:custGeom>
                <a:rect b="b" l="l" r="r" t="t"/>
                <a:pathLst>
                  <a:path extrusionOk="0" h="47629" w="47657">
                    <a:moveTo>
                      <a:pt x="-50" y="25994"/>
                    </a:moveTo>
                    <a:cubicBezTo>
                      <a:pt x="1264" y="39081"/>
                      <a:pt x="12942" y="48616"/>
                      <a:pt x="26029" y="47301"/>
                    </a:cubicBezTo>
                    <a:cubicBezTo>
                      <a:pt x="39107" y="45987"/>
                      <a:pt x="48651" y="34309"/>
                      <a:pt x="47337" y="21231"/>
                    </a:cubicBezTo>
                    <a:cubicBezTo>
                      <a:pt x="46022" y="8144"/>
                      <a:pt x="34344" y="-1400"/>
                      <a:pt x="21257" y="-86"/>
                    </a:cubicBezTo>
                    <a:cubicBezTo>
                      <a:pt x="21048" y="-57"/>
                      <a:pt x="20828" y="-38"/>
                      <a:pt x="20619" y="-10"/>
                    </a:cubicBezTo>
                    <a:cubicBezTo>
                      <a:pt x="7741" y="1486"/>
                      <a:pt x="-1498" y="13116"/>
                      <a:pt x="-50" y="2599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27" name="Google Shape;2027;p13"/>
              <p:cNvSpPr/>
              <p:nvPr/>
            </p:nvSpPr>
            <p:spPr>
              <a:xfrm>
                <a:off x="6303206" y="2335261"/>
                <a:ext cx="4493" cy="6663"/>
              </a:xfrm>
              <a:custGeom>
                <a:rect b="b" l="l" r="r" t="t"/>
                <a:pathLst>
                  <a:path extrusionOk="0" h="6663" w="4493">
                    <a:moveTo>
                      <a:pt x="619" y="3872"/>
                    </a:moveTo>
                    <a:cubicBezTo>
                      <a:pt x="1667" y="5681"/>
                      <a:pt x="3096" y="6824"/>
                      <a:pt x="3858" y="6348"/>
                    </a:cubicBezTo>
                    <a:cubicBezTo>
                      <a:pt x="4620" y="5872"/>
                      <a:pt x="4334" y="4157"/>
                      <a:pt x="3381" y="2347"/>
                    </a:cubicBezTo>
                    <a:cubicBezTo>
                      <a:pt x="2429" y="538"/>
                      <a:pt x="905" y="-510"/>
                      <a:pt x="143" y="-129"/>
                    </a:cubicBezTo>
                    <a:cubicBezTo>
                      <a:pt x="-619" y="252"/>
                      <a:pt x="48" y="1966"/>
                      <a:pt x="619" y="38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28" name="Google Shape;2028;p13"/>
              <p:cNvSpPr/>
              <p:nvPr/>
            </p:nvSpPr>
            <p:spPr>
              <a:xfrm>
                <a:off x="6296066" y="2281612"/>
                <a:ext cx="47856" cy="47818"/>
              </a:xfrm>
              <a:custGeom>
                <a:rect b="b" l="l" r="r" t="t"/>
                <a:pathLst>
                  <a:path extrusionOk="0" h="47818" w="47856">
                    <a:moveTo>
                      <a:pt x="-51" y="25993"/>
                    </a:moveTo>
                    <a:cubicBezTo>
                      <a:pt x="1216" y="39137"/>
                      <a:pt x="12893" y="48767"/>
                      <a:pt x="26038" y="47500"/>
                    </a:cubicBezTo>
                    <a:cubicBezTo>
                      <a:pt x="39183" y="46233"/>
                      <a:pt x="48812" y="34555"/>
                      <a:pt x="47545" y="21411"/>
                    </a:cubicBezTo>
                    <a:cubicBezTo>
                      <a:pt x="46279" y="8276"/>
                      <a:pt x="34601" y="-1354"/>
                      <a:pt x="21456" y="-97"/>
                    </a:cubicBezTo>
                    <a:cubicBezTo>
                      <a:pt x="21209" y="-68"/>
                      <a:pt x="20961" y="-39"/>
                      <a:pt x="20713" y="-11"/>
                    </a:cubicBezTo>
                    <a:cubicBezTo>
                      <a:pt x="7798" y="1437"/>
                      <a:pt x="-1499" y="13077"/>
                      <a:pt x="-51" y="25983"/>
                    </a:cubicBezTo>
                    <a:cubicBezTo>
                      <a:pt x="-51" y="25993"/>
                      <a:pt x="-51" y="25993"/>
                      <a:pt x="-51" y="2599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29" name="Google Shape;2029;p13"/>
              <p:cNvSpPr/>
              <p:nvPr/>
            </p:nvSpPr>
            <p:spPr>
              <a:xfrm>
                <a:off x="6331631" y="2291355"/>
                <a:ext cx="4670" cy="6718"/>
              </a:xfrm>
              <a:custGeom>
                <a:rect b="b" l="l" r="r" t="t"/>
                <a:pathLst>
                  <a:path extrusionOk="0" h="6718" w="4670">
                    <a:moveTo>
                      <a:pt x="769" y="3867"/>
                    </a:moveTo>
                    <a:cubicBezTo>
                      <a:pt x="1817" y="5676"/>
                      <a:pt x="3246" y="6820"/>
                      <a:pt x="4007" y="6439"/>
                    </a:cubicBezTo>
                    <a:cubicBezTo>
                      <a:pt x="4770" y="6058"/>
                      <a:pt x="4579" y="4248"/>
                      <a:pt x="3531" y="2438"/>
                    </a:cubicBezTo>
                    <a:cubicBezTo>
                      <a:pt x="2483" y="628"/>
                      <a:pt x="1055" y="-515"/>
                      <a:pt x="293" y="-134"/>
                    </a:cubicBezTo>
                    <a:cubicBezTo>
                      <a:pt x="-469" y="247"/>
                      <a:pt x="-374" y="2057"/>
                      <a:pt x="769"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30" name="Google Shape;2030;p13"/>
              <p:cNvSpPr/>
              <p:nvPr/>
            </p:nvSpPr>
            <p:spPr>
              <a:xfrm>
                <a:off x="6322926" y="2231499"/>
                <a:ext cx="47857" cy="47820"/>
              </a:xfrm>
              <a:custGeom>
                <a:rect b="b" l="l" r="r" t="t"/>
                <a:pathLst>
                  <a:path extrusionOk="0" h="47820" w="47857">
                    <a:moveTo>
                      <a:pt x="-50" y="26004"/>
                    </a:moveTo>
                    <a:cubicBezTo>
                      <a:pt x="1217" y="39148"/>
                      <a:pt x="12904" y="48768"/>
                      <a:pt x="26048" y="47502"/>
                    </a:cubicBezTo>
                    <a:cubicBezTo>
                      <a:pt x="39193" y="46225"/>
                      <a:pt x="48813" y="34548"/>
                      <a:pt x="47546" y="21403"/>
                    </a:cubicBezTo>
                    <a:cubicBezTo>
                      <a:pt x="46270" y="8259"/>
                      <a:pt x="34592" y="-1362"/>
                      <a:pt x="21448" y="-95"/>
                    </a:cubicBezTo>
                    <a:cubicBezTo>
                      <a:pt x="21171" y="-66"/>
                      <a:pt x="20895" y="-38"/>
                      <a:pt x="20619" y="0"/>
                    </a:cubicBezTo>
                    <a:cubicBezTo>
                      <a:pt x="7741" y="1496"/>
                      <a:pt x="-1498" y="13126"/>
                      <a:pt x="-50" y="2600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31" name="Google Shape;2031;p13"/>
              <p:cNvSpPr/>
              <p:nvPr/>
            </p:nvSpPr>
            <p:spPr>
              <a:xfrm>
                <a:off x="6358711" y="2241349"/>
                <a:ext cx="4546" cy="6718"/>
              </a:xfrm>
              <a:custGeom>
                <a:rect b="b" l="l" r="r" t="t"/>
                <a:pathLst>
                  <a:path extrusionOk="0" h="6718" w="4546">
                    <a:moveTo>
                      <a:pt x="740" y="3867"/>
                    </a:moveTo>
                    <a:cubicBezTo>
                      <a:pt x="1788" y="5676"/>
                      <a:pt x="3121" y="6820"/>
                      <a:pt x="3883" y="6439"/>
                    </a:cubicBezTo>
                    <a:cubicBezTo>
                      <a:pt x="4645" y="6058"/>
                      <a:pt x="4455" y="4248"/>
                      <a:pt x="3407" y="2438"/>
                    </a:cubicBezTo>
                    <a:cubicBezTo>
                      <a:pt x="2359" y="628"/>
                      <a:pt x="1026" y="-515"/>
                      <a:pt x="264" y="-134"/>
                    </a:cubicBezTo>
                    <a:cubicBezTo>
                      <a:pt x="-498" y="247"/>
                      <a:pt x="-308" y="2533"/>
                      <a:pt x="740"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32" name="Google Shape;2032;p13"/>
              <p:cNvSpPr/>
              <p:nvPr/>
            </p:nvSpPr>
            <p:spPr>
              <a:xfrm>
                <a:off x="6154006" y="2067962"/>
                <a:ext cx="47816" cy="47816"/>
              </a:xfrm>
              <a:custGeom>
                <a:rect b="b" l="l" r="r" t="t"/>
                <a:pathLst>
                  <a:path extrusionOk="0" h="47816" w="47816">
                    <a:moveTo>
                      <a:pt x="47616" y="23520"/>
                    </a:moveTo>
                    <a:cubicBezTo>
                      <a:pt x="47712" y="36722"/>
                      <a:pt x="37091" y="47504"/>
                      <a:pt x="23890" y="47609"/>
                    </a:cubicBezTo>
                    <a:cubicBezTo>
                      <a:pt x="10688" y="47704"/>
                      <a:pt x="-94" y="37083"/>
                      <a:pt x="-199" y="23882"/>
                    </a:cubicBezTo>
                    <a:cubicBezTo>
                      <a:pt x="-294" y="10680"/>
                      <a:pt x="10326" y="-102"/>
                      <a:pt x="23528" y="-207"/>
                    </a:cubicBezTo>
                    <a:cubicBezTo>
                      <a:pt x="23813" y="-207"/>
                      <a:pt x="24090" y="-207"/>
                      <a:pt x="24375" y="-197"/>
                    </a:cubicBezTo>
                    <a:cubicBezTo>
                      <a:pt x="37330" y="-45"/>
                      <a:pt x="47721" y="10566"/>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33" name="Google Shape;2033;p13"/>
              <p:cNvSpPr/>
              <p:nvPr/>
            </p:nvSpPr>
            <p:spPr>
              <a:xfrm>
                <a:off x="6163722" y="2079266"/>
                <a:ext cx="4084" cy="6964"/>
              </a:xfrm>
              <a:custGeom>
                <a:rect b="b" l="l" r="r" t="t"/>
                <a:pathLst>
                  <a:path extrusionOk="0" h="6964" w="4084">
                    <a:moveTo>
                      <a:pt x="3229" y="3834"/>
                    </a:moveTo>
                    <a:cubicBezTo>
                      <a:pt x="2467" y="5740"/>
                      <a:pt x="1134" y="7073"/>
                      <a:pt x="372" y="6692"/>
                    </a:cubicBezTo>
                    <a:cubicBezTo>
                      <a:pt x="-390" y="6311"/>
                      <a:pt x="-390" y="4597"/>
                      <a:pt x="372" y="2692"/>
                    </a:cubicBezTo>
                    <a:cubicBezTo>
                      <a:pt x="1134" y="787"/>
                      <a:pt x="2563" y="-452"/>
                      <a:pt x="3325" y="-166"/>
                    </a:cubicBezTo>
                    <a:cubicBezTo>
                      <a:pt x="4087" y="120"/>
                      <a:pt x="4087"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34" name="Google Shape;2034;p13"/>
              <p:cNvSpPr/>
              <p:nvPr/>
            </p:nvSpPr>
            <p:spPr>
              <a:xfrm>
                <a:off x="6207822" y="2077487"/>
                <a:ext cx="47817" cy="47816"/>
              </a:xfrm>
              <a:custGeom>
                <a:rect b="b" l="l" r="r" t="t"/>
                <a:pathLst>
                  <a:path extrusionOk="0" h="47816" w="47817">
                    <a:moveTo>
                      <a:pt x="47617" y="23520"/>
                    </a:moveTo>
                    <a:cubicBezTo>
                      <a:pt x="47721" y="36722"/>
                      <a:pt x="37091" y="47504"/>
                      <a:pt x="23890" y="47609"/>
                    </a:cubicBezTo>
                    <a:cubicBezTo>
                      <a:pt x="10688" y="47704"/>
                      <a:pt x="-94" y="37083"/>
                      <a:pt x="-199" y="23882"/>
                    </a:cubicBezTo>
                    <a:cubicBezTo>
                      <a:pt x="-294" y="10680"/>
                      <a:pt x="10326" y="-102"/>
                      <a:pt x="23528" y="-207"/>
                    </a:cubicBezTo>
                    <a:cubicBezTo>
                      <a:pt x="23813" y="-207"/>
                      <a:pt x="24090" y="-207"/>
                      <a:pt x="24376" y="-197"/>
                    </a:cubicBezTo>
                    <a:cubicBezTo>
                      <a:pt x="37320" y="-93"/>
                      <a:pt x="47721" y="10480"/>
                      <a:pt x="47617" y="23425"/>
                    </a:cubicBezTo>
                    <a:cubicBezTo>
                      <a:pt x="47617" y="23453"/>
                      <a:pt x="47617" y="23491"/>
                      <a:pt x="47617"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35" name="Google Shape;2035;p13"/>
              <p:cNvSpPr/>
              <p:nvPr/>
            </p:nvSpPr>
            <p:spPr>
              <a:xfrm>
                <a:off x="6217538" y="2088219"/>
                <a:ext cx="4036" cy="6964"/>
              </a:xfrm>
              <a:custGeom>
                <a:rect b="b" l="l" r="r" t="t"/>
                <a:pathLst>
                  <a:path extrusionOk="0" h="6964" w="4036">
                    <a:moveTo>
                      <a:pt x="3229" y="3834"/>
                    </a:moveTo>
                    <a:cubicBezTo>
                      <a:pt x="2467" y="5739"/>
                      <a:pt x="1134" y="7073"/>
                      <a:pt x="372" y="6692"/>
                    </a:cubicBezTo>
                    <a:cubicBezTo>
                      <a:pt x="-390" y="6311"/>
                      <a:pt x="-390" y="4597"/>
                      <a:pt x="372" y="2692"/>
                    </a:cubicBezTo>
                    <a:cubicBezTo>
                      <a:pt x="1134" y="787"/>
                      <a:pt x="2467" y="-452"/>
                      <a:pt x="3229" y="-166"/>
                    </a:cubicBezTo>
                    <a:cubicBezTo>
                      <a:pt x="3991" y="120"/>
                      <a:pt x="4087"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36" name="Google Shape;2036;p13"/>
              <p:cNvSpPr/>
              <p:nvPr/>
            </p:nvSpPr>
            <p:spPr>
              <a:xfrm>
                <a:off x="6260496" y="2085869"/>
                <a:ext cx="47625" cy="47625"/>
              </a:xfrm>
              <a:custGeom>
                <a:rect b="b" l="l" r="r" t="t"/>
                <a:pathLst>
                  <a:path extrusionOk="0" h="47625" w="47625">
                    <a:moveTo>
                      <a:pt x="47426" y="23520"/>
                    </a:moveTo>
                    <a:cubicBezTo>
                      <a:pt x="47473" y="36674"/>
                      <a:pt x="36853" y="47370"/>
                      <a:pt x="23699" y="47418"/>
                    </a:cubicBezTo>
                    <a:cubicBezTo>
                      <a:pt x="10554" y="47466"/>
                      <a:pt x="-152" y="36845"/>
                      <a:pt x="-200" y="23701"/>
                    </a:cubicBezTo>
                    <a:cubicBezTo>
                      <a:pt x="-247" y="10547"/>
                      <a:pt x="10373" y="-159"/>
                      <a:pt x="23527" y="-207"/>
                    </a:cubicBezTo>
                    <a:cubicBezTo>
                      <a:pt x="23746" y="-207"/>
                      <a:pt x="23966" y="-207"/>
                      <a:pt x="24184" y="-197"/>
                    </a:cubicBezTo>
                    <a:cubicBezTo>
                      <a:pt x="37129" y="-93"/>
                      <a:pt x="47530" y="10480"/>
                      <a:pt x="47426" y="23425"/>
                    </a:cubicBezTo>
                    <a:cubicBezTo>
                      <a:pt x="47426" y="23453"/>
                      <a:pt x="47426" y="23491"/>
                      <a:pt x="4742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37" name="Google Shape;2037;p13"/>
              <p:cNvSpPr/>
              <p:nvPr/>
            </p:nvSpPr>
            <p:spPr>
              <a:xfrm>
                <a:off x="6270021" y="2097077"/>
                <a:ext cx="4050" cy="7032"/>
              </a:xfrm>
              <a:custGeom>
                <a:rect b="b" l="l" r="r" t="t"/>
                <a:pathLst>
                  <a:path extrusionOk="0" h="7032" w="4050">
                    <a:moveTo>
                      <a:pt x="3324" y="3930"/>
                    </a:moveTo>
                    <a:cubicBezTo>
                      <a:pt x="2467" y="5740"/>
                      <a:pt x="1134" y="7073"/>
                      <a:pt x="372" y="6787"/>
                    </a:cubicBezTo>
                    <a:cubicBezTo>
                      <a:pt x="-390" y="6502"/>
                      <a:pt x="-390" y="4597"/>
                      <a:pt x="372" y="2691"/>
                    </a:cubicBezTo>
                    <a:cubicBezTo>
                      <a:pt x="1134" y="786"/>
                      <a:pt x="2467" y="-452"/>
                      <a:pt x="3229" y="-166"/>
                    </a:cubicBezTo>
                    <a:cubicBezTo>
                      <a:pt x="3991" y="120"/>
                      <a:pt x="4087" y="2025"/>
                      <a:pt x="3324"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38" name="Google Shape;2038;p13"/>
              <p:cNvSpPr/>
              <p:nvPr/>
            </p:nvSpPr>
            <p:spPr>
              <a:xfrm>
                <a:off x="6309073" y="2095870"/>
                <a:ext cx="47817" cy="47815"/>
              </a:xfrm>
              <a:custGeom>
                <a:rect b="b" l="l" r="r" t="t"/>
                <a:pathLst>
                  <a:path extrusionOk="0" h="47815" w="47817">
                    <a:moveTo>
                      <a:pt x="47616" y="23615"/>
                    </a:moveTo>
                    <a:cubicBezTo>
                      <a:pt x="47664" y="36817"/>
                      <a:pt x="36996" y="47561"/>
                      <a:pt x="23794" y="47609"/>
                    </a:cubicBezTo>
                    <a:cubicBezTo>
                      <a:pt x="10592" y="47656"/>
                      <a:pt x="-152" y="36988"/>
                      <a:pt x="-200" y="23787"/>
                    </a:cubicBezTo>
                    <a:cubicBezTo>
                      <a:pt x="-247" y="10585"/>
                      <a:pt x="10421" y="-159"/>
                      <a:pt x="23623" y="-207"/>
                    </a:cubicBezTo>
                    <a:cubicBezTo>
                      <a:pt x="23870" y="-207"/>
                      <a:pt x="24128" y="-207"/>
                      <a:pt x="24375" y="-197"/>
                    </a:cubicBezTo>
                    <a:cubicBezTo>
                      <a:pt x="37367" y="-45"/>
                      <a:pt x="47769" y="10623"/>
                      <a:pt x="47616" y="23615"/>
                    </a:cubicBezTo>
                    <a:cubicBezTo>
                      <a:pt x="47616" y="23615"/>
                      <a:pt x="47616" y="23615"/>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39" name="Google Shape;2039;p13"/>
              <p:cNvSpPr/>
              <p:nvPr/>
            </p:nvSpPr>
            <p:spPr>
              <a:xfrm>
                <a:off x="6318693" y="2107153"/>
                <a:ext cx="4088" cy="6960"/>
              </a:xfrm>
              <a:custGeom>
                <a:rect b="b" l="l" r="r" t="t"/>
                <a:pathLst>
                  <a:path extrusionOk="0" h="6960" w="4088">
                    <a:moveTo>
                      <a:pt x="3325" y="3856"/>
                    </a:moveTo>
                    <a:cubicBezTo>
                      <a:pt x="2467" y="5761"/>
                      <a:pt x="1134" y="6999"/>
                      <a:pt x="372" y="6713"/>
                    </a:cubicBezTo>
                    <a:cubicBezTo>
                      <a:pt x="-390" y="6427"/>
                      <a:pt x="-390" y="4522"/>
                      <a:pt x="372" y="2712"/>
                    </a:cubicBezTo>
                    <a:cubicBezTo>
                      <a:pt x="1134" y="903"/>
                      <a:pt x="2467" y="-526"/>
                      <a:pt x="3229" y="-145"/>
                    </a:cubicBezTo>
                    <a:cubicBezTo>
                      <a:pt x="3992" y="236"/>
                      <a:pt x="4182" y="1951"/>
                      <a:pt x="3325"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40" name="Google Shape;2040;p13"/>
              <p:cNvSpPr/>
              <p:nvPr/>
            </p:nvSpPr>
            <p:spPr>
              <a:xfrm>
                <a:off x="6357746" y="2104157"/>
                <a:ext cx="47816" cy="47815"/>
              </a:xfrm>
              <a:custGeom>
                <a:rect b="b" l="l" r="r" t="t"/>
                <a:pathLst>
                  <a:path extrusionOk="0" h="47815" w="47816">
                    <a:moveTo>
                      <a:pt x="47616" y="23615"/>
                    </a:moveTo>
                    <a:cubicBezTo>
                      <a:pt x="47664" y="36817"/>
                      <a:pt x="36996" y="47561"/>
                      <a:pt x="23794" y="47608"/>
                    </a:cubicBezTo>
                    <a:cubicBezTo>
                      <a:pt x="10592" y="47656"/>
                      <a:pt x="-152" y="36988"/>
                      <a:pt x="-200" y="23787"/>
                    </a:cubicBezTo>
                    <a:cubicBezTo>
                      <a:pt x="-247" y="10585"/>
                      <a:pt x="10421" y="-159"/>
                      <a:pt x="23622" y="-207"/>
                    </a:cubicBezTo>
                    <a:cubicBezTo>
                      <a:pt x="23870" y="-207"/>
                      <a:pt x="24127" y="-207"/>
                      <a:pt x="24375" y="-197"/>
                    </a:cubicBezTo>
                    <a:cubicBezTo>
                      <a:pt x="37319" y="-93"/>
                      <a:pt x="47721" y="10480"/>
                      <a:pt x="47616" y="23425"/>
                    </a:cubicBezTo>
                    <a:cubicBezTo>
                      <a:pt x="47616" y="23482"/>
                      <a:pt x="47616" y="23548"/>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41" name="Google Shape;2041;p13"/>
              <p:cNvSpPr/>
              <p:nvPr/>
            </p:nvSpPr>
            <p:spPr>
              <a:xfrm>
                <a:off x="6367271" y="2115365"/>
                <a:ext cx="4111" cy="7035"/>
              </a:xfrm>
              <a:custGeom>
                <a:rect b="b" l="l" r="r" t="t"/>
                <a:pathLst>
                  <a:path extrusionOk="0" h="7035" w="4111">
                    <a:moveTo>
                      <a:pt x="3229" y="3930"/>
                    </a:moveTo>
                    <a:cubicBezTo>
                      <a:pt x="2467" y="5835"/>
                      <a:pt x="1134" y="7073"/>
                      <a:pt x="372" y="6787"/>
                    </a:cubicBezTo>
                    <a:cubicBezTo>
                      <a:pt x="-390" y="6501"/>
                      <a:pt x="-390" y="4597"/>
                      <a:pt x="372" y="2691"/>
                    </a:cubicBezTo>
                    <a:cubicBezTo>
                      <a:pt x="1134" y="786"/>
                      <a:pt x="2467" y="-452"/>
                      <a:pt x="3229" y="-166"/>
                    </a:cubicBezTo>
                    <a:cubicBezTo>
                      <a:pt x="3991" y="120"/>
                      <a:pt x="4277" y="2025"/>
                      <a:pt x="3229"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42" name="Google Shape;2042;p13"/>
              <p:cNvSpPr/>
              <p:nvPr/>
            </p:nvSpPr>
            <p:spPr>
              <a:xfrm>
                <a:off x="6407752" y="2113492"/>
                <a:ext cx="47817" cy="47815"/>
              </a:xfrm>
              <a:custGeom>
                <a:rect b="b" l="l" r="r" t="t"/>
                <a:pathLst>
                  <a:path extrusionOk="0" h="47815" w="47817">
                    <a:moveTo>
                      <a:pt x="47616" y="23615"/>
                    </a:moveTo>
                    <a:cubicBezTo>
                      <a:pt x="47664" y="36817"/>
                      <a:pt x="36996" y="47561"/>
                      <a:pt x="23794" y="47609"/>
                    </a:cubicBezTo>
                    <a:cubicBezTo>
                      <a:pt x="10592" y="47656"/>
                      <a:pt x="-152" y="36988"/>
                      <a:pt x="-200" y="23787"/>
                    </a:cubicBezTo>
                    <a:cubicBezTo>
                      <a:pt x="-247" y="10585"/>
                      <a:pt x="10421" y="-159"/>
                      <a:pt x="23622" y="-207"/>
                    </a:cubicBezTo>
                    <a:cubicBezTo>
                      <a:pt x="23870" y="-207"/>
                      <a:pt x="24127" y="-207"/>
                      <a:pt x="24375" y="-197"/>
                    </a:cubicBezTo>
                    <a:cubicBezTo>
                      <a:pt x="37367" y="-45"/>
                      <a:pt x="47768" y="10623"/>
                      <a:pt x="47616" y="23615"/>
                    </a:cubicBezTo>
                    <a:cubicBezTo>
                      <a:pt x="47616" y="23615"/>
                      <a:pt x="47616" y="23615"/>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43" name="Google Shape;2043;p13"/>
              <p:cNvSpPr/>
              <p:nvPr/>
            </p:nvSpPr>
            <p:spPr>
              <a:xfrm>
                <a:off x="6417468" y="2124700"/>
                <a:ext cx="4084" cy="7035"/>
              </a:xfrm>
              <a:custGeom>
                <a:rect b="b" l="l" r="r" t="t"/>
                <a:pathLst>
                  <a:path extrusionOk="0" h="7035" w="4084">
                    <a:moveTo>
                      <a:pt x="3229" y="3930"/>
                    </a:moveTo>
                    <a:cubicBezTo>
                      <a:pt x="2467" y="5835"/>
                      <a:pt x="1134" y="7073"/>
                      <a:pt x="372" y="6787"/>
                    </a:cubicBezTo>
                    <a:cubicBezTo>
                      <a:pt x="-390" y="6501"/>
                      <a:pt x="-390" y="4597"/>
                      <a:pt x="372" y="2692"/>
                    </a:cubicBezTo>
                    <a:cubicBezTo>
                      <a:pt x="1134" y="787"/>
                      <a:pt x="2563" y="-452"/>
                      <a:pt x="3324" y="-166"/>
                    </a:cubicBezTo>
                    <a:cubicBezTo>
                      <a:pt x="4086" y="120"/>
                      <a:pt x="4086" y="2025"/>
                      <a:pt x="3229"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44" name="Google Shape;2044;p13"/>
              <p:cNvSpPr/>
              <p:nvPr/>
            </p:nvSpPr>
            <p:spPr>
              <a:xfrm>
                <a:off x="6103809" y="2061390"/>
                <a:ext cx="47816" cy="47816"/>
              </a:xfrm>
              <a:custGeom>
                <a:rect b="b" l="l" r="r" t="t"/>
                <a:pathLst>
                  <a:path extrusionOk="0" h="47816" w="47816">
                    <a:moveTo>
                      <a:pt x="47616" y="23520"/>
                    </a:moveTo>
                    <a:cubicBezTo>
                      <a:pt x="47712" y="36722"/>
                      <a:pt x="37091" y="47504"/>
                      <a:pt x="23890" y="47609"/>
                    </a:cubicBezTo>
                    <a:cubicBezTo>
                      <a:pt x="10688" y="47704"/>
                      <a:pt x="-94" y="37083"/>
                      <a:pt x="-199" y="23882"/>
                    </a:cubicBezTo>
                    <a:cubicBezTo>
                      <a:pt x="-294" y="10680"/>
                      <a:pt x="10326" y="-102"/>
                      <a:pt x="23528" y="-207"/>
                    </a:cubicBezTo>
                    <a:cubicBezTo>
                      <a:pt x="23813" y="-207"/>
                      <a:pt x="24090" y="-207"/>
                      <a:pt x="24375" y="-197"/>
                    </a:cubicBezTo>
                    <a:cubicBezTo>
                      <a:pt x="37330" y="-45"/>
                      <a:pt x="47721" y="10566"/>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45" name="Google Shape;2045;p13"/>
              <p:cNvSpPr/>
              <p:nvPr/>
            </p:nvSpPr>
            <p:spPr>
              <a:xfrm>
                <a:off x="6113906" y="2072574"/>
                <a:ext cx="4084" cy="6964"/>
              </a:xfrm>
              <a:custGeom>
                <a:rect b="b" l="l" r="r" t="t"/>
                <a:pathLst>
                  <a:path extrusionOk="0" h="6964" w="4084">
                    <a:moveTo>
                      <a:pt x="3229" y="3859"/>
                    </a:moveTo>
                    <a:cubicBezTo>
                      <a:pt x="2467" y="5764"/>
                      <a:pt x="1134" y="7002"/>
                      <a:pt x="372" y="6716"/>
                    </a:cubicBezTo>
                    <a:cubicBezTo>
                      <a:pt x="-390" y="6431"/>
                      <a:pt x="-390" y="4621"/>
                      <a:pt x="372" y="2716"/>
                    </a:cubicBezTo>
                    <a:cubicBezTo>
                      <a:pt x="1134" y="811"/>
                      <a:pt x="2563" y="-523"/>
                      <a:pt x="3325" y="-142"/>
                    </a:cubicBezTo>
                    <a:cubicBezTo>
                      <a:pt x="4087"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46" name="Google Shape;2046;p13"/>
              <p:cNvSpPr/>
              <p:nvPr/>
            </p:nvSpPr>
            <p:spPr>
              <a:xfrm>
                <a:off x="6058470" y="2045864"/>
                <a:ext cx="47816" cy="47816"/>
              </a:xfrm>
              <a:custGeom>
                <a:rect b="b" l="l" r="r" t="t"/>
                <a:pathLst>
                  <a:path extrusionOk="0" h="47816" w="47816">
                    <a:moveTo>
                      <a:pt x="47616" y="23520"/>
                    </a:moveTo>
                    <a:cubicBezTo>
                      <a:pt x="47712" y="36722"/>
                      <a:pt x="37091" y="47504"/>
                      <a:pt x="23890" y="47609"/>
                    </a:cubicBezTo>
                    <a:cubicBezTo>
                      <a:pt x="10688" y="47704"/>
                      <a:pt x="-94" y="37084"/>
                      <a:pt x="-199" y="23882"/>
                    </a:cubicBezTo>
                    <a:cubicBezTo>
                      <a:pt x="-294" y="10680"/>
                      <a:pt x="10326" y="-102"/>
                      <a:pt x="23528" y="-207"/>
                    </a:cubicBezTo>
                    <a:cubicBezTo>
                      <a:pt x="23813" y="-207"/>
                      <a:pt x="24090" y="-207"/>
                      <a:pt x="24375" y="-197"/>
                    </a:cubicBezTo>
                    <a:cubicBezTo>
                      <a:pt x="37330" y="-45"/>
                      <a:pt x="47721" y="10566"/>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47" name="Google Shape;2047;p13"/>
              <p:cNvSpPr/>
              <p:nvPr/>
            </p:nvSpPr>
            <p:spPr>
              <a:xfrm>
                <a:off x="6068089" y="2057048"/>
                <a:ext cx="4169" cy="6964"/>
              </a:xfrm>
              <a:custGeom>
                <a:rect b="b" l="l" r="r" t="t"/>
                <a:pathLst>
                  <a:path extrusionOk="0" h="6964" w="4169">
                    <a:moveTo>
                      <a:pt x="3327" y="3859"/>
                    </a:moveTo>
                    <a:cubicBezTo>
                      <a:pt x="2470" y="5764"/>
                      <a:pt x="1231" y="7002"/>
                      <a:pt x="374" y="6716"/>
                    </a:cubicBezTo>
                    <a:cubicBezTo>
                      <a:pt x="-483" y="6431"/>
                      <a:pt x="-293" y="4621"/>
                      <a:pt x="374" y="2716"/>
                    </a:cubicBezTo>
                    <a:cubicBezTo>
                      <a:pt x="1041" y="811"/>
                      <a:pt x="2470" y="-523"/>
                      <a:pt x="3327" y="-142"/>
                    </a:cubicBezTo>
                    <a:cubicBezTo>
                      <a:pt x="4184" y="239"/>
                      <a:pt x="4184" y="1954"/>
                      <a:pt x="3327"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48" name="Google Shape;2048;p13"/>
              <p:cNvSpPr/>
              <p:nvPr/>
            </p:nvSpPr>
            <p:spPr>
              <a:xfrm>
                <a:off x="6012846" y="2025481"/>
                <a:ext cx="47817" cy="47815"/>
              </a:xfrm>
              <a:custGeom>
                <a:rect b="b" l="l" r="r" t="t"/>
                <a:pathLst>
                  <a:path extrusionOk="0" h="47815" w="47817">
                    <a:moveTo>
                      <a:pt x="47616" y="23615"/>
                    </a:moveTo>
                    <a:cubicBezTo>
                      <a:pt x="47664" y="36817"/>
                      <a:pt x="36996" y="47561"/>
                      <a:pt x="23794" y="47609"/>
                    </a:cubicBezTo>
                    <a:cubicBezTo>
                      <a:pt x="10592" y="47656"/>
                      <a:pt x="-152" y="36988"/>
                      <a:pt x="-200" y="23787"/>
                    </a:cubicBezTo>
                    <a:cubicBezTo>
                      <a:pt x="-247" y="10585"/>
                      <a:pt x="10421" y="-159"/>
                      <a:pt x="23623" y="-207"/>
                    </a:cubicBezTo>
                    <a:cubicBezTo>
                      <a:pt x="23870" y="-207"/>
                      <a:pt x="24128" y="-207"/>
                      <a:pt x="24375" y="-197"/>
                    </a:cubicBezTo>
                    <a:cubicBezTo>
                      <a:pt x="37367" y="-45"/>
                      <a:pt x="47769" y="10623"/>
                      <a:pt x="47616" y="23615"/>
                    </a:cubicBezTo>
                    <a:cubicBezTo>
                      <a:pt x="47616" y="23615"/>
                      <a:pt x="47616" y="23615"/>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49" name="Google Shape;2049;p13"/>
              <p:cNvSpPr/>
              <p:nvPr/>
            </p:nvSpPr>
            <p:spPr>
              <a:xfrm>
                <a:off x="6022464" y="2036760"/>
                <a:ext cx="4134" cy="6964"/>
              </a:xfrm>
              <a:custGeom>
                <a:rect b="b" l="l" r="r" t="t"/>
                <a:pathLst>
                  <a:path extrusionOk="0" h="6964" w="4134">
                    <a:moveTo>
                      <a:pt x="3327" y="3859"/>
                    </a:moveTo>
                    <a:cubicBezTo>
                      <a:pt x="2470" y="5764"/>
                      <a:pt x="1231" y="7002"/>
                      <a:pt x="374" y="6716"/>
                    </a:cubicBezTo>
                    <a:cubicBezTo>
                      <a:pt x="-483" y="6430"/>
                      <a:pt x="-293" y="4621"/>
                      <a:pt x="374" y="2716"/>
                    </a:cubicBezTo>
                    <a:cubicBezTo>
                      <a:pt x="1041" y="811"/>
                      <a:pt x="2470" y="-523"/>
                      <a:pt x="3327" y="-142"/>
                    </a:cubicBezTo>
                    <a:cubicBezTo>
                      <a:pt x="4184" y="239"/>
                      <a:pt x="4089" y="1954"/>
                      <a:pt x="3327"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50" name="Google Shape;2050;p13"/>
              <p:cNvSpPr/>
              <p:nvPr/>
            </p:nvSpPr>
            <p:spPr>
              <a:xfrm>
                <a:off x="5968840" y="2002049"/>
                <a:ext cx="47816" cy="47815"/>
              </a:xfrm>
              <a:custGeom>
                <a:rect b="b" l="l" r="r" t="t"/>
                <a:pathLst>
                  <a:path extrusionOk="0" h="47815" w="47816">
                    <a:moveTo>
                      <a:pt x="47616" y="23615"/>
                    </a:moveTo>
                    <a:cubicBezTo>
                      <a:pt x="47664" y="36817"/>
                      <a:pt x="36996" y="47561"/>
                      <a:pt x="23794" y="47608"/>
                    </a:cubicBezTo>
                    <a:cubicBezTo>
                      <a:pt x="10592" y="47656"/>
                      <a:pt x="-152" y="36988"/>
                      <a:pt x="-200" y="23787"/>
                    </a:cubicBezTo>
                    <a:cubicBezTo>
                      <a:pt x="-247" y="10585"/>
                      <a:pt x="10421" y="-159"/>
                      <a:pt x="23623" y="-207"/>
                    </a:cubicBezTo>
                    <a:cubicBezTo>
                      <a:pt x="23870" y="-207"/>
                      <a:pt x="24128" y="-207"/>
                      <a:pt x="24375" y="-197"/>
                    </a:cubicBezTo>
                    <a:cubicBezTo>
                      <a:pt x="37319" y="-93"/>
                      <a:pt x="47721" y="10480"/>
                      <a:pt x="47616" y="23425"/>
                    </a:cubicBezTo>
                    <a:cubicBezTo>
                      <a:pt x="47616" y="23482"/>
                      <a:pt x="47616" y="23548"/>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51" name="Google Shape;2051;p13"/>
              <p:cNvSpPr/>
              <p:nvPr/>
            </p:nvSpPr>
            <p:spPr>
              <a:xfrm>
                <a:off x="5978556" y="2013332"/>
                <a:ext cx="4050" cy="6960"/>
              </a:xfrm>
              <a:custGeom>
                <a:rect b="b" l="l" r="r" t="t"/>
                <a:pathLst>
                  <a:path extrusionOk="0" h="6960" w="4050">
                    <a:moveTo>
                      <a:pt x="3325" y="3856"/>
                    </a:moveTo>
                    <a:cubicBezTo>
                      <a:pt x="2467" y="5760"/>
                      <a:pt x="1134" y="6999"/>
                      <a:pt x="372" y="6713"/>
                    </a:cubicBezTo>
                    <a:cubicBezTo>
                      <a:pt x="-390" y="6427"/>
                      <a:pt x="-390" y="4522"/>
                      <a:pt x="372" y="2713"/>
                    </a:cubicBezTo>
                    <a:cubicBezTo>
                      <a:pt x="1134" y="903"/>
                      <a:pt x="2467" y="-526"/>
                      <a:pt x="3229" y="-145"/>
                    </a:cubicBezTo>
                    <a:cubicBezTo>
                      <a:pt x="3991" y="236"/>
                      <a:pt x="4087" y="1951"/>
                      <a:pt x="3325"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52" name="Google Shape;2052;p13"/>
              <p:cNvSpPr/>
              <p:nvPr/>
            </p:nvSpPr>
            <p:spPr>
              <a:xfrm>
                <a:off x="5929882" y="1970807"/>
                <a:ext cx="47816" cy="47816"/>
              </a:xfrm>
              <a:custGeom>
                <a:rect b="b" l="l" r="r" t="t"/>
                <a:pathLst>
                  <a:path extrusionOk="0" h="47816" w="47816">
                    <a:moveTo>
                      <a:pt x="47616" y="23520"/>
                    </a:moveTo>
                    <a:cubicBezTo>
                      <a:pt x="47712" y="36722"/>
                      <a:pt x="37091" y="47504"/>
                      <a:pt x="23890" y="47608"/>
                    </a:cubicBezTo>
                    <a:cubicBezTo>
                      <a:pt x="10688" y="47704"/>
                      <a:pt x="-94" y="37083"/>
                      <a:pt x="-199" y="23882"/>
                    </a:cubicBezTo>
                    <a:cubicBezTo>
                      <a:pt x="-294" y="10680"/>
                      <a:pt x="10326" y="-102"/>
                      <a:pt x="23528" y="-207"/>
                    </a:cubicBezTo>
                    <a:cubicBezTo>
                      <a:pt x="23813" y="-207"/>
                      <a:pt x="24090" y="-207"/>
                      <a:pt x="24375" y="-197"/>
                    </a:cubicBezTo>
                    <a:cubicBezTo>
                      <a:pt x="37320" y="-93"/>
                      <a:pt x="47721" y="10480"/>
                      <a:pt x="47616" y="23425"/>
                    </a:cubicBezTo>
                    <a:cubicBezTo>
                      <a:pt x="47616" y="23453"/>
                      <a:pt x="47616" y="23491"/>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53" name="Google Shape;2053;p13"/>
              <p:cNvSpPr/>
              <p:nvPr/>
            </p:nvSpPr>
            <p:spPr>
              <a:xfrm>
                <a:off x="5939598" y="1982015"/>
                <a:ext cx="4050" cy="6964"/>
              </a:xfrm>
              <a:custGeom>
                <a:rect b="b" l="l" r="r" t="t"/>
                <a:pathLst>
                  <a:path extrusionOk="0" h="6964" w="4050">
                    <a:moveTo>
                      <a:pt x="3324" y="3930"/>
                    </a:moveTo>
                    <a:cubicBezTo>
                      <a:pt x="2467" y="5739"/>
                      <a:pt x="1134" y="7073"/>
                      <a:pt x="372" y="6692"/>
                    </a:cubicBezTo>
                    <a:cubicBezTo>
                      <a:pt x="-390" y="6311"/>
                      <a:pt x="-390" y="4597"/>
                      <a:pt x="372" y="2691"/>
                    </a:cubicBezTo>
                    <a:cubicBezTo>
                      <a:pt x="1134" y="786"/>
                      <a:pt x="2467" y="-452"/>
                      <a:pt x="3229" y="-166"/>
                    </a:cubicBezTo>
                    <a:cubicBezTo>
                      <a:pt x="3991" y="120"/>
                      <a:pt x="4087" y="1930"/>
                      <a:pt x="3324"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54" name="Google Shape;2054;p13"/>
              <p:cNvSpPr/>
              <p:nvPr/>
            </p:nvSpPr>
            <p:spPr>
              <a:xfrm>
                <a:off x="5893497" y="1942804"/>
                <a:ext cx="47817" cy="47816"/>
              </a:xfrm>
              <a:custGeom>
                <a:rect b="b" l="l" r="r" t="t"/>
                <a:pathLst>
                  <a:path extrusionOk="0" h="47816" w="47817">
                    <a:moveTo>
                      <a:pt x="47617" y="23520"/>
                    </a:moveTo>
                    <a:cubicBezTo>
                      <a:pt x="47721" y="36722"/>
                      <a:pt x="37091" y="47504"/>
                      <a:pt x="23890" y="47609"/>
                    </a:cubicBezTo>
                    <a:cubicBezTo>
                      <a:pt x="10688" y="47704"/>
                      <a:pt x="-94" y="37083"/>
                      <a:pt x="-199" y="23882"/>
                    </a:cubicBezTo>
                    <a:cubicBezTo>
                      <a:pt x="-294" y="10680"/>
                      <a:pt x="10326" y="-102"/>
                      <a:pt x="23528" y="-207"/>
                    </a:cubicBezTo>
                    <a:cubicBezTo>
                      <a:pt x="23813" y="-207"/>
                      <a:pt x="24090" y="-207"/>
                      <a:pt x="24376" y="-197"/>
                    </a:cubicBezTo>
                    <a:cubicBezTo>
                      <a:pt x="37291" y="60"/>
                      <a:pt x="47617" y="10604"/>
                      <a:pt x="47617"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55" name="Google Shape;2055;p13"/>
              <p:cNvSpPr/>
              <p:nvPr/>
            </p:nvSpPr>
            <p:spPr>
              <a:xfrm>
                <a:off x="5900451" y="1954202"/>
                <a:ext cx="4088" cy="7032"/>
              </a:xfrm>
              <a:custGeom>
                <a:rect b="b" l="l" r="r" t="t"/>
                <a:pathLst>
                  <a:path extrusionOk="0" h="7032" w="4088">
                    <a:moveTo>
                      <a:pt x="3325" y="3930"/>
                    </a:moveTo>
                    <a:cubicBezTo>
                      <a:pt x="2467" y="5740"/>
                      <a:pt x="1134" y="7073"/>
                      <a:pt x="372" y="6787"/>
                    </a:cubicBezTo>
                    <a:cubicBezTo>
                      <a:pt x="-390" y="6502"/>
                      <a:pt x="-390" y="4597"/>
                      <a:pt x="372" y="2691"/>
                    </a:cubicBezTo>
                    <a:cubicBezTo>
                      <a:pt x="1134" y="786"/>
                      <a:pt x="2467" y="-452"/>
                      <a:pt x="3229" y="-166"/>
                    </a:cubicBezTo>
                    <a:cubicBezTo>
                      <a:pt x="3992" y="120"/>
                      <a:pt x="4182" y="1739"/>
                      <a:pt x="3325"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56" name="Google Shape;2056;p13"/>
              <p:cNvSpPr/>
              <p:nvPr/>
            </p:nvSpPr>
            <p:spPr>
              <a:xfrm>
                <a:off x="5857873" y="1904418"/>
                <a:ext cx="47816" cy="47816"/>
              </a:xfrm>
              <a:custGeom>
                <a:rect b="b" l="l" r="r" t="t"/>
                <a:pathLst>
                  <a:path extrusionOk="0" h="47816" w="47816">
                    <a:moveTo>
                      <a:pt x="47616" y="23520"/>
                    </a:moveTo>
                    <a:cubicBezTo>
                      <a:pt x="47712" y="36722"/>
                      <a:pt x="37091" y="47504"/>
                      <a:pt x="23890" y="47608"/>
                    </a:cubicBezTo>
                    <a:cubicBezTo>
                      <a:pt x="10688" y="47704"/>
                      <a:pt x="-94" y="37083"/>
                      <a:pt x="-199" y="23882"/>
                    </a:cubicBezTo>
                    <a:cubicBezTo>
                      <a:pt x="-294" y="10680"/>
                      <a:pt x="10326" y="-102"/>
                      <a:pt x="23528" y="-207"/>
                    </a:cubicBezTo>
                    <a:cubicBezTo>
                      <a:pt x="23813" y="-207"/>
                      <a:pt x="24090" y="-207"/>
                      <a:pt x="24375" y="-197"/>
                    </a:cubicBezTo>
                    <a:cubicBezTo>
                      <a:pt x="37320" y="-93"/>
                      <a:pt x="47721" y="10480"/>
                      <a:pt x="47616" y="23425"/>
                    </a:cubicBezTo>
                    <a:cubicBezTo>
                      <a:pt x="47616" y="23453"/>
                      <a:pt x="47616" y="23491"/>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57" name="Google Shape;2057;p13"/>
              <p:cNvSpPr/>
              <p:nvPr/>
            </p:nvSpPr>
            <p:spPr>
              <a:xfrm>
                <a:off x="5865018" y="1915531"/>
                <a:ext cx="4121" cy="6964"/>
              </a:xfrm>
              <a:custGeom>
                <a:rect b="b" l="l" r="r" t="t"/>
                <a:pathLst>
                  <a:path extrusionOk="0" h="6964" w="4121">
                    <a:moveTo>
                      <a:pt x="3229" y="3834"/>
                    </a:moveTo>
                    <a:cubicBezTo>
                      <a:pt x="2467" y="5740"/>
                      <a:pt x="1134" y="7073"/>
                      <a:pt x="372" y="6692"/>
                    </a:cubicBezTo>
                    <a:cubicBezTo>
                      <a:pt x="-390" y="6311"/>
                      <a:pt x="-390" y="4597"/>
                      <a:pt x="372" y="2692"/>
                    </a:cubicBezTo>
                    <a:cubicBezTo>
                      <a:pt x="1134" y="787"/>
                      <a:pt x="2467" y="-452"/>
                      <a:pt x="3324" y="-166"/>
                    </a:cubicBezTo>
                    <a:cubicBezTo>
                      <a:pt x="4182" y="120"/>
                      <a:pt x="4086"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58" name="Google Shape;2058;p13"/>
              <p:cNvSpPr/>
              <p:nvPr/>
            </p:nvSpPr>
            <p:spPr>
              <a:xfrm>
                <a:off x="5825584" y="1863746"/>
                <a:ext cx="47817" cy="47816"/>
              </a:xfrm>
              <a:custGeom>
                <a:rect b="b" l="l" r="r" t="t"/>
                <a:pathLst>
                  <a:path extrusionOk="0" h="47816" w="47817">
                    <a:moveTo>
                      <a:pt x="47617" y="23520"/>
                    </a:moveTo>
                    <a:cubicBezTo>
                      <a:pt x="47721" y="36722"/>
                      <a:pt x="37091" y="47504"/>
                      <a:pt x="23890" y="47609"/>
                    </a:cubicBezTo>
                    <a:cubicBezTo>
                      <a:pt x="10688" y="47704"/>
                      <a:pt x="-94" y="37083"/>
                      <a:pt x="-199" y="23882"/>
                    </a:cubicBezTo>
                    <a:cubicBezTo>
                      <a:pt x="-294" y="10680"/>
                      <a:pt x="10326" y="-102"/>
                      <a:pt x="23528" y="-207"/>
                    </a:cubicBezTo>
                    <a:cubicBezTo>
                      <a:pt x="23813" y="-207"/>
                      <a:pt x="24090" y="-207"/>
                      <a:pt x="24376" y="-197"/>
                    </a:cubicBezTo>
                    <a:cubicBezTo>
                      <a:pt x="37311" y="12"/>
                      <a:pt x="47674" y="10585"/>
                      <a:pt x="47617"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59" name="Google Shape;2059;p13"/>
              <p:cNvSpPr/>
              <p:nvPr/>
            </p:nvSpPr>
            <p:spPr>
              <a:xfrm>
                <a:off x="5832633" y="1874933"/>
                <a:ext cx="4189" cy="6960"/>
              </a:xfrm>
              <a:custGeom>
                <a:rect b="b" l="l" r="r" t="t"/>
                <a:pathLst>
                  <a:path extrusionOk="0" h="6960" w="4189">
                    <a:moveTo>
                      <a:pt x="3229" y="3856"/>
                    </a:moveTo>
                    <a:cubicBezTo>
                      <a:pt x="2467" y="5760"/>
                      <a:pt x="1134" y="6999"/>
                      <a:pt x="372" y="6713"/>
                    </a:cubicBezTo>
                    <a:cubicBezTo>
                      <a:pt x="-390" y="6427"/>
                      <a:pt x="-390" y="4522"/>
                      <a:pt x="372" y="2713"/>
                    </a:cubicBezTo>
                    <a:cubicBezTo>
                      <a:pt x="1134" y="903"/>
                      <a:pt x="2467" y="-526"/>
                      <a:pt x="3229" y="-145"/>
                    </a:cubicBezTo>
                    <a:cubicBezTo>
                      <a:pt x="3992" y="236"/>
                      <a:pt x="4468" y="1951"/>
                      <a:pt x="3229"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60" name="Google Shape;2060;p13"/>
              <p:cNvSpPr/>
              <p:nvPr/>
            </p:nvSpPr>
            <p:spPr>
              <a:xfrm>
                <a:off x="5793389" y="1816788"/>
                <a:ext cx="47816" cy="47816"/>
              </a:xfrm>
              <a:custGeom>
                <a:rect b="b" l="l" r="r" t="t"/>
                <a:pathLst>
                  <a:path extrusionOk="0" h="47816" w="47816">
                    <a:moveTo>
                      <a:pt x="47616" y="23520"/>
                    </a:moveTo>
                    <a:cubicBezTo>
                      <a:pt x="47721" y="36722"/>
                      <a:pt x="37091" y="47504"/>
                      <a:pt x="23890" y="47608"/>
                    </a:cubicBezTo>
                    <a:cubicBezTo>
                      <a:pt x="10688" y="47704"/>
                      <a:pt x="-94" y="37083"/>
                      <a:pt x="-199" y="23882"/>
                    </a:cubicBezTo>
                    <a:cubicBezTo>
                      <a:pt x="-294" y="10680"/>
                      <a:pt x="10326" y="-102"/>
                      <a:pt x="23528" y="-207"/>
                    </a:cubicBezTo>
                    <a:cubicBezTo>
                      <a:pt x="23813" y="-207"/>
                      <a:pt x="24090" y="-207"/>
                      <a:pt x="24375" y="-197"/>
                    </a:cubicBezTo>
                    <a:cubicBezTo>
                      <a:pt x="37329" y="-45"/>
                      <a:pt x="47721" y="10566"/>
                      <a:pt x="47616"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61" name="Google Shape;2061;p13"/>
              <p:cNvSpPr/>
              <p:nvPr/>
            </p:nvSpPr>
            <p:spPr>
              <a:xfrm>
                <a:off x="5800438" y="1827901"/>
                <a:ext cx="4050" cy="6964"/>
              </a:xfrm>
              <a:custGeom>
                <a:rect b="b" l="l" r="r" t="t"/>
                <a:pathLst>
                  <a:path extrusionOk="0" h="6964" w="4050">
                    <a:moveTo>
                      <a:pt x="3325" y="3834"/>
                    </a:moveTo>
                    <a:cubicBezTo>
                      <a:pt x="2467" y="5739"/>
                      <a:pt x="1134" y="7073"/>
                      <a:pt x="372" y="6692"/>
                    </a:cubicBezTo>
                    <a:cubicBezTo>
                      <a:pt x="-390" y="6311"/>
                      <a:pt x="-390" y="4597"/>
                      <a:pt x="372" y="2692"/>
                    </a:cubicBezTo>
                    <a:cubicBezTo>
                      <a:pt x="1134" y="787"/>
                      <a:pt x="2467" y="-452"/>
                      <a:pt x="3229" y="-166"/>
                    </a:cubicBezTo>
                    <a:cubicBezTo>
                      <a:pt x="3992" y="120"/>
                      <a:pt x="4087" y="1930"/>
                      <a:pt x="3325"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62" name="Google Shape;2062;p13"/>
              <p:cNvSpPr/>
              <p:nvPr/>
            </p:nvSpPr>
            <p:spPr>
              <a:xfrm>
                <a:off x="5865577" y="3335961"/>
                <a:ext cx="47873" cy="47823"/>
              </a:xfrm>
              <a:custGeom>
                <a:rect b="b" l="l" r="r" t="t"/>
                <a:pathLst>
                  <a:path extrusionOk="0" h="47823" w="47873">
                    <a:moveTo>
                      <a:pt x="98" y="27109"/>
                    </a:moveTo>
                    <a:cubicBezTo>
                      <a:pt x="1974" y="40177"/>
                      <a:pt x="14100" y="49255"/>
                      <a:pt x="27168" y="47369"/>
                    </a:cubicBezTo>
                    <a:cubicBezTo>
                      <a:pt x="40236" y="45492"/>
                      <a:pt x="49304" y="33376"/>
                      <a:pt x="47428" y="20308"/>
                    </a:cubicBezTo>
                    <a:cubicBezTo>
                      <a:pt x="45551" y="7230"/>
                      <a:pt x="33426" y="-1837"/>
                      <a:pt x="20358" y="39"/>
                    </a:cubicBezTo>
                    <a:cubicBezTo>
                      <a:pt x="19957" y="96"/>
                      <a:pt x="19548" y="172"/>
                      <a:pt x="19148" y="249"/>
                    </a:cubicBezTo>
                    <a:cubicBezTo>
                      <a:pt x="6546" y="2525"/>
                      <a:pt x="-1921" y="14460"/>
                      <a:pt x="98" y="271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63" name="Google Shape;2063;p13"/>
              <p:cNvSpPr/>
              <p:nvPr/>
            </p:nvSpPr>
            <p:spPr>
              <a:xfrm>
                <a:off x="5897686" y="3345737"/>
                <a:ext cx="4564" cy="6509"/>
              </a:xfrm>
              <a:custGeom>
                <a:rect b="b" l="l" r="r" t="t"/>
                <a:pathLst>
                  <a:path extrusionOk="0" h="6509" w="4564">
                    <a:moveTo>
                      <a:pt x="851" y="3807"/>
                    </a:moveTo>
                    <a:cubicBezTo>
                      <a:pt x="1898" y="5617"/>
                      <a:pt x="3422" y="6664"/>
                      <a:pt x="4089" y="6188"/>
                    </a:cubicBezTo>
                    <a:cubicBezTo>
                      <a:pt x="4756" y="5712"/>
                      <a:pt x="4089" y="3998"/>
                      <a:pt x="3422" y="2283"/>
                    </a:cubicBezTo>
                    <a:cubicBezTo>
                      <a:pt x="2756" y="568"/>
                      <a:pt x="851" y="-575"/>
                      <a:pt x="184" y="-98"/>
                    </a:cubicBezTo>
                    <a:cubicBezTo>
                      <a:pt x="-483" y="378"/>
                      <a:pt x="-293" y="2092"/>
                      <a:pt x="851"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64" name="Google Shape;2064;p13"/>
              <p:cNvSpPr/>
              <p:nvPr/>
            </p:nvSpPr>
            <p:spPr>
              <a:xfrm>
                <a:off x="5777388" y="3380440"/>
                <a:ext cx="47861" cy="47823"/>
              </a:xfrm>
              <a:custGeom>
                <a:rect b="b" l="l" r="r" t="t"/>
                <a:pathLst>
                  <a:path extrusionOk="0" h="47823" w="47861">
                    <a:moveTo>
                      <a:pt x="86" y="27111"/>
                    </a:moveTo>
                    <a:cubicBezTo>
                      <a:pt x="1972" y="40180"/>
                      <a:pt x="14088" y="49247"/>
                      <a:pt x="27156" y="47371"/>
                    </a:cubicBezTo>
                    <a:cubicBezTo>
                      <a:pt x="40225" y="45485"/>
                      <a:pt x="49292" y="33360"/>
                      <a:pt x="47416" y="20291"/>
                    </a:cubicBezTo>
                    <a:cubicBezTo>
                      <a:pt x="45530" y="7223"/>
                      <a:pt x="33414" y="-1845"/>
                      <a:pt x="20336" y="41"/>
                    </a:cubicBezTo>
                    <a:cubicBezTo>
                      <a:pt x="20098" y="70"/>
                      <a:pt x="19850" y="117"/>
                      <a:pt x="19612" y="155"/>
                    </a:cubicBezTo>
                    <a:cubicBezTo>
                      <a:pt x="6801" y="2251"/>
                      <a:pt x="-1914" y="14291"/>
                      <a:pt x="86" y="271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65" name="Google Shape;2065;p13"/>
              <p:cNvSpPr/>
              <p:nvPr/>
            </p:nvSpPr>
            <p:spPr>
              <a:xfrm>
                <a:off x="5809633" y="3390219"/>
                <a:ext cx="4741" cy="6503"/>
              </a:xfrm>
              <a:custGeom>
                <a:rect b="b" l="l" r="r" t="t"/>
                <a:pathLst>
                  <a:path extrusionOk="0" h="6503" w="4741">
                    <a:moveTo>
                      <a:pt x="892" y="3807"/>
                    </a:moveTo>
                    <a:cubicBezTo>
                      <a:pt x="1940" y="5521"/>
                      <a:pt x="3464" y="6664"/>
                      <a:pt x="4226" y="6188"/>
                    </a:cubicBezTo>
                    <a:cubicBezTo>
                      <a:pt x="4988" y="5712"/>
                      <a:pt x="4226" y="3997"/>
                      <a:pt x="3464" y="2283"/>
                    </a:cubicBezTo>
                    <a:cubicBezTo>
                      <a:pt x="2702" y="569"/>
                      <a:pt x="988" y="-574"/>
                      <a:pt x="226" y="-98"/>
                    </a:cubicBezTo>
                    <a:cubicBezTo>
                      <a:pt x="-536" y="378"/>
                      <a:pt x="-251" y="2093"/>
                      <a:pt x="892"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66" name="Google Shape;2066;p13"/>
              <p:cNvSpPr/>
              <p:nvPr/>
            </p:nvSpPr>
            <p:spPr>
              <a:xfrm>
                <a:off x="5822509" y="3357699"/>
                <a:ext cx="47669" cy="47636"/>
              </a:xfrm>
              <a:custGeom>
                <a:rect b="b" l="l" r="r" t="t"/>
                <a:pathLst>
                  <a:path extrusionOk="0" h="47636" w="47669">
                    <a:moveTo>
                      <a:pt x="113" y="27183"/>
                    </a:moveTo>
                    <a:cubicBezTo>
                      <a:pt x="2085" y="40185"/>
                      <a:pt x="14229" y="49129"/>
                      <a:pt x="27231" y="47157"/>
                    </a:cubicBezTo>
                    <a:cubicBezTo>
                      <a:pt x="40232" y="45185"/>
                      <a:pt x="49176" y="33041"/>
                      <a:pt x="47195" y="20040"/>
                    </a:cubicBezTo>
                    <a:cubicBezTo>
                      <a:pt x="45223" y="7038"/>
                      <a:pt x="33088" y="-1906"/>
                      <a:pt x="20087" y="65"/>
                    </a:cubicBezTo>
                    <a:cubicBezTo>
                      <a:pt x="19773" y="113"/>
                      <a:pt x="19468" y="170"/>
                      <a:pt x="19163" y="227"/>
                    </a:cubicBezTo>
                    <a:cubicBezTo>
                      <a:pt x="6514" y="2504"/>
                      <a:pt x="-1963" y="14506"/>
                      <a:pt x="113"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67" name="Google Shape;2067;p13"/>
              <p:cNvSpPr/>
              <p:nvPr/>
            </p:nvSpPr>
            <p:spPr>
              <a:xfrm>
                <a:off x="5854711" y="3367489"/>
                <a:ext cx="4719" cy="6569"/>
              </a:xfrm>
              <a:custGeom>
                <a:rect b="b" l="l" r="r" t="t"/>
                <a:pathLst>
                  <a:path extrusionOk="0" h="6569" w="4719">
                    <a:moveTo>
                      <a:pt x="868" y="3867"/>
                    </a:moveTo>
                    <a:cubicBezTo>
                      <a:pt x="2011" y="5677"/>
                      <a:pt x="3440" y="6725"/>
                      <a:pt x="4202" y="6248"/>
                    </a:cubicBezTo>
                    <a:cubicBezTo>
                      <a:pt x="4964" y="5772"/>
                      <a:pt x="4202" y="4058"/>
                      <a:pt x="3535" y="2343"/>
                    </a:cubicBezTo>
                    <a:cubicBezTo>
                      <a:pt x="2868" y="628"/>
                      <a:pt x="963" y="-515"/>
                      <a:pt x="201" y="-133"/>
                    </a:cubicBezTo>
                    <a:cubicBezTo>
                      <a:pt x="-561" y="247"/>
                      <a:pt x="-180" y="2152"/>
                      <a:pt x="868"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68" name="Google Shape;2068;p13"/>
              <p:cNvSpPr/>
              <p:nvPr/>
            </p:nvSpPr>
            <p:spPr>
              <a:xfrm>
                <a:off x="5909949" y="3317105"/>
                <a:ext cx="47874" cy="47822"/>
              </a:xfrm>
              <a:custGeom>
                <a:rect b="b" l="l" r="r" t="t"/>
                <a:pathLst>
                  <a:path extrusionOk="0" h="47822" w="47874">
                    <a:moveTo>
                      <a:pt x="113" y="27200"/>
                    </a:moveTo>
                    <a:cubicBezTo>
                      <a:pt x="2047" y="40259"/>
                      <a:pt x="14201" y="49289"/>
                      <a:pt x="27259" y="47355"/>
                    </a:cubicBezTo>
                    <a:cubicBezTo>
                      <a:pt x="40318" y="45421"/>
                      <a:pt x="49348" y="33277"/>
                      <a:pt x="47414" y="20209"/>
                    </a:cubicBezTo>
                    <a:cubicBezTo>
                      <a:pt x="45481" y="7150"/>
                      <a:pt x="33327" y="-1880"/>
                      <a:pt x="20268" y="54"/>
                    </a:cubicBezTo>
                    <a:cubicBezTo>
                      <a:pt x="19897" y="111"/>
                      <a:pt x="19535" y="168"/>
                      <a:pt x="19163" y="245"/>
                    </a:cubicBezTo>
                    <a:cubicBezTo>
                      <a:pt x="6514" y="2521"/>
                      <a:pt x="-1963" y="14522"/>
                      <a:pt x="113"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69" name="Google Shape;2069;p13"/>
              <p:cNvSpPr/>
              <p:nvPr/>
            </p:nvSpPr>
            <p:spPr>
              <a:xfrm>
                <a:off x="5942126" y="3326903"/>
                <a:ext cx="4743" cy="6573"/>
              </a:xfrm>
              <a:custGeom>
                <a:rect b="b" l="l" r="r" t="t"/>
                <a:pathLst>
                  <a:path extrusionOk="0" h="6573" w="4743">
                    <a:moveTo>
                      <a:pt x="892" y="3877"/>
                    </a:moveTo>
                    <a:cubicBezTo>
                      <a:pt x="2035" y="5591"/>
                      <a:pt x="3464" y="6734"/>
                      <a:pt x="4226" y="6258"/>
                    </a:cubicBezTo>
                    <a:cubicBezTo>
                      <a:pt x="4988" y="5782"/>
                      <a:pt x="4226" y="4067"/>
                      <a:pt x="3559" y="2257"/>
                    </a:cubicBezTo>
                    <a:cubicBezTo>
                      <a:pt x="2893" y="448"/>
                      <a:pt x="988" y="-505"/>
                      <a:pt x="226" y="-124"/>
                    </a:cubicBezTo>
                    <a:cubicBezTo>
                      <a:pt x="-536" y="257"/>
                      <a:pt x="-251" y="2067"/>
                      <a:pt x="892"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70" name="Google Shape;2070;p13"/>
              <p:cNvSpPr/>
              <p:nvPr/>
            </p:nvSpPr>
            <p:spPr>
              <a:xfrm>
                <a:off x="5955192" y="3294626"/>
                <a:ext cx="47874" cy="47822"/>
              </a:xfrm>
              <a:custGeom>
                <a:rect b="b" l="l" r="r" t="t"/>
                <a:pathLst>
                  <a:path extrusionOk="0" h="47822" w="47874">
                    <a:moveTo>
                      <a:pt x="113" y="27200"/>
                    </a:moveTo>
                    <a:cubicBezTo>
                      <a:pt x="2047" y="40259"/>
                      <a:pt x="14201" y="49289"/>
                      <a:pt x="27259" y="47355"/>
                    </a:cubicBezTo>
                    <a:cubicBezTo>
                      <a:pt x="40318" y="45421"/>
                      <a:pt x="49348" y="33277"/>
                      <a:pt x="47414" y="20209"/>
                    </a:cubicBezTo>
                    <a:cubicBezTo>
                      <a:pt x="45481" y="7150"/>
                      <a:pt x="33327" y="-1880"/>
                      <a:pt x="20268" y="54"/>
                    </a:cubicBezTo>
                    <a:cubicBezTo>
                      <a:pt x="19897" y="111"/>
                      <a:pt x="19535" y="168"/>
                      <a:pt x="19163" y="244"/>
                    </a:cubicBezTo>
                    <a:cubicBezTo>
                      <a:pt x="6514" y="2521"/>
                      <a:pt x="-1963" y="14522"/>
                      <a:pt x="113"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71" name="Google Shape;2071;p13"/>
              <p:cNvSpPr/>
              <p:nvPr/>
            </p:nvSpPr>
            <p:spPr>
              <a:xfrm>
                <a:off x="5987501" y="3304399"/>
                <a:ext cx="4612" cy="6568"/>
              </a:xfrm>
              <a:custGeom>
                <a:rect b="b" l="l" r="r" t="t"/>
                <a:pathLst>
                  <a:path extrusionOk="0" h="6568" w="4612">
                    <a:moveTo>
                      <a:pt x="761" y="3902"/>
                    </a:moveTo>
                    <a:cubicBezTo>
                      <a:pt x="1904" y="5617"/>
                      <a:pt x="3333" y="6665"/>
                      <a:pt x="4095" y="6284"/>
                    </a:cubicBezTo>
                    <a:cubicBezTo>
                      <a:pt x="4856" y="5903"/>
                      <a:pt x="4095" y="3998"/>
                      <a:pt x="3428" y="2283"/>
                    </a:cubicBezTo>
                    <a:cubicBezTo>
                      <a:pt x="2761" y="569"/>
                      <a:pt x="856" y="-574"/>
                      <a:pt x="189" y="-98"/>
                    </a:cubicBezTo>
                    <a:cubicBezTo>
                      <a:pt x="-478" y="378"/>
                      <a:pt x="-287" y="2093"/>
                      <a:pt x="761"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72" name="Google Shape;2072;p13"/>
              <p:cNvSpPr/>
              <p:nvPr/>
            </p:nvSpPr>
            <p:spPr>
              <a:xfrm>
                <a:off x="5998927" y="3274910"/>
                <a:ext cx="47859" cy="47822"/>
              </a:xfrm>
              <a:custGeom>
                <a:rect b="b" l="l" r="r" t="t"/>
                <a:pathLst>
                  <a:path extrusionOk="0" h="47822" w="47859">
                    <a:moveTo>
                      <a:pt x="98" y="27200"/>
                    </a:moveTo>
                    <a:cubicBezTo>
                      <a:pt x="2032" y="40259"/>
                      <a:pt x="14186" y="49289"/>
                      <a:pt x="27244" y="47355"/>
                    </a:cubicBezTo>
                    <a:cubicBezTo>
                      <a:pt x="40303" y="45421"/>
                      <a:pt x="49333" y="33277"/>
                      <a:pt x="47399" y="20209"/>
                    </a:cubicBezTo>
                    <a:cubicBezTo>
                      <a:pt x="45466" y="7150"/>
                      <a:pt x="33312" y="-1880"/>
                      <a:pt x="20253" y="54"/>
                    </a:cubicBezTo>
                    <a:cubicBezTo>
                      <a:pt x="19882" y="111"/>
                      <a:pt x="19520" y="168"/>
                      <a:pt x="19148" y="244"/>
                    </a:cubicBezTo>
                    <a:cubicBezTo>
                      <a:pt x="6537" y="2569"/>
                      <a:pt x="-1921" y="14532"/>
                      <a:pt x="98"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73" name="Google Shape;2073;p13"/>
              <p:cNvSpPr/>
              <p:nvPr/>
            </p:nvSpPr>
            <p:spPr>
              <a:xfrm>
                <a:off x="6030750" y="3284682"/>
                <a:ext cx="4672" cy="6509"/>
              </a:xfrm>
              <a:custGeom>
                <a:rect b="b" l="l" r="r" t="t"/>
                <a:pathLst>
                  <a:path extrusionOk="0" h="6509" w="4672">
                    <a:moveTo>
                      <a:pt x="851" y="3807"/>
                    </a:moveTo>
                    <a:cubicBezTo>
                      <a:pt x="1898" y="5617"/>
                      <a:pt x="3422" y="6664"/>
                      <a:pt x="4089" y="6188"/>
                    </a:cubicBezTo>
                    <a:cubicBezTo>
                      <a:pt x="4756" y="5712"/>
                      <a:pt x="4565" y="3998"/>
                      <a:pt x="3422" y="2283"/>
                    </a:cubicBezTo>
                    <a:cubicBezTo>
                      <a:pt x="2279" y="568"/>
                      <a:pt x="851" y="-575"/>
                      <a:pt x="184" y="-98"/>
                    </a:cubicBezTo>
                    <a:cubicBezTo>
                      <a:pt x="-483" y="378"/>
                      <a:pt x="-293" y="2092"/>
                      <a:pt x="851"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74" name="Google Shape;2074;p13"/>
              <p:cNvSpPr/>
              <p:nvPr/>
            </p:nvSpPr>
            <p:spPr>
              <a:xfrm>
                <a:off x="6041872" y="3252138"/>
                <a:ext cx="47886" cy="47823"/>
              </a:xfrm>
              <a:custGeom>
                <a:rect b="b" l="l" r="r" t="t"/>
                <a:pathLst>
                  <a:path extrusionOk="0" h="47823" w="47886">
                    <a:moveTo>
                      <a:pt x="111" y="27111"/>
                    </a:moveTo>
                    <a:cubicBezTo>
                      <a:pt x="1997" y="40180"/>
                      <a:pt x="14113" y="49247"/>
                      <a:pt x="27181" y="47371"/>
                    </a:cubicBezTo>
                    <a:cubicBezTo>
                      <a:pt x="40250" y="45485"/>
                      <a:pt x="49317" y="33360"/>
                      <a:pt x="47441" y="20291"/>
                    </a:cubicBezTo>
                    <a:cubicBezTo>
                      <a:pt x="45555" y="7223"/>
                      <a:pt x="33439" y="-1845"/>
                      <a:pt x="20371" y="41"/>
                    </a:cubicBezTo>
                    <a:cubicBezTo>
                      <a:pt x="20123" y="70"/>
                      <a:pt x="19875" y="117"/>
                      <a:pt x="19637" y="155"/>
                    </a:cubicBezTo>
                    <a:cubicBezTo>
                      <a:pt x="6845" y="2137"/>
                      <a:pt x="-1908" y="14119"/>
                      <a:pt x="83" y="26902"/>
                    </a:cubicBezTo>
                    <a:cubicBezTo>
                      <a:pt x="92" y="26978"/>
                      <a:pt x="102" y="27045"/>
                      <a:pt x="111" y="271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75" name="Google Shape;2075;p13"/>
              <p:cNvSpPr/>
              <p:nvPr/>
            </p:nvSpPr>
            <p:spPr>
              <a:xfrm>
                <a:off x="6074320" y="3261847"/>
                <a:ext cx="4732" cy="6573"/>
              </a:xfrm>
              <a:custGeom>
                <a:rect b="b" l="l" r="r" t="t"/>
                <a:pathLst>
                  <a:path extrusionOk="0" h="6573" w="4732">
                    <a:moveTo>
                      <a:pt x="905" y="3877"/>
                    </a:moveTo>
                    <a:cubicBezTo>
                      <a:pt x="1953" y="5591"/>
                      <a:pt x="3477" y="6734"/>
                      <a:pt x="4144" y="6258"/>
                    </a:cubicBezTo>
                    <a:cubicBezTo>
                      <a:pt x="4810" y="5782"/>
                      <a:pt x="4620" y="4067"/>
                      <a:pt x="3572" y="2257"/>
                    </a:cubicBezTo>
                    <a:cubicBezTo>
                      <a:pt x="2525" y="448"/>
                      <a:pt x="905" y="-505"/>
                      <a:pt x="238" y="-124"/>
                    </a:cubicBezTo>
                    <a:cubicBezTo>
                      <a:pt x="-428" y="257"/>
                      <a:pt x="-428" y="2067"/>
                      <a:pt x="905"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76" name="Google Shape;2076;p13"/>
              <p:cNvSpPr/>
              <p:nvPr/>
            </p:nvSpPr>
            <p:spPr>
              <a:xfrm>
                <a:off x="6083141" y="3225083"/>
                <a:ext cx="47869" cy="47825"/>
              </a:xfrm>
              <a:custGeom>
                <a:rect b="b" l="l" r="r" t="t"/>
                <a:pathLst>
                  <a:path extrusionOk="0" h="47825" w="47869">
                    <a:moveTo>
                      <a:pt x="86" y="27021"/>
                    </a:moveTo>
                    <a:cubicBezTo>
                      <a:pt x="1914" y="40098"/>
                      <a:pt x="14002" y="49214"/>
                      <a:pt x="27080" y="47385"/>
                    </a:cubicBezTo>
                    <a:cubicBezTo>
                      <a:pt x="40157" y="45547"/>
                      <a:pt x="49273" y="33469"/>
                      <a:pt x="47434" y="20391"/>
                    </a:cubicBezTo>
                    <a:cubicBezTo>
                      <a:pt x="45605" y="7313"/>
                      <a:pt x="33518" y="-1802"/>
                      <a:pt x="20450" y="27"/>
                    </a:cubicBezTo>
                    <a:cubicBezTo>
                      <a:pt x="20164" y="65"/>
                      <a:pt x="19888" y="112"/>
                      <a:pt x="19612" y="160"/>
                    </a:cubicBezTo>
                    <a:cubicBezTo>
                      <a:pt x="6820" y="2208"/>
                      <a:pt x="-1915" y="14219"/>
                      <a:pt x="86" y="2702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77" name="Google Shape;2077;p13"/>
              <p:cNvSpPr/>
              <p:nvPr/>
            </p:nvSpPr>
            <p:spPr>
              <a:xfrm>
                <a:off x="6115428" y="3234771"/>
                <a:ext cx="4672" cy="6568"/>
              </a:xfrm>
              <a:custGeom>
                <a:rect b="b" l="l" r="r" t="t"/>
                <a:pathLst>
                  <a:path extrusionOk="0" h="6568" w="4672">
                    <a:moveTo>
                      <a:pt x="851" y="3807"/>
                    </a:moveTo>
                    <a:cubicBezTo>
                      <a:pt x="1898" y="5617"/>
                      <a:pt x="3422" y="6665"/>
                      <a:pt x="4089" y="6284"/>
                    </a:cubicBezTo>
                    <a:cubicBezTo>
                      <a:pt x="4756" y="5903"/>
                      <a:pt x="4565" y="3998"/>
                      <a:pt x="3422" y="2283"/>
                    </a:cubicBezTo>
                    <a:cubicBezTo>
                      <a:pt x="2279" y="569"/>
                      <a:pt x="851" y="-574"/>
                      <a:pt x="184" y="-98"/>
                    </a:cubicBezTo>
                    <a:cubicBezTo>
                      <a:pt x="-483" y="378"/>
                      <a:pt x="-292" y="2093"/>
                      <a:pt x="851"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78" name="Google Shape;2078;p13"/>
              <p:cNvSpPr/>
              <p:nvPr/>
            </p:nvSpPr>
            <p:spPr>
              <a:xfrm>
                <a:off x="6124056" y="3201281"/>
                <a:ext cx="47889" cy="47822"/>
              </a:xfrm>
              <a:custGeom>
                <a:rect b="b" l="l" r="r" t="t"/>
                <a:pathLst>
                  <a:path extrusionOk="0" h="47822" w="47889">
                    <a:moveTo>
                      <a:pt x="128" y="27200"/>
                    </a:moveTo>
                    <a:cubicBezTo>
                      <a:pt x="2061" y="40259"/>
                      <a:pt x="14215" y="49289"/>
                      <a:pt x="27274" y="47355"/>
                    </a:cubicBezTo>
                    <a:cubicBezTo>
                      <a:pt x="40333" y="45421"/>
                      <a:pt x="49363" y="33277"/>
                      <a:pt x="47429" y="20209"/>
                    </a:cubicBezTo>
                    <a:cubicBezTo>
                      <a:pt x="45496" y="7150"/>
                      <a:pt x="33342" y="-1880"/>
                      <a:pt x="20283" y="54"/>
                    </a:cubicBezTo>
                    <a:cubicBezTo>
                      <a:pt x="19912" y="111"/>
                      <a:pt x="19549" y="168"/>
                      <a:pt x="19178" y="245"/>
                    </a:cubicBezTo>
                    <a:cubicBezTo>
                      <a:pt x="6500" y="2473"/>
                      <a:pt x="-2006" y="14513"/>
                      <a:pt x="128"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79" name="Google Shape;2079;p13"/>
              <p:cNvSpPr/>
              <p:nvPr/>
            </p:nvSpPr>
            <p:spPr>
              <a:xfrm>
                <a:off x="6156272" y="3211555"/>
                <a:ext cx="4719" cy="6573"/>
              </a:xfrm>
              <a:custGeom>
                <a:rect b="b" l="l" r="r" t="t"/>
                <a:pathLst>
                  <a:path extrusionOk="0" h="6573" w="4719">
                    <a:moveTo>
                      <a:pt x="868" y="3877"/>
                    </a:moveTo>
                    <a:cubicBezTo>
                      <a:pt x="2011" y="5591"/>
                      <a:pt x="3440" y="6734"/>
                      <a:pt x="4202" y="6258"/>
                    </a:cubicBezTo>
                    <a:cubicBezTo>
                      <a:pt x="4964" y="5782"/>
                      <a:pt x="4202" y="4067"/>
                      <a:pt x="3535" y="2257"/>
                    </a:cubicBezTo>
                    <a:cubicBezTo>
                      <a:pt x="2868" y="448"/>
                      <a:pt x="963" y="-505"/>
                      <a:pt x="201" y="-124"/>
                    </a:cubicBezTo>
                    <a:cubicBezTo>
                      <a:pt x="-561" y="257"/>
                      <a:pt x="-180" y="1591"/>
                      <a:pt x="868"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80" name="Google Shape;2080;p13"/>
              <p:cNvSpPr/>
              <p:nvPr/>
            </p:nvSpPr>
            <p:spPr>
              <a:xfrm>
                <a:off x="5735927" y="3395210"/>
                <a:ext cx="47874" cy="47822"/>
              </a:xfrm>
              <a:custGeom>
                <a:rect b="b" l="l" r="r" t="t"/>
                <a:pathLst>
                  <a:path extrusionOk="0" h="47822" w="47874">
                    <a:moveTo>
                      <a:pt x="113" y="27200"/>
                    </a:moveTo>
                    <a:cubicBezTo>
                      <a:pt x="2046" y="40259"/>
                      <a:pt x="14200" y="49289"/>
                      <a:pt x="27259" y="47355"/>
                    </a:cubicBezTo>
                    <a:cubicBezTo>
                      <a:pt x="40318" y="45421"/>
                      <a:pt x="49348" y="33277"/>
                      <a:pt x="47414" y="20209"/>
                    </a:cubicBezTo>
                    <a:cubicBezTo>
                      <a:pt x="45481" y="7150"/>
                      <a:pt x="33327" y="-1880"/>
                      <a:pt x="20268" y="54"/>
                    </a:cubicBezTo>
                    <a:cubicBezTo>
                      <a:pt x="19897" y="111"/>
                      <a:pt x="19534" y="168"/>
                      <a:pt x="19163" y="244"/>
                    </a:cubicBezTo>
                    <a:cubicBezTo>
                      <a:pt x="6514" y="2521"/>
                      <a:pt x="-1963" y="14522"/>
                      <a:pt x="113"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81" name="Google Shape;2081;p13"/>
              <p:cNvSpPr/>
              <p:nvPr/>
            </p:nvSpPr>
            <p:spPr>
              <a:xfrm>
                <a:off x="5768129" y="3404983"/>
                <a:ext cx="4826" cy="6568"/>
              </a:xfrm>
              <a:custGeom>
                <a:rect b="b" l="l" r="r" t="t"/>
                <a:pathLst>
                  <a:path extrusionOk="0" h="6568" w="4826">
                    <a:moveTo>
                      <a:pt x="868" y="3807"/>
                    </a:moveTo>
                    <a:cubicBezTo>
                      <a:pt x="2011" y="5617"/>
                      <a:pt x="3440" y="6664"/>
                      <a:pt x="4202" y="6283"/>
                    </a:cubicBezTo>
                    <a:cubicBezTo>
                      <a:pt x="4964" y="5902"/>
                      <a:pt x="4678" y="3998"/>
                      <a:pt x="3535" y="2283"/>
                    </a:cubicBezTo>
                    <a:cubicBezTo>
                      <a:pt x="2392" y="568"/>
                      <a:pt x="963" y="-575"/>
                      <a:pt x="201" y="-98"/>
                    </a:cubicBezTo>
                    <a:cubicBezTo>
                      <a:pt x="-561" y="378"/>
                      <a:pt x="-180" y="2092"/>
                      <a:pt x="868"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82" name="Google Shape;2082;p13"/>
              <p:cNvSpPr/>
              <p:nvPr/>
            </p:nvSpPr>
            <p:spPr>
              <a:xfrm>
                <a:off x="6165109" y="3178724"/>
                <a:ext cx="47684" cy="47636"/>
              </a:xfrm>
              <a:custGeom>
                <a:rect b="b" l="l" r="r" t="t"/>
                <a:pathLst>
                  <a:path extrusionOk="0" h="47636" w="47684">
                    <a:moveTo>
                      <a:pt x="128" y="27183"/>
                    </a:moveTo>
                    <a:cubicBezTo>
                      <a:pt x="2100" y="40185"/>
                      <a:pt x="14244" y="49128"/>
                      <a:pt x="27246" y="47157"/>
                    </a:cubicBezTo>
                    <a:cubicBezTo>
                      <a:pt x="40247" y="45185"/>
                      <a:pt x="49191" y="33041"/>
                      <a:pt x="47210" y="20039"/>
                    </a:cubicBezTo>
                    <a:cubicBezTo>
                      <a:pt x="45238" y="7038"/>
                      <a:pt x="33103" y="-1906"/>
                      <a:pt x="20102" y="65"/>
                    </a:cubicBezTo>
                    <a:cubicBezTo>
                      <a:pt x="19788" y="113"/>
                      <a:pt x="19483" y="170"/>
                      <a:pt x="19178" y="227"/>
                    </a:cubicBezTo>
                    <a:cubicBezTo>
                      <a:pt x="6500" y="2456"/>
                      <a:pt x="-2006" y="14486"/>
                      <a:pt x="128"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83" name="Google Shape;2083;p13"/>
              <p:cNvSpPr/>
              <p:nvPr/>
            </p:nvSpPr>
            <p:spPr>
              <a:xfrm>
                <a:off x="6197325" y="3188575"/>
                <a:ext cx="4719" cy="6509"/>
              </a:xfrm>
              <a:custGeom>
                <a:rect b="b" l="l" r="r" t="t"/>
                <a:pathLst>
                  <a:path extrusionOk="0" h="6509" w="4719">
                    <a:moveTo>
                      <a:pt x="868" y="3807"/>
                    </a:moveTo>
                    <a:cubicBezTo>
                      <a:pt x="2011" y="5617"/>
                      <a:pt x="3440" y="6664"/>
                      <a:pt x="4202" y="6188"/>
                    </a:cubicBezTo>
                    <a:cubicBezTo>
                      <a:pt x="4964" y="5712"/>
                      <a:pt x="4202" y="3998"/>
                      <a:pt x="3535" y="2283"/>
                    </a:cubicBezTo>
                    <a:cubicBezTo>
                      <a:pt x="2868" y="568"/>
                      <a:pt x="963" y="-575"/>
                      <a:pt x="201" y="-98"/>
                    </a:cubicBezTo>
                    <a:cubicBezTo>
                      <a:pt x="-561" y="378"/>
                      <a:pt x="-180" y="2092"/>
                      <a:pt x="868"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84" name="Google Shape;2084;p13"/>
              <p:cNvSpPr/>
              <p:nvPr/>
            </p:nvSpPr>
            <p:spPr>
              <a:xfrm>
                <a:off x="5690805" y="3410416"/>
                <a:ext cx="47817" cy="47816"/>
              </a:xfrm>
              <a:custGeom>
                <a:rect b="b" l="l" r="r" t="t"/>
                <a:pathLst>
                  <a:path extrusionOk="0" h="47816" w="47817">
                    <a:moveTo>
                      <a:pt x="-199" y="23520"/>
                    </a:moveTo>
                    <a:cubicBezTo>
                      <a:pt x="-304" y="36721"/>
                      <a:pt x="10326" y="47504"/>
                      <a:pt x="23528" y="47608"/>
                    </a:cubicBezTo>
                    <a:cubicBezTo>
                      <a:pt x="36730" y="47704"/>
                      <a:pt x="47512" y="37084"/>
                      <a:pt x="47617" y="23882"/>
                    </a:cubicBezTo>
                    <a:cubicBezTo>
                      <a:pt x="47712" y="10680"/>
                      <a:pt x="37092" y="-102"/>
                      <a:pt x="23890" y="-207"/>
                    </a:cubicBezTo>
                    <a:cubicBezTo>
                      <a:pt x="23604" y="-207"/>
                      <a:pt x="23328" y="-207"/>
                      <a:pt x="23042" y="-197"/>
                    </a:cubicBezTo>
                    <a:cubicBezTo>
                      <a:pt x="10088" y="-45"/>
                      <a:pt x="-304" y="10566"/>
                      <a:pt x="-199" y="235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85" name="Google Shape;2085;p13"/>
              <p:cNvSpPr/>
              <p:nvPr/>
            </p:nvSpPr>
            <p:spPr>
              <a:xfrm>
                <a:off x="5724821" y="3421624"/>
                <a:ext cx="4084" cy="7032"/>
              </a:xfrm>
              <a:custGeom>
                <a:rect b="b" l="l" r="r" t="t"/>
                <a:pathLst>
                  <a:path extrusionOk="0" h="7032" w="4084">
                    <a:moveTo>
                      <a:pt x="456" y="3930"/>
                    </a:moveTo>
                    <a:cubicBezTo>
                      <a:pt x="1218" y="5739"/>
                      <a:pt x="2551" y="7073"/>
                      <a:pt x="3313" y="6787"/>
                    </a:cubicBezTo>
                    <a:cubicBezTo>
                      <a:pt x="4075" y="6501"/>
                      <a:pt x="4075" y="4597"/>
                      <a:pt x="3313" y="2691"/>
                    </a:cubicBezTo>
                    <a:cubicBezTo>
                      <a:pt x="2551" y="787"/>
                      <a:pt x="1122" y="-452"/>
                      <a:pt x="360" y="-166"/>
                    </a:cubicBezTo>
                    <a:cubicBezTo>
                      <a:pt x="-402" y="120"/>
                      <a:pt x="-402" y="2025"/>
                      <a:pt x="456"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86" name="Google Shape;2086;p13"/>
              <p:cNvSpPr/>
              <p:nvPr/>
            </p:nvSpPr>
            <p:spPr>
              <a:xfrm>
                <a:off x="6198191" y="3145363"/>
                <a:ext cx="47873" cy="47816"/>
              </a:xfrm>
              <a:custGeom>
                <a:rect b="b" l="l" r="r" t="t"/>
                <a:pathLst>
                  <a:path extrusionOk="0" h="47816" w="47873">
                    <a:moveTo>
                      <a:pt x="98" y="27111"/>
                    </a:moveTo>
                    <a:cubicBezTo>
                      <a:pt x="1984" y="40180"/>
                      <a:pt x="14100" y="49247"/>
                      <a:pt x="27168" y="47361"/>
                    </a:cubicBezTo>
                    <a:cubicBezTo>
                      <a:pt x="40236" y="45485"/>
                      <a:pt x="49304" y="33360"/>
                      <a:pt x="47428" y="20291"/>
                    </a:cubicBezTo>
                    <a:cubicBezTo>
                      <a:pt x="45542" y="7223"/>
                      <a:pt x="33426" y="-1845"/>
                      <a:pt x="20357" y="41"/>
                    </a:cubicBezTo>
                    <a:cubicBezTo>
                      <a:pt x="20110" y="70"/>
                      <a:pt x="19862" y="117"/>
                      <a:pt x="19624" y="155"/>
                    </a:cubicBezTo>
                    <a:cubicBezTo>
                      <a:pt x="6794" y="2203"/>
                      <a:pt x="-1950" y="14262"/>
                      <a:pt x="98" y="27092"/>
                    </a:cubicBezTo>
                    <a:cubicBezTo>
                      <a:pt x="98" y="27102"/>
                      <a:pt x="98" y="27102"/>
                      <a:pt x="98" y="271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87" name="Google Shape;2087;p13"/>
              <p:cNvSpPr/>
              <p:nvPr/>
            </p:nvSpPr>
            <p:spPr>
              <a:xfrm>
                <a:off x="6230448" y="3155047"/>
                <a:ext cx="4741" cy="6568"/>
              </a:xfrm>
              <a:custGeom>
                <a:rect b="b" l="l" r="r" t="t"/>
                <a:pathLst>
                  <a:path extrusionOk="0" h="6568" w="4741">
                    <a:moveTo>
                      <a:pt x="893" y="3902"/>
                    </a:moveTo>
                    <a:cubicBezTo>
                      <a:pt x="1940" y="5617"/>
                      <a:pt x="3464" y="6664"/>
                      <a:pt x="4226" y="6284"/>
                    </a:cubicBezTo>
                    <a:cubicBezTo>
                      <a:pt x="4988" y="5903"/>
                      <a:pt x="4226" y="3997"/>
                      <a:pt x="3464" y="2283"/>
                    </a:cubicBezTo>
                    <a:cubicBezTo>
                      <a:pt x="2702" y="569"/>
                      <a:pt x="988" y="-574"/>
                      <a:pt x="226" y="-98"/>
                    </a:cubicBezTo>
                    <a:cubicBezTo>
                      <a:pt x="-536" y="378"/>
                      <a:pt x="-251" y="2093"/>
                      <a:pt x="893"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88" name="Google Shape;2088;p13"/>
              <p:cNvSpPr/>
              <p:nvPr/>
            </p:nvSpPr>
            <p:spPr>
              <a:xfrm>
                <a:off x="6239133" y="3120717"/>
                <a:ext cx="47669" cy="47636"/>
              </a:xfrm>
              <a:custGeom>
                <a:rect b="b" l="l" r="r" t="t"/>
                <a:pathLst>
                  <a:path extrusionOk="0" h="47636" w="47669">
                    <a:moveTo>
                      <a:pt x="113" y="27183"/>
                    </a:moveTo>
                    <a:cubicBezTo>
                      <a:pt x="2085" y="40185"/>
                      <a:pt x="14229" y="49129"/>
                      <a:pt x="27231" y="47157"/>
                    </a:cubicBezTo>
                    <a:cubicBezTo>
                      <a:pt x="40232" y="45185"/>
                      <a:pt x="49176" y="33041"/>
                      <a:pt x="47195" y="20040"/>
                    </a:cubicBezTo>
                    <a:cubicBezTo>
                      <a:pt x="45223" y="7038"/>
                      <a:pt x="33089" y="-1906"/>
                      <a:pt x="20087" y="65"/>
                    </a:cubicBezTo>
                    <a:cubicBezTo>
                      <a:pt x="19773" y="113"/>
                      <a:pt x="19468" y="170"/>
                      <a:pt x="19163" y="227"/>
                    </a:cubicBezTo>
                    <a:cubicBezTo>
                      <a:pt x="6514" y="2504"/>
                      <a:pt x="-1963" y="14506"/>
                      <a:pt x="113"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89" name="Google Shape;2089;p13"/>
              <p:cNvSpPr/>
              <p:nvPr/>
            </p:nvSpPr>
            <p:spPr>
              <a:xfrm>
                <a:off x="6271334" y="3130507"/>
                <a:ext cx="4719" cy="6563"/>
              </a:xfrm>
              <a:custGeom>
                <a:rect b="b" l="l" r="r" t="t"/>
                <a:pathLst>
                  <a:path extrusionOk="0" h="6563" w="4719">
                    <a:moveTo>
                      <a:pt x="868" y="3867"/>
                    </a:moveTo>
                    <a:cubicBezTo>
                      <a:pt x="2011" y="5582"/>
                      <a:pt x="3440" y="6725"/>
                      <a:pt x="4202" y="6248"/>
                    </a:cubicBezTo>
                    <a:cubicBezTo>
                      <a:pt x="4964" y="5772"/>
                      <a:pt x="4202" y="4058"/>
                      <a:pt x="3535" y="2343"/>
                    </a:cubicBezTo>
                    <a:cubicBezTo>
                      <a:pt x="2868" y="628"/>
                      <a:pt x="963" y="-515"/>
                      <a:pt x="201" y="-133"/>
                    </a:cubicBezTo>
                    <a:cubicBezTo>
                      <a:pt x="-561" y="247"/>
                      <a:pt x="-180" y="2152"/>
                      <a:pt x="868" y="38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90" name="Google Shape;2090;p13"/>
              <p:cNvSpPr/>
              <p:nvPr/>
            </p:nvSpPr>
            <p:spPr>
              <a:xfrm>
                <a:off x="6318858" y="3059284"/>
                <a:ext cx="47682" cy="47629"/>
              </a:xfrm>
              <a:custGeom>
                <a:rect b="b" l="l" r="r" t="t"/>
                <a:pathLst>
                  <a:path extrusionOk="0" h="47629" w="47682">
                    <a:moveTo>
                      <a:pt x="113" y="27084"/>
                    </a:moveTo>
                    <a:cubicBezTo>
                      <a:pt x="2037" y="40096"/>
                      <a:pt x="14133" y="49087"/>
                      <a:pt x="27145" y="47163"/>
                    </a:cubicBezTo>
                    <a:cubicBezTo>
                      <a:pt x="40156" y="45239"/>
                      <a:pt x="49147" y="33142"/>
                      <a:pt x="47223" y="20131"/>
                    </a:cubicBezTo>
                    <a:cubicBezTo>
                      <a:pt x="45309" y="7120"/>
                      <a:pt x="33202" y="-1872"/>
                      <a:pt x="20191" y="52"/>
                    </a:cubicBezTo>
                    <a:cubicBezTo>
                      <a:pt x="19848" y="100"/>
                      <a:pt x="19506" y="157"/>
                      <a:pt x="19163" y="224"/>
                    </a:cubicBezTo>
                    <a:cubicBezTo>
                      <a:pt x="6533" y="2453"/>
                      <a:pt x="-1964" y="14426"/>
                      <a:pt x="113" y="270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91" name="Google Shape;2091;p13"/>
              <p:cNvSpPr/>
              <p:nvPr/>
            </p:nvSpPr>
            <p:spPr>
              <a:xfrm>
                <a:off x="6351063" y="3068750"/>
                <a:ext cx="4822" cy="6568"/>
              </a:xfrm>
              <a:custGeom>
                <a:rect b="b" l="l" r="r" t="t"/>
                <a:pathLst>
                  <a:path extrusionOk="0" h="6568" w="4822">
                    <a:moveTo>
                      <a:pt x="959" y="3807"/>
                    </a:moveTo>
                    <a:cubicBezTo>
                      <a:pt x="2007" y="5617"/>
                      <a:pt x="3435" y="6664"/>
                      <a:pt x="4197" y="6284"/>
                    </a:cubicBezTo>
                    <a:cubicBezTo>
                      <a:pt x="4959" y="5903"/>
                      <a:pt x="4674" y="3997"/>
                      <a:pt x="3530" y="2283"/>
                    </a:cubicBezTo>
                    <a:cubicBezTo>
                      <a:pt x="2387" y="569"/>
                      <a:pt x="959" y="-574"/>
                      <a:pt x="197" y="-98"/>
                    </a:cubicBezTo>
                    <a:cubicBezTo>
                      <a:pt x="-565" y="378"/>
                      <a:pt x="-184" y="2378"/>
                      <a:pt x="959"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92" name="Google Shape;2092;p13"/>
              <p:cNvSpPr/>
              <p:nvPr/>
            </p:nvSpPr>
            <p:spPr>
              <a:xfrm>
                <a:off x="6280185" y="3091649"/>
                <a:ext cx="47874" cy="47822"/>
              </a:xfrm>
              <a:custGeom>
                <a:rect b="b" l="l" r="r" t="t"/>
                <a:pathLst>
                  <a:path extrusionOk="0" h="47822" w="47874">
                    <a:moveTo>
                      <a:pt x="113" y="27200"/>
                    </a:moveTo>
                    <a:cubicBezTo>
                      <a:pt x="2047" y="40259"/>
                      <a:pt x="14201" y="49288"/>
                      <a:pt x="27259" y="47355"/>
                    </a:cubicBezTo>
                    <a:cubicBezTo>
                      <a:pt x="40318" y="45421"/>
                      <a:pt x="49348" y="33268"/>
                      <a:pt x="47414" y="20209"/>
                    </a:cubicBezTo>
                    <a:cubicBezTo>
                      <a:pt x="45481" y="7150"/>
                      <a:pt x="33327" y="-1880"/>
                      <a:pt x="20268" y="54"/>
                    </a:cubicBezTo>
                    <a:cubicBezTo>
                      <a:pt x="19896" y="111"/>
                      <a:pt x="19535" y="168"/>
                      <a:pt x="19163" y="244"/>
                    </a:cubicBezTo>
                    <a:cubicBezTo>
                      <a:pt x="6514" y="2521"/>
                      <a:pt x="-1963" y="14522"/>
                      <a:pt x="113"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93" name="Google Shape;2093;p13"/>
              <p:cNvSpPr/>
              <p:nvPr/>
            </p:nvSpPr>
            <p:spPr>
              <a:xfrm>
                <a:off x="6312500" y="3101446"/>
                <a:ext cx="4672" cy="6543"/>
              </a:xfrm>
              <a:custGeom>
                <a:rect b="b" l="l" r="r" t="t"/>
                <a:pathLst>
                  <a:path extrusionOk="0" h="6543" w="4672">
                    <a:moveTo>
                      <a:pt x="851" y="3877"/>
                    </a:moveTo>
                    <a:cubicBezTo>
                      <a:pt x="1898" y="5591"/>
                      <a:pt x="3422" y="6639"/>
                      <a:pt x="4089" y="6258"/>
                    </a:cubicBezTo>
                    <a:cubicBezTo>
                      <a:pt x="4756" y="5877"/>
                      <a:pt x="4566" y="4067"/>
                      <a:pt x="3422" y="2257"/>
                    </a:cubicBezTo>
                    <a:cubicBezTo>
                      <a:pt x="2279" y="448"/>
                      <a:pt x="851" y="-505"/>
                      <a:pt x="184" y="-124"/>
                    </a:cubicBezTo>
                    <a:cubicBezTo>
                      <a:pt x="-483" y="257"/>
                      <a:pt x="-292" y="2067"/>
                      <a:pt x="851"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94" name="Google Shape;2094;p13"/>
              <p:cNvSpPr/>
              <p:nvPr/>
            </p:nvSpPr>
            <p:spPr>
              <a:xfrm>
                <a:off x="6361830" y="3030018"/>
                <a:ext cx="47873" cy="47823"/>
              </a:xfrm>
              <a:custGeom>
                <a:rect b="b" l="l" r="r" t="t"/>
                <a:pathLst>
                  <a:path extrusionOk="0" h="47823" w="47873">
                    <a:moveTo>
                      <a:pt x="98" y="27109"/>
                    </a:moveTo>
                    <a:cubicBezTo>
                      <a:pt x="1974" y="40177"/>
                      <a:pt x="14100" y="49255"/>
                      <a:pt x="27168" y="47369"/>
                    </a:cubicBezTo>
                    <a:cubicBezTo>
                      <a:pt x="40236" y="45492"/>
                      <a:pt x="49304" y="33376"/>
                      <a:pt x="47428" y="20308"/>
                    </a:cubicBezTo>
                    <a:cubicBezTo>
                      <a:pt x="45551" y="7230"/>
                      <a:pt x="33426" y="-1837"/>
                      <a:pt x="20357" y="39"/>
                    </a:cubicBezTo>
                    <a:cubicBezTo>
                      <a:pt x="19957" y="96"/>
                      <a:pt x="19548" y="172"/>
                      <a:pt x="19148" y="249"/>
                    </a:cubicBezTo>
                    <a:cubicBezTo>
                      <a:pt x="6546" y="2525"/>
                      <a:pt x="-1921" y="14460"/>
                      <a:pt x="98" y="271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95" name="Google Shape;2095;p13"/>
              <p:cNvSpPr/>
              <p:nvPr/>
            </p:nvSpPr>
            <p:spPr>
              <a:xfrm>
                <a:off x="6394112" y="3040175"/>
                <a:ext cx="4719" cy="6568"/>
              </a:xfrm>
              <a:custGeom>
                <a:rect b="b" l="l" r="r" t="t"/>
                <a:pathLst>
                  <a:path extrusionOk="0" h="6568" w="4719">
                    <a:moveTo>
                      <a:pt x="868" y="3807"/>
                    </a:moveTo>
                    <a:cubicBezTo>
                      <a:pt x="1916" y="5617"/>
                      <a:pt x="3440" y="6664"/>
                      <a:pt x="4202" y="6284"/>
                    </a:cubicBezTo>
                    <a:cubicBezTo>
                      <a:pt x="4964" y="5903"/>
                      <a:pt x="4202" y="3997"/>
                      <a:pt x="3535" y="2283"/>
                    </a:cubicBezTo>
                    <a:cubicBezTo>
                      <a:pt x="2868" y="569"/>
                      <a:pt x="963" y="-574"/>
                      <a:pt x="201" y="-98"/>
                    </a:cubicBezTo>
                    <a:cubicBezTo>
                      <a:pt x="-561" y="378"/>
                      <a:pt x="-180" y="1711"/>
                      <a:pt x="868"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96" name="Google Shape;2096;p13"/>
              <p:cNvSpPr/>
              <p:nvPr/>
            </p:nvSpPr>
            <p:spPr>
              <a:xfrm>
                <a:off x="6402216" y="3000797"/>
                <a:ext cx="47654" cy="47636"/>
              </a:xfrm>
              <a:custGeom>
                <a:rect b="b" l="l" r="r" t="t"/>
                <a:pathLst>
                  <a:path extrusionOk="0" h="47636" w="47654">
                    <a:moveTo>
                      <a:pt x="98" y="27183"/>
                    </a:moveTo>
                    <a:cubicBezTo>
                      <a:pt x="2070" y="40185"/>
                      <a:pt x="14214" y="49129"/>
                      <a:pt x="27216" y="47157"/>
                    </a:cubicBezTo>
                    <a:cubicBezTo>
                      <a:pt x="40218" y="45185"/>
                      <a:pt x="49161" y="33041"/>
                      <a:pt x="47180" y="20040"/>
                    </a:cubicBezTo>
                    <a:cubicBezTo>
                      <a:pt x="45208" y="7038"/>
                      <a:pt x="33074" y="-1906"/>
                      <a:pt x="20072" y="65"/>
                    </a:cubicBezTo>
                    <a:cubicBezTo>
                      <a:pt x="19758" y="113"/>
                      <a:pt x="19453" y="170"/>
                      <a:pt x="19148" y="227"/>
                    </a:cubicBezTo>
                    <a:cubicBezTo>
                      <a:pt x="6537" y="2552"/>
                      <a:pt x="-1921" y="14515"/>
                      <a:pt x="98"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97" name="Google Shape;2097;p13"/>
              <p:cNvSpPr/>
              <p:nvPr/>
            </p:nvSpPr>
            <p:spPr>
              <a:xfrm>
                <a:off x="6434515" y="3010578"/>
                <a:ext cx="4672" cy="6573"/>
              </a:xfrm>
              <a:custGeom>
                <a:rect b="b" l="l" r="r" t="t"/>
                <a:pathLst>
                  <a:path extrusionOk="0" h="6573" w="4672">
                    <a:moveTo>
                      <a:pt x="851" y="3877"/>
                    </a:moveTo>
                    <a:cubicBezTo>
                      <a:pt x="1898" y="5591"/>
                      <a:pt x="3422" y="6734"/>
                      <a:pt x="4089" y="6258"/>
                    </a:cubicBezTo>
                    <a:cubicBezTo>
                      <a:pt x="4756" y="5782"/>
                      <a:pt x="4565" y="4067"/>
                      <a:pt x="3422" y="2257"/>
                    </a:cubicBezTo>
                    <a:cubicBezTo>
                      <a:pt x="2279" y="448"/>
                      <a:pt x="851" y="-505"/>
                      <a:pt x="184" y="-124"/>
                    </a:cubicBezTo>
                    <a:cubicBezTo>
                      <a:pt x="-483" y="257"/>
                      <a:pt x="-292" y="2162"/>
                      <a:pt x="851"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98" name="Google Shape;2098;p13"/>
              <p:cNvSpPr/>
              <p:nvPr/>
            </p:nvSpPr>
            <p:spPr>
              <a:xfrm>
                <a:off x="6444286" y="2973919"/>
                <a:ext cx="47889" cy="47822"/>
              </a:xfrm>
              <a:custGeom>
                <a:rect b="b" l="l" r="r" t="t"/>
                <a:pathLst>
                  <a:path extrusionOk="0" h="47822" w="47889">
                    <a:moveTo>
                      <a:pt x="128" y="27200"/>
                    </a:moveTo>
                    <a:cubicBezTo>
                      <a:pt x="2062" y="40259"/>
                      <a:pt x="14216" y="49289"/>
                      <a:pt x="27274" y="47355"/>
                    </a:cubicBezTo>
                    <a:cubicBezTo>
                      <a:pt x="40333" y="45421"/>
                      <a:pt x="49363" y="33277"/>
                      <a:pt x="47429" y="20209"/>
                    </a:cubicBezTo>
                    <a:cubicBezTo>
                      <a:pt x="45496" y="7150"/>
                      <a:pt x="33342" y="-1880"/>
                      <a:pt x="20283" y="54"/>
                    </a:cubicBezTo>
                    <a:cubicBezTo>
                      <a:pt x="19911" y="111"/>
                      <a:pt x="19550" y="168"/>
                      <a:pt x="19178" y="245"/>
                    </a:cubicBezTo>
                    <a:cubicBezTo>
                      <a:pt x="6500" y="2473"/>
                      <a:pt x="-2006" y="14513"/>
                      <a:pt x="128"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99" name="Google Shape;2099;p13"/>
              <p:cNvSpPr/>
              <p:nvPr/>
            </p:nvSpPr>
            <p:spPr>
              <a:xfrm>
                <a:off x="6476610" y="2983717"/>
                <a:ext cx="4719" cy="6573"/>
              </a:xfrm>
              <a:custGeom>
                <a:rect b="b" l="l" r="r" t="t"/>
                <a:pathLst>
                  <a:path extrusionOk="0" h="6573" w="4719">
                    <a:moveTo>
                      <a:pt x="761" y="3877"/>
                    </a:moveTo>
                    <a:cubicBezTo>
                      <a:pt x="1904" y="5591"/>
                      <a:pt x="3332" y="6734"/>
                      <a:pt x="4095" y="6258"/>
                    </a:cubicBezTo>
                    <a:cubicBezTo>
                      <a:pt x="4857" y="5782"/>
                      <a:pt x="4571" y="4067"/>
                      <a:pt x="3428" y="2257"/>
                    </a:cubicBezTo>
                    <a:cubicBezTo>
                      <a:pt x="2285" y="448"/>
                      <a:pt x="856" y="-505"/>
                      <a:pt x="189" y="-124"/>
                    </a:cubicBezTo>
                    <a:cubicBezTo>
                      <a:pt x="-477" y="257"/>
                      <a:pt x="-287" y="2067"/>
                      <a:pt x="761"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00" name="Google Shape;2100;p13"/>
              <p:cNvSpPr/>
              <p:nvPr/>
            </p:nvSpPr>
            <p:spPr>
              <a:xfrm>
                <a:off x="6484687" y="2944201"/>
                <a:ext cx="47874" cy="47822"/>
              </a:xfrm>
              <a:custGeom>
                <a:rect b="b" l="l" r="r" t="t"/>
                <a:pathLst>
                  <a:path extrusionOk="0" h="47822" w="47874">
                    <a:moveTo>
                      <a:pt x="113" y="27200"/>
                    </a:moveTo>
                    <a:cubicBezTo>
                      <a:pt x="2047" y="40259"/>
                      <a:pt x="14201" y="49289"/>
                      <a:pt x="27259" y="47355"/>
                    </a:cubicBezTo>
                    <a:cubicBezTo>
                      <a:pt x="40318" y="45421"/>
                      <a:pt x="49348" y="33277"/>
                      <a:pt x="47414" y="20209"/>
                    </a:cubicBezTo>
                    <a:cubicBezTo>
                      <a:pt x="45481" y="7150"/>
                      <a:pt x="33327" y="-1880"/>
                      <a:pt x="20268" y="54"/>
                    </a:cubicBezTo>
                    <a:cubicBezTo>
                      <a:pt x="19896" y="111"/>
                      <a:pt x="19535" y="168"/>
                      <a:pt x="19163" y="244"/>
                    </a:cubicBezTo>
                    <a:cubicBezTo>
                      <a:pt x="6514" y="2521"/>
                      <a:pt x="-1963" y="14522"/>
                      <a:pt x="113" y="272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01" name="Google Shape;2101;p13"/>
              <p:cNvSpPr/>
              <p:nvPr/>
            </p:nvSpPr>
            <p:spPr>
              <a:xfrm>
                <a:off x="6516508" y="2954380"/>
                <a:ext cx="4719" cy="6573"/>
              </a:xfrm>
              <a:custGeom>
                <a:rect b="b" l="l" r="r" t="t"/>
                <a:pathLst>
                  <a:path extrusionOk="0" h="6573" w="4719">
                    <a:moveTo>
                      <a:pt x="868" y="3877"/>
                    </a:moveTo>
                    <a:cubicBezTo>
                      <a:pt x="2011" y="5591"/>
                      <a:pt x="3440" y="6734"/>
                      <a:pt x="4202" y="6258"/>
                    </a:cubicBezTo>
                    <a:cubicBezTo>
                      <a:pt x="4964" y="5782"/>
                      <a:pt x="4202" y="4067"/>
                      <a:pt x="3535" y="2257"/>
                    </a:cubicBezTo>
                    <a:cubicBezTo>
                      <a:pt x="2868" y="448"/>
                      <a:pt x="963" y="-505"/>
                      <a:pt x="201" y="-124"/>
                    </a:cubicBezTo>
                    <a:cubicBezTo>
                      <a:pt x="-561" y="257"/>
                      <a:pt x="-180" y="1781"/>
                      <a:pt x="868"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02" name="Google Shape;2102;p13"/>
              <p:cNvSpPr/>
              <p:nvPr/>
            </p:nvSpPr>
            <p:spPr>
              <a:xfrm>
                <a:off x="6518135" y="2907619"/>
                <a:ext cx="47872" cy="47816"/>
              </a:xfrm>
              <a:custGeom>
                <a:rect b="b" l="l" r="r" t="t"/>
                <a:pathLst>
                  <a:path extrusionOk="0" h="47816" w="47872">
                    <a:moveTo>
                      <a:pt x="98" y="27111"/>
                    </a:moveTo>
                    <a:cubicBezTo>
                      <a:pt x="1984" y="40180"/>
                      <a:pt x="14100" y="49248"/>
                      <a:pt x="27168" y="47362"/>
                    </a:cubicBezTo>
                    <a:cubicBezTo>
                      <a:pt x="40236" y="45485"/>
                      <a:pt x="49304" y="33360"/>
                      <a:pt x="47427" y="20291"/>
                    </a:cubicBezTo>
                    <a:cubicBezTo>
                      <a:pt x="45542" y="7223"/>
                      <a:pt x="33426" y="-1845"/>
                      <a:pt x="20357" y="41"/>
                    </a:cubicBezTo>
                    <a:cubicBezTo>
                      <a:pt x="20110" y="70"/>
                      <a:pt x="19862" y="118"/>
                      <a:pt x="19624" y="156"/>
                    </a:cubicBezTo>
                    <a:cubicBezTo>
                      <a:pt x="6794" y="2204"/>
                      <a:pt x="-1950" y="14262"/>
                      <a:pt x="98" y="27093"/>
                    </a:cubicBezTo>
                    <a:cubicBezTo>
                      <a:pt x="98" y="27102"/>
                      <a:pt x="98" y="27102"/>
                      <a:pt x="98" y="271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03" name="Google Shape;2103;p13"/>
              <p:cNvSpPr/>
              <p:nvPr/>
            </p:nvSpPr>
            <p:spPr>
              <a:xfrm>
                <a:off x="6550598" y="2917303"/>
                <a:ext cx="4728" cy="6568"/>
              </a:xfrm>
              <a:custGeom>
                <a:rect b="b" l="l" r="r" t="t"/>
                <a:pathLst>
                  <a:path extrusionOk="0" h="6568" w="4728">
                    <a:moveTo>
                      <a:pt x="877" y="3902"/>
                    </a:moveTo>
                    <a:cubicBezTo>
                      <a:pt x="1925" y="5617"/>
                      <a:pt x="3449" y="6664"/>
                      <a:pt x="4211" y="6283"/>
                    </a:cubicBezTo>
                    <a:cubicBezTo>
                      <a:pt x="4973" y="5903"/>
                      <a:pt x="4211" y="3997"/>
                      <a:pt x="3544" y="2283"/>
                    </a:cubicBezTo>
                    <a:cubicBezTo>
                      <a:pt x="2877" y="569"/>
                      <a:pt x="877" y="-574"/>
                      <a:pt x="210" y="-98"/>
                    </a:cubicBezTo>
                    <a:cubicBezTo>
                      <a:pt x="-456" y="378"/>
                      <a:pt x="-361" y="2093"/>
                      <a:pt x="877" y="39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04" name="Google Shape;2104;p13"/>
              <p:cNvSpPr/>
              <p:nvPr/>
            </p:nvSpPr>
            <p:spPr>
              <a:xfrm>
                <a:off x="6550029" y="2874400"/>
                <a:ext cx="47667" cy="47636"/>
              </a:xfrm>
              <a:custGeom>
                <a:rect b="b" l="l" r="r" t="t"/>
                <a:pathLst>
                  <a:path extrusionOk="0" h="47636" w="47667">
                    <a:moveTo>
                      <a:pt x="113" y="27183"/>
                    </a:moveTo>
                    <a:cubicBezTo>
                      <a:pt x="2085" y="40185"/>
                      <a:pt x="14229" y="49129"/>
                      <a:pt x="27231" y="47157"/>
                    </a:cubicBezTo>
                    <a:cubicBezTo>
                      <a:pt x="40232" y="45185"/>
                      <a:pt x="49167" y="33041"/>
                      <a:pt x="47195" y="20039"/>
                    </a:cubicBezTo>
                    <a:cubicBezTo>
                      <a:pt x="45224" y="7038"/>
                      <a:pt x="33089" y="-1906"/>
                      <a:pt x="20087" y="65"/>
                    </a:cubicBezTo>
                    <a:cubicBezTo>
                      <a:pt x="19773" y="113"/>
                      <a:pt x="19468" y="170"/>
                      <a:pt x="19163" y="227"/>
                    </a:cubicBezTo>
                    <a:cubicBezTo>
                      <a:pt x="6514" y="2504"/>
                      <a:pt x="-1963" y="14505"/>
                      <a:pt x="113"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05" name="Google Shape;2105;p13"/>
              <p:cNvSpPr/>
              <p:nvPr/>
            </p:nvSpPr>
            <p:spPr>
              <a:xfrm>
                <a:off x="6584802" y="2883775"/>
                <a:ext cx="4826" cy="6503"/>
              </a:xfrm>
              <a:custGeom>
                <a:rect b="b" l="l" r="r" t="t"/>
                <a:pathLst>
                  <a:path extrusionOk="0" h="6503" w="4826">
                    <a:moveTo>
                      <a:pt x="868" y="3807"/>
                    </a:moveTo>
                    <a:cubicBezTo>
                      <a:pt x="2011" y="5522"/>
                      <a:pt x="3439" y="6664"/>
                      <a:pt x="4202" y="6188"/>
                    </a:cubicBezTo>
                    <a:cubicBezTo>
                      <a:pt x="4964" y="5712"/>
                      <a:pt x="4678" y="3998"/>
                      <a:pt x="3535" y="2283"/>
                    </a:cubicBezTo>
                    <a:cubicBezTo>
                      <a:pt x="2392" y="568"/>
                      <a:pt x="963" y="-575"/>
                      <a:pt x="201" y="-98"/>
                    </a:cubicBezTo>
                    <a:cubicBezTo>
                      <a:pt x="-561" y="378"/>
                      <a:pt x="-180" y="2092"/>
                      <a:pt x="868"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06" name="Google Shape;2106;p13"/>
              <p:cNvSpPr/>
              <p:nvPr/>
            </p:nvSpPr>
            <p:spPr>
              <a:xfrm>
                <a:off x="6579964" y="2831229"/>
                <a:ext cx="47861" cy="47823"/>
              </a:xfrm>
              <a:custGeom>
                <a:rect b="b" l="l" r="r" t="t"/>
                <a:pathLst>
                  <a:path extrusionOk="0" h="47823" w="47861">
                    <a:moveTo>
                      <a:pt x="86" y="27111"/>
                    </a:moveTo>
                    <a:cubicBezTo>
                      <a:pt x="1972" y="40180"/>
                      <a:pt x="14088" y="49248"/>
                      <a:pt x="27156" y="47371"/>
                    </a:cubicBezTo>
                    <a:cubicBezTo>
                      <a:pt x="40224" y="45485"/>
                      <a:pt x="49292" y="33360"/>
                      <a:pt x="47416" y="20291"/>
                    </a:cubicBezTo>
                    <a:cubicBezTo>
                      <a:pt x="45530" y="7223"/>
                      <a:pt x="33414" y="-1845"/>
                      <a:pt x="20336" y="41"/>
                    </a:cubicBezTo>
                    <a:cubicBezTo>
                      <a:pt x="20098" y="70"/>
                      <a:pt x="19850" y="117"/>
                      <a:pt x="19612" y="155"/>
                    </a:cubicBezTo>
                    <a:cubicBezTo>
                      <a:pt x="6801" y="2251"/>
                      <a:pt x="-1914" y="14291"/>
                      <a:pt x="86" y="271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07" name="Google Shape;2107;p13"/>
              <p:cNvSpPr/>
              <p:nvPr/>
            </p:nvSpPr>
            <p:spPr>
              <a:xfrm>
                <a:off x="6614305" y="2840080"/>
                <a:ext cx="4743" cy="6543"/>
              </a:xfrm>
              <a:custGeom>
                <a:rect b="b" l="l" r="r" t="t"/>
                <a:pathLst>
                  <a:path extrusionOk="0" h="6543" w="4743">
                    <a:moveTo>
                      <a:pt x="892" y="3877"/>
                    </a:moveTo>
                    <a:cubicBezTo>
                      <a:pt x="1940" y="5591"/>
                      <a:pt x="3464" y="6639"/>
                      <a:pt x="4226" y="6258"/>
                    </a:cubicBezTo>
                    <a:cubicBezTo>
                      <a:pt x="4988" y="5877"/>
                      <a:pt x="4226" y="4067"/>
                      <a:pt x="3559" y="2257"/>
                    </a:cubicBezTo>
                    <a:cubicBezTo>
                      <a:pt x="2893" y="448"/>
                      <a:pt x="988" y="-505"/>
                      <a:pt x="226" y="-124"/>
                    </a:cubicBezTo>
                    <a:cubicBezTo>
                      <a:pt x="-536" y="257"/>
                      <a:pt x="-251" y="2448"/>
                      <a:pt x="892" y="387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08" name="Google Shape;2108;p13"/>
              <p:cNvSpPr/>
              <p:nvPr/>
            </p:nvSpPr>
            <p:spPr>
              <a:xfrm>
                <a:off x="6605464" y="2786104"/>
                <a:ext cx="47669" cy="47636"/>
              </a:xfrm>
              <a:custGeom>
                <a:rect b="b" l="l" r="r" t="t"/>
                <a:pathLst>
                  <a:path extrusionOk="0" h="47636" w="47669">
                    <a:moveTo>
                      <a:pt x="113" y="27183"/>
                    </a:moveTo>
                    <a:cubicBezTo>
                      <a:pt x="2085" y="40185"/>
                      <a:pt x="14229" y="49129"/>
                      <a:pt x="27231" y="47157"/>
                    </a:cubicBezTo>
                    <a:cubicBezTo>
                      <a:pt x="40232" y="45185"/>
                      <a:pt x="49176" y="33041"/>
                      <a:pt x="47195" y="20039"/>
                    </a:cubicBezTo>
                    <a:cubicBezTo>
                      <a:pt x="45223" y="7038"/>
                      <a:pt x="33089" y="-1906"/>
                      <a:pt x="20087" y="65"/>
                    </a:cubicBezTo>
                    <a:cubicBezTo>
                      <a:pt x="19773" y="113"/>
                      <a:pt x="19468" y="170"/>
                      <a:pt x="19163" y="227"/>
                    </a:cubicBezTo>
                    <a:cubicBezTo>
                      <a:pt x="6514" y="2504"/>
                      <a:pt x="-1963" y="14505"/>
                      <a:pt x="113"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09" name="Google Shape;2109;p13"/>
              <p:cNvSpPr/>
              <p:nvPr/>
            </p:nvSpPr>
            <p:spPr>
              <a:xfrm>
                <a:off x="6640238" y="2795478"/>
                <a:ext cx="4826" cy="6568"/>
              </a:xfrm>
              <a:custGeom>
                <a:rect b="b" l="l" r="r" t="t"/>
                <a:pathLst>
                  <a:path extrusionOk="0" h="6568" w="4826">
                    <a:moveTo>
                      <a:pt x="868" y="3807"/>
                    </a:moveTo>
                    <a:cubicBezTo>
                      <a:pt x="2011" y="5617"/>
                      <a:pt x="3440" y="6664"/>
                      <a:pt x="4202" y="6284"/>
                    </a:cubicBezTo>
                    <a:cubicBezTo>
                      <a:pt x="4964" y="5903"/>
                      <a:pt x="4678" y="3997"/>
                      <a:pt x="3535" y="2283"/>
                    </a:cubicBezTo>
                    <a:cubicBezTo>
                      <a:pt x="2392" y="569"/>
                      <a:pt x="963" y="-574"/>
                      <a:pt x="201" y="-98"/>
                    </a:cubicBezTo>
                    <a:cubicBezTo>
                      <a:pt x="-561" y="378"/>
                      <a:pt x="-180" y="2093"/>
                      <a:pt x="868"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10" name="Google Shape;2110;p13"/>
              <p:cNvSpPr/>
              <p:nvPr/>
            </p:nvSpPr>
            <p:spPr>
              <a:xfrm>
                <a:off x="6630310" y="2734859"/>
                <a:ext cx="47684" cy="47636"/>
              </a:xfrm>
              <a:custGeom>
                <a:rect b="b" l="l" r="r" t="t"/>
                <a:pathLst>
                  <a:path extrusionOk="0" h="47636" w="47684">
                    <a:moveTo>
                      <a:pt x="128" y="27183"/>
                    </a:moveTo>
                    <a:cubicBezTo>
                      <a:pt x="2100" y="40185"/>
                      <a:pt x="14244" y="49129"/>
                      <a:pt x="27246" y="47157"/>
                    </a:cubicBezTo>
                    <a:cubicBezTo>
                      <a:pt x="40247" y="45185"/>
                      <a:pt x="49191" y="33041"/>
                      <a:pt x="47210" y="20039"/>
                    </a:cubicBezTo>
                    <a:cubicBezTo>
                      <a:pt x="45238" y="7038"/>
                      <a:pt x="33104" y="-1906"/>
                      <a:pt x="20102" y="65"/>
                    </a:cubicBezTo>
                    <a:cubicBezTo>
                      <a:pt x="19788" y="113"/>
                      <a:pt x="19483" y="170"/>
                      <a:pt x="19178" y="227"/>
                    </a:cubicBezTo>
                    <a:cubicBezTo>
                      <a:pt x="6500" y="2456"/>
                      <a:pt x="-2006" y="14486"/>
                      <a:pt x="128" y="271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11" name="Google Shape;2111;p13"/>
              <p:cNvSpPr/>
              <p:nvPr/>
            </p:nvSpPr>
            <p:spPr>
              <a:xfrm>
                <a:off x="6664952" y="2744233"/>
                <a:ext cx="4674" cy="6503"/>
              </a:xfrm>
              <a:custGeom>
                <a:rect b="b" l="l" r="r" t="t"/>
                <a:pathLst>
                  <a:path extrusionOk="0" h="6503" w="4674">
                    <a:moveTo>
                      <a:pt x="823" y="3807"/>
                    </a:moveTo>
                    <a:cubicBezTo>
                      <a:pt x="1966" y="5521"/>
                      <a:pt x="3395" y="6665"/>
                      <a:pt x="4157" y="6188"/>
                    </a:cubicBezTo>
                    <a:cubicBezTo>
                      <a:pt x="4919" y="5712"/>
                      <a:pt x="4157" y="3998"/>
                      <a:pt x="3490" y="2283"/>
                    </a:cubicBezTo>
                    <a:cubicBezTo>
                      <a:pt x="2824" y="569"/>
                      <a:pt x="919" y="-574"/>
                      <a:pt x="157" y="-98"/>
                    </a:cubicBezTo>
                    <a:cubicBezTo>
                      <a:pt x="-605" y="378"/>
                      <a:pt x="-34" y="2093"/>
                      <a:pt x="823" y="38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12" name="Google Shape;2112;p13"/>
              <p:cNvSpPr/>
              <p:nvPr/>
            </p:nvSpPr>
            <p:spPr>
              <a:xfrm>
                <a:off x="5651168" y="3431913"/>
                <a:ext cx="47624" cy="47820"/>
              </a:xfrm>
              <a:custGeom>
                <a:rect b="b" l="l" r="r" t="t"/>
                <a:pathLst>
                  <a:path extrusionOk="0" h="47820" w="47624">
                    <a:moveTo>
                      <a:pt x="38676" y="5356"/>
                    </a:moveTo>
                    <a:cubicBezTo>
                      <a:pt x="48859" y="13671"/>
                      <a:pt x="50373" y="28673"/>
                      <a:pt x="42058" y="38865"/>
                    </a:cubicBezTo>
                    <a:cubicBezTo>
                      <a:pt x="33742" y="49047"/>
                      <a:pt x="18740" y="50562"/>
                      <a:pt x="8549" y="42246"/>
                    </a:cubicBezTo>
                    <a:cubicBezTo>
                      <a:pt x="-1633" y="33921"/>
                      <a:pt x="-3148" y="18919"/>
                      <a:pt x="5167" y="8737"/>
                    </a:cubicBezTo>
                    <a:cubicBezTo>
                      <a:pt x="5291" y="8594"/>
                      <a:pt x="5405" y="8451"/>
                      <a:pt x="5529" y="8309"/>
                    </a:cubicBezTo>
                    <a:cubicBezTo>
                      <a:pt x="13711" y="-1645"/>
                      <a:pt x="28418" y="-3083"/>
                      <a:pt x="38371" y="5108"/>
                    </a:cubicBezTo>
                    <a:cubicBezTo>
                      <a:pt x="38476" y="5184"/>
                      <a:pt x="38581" y="5270"/>
                      <a:pt x="38676" y="53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13" name="Google Shape;2113;p13"/>
              <p:cNvSpPr/>
              <p:nvPr/>
            </p:nvSpPr>
            <p:spPr>
              <a:xfrm>
                <a:off x="5657762" y="3456263"/>
                <a:ext cx="4589" cy="6843"/>
              </a:xfrm>
              <a:custGeom>
                <a:rect b="b" l="l" r="r" t="t"/>
                <a:pathLst>
                  <a:path extrusionOk="0" h="6843" w="4589">
                    <a:moveTo>
                      <a:pt x="3602" y="2438"/>
                    </a:moveTo>
                    <a:cubicBezTo>
                      <a:pt x="4555" y="4248"/>
                      <a:pt x="4745" y="6058"/>
                      <a:pt x="3602" y="6534"/>
                    </a:cubicBezTo>
                    <a:cubicBezTo>
                      <a:pt x="2459" y="7010"/>
                      <a:pt x="1412" y="5772"/>
                      <a:pt x="554" y="3962"/>
                    </a:cubicBezTo>
                    <a:cubicBezTo>
                      <a:pt x="-303" y="2152"/>
                      <a:pt x="-589" y="247"/>
                      <a:pt x="554" y="-134"/>
                    </a:cubicBezTo>
                    <a:cubicBezTo>
                      <a:pt x="1697" y="-515"/>
                      <a:pt x="2650" y="628"/>
                      <a:pt x="3602"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14" name="Google Shape;2114;p13"/>
              <p:cNvSpPr/>
              <p:nvPr/>
            </p:nvSpPr>
            <p:spPr>
              <a:xfrm>
                <a:off x="5616401" y="3454012"/>
                <a:ext cx="47624" cy="47820"/>
              </a:xfrm>
              <a:custGeom>
                <a:rect b="b" l="l" r="r" t="t"/>
                <a:pathLst>
                  <a:path extrusionOk="0" h="47820" w="47624">
                    <a:moveTo>
                      <a:pt x="38677" y="5356"/>
                    </a:moveTo>
                    <a:cubicBezTo>
                      <a:pt x="48859" y="13671"/>
                      <a:pt x="50373" y="28673"/>
                      <a:pt x="42058" y="38865"/>
                    </a:cubicBezTo>
                    <a:cubicBezTo>
                      <a:pt x="33743" y="49047"/>
                      <a:pt x="18741" y="50561"/>
                      <a:pt x="8549" y="42246"/>
                    </a:cubicBezTo>
                    <a:cubicBezTo>
                      <a:pt x="-1634" y="33921"/>
                      <a:pt x="-3148" y="18919"/>
                      <a:pt x="5168" y="8737"/>
                    </a:cubicBezTo>
                    <a:cubicBezTo>
                      <a:pt x="5291" y="8594"/>
                      <a:pt x="5406" y="8451"/>
                      <a:pt x="5529" y="8309"/>
                    </a:cubicBezTo>
                    <a:cubicBezTo>
                      <a:pt x="13711" y="-1645"/>
                      <a:pt x="28418" y="-3083"/>
                      <a:pt x="38372" y="5108"/>
                    </a:cubicBezTo>
                    <a:cubicBezTo>
                      <a:pt x="38476" y="5184"/>
                      <a:pt x="38581" y="5270"/>
                      <a:pt x="38677" y="53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15" name="Google Shape;2115;p13"/>
              <p:cNvSpPr/>
              <p:nvPr/>
            </p:nvSpPr>
            <p:spPr>
              <a:xfrm>
                <a:off x="5622996" y="3478360"/>
                <a:ext cx="4589" cy="6813"/>
              </a:xfrm>
              <a:custGeom>
                <a:rect b="b" l="l" r="r" t="t"/>
                <a:pathLst>
                  <a:path extrusionOk="0" h="6813" w="4589">
                    <a:moveTo>
                      <a:pt x="3602" y="2438"/>
                    </a:moveTo>
                    <a:cubicBezTo>
                      <a:pt x="4555" y="4248"/>
                      <a:pt x="4745" y="6153"/>
                      <a:pt x="3602" y="6534"/>
                    </a:cubicBezTo>
                    <a:cubicBezTo>
                      <a:pt x="2459" y="6915"/>
                      <a:pt x="1412" y="5772"/>
                      <a:pt x="554" y="3962"/>
                    </a:cubicBezTo>
                    <a:cubicBezTo>
                      <a:pt x="-303" y="2152"/>
                      <a:pt x="-589" y="247"/>
                      <a:pt x="554" y="-134"/>
                    </a:cubicBezTo>
                    <a:cubicBezTo>
                      <a:pt x="1697" y="-515"/>
                      <a:pt x="2650" y="628"/>
                      <a:pt x="3602"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16" name="Google Shape;2116;p13"/>
              <p:cNvSpPr/>
              <p:nvPr/>
            </p:nvSpPr>
            <p:spPr>
              <a:xfrm>
                <a:off x="5581023" y="3469434"/>
                <a:ext cx="47630" cy="47777"/>
              </a:xfrm>
              <a:custGeom>
                <a:rect b="b" l="l" r="r" t="t"/>
                <a:pathLst>
                  <a:path extrusionOk="0" h="47777" w="47630">
                    <a:moveTo>
                      <a:pt x="38622" y="5268"/>
                    </a:moveTo>
                    <a:cubicBezTo>
                      <a:pt x="48833" y="13555"/>
                      <a:pt x="50395" y="28557"/>
                      <a:pt x="42108" y="38768"/>
                    </a:cubicBezTo>
                    <a:cubicBezTo>
                      <a:pt x="33821" y="48978"/>
                      <a:pt x="18820" y="50531"/>
                      <a:pt x="8609" y="42244"/>
                    </a:cubicBezTo>
                    <a:cubicBezTo>
                      <a:pt x="-1602" y="33958"/>
                      <a:pt x="-3164" y="18965"/>
                      <a:pt x="5123" y="8754"/>
                    </a:cubicBezTo>
                    <a:cubicBezTo>
                      <a:pt x="5275" y="8573"/>
                      <a:pt x="5418" y="8393"/>
                      <a:pt x="5570" y="8221"/>
                    </a:cubicBezTo>
                    <a:cubicBezTo>
                      <a:pt x="13857" y="-1723"/>
                      <a:pt x="28630" y="-3056"/>
                      <a:pt x="38575" y="5230"/>
                    </a:cubicBezTo>
                    <a:cubicBezTo>
                      <a:pt x="38593" y="5240"/>
                      <a:pt x="38603" y="5259"/>
                      <a:pt x="38622" y="526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17" name="Google Shape;2117;p13"/>
              <p:cNvSpPr/>
              <p:nvPr/>
            </p:nvSpPr>
            <p:spPr>
              <a:xfrm>
                <a:off x="5587529" y="3493696"/>
                <a:ext cx="4622" cy="6813"/>
              </a:xfrm>
              <a:custGeom>
                <a:rect b="b" l="l" r="r" t="t"/>
                <a:pathLst>
                  <a:path extrusionOk="0" h="6813" w="4622">
                    <a:moveTo>
                      <a:pt x="3636" y="2438"/>
                    </a:moveTo>
                    <a:cubicBezTo>
                      <a:pt x="4588" y="4248"/>
                      <a:pt x="4779" y="6153"/>
                      <a:pt x="3636" y="6534"/>
                    </a:cubicBezTo>
                    <a:cubicBezTo>
                      <a:pt x="2493" y="6915"/>
                      <a:pt x="1540" y="5772"/>
                      <a:pt x="588" y="3962"/>
                    </a:cubicBezTo>
                    <a:cubicBezTo>
                      <a:pt x="-365" y="2152"/>
                      <a:pt x="-555" y="247"/>
                      <a:pt x="588" y="-134"/>
                    </a:cubicBezTo>
                    <a:cubicBezTo>
                      <a:pt x="1731" y="-515"/>
                      <a:pt x="2683" y="628"/>
                      <a:pt x="3636"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18" name="Google Shape;2118;p13"/>
              <p:cNvSpPr/>
              <p:nvPr/>
            </p:nvSpPr>
            <p:spPr>
              <a:xfrm>
                <a:off x="5538604" y="3484599"/>
                <a:ext cx="47818" cy="47928"/>
              </a:xfrm>
              <a:custGeom>
                <a:rect b="b" l="l" r="r" t="t"/>
                <a:pathLst>
                  <a:path extrusionOk="0" h="47928" w="47818">
                    <a:moveTo>
                      <a:pt x="38655" y="5153"/>
                    </a:moveTo>
                    <a:cubicBezTo>
                      <a:pt x="48961" y="13411"/>
                      <a:pt x="50627" y="28451"/>
                      <a:pt x="42369" y="38757"/>
                    </a:cubicBezTo>
                    <a:cubicBezTo>
                      <a:pt x="34111" y="49063"/>
                      <a:pt x="19071" y="50730"/>
                      <a:pt x="8765" y="42472"/>
                    </a:cubicBezTo>
                    <a:cubicBezTo>
                      <a:pt x="-1541" y="34223"/>
                      <a:pt x="-3208" y="19174"/>
                      <a:pt x="5050" y="8867"/>
                    </a:cubicBezTo>
                    <a:cubicBezTo>
                      <a:pt x="5231" y="8639"/>
                      <a:pt x="5412" y="8420"/>
                      <a:pt x="5603" y="8201"/>
                    </a:cubicBezTo>
                    <a:cubicBezTo>
                      <a:pt x="13928" y="-1686"/>
                      <a:pt x="28663" y="-3048"/>
                      <a:pt x="38655" y="515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19" name="Google Shape;2119;p13"/>
              <p:cNvSpPr/>
              <p:nvPr/>
            </p:nvSpPr>
            <p:spPr>
              <a:xfrm>
                <a:off x="5545143" y="3508721"/>
                <a:ext cx="4622" cy="6962"/>
              </a:xfrm>
              <a:custGeom>
                <a:rect b="b" l="l" r="r" t="t"/>
                <a:pathLst>
                  <a:path extrusionOk="0" h="6962" w="4622">
                    <a:moveTo>
                      <a:pt x="3636" y="2557"/>
                    </a:moveTo>
                    <a:cubicBezTo>
                      <a:pt x="4588" y="4367"/>
                      <a:pt x="4779" y="6177"/>
                      <a:pt x="3636" y="6653"/>
                    </a:cubicBezTo>
                    <a:cubicBezTo>
                      <a:pt x="2493" y="7129"/>
                      <a:pt x="1540" y="5891"/>
                      <a:pt x="588" y="3986"/>
                    </a:cubicBezTo>
                    <a:cubicBezTo>
                      <a:pt x="-365" y="2081"/>
                      <a:pt x="-555" y="366"/>
                      <a:pt x="588" y="-110"/>
                    </a:cubicBezTo>
                    <a:cubicBezTo>
                      <a:pt x="1731" y="-586"/>
                      <a:pt x="2683" y="748"/>
                      <a:pt x="3636" y="255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20" name="Google Shape;2120;p13"/>
              <p:cNvSpPr/>
              <p:nvPr/>
            </p:nvSpPr>
            <p:spPr>
              <a:xfrm>
                <a:off x="5492979" y="3507459"/>
                <a:ext cx="47818" cy="47928"/>
              </a:xfrm>
              <a:custGeom>
                <a:rect b="b" l="l" r="r" t="t"/>
                <a:pathLst>
                  <a:path extrusionOk="0" h="47928" w="47818">
                    <a:moveTo>
                      <a:pt x="38654" y="5153"/>
                    </a:moveTo>
                    <a:cubicBezTo>
                      <a:pt x="48961" y="13411"/>
                      <a:pt x="50628" y="28451"/>
                      <a:pt x="42369" y="38757"/>
                    </a:cubicBezTo>
                    <a:cubicBezTo>
                      <a:pt x="34111" y="49063"/>
                      <a:pt x="19071" y="50730"/>
                      <a:pt x="8765" y="42472"/>
                    </a:cubicBezTo>
                    <a:cubicBezTo>
                      <a:pt x="-1541" y="34223"/>
                      <a:pt x="-3208" y="19173"/>
                      <a:pt x="5050" y="8867"/>
                    </a:cubicBezTo>
                    <a:cubicBezTo>
                      <a:pt x="5231" y="8639"/>
                      <a:pt x="5412" y="8420"/>
                      <a:pt x="5603" y="8201"/>
                    </a:cubicBezTo>
                    <a:cubicBezTo>
                      <a:pt x="13928" y="-1686"/>
                      <a:pt x="28663" y="-3048"/>
                      <a:pt x="38654" y="515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21" name="Google Shape;2121;p13"/>
              <p:cNvSpPr/>
              <p:nvPr/>
            </p:nvSpPr>
            <p:spPr>
              <a:xfrm>
                <a:off x="5499518" y="3531576"/>
                <a:ext cx="4622" cy="6843"/>
              </a:xfrm>
              <a:custGeom>
                <a:rect b="b" l="l" r="r" t="t"/>
                <a:pathLst>
                  <a:path extrusionOk="0" h="6843" w="4622">
                    <a:moveTo>
                      <a:pt x="3636" y="2562"/>
                    </a:moveTo>
                    <a:cubicBezTo>
                      <a:pt x="4588" y="4372"/>
                      <a:pt x="4779" y="6182"/>
                      <a:pt x="3636" y="6563"/>
                    </a:cubicBezTo>
                    <a:cubicBezTo>
                      <a:pt x="2493" y="6944"/>
                      <a:pt x="1540" y="5801"/>
                      <a:pt x="588" y="3991"/>
                    </a:cubicBezTo>
                    <a:cubicBezTo>
                      <a:pt x="-365" y="2181"/>
                      <a:pt x="-555" y="372"/>
                      <a:pt x="588" y="-105"/>
                    </a:cubicBezTo>
                    <a:cubicBezTo>
                      <a:pt x="1731" y="-581"/>
                      <a:pt x="2683" y="657"/>
                      <a:pt x="3636" y="25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22" name="Google Shape;2122;p13"/>
              <p:cNvSpPr/>
              <p:nvPr/>
            </p:nvSpPr>
            <p:spPr>
              <a:xfrm>
                <a:off x="5443205" y="3528617"/>
                <a:ext cx="47812" cy="47969"/>
              </a:xfrm>
              <a:custGeom>
                <a:rect b="b" l="l" r="r" t="t"/>
                <a:pathLst>
                  <a:path extrusionOk="0" h="47969" w="47812">
                    <a:moveTo>
                      <a:pt x="38708" y="5236"/>
                    </a:moveTo>
                    <a:cubicBezTo>
                      <a:pt x="48986" y="13522"/>
                      <a:pt x="50605" y="28572"/>
                      <a:pt x="42318" y="38850"/>
                    </a:cubicBezTo>
                    <a:cubicBezTo>
                      <a:pt x="34032" y="49136"/>
                      <a:pt x="18982" y="50756"/>
                      <a:pt x="8705" y="42469"/>
                    </a:cubicBezTo>
                    <a:cubicBezTo>
                      <a:pt x="-1573" y="34182"/>
                      <a:pt x="-3192" y="19133"/>
                      <a:pt x="5095" y="8846"/>
                    </a:cubicBezTo>
                    <a:cubicBezTo>
                      <a:pt x="5247" y="8655"/>
                      <a:pt x="5400" y="8474"/>
                      <a:pt x="5561" y="8284"/>
                    </a:cubicBezTo>
                    <a:cubicBezTo>
                      <a:pt x="13867" y="-1708"/>
                      <a:pt x="28698" y="-3080"/>
                      <a:pt x="38689" y="5226"/>
                    </a:cubicBezTo>
                    <a:cubicBezTo>
                      <a:pt x="38699" y="5226"/>
                      <a:pt x="38699" y="5236"/>
                      <a:pt x="38708" y="523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23" name="Google Shape;2123;p13"/>
              <p:cNvSpPr/>
              <p:nvPr/>
            </p:nvSpPr>
            <p:spPr>
              <a:xfrm>
                <a:off x="5449798" y="3552941"/>
                <a:ext cx="4622" cy="6842"/>
              </a:xfrm>
              <a:custGeom>
                <a:rect b="b" l="l" r="r" t="t"/>
                <a:pathLst>
                  <a:path extrusionOk="0" h="6842" w="4622">
                    <a:moveTo>
                      <a:pt x="3636" y="2438"/>
                    </a:moveTo>
                    <a:cubicBezTo>
                      <a:pt x="4588" y="4248"/>
                      <a:pt x="4779" y="6058"/>
                      <a:pt x="3636" y="6534"/>
                    </a:cubicBezTo>
                    <a:cubicBezTo>
                      <a:pt x="2493" y="7010"/>
                      <a:pt x="1540" y="5772"/>
                      <a:pt x="588" y="3867"/>
                    </a:cubicBezTo>
                    <a:cubicBezTo>
                      <a:pt x="-365" y="1962"/>
                      <a:pt x="-555" y="247"/>
                      <a:pt x="588" y="-134"/>
                    </a:cubicBezTo>
                    <a:cubicBezTo>
                      <a:pt x="1731" y="-515"/>
                      <a:pt x="2683" y="628"/>
                      <a:pt x="3636"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24" name="Google Shape;2124;p13"/>
              <p:cNvSpPr/>
              <p:nvPr/>
            </p:nvSpPr>
            <p:spPr>
              <a:xfrm>
                <a:off x="5397054" y="3541324"/>
                <a:ext cx="47815" cy="47887"/>
              </a:xfrm>
              <a:custGeom>
                <a:rect b="b" l="l" r="r" t="t"/>
                <a:pathLst>
                  <a:path extrusionOk="0" h="47887" w="47815">
                    <a:moveTo>
                      <a:pt x="38758" y="5198"/>
                    </a:moveTo>
                    <a:cubicBezTo>
                      <a:pt x="49016" y="13513"/>
                      <a:pt x="50597" y="28562"/>
                      <a:pt x="42282" y="38821"/>
                    </a:cubicBezTo>
                    <a:cubicBezTo>
                      <a:pt x="33976" y="49079"/>
                      <a:pt x="18917" y="50660"/>
                      <a:pt x="8659" y="42355"/>
                    </a:cubicBezTo>
                    <a:cubicBezTo>
                      <a:pt x="-1600" y="34039"/>
                      <a:pt x="-3181" y="18980"/>
                      <a:pt x="5134" y="8722"/>
                    </a:cubicBezTo>
                    <a:cubicBezTo>
                      <a:pt x="5287" y="8531"/>
                      <a:pt x="5449" y="8341"/>
                      <a:pt x="5611" y="8150"/>
                    </a:cubicBezTo>
                    <a:cubicBezTo>
                      <a:pt x="14002" y="-1718"/>
                      <a:pt x="28757" y="-3032"/>
                      <a:pt x="38758" y="519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25" name="Google Shape;2125;p13"/>
              <p:cNvSpPr/>
              <p:nvPr/>
            </p:nvSpPr>
            <p:spPr>
              <a:xfrm>
                <a:off x="5402016" y="3567500"/>
                <a:ext cx="4589" cy="6828"/>
              </a:xfrm>
              <a:custGeom>
                <a:rect b="b" l="l" r="r" t="t"/>
                <a:pathLst>
                  <a:path extrusionOk="0" h="6828" w="4589">
                    <a:moveTo>
                      <a:pt x="3602" y="2453"/>
                    </a:moveTo>
                    <a:cubicBezTo>
                      <a:pt x="4555" y="4358"/>
                      <a:pt x="4745" y="6167"/>
                      <a:pt x="3602" y="6548"/>
                    </a:cubicBezTo>
                    <a:cubicBezTo>
                      <a:pt x="2459" y="6929"/>
                      <a:pt x="1411" y="5787"/>
                      <a:pt x="554" y="3977"/>
                    </a:cubicBezTo>
                    <a:cubicBezTo>
                      <a:pt x="-303" y="2167"/>
                      <a:pt x="-589" y="262"/>
                      <a:pt x="554" y="-119"/>
                    </a:cubicBezTo>
                    <a:cubicBezTo>
                      <a:pt x="1697" y="-500"/>
                      <a:pt x="2650" y="357"/>
                      <a:pt x="3602" y="245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26" name="Google Shape;2126;p13"/>
              <p:cNvSpPr/>
              <p:nvPr/>
            </p:nvSpPr>
            <p:spPr>
              <a:xfrm>
                <a:off x="5357607" y="3558349"/>
                <a:ext cx="47624" cy="47781"/>
              </a:xfrm>
              <a:custGeom>
                <a:rect b="b" l="l" r="r" t="t"/>
                <a:pathLst>
                  <a:path extrusionOk="0" h="47781" w="47624">
                    <a:moveTo>
                      <a:pt x="38676" y="5317"/>
                    </a:moveTo>
                    <a:cubicBezTo>
                      <a:pt x="48859" y="13633"/>
                      <a:pt x="50373" y="28634"/>
                      <a:pt x="42058" y="38826"/>
                    </a:cubicBezTo>
                    <a:cubicBezTo>
                      <a:pt x="33742" y="49008"/>
                      <a:pt x="18741" y="50523"/>
                      <a:pt x="8549" y="42208"/>
                    </a:cubicBezTo>
                    <a:cubicBezTo>
                      <a:pt x="-1633" y="33883"/>
                      <a:pt x="-3148" y="18881"/>
                      <a:pt x="5167" y="8699"/>
                    </a:cubicBezTo>
                    <a:cubicBezTo>
                      <a:pt x="5291" y="8556"/>
                      <a:pt x="5405" y="8413"/>
                      <a:pt x="5529" y="8270"/>
                    </a:cubicBezTo>
                    <a:cubicBezTo>
                      <a:pt x="13787" y="-1693"/>
                      <a:pt x="28561" y="-3074"/>
                      <a:pt x="38524" y="5193"/>
                    </a:cubicBezTo>
                    <a:cubicBezTo>
                      <a:pt x="38572" y="5231"/>
                      <a:pt x="38629" y="5279"/>
                      <a:pt x="38676" y="53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27" name="Google Shape;2127;p13"/>
              <p:cNvSpPr/>
              <p:nvPr/>
            </p:nvSpPr>
            <p:spPr>
              <a:xfrm>
                <a:off x="5362395" y="3584477"/>
                <a:ext cx="4681" cy="6806"/>
              </a:xfrm>
              <a:custGeom>
                <a:rect b="b" l="l" r="r" t="t"/>
                <a:pathLst>
                  <a:path extrusionOk="0" h="6806" w="4681">
                    <a:moveTo>
                      <a:pt x="3694" y="2430"/>
                    </a:moveTo>
                    <a:cubicBezTo>
                      <a:pt x="4647" y="4240"/>
                      <a:pt x="4837" y="6145"/>
                      <a:pt x="3694" y="6526"/>
                    </a:cubicBezTo>
                    <a:cubicBezTo>
                      <a:pt x="2551" y="6907"/>
                      <a:pt x="1503" y="5764"/>
                      <a:pt x="551" y="3954"/>
                    </a:cubicBezTo>
                    <a:cubicBezTo>
                      <a:pt x="-402" y="2145"/>
                      <a:pt x="-497" y="240"/>
                      <a:pt x="551" y="-141"/>
                    </a:cubicBezTo>
                    <a:cubicBezTo>
                      <a:pt x="1599" y="-522"/>
                      <a:pt x="2742" y="811"/>
                      <a:pt x="3694" y="24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28" name="Google Shape;2128;p13"/>
              <p:cNvSpPr/>
              <p:nvPr/>
            </p:nvSpPr>
            <p:spPr>
              <a:xfrm>
                <a:off x="5317140" y="3571530"/>
                <a:ext cx="47815" cy="47970"/>
              </a:xfrm>
              <a:custGeom>
                <a:rect b="b" l="l" r="r" t="t"/>
                <a:pathLst>
                  <a:path extrusionOk="0" h="47970" w="47815">
                    <a:moveTo>
                      <a:pt x="38758" y="5281"/>
                    </a:moveTo>
                    <a:cubicBezTo>
                      <a:pt x="49016" y="13596"/>
                      <a:pt x="50597" y="28645"/>
                      <a:pt x="42282" y="38904"/>
                    </a:cubicBezTo>
                    <a:cubicBezTo>
                      <a:pt x="33976" y="49162"/>
                      <a:pt x="18917" y="50743"/>
                      <a:pt x="8659" y="42438"/>
                    </a:cubicBezTo>
                    <a:cubicBezTo>
                      <a:pt x="-1600" y="34122"/>
                      <a:pt x="-3181" y="19063"/>
                      <a:pt x="5135" y="8805"/>
                    </a:cubicBezTo>
                    <a:cubicBezTo>
                      <a:pt x="5287" y="8614"/>
                      <a:pt x="5449" y="8424"/>
                      <a:pt x="5611" y="8233"/>
                    </a:cubicBezTo>
                    <a:cubicBezTo>
                      <a:pt x="13945" y="-1739"/>
                      <a:pt x="28785" y="-3063"/>
                      <a:pt x="38748" y="5271"/>
                    </a:cubicBezTo>
                    <a:cubicBezTo>
                      <a:pt x="38758" y="5281"/>
                      <a:pt x="38758" y="5281"/>
                      <a:pt x="38758" y="528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29" name="Google Shape;2129;p13"/>
              <p:cNvSpPr/>
              <p:nvPr/>
            </p:nvSpPr>
            <p:spPr>
              <a:xfrm>
                <a:off x="5322067" y="3597775"/>
                <a:ext cx="4622" cy="6842"/>
              </a:xfrm>
              <a:custGeom>
                <a:rect b="b" l="l" r="r" t="t"/>
                <a:pathLst>
                  <a:path extrusionOk="0" h="6842" w="4622">
                    <a:moveTo>
                      <a:pt x="3636" y="2562"/>
                    </a:moveTo>
                    <a:cubicBezTo>
                      <a:pt x="4588" y="4372"/>
                      <a:pt x="4779" y="6182"/>
                      <a:pt x="3636" y="6563"/>
                    </a:cubicBezTo>
                    <a:cubicBezTo>
                      <a:pt x="2493" y="6944"/>
                      <a:pt x="1540" y="5801"/>
                      <a:pt x="588" y="3991"/>
                    </a:cubicBezTo>
                    <a:cubicBezTo>
                      <a:pt x="-365" y="2181"/>
                      <a:pt x="-555" y="372"/>
                      <a:pt x="588" y="-105"/>
                    </a:cubicBezTo>
                    <a:cubicBezTo>
                      <a:pt x="1731" y="-581"/>
                      <a:pt x="2683" y="657"/>
                      <a:pt x="3636" y="25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30" name="Google Shape;2130;p13"/>
              <p:cNvSpPr/>
              <p:nvPr/>
            </p:nvSpPr>
            <p:spPr>
              <a:xfrm>
                <a:off x="5275597" y="3590543"/>
                <a:ext cx="47624" cy="47781"/>
              </a:xfrm>
              <a:custGeom>
                <a:rect b="b" l="l" r="r" t="t"/>
                <a:pathLst>
                  <a:path extrusionOk="0" h="47781" w="47624">
                    <a:moveTo>
                      <a:pt x="38676" y="5317"/>
                    </a:moveTo>
                    <a:cubicBezTo>
                      <a:pt x="48858" y="13632"/>
                      <a:pt x="50373" y="28634"/>
                      <a:pt x="42058" y="38826"/>
                    </a:cubicBezTo>
                    <a:cubicBezTo>
                      <a:pt x="33743" y="49008"/>
                      <a:pt x="18741" y="50523"/>
                      <a:pt x="8549" y="42207"/>
                    </a:cubicBezTo>
                    <a:cubicBezTo>
                      <a:pt x="-1634" y="33883"/>
                      <a:pt x="-3148" y="18881"/>
                      <a:pt x="5168" y="8699"/>
                    </a:cubicBezTo>
                    <a:cubicBezTo>
                      <a:pt x="5291" y="8556"/>
                      <a:pt x="5406" y="8413"/>
                      <a:pt x="5529" y="8270"/>
                    </a:cubicBezTo>
                    <a:cubicBezTo>
                      <a:pt x="13788" y="-1693"/>
                      <a:pt x="28561" y="-3074"/>
                      <a:pt x="38524" y="5193"/>
                    </a:cubicBezTo>
                    <a:cubicBezTo>
                      <a:pt x="38572" y="5231"/>
                      <a:pt x="38629" y="5279"/>
                      <a:pt x="38676" y="53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31" name="Google Shape;2131;p13"/>
              <p:cNvSpPr/>
              <p:nvPr/>
            </p:nvSpPr>
            <p:spPr>
              <a:xfrm>
                <a:off x="5280385" y="3616854"/>
                <a:ext cx="4681" cy="6842"/>
              </a:xfrm>
              <a:custGeom>
                <a:rect b="b" l="l" r="r" t="t"/>
                <a:pathLst>
                  <a:path extrusionOk="0" h="6842" w="4681">
                    <a:moveTo>
                      <a:pt x="3694" y="2438"/>
                    </a:moveTo>
                    <a:cubicBezTo>
                      <a:pt x="4647" y="4248"/>
                      <a:pt x="4837" y="6058"/>
                      <a:pt x="3694" y="6534"/>
                    </a:cubicBezTo>
                    <a:cubicBezTo>
                      <a:pt x="2551" y="7010"/>
                      <a:pt x="1503" y="5772"/>
                      <a:pt x="551" y="3867"/>
                    </a:cubicBezTo>
                    <a:cubicBezTo>
                      <a:pt x="-402" y="1962"/>
                      <a:pt x="-497" y="247"/>
                      <a:pt x="551" y="-134"/>
                    </a:cubicBezTo>
                    <a:cubicBezTo>
                      <a:pt x="1599" y="-515"/>
                      <a:pt x="2742" y="628"/>
                      <a:pt x="3694"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32" name="Google Shape;2132;p13"/>
              <p:cNvSpPr/>
              <p:nvPr/>
            </p:nvSpPr>
            <p:spPr>
              <a:xfrm>
                <a:off x="5193600" y="3621672"/>
                <a:ext cx="47815" cy="47930"/>
              </a:xfrm>
              <a:custGeom>
                <a:rect b="b" l="l" r="r" t="t"/>
                <a:pathLst>
                  <a:path extrusionOk="0" h="47930" w="47815">
                    <a:moveTo>
                      <a:pt x="38758" y="5240"/>
                    </a:moveTo>
                    <a:cubicBezTo>
                      <a:pt x="49016" y="13555"/>
                      <a:pt x="50597" y="28605"/>
                      <a:pt x="42282" y="38863"/>
                    </a:cubicBezTo>
                    <a:cubicBezTo>
                      <a:pt x="33976" y="49121"/>
                      <a:pt x="18917" y="50703"/>
                      <a:pt x="8659" y="42397"/>
                    </a:cubicBezTo>
                    <a:cubicBezTo>
                      <a:pt x="-1600" y="34081"/>
                      <a:pt x="-3181" y="19022"/>
                      <a:pt x="5135" y="8764"/>
                    </a:cubicBezTo>
                    <a:cubicBezTo>
                      <a:pt x="5287" y="8573"/>
                      <a:pt x="5449" y="8383"/>
                      <a:pt x="5611" y="8193"/>
                    </a:cubicBezTo>
                    <a:cubicBezTo>
                      <a:pt x="13974" y="-1733"/>
                      <a:pt x="28776" y="-3047"/>
                      <a:pt x="38758" y="524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33" name="Google Shape;2133;p13"/>
              <p:cNvSpPr/>
              <p:nvPr/>
            </p:nvSpPr>
            <p:spPr>
              <a:xfrm>
                <a:off x="5198433" y="3647876"/>
                <a:ext cx="4622" cy="6843"/>
              </a:xfrm>
              <a:custGeom>
                <a:rect b="b" l="l" r="r" t="t"/>
                <a:pathLst>
                  <a:path extrusionOk="0" h="6843" w="4622">
                    <a:moveTo>
                      <a:pt x="3636" y="2467"/>
                    </a:moveTo>
                    <a:cubicBezTo>
                      <a:pt x="4588" y="4372"/>
                      <a:pt x="4779" y="6182"/>
                      <a:pt x="3636" y="6563"/>
                    </a:cubicBezTo>
                    <a:cubicBezTo>
                      <a:pt x="2493" y="6944"/>
                      <a:pt x="1540" y="5801"/>
                      <a:pt x="588" y="3991"/>
                    </a:cubicBezTo>
                    <a:cubicBezTo>
                      <a:pt x="-365" y="2182"/>
                      <a:pt x="-555" y="372"/>
                      <a:pt x="588" y="-104"/>
                    </a:cubicBezTo>
                    <a:cubicBezTo>
                      <a:pt x="1731" y="-581"/>
                      <a:pt x="2683" y="658"/>
                      <a:pt x="3636" y="24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34" name="Google Shape;2134;p13"/>
              <p:cNvSpPr/>
              <p:nvPr/>
            </p:nvSpPr>
            <p:spPr>
              <a:xfrm>
                <a:off x="5236422" y="3607737"/>
                <a:ext cx="47818" cy="48003"/>
              </a:xfrm>
              <a:custGeom>
                <a:rect b="b" l="l" r="r" t="t"/>
                <a:pathLst>
                  <a:path extrusionOk="0" h="48003" w="47818">
                    <a:moveTo>
                      <a:pt x="38704" y="5268"/>
                    </a:moveTo>
                    <a:cubicBezTo>
                      <a:pt x="48991" y="13546"/>
                      <a:pt x="50610" y="28595"/>
                      <a:pt x="42333" y="38882"/>
                    </a:cubicBezTo>
                    <a:cubicBezTo>
                      <a:pt x="34046" y="49169"/>
                      <a:pt x="18997" y="50788"/>
                      <a:pt x="8719" y="42511"/>
                    </a:cubicBezTo>
                    <a:cubicBezTo>
                      <a:pt x="-1568" y="34234"/>
                      <a:pt x="-3197" y="19184"/>
                      <a:pt x="5090" y="8897"/>
                    </a:cubicBezTo>
                    <a:cubicBezTo>
                      <a:pt x="5271" y="8669"/>
                      <a:pt x="5462" y="8440"/>
                      <a:pt x="5652" y="8221"/>
                    </a:cubicBezTo>
                    <a:cubicBezTo>
                      <a:pt x="13939" y="-1723"/>
                      <a:pt x="28712" y="-3057"/>
                      <a:pt x="38656" y="5230"/>
                    </a:cubicBezTo>
                    <a:cubicBezTo>
                      <a:pt x="38666" y="5240"/>
                      <a:pt x="38685" y="5259"/>
                      <a:pt x="38704" y="526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35" name="Google Shape;2135;p13"/>
              <p:cNvSpPr/>
              <p:nvPr/>
            </p:nvSpPr>
            <p:spPr>
              <a:xfrm>
                <a:off x="5241010" y="3633995"/>
                <a:ext cx="4622" cy="6818"/>
              </a:xfrm>
              <a:custGeom>
                <a:rect b="b" l="l" r="r" t="t"/>
                <a:pathLst>
                  <a:path extrusionOk="0" h="6818" w="4622">
                    <a:moveTo>
                      <a:pt x="3636" y="2443"/>
                    </a:moveTo>
                    <a:cubicBezTo>
                      <a:pt x="4588" y="4347"/>
                      <a:pt x="4779" y="6157"/>
                      <a:pt x="3636" y="6538"/>
                    </a:cubicBezTo>
                    <a:cubicBezTo>
                      <a:pt x="2493" y="6919"/>
                      <a:pt x="1540" y="5776"/>
                      <a:pt x="588" y="3966"/>
                    </a:cubicBezTo>
                    <a:cubicBezTo>
                      <a:pt x="-365" y="2157"/>
                      <a:pt x="-555" y="252"/>
                      <a:pt x="588" y="-129"/>
                    </a:cubicBezTo>
                    <a:cubicBezTo>
                      <a:pt x="1731" y="-510"/>
                      <a:pt x="2683" y="537"/>
                      <a:pt x="3636" y="244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36" name="Google Shape;2136;p13"/>
              <p:cNvSpPr/>
              <p:nvPr/>
            </p:nvSpPr>
            <p:spPr>
              <a:xfrm>
                <a:off x="5141771" y="3637216"/>
                <a:ext cx="47624" cy="47781"/>
              </a:xfrm>
              <a:custGeom>
                <a:rect b="b" l="l" r="r" t="t"/>
                <a:pathLst>
                  <a:path extrusionOk="0" h="47781" w="47624">
                    <a:moveTo>
                      <a:pt x="38676" y="5317"/>
                    </a:moveTo>
                    <a:cubicBezTo>
                      <a:pt x="48858" y="13633"/>
                      <a:pt x="50373" y="28634"/>
                      <a:pt x="42058" y="38826"/>
                    </a:cubicBezTo>
                    <a:cubicBezTo>
                      <a:pt x="33742" y="49008"/>
                      <a:pt x="18740" y="50523"/>
                      <a:pt x="8549" y="42208"/>
                    </a:cubicBezTo>
                    <a:cubicBezTo>
                      <a:pt x="-1633" y="33882"/>
                      <a:pt x="-3148" y="18881"/>
                      <a:pt x="5167" y="8699"/>
                    </a:cubicBezTo>
                    <a:cubicBezTo>
                      <a:pt x="5291" y="8556"/>
                      <a:pt x="5405" y="8413"/>
                      <a:pt x="5529" y="8270"/>
                    </a:cubicBezTo>
                    <a:cubicBezTo>
                      <a:pt x="13788" y="-1693"/>
                      <a:pt x="28561" y="-3074"/>
                      <a:pt x="38524" y="5193"/>
                    </a:cubicBezTo>
                    <a:cubicBezTo>
                      <a:pt x="38571" y="5231"/>
                      <a:pt x="38629" y="5279"/>
                      <a:pt x="38676" y="53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37" name="Google Shape;2137;p13"/>
              <p:cNvSpPr/>
              <p:nvPr/>
            </p:nvSpPr>
            <p:spPr>
              <a:xfrm>
                <a:off x="5146650" y="3663527"/>
                <a:ext cx="4589" cy="6843"/>
              </a:xfrm>
              <a:custGeom>
                <a:rect b="b" l="l" r="r" t="t"/>
                <a:pathLst>
                  <a:path extrusionOk="0" h="6843" w="4589">
                    <a:moveTo>
                      <a:pt x="3602" y="2438"/>
                    </a:moveTo>
                    <a:cubicBezTo>
                      <a:pt x="4555" y="4248"/>
                      <a:pt x="4745" y="6058"/>
                      <a:pt x="3602" y="6534"/>
                    </a:cubicBezTo>
                    <a:cubicBezTo>
                      <a:pt x="2459" y="7010"/>
                      <a:pt x="1412" y="5772"/>
                      <a:pt x="554" y="3867"/>
                    </a:cubicBezTo>
                    <a:cubicBezTo>
                      <a:pt x="-303" y="1962"/>
                      <a:pt x="-589" y="247"/>
                      <a:pt x="554" y="-134"/>
                    </a:cubicBezTo>
                    <a:cubicBezTo>
                      <a:pt x="1697" y="-515"/>
                      <a:pt x="2650" y="628"/>
                      <a:pt x="3602" y="24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38" name="Google Shape;2138;p13"/>
              <p:cNvSpPr/>
              <p:nvPr/>
            </p:nvSpPr>
            <p:spPr>
              <a:xfrm>
                <a:off x="7524665" y="4805553"/>
                <a:ext cx="5799" cy="5685"/>
              </a:xfrm>
              <a:custGeom>
                <a:rect b="b" l="l" r="r" t="t"/>
                <a:pathLst>
                  <a:path extrusionOk="0" h="5685" w="5799">
                    <a:moveTo>
                      <a:pt x="3789" y="1506"/>
                    </a:moveTo>
                    <a:cubicBezTo>
                      <a:pt x="5218" y="2935"/>
                      <a:pt x="5980" y="4554"/>
                      <a:pt x="5408" y="5221"/>
                    </a:cubicBezTo>
                    <a:cubicBezTo>
                      <a:pt x="4837" y="5888"/>
                      <a:pt x="3123" y="5221"/>
                      <a:pt x="1694" y="3697"/>
                    </a:cubicBezTo>
                    <a:cubicBezTo>
                      <a:pt x="265" y="2173"/>
                      <a:pt x="-592" y="649"/>
                      <a:pt x="-21" y="-18"/>
                    </a:cubicBezTo>
                    <a:cubicBezTo>
                      <a:pt x="551" y="-685"/>
                      <a:pt x="2265" y="554"/>
                      <a:pt x="3789" y="150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39" name="Google Shape;2139;p13"/>
              <p:cNvSpPr/>
              <p:nvPr/>
            </p:nvSpPr>
            <p:spPr>
              <a:xfrm>
                <a:off x="7481511" y="4811772"/>
                <a:ext cx="47828" cy="47937"/>
              </a:xfrm>
              <a:custGeom>
                <a:rect b="b" l="l" r="r" t="t"/>
                <a:pathLst>
                  <a:path extrusionOk="0" h="47937" w="47828">
                    <a:moveTo>
                      <a:pt x="31990" y="1383"/>
                    </a:moveTo>
                    <a:cubicBezTo>
                      <a:pt x="44381" y="5955"/>
                      <a:pt x="50716" y="19700"/>
                      <a:pt x="46144" y="32092"/>
                    </a:cubicBezTo>
                    <a:cubicBezTo>
                      <a:pt x="41572" y="44474"/>
                      <a:pt x="27827" y="50818"/>
                      <a:pt x="15445" y="46246"/>
                    </a:cubicBezTo>
                    <a:cubicBezTo>
                      <a:pt x="3053" y="41674"/>
                      <a:pt x="-3282" y="27929"/>
                      <a:pt x="1281" y="15537"/>
                    </a:cubicBezTo>
                    <a:cubicBezTo>
                      <a:pt x="1386" y="15261"/>
                      <a:pt x="1491" y="14994"/>
                      <a:pt x="1605" y="14718"/>
                    </a:cubicBezTo>
                    <a:cubicBezTo>
                      <a:pt x="6339" y="2669"/>
                      <a:pt x="19921" y="-3284"/>
                      <a:pt x="31990" y="13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40" name="Google Shape;2140;p13"/>
              <p:cNvSpPr/>
              <p:nvPr/>
            </p:nvSpPr>
            <p:spPr>
              <a:xfrm>
                <a:off x="7489589" y="4841026"/>
                <a:ext cx="5821" cy="5740"/>
              </a:xfrm>
              <a:custGeom>
                <a:rect b="b" l="l" r="r" t="t"/>
                <a:pathLst>
                  <a:path extrusionOk="0" h="5740" w="5821">
                    <a:moveTo>
                      <a:pt x="3718" y="1562"/>
                    </a:moveTo>
                    <a:cubicBezTo>
                      <a:pt x="5242" y="2990"/>
                      <a:pt x="6004" y="4610"/>
                      <a:pt x="5432" y="5276"/>
                    </a:cubicBezTo>
                    <a:cubicBezTo>
                      <a:pt x="4861" y="5943"/>
                      <a:pt x="3147" y="5276"/>
                      <a:pt x="1622" y="3752"/>
                    </a:cubicBezTo>
                    <a:cubicBezTo>
                      <a:pt x="98" y="2228"/>
                      <a:pt x="-568" y="704"/>
                      <a:pt x="3" y="37"/>
                    </a:cubicBezTo>
                    <a:cubicBezTo>
                      <a:pt x="575" y="-630"/>
                      <a:pt x="2289" y="133"/>
                      <a:pt x="3718" y="15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41" name="Google Shape;2141;p13"/>
              <p:cNvSpPr/>
              <p:nvPr/>
            </p:nvSpPr>
            <p:spPr>
              <a:xfrm>
                <a:off x="7444078" y="4844634"/>
                <a:ext cx="47828" cy="47937"/>
              </a:xfrm>
              <a:custGeom>
                <a:rect b="b" l="l" r="r" t="t"/>
                <a:pathLst>
                  <a:path extrusionOk="0" h="47937" w="47828">
                    <a:moveTo>
                      <a:pt x="31990" y="1383"/>
                    </a:moveTo>
                    <a:cubicBezTo>
                      <a:pt x="44381" y="5955"/>
                      <a:pt x="50716" y="19699"/>
                      <a:pt x="46144" y="32092"/>
                    </a:cubicBezTo>
                    <a:cubicBezTo>
                      <a:pt x="41571" y="44474"/>
                      <a:pt x="27827" y="50818"/>
                      <a:pt x="15445" y="46246"/>
                    </a:cubicBezTo>
                    <a:cubicBezTo>
                      <a:pt x="3053" y="41674"/>
                      <a:pt x="-3282" y="27929"/>
                      <a:pt x="1281" y="15537"/>
                    </a:cubicBezTo>
                    <a:cubicBezTo>
                      <a:pt x="1386" y="15261"/>
                      <a:pt x="1491" y="14994"/>
                      <a:pt x="1605" y="14718"/>
                    </a:cubicBezTo>
                    <a:cubicBezTo>
                      <a:pt x="6339" y="2669"/>
                      <a:pt x="19921" y="-3284"/>
                      <a:pt x="31990" y="138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42" name="Google Shape;2142;p13"/>
              <p:cNvSpPr/>
              <p:nvPr/>
            </p:nvSpPr>
            <p:spPr>
              <a:xfrm>
                <a:off x="7452632" y="4873888"/>
                <a:ext cx="5821" cy="5700"/>
              </a:xfrm>
              <a:custGeom>
                <a:rect b="b" l="l" r="r" t="t"/>
                <a:pathLst>
                  <a:path extrusionOk="0" h="5700" w="5821">
                    <a:moveTo>
                      <a:pt x="3718" y="1562"/>
                    </a:moveTo>
                    <a:cubicBezTo>
                      <a:pt x="5242" y="2990"/>
                      <a:pt x="6004" y="4704"/>
                      <a:pt x="5432" y="5276"/>
                    </a:cubicBezTo>
                    <a:cubicBezTo>
                      <a:pt x="4861" y="5847"/>
                      <a:pt x="3147" y="5276"/>
                      <a:pt x="1622" y="3752"/>
                    </a:cubicBezTo>
                    <a:cubicBezTo>
                      <a:pt x="98" y="2228"/>
                      <a:pt x="-568" y="704"/>
                      <a:pt x="3" y="37"/>
                    </a:cubicBezTo>
                    <a:cubicBezTo>
                      <a:pt x="575" y="-630"/>
                      <a:pt x="1813" y="133"/>
                      <a:pt x="3718" y="15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43" name="Google Shape;2143;p13"/>
              <p:cNvSpPr/>
              <p:nvPr/>
            </p:nvSpPr>
            <p:spPr>
              <a:xfrm>
                <a:off x="7401036" y="4870032"/>
                <a:ext cx="47829" cy="47936"/>
              </a:xfrm>
              <a:custGeom>
                <a:rect b="b" l="l" r="r" t="t"/>
                <a:pathLst>
                  <a:path extrusionOk="0" h="47936" w="47829">
                    <a:moveTo>
                      <a:pt x="32073" y="1416"/>
                    </a:moveTo>
                    <a:cubicBezTo>
                      <a:pt x="44447" y="6036"/>
                      <a:pt x="50733" y="19800"/>
                      <a:pt x="46113" y="32173"/>
                    </a:cubicBezTo>
                    <a:cubicBezTo>
                      <a:pt x="41503" y="44546"/>
                      <a:pt x="27730" y="50832"/>
                      <a:pt x="15357" y="46213"/>
                    </a:cubicBezTo>
                    <a:cubicBezTo>
                      <a:pt x="2984" y="41602"/>
                      <a:pt x="-3302" y="27829"/>
                      <a:pt x="1317" y="15456"/>
                    </a:cubicBezTo>
                    <a:cubicBezTo>
                      <a:pt x="1403" y="15218"/>
                      <a:pt x="1498" y="14989"/>
                      <a:pt x="1593" y="14752"/>
                    </a:cubicBezTo>
                    <a:cubicBezTo>
                      <a:pt x="6327" y="2655"/>
                      <a:pt x="19977" y="-3318"/>
                      <a:pt x="32073" y="1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44" name="Google Shape;2144;p13"/>
              <p:cNvSpPr/>
              <p:nvPr/>
            </p:nvSpPr>
            <p:spPr>
              <a:xfrm>
                <a:off x="7409198" y="4899828"/>
                <a:ext cx="5739" cy="5669"/>
              </a:xfrm>
              <a:custGeom>
                <a:rect b="b" l="l" r="r" t="t"/>
                <a:pathLst>
                  <a:path extrusionOk="0" h="5669" w="5739">
                    <a:moveTo>
                      <a:pt x="3718" y="1529"/>
                    </a:moveTo>
                    <a:cubicBezTo>
                      <a:pt x="5242" y="2958"/>
                      <a:pt x="5909" y="4672"/>
                      <a:pt x="5337" y="5244"/>
                    </a:cubicBezTo>
                    <a:cubicBezTo>
                      <a:pt x="4766" y="5815"/>
                      <a:pt x="3147" y="5244"/>
                      <a:pt x="1622" y="3815"/>
                    </a:cubicBezTo>
                    <a:cubicBezTo>
                      <a:pt x="98" y="2386"/>
                      <a:pt x="-568" y="671"/>
                      <a:pt x="3" y="100"/>
                    </a:cubicBezTo>
                    <a:cubicBezTo>
                      <a:pt x="575" y="-472"/>
                      <a:pt x="2194" y="-376"/>
                      <a:pt x="3718" y="152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45" name="Google Shape;2145;p13"/>
              <p:cNvSpPr/>
              <p:nvPr/>
            </p:nvSpPr>
            <p:spPr>
              <a:xfrm>
                <a:off x="7362020" y="4894266"/>
                <a:ext cx="47827" cy="47910"/>
              </a:xfrm>
              <a:custGeom>
                <a:rect b="b" l="l" r="r" t="t"/>
                <a:pathLst>
                  <a:path extrusionOk="0" h="47910" w="47827">
                    <a:moveTo>
                      <a:pt x="32037" y="1376"/>
                    </a:moveTo>
                    <a:cubicBezTo>
                      <a:pt x="44410" y="5977"/>
                      <a:pt x="50725" y="19731"/>
                      <a:pt x="46124" y="32113"/>
                    </a:cubicBezTo>
                    <a:cubicBezTo>
                      <a:pt x="41524" y="44487"/>
                      <a:pt x="27770" y="50801"/>
                      <a:pt x="15387" y="46201"/>
                    </a:cubicBezTo>
                    <a:cubicBezTo>
                      <a:pt x="3014" y="41600"/>
                      <a:pt x="-3291" y="27846"/>
                      <a:pt x="1300" y="15464"/>
                    </a:cubicBezTo>
                    <a:cubicBezTo>
                      <a:pt x="1385" y="15245"/>
                      <a:pt x="1471" y="15026"/>
                      <a:pt x="1557" y="14806"/>
                    </a:cubicBezTo>
                    <a:cubicBezTo>
                      <a:pt x="6291" y="2709"/>
                      <a:pt x="19912" y="-3291"/>
                      <a:pt x="32037" y="13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46" name="Google Shape;2146;p13"/>
              <p:cNvSpPr/>
              <p:nvPr/>
            </p:nvSpPr>
            <p:spPr>
              <a:xfrm>
                <a:off x="7369122" y="4925990"/>
                <a:ext cx="5799" cy="5740"/>
              </a:xfrm>
              <a:custGeom>
                <a:rect b="b" l="l" r="r" t="t"/>
                <a:pathLst>
                  <a:path extrusionOk="0" h="5740" w="5799">
                    <a:moveTo>
                      <a:pt x="3789" y="1561"/>
                    </a:moveTo>
                    <a:cubicBezTo>
                      <a:pt x="5218" y="2990"/>
                      <a:pt x="5980" y="4609"/>
                      <a:pt x="5409" y="5276"/>
                    </a:cubicBezTo>
                    <a:cubicBezTo>
                      <a:pt x="4837" y="5943"/>
                      <a:pt x="3123" y="5276"/>
                      <a:pt x="1694" y="3752"/>
                    </a:cubicBezTo>
                    <a:cubicBezTo>
                      <a:pt x="265" y="2228"/>
                      <a:pt x="-592" y="704"/>
                      <a:pt x="-21" y="37"/>
                    </a:cubicBezTo>
                    <a:cubicBezTo>
                      <a:pt x="551" y="-630"/>
                      <a:pt x="2265" y="132"/>
                      <a:pt x="3789" y="156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47" name="Google Shape;2147;p13"/>
              <p:cNvSpPr/>
              <p:nvPr/>
            </p:nvSpPr>
            <p:spPr>
              <a:xfrm>
                <a:off x="7313501" y="4914011"/>
                <a:ext cx="47829" cy="47963"/>
              </a:xfrm>
              <a:custGeom>
                <a:rect b="b" l="l" r="r" t="t"/>
                <a:pathLst>
                  <a:path extrusionOk="0" h="47963" w="47829">
                    <a:moveTo>
                      <a:pt x="32073" y="1443"/>
                    </a:moveTo>
                    <a:cubicBezTo>
                      <a:pt x="44447" y="6063"/>
                      <a:pt x="50733" y="19826"/>
                      <a:pt x="46113" y="32199"/>
                    </a:cubicBezTo>
                    <a:cubicBezTo>
                      <a:pt x="41503" y="44572"/>
                      <a:pt x="27730" y="50859"/>
                      <a:pt x="15357" y="46239"/>
                    </a:cubicBezTo>
                    <a:cubicBezTo>
                      <a:pt x="2984" y="41629"/>
                      <a:pt x="-3302" y="27856"/>
                      <a:pt x="1317" y="15483"/>
                    </a:cubicBezTo>
                    <a:cubicBezTo>
                      <a:pt x="1403" y="15245"/>
                      <a:pt x="1498" y="15017"/>
                      <a:pt x="1594" y="14778"/>
                    </a:cubicBezTo>
                    <a:cubicBezTo>
                      <a:pt x="6261" y="2710"/>
                      <a:pt x="19824" y="-3291"/>
                      <a:pt x="31902" y="1377"/>
                    </a:cubicBezTo>
                    <a:cubicBezTo>
                      <a:pt x="31959" y="1395"/>
                      <a:pt x="32016" y="1424"/>
                      <a:pt x="32073" y="144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48" name="Google Shape;2148;p13"/>
              <p:cNvSpPr/>
              <p:nvPr/>
            </p:nvSpPr>
            <p:spPr>
              <a:xfrm>
                <a:off x="7320640" y="4945827"/>
                <a:ext cx="5799" cy="5581"/>
              </a:xfrm>
              <a:custGeom>
                <a:rect b="b" l="l" r="r" t="t"/>
                <a:pathLst>
                  <a:path extrusionOk="0" h="5581" w="5799">
                    <a:moveTo>
                      <a:pt x="3789" y="1441"/>
                    </a:moveTo>
                    <a:cubicBezTo>
                      <a:pt x="5218" y="2869"/>
                      <a:pt x="5980" y="4584"/>
                      <a:pt x="5409" y="5156"/>
                    </a:cubicBezTo>
                    <a:cubicBezTo>
                      <a:pt x="4837" y="5727"/>
                      <a:pt x="3122" y="5156"/>
                      <a:pt x="1694" y="3727"/>
                    </a:cubicBezTo>
                    <a:cubicBezTo>
                      <a:pt x="265" y="2298"/>
                      <a:pt x="-592" y="584"/>
                      <a:pt x="-21" y="12"/>
                    </a:cubicBezTo>
                    <a:cubicBezTo>
                      <a:pt x="551" y="-559"/>
                      <a:pt x="2361" y="12"/>
                      <a:pt x="3789" y="144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49" name="Google Shape;2149;p13"/>
              <p:cNvSpPr/>
              <p:nvPr/>
            </p:nvSpPr>
            <p:spPr>
              <a:xfrm>
                <a:off x="7264103" y="4929985"/>
                <a:ext cx="47827" cy="47910"/>
              </a:xfrm>
              <a:custGeom>
                <a:rect b="b" l="l" r="r" t="t"/>
                <a:pathLst>
                  <a:path extrusionOk="0" h="47910" w="47827">
                    <a:moveTo>
                      <a:pt x="32037" y="1376"/>
                    </a:moveTo>
                    <a:cubicBezTo>
                      <a:pt x="44410" y="5977"/>
                      <a:pt x="50725" y="19731"/>
                      <a:pt x="46124" y="32113"/>
                    </a:cubicBezTo>
                    <a:cubicBezTo>
                      <a:pt x="41524" y="44487"/>
                      <a:pt x="27770" y="50801"/>
                      <a:pt x="15387" y="46201"/>
                    </a:cubicBezTo>
                    <a:cubicBezTo>
                      <a:pt x="3014" y="41600"/>
                      <a:pt x="-3291" y="27846"/>
                      <a:pt x="1300" y="15464"/>
                    </a:cubicBezTo>
                    <a:cubicBezTo>
                      <a:pt x="1385" y="15245"/>
                      <a:pt x="1471" y="15026"/>
                      <a:pt x="1557" y="14806"/>
                    </a:cubicBezTo>
                    <a:cubicBezTo>
                      <a:pt x="6291" y="2709"/>
                      <a:pt x="19912" y="-3291"/>
                      <a:pt x="32037" y="13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50" name="Google Shape;2150;p13"/>
              <p:cNvSpPr/>
              <p:nvPr/>
            </p:nvSpPr>
            <p:spPr>
              <a:xfrm>
                <a:off x="7271586" y="4961709"/>
                <a:ext cx="5799" cy="5740"/>
              </a:xfrm>
              <a:custGeom>
                <a:rect b="b" l="l" r="r" t="t"/>
                <a:pathLst>
                  <a:path extrusionOk="0" h="5740" w="5799">
                    <a:moveTo>
                      <a:pt x="3789" y="1561"/>
                    </a:moveTo>
                    <a:cubicBezTo>
                      <a:pt x="5218" y="2990"/>
                      <a:pt x="5980" y="4609"/>
                      <a:pt x="5409" y="5276"/>
                    </a:cubicBezTo>
                    <a:cubicBezTo>
                      <a:pt x="4837" y="5943"/>
                      <a:pt x="3122" y="5276"/>
                      <a:pt x="1694" y="3752"/>
                    </a:cubicBezTo>
                    <a:cubicBezTo>
                      <a:pt x="265" y="2228"/>
                      <a:pt x="-592" y="704"/>
                      <a:pt x="-21" y="37"/>
                    </a:cubicBezTo>
                    <a:cubicBezTo>
                      <a:pt x="551" y="-630"/>
                      <a:pt x="1884" y="132"/>
                      <a:pt x="3789" y="156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51" name="Google Shape;2151;p13"/>
              <p:cNvSpPr/>
              <p:nvPr/>
            </p:nvSpPr>
            <p:spPr>
              <a:xfrm>
                <a:off x="7208763" y="4943510"/>
                <a:ext cx="47827" cy="47910"/>
              </a:xfrm>
              <a:custGeom>
                <a:rect b="b" l="l" r="r" t="t"/>
                <a:pathLst>
                  <a:path extrusionOk="0" h="47910" w="47827">
                    <a:moveTo>
                      <a:pt x="32037" y="1376"/>
                    </a:moveTo>
                    <a:cubicBezTo>
                      <a:pt x="44410" y="5976"/>
                      <a:pt x="50725" y="19731"/>
                      <a:pt x="46124" y="32113"/>
                    </a:cubicBezTo>
                    <a:cubicBezTo>
                      <a:pt x="41524" y="44486"/>
                      <a:pt x="27770" y="50801"/>
                      <a:pt x="15387" y="46201"/>
                    </a:cubicBezTo>
                    <a:cubicBezTo>
                      <a:pt x="3014" y="41600"/>
                      <a:pt x="-3291" y="27846"/>
                      <a:pt x="1300" y="15464"/>
                    </a:cubicBezTo>
                    <a:cubicBezTo>
                      <a:pt x="1385" y="15244"/>
                      <a:pt x="1471" y="15025"/>
                      <a:pt x="1557" y="14806"/>
                    </a:cubicBezTo>
                    <a:cubicBezTo>
                      <a:pt x="6291" y="2710"/>
                      <a:pt x="19911" y="-3291"/>
                      <a:pt x="32037" y="13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52" name="Google Shape;2152;p13"/>
              <p:cNvSpPr/>
              <p:nvPr/>
            </p:nvSpPr>
            <p:spPr>
              <a:xfrm>
                <a:off x="7215909" y="4975234"/>
                <a:ext cx="5754" cy="5700"/>
              </a:xfrm>
              <a:custGeom>
                <a:rect b="b" l="l" r="r" t="t"/>
                <a:pathLst>
                  <a:path extrusionOk="0" h="5700" w="5754">
                    <a:moveTo>
                      <a:pt x="3745" y="1561"/>
                    </a:moveTo>
                    <a:cubicBezTo>
                      <a:pt x="5174" y="2990"/>
                      <a:pt x="5936" y="4704"/>
                      <a:pt x="5364" y="5276"/>
                    </a:cubicBezTo>
                    <a:cubicBezTo>
                      <a:pt x="4793" y="5847"/>
                      <a:pt x="3078" y="5276"/>
                      <a:pt x="1649" y="3752"/>
                    </a:cubicBezTo>
                    <a:cubicBezTo>
                      <a:pt x="221" y="2228"/>
                      <a:pt x="-636" y="704"/>
                      <a:pt x="30" y="37"/>
                    </a:cubicBezTo>
                    <a:cubicBezTo>
                      <a:pt x="697" y="-630"/>
                      <a:pt x="2316" y="133"/>
                      <a:pt x="3745" y="156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53" name="Google Shape;2153;p13"/>
              <p:cNvSpPr/>
              <p:nvPr/>
            </p:nvSpPr>
            <p:spPr>
              <a:xfrm>
                <a:off x="6370700" y="2631966"/>
                <a:ext cx="47625" cy="43680"/>
              </a:xfrm>
              <a:custGeom>
                <a:rect b="b" l="l" r="r" t="t"/>
                <a:pathLst>
                  <a:path extrusionOk="0" h="43680" w="47625">
                    <a:moveTo>
                      <a:pt x="47425" y="22157"/>
                    </a:moveTo>
                    <a:cubicBezTo>
                      <a:pt x="45997" y="35283"/>
                      <a:pt x="34195" y="44760"/>
                      <a:pt x="21070" y="43331"/>
                    </a:cubicBezTo>
                    <a:cubicBezTo>
                      <a:pt x="9525" y="42074"/>
                      <a:pt x="553" y="32702"/>
                      <a:pt x="-200" y="21110"/>
                    </a:cubicBezTo>
                    <a:cubicBezTo>
                      <a:pt x="1229" y="7984"/>
                      <a:pt x="13031" y="-1493"/>
                      <a:pt x="26156" y="-64"/>
                    </a:cubicBezTo>
                    <a:cubicBezTo>
                      <a:pt x="37700" y="1193"/>
                      <a:pt x="46673" y="10565"/>
                      <a:pt x="47425" y="2215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54" name="Google Shape;2154;p13"/>
              <p:cNvSpPr/>
              <p:nvPr/>
            </p:nvSpPr>
            <p:spPr>
              <a:xfrm>
                <a:off x="6379749" y="2641978"/>
                <a:ext cx="4121" cy="6964"/>
              </a:xfrm>
              <a:custGeom>
                <a:rect b="b" l="l" r="r" t="t"/>
                <a:pathLst>
                  <a:path extrusionOk="0" h="6964" w="4121">
                    <a:moveTo>
                      <a:pt x="3229" y="3859"/>
                    </a:moveTo>
                    <a:cubicBezTo>
                      <a:pt x="2467" y="5764"/>
                      <a:pt x="1134" y="7002"/>
                      <a:pt x="372" y="6716"/>
                    </a:cubicBezTo>
                    <a:cubicBezTo>
                      <a:pt x="-390" y="6431"/>
                      <a:pt x="-390" y="4621"/>
                      <a:pt x="372" y="2716"/>
                    </a:cubicBezTo>
                    <a:cubicBezTo>
                      <a:pt x="1134" y="811"/>
                      <a:pt x="2467" y="-523"/>
                      <a:pt x="3325" y="-142"/>
                    </a:cubicBezTo>
                    <a:cubicBezTo>
                      <a:pt x="4182"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55" name="Google Shape;2155;p13"/>
              <p:cNvSpPr/>
              <p:nvPr/>
            </p:nvSpPr>
            <p:spPr>
              <a:xfrm>
                <a:off x="6464044" y="2661089"/>
                <a:ext cx="47626" cy="47620"/>
              </a:xfrm>
              <a:custGeom>
                <a:rect b="b" l="l" r="r" t="t"/>
                <a:pathLst>
                  <a:path extrusionOk="0" h="47620" w="47626">
                    <a:moveTo>
                      <a:pt x="47426" y="23419"/>
                    </a:moveTo>
                    <a:cubicBezTo>
                      <a:pt x="47531" y="36573"/>
                      <a:pt x="36949" y="47318"/>
                      <a:pt x="23804" y="47413"/>
                    </a:cubicBezTo>
                    <a:cubicBezTo>
                      <a:pt x="10650" y="47518"/>
                      <a:pt x="-94" y="36945"/>
                      <a:pt x="-199" y="23791"/>
                    </a:cubicBezTo>
                    <a:cubicBezTo>
                      <a:pt x="-304" y="10637"/>
                      <a:pt x="10279" y="-107"/>
                      <a:pt x="23433" y="-203"/>
                    </a:cubicBezTo>
                    <a:cubicBezTo>
                      <a:pt x="23652" y="-212"/>
                      <a:pt x="23871" y="-203"/>
                      <a:pt x="24090" y="-203"/>
                    </a:cubicBezTo>
                    <a:cubicBezTo>
                      <a:pt x="37035" y="-155"/>
                      <a:pt x="47483" y="10380"/>
                      <a:pt x="47426" y="23324"/>
                    </a:cubicBezTo>
                    <a:cubicBezTo>
                      <a:pt x="47426" y="23353"/>
                      <a:pt x="47426" y="23391"/>
                      <a:pt x="47426" y="234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56" name="Google Shape;2156;p13"/>
              <p:cNvSpPr/>
              <p:nvPr/>
            </p:nvSpPr>
            <p:spPr>
              <a:xfrm>
                <a:off x="6473570" y="2672294"/>
                <a:ext cx="4121" cy="7032"/>
              </a:xfrm>
              <a:custGeom>
                <a:rect b="b" l="l" r="r" t="t"/>
                <a:pathLst>
                  <a:path extrusionOk="0" h="7032" w="4121">
                    <a:moveTo>
                      <a:pt x="3229" y="3928"/>
                    </a:moveTo>
                    <a:cubicBezTo>
                      <a:pt x="2467" y="5832"/>
                      <a:pt x="1134" y="7071"/>
                      <a:pt x="372" y="6785"/>
                    </a:cubicBezTo>
                    <a:cubicBezTo>
                      <a:pt x="-390" y="6499"/>
                      <a:pt x="-390" y="4690"/>
                      <a:pt x="372" y="2784"/>
                    </a:cubicBezTo>
                    <a:cubicBezTo>
                      <a:pt x="1134" y="880"/>
                      <a:pt x="2467" y="-454"/>
                      <a:pt x="3325" y="-168"/>
                    </a:cubicBezTo>
                    <a:cubicBezTo>
                      <a:pt x="4182" y="117"/>
                      <a:pt x="4087" y="2023"/>
                      <a:pt x="3229" y="392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57" name="Google Shape;2157;p13"/>
              <p:cNvSpPr/>
              <p:nvPr/>
            </p:nvSpPr>
            <p:spPr>
              <a:xfrm>
                <a:off x="6415847" y="2645558"/>
                <a:ext cx="47818" cy="47817"/>
              </a:xfrm>
              <a:custGeom>
                <a:rect b="b" l="l" r="r" t="t"/>
                <a:pathLst>
                  <a:path extrusionOk="0" h="47817" w="47818">
                    <a:moveTo>
                      <a:pt x="47618" y="23425"/>
                    </a:moveTo>
                    <a:cubicBezTo>
                      <a:pt x="47770" y="36626"/>
                      <a:pt x="37197" y="47456"/>
                      <a:pt x="23986" y="47609"/>
                    </a:cubicBezTo>
                    <a:cubicBezTo>
                      <a:pt x="10784" y="47761"/>
                      <a:pt x="-36" y="37188"/>
                      <a:pt x="-198" y="23987"/>
                    </a:cubicBezTo>
                    <a:cubicBezTo>
                      <a:pt x="-350" y="10776"/>
                      <a:pt x="10232" y="-45"/>
                      <a:pt x="23434" y="-207"/>
                    </a:cubicBezTo>
                    <a:cubicBezTo>
                      <a:pt x="23719" y="-207"/>
                      <a:pt x="23996" y="-207"/>
                      <a:pt x="24281" y="-197"/>
                    </a:cubicBezTo>
                    <a:cubicBezTo>
                      <a:pt x="37226" y="-150"/>
                      <a:pt x="47675" y="10385"/>
                      <a:pt x="47618" y="23329"/>
                    </a:cubicBezTo>
                    <a:cubicBezTo>
                      <a:pt x="47618" y="23358"/>
                      <a:pt x="47618" y="23396"/>
                      <a:pt x="47618"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58" name="Google Shape;2158;p13"/>
              <p:cNvSpPr/>
              <p:nvPr/>
            </p:nvSpPr>
            <p:spPr>
              <a:xfrm>
                <a:off x="6425528" y="2656862"/>
                <a:ext cx="4036" cy="7032"/>
              </a:xfrm>
              <a:custGeom>
                <a:rect b="b" l="l" r="r" t="t"/>
                <a:pathLst>
                  <a:path extrusionOk="0" h="7032" w="4036">
                    <a:moveTo>
                      <a:pt x="3266" y="3930"/>
                    </a:moveTo>
                    <a:cubicBezTo>
                      <a:pt x="2504" y="5739"/>
                      <a:pt x="1170" y="7073"/>
                      <a:pt x="408" y="6787"/>
                    </a:cubicBezTo>
                    <a:cubicBezTo>
                      <a:pt x="-354" y="6502"/>
                      <a:pt x="-449" y="4597"/>
                      <a:pt x="408" y="2692"/>
                    </a:cubicBezTo>
                    <a:cubicBezTo>
                      <a:pt x="1265" y="787"/>
                      <a:pt x="2504" y="-452"/>
                      <a:pt x="3266" y="-166"/>
                    </a:cubicBezTo>
                    <a:cubicBezTo>
                      <a:pt x="4028" y="120"/>
                      <a:pt x="4028" y="1930"/>
                      <a:pt x="3266"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59" name="Google Shape;2159;p13"/>
              <p:cNvSpPr/>
              <p:nvPr/>
            </p:nvSpPr>
            <p:spPr>
              <a:xfrm>
                <a:off x="6322883" y="2618984"/>
                <a:ext cx="47818" cy="47817"/>
              </a:xfrm>
              <a:custGeom>
                <a:rect b="b" l="l" r="r" t="t"/>
                <a:pathLst>
                  <a:path extrusionOk="0" h="47817" w="47818">
                    <a:moveTo>
                      <a:pt x="47617" y="23425"/>
                    </a:moveTo>
                    <a:cubicBezTo>
                      <a:pt x="47770" y="36626"/>
                      <a:pt x="37197" y="47456"/>
                      <a:pt x="23986" y="47608"/>
                    </a:cubicBezTo>
                    <a:cubicBezTo>
                      <a:pt x="10784" y="47761"/>
                      <a:pt x="-36" y="37188"/>
                      <a:pt x="-198" y="23986"/>
                    </a:cubicBezTo>
                    <a:cubicBezTo>
                      <a:pt x="-351" y="10775"/>
                      <a:pt x="10232" y="-45"/>
                      <a:pt x="23433" y="-207"/>
                    </a:cubicBezTo>
                    <a:cubicBezTo>
                      <a:pt x="23719" y="-207"/>
                      <a:pt x="23995" y="-207"/>
                      <a:pt x="24281" y="-198"/>
                    </a:cubicBezTo>
                    <a:cubicBezTo>
                      <a:pt x="37226" y="-150"/>
                      <a:pt x="47675" y="10385"/>
                      <a:pt x="47617" y="23329"/>
                    </a:cubicBezTo>
                    <a:cubicBezTo>
                      <a:pt x="47617" y="23358"/>
                      <a:pt x="47617" y="23396"/>
                      <a:pt x="47617"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60" name="Google Shape;2160;p13"/>
              <p:cNvSpPr/>
              <p:nvPr/>
            </p:nvSpPr>
            <p:spPr>
              <a:xfrm>
                <a:off x="6332886" y="2630548"/>
                <a:ext cx="4000" cy="6964"/>
              </a:xfrm>
              <a:custGeom>
                <a:rect b="b" l="l" r="r" t="t"/>
                <a:pathLst>
                  <a:path extrusionOk="0" h="6964" w="4000">
                    <a:moveTo>
                      <a:pt x="3229" y="3859"/>
                    </a:moveTo>
                    <a:cubicBezTo>
                      <a:pt x="2467" y="5764"/>
                      <a:pt x="1134" y="7002"/>
                      <a:pt x="372" y="6716"/>
                    </a:cubicBezTo>
                    <a:cubicBezTo>
                      <a:pt x="-390" y="6430"/>
                      <a:pt x="-390" y="4621"/>
                      <a:pt x="372" y="2716"/>
                    </a:cubicBezTo>
                    <a:cubicBezTo>
                      <a:pt x="1134" y="811"/>
                      <a:pt x="2467" y="-523"/>
                      <a:pt x="3229" y="-142"/>
                    </a:cubicBezTo>
                    <a:cubicBezTo>
                      <a:pt x="3991" y="239"/>
                      <a:pt x="3991" y="1668"/>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61" name="Google Shape;2161;p13"/>
              <p:cNvSpPr/>
              <p:nvPr/>
            </p:nvSpPr>
            <p:spPr>
              <a:xfrm>
                <a:off x="6275258" y="2603744"/>
                <a:ext cx="47818" cy="47817"/>
              </a:xfrm>
              <a:custGeom>
                <a:rect b="b" l="l" r="r" t="t"/>
                <a:pathLst>
                  <a:path extrusionOk="0" h="47817" w="47818">
                    <a:moveTo>
                      <a:pt x="47617" y="23425"/>
                    </a:moveTo>
                    <a:cubicBezTo>
                      <a:pt x="47770" y="36626"/>
                      <a:pt x="37197" y="47456"/>
                      <a:pt x="23986" y="47608"/>
                    </a:cubicBezTo>
                    <a:cubicBezTo>
                      <a:pt x="10784" y="47761"/>
                      <a:pt x="-36" y="37188"/>
                      <a:pt x="-198" y="23987"/>
                    </a:cubicBezTo>
                    <a:cubicBezTo>
                      <a:pt x="-351" y="10775"/>
                      <a:pt x="10232" y="-45"/>
                      <a:pt x="23433" y="-207"/>
                    </a:cubicBezTo>
                    <a:cubicBezTo>
                      <a:pt x="23719" y="-207"/>
                      <a:pt x="23995" y="-207"/>
                      <a:pt x="24281" y="-197"/>
                    </a:cubicBezTo>
                    <a:cubicBezTo>
                      <a:pt x="37226" y="-150"/>
                      <a:pt x="47675" y="10385"/>
                      <a:pt x="47617" y="23329"/>
                    </a:cubicBezTo>
                    <a:cubicBezTo>
                      <a:pt x="47617" y="23358"/>
                      <a:pt x="47617" y="23396"/>
                      <a:pt x="47617"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62" name="Google Shape;2162;p13"/>
              <p:cNvSpPr/>
              <p:nvPr/>
            </p:nvSpPr>
            <p:spPr>
              <a:xfrm>
                <a:off x="6284689" y="2614954"/>
                <a:ext cx="4000" cy="7032"/>
              </a:xfrm>
              <a:custGeom>
                <a:rect b="b" l="l" r="r" t="t"/>
                <a:pathLst>
                  <a:path extrusionOk="0" h="7032" w="4000">
                    <a:moveTo>
                      <a:pt x="3229" y="3927"/>
                    </a:moveTo>
                    <a:cubicBezTo>
                      <a:pt x="2372" y="5832"/>
                      <a:pt x="1134" y="7071"/>
                      <a:pt x="372" y="6785"/>
                    </a:cubicBezTo>
                    <a:cubicBezTo>
                      <a:pt x="-390" y="6499"/>
                      <a:pt x="-390" y="4690"/>
                      <a:pt x="372" y="2784"/>
                    </a:cubicBezTo>
                    <a:cubicBezTo>
                      <a:pt x="1134" y="879"/>
                      <a:pt x="2467" y="-454"/>
                      <a:pt x="3229" y="-168"/>
                    </a:cubicBezTo>
                    <a:cubicBezTo>
                      <a:pt x="3991" y="117"/>
                      <a:pt x="3991" y="2023"/>
                      <a:pt x="3229" y="39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63" name="Google Shape;2163;p13"/>
              <p:cNvSpPr/>
              <p:nvPr/>
            </p:nvSpPr>
            <p:spPr>
              <a:xfrm>
                <a:off x="6229252" y="2590887"/>
                <a:ext cx="47818" cy="47814"/>
              </a:xfrm>
              <a:custGeom>
                <a:rect b="b" l="l" r="r" t="t"/>
                <a:pathLst>
                  <a:path extrusionOk="0" h="47814" w="47818">
                    <a:moveTo>
                      <a:pt x="47618" y="23422"/>
                    </a:moveTo>
                    <a:cubicBezTo>
                      <a:pt x="47770" y="36624"/>
                      <a:pt x="37197" y="47454"/>
                      <a:pt x="23996" y="47606"/>
                    </a:cubicBezTo>
                    <a:cubicBezTo>
                      <a:pt x="10794" y="47768"/>
                      <a:pt x="-36" y="37186"/>
                      <a:pt x="-198" y="23984"/>
                    </a:cubicBezTo>
                    <a:cubicBezTo>
                      <a:pt x="-350" y="10782"/>
                      <a:pt x="10232" y="-47"/>
                      <a:pt x="23434" y="-200"/>
                    </a:cubicBezTo>
                    <a:cubicBezTo>
                      <a:pt x="23681" y="-209"/>
                      <a:pt x="23938" y="-209"/>
                      <a:pt x="24186" y="-200"/>
                    </a:cubicBezTo>
                    <a:cubicBezTo>
                      <a:pt x="37159" y="-95"/>
                      <a:pt x="47618" y="10449"/>
                      <a:pt x="47618"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64" name="Google Shape;2164;p13"/>
              <p:cNvSpPr/>
              <p:nvPr/>
            </p:nvSpPr>
            <p:spPr>
              <a:xfrm>
                <a:off x="6238874" y="2601973"/>
                <a:ext cx="4121" cy="6964"/>
              </a:xfrm>
              <a:custGeom>
                <a:rect b="b" l="l" r="r" t="t"/>
                <a:pathLst>
                  <a:path extrusionOk="0" h="6964" w="4121">
                    <a:moveTo>
                      <a:pt x="3229" y="3859"/>
                    </a:moveTo>
                    <a:cubicBezTo>
                      <a:pt x="2467" y="5764"/>
                      <a:pt x="1134" y="7002"/>
                      <a:pt x="372" y="6716"/>
                    </a:cubicBezTo>
                    <a:cubicBezTo>
                      <a:pt x="-390" y="6430"/>
                      <a:pt x="-390" y="4621"/>
                      <a:pt x="372" y="2716"/>
                    </a:cubicBezTo>
                    <a:cubicBezTo>
                      <a:pt x="1134" y="811"/>
                      <a:pt x="2467" y="-523"/>
                      <a:pt x="3324" y="-142"/>
                    </a:cubicBezTo>
                    <a:cubicBezTo>
                      <a:pt x="4182" y="239"/>
                      <a:pt x="4086" y="214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65" name="Google Shape;2165;p13"/>
              <p:cNvSpPr/>
              <p:nvPr/>
            </p:nvSpPr>
            <p:spPr>
              <a:xfrm>
                <a:off x="6182770" y="2575073"/>
                <a:ext cx="47818" cy="47817"/>
              </a:xfrm>
              <a:custGeom>
                <a:rect b="b" l="l" r="r" t="t"/>
                <a:pathLst>
                  <a:path extrusionOk="0" h="47817" w="47818">
                    <a:moveTo>
                      <a:pt x="47618" y="23425"/>
                    </a:moveTo>
                    <a:cubicBezTo>
                      <a:pt x="47770" y="36626"/>
                      <a:pt x="37197" y="47456"/>
                      <a:pt x="23986" y="47609"/>
                    </a:cubicBezTo>
                    <a:cubicBezTo>
                      <a:pt x="10784" y="47761"/>
                      <a:pt x="-36" y="37188"/>
                      <a:pt x="-198" y="23987"/>
                    </a:cubicBezTo>
                    <a:cubicBezTo>
                      <a:pt x="-350" y="10776"/>
                      <a:pt x="10232" y="-45"/>
                      <a:pt x="23434" y="-207"/>
                    </a:cubicBezTo>
                    <a:cubicBezTo>
                      <a:pt x="23719" y="-207"/>
                      <a:pt x="23996" y="-207"/>
                      <a:pt x="24281" y="-197"/>
                    </a:cubicBezTo>
                    <a:cubicBezTo>
                      <a:pt x="37226" y="-150"/>
                      <a:pt x="47675" y="10385"/>
                      <a:pt x="47618" y="23329"/>
                    </a:cubicBezTo>
                    <a:cubicBezTo>
                      <a:pt x="47618" y="23358"/>
                      <a:pt x="47618" y="23396"/>
                      <a:pt x="47618"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66" name="Google Shape;2166;p13"/>
              <p:cNvSpPr/>
              <p:nvPr/>
            </p:nvSpPr>
            <p:spPr>
              <a:xfrm>
                <a:off x="6192356" y="2586352"/>
                <a:ext cx="4086" cy="6964"/>
              </a:xfrm>
              <a:custGeom>
                <a:rect b="b" l="l" r="r" t="t"/>
                <a:pathLst>
                  <a:path extrusionOk="0" h="6964" w="4086">
                    <a:moveTo>
                      <a:pt x="3361" y="3859"/>
                    </a:moveTo>
                    <a:cubicBezTo>
                      <a:pt x="2504" y="5764"/>
                      <a:pt x="1265" y="7002"/>
                      <a:pt x="408" y="6716"/>
                    </a:cubicBezTo>
                    <a:cubicBezTo>
                      <a:pt x="-449" y="6431"/>
                      <a:pt x="-354" y="4621"/>
                      <a:pt x="408" y="2716"/>
                    </a:cubicBezTo>
                    <a:cubicBezTo>
                      <a:pt x="1170" y="811"/>
                      <a:pt x="2504" y="-523"/>
                      <a:pt x="3266" y="-142"/>
                    </a:cubicBezTo>
                    <a:cubicBezTo>
                      <a:pt x="4028" y="239"/>
                      <a:pt x="4123" y="1954"/>
                      <a:pt x="3361"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67" name="Google Shape;2167;p13"/>
              <p:cNvSpPr/>
              <p:nvPr/>
            </p:nvSpPr>
            <p:spPr>
              <a:xfrm>
                <a:off x="6137812" y="2554594"/>
                <a:ext cx="47818" cy="47817"/>
              </a:xfrm>
              <a:custGeom>
                <a:rect b="b" l="l" r="r" t="t"/>
                <a:pathLst>
                  <a:path extrusionOk="0" h="47817" w="47818">
                    <a:moveTo>
                      <a:pt x="47618" y="23425"/>
                    </a:moveTo>
                    <a:cubicBezTo>
                      <a:pt x="47770" y="36626"/>
                      <a:pt x="37197" y="47456"/>
                      <a:pt x="23986" y="47608"/>
                    </a:cubicBezTo>
                    <a:cubicBezTo>
                      <a:pt x="10784" y="47761"/>
                      <a:pt x="-36" y="37188"/>
                      <a:pt x="-198" y="23987"/>
                    </a:cubicBezTo>
                    <a:cubicBezTo>
                      <a:pt x="-350" y="10776"/>
                      <a:pt x="10232" y="-45"/>
                      <a:pt x="23434" y="-207"/>
                    </a:cubicBezTo>
                    <a:cubicBezTo>
                      <a:pt x="23719" y="-207"/>
                      <a:pt x="23996" y="-207"/>
                      <a:pt x="24281" y="-197"/>
                    </a:cubicBezTo>
                    <a:cubicBezTo>
                      <a:pt x="37226" y="-150"/>
                      <a:pt x="47675" y="10385"/>
                      <a:pt x="47618" y="23329"/>
                    </a:cubicBezTo>
                    <a:cubicBezTo>
                      <a:pt x="47618" y="23358"/>
                      <a:pt x="47618" y="23396"/>
                      <a:pt x="47618"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68" name="Google Shape;2168;p13"/>
              <p:cNvSpPr/>
              <p:nvPr/>
            </p:nvSpPr>
            <p:spPr>
              <a:xfrm>
                <a:off x="6147529" y="2565898"/>
                <a:ext cx="4056" cy="7032"/>
              </a:xfrm>
              <a:custGeom>
                <a:rect b="b" l="l" r="r" t="t"/>
                <a:pathLst>
                  <a:path extrusionOk="0" h="7032" w="4056">
                    <a:moveTo>
                      <a:pt x="3229" y="3834"/>
                    </a:moveTo>
                    <a:cubicBezTo>
                      <a:pt x="2467" y="5739"/>
                      <a:pt x="1134" y="7073"/>
                      <a:pt x="372" y="6787"/>
                    </a:cubicBezTo>
                    <a:cubicBezTo>
                      <a:pt x="-390" y="6501"/>
                      <a:pt x="-390" y="4597"/>
                      <a:pt x="372" y="2691"/>
                    </a:cubicBezTo>
                    <a:cubicBezTo>
                      <a:pt x="1134" y="787"/>
                      <a:pt x="2467" y="-452"/>
                      <a:pt x="3325" y="-166"/>
                    </a:cubicBezTo>
                    <a:cubicBezTo>
                      <a:pt x="4182" y="120"/>
                      <a:pt x="3896" y="1834"/>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69" name="Google Shape;2169;p13"/>
              <p:cNvSpPr/>
              <p:nvPr/>
            </p:nvSpPr>
            <p:spPr>
              <a:xfrm>
                <a:off x="6093903" y="2537550"/>
                <a:ext cx="47626" cy="47620"/>
              </a:xfrm>
              <a:custGeom>
                <a:rect b="b" l="l" r="r" t="t"/>
                <a:pathLst>
                  <a:path extrusionOk="0" h="47620" w="47626">
                    <a:moveTo>
                      <a:pt x="47426" y="23419"/>
                    </a:moveTo>
                    <a:cubicBezTo>
                      <a:pt x="47531" y="36573"/>
                      <a:pt x="36949" y="47318"/>
                      <a:pt x="23804" y="47413"/>
                    </a:cubicBezTo>
                    <a:cubicBezTo>
                      <a:pt x="10650" y="47518"/>
                      <a:pt x="-94" y="36945"/>
                      <a:pt x="-199" y="23791"/>
                    </a:cubicBezTo>
                    <a:cubicBezTo>
                      <a:pt x="-304" y="10637"/>
                      <a:pt x="10279" y="-107"/>
                      <a:pt x="23433" y="-203"/>
                    </a:cubicBezTo>
                    <a:cubicBezTo>
                      <a:pt x="23652" y="-212"/>
                      <a:pt x="23871" y="-203"/>
                      <a:pt x="24090" y="-203"/>
                    </a:cubicBezTo>
                    <a:cubicBezTo>
                      <a:pt x="37034" y="-155"/>
                      <a:pt x="47483" y="10380"/>
                      <a:pt x="47426" y="23324"/>
                    </a:cubicBezTo>
                    <a:cubicBezTo>
                      <a:pt x="47426" y="23353"/>
                      <a:pt x="47426" y="23391"/>
                      <a:pt x="47426" y="234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70" name="Google Shape;2170;p13"/>
              <p:cNvSpPr/>
              <p:nvPr/>
            </p:nvSpPr>
            <p:spPr>
              <a:xfrm>
                <a:off x="6103429" y="2548848"/>
                <a:ext cx="4121" cy="6964"/>
              </a:xfrm>
              <a:custGeom>
                <a:rect b="b" l="l" r="r" t="t"/>
                <a:pathLst>
                  <a:path extrusionOk="0" h="6964" w="4121">
                    <a:moveTo>
                      <a:pt x="3229" y="3835"/>
                    </a:moveTo>
                    <a:cubicBezTo>
                      <a:pt x="2467" y="5739"/>
                      <a:pt x="1134" y="7073"/>
                      <a:pt x="372" y="6692"/>
                    </a:cubicBezTo>
                    <a:cubicBezTo>
                      <a:pt x="-390" y="6311"/>
                      <a:pt x="-390" y="4597"/>
                      <a:pt x="372" y="2691"/>
                    </a:cubicBezTo>
                    <a:cubicBezTo>
                      <a:pt x="1134" y="787"/>
                      <a:pt x="2467" y="-452"/>
                      <a:pt x="3324" y="-166"/>
                    </a:cubicBezTo>
                    <a:cubicBezTo>
                      <a:pt x="4182" y="120"/>
                      <a:pt x="4087"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71" name="Google Shape;2171;p13"/>
              <p:cNvSpPr/>
              <p:nvPr/>
            </p:nvSpPr>
            <p:spPr>
              <a:xfrm>
                <a:off x="6507191" y="2669278"/>
                <a:ext cx="47818" cy="47814"/>
              </a:xfrm>
              <a:custGeom>
                <a:rect b="b" l="l" r="r" t="t"/>
                <a:pathLst>
                  <a:path extrusionOk="0" h="47814" w="47818">
                    <a:moveTo>
                      <a:pt x="47618" y="23422"/>
                    </a:moveTo>
                    <a:cubicBezTo>
                      <a:pt x="47770" y="36624"/>
                      <a:pt x="37197" y="47454"/>
                      <a:pt x="23996" y="47606"/>
                    </a:cubicBezTo>
                    <a:cubicBezTo>
                      <a:pt x="10794" y="47768"/>
                      <a:pt x="-36" y="37186"/>
                      <a:pt x="-198" y="23984"/>
                    </a:cubicBezTo>
                    <a:cubicBezTo>
                      <a:pt x="-350" y="10782"/>
                      <a:pt x="10232" y="-47"/>
                      <a:pt x="23434" y="-200"/>
                    </a:cubicBezTo>
                    <a:cubicBezTo>
                      <a:pt x="23681" y="-209"/>
                      <a:pt x="23939" y="-209"/>
                      <a:pt x="24186" y="-200"/>
                    </a:cubicBezTo>
                    <a:cubicBezTo>
                      <a:pt x="37159" y="-95"/>
                      <a:pt x="47618" y="10449"/>
                      <a:pt x="47618"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72" name="Google Shape;2172;p13"/>
              <p:cNvSpPr/>
              <p:nvPr/>
            </p:nvSpPr>
            <p:spPr>
              <a:xfrm>
                <a:off x="6516814" y="2680555"/>
                <a:ext cx="4095" cy="6964"/>
              </a:xfrm>
              <a:custGeom>
                <a:rect b="b" l="l" r="r" t="t"/>
                <a:pathLst>
                  <a:path extrusionOk="0" h="6964" w="4095">
                    <a:moveTo>
                      <a:pt x="3324" y="3859"/>
                    </a:moveTo>
                    <a:cubicBezTo>
                      <a:pt x="2467" y="5764"/>
                      <a:pt x="1134" y="7002"/>
                      <a:pt x="372" y="6716"/>
                    </a:cubicBezTo>
                    <a:cubicBezTo>
                      <a:pt x="-390" y="6430"/>
                      <a:pt x="-390" y="4621"/>
                      <a:pt x="372" y="2716"/>
                    </a:cubicBezTo>
                    <a:cubicBezTo>
                      <a:pt x="1134" y="811"/>
                      <a:pt x="2563" y="-523"/>
                      <a:pt x="3324" y="-142"/>
                    </a:cubicBezTo>
                    <a:cubicBezTo>
                      <a:pt x="4087" y="239"/>
                      <a:pt x="4087" y="1954"/>
                      <a:pt x="3324"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73" name="Google Shape;2173;p13"/>
              <p:cNvSpPr/>
              <p:nvPr/>
            </p:nvSpPr>
            <p:spPr>
              <a:xfrm>
                <a:off x="6049706" y="2521638"/>
                <a:ext cx="47818" cy="47817"/>
              </a:xfrm>
              <a:custGeom>
                <a:rect b="b" l="l" r="r" t="t"/>
                <a:pathLst>
                  <a:path extrusionOk="0" h="47817" w="47818">
                    <a:moveTo>
                      <a:pt x="47618" y="23425"/>
                    </a:moveTo>
                    <a:cubicBezTo>
                      <a:pt x="47770" y="36626"/>
                      <a:pt x="37197" y="47456"/>
                      <a:pt x="23986" y="47608"/>
                    </a:cubicBezTo>
                    <a:cubicBezTo>
                      <a:pt x="10784" y="47761"/>
                      <a:pt x="-36" y="37188"/>
                      <a:pt x="-198" y="23986"/>
                    </a:cubicBezTo>
                    <a:cubicBezTo>
                      <a:pt x="-350" y="10775"/>
                      <a:pt x="10232" y="-45"/>
                      <a:pt x="23434" y="-207"/>
                    </a:cubicBezTo>
                    <a:cubicBezTo>
                      <a:pt x="23719" y="-207"/>
                      <a:pt x="23996" y="-207"/>
                      <a:pt x="24281" y="-197"/>
                    </a:cubicBezTo>
                    <a:cubicBezTo>
                      <a:pt x="37226" y="-150"/>
                      <a:pt x="47675" y="10385"/>
                      <a:pt x="47618" y="23329"/>
                    </a:cubicBezTo>
                    <a:cubicBezTo>
                      <a:pt x="47618" y="23358"/>
                      <a:pt x="47618" y="23396"/>
                      <a:pt x="47618"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74" name="Google Shape;2174;p13"/>
              <p:cNvSpPr/>
              <p:nvPr/>
            </p:nvSpPr>
            <p:spPr>
              <a:xfrm>
                <a:off x="6059423" y="2532917"/>
                <a:ext cx="4121" cy="6964"/>
              </a:xfrm>
              <a:custGeom>
                <a:rect b="b" l="l" r="r" t="t"/>
                <a:pathLst>
                  <a:path extrusionOk="0" h="6964" w="4121">
                    <a:moveTo>
                      <a:pt x="3229" y="3859"/>
                    </a:moveTo>
                    <a:cubicBezTo>
                      <a:pt x="2467" y="5764"/>
                      <a:pt x="1134" y="7002"/>
                      <a:pt x="372" y="6716"/>
                    </a:cubicBezTo>
                    <a:cubicBezTo>
                      <a:pt x="-390" y="6430"/>
                      <a:pt x="-390" y="4621"/>
                      <a:pt x="372" y="2716"/>
                    </a:cubicBezTo>
                    <a:cubicBezTo>
                      <a:pt x="1134" y="811"/>
                      <a:pt x="2467" y="-523"/>
                      <a:pt x="3325" y="-142"/>
                    </a:cubicBezTo>
                    <a:cubicBezTo>
                      <a:pt x="4182"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75" name="Google Shape;2175;p13"/>
              <p:cNvSpPr/>
              <p:nvPr/>
            </p:nvSpPr>
            <p:spPr>
              <a:xfrm>
                <a:off x="6554166" y="2677229"/>
                <a:ext cx="47824" cy="47867"/>
              </a:xfrm>
              <a:custGeom>
                <a:rect b="b" l="l" r="r" t="t"/>
                <a:pathLst>
                  <a:path extrusionOk="0" h="47867" w="47824">
                    <a:moveTo>
                      <a:pt x="47315" y="19948"/>
                    </a:moveTo>
                    <a:cubicBezTo>
                      <a:pt x="49420" y="32988"/>
                      <a:pt x="40553" y="45256"/>
                      <a:pt x="27513" y="47351"/>
                    </a:cubicBezTo>
                    <a:cubicBezTo>
                      <a:pt x="14483" y="49456"/>
                      <a:pt x="2205" y="40588"/>
                      <a:pt x="110" y="27558"/>
                    </a:cubicBezTo>
                    <a:cubicBezTo>
                      <a:pt x="-1996" y="14518"/>
                      <a:pt x="6872" y="2250"/>
                      <a:pt x="19912" y="145"/>
                    </a:cubicBezTo>
                    <a:cubicBezTo>
                      <a:pt x="20150" y="107"/>
                      <a:pt x="20398" y="69"/>
                      <a:pt x="20645" y="40"/>
                    </a:cubicBezTo>
                    <a:cubicBezTo>
                      <a:pt x="33504" y="-1827"/>
                      <a:pt x="45439" y="7080"/>
                      <a:pt x="47315" y="19938"/>
                    </a:cubicBezTo>
                    <a:cubicBezTo>
                      <a:pt x="47315" y="19938"/>
                      <a:pt x="47315" y="19948"/>
                      <a:pt x="47315" y="1994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76" name="Google Shape;2176;p13"/>
              <p:cNvSpPr/>
              <p:nvPr/>
            </p:nvSpPr>
            <p:spPr>
              <a:xfrm>
                <a:off x="6562850" y="2690319"/>
                <a:ext cx="3558" cy="7271"/>
              </a:xfrm>
              <a:custGeom>
                <a:rect b="b" l="l" r="r" t="t"/>
                <a:pathLst>
                  <a:path extrusionOk="0" h="7271" w="3558">
                    <a:moveTo>
                      <a:pt x="3103" y="3810"/>
                    </a:moveTo>
                    <a:cubicBezTo>
                      <a:pt x="2532" y="5810"/>
                      <a:pt x="1484" y="7239"/>
                      <a:pt x="627" y="7048"/>
                    </a:cubicBezTo>
                    <a:cubicBezTo>
                      <a:pt x="-230" y="6858"/>
                      <a:pt x="-421" y="5143"/>
                      <a:pt x="56" y="3143"/>
                    </a:cubicBezTo>
                    <a:cubicBezTo>
                      <a:pt x="532" y="1143"/>
                      <a:pt x="1675" y="-381"/>
                      <a:pt x="2532" y="-191"/>
                    </a:cubicBezTo>
                    <a:cubicBezTo>
                      <a:pt x="3389" y="0"/>
                      <a:pt x="3580" y="1809"/>
                      <a:pt x="310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77" name="Google Shape;2177;p13"/>
              <p:cNvSpPr/>
              <p:nvPr/>
            </p:nvSpPr>
            <p:spPr>
              <a:xfrm>
                <a:off x="6012084" y="2494902"/>
                <a:ext cx="47625" cy="43681"/>
              </a:xfrm>
              <a:custGeom>
                <a:rect b="b" l="l" r="r" t="t"/>
                <a:pathLst>
                  <a:path extrusionOk="0" h="43681" w="47625">
                    <a:moveTo>
                      <a:pt x="47425" y="22157"/>
                    </a:moveTo>
                    <a:cubicBezTo>
                      <a:pt x="45997" y="35283"/>
                      <a:pt x="34195" y="44760"/>
                      <a:pt x="21070" y="43332"/>
                    </a:cubicBezTo>
                    <a:cubicBezTo>
                      <a:pt x="9525" y="42074"/>
                      <a:pt x="553" y="32702"/>
                      <a:pt x="-200" y="21110"/>
                    </a:cubicBezTo>
                    <a:cubicBezTo>
                      <a:pt x="1229" y="7984"/>
                      <a:pt x="13031" y="-1493"/>
                      <a:pt x="26156" y="-64"/>
                    </a:cubicBezTo>
                    <a:cubicBezTo>
                      <a:pt x="37700" y="1193"/>
                      <a:pt x="46673" y="10566"/>
                      <a:pt x="47425" y="2215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78" name="Google Shape;2178;p13"/>
              <p:cNvSpPr/>
              <p:nvPr/>
            </p:nvSpPr>
            <p:spPr>
              <a:xfrm>
                <a:off x="6021514" y="2504914"/>
                <a:ext cx="4084" cy="6963"/>
              </a:xfrm>
              <a:custGeom>
                <a:rect b="b" l="l" r="r" t="t"/>
                <a:pathLst>
                  <a:path extrusionOk="0" h="6963" w="4084">
                    <a:moveTo>
                      <a:pt x="3229" y="3859"/>
                    </a:moveTo>
                    <a:cubicBezTo>
                      <a:pt x="2467" y="5764"/>
                      <a:pt x="1134" y="7002"/>
                      <a:pt x="372" y="6716"/>
                    </a:cubicBezTo>
                    <a:cubicBezTo>
                      <a:pt x="-390" y="6430"/>
                      <a:pt x="-390" y="4621"/>
                      <a:pt x="372" y="2716"/>
                    </a:cubicBezTo>
                    <a:cubicBezTo>
                      <a:pt x="1134" y="811"/>
                      <a:pt x="2563" y="-523"/>
                      <a:pt x="3324" y="-142"/>
                    </a:cubicBezTo>
                    <a:cubicBezTo>
                      <a:pt x="4087"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79" name="Google Shape;2179;p13"/>
              <p:cNvSpPr/>
              <p:nvPr/>
            </p:nvSpPr>
            <p:spPr>
              <a:xfrm>
                <a:off x="5967696" y="2475730"/>
                <a:ext cx="47818" cy="47814"/>
              </a:xfrm>
              <a:custGeom>
                <a:rect b="b" l="l" r="r" t="t"/>
                <a:pathLst>
                  <a:path extrusionOk="0" h="47814" w="47818">
                    <a:moveTo>
                      <a:pt x="47617" y="23422"/>
                    </a:moveTo>
                    <a:cubicBezTo>
                      <a:pt x="47770" y="36624"/>
                      <a:pt x="37197" y="47454"/>
                      <a:pt x="23996" y="47606"/>
                    </a:cubicBezTo>
                    <a:cubicBezTo>
                      <a:pt x="10794" y="47768"/>
                      <a:pt x="-36" y="37186"/>
                      <a:pt x="-198" y="23984"/>
                    </a:cubicBezTo>
                    <a:cubicBezTo>
                      <a:pt x="-350" y="10782"/>
                      <a:pt x="10232" y="-47"/>
                      <a:pt x="23433" y="-200"/>
                    </a:cubicBezTo>
                    <a:cubicBezTo>
                      <a:pt x="23681" y="-209"/>
                      <a:pt x="23938" y="-209"/>
                      <a:pt x="24186" y="-200"/>
                    </a:cubicBezTo>
                    <a:cubicBezTo>
                      <a:pt x="37178" y="-143"/>
                      <a:pt x="47675" y="10430"/>
                      <a:pt x="47617" y="23422"/>
                    </a:cubicBezTo>
                    <a:cubicBezTo>
                      <a:pt x="47617" y="23422"/>
                      <a:pt x="47617" y="23422"/>
                      <a:pt x="47617"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80" name="Google Shape;2180;p13"/>
              <p:cNvSpPr/>
              <p:nvPr/>
            </p:nvSpPr>
            <p:spPr>
              <a:xfrm>
                <a:off x="5977317" y="2487007"/>
                <a:ext cx="4121" cy="6964"/>
              </a:xfrm>
              <a:custGeom>
                <a:rect b="b" l="l" r="r" t="t"/>
                <a:pathLst>
                  <a:path extrusionOk="0" h="6964" w="4121">
                    <a:moveTo>
                      <a:pt x="3229" y="3859"/>
                    </a:moveTo>
                    <a:cubicBezTo>
                      <a:pt x="2467" y="5764"/>
                      <a:pt x="1134" y="7002"/>
                      <a:pt x="372" y="6716"/>
                    </a:cubicBezTo>
                    <a:cubicBezTo>
                      <a:pt x="-390" y="6431"/>
                      <a:pt x="-390" y="4621"/>
                      <a:pt x="372" y="2716"/>
                    </a:cubicBezTo>
                    <a:cubicBezTo>
                      <a:pt x="1134" y="811"/>
                      <a:pt x="2467" y="-523"/>
                      <a:pt x="3325" y="-142"/>
                    </a:cubicBezTo>
                    <a:cubicBezTo>
                      <a:pt x="4182"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81" name="Google Shape;2181;p13"/>
              <p:cNvSpPr/>
              <p:nvPr/>
            </p:nvSpPr>
            <p:spPr>
              <a:xfrm>
                <a:off x="5879399" y="2427248"/>
                <a:ext cx="47818" cy="47814"/>
              </a:xfrm>
              <a:custGeom>
                <a:rect b="b" l="l" r="r" t="t"/>
                <a:pathLst>
                  <a:path extrusionOk="0" h="47814" w="47818">
                    <a:moveTo>
                      <a:pt x="47617" y="23422"/>
                    </a:moveTo>
                    <a:cubicBezTo>
                      <a:pt x="47770" y="36624"/>
                      <a:pt x="37197" y="47454"/>
                      <a:pt x="23995" y="47606"/>
                    </a:cubicBezTo>
                    <a:cubicBezTo>
                      <a:pt x="10794" y="47768"/>
                      <a:pt x="-36" y="37186"/>
                      <a:pt x="-198" y="23984"/>
                    </a:cubicBezTo>
                    <a:cubicBezTo>
                      <a:pt x="-351" y="10782"/>
                      <a:pt x="10232" y="-47"/>
                      <a:pt x="23433" y="-200"/>
                    </a:cubicBezTo>
                    <a:cubicBezTo>
                      <a:pt x="23681" y="-209"/>
                      <a:pt x="23938" y="-209"/>
                      <a:pt x="24186" y="-200"/>
                    </a:cubicBezTo>
                    <a:cubicBezTo>
                      <a:pt x="37130" y="-200"/>
                      <a:pt x="47617" y="10287"/>
                      <a:pt x="47617" y="23232"/>
                    </a:cubicBezTo>
                    <a:cubicBezTo>
                      <a:pt x="47617" y="23298"/>
                      <a:pt x="47617" y="23356"/>
                      <a:pt x="47617"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82" name="Google Shape;2182;p13"/>
              <p:cNvSpPr/>
              <p:nvPr/>
            </p:nvSpPr>
            <p:spPr>
              <a:xfrm>
                <a:off x="5888984" y="2438524"/>
                <a:ext cx="4086" cy="6964"/>
              </a:xfrm>
              <a:custGeom>
                <a:rect b="b" l="l" r="r" t="t"/>
                <a:pathLst>
                  <a:path extrusionOk="0" h="6964" w="4086">
                    <a:moveTo>
                      <a:pt x="3361" y="3859"/>
                    </a:moveTo>
                    <a:cubicBezTo>
                      <a:pt x="2504" y="5764"/>
                      <a:pt x="1265" y="7002"/>
                      <a:pt x="408" y="6716"/>
                    </a:cubicBezTo>
                    <a:cubicBezTo>
                      <a:pt x="-449" y="6430"/>
                      <a:pt x="-354" y="4621"/>
                      <a:pt x="408" y="2716"/>
                    </a:cubicBezTo>
                    <a:cubicBezTo>
                      <a:pt x="1170" y="811"/>
                      <a:pt x="2504" y="-523"/>
                      <a:pt x="3266" y="-142"/>
                    </a:cubicBezTo>
                    <a:cubicBezTo>
                      <a:pt x="4028" y="239"/>
                      <a:pt x="4123" y="1954"/>
                      <a:pt x="3361"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83" name="Google Shape;2183;p13"/>
              <p:cNvSpPr/>
              <p:nvPr/>
            </p:nvSpPr>
            <p:spPr>
              <a:xfrm>
                <a:off x="5922833" y="2453344"/>
                <a:ext cx="47818" cy="47817"/>
              </a:xfrm>
              <a:custGeom>
                <a:rect b="b" l="l" r="r" t="t"/>
                <a:pathLst>
                  <a:path extrusionOk="0" h="47817" w="47818">
                    <a:moveTo>
                      <a:pt x="47617" y="23425"/>
                    </a:moveTo>
                    <a:cubicBezTo>
                      <a:pt x="47770" y="36626"/>
                      <a:pt x="37197" y="47456"/>
                      <a:pt x="23986" y="47609"/>
                    </a:cubicBezTo>
                    <a:cubicBezTo>
                      <a:pt x="10784" y="47761"/>
                      <a:pt x="-36" y="37188"/>
                      <a:pt x="-198" y="23987"/>
                    </a:cubicBezTo>
                    <a:cubicBezTo>
                      <a:pt x="-351" y="10776"/>
                      <a:pt x="10232" y="-45"/>
                      <a:pt x="23433" y="-207"/>
                    </a:cubicBezTo>
                    <a:cubicBezTo>
                      <a:pt x="23719" y="-207"/>
                      <a:pt x="23995" y="-207"/>
                      <a:pt x="24281" y="-197"/>
                    </a:cubicBezTo>
                    <a:cubicBezTo>
                      <a:pt x="37226" y="-150"/>
                      <a:pt x="47675" y="10385"/>
                      <a:pt x="47617" y="23329"/>
                    </a:cubicBezTo>
                    <a:cubicBezTo>
                      <a:pt x="47617" y="23358"/>
                      <a:pt x="47617" y="23396"/>
                      <a:pt x="47617"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84" name="Google Shape;2184;p13"/>
              <p:cNvSpPr/>
              <p:nvPr/>
            </p:nvSpPr>
            <p:spPr>
              <a:xfrm>
                <a:off x="5932264" y="2464554"/>
                <a:ext cx="4000" cy="7032"/>
              </a:xfrm>
              <a:custGeom>
                <a:rect b="b" l="l" r="r" t="t"/>
                <a:pathLst>
                  <a:path extrusionOk="0" h="7032" w="4000">
                    <a:moveTo>
                      <a:pt x="3229" y="3927"/>
                    </a:moveTo>
                    <a:cubicBezTo>
                      <a:pt x="2372" y="5832"/>
                      <a:pt x="1134" y="7071"/>
                      <a:pt x="372" y="6785"/>
                    </a:cubicBezTo>
                    <a:cubicBezTo>
                      <a:pt x="-390" y="6499"/>
                      <a:pt x="-390" y="4690"/>
                      <a:pt x="372" y="2784"/>
                    </a:cubicBezTo>
                    <a:cubicBezTo>
                      <a:pt x="1134" y="880"/>
                      <a:pt x="2467" y="-454"/>
                      <a:pt x="3229" y="-168"/>
                    </a:cubicBezTo>
                    <a:cubicBezTo>
                      <a:pt x="3991" y="117"/>
                      <a:pt x="3991" y="2023"/>
                      <a:pt x="3229" y="39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85" name="Google Shape;2185;p13"/>
              <p:cNvSpPr/>
              <p:nvPr/>
            </p:nvSpPr>
            <p:spPr>
              <a:xfrm>
                <a:off x="5832537" y="2404962"/>
                <a:ext cx="47626" cy="47620"/>
              </a:xfrm>
              <a:custGeom>
                <a:rect b="b" l="l" r="r" t="t"/>
                <a:pathLst>
                  <a:path extrusionOk="0" h="47620" w="47626">
                    <a:moveTo>
                      <a:pt x="47426" y="23419"/>
                    </a:moveTo>
                    <a:cubicBezTo>
                      <a:pt x="47531" y="36573"/>
                      <a:pt x="36949" y="47317"/>
                      <a:pt x="23804" y="47413"/>
                    </a:cubicBezTo>
                    <a:cubicBezTo>
                      <a:pt x="10650" y="47517"/>
                      <a:pt x="-94" y="36945"/>
                      <a:pt x="-199" y="23791"/>
                    </a:cubicBezTo>
                    <a:cubicBezTo>
                      <a:pt x="-304" y="10637"/>
                      <a:pt x="10279" y="-108"/>
                      <a:pt x="23433" y="-203"/>
                    </a:cubicBezTo>
                    <a:cubicBezTo>
                      <a:pt x="23652" y="-212"/>
                      <a:pt x="23871" y="-203"/>
                      <a:pt x="24090" y="-203"/>
                    </a:cubicBezTo>
                    <a:cubicBezTo>
                      <a:pt x="37034" y="-155"/>
                      <a:pt x="47483" y="10380"/>
                      <a:pt x="47426" y="23324"/>
                    </a:cubicBezTo>
                    <a:cubicBezTo>
                      <a:pt x="47426" y="23353"/>
                      <a:pt x="47426" y="23391"/>
                      <a:pt x="47426" y="234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86" name="Google Shape;2186;p13"/>
              <p:cNvSpPr/>
              <p:nvPr/>
            </p:nvSpPr>
            <p:spPr>
              <a:xfrm>
                <a:off x="5842063" y="2416260"/>
                <a:ext cx="4301" cy="6964"/>
              </a:xfrm>
              <a:custGeom>
                <a:rect b="b" l="l" r="r" t="t"/>
                <a:pathLst>
                  <a:path extrusionOk="0" h="6964" w="4301">
                    <a:moveTo>
                      <a:pt x="3229" y="3835"/>
                    </a:moveTo>
                    <a:cubicBezTo>
                      <a:pt x="2467" y="5740"/>
                      <a:pt x="1134" y="7073"/>
                      <a:pt x="372" y="6692"/>
                    </a:cubicBezTo>
                    <a:cubicBezTo>
                      <a:pt x="-390" y="6311"/>
                      <a:pt x="-390" y="4597"/>
                      <a:pt x="372" y="2692"/>
                    </a:cubicBezTo>
                    <a:cubicBezTo>
                      <a:pt x="1134" y="787"/>
                      <a:pt x="2467" y="-452"/>
                      <a:pt x="3324" y="-166"/>
                    </a:cubicBezTo>
                    <a:cubicBezTo>
                      <a:pt x="4182" y="120"/>
                      <a:pt x="4563"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87" name="Google Shape;2187;p13"/>
              <p:cNvSpPr/>
              <p:nvPr/>
            </p:nvSpPr>
            <p:spPr>
              <a:xfrm>
                <a:off x="5788150" y="2382388"/>
                <a:ext cx="47626" cy="47620"/>
              </a:xfrm>
              <a:custGeom>
                <a:rect b="b" l="l" r="r" t="t"/>
                <a:pathLst>
                  <a:path extrusionOk="0" h="47620" w="47626">
                    <a:moveTo>
                      <a:pt x="47426" y="23419"/>
                    </a:moveTo>
                    <a:cubicBezTo>
                      <a:pt x="47531" y="36573"/>
                      <a:pt x="36949" y="47318"/>
                      <a:pt x="23804" y="47413"/>
                    </a:cubicBezTo>
                    <a:cubicBezTo>
                      <a:pt x="10650" y="47518"/>
                      <a:pt x="-94" y="36945"/>
                      <a:pt x="-199" y="23791"/>
                    </a:cubicBezTo>
                    <a:cubicBezTo>
                      <a:pt x="-304" y="10637"/>
                      <a:pt x="10279" y="-107"/>
                      <a:pt x="23433" y="-203"/>
                    </a:cubicBezTo>
                    <a:cubicBezTo>
                      <a:pt x="23652" y="-212"/>
                      <a:pt x="23871" y="-203"/>
                      <a:pt x="24090" y="-203"/>
                    </a:cubicBezTo>
                    <a:cubicBezTo>
                      <a:pt x="37034" y="-155"/>
                      <a:pt x="47483" y="10380"/>
                      <a:pt x="47426" y="23324"/>
                    </a:cubicBezTo>
                    <a:cubicBezTo>
                      <a:pt x="47426" y="23353"/>
                      <a:pt x="47426" y="23391"/>
                      <a:pt x="47426" y="234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88" name="Google Shape;2188;p13"/>
              <p:cNvSpPr/>
              <p:nvPr/>
            </p:nvSpPr>
            <p:spPr>
              <a:xfrm>
                <a:off x="5797676" y="2393662"/>
                <a:ext cx="4121" cy="6964"/>
              </a:xfrm>
              <a:custGeom>
                <a:rect b="b" l="l" r="r" t="t"/>
                <a:pathLst>
                  <a:path extrusionOk="0" h="6964" w="4121">
                    <a:moveTo>
                      <a:pt x="3229" y="3859"/>
                    </a:moveTo>
                    <a:cubicBezTo>
                      <a:pt x="2467" y="5764"/>
                      <a:pt x="1134" y="7002"/>
                      <a:pt x="372" y="6716"/>
                    </a:cubicBezTo>
                    <a:cubicBezTo>
                      <a:pt x="-390" y="6430"/>
                      <a:pt x="-390" y="4621"/>
                      <a:pt x="372" y="2716"/>
                    </a:cubicBezTo>
                    <a:cubicBezTo>
                      <a:pt x="1134" y="811"/>
                      <a:pt x="2467" y="-523"/>
                      <a:pt x="3324" y="-142"/>
                    </a:cubicBezTo>
                    <a:cubicBezTo>
                      <a:pt x="4182" y="239"/>
                      <a:pt x="4087"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89" name="Google Shape;2189;p13"/>
              <p:cNvSpPr/>
              <p:nvPr/>
            </p:nvSpPr>
            <p:spPr>
              <a:xfrm>
                <a:off x="5741858" y="2362285"/>
                <a:ext cx="47818" cy="47817"/>
              </a:xfrm>
              <a:custGeom>
                <a:rect b="b" l="l" r="r" t="t"/>
                <a:pathLst>
                  <a:path extrusionOk="0" h="47817" w="47818">
                    <a:moveTo>
                      <a:pt x="47617" y="23425"/>
                    </a:moveTo>
                    <a:cubicBezTo>
                      <a:pt x="47770" y="36626"/>
                      <a:pt x="37197" y="47456"/>
                      <a:pt x="23986" y="47608"/>
                    </a:cubicBezTo>
                    <a:cubicBezTo>
                      <a:pt x="10784" y="47761"/>
                      <a:pt x="-36" y="37188"/>
                      <a:pt x="-198" y="23987"/>
                    </a:cubicBezTo>
                    <a:cubicBezTo>
                      <a:pt x="-351" y="10776"/>
                      <a:pt x="10232" y="-45"/>
                      <a:pt x="23433" y="-207"/>
                    </a:cubicBezTo>
                    <a:cubicBezTo>
                      <a:pt x="23719" y="-207"/>
                      <a:pt x="23995" y="-207"/>
                      <a:pt x="24281" y="-197"/>
                    </a:cubicBezTo>
                    <a:cubicBezTo>
                      <a:pt x="37226" y="-150"/>
                      <a:pt x="47675" y="10385"/>
                      <a:pt x="47617" y="23329"/>
                    </a:cubicBezTo>
                    <a:cubicBezTo>
                      <a:pt x="47617" y="23358"/>
                      <a:pt x="47617" y="23396"/>
                      <a:pt x="47617"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90" name="Google Shape;2190;p13"/>
              <p:cNvSpPr/>
              <p:nvPr/>
            </p:nvSpPr>
            <p:spPr>
              <a:xfrm>
                <a:off x="5751956" y="2373397"/>
                <a:ext cx="4121" cy="7032"/>
              </a:xfrm>
              <a:custGeom>
                <a:rect b="b" l="l" r="r" t="t"/>
                <a:pathLst>
                  <a:path extrusionOk="0" h="7032" w="4121">
                    <a:moveTo>
                      <a:pt x="3229" y="3835"/>
                    </a:moveTo>
                    <a:cubicBezTo>
                      <a:pt x="2467" y="5740"/>
                      <a:pt x="1134" y="7073"/>
                      <a:pt x="372" y="6787"/>
                    </a:cubicBezTo>
                    <a:cubicBezTo>
                      <a:pt x="-390" y="6502"/>
                      <a:pt x="-390" y="4597"/>
                      <a:pt x="372" y="2692"/>
                    </a:cubicBezTo>
                    <a:cubicBezTo>
                      <a:pt x="1134" y="787"/>
                      <a:pt x="2467" y="-452"/>
                      <a:pt x="3325" y="-166"/>
                    </a:cubicBezTo>
                    <a:cubicBezTo>
                      <a:pt x="4182" y="120"/>
                      <a:pt x="4087" y="212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91" name="Google Shape;2191;p13"/>
              <p:cNvSpPr/>
              <p:nvPr/>
            </p:nvSpPr>
            <p:spPr>
              <a:xfrm>
                <a:off x="5698240" y="2339323"/>
                <a:ext cx="47815" cy="47817"/>
              </a:xfrm>
              <a:custGeom>
                <a:rect b="b" l="l" r="r" t="t"/>
                <a:pathLst>
                  <a:path extrusionOk="0" h="47817" w="47815">
                    <a:moveTo>
                      <a:pt x="47611" y="23240"/>
                    </a:moveTo>
                    <a:cubicBezTo>
                      <a:pt x="47868" y="36442"/>
                      <a:pt x="37372" y="47348"/>
                      <a:pt x="24170" y="47605"/>
                    </a:cubicBezTo>
                    <a:cubicBezTo>
                      <a:pt x="10968" y="47863"/>
                      <a:pt x="62" y="37366"/>
                      <a:pt x="-195" y="24164"/>
                    </a:cubicBezTo>
                    <a:cubicBezTo>
                      <a:pt x="-452" y="10963"/>
                      <a:pt x="10044" y="57"/>
                      <a:pt x="23246" y="-201"/>
                    </a:cubicBezTo>
                    <a:cubicBezTo>
                      <a:pt x="23684" y="-210"/>
                      <a:pt x="24122" y="-210"/>
                      <a:pt x="24560" y="-191"/>
                    </a:cubicBezTo>
                    <a:cubicBezTo>
                      <a:pt x="37333" y="66"/>
                      <a:pt x="47563" y="10467"/>
                      <a:pt x="47611" y="2324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92" name="Google Shape;2192;p13"/>
              <p:cNvSpPr/>
              <p:nvPr/>
            </p:nvSpPr>
            <p:spPr>
              <a:xfrm>
                <a:off x="5707855" y="2350418"/>
                <a:ext cx="4084" cy="6964"/>
              </a:xfrm>
              <a:custGeom>
                <a:rect b="b" l="l" r="r" t="t"/>
                <a:pathLst>
                  <a:path extrusionOk="0" h="6964" w="4084">
                    <a:moveTo>
                      <a:pt x="3229" y="3859"/>
                    </a:moveTo>
                    <a:cubicBezTo>
                      <a:pt x="2467" y="5764"/>
                      <a:pt x="1134" y="7002"/>
                      <a:pt x="372" y="6716"/>
                    </a:cubicBezTo>
                    <a:cubicBezTo>
                      <a:pt x="-390" y="6430"/>
                      <a:pt x="-390" y="4621"/>
                      <a:pt x="372" y="2716"/>
                    </a:cubicBezTo>
                    <a:cubicBezTo>
                      <a:pt x="1134" y="811"/>
                      <a:pt x="2563" y="-523"/>
                      <a:pt x="3324" y="-142"/>
                    </a:cubicBezTo>
                    <a:cubicBezTo>
                      <a:pt x="4086" y="239"/>
                      <a:pt x="4086"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93" name="Google Shape;2193;p13"/>
              <p:cNvSpPr/>
              <p:nvPr/>
            </p:nvSpPr>
            <p:spPr>
              <a:xfrm>
                <a:off x="5659086" y="2308090"/>
                <a:ext cx="47818" cy="47815"/>
              </a:xfrm>
              <a:custGeom>
                <a:rect b="b" l="l" r="r" t="t"/>
                <a:pathLst>
                  <a:path extrusionOk="0" h="47815" w="47818">
                    <a:moveTo>
                      <a:pt x="47617" y="23422"/>
                    </a:moveTo>
                    <a:cubicBezTo>
                      <a:pt x="47770" y="36624"/>
                      <a:pt x="37197" y="47454"/>
                      <a:pt x="23995" y="47606"/>
                    </a:cubicBezTo>
                    <a:cubicBezTo>
                      <a:pt x="10794" y="47768"/>
                      <a:pt x="-36" y="37186"/>
                      <a:pt x="-198" y="23984"/>
                    </a:cubicBezTo>
                    <a:cubicBezTo>
                      <a:pt x="-351" y="10782"/>
                      <a:pt x="10232" y="-47"/>
                      <a:pt x="23433" y="-200"/>
                    </a:cubicBezTo>
                    <a:cubicBezTo>
                      <a:pt x="23681" y="-209"/>
                      <a:pt x="23938" y="-209"/>
                      <a:pt x="24186" y="-200"/>
                    </a:cubicBezTo>
                    <a:cubicBezTo>
                      <a:pt x="37131" y="-200"/>
                      <a:pt x="47617" y="10287"/>
                      <a:pt x="47617" y="23232"/>
                    </a:cubicBezTo>
                    <a:cubicBezTo>
                      <a:pt x="47617" y="23299"/>
                      <a:pt x="47617" y="23356"/>
                      <a:pt x="47617"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94" name="Google Shape;2194;p13"/>
              <p:cNvSpPr/>
              <p:nvPr/>
            </p:nvSpPr>
            <p:spPr>
              <a:xfrm>
                <a:off x="5668707" y="2319367"/>
                <a:ext cx="4050" cy="6964"/>
              </a:xfrm>
              <a:custGeom>
                <a:rect b="b" l="l" r="r" t="t"/>
                <a:pathLst>
                  <a:path extrusionOk="0" h="6964" w="4050">
                    <a:moveTo>
                      <a:pt x="3325" y="3859"/>
                    </a:moveTo>
                    <a:cubicBezTo>
                      <a:pt x="2467" y="5764"/>
                      <a:pt x="1134" y="7002"/>
                      <a:pt x="372" y="6716"/>
                    </a:cubicBezTo>
                    <a:cubicBezTo>
                      <a:pt x="-390" y="6431"/>
                      <a:pt x="-390" y="4621"/>
                      <a:pt x="372" y="2716"/>
                    </a:cubicBezTo>
                    <a:cubicBezTo>
                      <a:pt x="1134" y="811"/>
                      <a:pt x="2467" y="-523"/>
                      <a:pt x="3229" y="-142"/>
                    </a:cubicBezTo>
                    <a:cubicBezTo>
                      <a:pt x="3991" y="239"/>
                      <a:pt x="4087" y="1954"/>
                      <a:pt x="3325"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95" name="Google Shape;2195;p13"/>
              <p:cNvSpPr/>
              <p:nvPr/>
            </p:nvSpPr>
            <p:spPr>
              <a:xfrm>
                <a:off x="5622510" y="2280284"/>
                <a:ext cx="47818" cy="47817"/>
              </a:xfrm>
              <a:custGeom>
                <a:rect b="b" l="l" r="r" t="t"/>
                <a:pathLst>
                  <a:path extrusionOk="0" h="47817" w="47818">
                    <a:moveTo>
                      <a:pt x="47617" y="23415"/>
                    </a:moveTo>
                    <a:cubicBezTo>
                      <a:pt x="47770" y="36617"/>
                      <a:pt x="37197" y="47447"/>
                      <a:pt x="23995" y="47609"/>
                    </a:cubicBezTo>
                    <a:cubicBezTo>
                      <a:pt x="10794" y="47761"/>
                      <a:pt x="-36" y="37188"/>
                      <a:pt x="-198" y="23977"/>
                    </a:cubicBezTo>
                    <a:cubicBezTo>
                      <a:pt x="-351" y="10776"/>
                      <a:pt x="10222" y="-54"/>
                      <a:pt x="23424" y="-207"/>
                    </a:cubicBezTo>
                    <a:cubicBezTo>
                      <a:pt x="23653" y="-207"/>
                      <a:pt x="23871" y="-207"/>
                      <a:pt x="24091" y="-207"/>
                    </a:cubicBezTo>
                    <a:cubicBezTo>
                      <a:pt x="37102" y="-150"/>
                      <a:pt x="47617" y="10404"/>
                      <a:pt x="47617" y="234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96" name="Google Shape;2196;p13"/>
              <p:cNvSpPr/>
              <p:nvPr/>
            </p:nvSpPr>
            <p:spPr>
              <a:xfrm>
                <a:off x="5629560" y="2291483"/>
                <a:ext cx="4036" cy="7032"/>
              </a:xfrm>
              <a:custGeom>
                <a:rect b="b" l="l" r="r" t="t"/>
                <a:pathLst>
                  <a:path extrusionOk="0" h="7032" w="4036">
                    <a:moveTo>
                      <a:pt x="3229" y="3834"/>
                    </a:moveTo>
                    <a:cubicBezTo>
                      <a:pt x="2467" y="5739"/>
                      <a:pt x="1134" y="7073"/>
                      <a:pt x="372" y="6787"/>
                    </a:cubicBezTo>
                    <a:cubicBezTo>
                      <a:pt x="-390" y="6501"/>
                      <a:pt x="-390" y="4597"/>
                      <a:pt x="372" y="2691"/>
                    </a:cubicBezTo>
                    <a:cubicBezTo>
                      <a:pt x="1134" y="786"/>
                      <a:pt x="2467" y="-452"/>
                      <a:pt x="3229" y="-166"/>
                    </a:cubicBezTo>
                    <a:cubicBezTo>
                      <a:pt x="3991" y="120"/>
                      <a:pt x="4087"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97" name="Google Shape;2197;p13"/>
              <p:cNvSpPr/>
              <p:nvPr/>
            </p:nvSpPr>
            <p:spPr>
              <a:xfrm>
                <a:off x="5586696" y="2242082"/>
                <a:ext cx="47818" cy="47814"/>
              </a:xfrm>
              <a:custGeom>
                <a:rect b="b" l="l" r="r" t="t"/>
                <a:pathLst>
                  <a:path extrusionOk="0" h="47814" w="47818">
                    <a:moveTo>
                      <a:pt x="47617" y="23422"/>
                    </a:moveTo>
                    <a:cubicBezTo>
                      <a:pt x="47770" y="36624"/>
                      <a:pt x="37197" y="47454"/>
                      <a:pt x="23996" y="47606"/>
                    </a:cubicBezTo>
                    <a:cubicBezTo>
                      <a:pt x="10794" y="47768"/>
                      <a:pt x="-36" y="37186"/>
                      <a:pt x="-198" y="23984"/>
                    </a:cubicBezTo>
                    <a:cubicBezTo>
                      <a:pt x="-350" y="10783"/>
                      <a:pt x="10232" y="-47"/>
                      <a:pt x="23433" y="-200"/>
                    </a:cubicBezTo>
                    <a:cubicBezTo>
                      <a:pt x="23681" y="-209"/>
                      <a:pt x="23938" y="-209"/>
                      <a:pt x="24186" y="-200"/>
                    </a:cubicBezTo>
                    <a:cubicBezTo>
                      <a:pt x="37131" y="-200"/>
                      <a:pt x="47617" y="10287"/>
                      <a:pt x="47617" y="23232"/>
                    </a:cubicBezTo>
                    <a:cubicBezTo>
                      <a:pt x="47617" y="23298"/>
                      <a:pt x="47617" y="23356"/>
                      <a:pt x="47617"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98" name="Google Shape;2198;p13"/>
              <p:cNvSpPr/>
              <p:nvPr/>
            </p:nvSpPr>
            <p:spPr>
              <a:xfrm>
                <a:off x="5593746" y="2253287"/>
                <a:ext cx="4121" cy="6964"/>
              </a:xfrm>
              <a:custGeom>
                <a:rect b="b" l="l" r="r" t="t"/>
                <a:pathLst>
                  <a:path extrusionOk="0" h="6964" w="4121">
                    <a:moveTo>
                      <a:pt x="3229" y="3835"/>
                    </a:moveTo>
                    <a:cubicBezTo>
                      <a:pt x="2467" y="5739"/>
                      <a:pt x="1134" y="7073"/>
                      <a:pt x="372" y="6692"/>
                    </a:cubicBezTo>
                    <a:cubicBezTo>
                      <a:pt x="-390" y="6311"/>
                      <a:pt x="-390" y="4597"/>
                      <a:pt x="372" y="2691"/>
                    </a:cubicBezTo>
                    <a:cubicBezTo>
                      <a:pt x="1134" y="787"/>
                      <a:pt x="2467" y="-452"/>
                      <a:pt x="3324" y="-166"/>
                    </a:cubicBezTo>
                    <a:cubicBezTo>
                      <a:pt x="4182" y="120"/>
                      <a:pt x="4087"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99" name="Google Shape;2199;p13"/>
              <p:cNvSpPr/>
              <p:nvPr/>
            </p:nvSpPr>
            <p:spPr>
              <a:xfrm>
                <a:off x="5554120" y="2201410"/>
                <a:ext cx="47818" cy="47814"/>
              </a:xfrm>
              <a:custGeom>
                <a:rect b="b" l="l" r="r" t="t"/>
                <a:pathLst>
                  <a:path extrusionOk="0" h="47814" w="47818">
                    <a:moveTo>
                      <a:pt x="47618" y="23422"/>
                    </a:moveTo>
                    <a:cubicBezTo>
                      <a:pt x="47770" y="36624"/>
                      <a:pt x="37197" y="47454"/>
                      <a:pt x="23996" y="47606"/>
                    </a:cubicBezTo>
                    <a:cubicBezTo>
                      <a:pt x="10794" y="47768"/>
                      <a:pt x="-36" y="37186"/>
                      <a:pt x="-198" y="23984"/>
                    </a:cubicBezTo>
                    <a:cubicBezTo>
                      <a:pt x="-350" y="10783"/>
                      <a:pt x="10232" y="-47"/>
                      <a:pt x="23434" y="-200"/>
                    </a:cubicBezTo>
                    <a:cubicBezTo>
                      <a:pt x="23681" y="-209"/>
                      <a:pt x="23938" y="-209"/>
                      <a:pt x="24186" y="-200"/>
                    </a:cubicBezTo>
                    <a:cubicBezTo>
                      <a:pt x="37178" y="-143"/>
                      <a:pt x="47675" y="10430"/>
                      <a:pt x="47618" y="23422"/>
                    </a:cubicBezTo>
                    <a:cubicBezTo>
                      <a:pt x="47618" y="23422"/>
                      <a:pt x="47618" y="23422"/>
                      <a:pt x="47618" y="23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00" name="Google Shape;2200;p13"/>
              <p:cNvSpPr/>
              <p:nvPr/>
            </p:nvSpPr>
            <p:spPr>
              <a:xfrm>
                <a:off x="5561170" y="2212806"/>
                <a:ext cx="4121" cy="7032"/>
              </a:xfrm>
              <a:custGeom>
                <a:rect b="b" l="l" r="r" t="t"/>
                <a:pathLst>
                  <a:path extrusionOk="0" h="7032" w="4121">
                    <a:moveTo>
                      <a:pt x="3229" y="3834"/>
                    </a:moveTo>
                    <a:cubicBezTo>
                      <a:pt x="2467" y="5739"/>
                      <a:pt x="1134" y="7073"/>
                      <a:pt x="372" y="6787"/>
                    </a:cubicBezTo>
                    <a:cubicBezTo>
                      <a:pt x="-390" y="6501"/>
                      <a:pt x="-390" y="4597"/>
                      <a:pt x="372" y="2692"/>
                    </a:cubicBezTo>
                    <a:cubicBezTo>
                      <a:pt x="1134" y="787"/>
                      <a:pt x="2467" y="-452"/>
                      <a:pt x="3325" y="-166"/>
                    </a:cubicBezTo>
                    <a:cubicBezTo>
                      <a:pt x="4182" y="120"/>
                      <a:pt x="4087"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01" name="Google Shape;2201;p13"/>
              <p:cNvSpPr/>
              <p:nvPr/>
            </p:nvSpPr>
            <p:spPr>
              <a:xfrm>
                <a:off x="5521640" y="2154735"/>
                <a:ext cx="47818" cy="47817"/>
              </a:xfrm>
              <a:custGeom>
                <a:rect b="b" l="l" r="r" t="t"/>
                <a:pathLst>
                  <a:path extrusionOk="0" h="47817" w="47818">
                    <a:moveTo>
                      <a:pt x="47618" y="23425"/>
                    </a:moveTo>
                    <a:cubicBezTo>
                      <a:pt x="47770" y="36626"/>
                      <a:pt x="37197" y="47456"/>
                      <a:pt x="23986" y="47609"/>
                    </a:cubicBezTo>
                    <a:cubicBezTo>
                      <a:pt x="10784" y="47761"/>
                      <a:pt x="-36" y="37188"/>
                      <a:pt x="-198" y="23987"/>
                    </a:cubicBezTo>
                    <a:cubicBezTo>
                      <a:pt x="-350" y="10775"/>
                      <a:pt x="10232" y="-45"/>
                      <a:pt x="23434" y="-207"/>
                    </a:cubicBezTo>
                    <a:cubicBezTo>
                      <a:pt x="23719" y="-207"/>
                      <a:pt x="23996" y="-207"/>
                      <a:pt x="24281" y="-197"/>
                    </a:cubicBezTo>
                    <a:cubicBezTo>
                      <a:pt x="37226" y="-150"/>
                      <a:pt x="47675" y="10385"/>
                      <a:pt x="47618" y="23329"/>
                    </a:cubicBezTo>
                    <a:cubicBezTo>
                      <a:pt x="47618" y="23358"/>
                      <a:pt x="47618" y="23396"/>
                      <a:pt x="47618" y="234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02" name="Google Shape;2202;p13"/>
              <p:cNvSpPr/>
              <p:nvPr/>
            </p:nvSpPr>
            <p:spPr>
              <a:xfrm>
                <a:off x="5528976" y="2166014"/>
                <a:ext cx="3941" cy="6964"/>
              </a:xfrm>
              <a:custGeom>
                <a:rect b="b" l="l" r="r" t="t"/>
                <a:pathLst>
                  <a:path extrusionOk="0" h="6964" w="3941">
                    <a:moveTo>
                      <a:pt x="3325" y="3859"/>
                    </a:moveTo>
                    <a:cubicBezTo>
                      <a:pt x="2467" y="5764"/>
                      <a:pt x="1134" y="7002"/>
                      <a:pt x="372" y="6716"/>
                    </a:cubicBezTo>
                    <a:cubicBezTo>
                      <a:pt x="-390" y="6431"/>
                      <a:pt x="-390" y="4621"/>
                      <a:pt x="372" y="2716"/>
                    </a:cubicBezTo>
                    <a:cubicBezTo>
                      <a:pt x="1134" y="811"/>
                      <a:pt x="2467" y="-523"/>
                      <a:pt x="3229" y="-142"/>
                    </a:cubicBezTo>
                    <a:cubicBezTo>
                      <a:pt x="3992" y="239"/>
                      <a:pt x="3801" y="1668"/>
                      <a:pt x="3325"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03" name="Google Shape;2203;p13"/>
              <p:cNvSpPr/>
              <p:nvPr/>
            </p:nvSpPr>
            <p:spPr>
              <a:xfrm>
                <a:off x="6104952" y="3411368"/>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60"/>
                      <a:pt x="23623" y="-207"/>
                    </a:cubicBezTo>
                    <a:cubicBezTo>
                      <a:pt x="23908" y="-207"/>
                      <a:pt x="24184" y="-207"/>
                      <a:pt x="24470" y="-198"/>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04" name="Google Shape;2204;p13"/>
              <p:cNvSpPr/>
              <p:nvPr/>
            </p:nvSpPr>
            <p:spPr>
              <a:xfrm>
                <a:off x="6114668" y="3422481"/>
                <a:ext cx="4131" cy="6964"/>
              </a:xfrm>
              <a:custGeom>
                <a:rect b="b" l="l" r="r" t="t"/>
                <a:pathLst>
                  <a:path extrusionOk="0" h="6964" w="4131">
                    <a:moveTo>
                      <a:pt x="3324" y="3835"/>
                    </a:moveTo>
                    <a:cubicBezTo>
                      <a:pt x="2467" y="5739"/>
                      <a:pt x="1134" y="7073"/>
                      <a:pt x="372" y="6692"/>
                    </a:cubicBezTo>
                    <a:cubicBezTo>
                      <a:pt x="-390" y="6311"/>
                      <a:pt x="-390" y="4597"/>
                      <a:pt x="372" y="2691"/>
                    </a:cubicBezTo>
                    <a:cubicBezTo>
                      <a:pt x="1134" y="787"/>
                      <a:pt x="2467" y="-452"/>
                      <a:pt x="3324" y="-166"/>
                    </a:cubicBezTo>
                    <a:cubicBezTo>
                      <a:pt x="4182" y="120"/>
                      <a:pt x="4087" y="1930"/>
                      <a:pt x="3324"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05" name="Google Shape;2205;p13"/>
              <p:cNvSpPr/>
              <p:nvPr/>
            </p:nvSpPr>
            <p:spPr>
              <a:xfrm>
                <a:off x="6198583" y="3442705"/>
                <a:ext cx="47626" cy="47625"/>
              </a:xfrm>
              <a:custGeom>
                <a:rect b="b" l="l" r="r" t="t"/>
                <a:pathLst>
                  <a:path extrusionOk="0" h="47625" w="47626">
                    <a:moveTo>
                      <a:pt x="47425" y="23615"/>
                    </a:moveTo>
                    <a:cubicBezTo>
                      <a:pt x="47416" y="36769"/>
                      <a:pt x="36748" y="47418"/>
                      <a:pt x="23603" y="47418"/>
                    </a:cubicBezTo>
                    <a:cubicBezTo>
                      <a:pt x="10449" y="47409"/>
                      <a:pt x="-209" y="36741"/>
                      <a:pt x="-200" y="23587"/>
                    </a:cubicBezTo>
                    <a:cubicBezTo>
                      <a:pt x="-190" y="10442"/>
                      <a:pt x="10478" y="-216"/>
                      <a:pt x="23622" y="-207"/>
                    </a:cubicBezTo>
                    <a:cubicBezTo>
                      <a:pt x="23880" y="-207"/>
                      <a:pt x="24127" y="-207"/>
                      <a:pt x="24375" y="-197"/>
                    </a:cubicBezTo>
                    <a:cubicBezTo>
                      <a:pt x="37291" y="60"/>
                      <a:pt x="47587" y="10690"/>
                      <a:pt x="47425"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06" name="Google Shape;2206;p13"/>
              <p:cNvSpPr/>
              <p:nvPr/>
            </p:nvSpPr>
            <p:spPr>
              <a:xfrm>
                <a:off x="6208106" y="3453818"/>
                <a:ext cx="4134" cy="7032"/>
              </a:xfrm>
              <a:custGeom>
                <a:rect b="b" l="l" r="r" t="t"/>
                <a:pathLst>
                  <a:path extrusionOk="0" h="7032" w="4134">
                    <a:moveTo>
                      <a:pt x="3327" y="3930"/>
                    </a:moveTo>
                    <a:cubicBezTo>
                      <a:pt x="2565" y="5739"/>
                      <a:pt x="1231" y="7073"/>
                      <a:pt x="374" y="6787"/>
                    </a:cubicBezTo>
                    <a:cubicBezTo>
                      <a:pt x="-483" y="6501"/>
                      <a:pt x="-293" y="4597"/>
                      <a:pt x="374" y="2691"/>
                    </a:cubicBezTo>
                    <a:cubicBezTo>
                      <a:pt x="1041" y="786"/>
                      <a:pt x="2565" y="-452"/>
                      <a:pt x="3327" y="-166"/>
                    </a:cubicBezTo>
                    <a:cubicBezTo>
                      <a:pt x="4089" y="120"/>
                      <a:pt x="4184" y="2025"/>
                      <a:pt x="3327"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07" name="Google Shape;2207;p13"/>
              <p:cNvSpPr/>
              <p:nvPr/>
            </p:nvSpPr>
            <p:spPr>
              <a:xfrm>
                <a:off x="6150577" y="3426703"/>
                <a:ext cx="47818" cy="47815"/>
              </a:xfrm>
              <a:custGeom>
                <a:rect b="b" l="l" r="r" t="t"/>
                <a:pathLst>
                  <a:path extrusionOk="0" h="47815" w="47818">
                    <a:moveTo>
                      <a:pt x="47616" y="23711"/>
                    </a:moveTo>
                    <a:cubicBezTo>
                      <a:pt x="47606" y="36912"/>
                      <a:pt x="36900" y="47609"/>
                      <a:pt x="23698" y="47609"/>
                    </a:cubicBezTo>
                    <a:cubicBezTo>
                      <a:pt x="1049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08" name="Google Shape;2208;p13"/>
              <p:cNvSpPr/>
              <p:nvPr/>
            </p:nvSpPr>
            <p:spPr>
              <a:xfrm>
                <a:off x="6160293" y="3437887"/>
                <a:ext cx="4131" cy="6964"/>
              </a:xfrm>
              <a:custGeom>
                <a:rect b="b" l="l" r="r" t="t"/>
                <a:pathLst>
                  <a:path extrusionOk="0" h="6964" w="4131">
                    <a:moveTo>
                      <a:pt x="3324" y="3859"/>
                    </a:moveTo>
                    <a:cubicBezTo>
                      <a:pt x="2467" y="5764"/>
                      <a:pt x="1134" y="7002"/>
                      <a:pt x="372" y="6716"/>
                    </a:cubicBezTo>
                    <a:cubicBezTo>
                      <a:pt x="-390" y="6431"/>
                      <a:pt x="-390" y="4621"/>
                      <a:pt x="372" y="2716"/>
                    </a:cubicBezTo>
                    <a:cubicBezTo>
                      <a:pt x="1134" y="811"/>
                      <a:pt x="2467" y="-523"/>
                      <a:pt x="3324" y="-142"/>
                    </a:cubicBezTo>
                    <a:cubicBezTo>
                      <a:pt x="4182" y="239"/>
                      <a:pt x="4086" y="1954"/>
                      <a:pt x="3324"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09" name="Google Shape;2209;p13"/>
              <p:cNvSpPr/>
              <p:nvPr/>
            </p:nvSpPr>
            <p:spPr>
              <a:xfrm>
                <a:off x="6058185" y="3399081"/>
                <a:ext cx="47818" cy="47815"/>
              </a:xfrm>
              <a:custGeom>
                <a:rect b="b" l="l" r="r" t="t"/>
                <a:pathLst>
                  <a:path extrusionOk="0" h="47815" w="47818">
                    <a:moveTo>
                      <a:pt x="47616" y="23710"/>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10" name="Google Shape;2210;p13"/>
              <p:cNvSpPr/>
              <p:nvPr/>
            </p:nvSpPr>
            <p:spPr>
              <a:xfrm>
                <a:off x="6067900" y="3410268"/>
                <a:ext cx="4132" cy="6960"/>
              </a:xfrm>
              <a:custGeom>
                <a:rect b="b" l="l" r="r" t="t"/>
                <a:pathLst>
                  <a:path extrusionOk="0" h="6960" w="4132">
                    <a:moveTo>
                      <a:pt x="3324" y="3855"/>
                    </a:moveTo>
                    <a:cubicBezTo>
                      <a:pt x="2467" y="5761"/>
                      <a:pt x="1134" y="6999"/>
                      <a:pt x="372" y="6713"/>
                    </a:cubicBezTo>
                    <a:cubicBezTo>
                      <a:pt x="-390" y="6427"/>
                      <a:pt x="-390" y="4522"/>
                      <a:pt x="372" y="2712"/>
                    </a:cubicBezTo>
                    <a:cubicBezTo>
                      <a:pt x="1134" y="903"/>
                      <a:pt x="2467" y="-526"/>
                      <a:pt x="3324" y="-145"/>
                    </a:cubicBezTo>
                    <a:cubicBezTo>
                      <a:pt x="4182" y="236"/>
                      <a:pt x="4087" y="1951"/>
                      <a:pt x="3324" y="38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11" name="Google Shape;2211;p13"/>
              <p:cNvSpPr/>
              <p:nvPr/>
            </p:nvSpPr>
            <p:spPr>
              <a:xfrm>
                <a:off x="6010179" y="3383365"/>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59"/>
                      <a:pt x="23623" y="-207"/>
                    </a:cubicBezTo>
                    <a:cubicBezTo>
                      <a:pt x="23908" y="-207"/>
                      <a:pt x="24184" y="-207"/>
                      <a:pt x="24470" y="-198"/>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12" name="Google Shape;2212;p13"/>
              <p:cNvSpPr/>
              <p:nvPr/>
            </p:nvSpPr>
            <p:spPr>
              <a:xfrm>
                <a:off x="6019894" y="3394478"/>
                <a:ext cx="4050" cy="6964"/>
              </a:xfrm>
              <a:custGeom>
                <a:rect b="b" l="l" r="r" t="t"/>
                <a:pathLst>
                  <a:path extrusionOk="0" h="6964" w="4050">
                    <a:moveTo>
                      <a:pt x="3325" y="3835"/>
                    </a:moveTo>
                    <a:cubicBezTo>
                      <a:pt x="2467" y="5739"/>
                      <a:pt x="1134" y="7073"/>
                      <a:pt x="372" y="6692"/>
                    </a:cubicBezTo>
                    <a:cubicBezTo>
                      <a:pt x="-390" y="6311"/>
                      <a:pt x="-390" y="4597"/>
                      <a:pt x="372" y="2691"/>
                    </a:cubicBezTo>
                    <a:cubicBezTo>
                      <a:pt x="1134" y="787"/>
                      <a:pt x="2467" y="-452"/>
                      <a:pt x="3229" y="-166"/>
                    </a:cubicBezTo>
                    <a:cubicBezTo>
                      <a:pt x="3991" y="120"/>
                      <a:pt x="4087" y="1930"/>
                      <a:pt x="3325"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13" name="Google Shape;2213;p13"/>
              <p:cNvSpPr/>
              <p:nvPr/>
            </p:nvSpPr>
            <p:spPr>
              <a:xfrm>
                <a:off x="5964554" y="3370030"/>
                <a:ext cx="47817" cy="47815"/>
              </a:xfrm>
              <a:custGeom>
                <a:rect b="b" l="l" r="r" t="t"/>
                <a:pathLst>
                  <a:path extrusionOk="0" h="47815" w="47817">
                    <a:moveTo>
                      <a:pt x="47616" y="23710"/>
                    </a:moveTo>
                    <a:cubicBezTo>
                      <a:pt x="47606" y="36912"/>
                      <a:pt x="36900" y="47609"/>
                      <a:pt x="23699" y="47609"/>
                    </a:cubicBezTo>
                    <a:cubicBezTo>
                      <a:pt x="10497" y="47599"/>
                      <a:pt x="-209" y="36893"/>
                      <a:pt x="-200" y="23682"/>
                    </a:cubicBezTo>
                    <a:cubicBezTo>
                      <a:pt x="-190" y="10480"/>
                      <a:pt x="10516" y="-216"/>
                      <a:pt x="23718" y="-207"/>
                    </a:cubicBezTo>
                    <a:cubicBezTo>
                      <a:pt x="23975" y="-207"/>
                      <a:pt x="24223" y="-207"/>
                      <a:pt x="24470" y="-198"/>
                    </a:cubicBezTo>
                    <a:cubicBezTo>
                      <a:pt x="37415" y="-45"/>
                      <a:pt x="47778" y="10575"/>
                      <a:pt x="47616" y="23510"/>
                    </a:cubicBezTo>
                    <a:cubicBezTo>
                      <a:pt x="47616" y="23577"/>
                      <a:pt x="47616" y="23644"/>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14" name="Google Shape;2214;p13"/>
              <p:cNvSpPr/>
              <p:nvPr/>
            </p:nvSpPr>
            <p:spPr>
              <a:xfrm>
                <a:off x="5974269" y="3381210"/>
                <a:ext cx="4084" cy="6965"/>
              </a:xfrm>
              <a:custGeom>
                <a:rect b="b" l="l" r="r" t="t"/>
                <a:pathLst>
                  <a:path extrusionOk="0" h="6965" w="4084">
                    <a:moveTo>
                      <a:pt x="3229" y="3862"/>
                    </a:moveTo>
                    <a:cubicBezTo>
                      <a:pt x="2467" y="5672"/>
                      <a:pt x="1134" y="7006"/>
                      <a:pt x="372" y="6720"/>
                    </a:cubicBezTo>
                    <a:cubicBezTo>
                      <a:pt x="-390" y="6434"/>
                      <a:pt x="-390" y="4529"/>
                      <a:pt x="372" y="2624"/>
                    </a:cubicBezTo>
                    <a:cubicBezTo>
                      <a:pt x="1134" y="719"/>
                      <a:pt x="2563" y="-519"/>
                      <a:pt x="3325" y="-138"/>
                    </a:cubicBezTo>
                    <a:cubicBezTo>
                      <a:pt x="4087" y="243"/>
                      <a:pt x="4087" y="1957"/>
                      <a:pt x="3229" y="38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15" name="Google Shape;2215;p13"/>
              <p:cNvSpPr/>
              <p:nvPr/>
            </p:nvSpPr>
            <p:spPr>
              <a:xfrm>
                <a:off x="5918262" y="3353647"/>
                <a:ext cx="47817" cy="47815"/>
              </a:xfrm>
              <a:custGeom>
                <a:rect b="b" l="l" r="r" t="t"/>
                <a:pathLst>
                  <a:path extrusionOk="0" h="47815" w="47817">
                    <a:moveTo>
                      <a:pt x="47616" y="23710"/>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8"/>
                    </a:cubicBezTo>
                    <a:cubicBezTo>
                      <a:pt x="37443" y="60"/>
                      <a:pt x="47778" y="10737"/>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16" name="Google Shape;2216;p13"/>
              <p:cNvSpPr/>
              <p:nvPr/>
            </p:nvSpPr>
            <p:spPr>
              <a:xfrm>
                <a:off x="5927978" y="3364855"/>
                <a:ext cx="4166" cy="6939"/>
              </a:xfrm>
              <a:custGeom>
                <a:rect b="b" l="l" r="r" t="t"/>
                <a:pathLst>
                  <a:path extrusionOk="0" h="6939" w="4166">
                    <a:moveTo>
                      <a:pt x="3325" y="3834"/>
                    </a:moveTo>
                    <a:cubicBezTo>
                      <a:pt x="2467" y="5739"/>
                      <a:pt x="1134" y="6978"/>
                      <a:pt x="372" y="6692"/>
                    </a:cubicBezTo>
                    <a:cubicBezTo>
                      <a:pt x="-390" y="6406"/>
                      <a:pt x="-390" y="4597"/>
                      <a:pt x="372" y="2691"/>
                    </a:cubicBezTo>
                    <a:cubicBezTo>
                      <a:pt x="1134" y="786"/>
                      <a:pt x="2467" y="-452"/>
                      <a:pt x="3229" y="-166"/>
                    </a:cubicBezTo>
                    <a:cubicBezTo>
                      <a:pt x="3991" y="120"/>
                      <a:pt x="4372" y="1930"/>
                      <a:pt x="3325"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17" name="Google Shape;2217;p13"/>
              <p:cNvSpPr/>
              <p:nvPr/>
            </p:nvSpPr>
            <p:spPr>
              <a:xfrm>
                <a:off x="5873590" y="3332787"/>
                <a:ext cx="47817" cy="47815"/>
              </a:xfrm>
              <a:custGeom>
                <a:rect b="b" l="l" r="r" t="t"/>
                <a:pathLst>
                  <a:path extrusionOk="0" h="47815" w="47817">
                    <a:moveTo>
                      <a:pt x="47616" y="23710"/>
                    </a:moveTo>
                    <a:cubicBezTo>
                      <a:pt x="47606" y="36912"/>
                      <a:pt x="36900" y="47609"/>
                      <a:pt x="23699" y="47609"/>
                    </a:cubicBezTo>
                    <a:cubicBezTo>
                      <a:pt x="10487" y="47599"/>
                      <a:pt x="-209" y="36893"/>
                      <a:pt x="-200" y="23682"/>
                    </a:cubicBezTo>
                    <a:cubicBezTo>
                      <a:pt x="-190" y="10480"/>
                      <a:pt x="10516" y="-216"/>
                      <a:pt x="23718" y="-207"/>
                    </a:cubicBezTo>
                    <a:cubicBezTo>
                      <a:pt x="23975" y="-207"/>
                      <a:pt x="24222" y="-207"/>
                      <a:pt x="24470" y="-198"/>
                    </a:cubicBezTo>
                    <a:cubicBezTo>
                      <a:pt x="37415" y="-45"/>
                      <a:pt x="47778" y="10575"/>
                      <a:pt x="47616" y="23510"/>
                    </a:cubicBezTo>
                    <a:cubicBezTo>
                      <a:pt x="47616" y="23577"/>
                      <a:pt x="47616" y="23644"/>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18" name="Google Shape;2218;p13"/>
              <p:cNvSpPr/>
              <p:nvPr/>
            </p:nvSpPr>
            <p:spPr>
              <a:xfrm>
                <a:off x="5883306" y="3343967"/>
                <a:ext cx="4084" cy="6965"/>
              </a:xfrm>
              <a:custGeom>
                <a:rect b="b" l="l" r="r" t="t"/>
                <a:pathLst>
                  <a:path extrusionOk="0" h="6965" w="4084">
                    <a:moveTo>
                      <a:pt x="3229" y="3862"/>
                    </a:moveTo>
                    <a:cubicBezTo>
                      <a:pt x="2467" y="5672"/>
                      <a:pt x="1134" y="7006"/>
                      <a:pt x="372" y="6720"/>
                    </a:cubicBezTo>
                    <a:cubicBezTo>
                      <a:pt x="-390" y="6434"/>
                      <a:pt x="-390" y="4529"/>
                      <a:pt x="372" y="2624"/>
                    </a:cubicBezTo>
                    <a:cubicBezTo>
                      <a:pt x="1134" y="719"/>
                      <a:pt x="2563" y="-519"/>
                      <a:pt x="3325" y="-138"/>
                    </a:cubicBezTo>
                    <a:cubicBezTo>
                      <a:pt x="4087" y="243"/>
                      <a:pt x="4087" y="1958"/>
                      <a:pt x="3229" y="38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19" name="Google Shape;2219;p13"/>
              <p:cNvSpPr/>
              <p:nvPr/>
            </p:nvSpPr>
            <p:spPr>
              <a:xfrm>
                <a:off x="5829775" y="3315642"/>
                <a:ext cx="47626" cy="47625"/>
              </a:xfrm>
              <a:custGeom>
                <a:rect b="b" l="l" r="r" t="t"/>
                <a:pathLst>
                  <a:path extrusionOk="0" h="47625" w="47626">
                    <a:moveTo>
                      <a:pt x="47425" y="23615"/>
                    </a:moveTo>
                    <a:cubicBezTo>
                      <a:pt x="47416" y="36769"/>
                      <a:pt x="36748" y="47418"/>
                      <a:pt x="23604" y="47418"/>
                    </a:cubicBezTo>
                    <a:cubicBezTo>
                      <a:pt x="10449" y="47409"/>
                      <a:pt x="-209" y="36741"/>
                      <a:pt x="-200" y="23587"/>
                    </a:cubicBezTo>
                    <a:cubicBezTo>
                      <a:pt x="-190" y="10442"/>
                      <a:pt x="10478" y="-216"/>
                      <a:pt x="23622" y="-207"/>
                    </a:cubicBezTo>
                    <a:cubicBezTo>
                      <a:pt x="23880" y="-207"/>
                      <a:pt x="24127" y="-207"/>
                      <a:pt x="24375" y="-197"/>
                    </a:cubicBezTo>
                    <a:cubicBezTo>
                      <a:pt x="37262" y="-45"/>
                      <a:pt x="47587" y="10528"/>
                      <a:pt x="47425" y="23415"/>
                    </a:cubicBezTo>
                    <a:cubicBezTo>
                      <a:pt x="47425" y="23482"/>
                      <a:pt x="47425" y="23549"/>
                      <a:pt x="47425"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20" name="Google Shape;2220;p13"/>
              <p:cNvSpPr/>
              <p:nvPr/>
            </p:nvSpPr>
            <p:spPr>
              <a:xfrm>
                <a:off x="5839396" y="3326374"/>
                <a:ext cx="4036" cy="6964"/>
              </a:xfrm>
              <a:custGeom>
                <a:rect b="b" l="l" r="r" t="t"/>
                <a:pathLst>
                  <a:path extrusionOk="0" h="6964" w="4036">
                    <a:moveTo>
                      <a:pt x="3229" y="3834"/>
                    </a:moveTo>
                    <a:cubicBezTo>
                      <a:pt x="2467" y="5739"/>
                      <a:pt x="1134" y="7073"/>
                      <a:pt x="372" y="6692"/>
                    </a:cubicBezTo>
                    <a:cubicBezTo>
                      <a:pt x="-390" y="6311"/>
                      <a:pt x="-390" y="4597"/>
                      <a:pt x="372" y="2691"/>
                    </a:cubicBezTo>
                    <a:cubicBezTo>
                      <a:pt x="1134" y="787"/>
                      <a:pt x="2467" y="-452"/>
                      <a:pt x="3229" y="-166"/>
                    </a:cubicBezTo>
                    <a:cubicBezTo>
                      <a:pt x="3991" y="120"/>
                      <a:pt x="4087" y="2025"/>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21" name="Google Shape;2221;p13"/>
              <p:cNvSpPr/>
              <p:nvPr/>
            </p:nvSpPr>
            <p:spPr>
              <a:xfrm>
                <a:off x="6241636" y="3451373"/>
                <a:ext cx="47817" cy="47815"/>
              </a:xfrm>
              <a:custGeom>
                <a:rect b="b" l="l" r="r" t="t"/>
                <a:pathLst>
                  <a:path extrusionOk="0" h="47815" w="47817">
                    <a:moveTo>
                      <a:pt x="47616" y="23711"/>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43" y="60"/>
                      <a:pt x="47778" y="10737"/>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22" name="Google Shape;2222;p13"/>
              <p:cNvSpPr/>
              <p:nvPr/>
            </p:nvSpPr>
            <p:spPr>
              <a:xfrm>
                <a:off x="6251352" y="3462560"/>
                <a:ext cx="4050" cy="6960"/>
              </a:xfrm>
              <a:custGeom>
                <a:rect b="b" l="l" r="r" t="t"/>
                <a:pathLst>
                  <a:path extrusionOk="0" h="6960" w="4050">
                    <a:moveTo>
                      <a:pt x="3324" y="3856"/>
                    </a:moveTo>
                    <a:cubicBezTo>
                      <a:pt x="2467" y="5760"/>
                      <a:pt x="1134" y="6999"/>
                      <a:pt x="372" y="6713"/>
                    </a:cubicBezTo>
                    <a:cubicBezTo>
                      <a:pt x="-390" y="6427"/>
                      <a:pt x="-390" y="4522"/>
                      <a:pt x="372" y="2713"/>
                    </a:cubicBezTo>
                    <a:cubicBezTo>
                      <a:pt x="1134" y="903"/>
                      <a:pt x="2467" y="-526"/>
                      <a:pt x="3229" y="-145"/>
                    </a:cubicBezTo>
                    <a:cubicBezTo>
                      <a:pt x="3991" y="236"/>
                      <a:pt x="4087" y="1950"/>
                      <a:pt x="3324"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23" name="Google Shape;2223;p13"/>
              <p:cNvSpPr/>
              <p:nvPr/>
            </p:nvSpPr>
            <p:spPr>
              <a:xfrm>
                <a:off x="5785770" y="3298773"/>
                <a:ext cx="47818" cy="47815"/>
              </a:xfrm>
              <a:custGeom>
                <a:rect b="b" l="l" r="r" t="t"/>
                <a:pathLst>
                  <a:path extrusionOk="0" h="47815" w="47818">
                    <a:moveTo>
                      <a:pt x="47616" y="23720"/>
                    </a:moveTo>
                    <a:cubicBezTo>
                      <a:pt x="47606" y="36922"/>
                      <a:pt x="36900" y="47618"/>
                      <a:pt x="23689" y="47609"/>
                    </a:cubicBezTo>
                    <a:cubicBezTo>
                      <a:pt x="10487" y="47599"/>
                      <a:pt x="-209" y="36893"/>
                      <a:pt x="-200" y="23691"/>
                    </a:cubicBezTo>
                    <a:cubicBezTo>
                      <a:pt x="-190" y="10490"/>
                      <a:pt x="10516" y="-216"/>
                      <a:pt x="23727" y="-207"/>
                    </a:cubicBezTo>
                    <a:cubicBezTo>
                      <a:pt x="24004" y="-207"/>
                      <a:pt x="24289" y="-197"/>
                      <a:pt x="24565" y="-188"/>
                    </a:cubicBezTo>
                    <a:cubicBezTo>
                      <a:pt x="37519" y="69"/>
                      <a:pt x="47825" y="10766"/>
                      <a:pt x="47616" y="237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24" name="Google Shape;2224;p13"/>
              <p:cNvSpPr/>
              <p:nvPr/>
            </p:nvSpPr>
            <p:spPr>
              <a:xfrm>
                <a:off x="5795674" y="3309991"/>
                <a:ext cx="4062" cy="6939"/>
              </a:xfrm>
              <a:custGeom>
                <a:rect b="b" l="l" r="r" t="t"/>
                <a:pathLst>
                  <a:path extrusionOk="0" h="6939" w="4062">
                    <a:moveTo>
                      <a:pt x="3327" y="3834"/>
                    </a:moveTo>
                    <a:cubicBezTo>
                      <a:pt x="2470" y="5739"/>
                      <a:pt x="1231" y="6978"/>
                      <a:pt x="374" y="6692"/>
                    </a:cubicBezTo>
                    <a:cubicBezTo>
                      <a:pt x="-483" y="6406"/>
                      <a:pt x="-293" y="4597"/>
                      <a:pt x="374" y="2691"/>
                    </a:cubicBezTo>
                    <a:cubicBezTo>
                      <a:pt x="1041" y="787"/>
                      <a:pt x="2565" y="-452"/>
                      <a:pt x="3327" y="-166"/>
                    </a:cubicBezTo>
                    <a:cubicBezTo>
                      <a:pt x="4089" y="120"/>
                      <a:pt x="3994" y="1930"/>
                      <a:pt x="3327"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25" name="Google Shape;2225;p13"/>
              <p:cNvSpPr/>
              <p:nvPr/>
            </p:nvSpPr>
            <p:spPr>
              <a:xfrm>
                <a:off x="6288654" y="3459848"/>
                <a:ext cx="47628" cy="47662"/>
              </a:xfrm>
              <a:custGeom>
                <a:rect b="b" l="l" r="r" t="t"/>
                <a:pathLst>
                  <a:path extrusionOk="0" h="47662" w="47628">
                    <a:moveTo>
                      <a:pt x="47175" y="20188"/>
                    </a:moveTo>
                    <a:cubicBezTo>
                      <a:pt x="49080" y="33200"/>
                      <a:pt x="40079" y="45296"/>
                      <a:pt x="27068" y="47201"/>
                    </a:cubicBezTo>
                    <a:cubicBezTo>
                      <a:pt x="14056" y="49106"/>
                      <a:pt x="1960" y="40105"/>
                      <a:pt x="55" y="27094"/>
                    </a:cubicBezTo>
                    <a:cubicBezTo>
                      <a:pt x="-1850" y="14083"/>
                      <a:pt x="7151" y="1986"/>
                      <a:pt x="20162" y="81"/>
                    </a:cubicBezTo>
                    <a:cubicBezTo>
                      <a:pt x="20371" y="53"/>
                      <a:pt x="20581" y="24"/>
                      <a:pt x="20791" y="-4"/>
                    </a:cubicBezTo>
                    <a:cubicBezTo>
                      <a:pt x="33649" y="-1690"/>
                      <a:pt x="45451" y="7339"/>
                      <a:pt x="47175" y="2018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26" name="Google Shape;2226;p13"/>
              <p:cNvSpPr/>
              <p:nvPr/>
            </p:nvSpPr>
            <p:spPr>
              <a:xfrm>
                <a:off x="6297315" y="3472797"/>
                <a:ext cx="3536" cy="7273"/>
              </a:xfrm>
              <a:custGeom>
                <a:rect b="b" l="l" r="r" t="t"/>
                <a:pathLst>
                  <a:path extrusionOk="0" h="7273" w="3536">
                    <a:moveTo>
                      <a:pt x="3081" y="3811"/>
                    </a:moveTo>
                    <a:cubicBezTo>
                      <a:pt x="2510" y="5811"/>
                      <a:pt x="1367" y="7240"/>
                      <a:pt x="605" y="7049"/>
                    </a:cubicBezTo>
                    <a:cubicBezTo>
                      <a:pt x="-157" y="6859"/>
                      <a:pt x="-443" y="5049"/>
                      <a:pt x="33" y="3049"/>
                    </a:cubicBezTo>
                    <a:cubicBezTo>
                      <a:pt x="509" y="1048"/>
                      <a:pt x="1652" y="-380"/>
                      <a:pt x="2510" y="-190"/>
                    </a:cubicBezTo>
                    <a:cubicBezTo>
                      <a:pt x="3367" y="1"/>
                      <a:pt x="3557" y="1810"/>
                      <a:pt x="3081" y="38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27" name="Google Shape;2227;p13"/>
              <p:cNvSpPr/>
              <p:nvPr/>
            </p:nvSpPr>
            <p:spPr>
              <a:xfrm>
                <a:off x="5748241" y="3270398"/>
                <a:ext cx="47817" cy="47815"/>
              </a:xfrm>
              <a:custGeom>
                <a:rect b="b" l="l" r="r" t="t"/>
                <a:pathLst>
                  <a:path extrusionOk="0" h="47815" w="47817">
                    <a:moveTo>
                      <a:pt x="47616" y="23711"/>
                    </a:moveTo>
                    <a:cubicBezTo>
                      <a:pt x="47606" y="36912"/>
                      <a:pt x="36900" y="47609"/>
                      <a:pt x="23699" y="47609"/>
                    </a:cubicBezTo>
                    <a:cubicBezTo>
                      <a:pt x="10497" y="47599"/>
                      <a:pt x="-209" y="36893"/>
                      <a:pt x="-200" y="23682"/>
                    </a:cubicBezTo>
                    <a:cubicBezTo>
                      <a:pt x="-190" y="10480"/>
                      <a:pt x="10516" y="-216"/>
                      <a:pt x="23718" y="-207"/>
                    </a:cubicBezTo>
                    <a:cubicBezTo>
                      <a:pt x="23975" y="-207"/>
                      <a:pt x="24222" y="-207"/>
                      <a:pt x="24470" y="-197"/>
                    </a:cubicBezTo>
                    <a:cubicBezTo>
                      <a:pt x="37443" y="60"/>
                      <a:pt x="47778" y="10737"/>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28" name="Google Shape;2228;p13"/>
              <p:cNvSpPr/>
              <p:nvPr/>
            </p:nvSpPr>
            <p:spPr>
              <a:xfrm>
                <a:off x="5757576" y="3281585"/>
                <a:ext cx="4206" cy="6960"/>
              </a:xfrm>
              <a:custGeom>
                <a:rect b="b" l="l" r="r" t="t"/>
                <a:pathLst>
                  <a:path extrusionOk="0" h="6960" w="4206">
                    <a:moveTo>
                      <a:pt x="3325" y="3856"/>
                    </a:moveTo>
                    <a:cubicBezTo>
                      <a:pt x="2467" y="5760"/>
                      <a:pt x="1134" y="6999"/>
                      <a:pt x="372" y="6713"/>
                    </a:cubicBezTo>
                    <a:cubicBezTo>
                      <a:pt x="-390" y="6427"/>
                      <a:pt x="-390" y="4522"/>
                      <a:pt x="372" y="2713"/>
                    </a:cubicBezTo>
                    <a:cubicBezTo>
                      <a:pt x="1134" y="903"/>
                      <a:pt x="2467" y="-526"/>
                      <a:pt x="3229" y="-145"/>
                    </a:cubicBezTo>
                    <a:cubicBezTo>
                      <a:pt x="3992" y="236"/>
                      <a:pt x="4468" y="1950"/>
                      <a:pt x="3325"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29" name="Google Shape;2229;p13"/>
              <p:cNvSpPr/>
              <p:nvPr/>
            </p:nvSpPr>
            <p:spPr>
              <a:xfrm>
                <a:off x="5704236" y="3252015"/>
                <a:ext cx="47818" cy="47815"/>
              </a:xfrm>
              <a:custGeom>
                <a:rect b="b" l="l" r="r" t="t"/>
                <a:pathLst>
                  <a:path extrusionOk="0" h="47815" w="47818">
                    <a:moveTo>
                      <a:pt x="47616" y="23710"/>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30" name="Google Shape;2230;p13"/>
              <p:cNvSpPr/>
              <p:nvPr/>
            </p:nvSpPr>
            <p:spPr>
              <a:xfrm>
                <a:off x="5713951" y="3263195"/>
                <a:ext cx="4050" cy="6967"/>
              </a:xfrm>
              <a:custGeom>
                <a:rect b="b" l="l" r="r" t="t"/>
                <a:pathLst>
                  <a:path extrusionOk="0" h="6967" w="4050">
                    <a:moveTo>
                      <a:pt x="3325" y="3863"/>
                    </a:moveTo>
                    <a:cubicBezTo>
                      <a:pt x="2467" y="5767"/>
                      <a:pt x="1134" y="7006"/>
                      <a:pt x="372" y="6720"/>
                    </a:cubicBezTo>
                    <a:cubicBezTo>
                      <a:pt x="-390" y="6434"/>
                      <a:pt x="-390" y="4529"/>
                      <a:pt x="372" y="2624"/>
                    </a:cubicBezTo>
                    <a:cubicBezTo>
                      <a:pt x="1134" y="719"/>
                      <a:pt x="2467" y="-519"/>
                      <a:pt x="3229" y="-138"/>
                    </a:cubicBezTo>
                    <a:cubicBezTo>
                      <a:pt x="3991" y="243"/>
                      <a:pt x="4087" y="1958"/>
                      <a:pt x="3325"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31" name="Google Shape;2231;p13"/>
              <p:cNvSpPr/>
              <p:nvPr/>
            </p:nvSpPr>
            <p:spPr>
              <a:xfrm>
                <a:off x="5616511" y="3202580"/>
                <a:ext cx="47817" cy="47815"/>
              </a:xfrm>
              <a:custGeom>
                <a:rect b="b" l="l" r="r" t="t"/>
                <a:pathLst>
                  <a:path extrusionOk="0" h="47815" w="47817">
                    <a:moveTo>
                      <a:pt x="47616" y="23711"/>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43" y="60"/>
                      <a:pt x="47778" y="10737"/>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32" name="Google Shape;2232;p13"/>
              <p:cNvSpPr/>
              <p:nvPr/>
            </p:nvSpPr>
            <p:spPr>
              <a:xfrm>
                <a:off x="5626226" y="3213764"/>
                <a:ext cx="4036" cy="6964"/>
              </a:xfrm>
              <a:custGeom>
                <a:rect b="b" l="l" r="r" t="t"/>
                <a:pathLst>
                  <a:path extrusionOk="0" h="6964" w="4036">
                    <a:moveTo>
                      <a:pt x="3229" y="3859"/>
                    </a:moveTo>
                    <a:cubicBezTo>
                      <a:pt x="2467" y="5764"/>
                      <a:pt x="1134" y="7002"/>
                      <a:pt x="372" y="6716"/>
                    </a:cubicBezTo>
                    <a:cubicBezTo>
                      <a:pt x="-390" y="6431"/>
                      <a:pt x="-390" y="4621"/>
                      <a:pt x="372" y="2716"/>
                    </a:cubicBezTo>
                    <a:cubicBezTo>
                      <a:pt x="1134" y="811"/>
                      <a:pt x="2467" y="-523"/>
                      <a:pt x="3229" y="-142"/>
                    </a:cubicBezTo>
                    <a:cubicBezTo>
                      <a:pt x="3991" y="239"/>
                      <a:pt x="4087" y="1668"/>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33" name="Google Shape;2233;p13"/>
              <p:cNvSpPr/>
              <p:nvPr/>
            </p:nvSpPr>
            <p:spPr>
              <a:xfrm>
                <a:off x="5659373" y="3229155"/>
                <a:ext cx="47817" cy="47815"/>
              </a:xfrm>
              <a:custGeom>
                <a:rect b="b" l="l" r="r" t="t"/>
                <a:pathLst>
                  <a:path extrusionOk="0" h="47815" w="47817">
                    <a:moveTo>
                      <a:pt x="47616" y="23710"/>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15" y="-45"/>
                      <a:pt x="47778" y="10575"/>
                      <a:pt x="47616" y="23510"/>
                    </a:cubicBezTo>
                    <a:cubicBezTo>
                      <a:pt x="47616" y="23577"/>
                      <a:pt x="47616" y="23644"/>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34" name="Google Shape;2234;p13"/>
              <p:cNvSpPr/>
              <p:nvPr/>
            </p:nvSpPr>
            <p:spPr>
              <a:xfrm>
                <a:off x="5669089" y="3240145"/>
                <a:ext cx="4050" cy="6965"/>
              </a:xfrm>
              <a:custGeom>
                <a:rect b="b" l="l" r="r" t="t"/>
                <a:pathLst>
                  <a:path extrusionOk="0" h="6965" w="4050">
                    <a:moveTo>
                      <a:pt x="3324" y="3863"/>
                    </a:moveTo>
                    <a:cubicBezTo>
                      <a:pt x="2467" y="5672"/>
                      <a:pt x="1134" y="7006"/>
                      <a:pt x="372" y="6720"/>
                    </a:cubicBezTo>
                    <a:cubicBezTo>
                      <a:pt x="-390" y="6434"/>
                      <a:pt x="-390" y="4529"/>
                      <a:pt x="372" y="2624"/>
                    </a:cubicBezTo>
                    <a:cubicBezTo>
                      <a:pt x="1134" y="719"/>
                      <a:pt x="2467" y="-519"/>
                      <a:pt x="3229" y="-138"/>
                    </a:cubicBezTo>
                    <a:cubicBezTo>
                      <a:pt x="3991" y="243"/>
                      <a:pt x="4087" y="2148"/>
                      <a:pt x="3324"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35" name="Google Shape;2235;p13"/>
              <p:cNvSpPr/>
              <p:nvPr/>
            </p:nvSpPr>
            <p:spPr>
              <a:xfrm>
                <a:off x="5569743" y="3179816"/>
                <a:ext cx="47818" cy="47815"/>
              </a:xfrm>
              <a:custGeom>
                <a:rect b="b" l="l" r="r" t="t"/>
                <a:pathLst>
                  <a:path extrusionOk="0" h="47815" w="47818">
                    <a:moveTo>
                      <a:pt x="47616" y="23710"/>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8"/>
                    </a:cubicBezTo>
                    <a:cubicBezTo>
                      <a:pt x="37462" y="12"/>
                      <a:pt x="47825"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36" name="Google Shape;2236;p13"/>
              <p:cNvSpPr/>
              <p:nvPr/>
            </p:nvSpPr>
            <p:spPr>
              <a:xfrm>
                <a:off x="5579458" y="3191024"/>
                <a:ext cx="4036" cy="6939"/>
              </a:xfrm>
              <a:custGeom>
                <a:rect b="b" l="l" r="r" t="t"/>
                <a:pathLst>
                  <a:path extrusionOk="0" h="6939" w="4036">
                    <a:moveTo>
                      <a:pt x="3229" y="3834"/>
                    </a:moveTo>
                    <a:cubicBezTo>
                      <a:pt x="2467" y="5739"/>
                      <a:pt x="1134" y="6978"/>
                      <a:pt x="372" y="6692"/>
                    </a:cubicBezTo>
                    <a:cubicBezTo>
                      <a:pt x="-390" y="6406"/>
                      <a:pt x="-390" y="4597"/>
                      <a:pt x="372" y="2691"/>
                    </a:cubicBezTo>
                    <a:cubicBezTo>
                      <a:pt x="1134" y="786"/>
                      <a:pt x="2467" y="-452"/>
                      <a:pt x="3229" y="-166"/>
                    </a:cubicBezTo>
                    <a:cubicBezTo>
                      <a:pt x="3991" y="120"/>
                      <a:pt x="4087" y="1930"/>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37" name="Google Shape;2237;p13"/>
              <p:cNvSpPr/>
              <p:nvPr/>
            </p:nvSpPr>
            <p:spPr>
              <a:xfrm>
                <a:off x="5525737" y="3156765"/>
                <a:ext cx="47628" cy="47625"/>
              </a:xfrm>
              <a:custGeom>
                <a:rect b="b" l="l" r="r" t="t"/>
                <a:pathLst>
                  <a:path extrusionOk="0" h="47625" w="47628">
                    <a:moveTo>
                      <a:pt x="47426" y="23711"/>
                    </a:moveTo>
                    <a:cubicBezTo>
                      <a:pt x="47368" y="36865"/>
                      <a:pt x="36653" y="47476"/>
                      <a:pt x="23508" y="47418"/>
                    </a:cubicBezTo>
                    <a:cubicBezTo>
                      <a:pt x="10354" y="47352"/>
                      <a:pt x="-257" y="36646"/>
                      <a:pt x="-199" y="23492"/>
                    </a:cubicBezTo>
                    <a:cubicBezTo>
                      <a:pt x="-142" y="10347"/>
                      <a:pt x="10573" y="-273"/>
                      <a:pt x="23718" y="-207"/>
                    </a:cubicBezTo>
                    <a:cubicBezTo>
                      <a:pt x="23937" y="-207"/>
                      <a:pt x="24156" y="-207"/>
                      <a:pt x="24375" y="-197"/>
                    </a:cubicBezTo>
                    <a:cubicBezTo>
                      <a:pt x="37329" y="60"/>
                      <a:pt x="47635" y="10757"/>
                      <a:pt x="4742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38" name="Google Shape;2238;p13"/>
              <p:cNvSpPr/>
              <p:nvPr/>
            </p:nvSpPr>
            <p:spPr>
              <a:xfrm>
                <a:off x="5535226" y="3167878"/>
                <a:ext cx="4168" cy="7035"/>
              </a:xfrm>
              <a:custGeom>
                <a:rect b="b" l="l" r="r" t="t"/>
                <a:pathLst>
                  <a:path extrusionOk="0" h="7035" w="4168">
                    <a:moveTo>
                      <a:pt x="3361" y="3930"/>
                    </a:moveTo>
                    <a:cubicBezTo>
                      <a:pt x="2504" y="5835"/>
                      <a:pt x="1265" y="7073"/>
                      <a:pt x="408" y="6787"/>
                    </a:cubicBezTo>
                    <a:cubicBezTo>
                      <a:pt x="-449" y="6502"/>
                      <a:pt x="-354" y="4597"/>
                      <a:pt x="408" y="2692"/>
                    </a:cubicBezTo>
                    <a:cubicBezTo>
                      <a:pt x="1170" y="787"/>
                      <a:pt x="2599" y="-452"/>
                      <a:pt x="3361" y="-166"/>
                    </a:cubicBezTo>
                    <a:cubicBezTo>
                      <a:pt x="4123" y="120"/>
                      <a:pt x="4218" y="2025"/>
                      <a:pt x="3361"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39" name="Google Shape;2239;p13"/>
              <p:cNvSpPr/>
              <p:nvPr/>
            </p:nvSpPr>
            <p:spPr>
              <a:xfrm>
                <a:off x="5480112" y="3136191"/>
                <a:ext cx="47817" cy="47815"/>
              </a:xfrm>
              <a:custGeom>
                <a:rect b="b" l="l" r="r" t="t"/>
                <a:pathLst>
                  <a:path extrusionOk="0" h="47815" w="47817">
                    <a:moveTo>
                      <a:pt x="47616" y="23711"/>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7"/>
                    </a:cubicBezTo>
                    <a:cubicBezTo>
                      <a:pt x="37443" y="60"/>
                      <a:pt x="47778" y="10737"/>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40" name="Google Shape;2240;p13"/>
              <p:cNvSpPr/>
              <p:nvPr/>
            </p:nvSpPr>
            <p:spPr>
              <a:xfrm>
                <a:off x="5489828" y="3147375"/>
                <a:ext cx="4192" cy="6964"/>
              </a:xfrm>
              <a:custGeom>
                <a:rect b="b" l="l" r="r" t="t"/>
                <a:pathLst>
                  <a:path extrusionOk="0" h="6964" w="4192">
                    <a:moveTo>
                      <a:pt x="3229" y="3859"/>
                    </a:moveTo>
                    <a:cubicBezTo>
                      <a:pt x="2467" y="5764"/>
                      <a:pt x="1134" y="7002"/>
                      <a:pt x="372" y="6716"/>
                    </a:cubicBezTo>
                    <a:cubicBezTo>
                      <a:pt x="-390" y="6431"/>
                      <a:pt x="-390" y="4621"/>
                      <a:pt x="372" y="2716"/>
                    </a:cubicBezTo>
                    <a:cubicBezTo>
                      <a:pt x="1134" y="811"/>
                      <a:pt x="2563" y="-523"/>
                      <a:pt x="3325" y="-142"/>
                    </a:cubicBezTo>
                    <a:cubicBezTo>
                      <a:pt x="4087" y="239"/>
                      <a:pt x="4372" y="1954"/>
                      <a:pt x="3229" y="3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41" name="Google Shape;2241;p13"/>
              <p:cNvSpPr/>
              <p:nvPr/>
            </p:nvSpPr>
            <p:spPr>
              <a:xfrm>
                <a:off x="5436393" y="3112569"/>
                <a:ext cx="47626" cy="47625"/>
              </a:xfrm>
              <a:custGeom>
                <a:rect b="b" l="l" r="r" t="t"/>
                <a:pathLst>
                  <a:path extrusionOk="0" h="47625" w="47626">
                    <a:moveTo>
                      <a:pt x="47425" y="23615"/>
                    </a:moveTo>
                    <a:cubicBezTo>
                      <a:pt x="47416" y="36769"/>
                      <a:pt x="36748" y="47418"/>
                      <a:pt x="23603" y="47418"/>
                    </a:cubicBezTo>
                    <a:cubicBezTo>
                      <a:pt x="10449" y="47409"/>
                      <a:pt x="-209" y="36741"/>
                      <a:pt x="-200" y="23587"/>
                    </a:cubicBezTo>
                    <a:cubicBezTo>
                      <a:pt x="-190" y="10442"/>
                      <a:pt x="10478" y="-216"/>
                      <a:pt x="23622" y="-207"/>
                    </a:cubicBezTo>
                    <a:cubicBezTo>
                      <a:pt x="23879" y="-207"/>
                      <a:pt x="24127" y="-207"/>
                      <a:pt x="24375" y="-197"/>
                    </a:cubicBezTo>
                    <a:cubicBezTo>
                      <a:pt x="37262" y="-45"/>
                      <a:pt x="47587" y="10528"/>
                      <a:pt x="47425" y="23415"/>
                    </a:cubicBezTo>
                    <a:cubicBezTo>
                      <a:pt x="47425" y="23482"/>
                      <a:pt x="47425" y="23549"/>
                      <a:pt x="47425"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42" name="Google Shape;2242;p13"/>
              <p:cNvSpPr/>
              <p:nvPr/>
            </p:nvSpPr>
            <p:spPr>
              <a:xfrm>
                <a:off x="5445916" y="3123682"/>
                <a:ext cx="4134" cy="7032"/>
              </a:xfrm>
              <a:custGeom>
                <a:rect b="b" l="l" r="r" t="t"/>
                <a:pathLst>
                  <a:path extrusionOk="0" h="7032" w="4134">
                    <a:moveTo>
                      <a:pt x="3327" y="3930"/>
                    </a:moveTo>
                    <a:cubicBezTo>
                      <a:pt x="2565" y="5739"/>
                      <a:pt x="1231" y="7073"/>
                      <a:pt x="374" y="6787"/>
                    </a:cubicBezTo>
                    <a:cubicBezTo>
                      <a:pt x="-483" y="6501"/>
                      <a:pt x="-293" y="4597"/>
                      <a:pt x="374" y="2691"/>
                    </a:cubicBezTo>
                    <a:cubicBezTo>
                      <a:pt x="1041" y="787"/>
                      <a:pt x="2565" y="-452"/>
                      <a:pt x="3327" y="-166"/>
                    </a:cubicBezTo>
                    <a:cubicBezTo>
                      <a:pt x="4089" y="120"/>
                      <a:pt x="4184" y="2025"/>
                      <a:pt x="3327"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43" name="Google Shape;2243;p13"/>
              <p:cNvSpPr/>
              <p:nvPr/>
            </p:nvSpPr>
            <p:spPr>
              <a:xfrm>
                <a:off x="5397436" y="3081041"/>
                <a:ext cx="47818" cy="47815"/>
              </a:xfrm>
              <a:custGeom>
                <a:rect b="b" l="l" r="r" t="t"/>
                <a:pathLst>
                  <a:path extrusionOk="0" h="47815" w="47818">
                    <a:moveTo>
                      <a:pt x="47616" y="23711"/>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44" name="Google Shape;2244;p13"/>
              <p:cNvSpPr/>
              <p:nvPr/>
            </p:nvSpPr>
            <p:spPr>
              <a:xfrm>
                <a:off x="5407151" y="3092249"/>
                <a:ext cx="4095" cy="6964"/>
              </a:xfrm>
              <a:custGeom>
                <a:rect b="b" l="l" r="r" t="t"/>
                <a:pathLst>
                  <a:path extrusionOk="0" h="6964" w="4095">
                    <a:moveTo>
                      <a:pt x="3324" y="3835"/>
                    </a:moveTo>
                    <a:cubicBezTo>
                      <a:pt x="2467" y="5740"/>
                      <a:pt x="1134" y="7073"/>
                      <a:pt x="372" y="6692"/>
                    </a:cubicBezTo>
                    <a:cubicBezTo>
                      <a:pt x="-390" y="6311"/>
                      <a:pt x="-390" y="4597"/>
                      <a:pt x="372" y="2692"/>
                    </a:cubicBezTo>
                    <a:cubicBezTo>
                      <a:pt x="1134" y="787"/>
                      <a:pt x="2563" y="-452"/>
                      <a:pt x="3324" y="-166"/>
                    </a:cubicBezTo>
                    <a:cubicBezTo>
                      <a:pt x="4087" y="120"/>
                      <a:pt x="4087" y="1930"/>
                      <a:pt x="3324"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45" name="Google Shape;2245;p13"/>
              <p:cNvSpPr/>
              <p:nvPr/>
            </p:nvSpPr>
            <p:spPr>
              <a:xfrm>
                <a:off x="5360860" y="3052847"/>
                <a:ext cx="47818" cy="47815"/>
              </a:xfrm>
              <a:custGeom>
                <a:rect b="b" l="l" r="r" t="t"/>
                <a:pathLst>
                  <a:path extrusionOk="0" h="47815" w="47818">
                    <a:moveTo>
                      <a:pt x="47616" y="23711"/>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46" name="Google Shape;2246;p13"/>
              <p:cNvSpPr/>
              <p:nvPr/>
            </p:nvSpPr>
            <p:spPr>
              <a:xfrm>
                <a:off x="5368289" y="3063960"/>
                <a:ext cx="4036" cy="6964"/>
              </a:xfrm>
              <a:custGeom>
                <a:rect b="b" l="l" r="r" t="t"/>
                <a:pathLst>
                  <a:path extrusionOk="0" h="6964" w="4036">
                    <a:moveTo>
                      <a:pt x="3229" y="3835"/>
                    </a:moveTo>
                    <a:cubicBezTo>
                      <a:pt x="2467" y="5740"/>
                      <a:pt x="1134" y="7073"/>
                      <a:pt x="372" y="6692"/>
                    </a:cubicBezTo>
                    <a:cubicBezTo>
                      <a:pt x="-390" y="6311"/>
                      <a:pt x="-390" y="4597"/>
                      <a:pt x="372" y="2692"/>
                    </a:cubicBezTo>
                    <a:cubicBezTo>
                      <a:pt x="1134" y="787"/>
                      <a:pt x="2467" y="-452"/>
                      <a:pt x="3229" y="-166"/>
                    </a:cubicBezTo>
                    <a:cubicBezTo>
                      <a:pt x="3992" y="120"/>
                      <a:pt x="4087"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47" name="Google Shape;2247;p13"/>
              <p:cNvSpPr/>
              <p:nvPr/>
            </p:nvSpPr>
            <p:spPr>
              <a:xfrm>
                <a:off x="5325807" y="3014271"/>
                <a:ext cx="47817" cy="47815"/>
              </a:xfrm>
              <a:custGeom>
                <a:rect b="b" l="l" r="r" t="t"/>
                <a:pathLst>
                  <a:path extrusionOk="0" h="47815" w="47817">
                    <a:moveTo>
                      <a:pt x="47616" y="23710"/>
                    </a:moveTo>
                    <a:cubicBezTo>
                      <a:pt x="47606" y="36912"/>
                      <a:pt x="36900" y="47609"/>
                      <a:pt x="23699" y="47609"/>
                    </a:cubicBezTo>
                    <a:cubicBezTo>
                      <a:pt x="10497" y="47599"/>
                      <a:pt x="-209" y="36893"/>
                      <a:pt x="-200" y="23682"/>
                    </a:cubicBezTo>
                    <a:cubicBezTo>
                      <a:pt x="-190" y="10480"/>
                      <a:pt x="10516" y="-216"/>
                      <a:pt x="23718" y="-207"/>
                    </a:cubicBezTo>
                    <a:cubicBezTo>
                      <a:pt x="23975" y="-207"/>
                      <a:pt x="24223" y="-207"/>
                      <a:pt x="24470" y="-198"/>
                    </a:cubicBezTo>
                    <a:cubicBezTo>
                      <a:pt x="37443" y="60"/>
                      <a:pt x="47778" y="10737"/>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48" name="Google Shape;2248;p13"/>
              <p:cNvSpPr/>
              <p:nvPr/>
            </p:nvSpPr>
            <p:spPr>
              <a:xfrm>
                <a:off x="5332856" y="3025384"/>
                <a:ext cx="4132" cy="6939"/>
              </a:xfrm>
              <a:custGeom>
                <a:rect b="b" l="l" r="r" t="t"/>
                <a:pathLst>
                  <a:path extrusionOk="0" h="6939" w="4132">
                    <a:moveTo>
                      <a:pt x="3325" y="3835"/>
                    </a:moveTo>
                    <a:cubicBezTo>
                      <a:pt x="2467" y="5739"/>
                      <a:pt x="1134" y="6978"/>
                      <a:pt x="372" y="6692"/>
                    </a:cubicBezTo>
                    <a:cubicBezTo>
                      <a:pt x="-390" y="6406"/>
                      <a:pt x="-390" y="4597"/>
                      <a:pt x="372" y="2691"/>
                    </a:cubicBezTo>
                    <a:cubicBezTo>
                      <a:pt x="1134" y="787"/>
                      <a:pt x="2563" y="-452"/>
                      <a:pt x="3325" y="-166"/>
                    </a:cubicBezTo>
                    <a:cubicBezTo>
                      <a:pt x="4087" y="120"/>
                      <a:pt x="4182" y="1930"/>
                      <a:pt x="3325"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49" name="Google Shape;2249;p13"/>
              <p:cNvSpPr/>
              <p:nvPr/>
            </p:nvSpPr>
            <p:spPr>
              <a:xfrm>
                <a:off x="5293613" y="2973494"/>
                <a:ext cx="47818" cy="47815"/>
              </a:xfrm>
              <a:custGeom>
                <a:rect b="b" l="l" r="r" t="t"/>
                <a:pathLst>
                  <a:path extrusionOk="0" h="47815" w="47818">
                    <a:moveTo>
                      <a:pt x="47616" y="23720"/>
                    </a:moveTo>
                    <a:cubicBezTo>
                      <a:pt x="47606" y="36922"/>
                      <a:pt x="36900" y="47618"/>
                      <a:pt x="23689" y="47609"/>
                    </a:cubicBezTo>
                    <a:cubicBezTo>
                      <a:pt x="10487" y="47609"/>
                      <a:pt x="-209" y="36893"/>
                      <a:pt x="-200" y="23691"/>
                    </a:cubicBezTo>
                    <a:cubicBezTo>
                      <a:pt x="-190" y="10490"/>
                      <a:pt x="10516" y="-216"/>
                      <a:pt x="23727" y="-207"/>
                    </a:cubicBezTo>
                    <a:cubicBezTo>
                      <a:pt x="24003" y="-207"/>
                      <a:pt x="24289" y="-197"/>
                      <a:pt x="24565" y="-188"/>
                    </a:cubicBezTo>
                    <a:cubicBezTo>
                      <a:pt x="37500" y="22"/>
                      <a:pt x="47825" y="10680"/>
                      <a:pt x="47616" y="23615"/>
                    </a:cubicBezTo>
                    <a:cubicBezTo>
                      <a:pt x="47616" y="23653"/>
                      <a:pt x="47616" y="23682"/>
                      <a:pt x="47616" y="237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50" name="Google Shape;2250;p13"/>
              <p:cNvSpPr/>
              <p:nvPr/>
            </p:nvSpPr>
            <p:spPr>
              <a:xfrm>
                <a:off x="5300376" y="2984589"/>
                <a:ext cx="4206" cy="6967"/>
              </a:xfrm>
              <a:custGeom>
                <a:rect b="b" l="l" r="r" t="t"/>
                <a:pathLst>
                  <a:path extrusionOk="0" h="6967" w="4206">
                    <a:moveTo>
                      <a:pt x="3325" y="3863"/>
                    </a:moveTo>
                    <a:cubicBezTo>
                      <a:pt x="2467" y="5767"/>
                      <a:pt x="1134" y="7006"/>
                      <a:pt x="372" y="6720"/>
                    </a:cubicBezTo>
                    <a:cubicBezTo>
                      <a:pt x="-390" y="6434"/>
                      <a:pt x="-390" y="4529"/>
                      <a:pt x="372" y="2624"/>
                    </a:cubicBezTo>
                    <a:cubicBezTo>
                      <a:pt x="1134" y="719"/>
                      <a:pt x="2467" y="-519"/>
                      <a:pt x="3229" y="-138"/>
                    </a:cubicBezTo>
                    <a:cubicBezTo>
                      <a:pt x="3992" y="243"/>
                      <a:pt x="4468" y="2243"/>
                      <a:pt x="3325"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51" name="Google Shape;2251;p13"/>
              <p:cNvSpPr/>
              <p:nvPr/>
            </p:nvSpPr>
            <p:spPr>
              <a:xfrm>
                <a:off x="5261704" y="2926355"/>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59"/>
                      <a:pt x="23623" y="-207"/>
                    </a:cubicBezTo>
                    <a:cubicBezTo>
                      <a:pt x="23908" y="-207"/>
                      <a:pt x="24184" y="-207"/>
                      <a:pt x="24470" y="-197"/>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52" name="Google Shape;2252;p13"/>
              <p:cNvSpPr/>
              <p:nvPr/>
            </p:nvSpPr>
            <p:spPr>
              <a:xfrm>
                <a:off x="5268717" y="2937373"/>
                <a:ext cx="4168" cy="6964"/>
              </a:xfrm>
              <a:custGeom>
                <a:rect b="b" l="l" r="r" t="t"/>
                <a:pathLst>
                  <a:path extrusionOk="0" h="6964" w="4168">
                    <a:moveTo>
                      <a:pt x="3361" y="3930"/>
                    </a:moveTo>
                    <a:cubicBezTo>
                      <a:pt x="2504" y="5739"/>
                      <a:pt x="1265" y="7073"/>
                      <a:pt x="408" y="6692"/>
                    </a:cubicBezTo>
                    <a:cubicBezTo>
                      <a:pt x="-449" y="6311"/>
                      <a:pt x="-354" y="4597"/>
                      <a:pt x="408" y="2691"/>
                    </a:cubicBezTo>
                    <a:cubicBezTo>
                      <a:pt x="1170" y="787"/>
                      <a:pt x="2599" y="-452"/>
                      <a:pt x="3361" y="-166"/>
                    </a:cubicBezTo>
                    <a:cubicBezTo>
                      <a:pt x="4123" y="120"/>
                      <a:pt x="4218" y="1834"/>
                      <a:pt x="3361"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53" name="Google Shape;2253;p13"/>
              <p:cNvSpPr/>
              <p:nvPr/>
            </p:nvSpPr>
            <p:spPr>
              <a:xfrm>
                <a:off x="6331008" y="3475510"/>
                <a:ext cx="47626" cy="47777"/>
              </a:xfrm>
              <a:custGeom>
                <a:rect b="b" l="l" r="r" t="t"/>
                <a:pathLst>
                  <a:path extrusionOk="0" h="47777" w="47626">
                    <a:moveTo>
                      <a:pt x="6059" y="7669"/>
                    </a:moveTo>
                    <a:cubicBezTo>
                      <a:pt x="-2827" y="17366"/>
                      <a:pt x="-2170" y="32425"/>
                      <a:pt x="7517" y="41312"/>
                    </a:cubicBezTo>
                    <a:cubicBezTo>
                      <a:pt x="17213" y="50199"/>
                      <a:pt x="32282" y="49542"/>
                      <a:pt x="41168" y="39855"/>
                    </a:cubicBezTo>
                    <a:cubicBezTo>
                      <a:pt x="50055" y="30158"/>
                      <a:pt x="49398" y="15099"/>
                      <a:pt x="39702" y="6212"/>
                    </a:cubicBezTo>
                    <a:cubicBezTo>
                      <a:pt x="39540" y="6060"/>
                      <a:pt x="39378" y="5907"/>
                      <a:pt x="39206" y="5765"/>
                    </a:cubicBezTo>
                    <a:cubicBezTo>
                      <a:pt x="29567" y="-2865"/>
                      <a:pt x="14746" y="-2046"/>
                      <a:pt x="6117" y="7603"/>
                    </a:cubicBezTo>
                    <a:cubicBezTo>
                      <a:pt x="6097" y="7622"/>
                      <a:pt x="6078" y="7651"/>
                      <a:pt x="6059" y="766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54" name="Google Shape;2254;p13"/>
              <p:cNvSpPr/>
              <p:nvPr/>
            </p:nvSpPr>
            <p:spPr>
              <a:xfrm>
                <a:off x="6368044" y="3497445"/>
                <a:ext cx="3501" cy="7125"/>
              </a:xfrm>
              <a:custGeom>
                <a:rect b="b" l="l" r="r" t="t"/>
                <a:pathLst>
                  <a:path extrusionOk="0" h="7125" w="3501">
                    <a:moveTo>
                      <a:pt x="265" y="2880"/>
                    </a:moveTo>
                    <a:cubicBezTo>
                      <a:pt x="-401" y="4784"/>
                      <a:pt x="-306" y="6594"/>
                      <a:pt x="265" y="6880"/>
                    </a:cubicBezTo>
                    <a:cubicBezTo>
                      <a:pt x="837" y="7166"/>
                      <a:pt x="2266" y="5832"/>
                      <a:pt x="2837" y="3927"/>
                    </a:cubicBezTo>
                    <a:cubicBezTo>
                      <a:pt x="3409" y="2022"/>
                      <a:pt x="3504" y="117"/>
                      <a:pt x="2837" y="-168"/>
                    </a:cubicBezTo>
                    <a:cubicBezTo>
                      <a:pt x="2170" y="-454"/>
                      <a:pt x="1027"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55" name="Google Shape;2255;p13"/>
              <p:cNvSpPr/>
              <p:nvPr/>
            </p:nvSpPr>
            <p:spPr>
              <a:xfrm>
                <a:off x="6368584" y="3492501"/>
                <a:ext cx="47627" cy="47703"/>
              </a:xfrm>
              <a:custGeom>
                <a:rect b="b" l="l" r="r" t="t"/>
                <a:pathLst>
                  <a:path extrusionOk="0" h="47703" w="47627">
                    <a:moveTo>
                      <a:pt x="6108" y="7538"/>
                    </a:moveTo>
                    <a:cubicBezTo>
                      <a:pt x="-2808" y="17206"/>
                      <a:pt x="-2198" y="32274"/>
                      <a:pt x="7470" y="41190"/>
                    </a:cubicBezTo>
                    <a:cubicBezTo>
                      <a:pt x="17138" y="50105"/>
                      <a:pt x="32196" y="49495"/>
                      <a:pt x="41112" y="39827"/>
                    </a:cubicBezTo>
                    <a:cubicBezTo>
                      <a:pt x="50037" y="30160"/>
                      <a:pt x="49427" y="15091"/>
                      <a:pt x="39759" y="6176"/>
                    </a:cubicBezTo>
                    <a:cubicBezTo>
                      <a:pt x="39588" y="6023"/>
                      <a:pt x="39426" y="5880"/>
                      <a:pt x="39255" y="5728"/>
                    </a:cubicBezTo>
                    <a:cubicBezTo>
                      <a:pt x="29577" y="-2844"/>
                      <a:pt x="14804" y="-2035"/>
                      <a:pt x="6108" y="75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56" name="Google Shape;2256;p13"/>
              <p:cNvSpPr/>
              <p:nvPr/>
            </p:nvSpPr>
            <p:spPr>
              <a:xfrm>
                <a:off x="6405668" y="3514284"/>
                <a:ext cx="3597" cy="7241"/>
              </a:xfrm>
              <a:custGeom>
                <a:rect b="b" l="l" r="r" t="t"/>
                <a:pathLst>
                  <a:path extrusionOk="0" h="7241" w="3597">
                    <a:moveTo>
                      <a:pt x="265" y="2900"/>
                    </a:moveTo>
                    <a:cubicBezTo>
                      <a:pt x="-401" y="4900"/>
                      <a:pt x="-306" y="6710"/>
                      <a:pt x="265" y="6996"/>
                    </a:cubicBezTo>
                    <a:cubicBezTo>
                      <a:pt x="837" y="7282"/>
                      <a:pt x="2266" y="5948"/>
                      <a:pt x="2932" y="3948"/>
                    </a:cubicBezTo>
                    <a:cubicBezTo>
                      <a:pt x="3599" y="1947"/>
                      <a:pt x="3504" y="233"/>
                      <a:pt x="2932" y="-148"/>
                    </a:cubicBezTo>
                    <a:cubicBezTo>
                      <a:pt x="2361" y="-529"/>
                      <a:pt x="932" y="995"/>
                      <a:pt x="265" y="29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57" name="Google Shape;2257;p13"/>
              <p:cNvSpPr/>
              <p:nvPr/>
            </p:nvSpPr>
            <p:spPr>
              <a:xfrm>
                <a:off x="6405736" y="3502517"/>
                <a:ext cx="47819" cy="48009"/>
              </a:xfrm>
              <a:custGeom>
                <a:rect b="b" l="l" r="r" t="t"/>
                <a:pathLst>
                  <a:path extrusionOk="0" h="48009" w="47819">
                    <a:moveTo>
                      <a:pt x="6198" y="7618"/>
                    </a:moveTo>
                    <a:cubicBezTo>
                      <a:pt x="-2793" y="17286"/>
                      <a:pt x="-2241" y="32422"/>
                      <a:pt x="7437" y="41404"/>
                    </a:cubicBezTo>
                    <a:cubicBezTo>
                      <a:pt x="17104" y="50395"/>
                      <a:pt x="32230" y="49843"/>
                      <a:pt x="41222" y="40175"/>
                    </a:cubicBezTo>
                    <a:cubicBezTo>
                      <a:pt x="50213" y="30498"/>
                      <a:pt x="49661" y="15372"/>
                      <a:pt x="39983" y="6380"/>
                    </a:cubicBezTo>
                    <a:cubicBezTo>
                      <a:pt x="39774" y="6190"/>
                      <a:pt x="39564" y="5999"/>
                      <a:pt x="39345" y="5809"/>
                    </a:cubicBezTo>
                    <a:cubicBezTo>
                      <a:pt x="29725" y="-2850"/>
                      <a:pt x="14914" y="-2069"/>
                      <a:pt x="6255" y="7552"/>
                    </a:cubicBezTo>
                    <a:cubicBezTo>
                      <a:pt x="6236" y="7580"/>
                      <a:pt x="6217" y="7599"/>
                      <a:pt x="6198" y="76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58" name="Google Shape;2258;p13"/>
              <p:cNvSpPr/>
              <p:nvPr/>
            </p:nvSpPr>
            <p:spPr>
              <a:xfrm>
                <a:off x="6442911" y="3524378"/>
                <a:ext cx="3597" cy="7243"/>
              </a:xfrm>
              <a:custGeom>
                <a:rect b="b" l="l" r="r" t="t"/>
                <a:pathLst>
                  <a:path extrusionOk="0" h="7243" w="3597">
                    <a:moveTo>
                      <a:pt x="265" y="2903"/>
                    </a:moveTo>
                    <a:cubicBezTo>
                      <a:pt x="-401" y="4808"/>
                      <a:pt x="-306" y="6713"/>
                      <a:pt x="265" y="6999"/>
                    </a:cubicBezTo>
                    <a:cubicBezTo>
                      <a:pt x="837" y="7284"/>
                      <a:pt x="2266" y="5951"/>
                      <a:pt x="2932" y="3950"/>
                    </a:cubicBezTo>
                    <a:cubicBezTo>
                      <a:pt x="3599" y="1950"/>
                      <a:pt x="3504" y="236"/>
                      <a:pt x="2932" y="-145"/>
                    </a:cubicBezTo>
                    <a:cubicBezTo>
                      <a:pt x="2361" y="-526"/>
                      <a:pt x="932" y="902"/>
                      <a:pt x="265" y="29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59" name="Google Shape;2259;p13"/>
              <p:cNvSpPr/>
              <p:nvPr/>
            </p:nvSpPr>
            <p:spPr>
              <a:xfrm>
                <a:off x="6450027" y="3511456"/>
                <a:ext cx="47819" cy="47928"/>
              </a:xfrm>
              <a:custGeom>
                <a:rect b="b" l="l" r="r" t="t"/>
                <a:pathLst>
                  <a:path extrusionOk="0" h="47928" w="47819">
                    <a:moveTo>
                      <a:pt x="6198" y="7538"/>
                    </a:moveTo>
                    <a:cubicBezTo>
                      <a:pt x="-2793" y="17206"/>
                      <a:pt x="-2241" y="32341"/>
                      <a:pt x="7436" y="41323"/>
                    </a:cubicBezTo>
                    <a:cubicBezTo>
                      <a:pt x="17104" y="50315"/>
                      <a:pt x="32230" y="49762"/>
                      <a:pt x="41222" y="40094"/>
                    </a:cubicBezTo>
                    <a:cubicBezTo>
                      <a:pt x="50213" y="30417"/>
                      <a:pt x="49661" y="15291"/>
                      <a:pt x="39983" y="6300"/>
                    </a:cubicBezTo>
                    <a:cubicBezTo>
                      <a:pt x="39774" y="6109"/>
                      <a:pt x="39564" y="5919"/>
                      <a:pt x="39345" y="5728"/>
                    </a:cubicBezTo>
                    <a:cubicBezTo>
                      <a:pt x="29668" y="-2844"/>
                      <a:pt x="14885" y="-2035"/>
                      <a:pt x="6198" y="75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60" name="Google Shape;2260;p13"/>
              <p:cNvSpPr/>
              <p:nvPr/>
            </p:nvSpPr>
            <p:spPr>
              <a:xfrm>
                <a:off x="6487012" y="3533239"/>
                <a:ext cx="3596" cy="7241"/>
              </a:xfrm>
              <a:custGeom>
                <a:rect b="b" l="l" r="r" t="t"/>
                <a:pathLst>
                  <a:path extrusionOk="0" h="7241" w="3596">
                    <a:moveTo>
                      <a:pt x="265" y="2900"/>
                    </a:moveTo>
                    <a:cubicBezTo>
                      <a:pt x="-401" y="4805"/>
                      <a:pt x="-306" y="6710"/>
                      <a:pt x="265" y="6996"/>
                    </a:cubicBezTo>
                    <a:cubicBezTo>
                      <a:pt x="837" y="7281"/>
                      <a:pt x="2266" y="5948"/>
                      <a:pt x="2932" y="3948"/>
                    </a:cubicBezTo>
                    <a:cubicBezTo>
                      <a:pt x="3599" y="1947"/>
                      <a:pt x="3504" y="233"/>
                      <a:pt x="2932" y="-148"/>
                    </a:cubicBezTo>
                    <a:cubicBezTo>
                      <a:pt x="2361" y="-529"/>
                      <a:pt x="932" y="995"/>
                      <a:pt x="265" y="29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61" name="Google Shape;2261;p13"/>
              <p:cNvSpPr/>
              <p:nvPr/>
            </p:nvSpPr>
            <p:spPr>
              <a:xfrm>
                <a:off x="6498218" y="3527463"/>
                <a:ext cx="47816" cy="47931"/>
              </a:xfrm>
              <a:custGeom>
                <a:rect b="b" l="l" r="r" t="t"/>
                <a:pathLst>
                  <a:path extrusionOk="0" h="47931" w="47816">
                    <a:moveTo>
                      <a:pt x="6204" y="7533"/>
                    </a:moveTo>
                    <a:cubicBezTo>
                      <a:pt x="-2788" y="17201"/>
                      <a:pt x="-2245" y="32326"/>
                      <a:pt x="7423" y="41318"/>
                    </a:cubicBezTo>
                    <a:cubicBezTo>
                      <a:pt x="17091" y="50319"/>
                      <a:pt x="32216" y="49767"/>
                      <a:pt x="41217" y="40099"/>
                    </a:cubicBezTo>
                    <a:cubicBezTo>
                      <a:pt x="50209" y="30431"/>
                      <a:pt x="49657" y="15305"/>
                      <a:pt x="39989" y="6314"/>
                    </a:cubicBezTo>
                    <a:cubicBezTo>
                      <a:pt x="39817" y="6142"/>
                      <a:pt x="39627" y="5980"/>
                      <a:pt x="39446" y="5818"/>
                    </a:cubicBezTo>
                    <a:cubicBezTo>
                      <a:pt x="29778" y="-2840"/>
                      <a:pt x="14929" y="-2078"/>
                      <a:pt x="6204" y="753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62" name="Google Shape;2262;p13"/>
              <p:cNvSpPr/>
              <p:nvPr/>
            </p:nvSpPr>
            <p:spPr>
              <a:xfrm>
                <a:off x="6535456" y="3549357"/>
                <a:ext cx="3634" cy="7125"/>
              </a:xfrm>
              <a:custGeom>
                <a:rect b="b" l="l" r="r" t="t"/>
                <a:pathLst>
                  <a:path extrusionOk="0" h="7125" w="3634">
                    <a:moveTo>
                      <a:pt x="303" y="2879"/>
                    </a:moveTo>
                    <a:cubicBezTo>
                      <a:pt x="-459" y="4784"/>
                      <a:pt x="-268" y="6594"/>
                      <a:pt x="303" y="6880"/>
                    </a:cubicBezTo>
                    <a:cubicBezTo>
                      <a:pt x="874" y="7166"/>
                      <a:pt x="2303" y="5832"/>
                      <a:pt x="2970" y="3927"/>
                    </a:cubicBezTo>
                    <a:cubicBezTo>
                      <a:pt x="3637" y="2022"/>
                      <a:pt x="3541" y="117"/>
                      <a:pt x="2970" y="-168"/>
                    </a:cubicBezTo>
                    <a:cubicBezTo>
                      <a:pt x="2398" y="-454"/>
                      <a:pt x="970" y="879"/>
                      <a:pt x="303" y="28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63" name="Google Shape;2263;p13"/>
              <p:cNvSpPr/>
              <p:nvPr/>
            </p:nvSpPr>
            <p:spPr>
              <a:xfrm>
                <a:off x="6550560" y="3541186"/>
                <a:ext cx="47816" cy="47967"/>
              </a:xfrm>
              <a:custGeom>
                <a:rect b="b" l="l" r="r" t="t"/>
                <a:pathLst>
                  <a:path extrusionOk="0" h="47967" w="47816">
                    <a:moveTo>
                      <a:pt x="6154" y="7621"/>
                    </a:moveTo>
                    <a:cubicBezTo>
                      <a:pt x="-2809" y="17318"/>
                      <a:pt x="-2218" y="32443"/>
                      <a:pt x="7478" y="41406"/>
                    </a:cubicBezTo>
                    <a:cubicBezTo>
                      <a:pt x="17175" y="50370"/>
                      <a:pt x="32300" y="49779"/>
                      <a:pt x="41263" y="40082"/>
                    </a:cubicBezTo>
                    <a:cubicBezTo>
                      <a:pt x="50226" y="30386"/>
                      <a:pt x="49636" y="15260"/>
                      <a:pt x="39939" y="6297"/>
                    </a:cubicBezTo>
                    <a:cubicBezTo>
                      <a:pt x="39758" y="6135"/>
                      <a:pt x="39577" y="5973"/>
                      <a:pt x="39396" y="5811"/>
                    </a:cubicBezTo>
                    <a:cubicBezTo>
                      <a:pt x="29728" y="-2866"/>
                      <a:pt x="14851" y="-2066"/>
                      <a:pt x="6173" y="7602"/>
                    </a:cubicBezTo>
                    <a:cubicBezTo>
                      <a:pt x="6164" y="7612"/>
                      <a:pt x="6164" y="7612"/>
                      <a:pt x="6154" y="762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64" name="Google Shape;2264;p13"/>
              <p:cNvSpPr/>
              <p:nvPr/>
            </p:nvSpPr>
            <p:spPr>
              <a:xfrm>
                <a:off x="6587691" y="3563263"/>
                <a:ext cx="3597" cy="7125"/>
              </a:xfrm>
              <a:custGeom>
                <a:rect b="b" l="l" r="r" t="t"/>
                <a:pathLst>
                  <a:path extrusionOk="0" h="7125" w="3597">
                    <a:moveTo>
                      <a:pt x="265" y="2880"/>
                    </a:moveTo>
                    <a:cubicBezTo>
                      <a:pt x="-401" y="4784"/>
                      <a:pt x="-306" y="6594"/>
                      <a:pt x="265" y="6880"/>
                    </a:cubicBezTo>
                    <a:cubicBezTo>
                      <a:pt x="837" y="7166"/>
                      <a:pt x="2266" y="5832"/>
                      <a:pt x="2932" y="3927"/>
                    </a:cubicBezTo>
                    <a:cubicBezTo>
                      <a:pt x="3599" y="2022"/>
                      <a:pt x="3504" y="117"/>
                      <a:pt x="2932" y="-168"/>
                    </a:cubicBezTo>
                    <a:cubicBezTo>
                      <a:pt x="2361" y="-454"/>
                      <a:pt x="1027"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65" name="Google Shape;2265;p13"/>
              <p:cNvSpPr/>
              <p:nvPr/>
            </p:nvSpPr>
            <p:spPr>
              <a:xfrm>
                <a:off x="6597994" y="3547224"/>
                <a:ext cx="47816" cy="47929"/>
              </a:xfrm>
              <a:custGeom>
                <a:rect b="b" l="l" r="r" t="t"/>
                <a:pathLst>
                  <a:path extrusionOk="0" h="47929" w="47816">
                    <a:moveTo>
                      <a:pt x="6154" y="7584"/>
                    </a:moveTo>
                    <a:cubicBezTo>
                      <a:pt x="-2809" y="17280"/>
                      <a:pt x="-2218" y="32406"/>
                      <a:pt x="7478" y="41369"/>
                    </a:cubicBezTo>
                    <a:cubicBezTo>
                      <a:pt x="17175" y="50332"/>
                      <a:pt x="32300" y="49741"/>
                      <a:pt x="41263" y="40045"/>
                    </a:cubicBezTo>
                    <a:cubicBezTo>
                      <a:pt x="50226" y="30348"/>
                      <a:pt x="49636" y="15223"/>
                      <a:pt x="39939" y="6260"/>
                    </a:cubicBezTo>
                    <a:cubicBezTo>
                      <a:pt x="39758" y="6098"/>
                      <a:pt x="39577" y="5936"/>
                      <a:pt x="39396" y="5774"/>
                    </a:cubicBezTo>
                    <a:cubicBezTo>
                      <a:pt x="29700" y="-2856"/>
                      <a:pt x="14850" y="-2055"/>
                      <a:pt x="6154" y="75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66" name="Google Shape;2266;p13"/>
              <p:cNvSpPr/>
              <p:nvPr/>
            </p:nvSpPr>
            <p:spPr>
              <a:xfrm>
                <a:off x="6636935" y="3570883"/>
                <a:ext cx="3536" cy="7125"/>
              </a:xfrm>
              <a:custGeom>
                <a:rect b="b" l="l" r="r" t="t"/>
                <a:pathLst>
                  <a:path extrusionOk="0" h="7125" w="3536">
                    <a:moveTo>
                      <a:pt x="265" y="2784"/>
                    </a:moveTo>
                    <a:cubicBezTo>
                      <a:pt x="-401" y="4785"/>
                      <a:pt x="-306" y="6595"/>
                      <a:pt x="265" y="6880"/>
                    </a:cubicBezTo>
                    <a:cubicBezTo>
                      <a:pt x="837" y="7166"/>
                      <a:pt x="2171" y="5832"/>
                      <a:pt x="2837" y="3832"/>
                    </a:cubicBezTo>
                    <a:cubicBezTo>
                      <a:pt x="3504" y="1832"/>
                      <a:pt x="3504" y="117"/>
                      <a:pt x="2837" y="-168"/>
                    </a:cubicBezTo>
                    <a:cubicBezTo>
                      <a:pt x="2171" y="-454"/>
                      <a:pt x="1123" y="880"/>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67" name="Google Shape;2267;p13"/>
              <p:cNvSpPr/>
              <p:nvPr/>
            </p:nvSpPr>
            <p:spPr>
              <a:xfrm>
                <a:off x="6639575" y="3558474"/>
                <a:ext cx="47819" cy="47964"/>
              </a:xfrm>
              <a:custGeom>
                <a:rect b="b" l="l" r="r" t="t"/>
                <a:pathLst>
                  <a:path extrusionOk="0" h="47964" w="47819">
                    <a:moveTo>
                      <a:pt x="6198" y="7573"/>
                    </a:moveTo>
                    <a:cubicBezTo>
                      <a:pt x="-2793" y="17241"/>
                      <a:pt x="-2241" y="32377"/>
                      <a:pt x="7436" y="41359"/>
                    </a:cubicBezTo>
                    <a:cubicBezTo>
                      <a:pt x="17104" y="50350"/>
                      <a:pt x="32230" y="49798"/>
                      <a:pt x="41222" y="40130"/>
                    </a:cubicBezTo>
                    <a:cubicBezTo>
                      <a:pt x="50213" y="30453"/>
                      <a:pt x="49661" y="15327"/>
                      <a:pt x="39983" y="6335"/>
                    </a:cubicBezTo>
                    <a:cubicBezTo>
                      <a:pt x="39774" y="6145"/>
                      <a:pt x="39564" y="5954"/>
                      <a:pt x="39345" y="5764"/>
                    </a:cubicBezTo>
                    <a:cubicBezTo>
                      <a:pt x="29677" y="-2856"/>
                      <a:pt x="14866" y="-2047"/>
                      <a:pt x="6198" y="75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68" name="Google Shape;2268;p13"/>
              <p:cNvSpPr/>
              <p:nvPr/>
            </p:nvSpPr>
            <p:spPr>
              <a:xfrm>
                <a:off x="6678750" y="3582123"/>
                <a:ext cx="3597" cy="7125"/>
              </a:xfrm>
              <a:custGeom>
                <a:rect b="b" l="l" r="r" t="t"/>
                <a:pathLst>
                  <a:path extrusionOk="0" h="7125" w="3597">
                    <a:moveTo>
                      <a:pt x="265" y="2879"/>
                    </a:moveTo>
                    <a:cubicBezTo>
                      <a:pt x="-401" y="4784"/>
                      <a:pt x="-306" y="6594"/>
                      <a:pt x="265" y="6880"/>
                    </a:cubicBezTo>
                    <a:cubicBezTo>
                      <a:pt x="837" y="7166"/>
                      <a:pt x="2266" y="5832"/>
                      <a:pt x="2932" y="3927"/>
                    </a:cubicBezTo>
                    <a:cubicBezTo>
                      <a:pt x="3599" y="2022"/>
                      <a:pt x="3504" y="117"/>
                      <a:pt x="2932" y="-168"/>
                    </a:cubicBezTo>
                    <a:cubicBezTo>
                      <a:pt x="2361" y="-454"/>
                      <a:pt x="932" y="879"/>
                      <a:pt x="265" y="28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69" name="Google Shape;2269;p13"/>
              <p:cNvSpPr/>
              <p:nvPr/>
            </p:nvSpPr>
            <p:spPr>
              <a:xfrm>
                <a:off x="6681340" y="3565764"/>
                <a:ext cx="47816" cy="47964"/>
              </a:xfrm>
              <a:custGeom>
                <a:rect b="b" l="l" r="r" t="t"/>
                <a:pathLst>
                  <a:path extrusionOk="0" h="47964" w="47816">
                    <a:moveTo>
                      <a:pt x="6248" y="7522"/>
                    </a:moveTo>
                    <a:cubicBezTo>
                      <a:pt x="-2772" y="17171"/>
                      <a:pt x="-2267" y="32297"/>
                      <a:pt x="7381" y="41317"/>
                    </a:cubicBezTo>
                    <a:cubicBezTo>
                      <a:pt x="17030" y="50328"/>
                      <a:pt x="32156" y="49823"/>
                      <a:pt x="41176" y="40183"/>
                    </a:cubicBezTo>
                    <a:cubicBezTo>
                      <a:pt x="50187" y="30535"/>
                      <a:pt x="49682" y="15409"/>
                      <a:pt x="40043" y="6389"/>
                    </a:cubicBezTo>
                    <a:cubicBezTo>
                      <a:pt x="39824" y="6189"/>
                      <a:pt x="39614" y="5998"/>
                      <a:pt x="39395" y="5808"/>
                    </a:cubicBezTo>
                    <a:cubicBezTo>
                      <a:pt x="29756" y="-2841"/>
                      <a:pt x="14944" y="-2070"/>
                      <a:pt x="6248" y="75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70" name="Google Shape;2270;p13"/>
              <p:cNvSpPr/>
              <p:nvPr/>
            </p:nvSpPr>
            <p:spPr>
              <a:xfrm>
                <a:off x="6720564" y="3589361"/>
                <a:ext cx="3597" cy="7125"/>
              </a:xfrm>
              <a:custGeom>
                <a:rect b="b" l="l" r="r" t="t"/>
                <a:pathLst>
                  <a:path extrusionOk="0" h="7125" w="3597">
                    <a:moveTo>
                      <a:pt x="265" y="2880"/>
                    </a:moveTo>
                    <a:cubicBezTo>
                      <a:pt x="-401" y="4785"/>
                      <a:pt x="-306" y="6595"/>
                      <a:pt x="265" y="6880"/>
                    </a:cubicBezTo>
                    <a:cubicBezTo>
                      <a:pt x="837" y="7166"/>
                      <a:pt x="2266" y="5832"/>
                      <a:pt x="2932" y="3928"/>
                    </a:cubicBezTo>
                    <a:cubicBezTo>
                      <a:pt x="3599" y="2022"/>
                      <a:pt x="3504" y="117"/>
                      <a:pt x="2932" y="-168"/>
                    </a:cubicBezTo>
                    <a:cubicBezTo>
                      <a:pt x="2361" y="-454"/>
                      <a:pt x="932"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71" name="Google Shape;2271;p13"/>
              <p:cNvSpPr/>
              <p:nvPr/>
            </p:nvSpPr>
            <p:spPr>
              <a:xfrm>
                <a:off x="6725344" y="3578561"/>
                <a:ext cx="47816" cy="47929"/>
              </a:xfrm>
              <a:custGeom>
                <a:rect b="b" l="l" r="r" t="t"/>
                <a:pathLst>
                  <a:path extrusionOk="0" h="47929" w="47816">
                    <a:moveTo>
                      <a:pt x="6154" y="7584"/>
                    </a:moveTo>
                    <a:cubicBezTo>
                      <a:pt x="-2809" y="17280"/>
                      <a:pt x="-2218" y="32406"/>
                      <a:pt x="7478" y="41369"/>
                    </a:cubicBezTo>
                    <a:cubicBezTo>
                      <a:pt x="17175" y="50332"/>
                      <a:pt x="32300" y="49741"/>
                      <a:pt x="41263" y="40045"/>
                    </a:cubicBezTo>
                    <a:cubicBezTo>
                      <a:pt x="50226" y="30348"/>
                      <a:pt x="49636" y="15223"/>
                      <a:pt x="39939" y="6260"/>
                    </a:cubicBezTo>
                    <a:cubicBezTo>
                      <a:pt x="39758" y="6098"/>
                      <a:pt x="39577" y="5936"/>
                      <a:pt x="39396" y="5774"/>
                    </a:cubicBezTo>
                    <a:cubicBezTo>
                      <a:pt x="29700" y="-2856"/>
                      <a:pt x="14850" y="-2056"/>
                      <a:pt x="6154" y="75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72" name="Google Shape;2272;p13"/>
              <p:cNvSpPr/>
              <p:nvPr/>
            </p:nvSpPr>
            <p:spPr>
              <a:xfrm>
                <a:off x="6764475" y="3602220"/>
                <a:ext cx="3597" cy="7125"/>
              </a:xfrm>
              <a:custGeom>
                <a:rect b="b" l="l" r="r" t="t"/>
                <a:pathLst>
                  <a:path extrusionOk="0" h="7125" w="3597">
                    <a:moveTo>
                      <a:pt x="265" y="2784"/>
                    </a:moveTo>
                    <a:cubicBezTo>
                      <a:pt x="-401" y="4785"/>
                      <a:pt x="-306" y="6594"/>
                      <a:pt x="265" y="6880"/>
                    </a:cubicBezTo>
                    <a:cubicBezTo>
                      <a:pt x="837" y="7166"/>
                      <a:pt x="2266" y="5832"/>
                      <a:pt x="2932" y="3832"/>
                    </a:cubicBezTo>
                    <a:cubicBezTo>
                      <a:pt x="3599" y="1832"/>
                      <a:pt x="3504" y="117"/>
                      <a:pt x="2932" y="-168"/>
                    </a:cubicBezTo>
                    <a:cubicBezTo>
                      <a:pt x="2361" y="-454"/>
                      <a:pt x="1027" y="880"/>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73" name="Google Shape;2273;p13"/>
              <p:cNvSpPr/>
              <p:nvPr/>
            </p:nvSpPr>
            <p:spPr>
              <a:xfrm>
                <a:off x="6811020" y="3597577"/>
                <a:ext cx="47627" cy="47784"/>
              </a:xfrm>
              <a:custGeom>
                <a:rect b="b" l="l" r="r" t="t"/>
                <a:pathLst>
                  <a:path extrusionOk="0" h="47784" w="47627">
                    <a:moveTo>
                      <a:pt x="6108" y="7618"/>
                    </a:moveTo>
                    <a:cubicBezTo>
                      <a:pt x="-2808" y="17286"/>
                      <a:pt x="-2198" y="32355"/>
                      <a:pt x="7470" y="41270"/>
                    </a:cubicBezTo>
                    <a:cubicBezTo>
                      <a:pt x="17138" y="50186"/>
                      <a:pt x="32197" y="49576"/>
                      <a:pt x="41112" y="39908"/>
                    </a:cubicBezTo>
                    <a:cubicBezTo>
                      <a:pt x="50037" y="30240"/>
                      <a:pt x="49427" y="15172"/>
                      <a:pt x="39759" y="6256"/>
                    </a:cubicBezTo>
                    <a:cubicBezTo>
                      <a:pt x="39588" y="6104"/>
                      <a:pt x="39426" y="5961"/>
                      <a:pt x="39255" y="5809"/>
                    </a:cubicBezTo>
                    <a:cubicBezTo>
                      <a:pt x="29634" y="-2850"/>
                      <a:pt x="14823" y="-2069"/>
                      <a:pt x="6165" y="7552"/>
                    </a:cubicBezTo>
                    <a:cubicBezTo>
                      <a:pt x="6146" y="7580"/>
                      <a:pt x="6127" y="7599"/>
                      <a:pt x="6108" y="76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74" name="Google Shape;2274;p13"/>
              <p:cNvSpPr/>
              <p:nvPr/>
            </p:nvSpPr>
            <p:spPr>
              <a:xfrm>
                <a:off x="6850104" y="3621155"/>
                <a:ext cx="3597" cy="7240"/>
              </a:xfrm>
              <a:custGeom>
                <a:rect b="b" l="l" r="r" t="t"/>
                <a:pathLst>
                  <a:path extrusionOk="0" h="7240" w="3597">
                    <a:moveTo>
                      <a:pt x="265" y="2900"/>
                    </a:moveTo>
                    <a:cubicBezTo>
                      <a:pt x="-401" y="4900"/>
                      <a:pt x="-306" y="6710"/>
                      <a:pt x="265" y="6996"/>
                    </a:cubicBezTo>
                    <a:cubicBezTo>
                      <a:pt x="837" y="7281"/>
                      <a:pt x="2266" y="5948"/>
                      <a:pt x="2932" y="3948"/>
                    </a:cubicBezTo>
                    <a:cubicBezTo>
                      <a:pt x="3599" y="1947"/>
                      <a:pt x="3504" y="233"/>
                      <a:pt x="2932" y="-148"/>
                    </a:cubicBezTo>
                    <a:cubicBezTo>
                      <a:pt x="2361" y="-529"/>
                      <a:pt x="932" y="995"/>
                      <a:pt x="265" y="29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75" name="Google Shape;2275;p13"/>
              <p:cNvSpPr/>
              <p:nvPr/>
            </p:nvSpPr>
            <p:spPr>
              <a:xfrm>
                <a:off x="6766778" y="3589935"/>
                <a:ext cx="47816" cy="47890"/>
              </a:xfrm>
              <a:custGeom>
                <a:rect b="b" l="l" r="r" t="t"/>
                <a:pathLst>
                  <a:path extrusionOk="0" h="47890" w="47816">
                    <a:moveTo>
                      <a:pt x="6154" y="7545"/>
                    </a:moveTo>
                    <a:cubicBezTo>
                      <a:pt x="-2809" y="17241"/>
                      <a:pt x="-2218" y="32367"/>
                      <a:pt x="7478" y="41330"/>
                    </a:cubicBezTo>
                    <a:cubicBezTo>
                      <a:pt x="17175" y="50293"/>
                      <a:pt x="32300" y="49703"/>
                      <a:pt x="41263" y="40006"/>
                    </a:cubicBezTo>
                    <a:cubicBezTo>
                      <a:pt x="50226" y="30310"/>
                      <a:pt x="49636" y="15184"/>
                      <a:pt x="39939" y="6221"/>
                    </a:cubicBezTo>
                    <a:cubicBezTo>
                      <a:pt x="39758" y="6059"/>
                      <a:pt x="39577" y="5897"/>
                      <a:pt x="39396" y="5735"/>
                    </a:cubicBezTo>
                    <a:cubicBezTo>
                      <a:pt x="29681" y="-2847"/>
                      <a:pt x="14879" y="-2037"/>
                      <a:pt x="6154" y="754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76" name="Google Shape;2276;p13"/>
              <p:cNvSpPr/>
              <p:nvPr/>
            </p:nvSpPr>
            <p:spPr>
              <a:xfrm>
                <a:off x="6805932" y="3613555"/>
                <a:ext cx="3668" cy="7125"/>
              </a:xfrm>
              <a:custGeom>
                <a:rect b="b" l="l" r="r" t="t"/>
                <a:pathLst>
                  <a:path extrusionOk="0" h="7125" w="3668">
                    <a:moveTo>
                      <a:pt x="337" y="2784"/>
                    </a:moveTo>
                    <a:cubicBezTo>
                      <a:pt x="-425" y="4785"/>
                      <a:pt x="-330" y="6594"/>
                      <a:pt x="337" y="6880"/>
                    </a:cubicBezTo>
                    <a:cubicBezTo>
                      <a:pt x="1004" y="7166"/>
                      <a:pt x="2337" y="5832"/>
                      <a:pt x="3004" y="3927"/>
                    </a:cubicBezTo>
                    <a:cubicBezTo>
                      <a:pt x="3670" y="2023"/>
                      <a:pt x="3575" y="117"/>
                      <a:pt x="3004" y="-168"/>
                    </a:cubicBezTo>
                    <a:cubicBezTo>
                      <a:pt x="2432" y="-454"/>
                      <a:pt x="1004" y="880"/>
                      <a:pt x="337"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77" name="Google Shape;2277;p13"/>
              <p:cNvSpPr/>
              <p:nvPr/>
            </p:nvSpPr>
            <p:spPr>
              <a:xfrm>
                <a:off x="6864460" y="3605527"/>
                <a:ext cx="47819" cy="47964"/>
              </a:xfrm>
              <a:custGeom>
                <a:rect b="b" l="l" r="r" t="t"/>
                <a:pathLst>
                  <a:path extrusionOk="0" h="47964" w="47819">
                    <a:moveTo>
                      <a:pt x="6198" y="7573"/>
                    </a:moveTo>
                    <a:cubicBezTo>
                      <a:pt x="-2793" y="17241"/>
                      <a:pt x="-2241" y="32377"/>
                      <a:pt x="7437" y="41359"/>
                    </a:cubicBezTo>
                    <a:cubicBezTo>
                      <a:pt x="17104" y="50350"/>
                      <a:pt x="32230" y="49798"/>
                      <a:pt x="41222" y="40130"/>
                    </a:cubicBezTo>
                    <a:cubicBezTo>
                      <a:pt x="50213" y="30453"/>
                      <a:pt x="49661" y="15327"/>
                      <a:pt x="39983" y="6335"/>
                    </a:cubicBezTo>
                    <a:cubicBezTo>
                      <a:pt x="39774" y="6145"/>
                      <a:pt x="39564" y="5954"/>
                      <a:pt x="39345" y="5764"/>
                    </a:cubicBezTo>
                    <a:cubicBezTo>
                      <a:pt x="29677" y="-2856"/>
                      <a:pt x="14866" y="-2047"/>
                      <a:pt x="6198" y="75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78" name="Google Shape;2278;p13"/>
              <p:cNvSpPr/>
              <p:nvPr/>
            </p:nvSpPr>
            <p:spPr>
              <a:xfrm>
                <a:off x="6903635" y="3629176"/>
                <a:ext cx="3632" cy="7125"/>
              </a:xfrm>
              <a:custGeom>
                <a:rect b="b" l="l" r="r" t="t"/>
                <a:pathLst>
                  <a:path extrusionOk="0" h="7125" w="3632">
                    <a:moveTo>
                      <a:pt x="265" y="2879"/>
                    </a:moveTo>
                    <a:cubicBezTo>
                      <a:pt x="-401" y="4784"/>
                      <a:pt x="-306" y="6594"/>
                      <a:pt x="265" y="6880"/>
                    </a:cubicBezTo>
                    <a:cubicBezTo>
                      <a:pt x="837" y="7166"/>
                      <a:pt x="2266" y="5832"/>
                      <a:pt x="2932" y="3927"/>
                    </a:cubicBezTo>
                    <a:cubicBezTo>
                      <a:pt x="3599" y="2022"/>
                      <a:pt x="3599" y="117"/>
                      <a:pt x="2932" y="-168"/>
                    </a:cubicBezTo>
                    <a:cubicBezTo>
                      <a:pt x="2266" y="-454"/>
                      <a:pt x="932" y="879"/>
                      <a:pt x="265" y="28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79" name="Google Shape;2279;p13"/>
              <p:cNvSpPr/>
              <p:nvPr/>
            </p:nvSpPr>
            <p:spPr>
              <a:xfrm>
                <a:off x="6080912" y="4234607"/>
                <a:ext cx="47814" cy="47831"/>
              </a:xfrm>
              <a:custGeom>
                <a:rect b="b" l="l" r="r" t="t"/>
                <a:pathLst>
                  <a:path extrusionOk="0" h="47831" w="47814">
                    <a:moveTo>
                      <a:pt x="-162" y="22384"/>
                    </a:moveTo>
                    <a:cubicBezTo>
                      <a:pt x="-895" y="35567"/>
                      <a:pt x="9192" y="46854"/>
                      <a:pt x="22374" y="47587"/>
                    </a:cubicBezTo>
                    <a:cubicBezTo>
                      <a:pt x="35566" y="48321"/>
                      <a:pt x="46844" y="38224"/>
                      <a:pt x="47577" y="25042"/>
                    </a:cubicBezTo>
                    <a:cubicBezTo>
                      <a:pt x="48311" y="11859"/>
                      <a:pt x="38224" y="581"/>
                      <a:pt x="25041" y="-152"/>
                    </a:cubicBezTo>
                    <a:cubicBezTo>
                      <a:pt x="24736" y="-171"/>
                      <a:pt x="24431" y="-181"/>
                      <a:pt x="24127" y="-190"/>
                    </a:cubicBezTo>
                    <a:cubicBezTo>
                      <a:pt x="11192" y="-676"/>
                      <a:pt x="324" y="9421"/>
                      <a:pt x="-162" y="22355"/>
                    </a:cubicBezTo>
                    <a:cubicBezTo>
                      <a:pt x="-162" y="22365"/>
                      <a:pt x="-162" y="22375"/>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80" name="Google Shape;2280;p13"/>
              <p:cNvSpPr/>
              <p:nvPr/>
            </p:nvSpPr>
            <p:spPr>
              <a:xfrm>
                <a:off x="6115278" y="4246396"/>
                <a:ext cx="3997" cy="7030"/>
              </a:xfrm>
              <a:custGeom>
                <a:rect b="b" l="l" r="r" t="t"/>
                <a:pathLst>
                  <a:path extrusionOk="0" h="7030" w="3997">
                    <a:moveTo>
                      <a:pt x="428" y="3832"/>
                    </a:moveTo>
                    <a:cubicBezTo>
                      <a:pt x="1190" y="5737"/>
                      <a:pt x="2428" y="7071"/>
                      <a:pt x="3191" y="6785"/>
                    </a:cubicBezTo>
                    <a:cubicBezTo>
                      <a:pt x="3952" y="6499"/>
                      <a:pt x="4048" y="4690"/>
                      <a:pt x="3191" y="2784"/>
                    </a:cubicBezTo>
                    <a:cubicBezTo>
                      <a:pt x="2333" y="879"/>
                      <a:pt x="1190" y="-454"/>
                      <a:pt x="333" y="-168"/>
                    </a:cubicBezTo>
                    <a:cubicBezTo>
                      <a:pt x="-524" y="117"/>
                      <a:pt x="-239" y="1832"/>
                      <a:pt x="428"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81" name="Google Shape;2281;p13"/>
              <p:cNvSpPr/>
              <p:nvPr/>
            </p:nvSpPr>
            <p:spPr>
              <a:xfrm>
                <a:off x="5985853" y="4260995"/>
                <a:ext cx="47814" cy="47828"/>
              </a:xfrm>
              <a:custGeom>
                <a:rect b="b" l="l" r="r" t="t"/>
                <a:pathLst>
                  <a:path extrusionOk="0" h="47828" w="47814">
                    <a:moveTo>
                      <a:pt x="-162" y="22381"/>
                    </a:moveTo>
                    <a:cubicBezTo>
                      <a:pt x="-895" y="35563"/>
                      <a:pt x="9201" y="46850"/>
                      <a:pt x="22384" y="47584"/>
                    </a:cubicBezTo>
                    <a:cubicBezTo>
                      <a:pt x="35566" y="48317"/>
                      <a:pt x="46844" y="38221"/>
                      <a:pt x="47577" y="25038"/>
                    </a:cubicBezTo>
                    <a:cubicBezTo>
                      <a:pt x="48311" y="11856"/>
                      <a:pt x="38224" y="568"/>
                      <a:pt x="25041" y="-165"/>
                    </a:cubicBezTo>
                    <a:cubicBezTo>
                      <a:pt x="24765" y="-175"/>
                      <a:pt x="24498" y="-184"/>
                      <a:pt x="24222" y="-194"/>
                    </a:cubicBezTo>
                    <a:cubicBezTo>
                      <a:pt x="11277" y="-622"/>
                      <a:pt x="409" y="9446"/>
                      <a:pt x="-162" y="2238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82" name="Google Shape;2282;p13"/>
              <p:cNvSpPr/>
              <p:nvPr/>
            </p:nvSpPr>
            <p:spPr>
              <a:xfrm>
                <a:off x="6020334" y="4272780"/>
                <a:ext cx="4012" cy="7030"/>
              </a:xfrm>
              <a:custGeom>
                <a:rect b="b" l="l" r="r" t="t"/>
                <a:pathLst>
                  <a:path extrusionOk="0" h="7030" w="4012">
                    <a:moveTo>
                      <a:pt x="408" y="3832"/>
                    </a:moveTo>
                    <a:cubicBezTo>
                      <a:pt x="1075" y="5737"/>
                      <a:pt x="2313" y="7071"/>
                      <a:pt x="3170" y="6785"/>
                    </a:cubicBezTo>
                    <a:cubicBezTo>
                      <a:pt x="4028" y="6499"/>
                      <a:pt x="4028" y="4690"/>
                      <a:pt x="3170" y="2784"/>
                    </a:cubicBezTo>
                    <a:cubicBezTo>
                      <a:pt x="2313" y="880"/>
                      <a:pt x="1265" y="-454"/>
                      <a:pt x="408" y="-168"/>
                    </a:cubicBezTo>
                    <a:cubicBezTo>
                      <a:pt x="-449" y="117"/>
                      <a:pt x="-354" y="1832"/>
                      <a:pt x="408"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83" name="Google Shape;2283;p13"/>
              <p:cNvSpPr/>
              <p:nvPr/>
            </p:nvSpPr>
            <p:spPr>
              <a:xfrm>
                <a:off x="6034531" y="4247561"/>
                <a:ext cx="47813" cy="47826"/>
              </a:xfrm>
              <a:custGeom>
                <a:rect b="b" l="l" r="r" t="t"/>
                <a:pathLst>
                  <a:path extrusionOk="0" h="47826" w="47813">
                    <a:moveTo>
                      <a:pt x="-168" y="22479"/>
                    </a:moveTo>
                    <a:cubicBezTo>
                      <a:pt x="-844" y="35662"/>
                      <a:pt x="9291" y="46911"/>
                      <a:pt x="22473" y="47587"/>
                    </a:cubicBezTo>
                    <a:cubicBezTo>
                      <a:pt x="35665" y="48273"/>
                      <a:pt x="46905" y="38129"/>
                      <a:pt x="47581" y="24946"/>
                    </a:cubicBezTo>
                    <a:cubicBezTo>
                      <a:pt x="48267" y="11754"/>
                      <a:pt x="38123" y="515"/>
                      <a:pt x="24940" y="-162"/>
                    </a:cubicBezTo>
                    <a:cubicBezTo>
                      <a:pt x="24702" y="-181"/>
                      <a:pt x="24455" y="-181"/>
                      <a:pt x="24216" y="-190"/>
                    </a:cubicBezTo>
                    <a:cubicBezTo>
                      <a:pt x="11234" y="-676"/>
                      <a:pt x="318" y="9468"/>
                      <a:pt x="-168" y="22451"/>
                    </a:cubicBezTo>
                    <a:cubicBezTo>
                      <a:pt x="-168" y="22460"/>
                      <a:pt x="-168" y="22470"/>
                      <a:pt x="-168" y="224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84" name="Google Shape;2284;p13"/>
              <p:cNvSpPr/>
              <p:nvPr/>
            </p:nvSpPr>
            <p:spPr>
              <a:xfrm>
                <a:off x="6069031" y="4259350"/>
                <a:ext cx="3989" cy="7030"/>
              </a:xfrm>
              <a:custGeom>
                <a:rect b="b" l="l" r="r" t="t"/>
                <a:pathLst>
                  <a:path extrusionOk="0" h="7030" w="3989">
                    <a:moveTo>
                      <a:pt x="289" y="3832"/>
                    </a:moveTo>
                    <a:cubicBezTo>
                      <a:pt x="1051" y="5737"/>
                      <a:pt x="2289" y="7071"/>
                      <a:pt x="3147" y="6785"/>
                    </a:cubicBezTo>
                    <a:cubicBezTo>
                      <a:pt x="4004" y="6499"/>
                      <a:pt x="4004" y="4690"/>
                      <a:pt x="3147" y="2785"/>
                    </a:cubicBezTo>
                    <a:cubicBezTo>
                      <a:pt x="2289" y="880"/>
                      <a:pt x="1146" y="-454"/>
                      <a:pt x="384" y="-168"/>
                    </a:cubicBezTo>
                    <a:cubicBezTo>
                      <a:pt x="-378" y="117"/>
                      <a:pt x="-378" y="1927"/>
                      <a:pt x="289"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85" name="Google Shape;2285;p13"/>
              <p:cNvSpPr/>
              <p:nvPr/>
            </p:nvSpPr>
            <p:spPr>
              <a:xfrm>
                <a:off x="6128227" y="4225275"/>
                <a:ext cx="47816" cy="47824"/>
              </a:xfrm>
              <a:custGeom>
                <a:rect b="b" l="l" r="r" t="t"/>
                <a:pathLst>
                  <a:path extrusionOk="0" h="47824" w="47816">
                    <a:moveTo>
                      <a:pt x="-138" y="22000"/>
                    </a:moveTo>
                    <a:cubicBezTo>
                      <a:pt x="-1081" y="35174"/>
                      <a:pt x="8826" y="46613"/>
                      <a:pt x="21999" y="47556"/>
                    </a:cubicBezTo>
                    <a:cubicBezTo>
                      <a:pt x="35172" y="48499"/>
                      <a:pt x="46611" y="38593"/>
                      <a:pt x="47554" y="25420"/>
                    </a:cubicBezTo>
                    <a:cubicBezTo>
                      <a:pt x="48497" y="12247"/>
                      <a:pt x="38591" y="807"/>
                      <a:pt x="25418" y="-136"/>
                    </a:cubicBezTo>
                    <a:cubicBezTo>
                      <a:pt x="24999" y="-164"/>
                      <a:pt x="24571" y="-183"/>
                      <a:pt x="24151" y="-193"/>
                    </a:cubicBezTo>
                    <a:cubicBezTo>
                      <a:pt x="11369" y="-631"/>
                      <a:pt x="577" y="9228"/>
                      <a:pt x="-138" y="220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86" name="Google Shape;2286;p13"/>
              <p:cNvSpPr/>
              <p:nvPr/>
            </p:nvSpPr>
            <p:spPr>
              <a:xfrm>
                <a:off x="6162618" y="4236583"/>
                <a:ext cx="3997" cy="7125"/>
              </a:xfrm>
              <a:custGeom>
                <a:rect b="b" l="l" r="r" t="t"/>
                <a:pathLst>
                  <a:path extrusionOk="0" h="7125" w="3997">
                    <a:moveTo>
                      <a:pt x="428" y="3834"/>
                    </a:moveTo>
                    <a:cubicBezTo>
                      <a:pt x="1190" y="5739"/>
                      <a:pt x="2428" y="7168"/>
                      <a:pt x="3191" y="6882"/>
                    </a:cubicBezTo>
                    <a:cubicBezTo>
                      <a:pt x="3952" y="6597"/>
                      <a:pt x="4048" y="4787"/>
                      <a:pt x="3191" y="2787"/>
                    </a:cubicBezTo>
                    <a:cubicBezTo>
                      <a:pt x="2333" y="786"/>
                      <a:pt x="1190" y="-452"/>
                      <a:pt x="333" y="-166"/>
                    </a:cubicBezTo>
                    <a:cubicBezTo>
                      <a:pt x="-524" y="120"/>
                      <a:pt x="-239" y="1929"/>
                      <a:pt x="428"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87" name="Google Shape;2287;p13"/>
              <p:cNvSpPr/>
              <p:nvPr/>
            </p:nvSpPr>
            <p:spPr>
              <a:xfrm>
                <a:off x="6177019" y="4211652"/>
                <a:ext cx="47814" cy="47831"/>
              </a:xfrm>
              <a:custGeom>
                <a:rect b="b" l="l" r="r" t="t"/>
                <a:pathLst>
                  <a:path extrusionOk="0" h="47831" w="47814">
                    <a:moveTo>
                      <a:pt x="-162" y="22384"/>
                    </a:moveTo>
                    <a:cubicBezTo>
                      <a:pt x="-896" y="35567"/>
                      <a:pt x="9201" y="46854"/>
                      <a:pt x="22383" y="47587"/>
                    </a:cubicBezTo>
                    <a:cubicBezTo>
                      <a:pt x="35566" y="48321"/>
                      <a:pt x="46844" y="38224"/>
                      <a:pt x="47577" y="25042"/>
                    </a:cubicBezTo>
                    <a:cubicBezTo>
                      <a:pt x="48311" y="11859"/>
                      <a:pt x="38224" y="572"/>
                      <a:pt x="25041" y="-162"/>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88" name="Google Shape;2288;p13"/>
              <p:cNvSpPr/>
              <p:nvPr/>
            </p:nvSpPr>
            <p:spPr>
              <a:xfrm>
                <a:off x="6211537" y="4223441"/>
                <a:ext cx="3976" cy="7030"/>
              </a:xfrm>
              <a:custGeom>
                <a:rect b="b" l="l" r="r" t="t"/>
                <a:pathLst>
                  <a:path extrusionOk="0" h="7030" w="3976">
                    <a:moveTo>
                      <a:pt x="372" y="3832"/>
                    </a:moveTo>
                    <a:cubicBezTo>
                      <a:pt x="1039" y="5737"/>
                      <a:pt x="2277" y="7071"/>
                      <a:pt x="3134" y="6785"/>
                    </a:cubicBezTo>
                    <a:cubicBezTo>
                      <a:pt x="3992" y="6499"/>
                      <a:pt x="3992" y="4690"/>
                      <a:pt x="3134" y="2784"/>
                    </a:cubicBezTo>
                    <a:cubicBezTo>
                      <a:pt x="2277" y="880"/>
                      <a:pt x="1134" y="-454"/>
                      <a:pt x="372" y="-168"/>
                    </a:cubicBezTo>
                    <a:cubicBezTo>
                      <a:pt x="-390" y="117"/>
                      <a:pt x="-390" y="1641"/>
                      <a:pt x="372"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89" name="Google Shape;2289;p13"/>
              <p:cNvSpPr/>
              <p:nvPr/>
            </p:nvSpPr>
            <p:spPr>
              <a:xfrm>
                <a:off x="6223316" y="4200698"/>
                <a:ext cx="47813" cy="47826"/>
              </a:xfrm>
              <a:custGeom>
                <a:rect b="b" l="l" r="r" t="t"/>
                <a:pathLst>
                  <a:path extrusionOk="0" h="47826" w="47813">
                    <a:moveTo>
                      <a:pt x="-168" y="22479"/>
                    </a:moveTo>
                    <a:cubicBezTo>
                      <a:pt x="-844" y="35662"/>
                      <a:pt x="9291" y="46911"/>
                      <a:pt x="22473" y="47587"/>
                    </a:cubicBezTo>
                    <a:cubicBezTo>
                      <a:pt x="35665" y="48273"/>
                      <a:pt x="46905" y="38129"/>
                      <a:pt x="47581" y="24946"/>
                    </a:cubicBezTo>
                    <a:cubicBezTo>
                      <a:pt x="48267" y="11754"/>
                      <a:pt x="38132" y="514"/>
                      <a:pt x="24940" y="-162"/>
                    </a:cubicBezTo>
                    <a:cubicBezTo>
                      <a:pt x="24702" y="-181"/>
                      <a:pt x="24454" y="-181"/>
                      <a:pt x="24216" y="-190"/>
                    </a:cubicBezTo>
                    <a:cubicBezTo>
                      <a:pt x="11234" y="-676"/>
                      <a:pt x="318" y="9468"/>
                      <a:pt x="-168" y="22451"/>
                    </a:cubicBezTo>
                    <a:cubicBezTo>
                      <a:pt x="-168" y="22460"/>
                      <a:pt x="-168" y="22470"/>
                      <a:pt x="-168" y="224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90" name="Google Shape;2290;p13"/>
              <p:cNvSpPr/>
              <p:nvPr/>
            </p:nvSpPr>
            <p:spPr>
              <a:xfrm>
                <a:off x="6257816" y="4212485"/>
                <a:ext cx="3989" cy="7125"/>
              </a:xfrm>
              <a:custGeom>
                <a:rect b="b" l="l" r="r" t="t"/>
                <a:pathLst>
                  <a:path extrusionOk="0" h="7125" w="3989">
                    <a:moveTo>
                      <a:pt x="289" y="3834"/>
                    </a:moveTo>
                    <a:cubicBezTo>
                      <a:pt x="1051" y="5739"/>
                      <a:pt x="2289" y="7168"/>
                      <a:pt x="3147" y="6882"/>
                    </a:cubicBezTo>
                    <a:cubicBezTo>
                      <a:pt x="4004" y="6597"/>
                      <a:pt x="4004" y="4787"/>
                      <a:pt x="3147" y="2787"/>
                    </a:cubicBezTo>
                    <a:cubicBezTo>
                      <a:pt x="2289" y="786"/>
                      <a:pt x="1146" y="-452"/>
                      <a:pt x="384" y="-166"/>
                    </a:cubicBezTo>
                    <a:cubicBezTo>
                      <a:pt x="-378" y="120"/>
                      <a:pt x="-378" y="1929"/>
                      <a:pt x="28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91" name="Google Shape;2291;p13"/>
              <p:cNvSpPr/>
              <p:nvPr/>
            </p:nvSpPr>
            <p:spPr>
              <a:xfrm>
                <a:off x="6270346" y="4187178"/>
                <a:ext cx="47813" cy="47825"/>
              </a:xfrm>
              <a:custGeom>
                <a:rect b="b" l="l" r="r" t="t"/>
                <a:pathLst>
                  <a:path extrusionOk="0" h="47825" w="47813">
                    <a:moveTo>
                      <a:pt x="-144" y="22092"/>
                    </a:moveTo>
                    <a:cubicBezTo>
                      <a:pt x="-1039" y="35265"/>
                      <a:pt x="8914" y="46667"/>
                      <a:pt x="22088" y="47562"/>
                    </a:cubicBezTo>
                    <a:cubicBezTo>
                      <a:pt x="35261" y="48457"/>
                      <a:pt x="46672" y="38504"/>
                      <a:pt x="47557" y="25331"/>
                    </a:cubicBezTo>
                    <a:cubicBezTo>
                      <a:pt x="48453" y="12158"/>
                      <a:pt x="38499" y="747"/>
                      <a:pt x="25326" y="-139"/>
                    </a:cubicBezTo>
                    <a:cubicBezTo>
                      <a:pt x="24869" y="-177"/>
                      <a:pt x="24412" y="-196"/>
                      <a:pt x="23955" y="-196"/>
                    </a:cubicBezTo>
                    <a:cubicBezTo>
                      <a:pt x="11191" y="-577"/>
                      <a:pt x="475" y="9338"/>
                      <a:pt x="-144" y="2209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92" name="Google Shape;2292;p13"/>
              <p:cNvSpPr/>
              <p:nvPr/>
            </p:nvSpPr>
            <p:spPr>
              <a:xfrm>
                <a:off x="6304882" y="4198676"/>
                <a:ext cx="3976" cy="7030"/>
              </a:xfrm>
              <a:custGeom>
                <a:rect b="b" l="l" r="r" t="t"/>
                <a:pathLst>
                  <a:path extrusionOk="0" h="7030" w="3976">
                    <a:moveTo>
                      <a:pt x="372" y="3832"/>
                    </a:moveTo>
                    <a:cubicBezTo>
                      <a:pt x="1039" y="5737"/>
                      <a:pt x="2277" y="7071"/>
                      <a:pt x="3134" y="6785"/>
                    </a:cubicBezTo>
                    <a:cubicBezTo>
                      <a:pt x="3991" y="6499"/>
                      <a:pt x="3991" y="4690"/>
                      <a:pt x="3134" y="2784"/>
                    </a:cubicBezTo>
                    <a:cubicBezTo>
                      <a:pt x="2277" y="880"/>
                      <a:pt x="1134" y="-454"/>
                      <a:pt x="372" y="-168"/>
                    </a:cubicBezTo>
                    <a:cubicBezTo>
                      <a:pt x="-390" y="117"/>
                      <a:pt x="-390" y="1832"/>
                      <a:pt x="372"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93" name="Google Shape;2293;p13"/>
              <p:cNvSpPr/>
              <p:nvPr/>
            </p:nvSpPr>
            <p:spPr>
              <a:xfrm>
                <a:off x="6316084" y="4168408"/>
                <a:ext cx="47814" cy="47831"/>
              </a:xfrm>
              <a:custGeom>
                <a:rect b="b" l="l" r="r" t="t"/>
                <a:pathLst>
                  <a:path extrusionOk="0" h="47831" w="47814">
                    <a:moveTo>
                      <a:pt x="-162" y="22384"/>
                    </a:moveTo>
                    <a:cubicBezTo>
                      <a:pt x="-895" y="35567"/>
                      <a:pt x="9201" y="46854"/>
                      <a:pt x="22384" y="47587"/>
                    </a:cubicBezTo>
                    <a:cubicBezTo>
                      <a:pt x="35566" y="48321"/>
                      <a:pt x="46844" y="38224"/>
                      <a:pt x="47577" y="25042"/>
                    </a:cubicBezTo>
                    <a:cubicBezTo>
                      <a:pt x="48311" y="11859"/>
                      <a:pt x="38224" y="572"/>
                      <a:pt x="25041" y="-162"/>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94" name="Google Shape;2294;p13"/>
              <p:cNvSpPr/>
              <p:nvPr/>
            </p:nvSpPr>
            <p:spPr>
              <a:xfrm>
                <a:off x="6350858" y="4180104"/>
                <a:ext cx="4197" cy="7123"/>
              </a:xfrm>
              <a:custGeom>
                <a:rect b="b" l="l" r="r" t="t"/>
                <a:pathLst>
                  <a:path extrusionOk="0" h="7123" w="4197">
                    <a:moveTo>
                      <a:pt x="593" y="3830"/>
                    </a:moveTo>
                    <a:cubicBezTo>
                      <a:pt x="1259" y="5830"/>
                      <a:pt x="2498" y="7164"/>
                      <a:pt x="3355" y="6878"/>
                    </a:cubicBezTo>
                    <a:cubicBezTo>
                      <a:pt x="4212" y="6592"/>
                      <a:pt x="4212" y="4782"/>
                      <a:pt x="3355" y="2877"/>
                    </a:cubicBezTo>
                    <a:cubicBezTo>
                      <a:pt x="2498" y="973"/>
                      <a:pt x="1450" y="-456"/>
                      <a:pt x="593" y="-170"/>
                    </a:cubicBezTo>
                    <a:cubicBezTo>
                      <a:pt x="-265" y="115"/>
                      <a:pt x="-646" y="1925"/>
                      <a:pt x="593"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95" name="Google Shape;2295;p13"/>
              <p:cNvSpPr/>
              <p:nvPr/>
            </p:nvSpPr>
            <p:spPr>
              <a:xfrm>
                <a:off x="6361137" y="4153164"/>
                <a:ext cx="47814" cy="47835"/>
              </a:xfrm>
              <a:custGeom>
                <a:rect b="b" l="l" r="r" t="t"/>
                <a:pathLst>
                  <a:path extrusionOk="0" h="47835" w="47814">
                    <a:moveTo>
                      <a:pt x="-162" y="22388"/>
                    </a:moveTo>
                    <a:cubicBezTo>
                      <a:pt x="-895" y="35570"/>
                      <a:pt x="9201" y="46857"/>
                      <a:pt x="22384" y="47591"/>
                    </a:cubicBezTo>
                    <a:cubicBezTo>
                      <a:pt x="35566" y="48324"/>
                      <a:pt x="46844" y="38228"/>
                      <a:pt x="47577" y="25045"/>
                    </a:cubicBezTo>
                    <a:cubicBezTo>
                      <a:pt x="48311" y="11863"/>
                      <a:pt x="38224" y="576"/>
                      <a:pt x="25041" y="-158"/>
                    </a:cubicBezTo>
                    <a:cubicBezTo>
                      <a:pt x="24765" y="-167"/>
                      <a:pt x="24498" y="-177"/>
                      <a:pt x="24222" y="-187"/>
                    </a:cubicBezTo>
                    <a:cubicBezTo>
                      <a:pt x="11296" y="-720"/>
                      <a:pt x="381" y="9329"/>
                      <a:pt x="-153" y="22254"/>
                    </a:cubicBezTo>
                    <a:cubicBezTo>
                      <a:pt x="-162" y="22302"/>
                      <a:pt x="-162" y="22340"/>
                      <a:pt x="-162" y="2238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96" name="Google Shape;2296;p13"/>
              <p:cNvSpPr/>
              <p:nvPr/>
            </p:nvSpPr>
            <p:spPr>
              <a:xfrm>
                <a:off x="6395370" y="4164957"/>
                <a:ext cx="3976" cy="7030"/>
              </a:xfrm>
              <a:custGeom>
                <a:rect b="b" l="l" r="r" t="t"/>
                <a:pathLst>
                  <a:path extrusionOk="0" h="7030" w="3976">
                    <a:moveTo>
                      <a:pt x="372" y="3832"/>
                    </a:moveTo>
                    <a:cubicBezTo>
                      <a:pt x="1039" y="5737"/>
                      <a:pt x="2277" y="7070"/>
                      <a:pt x="3134" y="6785"/>
                    </a:cubicBezTo>
                    <a:cubicBezTo>
                      <a:pt x="3991" y="6499"/>
                      <a:pt x="3991" y="4689"/>
                      <a:pt x="3134" y="2784"/>
                    </a:cubicBezTo>
                    <a:cubicBezTo>
                      <a:pt x="2277" y="879"/>
                      <a:pt x="1134" y="-454"/>
                      <a:pt x="372" y="-168"/>
                    </a:cubicBezTo>
                    <a:cubicBezTo>
                      <a:pt x="-390" y="117"/>
                      <a:pt x="-390" y="1832"/>
                      <a:pt x="372"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97" name="Google Shape;2297;p13"/>
              <p:cNvSpPr/>
              <p:nvPr/>
            </p:nvSpPr>
            <p:spPr>
              <a:xfrm>
                <a:off x="5942042" y="4267377"/>
                <a:ext cx="47814" cy="47823"/>
              </a:xfrm>
              <a:custGeom>
                <a:rect b="b" l="l" r="r" t="t"/>
                <a:pathLst>
                  <a:path extrusionOk="0" h="47823" w="47814">
                    <a:moveTo>
                      <a:pt x="-167" y="22475"/>
                    </a:moveTo>
                    <a:cubicBezTo>
                      <a:pt x="-853" y="35658"/>
                      <a:pt x="9292" y="46907"/>
                      <a:pt x="22474" y="47584"/>
                    </a:cubicBezTo>
                    <a:cubicBezTo>
                      <a:pt x="35657" y="48269"/>
                      <a:pt x="46906" y="38135"/>
                      <a:pt x="47582" y="24942"/>
                    </a:cubicBezTo>
                    <a:cubicBezTo>
                      <a:pt x="48268" y="11760"/>
                      <a:pt x="38133" y="520"/>
                      <a:pt x="24941" y="-165"/>
                    </a:cubicBezTo>
                    <a:cubicBezTo>
                      <a:pt x="24674" y="-184"/>
                      <a:pt x="24398" y="-184"/>
                      <a:pt x="24122" y="-194"/>
                    </a:cubicBezTo>
                    <a:cubicBezTo>
                      <a:pt x="11158" y="-623"/>
                      <a:pt x="300" y="9522"/>
                      <a:pt x="-167" y="2247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98" name="Google Shape;2298;p13"/>
              <p:cNvSpPr/>
              <p:nvPr/>
            </p:nvSpPr>
            <p:spPr>
              <a:xfrm>
                <a:off x="5976781" y="4279162"/>
                <a:ext cx="3906" cy="7030"/>
              </a:xfrm>
              <a:custGeom>
                <a:rect b="b" l="l" r="r" t="t"/>
                <a:pathLst>
                  <a:path extrusionOk="0" h="7030" w="3906">
                    <a:moveTo>
                      <a:pt x="337" y="3832"/>
                    </a:moveTo>
                    <a:cubicBezTo>
                      <a:pt x="1099" y="5737"/>
                      <a:pt x="2337" y="7071"/>
                      <a:pt x="3099" y="6785"/>
                    </a:cubicBezTo>
                    <a:cubicBezTo>
                      <a:pt x="3861" y="6499"/>
                      <a:pt x="3956" y="4690"/>
                      <a:pt x="3099" y="2784"/>
                    </a:cubicBezTo>
                    <a:cubicBezTo>
                      <a:pt x="2242" y="879"/>
                      <a:pt x="1099" y="-454"/>
                      <a:pt x="337" y="-168"/>
                    </a:cubicBezTo>
                    <a:cubicBezTo>
                      <a:pt x="-425" y="117"/>
                      <a:pt x="-330" y="1927"/>
                      <a:pt x="337"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99" name="Google Shape;2299;p13"/>
              <p:cNvSpPr/>
              <p:nvPr/>
            </p:nvSpPr>
            <p:spPr>
              <a:xfrm>
                <a:off x="6405524" y="4139071"/>
                <a:ext cx="47814" cy="47831"/>
              </a:xfrm>
              <a:custGeom>
                <a:rect b="b" l="l" r="r" t="t"/>
                <a:pathLst>
                  <a:path extrusionOk="0" h="47831" w="47814">
                    <a:moveTo>
                      <a:pt x="-162" y="22384"/>
                    </a:moveTo>
                    <a:cubicBezTo>
                      <a:pt x="-895" y="35567"/>
                      <a:pt x="9201" y="46854"/>
                      <a:pt x="22384" y="47587"/>
                    </a:cubicBezTo>
                    <a:cubicBezTo>
                      <a:pt x="35566" y="48321"/>
                      <a:pt x="46844" y="38224"/>
                      <a:pt x="47577" y="25042"/>
                    </a:cubicBezTo>
                    <a:cubicBezTo>
                      <a:pt x="48311" y="11859"/>
                      <a:pt x="38224" y="572"/>
                      <a:pt x="25041" y="-162"/>
                    </a:cubicBezTo>
                    <a:cubicBezTo>
                      <a:pt x="24765" y="-171"/>
                      <a:pt x="24498" y="-181"/>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00" name="Google Shape;2300;p13"/>
              <p:cNvSpPr/>
              <p:nvPr/>
            </p:nvSpPr>
            <p:spPr>
              <a:xfrm>
                <a:off x="6440042" y="4150858"/>
                <a:ext cx="3976" cy="7032"/>
              </a:xfrm>
              <a:custGeom>
                <a:rect b="b" l="l" r="r" t="t"/>
                <a:pathLst>
                  <a:path extrusionOk="0" h="7032" w="3976">
                    <a:moveTo>
                      <a:pt x="372" y="3834"/>
                    </a:moveTo>
                    <a:cubicBezTo>
                      <a:pt x="1039" y="5739"/>
                      <a:pt x="2277" y="7073"/>
                      <a:pt x="3134" y="6787"/>
                    </a:cubicBezTo>
                    <a:cubicBezTo>
                      <a:pt x="3991" y="6502"/>
                      <a:pt x="3991" y="4787"/>
                      <a:pt x="3134" y="2787"/>
                    </a:cubicBezTo>
                    <a:cubicBezTo>
                      <a:pt x="2277" y="786"/>
                      <a:pt x="1134" y="-452"/>
                      <a:pt x="372" y="-166"/>
                    </a:cubicBezTo>
                    <a:cubicBezTo>
                      <a:pt x="-390" y="120"/>
                      <a:pt x="-390" y="1834"/>
                      <a:pt x="372"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01" name="Google Shape;2301;p13"/>
              <p:cNvSpPr/>
              <p:nvPr/>
            </p:nvSpPr>
            <p:spPr>
              <a:xfrm>
                <a:off x="5895059" y="4273092"/>
                <a:ext cx="47825" cy="47882"/>
              </a:xfrm>
              <a:custGeom>
                <a:rect b="b" l="l" r="r" t="t"/>
                <a:pathLst>
                  <a:path extrusionOk="0" h="47882" w="47825">
                    <a:moveTo>
                      <a:pt x="239" y="19236"/>
                    </a:moveTo>
                    <a:cubicBezTo>
                      <a:pt x="-2266" y="32200"/>
                      <a:pt x="6221" y="44735"/>
                      <a:pt x="19184" y="47240"/>
                    </a:cubicBezTo>
                    <a:cubicBezTo>
                      <a:pt x="32147" y="49735"/>
                      <a:pt x="44692" y="41258"/>
                      <a:pt x="47188" y="28294"/>
                    </a:cubicBezTo>
                    <a:cubicBezTo>
                      <a:pt x="49693" y="15331"/>
                      <a:pt x="41206" y="2787"/>
                      <a:pt x="28242" y="291"/>
                    </a:cubicBezTo>
                    <a:cubicBezTo>
                      <a:pt x="28052" y="253"/>
                      <a:pt x="27861" y="215"/>
                      <a:pt x="27671" y="186"/>
                    </a:cubicBezTo>
                    <a:cubicBezTo>
                      <a:pt x="14888" y="-2167"/>
                      <a:pt x="2620" y="6282"/>
                      <a:pt x="267" y="19065"/>
                    </a:cubicBezTo>
                    <a:cubicBezTo>
                      <a:pt x="258" y="19122"/>
                      <a:pt x="248" y="19179"/>
                      <a:pt x="239" y="1923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02" name="Google Shape;2302;p13"/>
              <p:cNvSpPr/>
              <p:nvPr/>
            </p:nvSpPr>
            <p:spPr>
              <a:xfrm>
                <a:off x="5930956" y="4287006"/>
                <a:ext cx="3363" cy="7355"/>
              </a:xfrm>
              <a:custGeom>
                <a:rect b="b" l="l" r="r" t="t"/>
                <a:pathLst>
                  <a:path extrusionOk="0" h="7355" w="3363">
                    <a:moveTo>
                      <a:pt x="-34" y="3798"/>
                    </a:moveTo>
                    <a:cubicBezTo>
                      <a:pt x="-34" y="5798"/>
                      <a:pt x="1490" y="7322"/>
                      <a:pt x="2252" y="7132"/>
                    </a:cubicBezTo>
                    <a:cubicBezTo>
                      <a:pt x="3014" y="6942"/>
                      <a:pt x="3395" y="5227"/>
                      <a:pt x="3014" y="3131"/>
                    </a:cubicBezTo>
                    <a:cubicBezTo>
                      <a:pt x="2633" y="1036"/>
                      <a:pt x="1585" y="-297"/>
                      <a:pt x="728" y="-202"/>
                    </a:cubicBezTo>
                    <a:cubicBezTo>
                      <a:pt x="-129" y="-107"/>
                      <a:pt x="-415" y="1703"/>
                      <a:pt x="-34" y="379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03" name="Google Shape;2303;p13"/>
              <p:cNvSpPr/>
              <p:nvPr/>
            </p:nvSpPr>
            <p:spPr>
              <a:xfrm>
                <a:off x="6444581" y="4112690"/>
                <a:ext cx="47814" cy="47823"/>
              </a:xfrm>
              <a:custGeom>
                <a:rect b="b" l="l" r="r" t="t"/>
                <a:pathLst>
                  <a:path extrusionOk="0" h="47823" w="47814">
                    <a:moveTo>
                      <a:pt x="-167" y="22476"/>
                    </a:moveTo>
                    <a:cubicBezTo>
                      <a:pt x="-853" y="35658"/>
                      <a:pt x="9291" y="46907"/>
                      <a:pt x="22474" y="47584"/>
                    </a:cubicBezTo>
                    <a:cubicBezTo>
                      <a:pt x="35657" y="48270"/>
                      <a:pt x="46906" y="38135"/>
                      <a:pt x="47582" y="24943"/>
                    </a:cubicBezTo>
                    <a:cubicBezTo>
                      <a:pt x="48268" y="11760"/>
                      <a:pt x="38133" y="521"/>
                      <a:pt x="24941" y="-165"/>
                    </a:cubicBezTo>
                    <a:cubicBezTo>
                      <a:pt x="24674" y="-184"/>
                      <a:pt x="24398" y="-184"/>
                      <a:pt x="24122" y="-194"/>
                    </a:cubicBezTo>
                    <a:cubicBezTo>
                      <a:pt x="11158" y="-622"/>
                      <a:pt x="300" y="9522"/>
                      <a:pt x="-167" y="224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04" name="Google Shape;2304;p13"/>
              <p:cNvSpPr/>
              <p:nvPr/>
            </p:nvSpPr>
            <p:spPr>
              <a:xfrm>
                <a:off x="6479034" y="4124476"/>
                <a:ext cx="3906" cy="7030"/>
              </a:xfrm>
              <a:custGeom>
                <a:rect b="b" l="l" r="r" t="t"/>
                <a:pathLst>
                  <a:path extrusionOk="0" h="7030" w="3906">
                    <a:moveTo>
                      <a:pt x="337" y="3832"/>
                    </a:moveTo>
                    <a:cubicBezTo>
                      <a:pt x="1099" y="5737"/>
                      <a:pt x="2337" y="7070"/>
                      <a:pt x="3099" y="6785"/>
                    </a:cubicBezTo>
                    <a:cubicBezTo>
                      <a:pt x="3861" y="6499"/>
                      <a:pt x="3956" y="4689"/>
                      <a:pt x="3099" y="2784"/>
                    </a:cubicBezTo>
                    <a:cubicBezTo>
                      <a:pt x="2242" y="879"/>
                      <a:pt x="1099" y="-454"/>
                      <a:pt x="337" y="-168"/>
                    </a:cubicBezTo>
                    <a:cubicBezTo>
                      <a:pt x="-425" y="117"/>
                      <a:pt x="-330" y="1927"/>
                      <a:pt x="337"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05" name="Google Shape;2305;p13"/>
              <p:cNvSpPr/>
              <p:nvPr/>
            </p:nvSpPr>
            <p:spPr>
              <a:xfrm>
                <a:off x="6489445" y="4096589"/>
                <a:ext cx="47813" cy="47827"/>
              </a:xfrm>
              <a:custGeom>
                <a:rect b="b" l="l" r="r" t="t"/>
                <a:pathLst>
                  <a:path extrusionOk="0" h="47827" w="47813">
                    <a:moveTo>
                      <a:pt x="-168" y="22479"/>
                    </a:moveTo>
                    <a:cubicBezTo>
                      <a:pt x="-844" y="35662"/>
                      <a:pt x="9291" y="46911"/>
                      <a:pt x="22473" y="47587"/>
                    </a:cubicBezTo>
                    <a:cubicBezTo>
                      <a:pt x="35665" y="48273"/>
                      <a:pt x="46905" y="38129"/>
                      <a:pt x="47581" y="24946"/>
                    </a:cubicBezTo>
                    <a:cubicBezTo>
                      <a:pt x="48267" y="11754"/>
                      <a:pt x="38132" y="515"/>
                      <a:pt x="24940" y="-161"/>
                    </a:cubicBezTo>
                    <a:cubicBezTo>
                      <a:pt x="24702" y="-181"/>
                      <a:pt x="24454" y="-181"/>
                      <a:pt x="24216" y="-190"/>
                    </a:cubicBezTo>
                    <a:cubicBezTo>
                      <a:pt x="11234" y="-676"/>
                      <a:pt x="318" y="9468"/>
                      <a:pt x="-168" y="22451"/>
                    </a:cubicBezTo>
                    <a:cubicBezTo>
                      <a:pt x="-168" y="22460"/>
                      <a:pt x="-168" y="22470"/>
                      <a:pt x="-168" y="224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06" name="Google Shape;2306;p13"/>
              <p:cNvSpPr/>
              <p:nvPr/>
            </p:nvSpPr>
            <p:spPr>
              <a:xfrm>
                <a:off x="6523921" y="4108381"/>
                <a:ext cx="4012" cy="7123"/>
              </a:xfrm>
              <a:custGeom>
                <a:rect b="b" l="l" r="r" t="t"/>
                <a:pathLst>
                  <a:path extrusionOk="0" h="7123" w="4012">
                    <a:moveTo>
                      <a:pt x="408" y="3830"/>
                    </a:moveTo>
                    <a:cubicBezTo>
                      <a:pt x="1075" y="5830"/>
                      <a:pt x="2313" y="7164"/>
                      <a:pt x="3170" y="6878"/>
                    </a:cubicBezTo>
                    <a:cubicBezTo>
                      <a:pt x="4028" y="6592"/>
                      <a:pt x="4028" y="4782"/>
                      <a:pt x="3170" y="2877"/>
                    </a:cubicBezTo>
                    <a:cubicBezTo>
                      <a:pt x="2313" y="973"/>
                      <a:pt x="1265" y="-456"/>
                      <a:pt x="408" y="-170"/>
                    </a:cubicBezTo>
                    <a:cubicBezTo>
                      <a:pt x="-449" y="115"/>
                      <a:pt x="-354" y="2401"/>
                      <a:pt x="408"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07" name="Google Shape;2307;p13"/>
              <p:cNvSpPr/>
              <p:nvPr/>
            </p:nvSpPr>
            <p:spPr>
              <a:xfrm>
                <a:off x="6579647" y="4051921"/>
                <a:ext cx="47813" cy="47823"/>
              </a:xfrm>
              <a:custGeom>
                <a:rect b="b" l="l" r="r" t="t"/>
                <a:pathLst>
                  <a:path extrusionOk="0" h="47823" w="47813">
                    <a:moveTo>
                      <a:pt x="-168" y="22476"/>
                    </a:moveTo>
                    <a:cubicBezTo>
                      <a:pt x="-844" y="35658"/>
                      <a:pt x="9291" y="46907"/>
                      <a:pt x="22473" y="47584"/>
                    </a:cubicBezTo>
                    <a:cubicBezTo>
                      <a:pt x="35665" y="48270"/>
                      <a:pt x="46905" y="38125"/>
                      <a:pt x="47581" y="24943"/>
                    </a:cubicBezTo>
                    <a:cubicBezTo>
                      <a:pt x="48267" y="11751"/>
                      <a:pt x="38132" y="511"/>
                      <a:pt x="24940" y="-165"/>
                    </a:cubicBezTo>
                    <a:cubicBezTo>
                      <a:pt x="24702" y="-184"/>
                      <a:pt x="24454" y="-184"/>
                      <a:pt x="24216" y="-194"/>
                    </a:cubicBezTo>
                    <a:cubicBezTo>
                      <a:pt x="11243" y="-622"/>
                      <a:pt x="347" y="9503"/>
                      <a:pt x="-168" y="2247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08" name="Google Shape;2308;p13"/>
              <p:cNvSpPr/>
              <p:nvPr/>
            </p:nvSpPr>
            <p:spPr>
              <a:xfrm>
                <a:off x="6614242" y="4063704"/>
                <a:ext cx="3858" cy="7032"/>
              </a:xfrm>
              <a:custGeom>
                <a:rect b="b" l="l" r="r" t="t"/>
                <a:pathLst>
                  <a:path extrusionOk="0" h="7032" w="3858">
                    <a:moveTo>
                      <a:pt x="289" y="3834"/>
                    </a:moveTo>
                    <a:cubicBezTo>
                      <a:pt x="1051" y="5739"/>
                      <a:pt x="2289" y="7073"/>
                      <a:pt x="3051" y="6787"/>
                    </a:cubicBezTo>
                    <a:cubicBezTo>
                      <a:pt x="3813" y="6501"/>
                      <a:pt x="3909" y="4787"/>
                      <a:pt x="3051" y="2787"/>
                    </a:cubicBezTo>
                    <a:cubicBezTo>
                      <a:pt x="2194" y="786"/>
                      <a:pt x="1146" y="-452"/>
                      <a:pt x="384" y="-166"/>
                    </a:cubicBezTo>
                    <a:cubicBezTo>
                      <a:pt x="-378" y="120"/>
                      <a:pt x="-378" y="1929"/>
                      <a:pt x="28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09" name="Google Shape;2309;p13"/>
              <p:cNvSpPr/>
              <p:nvPr/>
            </p:nvSpPr>
            <p:spPr>
              <a:xfrm>
                <a:off x="6535445" y="4076206"/>
                <a:ext cx="47814" cy="47831"/>
              </a:xfrm>
              <a:custGeom>
                <a:rect b="b" l="l" r="r" t="t"/>
                <a:pathLst>
                  <a:path extrusionOk="0" h="47831" w="47814">
                    <a:moveTo>
                      <a:pt x="-162" y="22384"/>
                    </a:moveTo>
                    <a:cubicBezTo>
                      <a:pt x="-895" y="35567"/>
                      <a:pt x="9201" y="46854"/>
                      <a:pt x="22384" y="47587"/>
                    </a:cubicBezTo>
                    <a:cubicBezTo>
                      <a:pt x="35566" y="48321"/>
                      <a:pt x="46844" y="38224"/>
                      <a:pt x="47577" y="25042"/>
                    </a:cubicBezTo>
                    <a:cubicBezTo>
                      <a:pt x="48311" y="11859"/>
                      <a:pt x="38224" y="572"/>
                      <a:pt x="25041" y="-162"/>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10" name="Google Shape;2310;p13"/>
              <p:cNvSpPr/>
              <p:nvPr/>
            </p:nvSpPr>
            <p:spPr>
              <a:xfrm>
                <a:off x="6570080" y="4087807"/>
                <a:ext cx="4050" cy="7123"/>
              </a:xfrm>
              <a:custGeom>
                <a:rect b="b" l="l" r="r" t="t"/>
                <a:pathLst>
                  <a:path extrusionOk="0" h="7123" w="4050">
                    <a:moveTo>
                      <a:pt x="445" y="3925"/>
                    </a:moveTo>
                    <a:cubicBezTo>
                      <a:pt x="1112" y="5830"/>
                      <a:pt x="2350" y="7164"/>
                      <a:pt x="3208" y="6878"/>
                    </a:cubicBezTo>
                    <a:cubicBezTo>
                      <a:pt x="4065" y="6592"/>
                      <a:pt x="4065" y="4782"/>
                      <a:pt x="3208" y="2878"/>
                    </a:cubicBezTo>
                    <a:cubicBezTo>
                      <a:pt x="2350" y="973"/>
                      <a:pt x="1207" y="-456"/>
                      <a:pt x="445" y="-170"/>
                    </a:cubicBezTo>
                    <a:cubicBezTo>
                      <a:pt x="-317" y="115"/>
                      <a:pt x="-507" y="2020"/>
                      <a:pt x="445"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11" name="Google Shape;2311;p13"/>
              <p:cNvSpPr/>
              <p:nvPr/>
            </p:nvSpPr>
            <p:spPr>
              <a:xfrm>
                <a:off x="6627843" y="4031629"/>
                <a:ext cx="47813" cy="47826"/>
              </a:xfrm>
              <a:custGeom>
                <a:rect b="b" l="l" r="r" t="t"/>
                <a:pathLst>
                  <a:path extrusionOk="0" h="47826" w="47813">
                    <a:moveTo>
                      <a:pt x="-168" y="22479"/>
                    </a:moveTo>
                    <a:cubicBezTo>
                      <a:pt x="-844" y="35662"/>
                      <a:pt x="9291" y="46911"/>
                      <a:pt x="22473" y="47587"/>
                    </a:cubicBezTo>
                    <a:cubicBezTo>
                      <a:pt x="35665" y="48273"/>
                      <a:pt x="46905" y="38129"/>
                      <a:pt x="47581" y="24946"/>
                    </a:cubicBezTo>
                    <a:cubicBezTo>
                      <a:pt x="48267" y="11754"/>
                      <a:pt x="38132" y="514"/>
                      <a:pt x="24940" y="-162"/>
                    </a:cubicBezTo>
                    <a:cubicBezTo>
                      <a:pt x="24702" y="-181"/>
                      <a:pt x="24454" y="-181"/>
                      <a:pt x="24216" y="-190"/>
                    </a:cubicBezTo>
                    <a:cubicBezTo>
                      <a:pt x="11234" y="-676"/>
                      <a:pt x="318" y="9468"/>
                      <a:pt x="-168" y="22451"/>
                    </a:cubicBezTo>
                    <a:cubicBezTo>
                      <a:pt x="-168" y="22460"/>
                      <a:pt x="-168" y="22470"/>
                      <a:pt x="-168" y="224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12" name="Google Shape;2312;p13"/>
              <p:cNvSpPr/>
              <p:nvPr/>
            </p:nvSpPr>
            <p:spPr>
              <a:xfrm>
                <a:off x="6662034" y="4043416"/>
                <a:ext cx="3977" cy="7125"/>
              </a:xfrm>
              <a:custGeom>
                <a:rect b="b" l="l" r="r" t="t"/>
                <a:pathLst>
                  <a:path extrusionOk="0" h="7125" w="3977">
                    <a:moveTo>
                      <a:pt x="408" y="3834"/>
                    </a:moveTo>
                    <a:cubicBezTo>
                      <a:pt x="1075" y="5739"/>
                      <a:pt x="2408" y="7168"/>
                      <a:pt x="3170" y="6882"/>
                    </a:cubicBezTo>
                    <a:cubicBezTo>
                      <a:pt x="3932" y="6597"/>
                      <a:pt x="4028" y="4787"/>
                      <a:pt x="3170" y="2787"/>
                    </a:cubicBezTo>
                    <a:cubicBezTo>
                      <a:pt x="2313" y="786"/>
                      <a:pt x="1265" y="-452"/>
                      <a:pt x="408" y="-166"/>
                    </a:cubicBezTo>
                    <a:cubicBezTo>
                      <a:pt x="-449" y="120"/>
                      <a:pt x="-354" y="1929"/>
                      <a:pt x="408"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13" name="Google Shape;2313;p13"/>
              <p:cNvSpPr/>
              <p:nvPr/>
            </p:nvSpPr>
            <p:spPr>
              <a:xfrm>
                <a:off x="6672891" y="4010963"/>
                <a:ext cx="47814" cy="47828"/>
              </a:xfrm>
              <a:custGeom>
                <a:rect b="b" l="l" r="r" t="t"/>
                <a:pathLst>
                  <a:path extrusionOk="0" h="47828" w="47814">
                    <a:moveTo>
                      <a:pt x="-162" y="22380"/>
                    </a:moveTo>
                    <a:cubicBezTo>
                      <a:pt x="-895" y="35563"/>
                      <a:pt x="9191" y="46850"/>
                      <a:pt x="22374" y="47584"/>
                    </a:cubicBezTo>
                    <a:cubicBezTo>
                      <a:pt x="35566" y="48317"/>
                      <a:pt x="46844" y="38221"/>
                      <a:pt x="47577" y="25038"/>
                    </a:cubicBezTo>
                    <a:cubicBezTo>
                      <a:pt x="48311" y="11856"/>
                      <a:pt x="38224" y="578"/>
                      <a:pt x="25041" y="-156"/>
                    </a:cubicBezTo>
                    <a:cubicBezTo>
                      <a:pt x="24736" y="-175"/>
                      <a:pt x="24431" y="-184"/>
                      <a:pt x="24127" y="-194"/>
                    </a:cubicBezTo>
                    <a:cubicBezTo>
                      <a:pt x="11201" y="-622"/>
                      <a:pt x="352" y="9455"/>
                      <a:pt x="-162" y="223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14" name="Google Shape;2314;p13"/>
              <p:cNvSpPr/>
              <p:nvPr/>
            </p:nvSpPr>
            <p:spPr>
              <a:xfrm>
                <a:off x="6707396" y="4022656"/>
                <a:ext cx="3989" cy="7123"/>
              </a:xfrm>
              <a:custGeom>
                <a:rect b="b" l="l" r="r" t="t"/>
                <a:pathLst>
                  <a:path extrusionOk="0" h="7123" w="3989">
                    <a:moveTo>
                      <a:pt x="289" y="3925"/>
                    </a:moveTo>
                    <a:cubicBezTo>
                      <a:pt x="1051" y="5830"/>
                      <a:pt x="2289" y="7164"/>
                      <a:pt x="3147" y="6878"/>
                    </a:cubicBezTo>
                    <a:cubicBezTo>
                      <a:pt x="4004" y="6592"/>
                      <a:pt x="4004" y="4782"/>
                      <a:pt x="3147" y="2877"/>
                    </a:cubicBezTo>
                    <a:cubicBezTo>
                      <a:pt x="2289" y="973"/>
                      <a:pt x="1146" y="-456"/>
                      <a:pt x="384" y="-170"/>
                    </a:cubicBezTo>
                    <a:cubicBezTo>
                      <a:pt x="-378" y="115"/>
                      <a:pt x="-378" y="2401"/>
                      <a:pt x="289"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15" name="Google Shape;2315;p13"/>
              <p:cNvSpPr/>
              <p:nvPr/>
            </p:nvSpPr>
            <p:spPr>
              <a:xfrm>
                <a:off x="6719373" y="3993148"/>
                <a:ext cx="47814" cy="47831"/>
              </a:xfrm>
              <a:custGeom>
                <a:rect b="b" l="l" r="r" t="t"/>
                <a:pathLst>
                  <a:path extrusionOk="0" h="47831" w="47814">
                    <a:moveTo>
                      <a:pt x="-162" y="22384"/>
                    </a:moveTo>
                    <a:cubicBezTo>
                      <a:pt x="-895" y="35567"/>
                      <a:pt x="9201" y="46854"/>
                      <a:pt x="22384" y="47587"/>
                    </a:cubicBezTo>
                    <a:cubicBezTo>
                      <a:pt x="35566" y="48321"/>
                      <a:pt x="46844" y="38224"/>
                      <a:pt x="47577" y="25042"/>
                    </a:cubicBezTo>
                    <a:cubicBezTo>
                      <a:pt x="48311" y="11859"/>
                      <a:pt x="38224" y="572"/>
                      <a:pt x="25041" y="-162"/>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16" name="Google Shape;2316;p13"/>
              <p:cNvSpPr/>
              <p:nvPr/>
            </p:nvSpPr>
            <p:spPr>
              <a:xfrm>
                <a:off x="6753855" y="4004558"/>
                <a:ext cx="4012" cy="7123"/>
              </a:xfrm>
              <a:custGeom>
                <a:rect b="b" l="l" r="r" t="t"/>
                <a:pathLst>
                  <a:path extrusionOk="0" h="7123" w="4012">
                    <a:moveTo>
                      <a:pt x="408" y="3926"/>
                    </a:moveTo>
                    <a:cubicBezTo>
                      <a:pt x="1170" y="5830"/>
                      <a:pt x="2313" y="7164"/>
                      <a:pt x="3170" y="6878"/>
                    </a:cubicBezTo>
                    <a:cubicBezTo>
                      <a:pt x="4028" y="6593"/>
                      <a:pt x="4028" y="4783"/>
                      <a:pt x="3170" y="2878"/>
                    </a:cubicBezTo>
                    <a:cubicBezTo>
                      <a:pt x="2313" y="973"/>
                      <a:pt x="1265" y="-456"/>
                      <a:pt x="408" y="-170"/>
                    </a:cubicBezTo>
                    <a:cubicBezTo>
                      <a:pt x="-449" y="115"/>
                      <a:pt x="-354" y="1925"/>
                      <a:pt x="408" y="392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17" name="Google Shape;2317;p13"/>
              <p:cNvSpPr/>
              <p:nvPr/>
            </p:nvSpPr>
            <p:spPr>
              <a:xfrm>
                <a:off x="6764426" y="3971526"/>
                <a:ext cx="47814" cy="47831"/>
              </a:xfrm>
              <a:custGeom>
                <a:rect b="b" l="l" r="r" t="t"/>
                <a:pathLst>
                  <a:path extrusionOk="0" h="47831" w="47814">
                    <a:moveTo>
                      <a:pt x="-162" y="22384"/>
                    </a:moveTo>
                    <a:cubicBezTo>
                      <a:pt x="-895" y="35567"/>
                      <a:pt x="9201" y="46854"/>
                      <a:pt x="22384" y="47588"/>
                    </a:cubicBezTo>
                    <a:cubicBezTo>
                      <a:pt x="35566" y="48321"/>
                      <a:pt x="46844" y="38224"/>
                      <a:pt x="47577" y="25042"/>
                    </a:cubicBezTo>
                    <a:cubicBezTo>
                      <a:pt x="48311" y="11859"/>
                      <a:pt x="38224" y="572"/>
                      <a:pt x="25041" y="-161"/>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18" name="Google Shape;2318;p13"/>
              <p:cNvSpPr/>
              <p:nvPr/>
            </p:nvSpPr>
            <p:spPr>
              <a:xfrm>
                <a:off x="6798822" y="3983032"/>
                <a:ext cx="3907" cy="7123"/>
              </a:xfrm>
              <a:custGeom>
                <a:rect b="b" l="l" r="r" t="t"/>
                <a:pathLst>
                  <a:path extrusionOk="0" h="7123" w="3907">
                    <a:moveTo>
                      <a:pt x="303" y="3925"/>
                    </a:moveTo>
                    <a:cubicBezTo>
                      <a:pt x="970" y="5830"/>
                      <a:pt x="2208" y="7164"/>
                      <a:pt x="3065" y="6878"/>
                    </a:cubicBezTo>
                    <a:cubicBezTo>
                      <a:pt x="3922" y="6592"/>
                      <a:pt x="3922" y="4782"/>
                      <a:pt x="3065" y="2878"/>
                    </a:cubicBezTo>
                    <a:cubicBezTo>
                      <a:pt x="2208" y="973"/>
                      <a:pt x="1065" y="-456"/>
                      <a:pt x="303" y="-170"/>
                    </a:cubicBezTo>
                    <a:cubicBezTo>
                      <a:pt x="-459" y="115"/>
                      <a:pt x="-269" y="2115"/>
                      <a:pt x="303"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19" name="Google Shape;2319;p13"/>
              <p:cNvSpPr/>
              <p:nvPr/>
            </p:nvSpPr>
            <p:spPr>
              <a:xfrm>
                <a:off x="6804817" y="3942094"/>
                <a:ext cx="47813" cy="47827"/>
              </a:xfrm>
              <a:custGeom>
                <a:rect b="b" l="l" r="r" t="t"/>
                <a:pathLst>
                  <a:path extrusionOk="0" h="47827" w="47813">
                    <a:moveTo>
                      <a:pt x="-168" y="22479"/>
                    </a:moveTo>
                    <a:cubicBezTo>
                      <a:pt x="-844" y="35662"/>
                      <a:pt x="9291" y="46911"/>
                      <a:pt x="22473" y="47587"/>
                    </a:cubicBezTo>
                    <a:cubicBezTo>
                      <a:pt x="35666" y="48273"/>
                      <a:pt x="46905" y="38129"/>
                      <a:pt x="47581" y="24946"/>
                    </a:cubicBezTo>
                    <a:cubicBezTo>
                      <a:pt x="48267" y="11754"/>
                      <a:pt x="38123" y="515"/>
                      <a:pt x="24940" y="-161"/>
                    </a:cubicBezTo>
                    <a:cubicBezTo>
                      <a:pt x="24702" y="-181"/>
                      <a:pt x="24455" y="-181"/>
                      <a:pt x="24217" y="-190"/>
                    </a:cubicBezTo>
                    <a:cubicBezTo>
                      <a:pt x="11234" y="-676"/>
                      <a:pt x="318" y="9468"/>
                      <a:pt x="-168" y="22451"/>
                    </a:cubicBezTo>
                    <a:cubicBezTo>
                      <a:pt x="-168" y="22460"/>
                      <a:pt x="-168" y="22470"/>
                      <a:pt x="-168" y="224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20" name="Google Shape;2320;p13"/>
              <p:cNvSpPr/>
              <p:nvPr/>
            </p:nvSpPr>
            <p:spPr>
              <a:xfrm>
                <a:off x="6839330" y="3953885"/>
                <a:ext cx="3976" cy="7123"/>
              </a:xfrm>
              <a:custGeom>
                <a:rect b="b" l="l" r="r" t="t"/>
                <a:pathLst>
                  <a:path extrusionOk="0" h="7123" w="3976">
                    <a:moveTo>
                      <a:pt x="372" y="3830"/>
                    </a:moveTo>
                    <a:cubicBezTo>
                      <a:pt x="1038" y="5830"/>
                      <a:pt x="2277" y="7164"/>
                      <a:pt x="3134" y="6878"/>
                    </a:cubicBezTo>
                    <a:cubicBezTo>
                      <a:pt x="3992" y="6592"/>
                      <a:pt x="3992" y="4782"/>
                      <a:pt x="3134" y="2877"/>
                    </a:cubicBezTo>
                    <a:cubicBezTo>
                      <a:pt x="2277" y="973"/>
                      <a:pt x="1134" y="-456"/>
                      <a:pt x="372" y="-170"/>
                    </a:cubicBezTo>
                    <a:cubicBezTo>
                      <a:pt x="-390" y="115"/>
                      <a:pt x="-390" y="1925"/>
                      <a:pt x="372"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21" name="Google Shape;2321;p13"/>
              <p:cNvSpPr/>
              <p:nvPr/>
            </p:nvSpPr>
            <p:spPr>
              <a:xfrm>
                <a:off x="6842531" y="3915900"/>
                <a:ext cx="47814" cy="47831"/>
              </a:xfrm>
              <a:custGeom>
                <a:rect b="b" l="l" r="r" t="t"/>
                <a:pathLst>
                  <a:path extrusionOk="0" h="47831" w="47814">
                    <a:moveTo>
                      <a:pt x="-162" y="22384"/>
                    </a:moveTo>
                    <a:cubicBezTo>
                      <a:pt x="-895" y="35567"/>
                      <a:pt x="9201" y="46854"/>
                      <a:pt x="22384" y="47588"/>
                    </a:cubicBezTo>
                    <a:cubicBezTo>
                      <a:pt x="35566" y="48321"/>
                      <a:pt x="46844" y="38224"/>
                      <a:pt x="47577" y="25042"/>
                    </a:cubicBezTo>
                    <a:cubicBezTo>
                      <a:pt x="48311" y="11859"/>
                      <a:pt x="38224" y="572"/>
                      <a:pt x="25041" y="-161"/>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22" name="Google Shape;2322;p13"/>
              <p:cNvSpPr/>
              <p:nvPr/>
            </p:nvSpPr>
            <p:spPr>
              <a:xfrm>
                <a:off x="6879564" y="3927692"/>
                <a:ext cx="3997" cy="7123"/>
              </a:xfrm>
              <a:custGeom>
                <a:rect b="b" l="l" r="r" t="t"/>
                <a:pathLst>
                  <a:path extrusionOk="0" h="7123" w="3997">
                    <a:moveTo>
                      <a:pt x="428" y="3830"/>
                    </a:moveTo>
                    <a:cubicBezTo>
                      <a:pt x="1190" y="5830"/>
                      <a:pt x="2428" y="7164"/>
                      <a:pt x="3190" y="6878"/>
                    </a:cubicBezTo>
                    <a:cubicBezTo>
                      <a:pt x="3952" y="6592"/>
                      <a:pt x="4048" y="4782"/>
                      <a:pt x="3190" y="2877"/>
                    </a:cubicBezTo>
                    <a:cubicBezTo>
                      <a:pt x="2333" y="973"/>
                      <a:pt x="1190" y="-456"/>
                      <a:pt x="333" y="-170"/>
                    </a:cubicBezTo>
                    <a:cubicBezTo>
                      <a:pt x="-524" y="115"/>
                      <a:pt x="-239" y="2115"/>
                      <a:pt x="428"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23" name="Google Shape;2323;p13"/>
              <p:cNvSpPr/>
              <p:nvPr/>
            </p:nvSpPr>
            <p:spPr>
              <a:xfrm>
                <a:off x="6879970" y="3878852"/>
                <a:ext cx="47623" cy="47633"/>
              </a:xfrm>
              <a:custGeom>
                <a:rect b="b" l="l" r="r" t="t"/>
                <a:pathLst>
                  <a:path extrusionOk="0" h="47633" w="47623">
                    <a:moveTo>
                      <a:pt x="-168" y="22380"/>
                    </a:moveTo>
                    <a:cubicBezTo>
                      <a:pt x="-844" y="35515"/>
                      <a:pt x="9243" y="46717"/>
                      <a:pt x="22378" y="47393"/>
                    </a:cubicBezTo>
                    <a:cubicBezTo>
                      <a:pt x="35513" y="48079"/>
                      <a:pt x="46714" y="37982"/>
                      <a:pt x="47391" y="24847"/>
                    </a:cubicBezTo>
                    <a:cubicBezTo>
                      <a:pt x="48077" y="11713"/>
                      <a:pt x="37980" y="511"/>
                      <a:pt x="24845" y="-165"/>
                    </a:cubicBezTo>
                    <a:cubicBezTo>
                      <a:pt x="24607" y="-184"/>
                      <a:pt x="24359" y="-184"/>
                      <a:pt x="24121" y="-194"/>
                    </a:cubicBezTo>
                    <a:cubicBezTo>
                      <a:pt x="11196" y="-622"/>
                      <a:pt x="347" y="9455"/>
                      <a:pt x="-168" y="223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24" name="Google Shape;2324;p13"/>
              <p:cNvSpPr/>
              <p:nvPr/>
            </p:nvSpPr>
            <p:spPr>
              <a:xfrm>
                <a:off x="6917054" y="3891020"/>
                <a:ext cx="3976" cy="7123"/>
              </a:xfrm>
              <a:custGeom>
                <a:rect b="b" l="l" r="r" t="t"/>
                <a:pathLst>
                  <a:path extrusionOk="0" h="7123" w="3976">
                    <a:moveTo>
                      <a:pt x="372" y="3830"/>
                    </a:moveTo>
                    <a:cubicBezTo>
                      <a:pt x="1038" y="5830"/>
                      <a:pt x="2277" y="7164"/>
                      <a:pt x="3134" y="6878"/>
                    </a:cubicBezTo>
                    <a:cubicBezTo>
                      <a:pt x="3991" y="6592"/>
                      <a:pt x="3991" y="4782"/>
                      <a:pt x="3134" y="2878"/>
                    </a:cubicBezTo>
                    <a:cubicBezTo>
                      <a:pt x="2277" y="973"/>
                      <a:pt x="1134" y="-456"/>
                      <a:pt x="372" y="-170"/>
                    </a:cubicBezTo>
                    <a:cubicBezTo>
                      <a:pt x="-390" y="115"/>
                      <a:pt x="-390" y="1925"/>
                      <a:pt x="372"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25" name="Google Shape;2325;p13"/>
              <p:cNvSpPr/>
              <p:nvPr/>
            </p:nvSpPr>
            <p:spPr>
              <a:xfrm>
                <a:off x="6914159" y="3840173"/>
                <a:ext cx="47814" cy="47835"/>
              </a:xfrm>
              <a:custGeom>
                <a:rect b="b" l="l" r="r" t="t"/>
                <a:pathLst>
                  <a:path extrusionOk="0" h="47835" w="47814">
                    <a:moveTo>
                      <a:pt x="-162" y="22388"/>
                    </a:moveTo>
                    <a:cubicBezTo>
                      <a:pt x="-895" y="35570"/>
                      <a:pt x="9201" y="46857"/>
                      <a:pt x="22384" y="47591"/>
                    </a:cubicBezTo>
                    <a:cubicBezTo>
                      <a:pt x="35566" y="48324"/>
                      <a:pt x="46844" y="38228"/>
                      <a:pt x="47577" y="25045"/>
                    </a:cubicBezTo>
                    <a:cubicBezTo>
                      <a:pt x="48311" y="11862"/>
                      <a:pt x="38224" y="575"/>
                      <a:pt x="25041" y="-158"/>
                    </a:cubicBezTo>
                    <a:cubicBezTo>
                      <a:pt x="24765" y="-168"/>
                      <a:pt x="24498" y="-177"/>
                      <a:pt x="24222" y="-187"/>
                    </a:cubicBezTo>
                    <a:cubicBezTo>
                      <a:pt x="11296" y="-720"/>
                      <a:pt x="381" y="9329"/>
                      <a:pt x="-153" y="22254"/>
                    </a:cubicBezTo>
                    <a:cubicBezTo>
                      <a:pt x="-162" y="22302"/>
                      <a:pt x="-162" y="22340"/>
                      <a:pt x="-162" y="2238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26" name="Google Shape;2326;p13"/>
              <p:cNvSpPr/>
              <p:nvPr/>
            </p:nvSpPr>
            <p:spPr>
              <a:xfrm>
                <a:off x="6951127" y="3851968"/>
                <a:ext cx="3967" cy="7123"/>
              </a:xfrm>
              <a:custGeom>
                <a:rect b="b" l="l" r="r" t="t"/>
                <a:pathLst>
                  <a:path extrusionOk="0" h="7123" w="3967">
                    <a:moveTo>
                      <a:pt x="398" y="3830"/>
                    </a:moveTo>
                    <a:cubicBezTo>
                      <a:pt x="1160" y="5830"/>
                      <a:pt x="2398" y="7164"/>
                      <a:pt x="3160" y="6878"/>
                    </a:cubicBezTo>
                    <a:cubicBezTo>
                      <a:pt x="3922" y="6592"/>
                      <a:pt x="4018" y="4782"/>
                      <a:pt x="3160" y="2878"/>
                    </a:cubicBezTo>
                    <a:cubicBezTo>
                      <a:pt x="2303" y="973"/>
                      <a:pt x="1160" y="-456"/>
                      <a:pt x="303" y="-170"/>
                    </a:cubicBezTo>
                    <a:cubicBezTo>
                      <a:pt x="-554" y="115"/>
                      <a:pt x="-173" y="1639"/>
                      <a:pt x="398" y="38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27" name="Google Shape;2327;p13"/>
              <p:cNvSpPr/>
              <p:nvPr/>
            </p:nvSpPr>
            <p:spPr>
              <a:xfrm>
                <a:off x="6948544" y="3794742"/>
                <a:ext cx="47814" cy="47831"/>
              </a:xfrm>
              <a:custGeom>
                <a:rect b="b" l="l" r="r" t="t"/>
                <a:pathLst>
                  <a:path extrusionOk="0" h="47831" w="47814">
                    <a:moveTo>
                      <a:pt x="-162" y="22384"/>
                    </a:moveTo>
                    <a:cubicBezTo>
                      <a:pt x="-896" y="35567"/>
                      <a:pt x="9201" y="46854"/>
                      <a:pt x="22383" y="47588"/>
                    </a:cubicBezTo>
                    <a:cubicBezTo>
                      <a:pt x="35566" y="48321"/>
                      <a:pt x="46844" y="38224"/>
                      <a:pt x="47577" y="25042"/>
                    </a:cubicBezTo>
                    <a:cubicBezTo>
                      <a:pt x="48311" y="11859"/>
                      <a:pt x="38224" y="572"/>
                      <a:pt x="25041" y="-161"/>
                    </a:cubicBezTo>
                    <a:cubicBezTo>
                      <a:pt x="24765" y="-171"/>
                      <a:pt x="24498" y="-180"/>
                      <a:pt x="24222" y="-190"/>
                    </a:cubicBezTo>
                    <a:cubicBezTo>
                      <a:pt x="11258" y="-676"/>
                      <a:pt x="352" y="9421"/>
                      <a:pt x="-162" y="223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28" name="Google Shape;2328;p13"/>
              <p:cNvSpPr/>
              <p:nvPr/>
            </p:nvSpPr>
            <p:spPr>
              <a:xfrm>
                <a:off x="6985578" y="3806534"/>
                <a:ext cx="3997" cy="7123"/>
              </a:xfrm>
              <a:custGeom>
                <a:rect b="b" l="l" r="r" t="t"/>
                <a:pathLst>
                  <a:path extrusionOk="0" h="7123" w="3997">
                    <a:moveTo>
                      <a:pt x="428" y="3925"/>
                    </a:moveTo>
                    <a:cubicBezTo>
                      <a:pt x="1190" y="5830"/>
                      <a:pt x="2428" y="7164"/>
                      <a:pt x="3191" y="6878"/>
                    </a:cubicBezTo>
                    <a:cubicBezTo>
                      <a:pt x="3952" y="6592"/>
                      <a:pt x="4048" y="4782"/>
                      <a:pt x="3191" y="2877"/>
                    </a:cubicBezTo>
                    <a:cubicBezTo>
                      <a:pt x="2333" y="973"/>
                      <a:pt x="1190" y="-456"/>
                      <a:pt x="333" y="-170"/>
                    </a:cubicBezTo>
                    <a:cubicBezTo>
                      <a:pt x="-524" y="115"/>
                      <a:pt x="-239" y="1925"/>
                      <a:pt x="428" y="39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29" name="Google Shape;2329;p13"/>
              <p:cNvSpPr/>
              <p:nvPr/>
            </p:nvSpPr>
            <p:spPr>
              <a:xfrm>
                <a:off x="5852146" y="4286797"/>
                <a:ext cx="47813" cy="47965"/>
              </a:xfrm>
              <a:custGeom>
                <a:rect b="b" l="l" r="r" t="t"/>
                <a:pathLst>
                  <a:path extrusionOk="0" h="47965" w="47813">
                    <a:moveTo>
                      <a:pt x="42104" y="8580"/>
                    </a:moveTo>
                    <a:cubicBezTo>
                      <a:pt x="50534" y="18743"/>
                      <a:pt x="49134" y="33812"/>
                      <a:pt x="38980" y="42241"/>
                    </a:cubicBezTo>
                    <a:cubicBezTo>
                      <a:pt x="28817" y="50680"/>
                      <a:pt x="13748" y="49281"/>
                      <a:pt x="5309" y="39117"/>
                    </a:cubicBezTo>
                    <a:cubicBezTo>
                      <a:pt x="-3120" y="28963"/>
                      <a:pt x="-1720" y="13886"/>
                      <a:pt x="8443" y="5456"/>
                    </a:cubicBezTo>
                    <a:cubicBezTo>
                      <a:pt x="8643" y="5284"/>
                      <a:pt x="8843" y="5122"/>
                      <a:pt x="9052" y="4961"/>
                    </a:cubicBezTo>
                    <a:cubicBezTo>
                      <a:pt x="19177" y="-3155"/>
                      <a:pt x="33970" y="-1536"/>
                      <a:pt x="42104" y="85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30" name="Google Shape;2330;p13"/>
              <p:cNvSpPr/>
              <p:nvPr/>
            </p:nvSpPr>
            <p:spPr>
              <a:xfrm>
                <a:off x="5859282" y="4307834"/>
                <a:ext cx="2942" cy="7311"/>
              </a:xfrm>
              <a:custGeom>
                <a:rect b="b" l="l" r="r" t="t"/>
                <a:pathLst>
                  <a:path extrusionOk="0" h="7311" w="2942">
                    <a:moveTo>
                      <a:pt x="2489" y="2973"/>
                    </a:moveTo>
                    <a:cubicBezTo>
                      <a:pt x="3060" y="4973"/>
                      <a:pt x="2489" y="6783"/>
                      <a:pt x="2489" y="7068"/>
                    </a:cubicBezTo>
                    <a:cubicBezTo>
                      <a:pt x="2489" y="7354"/>
                      <a:pt x="488" y="5925"/>
                      <a:pt x="12" y="3925"/>
                    </a:cubicBezTo>
                    <a:cubicBezTo>
                      <a:pt x="-464" y="1925"/>
                      <a:pt x="12" y="115"/>
                      <a:pt x="12" y="-170"/>
                    </a:cubicBezTo>
                    <a:cubicBezTo>
                      <a:pt x="12" y="-456"/>
                      <a:pt x="1917" y="972"/>
                      <a:pt x="2489" y="29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31" name="Google Shape;2331;p13"/>
              <p:cNvSpPr/>
              <p:nvPr/>
            </p:nvSpPr>
            <p:spPr>
              <a:xfrm>
                <a:off x="5813429" y="4301710"/>
                <a:ext cx="47816" cy="47965"/>
              </a:xfrm>
              <a:custGeom>
                <a:rect b="b" l="l" r="r" t="t"/>
                <a:pathLst>
                  <a:path extrusionOk="0" h="47965" w="47816">
                    <a:moveTo>
                      <a:pt x="42055" y="8525"/>
                    </a:moveTo>
                    <a:cubicBezTo>
                      <a:pt x="50522" y="18660"/>
                      <a:pt x="49170" y="33738"/>
                      <a:pt x="39035" y="42196"/>
                    </a:cubicBezTo>
                    <a:cubicBezTo>
                      <a:pt x="28901" y="50664"/>
                      <a:pt x="13823" y="49311"/>
                      <a:pt x="5355" y="39177"/>
                    </a:cubicBezTo>
                    <a:cubicBezTo>
                      <a:pt x="-3103" y="29042"/>
                      <a:pt x="-1751" y="13974"/>
                      <a:pt x="8384" y="5506"/>
                    </a:cubicBezTo>
                    <a:cubicBezTo>
                      <a:pt x="8584" y="5335"/>
                      <a:pt x="8793" y="5163"/>
                      <a:pt x="9003" y="5001"/>
                    </a:cubicBezTo>
                    <a:cubicBezTo>
                      <a:pt x="19109" y="-3143"/>
                      <a:pt x="33892" y="-1561"/>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32" name="Google Shape;2332;p13"/>
              <p:cNvSpPr/>
              <p:nvPr/>
            </p:nvSpPr>
            <p:spPr>
              <a:xfrm>
                <a:off x="5820392" y="4322695"/>
                <a:ext cx="3431" cy="7291"/>
              </a:xfrm>
              <a:custGeom>
                <a:rect b="b" l="l" r="r" t="t"/>
                <a:pathLst>
                  <a:path extrusionOk="0" h="7291" w="3431">
                    <a:moveTo>
                      <a:pt x="2992" y="2971"/>
                    </a:moveTo>
                    <a:cubicBezTo>
                      <a:pt x="3564" y="4971"/>
                      <a:pt x="2992" y="6876"/>
                      <a:pt x="2516" y="7066"/>
                    </a:cubicBezTo>
                    <a:cubicBezTo>
                      <a:pt x="2040" y="7257"/>
                      <a:pt x="611" y="5924"/>
                      <a:pt x="40" y="3923"/>
                    </a:cubicBezTo>
                    <a:cubicBezTo>
                      <a:pt x="-532" y="1923"/>
                      <a:pt x="40" y="113"/>
                      <a:pt x="516" y="-172"/>
                    </a:cubicBezTo>
                    <a:cubicBezTo>
                      <a:pt x="992" y="-458"/>
                      <a:pt x="2421" y="1066"/>
                      <a:pt x="2992" y="297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33" name="Google Shape;2333;p13"/>
              <p:cNvSpPr/>
              <p:nvPr/>
            </p:nvSpPr>
            <p:spPr>
              <a:xfrm>
                <a:off x="5775996" y="4309806"/>
                <a:ext cx="47816" cy="47967"/>
              </a:xfrm>
              <a:custGeom>
                <a:rect b="b" l="l" r="r" t="t"/>
                <a:pathLst>
                  <a:path extrusionOk="0" h="47967" w="47816">
                    <a:moveTo>
                      <a:pt x="42055" y="8525"/>
                    </a:moveTo>
                    <a:cubicBezTo>
                      <a:pt x="50522" y="18660"/>
                      <a:pt x="49170" y="33738"/>
                      <a:pt x="39035" y="42206"/>
                    </a:cubicBezTo>
                    <a:cubicBezTo>
                      <a:pt x="28900" y="50664"/>
                      <a:pt x="13823" y="49311"/>
                      <a:pt x="5355" y="39177"/>
                    </a:cubicBezTo>
                    <a:cubicBezTo>
                      <a:pt x="-3103" y="29042"/>
                      <a:pt x="-1751" y="13974"/>
                      <a:pt x="8384" y="5506"/>
                    </a:cubicBezTo>
                    <a:cubicBezTo>
                      <a:pt x="8584" y="5334"/>
                      <a:pt x="8793" y="5163"/>
                      <a:pt x="9003" y="5001"/>
                    </a:cubicBezTo>
                    <a:cubicBezTo>
                      <a:pt x="19109" y="-3143"/>
                      <a:pt x="33892" y="-1562"/>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34" name="Google Shape;2334;p13"/>
              <p:cNvSpPr/>
              <p:nvPr/>
            </p:nvSpPr>
            <p:spPr>
              <a:xfrm>
                <a:off x="5782658" y="4330903"/>
                <a:ext cx="3445" cy="7179"/>
              </a:xfrm>
              <a:custGeom>
                <a:rect b="b" l="l" r="r" t="t"/>
                <a:pathLst>
                  <a:path extrusionOk="0" h="7179" w="3445">
                    <a:moveTo>
                      <a:pt x="3007" y="2955"/>
                    </a:moveTo>
                    <a:cubicBezTo>
                      <a:pt x="3579" y="4859"/>
                      <a:pt x="3007" y="6765"/>
                      <a:pt x="2531" y="6955"/>
                    </a:cubicBezTo>
                    <a:cubicBezTo>
                      <a:pt x="2054" y="7145"/>
                      <a:pt x="626" y="5812"/>
                      <a:pt x="54" y="3812"/>
                    </a:cubicBezTo>
                    <a:cubicBezTo>
                      <a:pt x="-517" y="1811"/>
                      <a:pt x="54" y="2"/>
                      <a:pt x="54" y="-189"/>
                    </a:cubicBezTo>
                    <a:cubicBezTo>
                      <a:pt x="54" y="-379"/>
                      <a:pt x="2436" y="954"/>
                      <a:pt x="3007" y="29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35" name="Google Shape;2335;p13"/>
              <p:cNvSpPr/>
              <p:nvPr/>
            </p:nvSpPr>
            <p:spPr>
              <a:xfrm>
                <a:off x="5731179" y="4316324"/>
                <a:ext cx="47813" cy="47965"/>
              </a:xfrm>
              <a:custGeom>
                <a:rect b="b" l="l" r="r" t="t"/>
                <a:pathLst>
                  <a:path extrusionOk="0" h="47965" w="47813">
                    <a:moveTo>
                      <a:pt x="42104" y="8580"/>
                    </a:moveTo>
                    <a:cubicBezTo>
                      <a:pt x="50534" y="18743"/>
                      <a:pt x="49134" y="33812"/>
                      <a:pt x="38980" y="42242"/>
                    </a:cubicBezTo>
                    <a:cubicBezTo>
                      <a:pt x="28817" y="50681"/>
                      <a:pt x="13748" y="49280"/>
                      <a:pt x="5309" y="39117"/>
                    </a:cubicBezTo>
                    <a:cubicBezTo>
                      <a:pt x="-3120" y="28964"/>
                      <a:pt x="-1720" y="13885"/>
                      <a:pt x="8443" y="5456"/>
                    </a:cubicBezTo>
                    <a:cubicBezTo>
                      <a:pt x="8643" y="5285"/>
                      <a:pt x="8843" y="5123"/>
                      <a:pt x="9052" y="4961"/>
                    </a:cubicBezTo>
                    <a:cubicBezTo>
                      <a:pt x="19178" y="-3155"/>
                      <a:pt x="33970" y="-1535"/>
                      <a:pt x="42104" y="85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36" name="Google Shape;2336;p13"/>
              <p:cNvSpPr/>
              <p:nvPr/>
            </p:nvSpPr>
            <p:spPr>
              <a:xfrm>
                <a:off x="5738176" y="4337362"/>
                <a:ext cx="3445" cy="7311"/>
              </a:xfrm>
              <a:custGeom>
                <a:rect b="b" l="l" r="r" t="t"/>
                <a:pathLst>
                  <a:path extrusionOk="0" h="7311" w="3445">
                    <a:moveTo>
                      <a:pt x="3007" y="2973"/>
                    </a:moveTo>
                    <a:cubicBezTo>
                      <a:pt x="3579" y="4973"/>
                      <a:pt x="3007" y="6783"/>
                      <a:pt x="2531" y="7069"/>
                    </a:cubicBezTo>
                    <a:cubicBezTo>
                      <a:pt x="2054" y="7354"/>
                      <a:pt x="626" y="5926"/>
                      <a:pt x="54" y="3925"/>
                    </a:cubicBezTo>
                    <a:cubicBezTo>
                      <a:pt x="-517" y="1925"/>
                      <a:pt x="54" y="115"/>
                      <a:pt x="54" y="-170"/>
                    </a:cubicBezTo>
                    <a:cubicBezTo>
                      <a:pt x="54" y="-456"/>
                      <a:pt x="2340" y="973"/>
                      <a:pt x="3007" y="29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37" name="Google Shape;2337;p13"/>
              <p:cNvSpPr/>
              <p:nvPr/>
            </p:nvSpPr>
            <p:spPr>
              <a:xfrm>
                <a:off x="5681984" y="4329809"/>
                <a:ext cx="47816" cy="47967"/>
              </a:xfrm>
              <a:custGeom>
                <a:rect b="b" l="l" r="r" t="t"/>
                <a:pathLst>
                  <a:path extrusionOk="0" h="47967" w="47816">
                    <a:moveTo>
                      <a:pt x="42055" y="8526"/>
                    </a:moveTo>
                    <a:cubicBezTo>
                      <a:pt x="50522" y="18660"/>
                      <a:pt x="49170" y="33738"/>
                      <a:pt x="39035" y="42206"/>
                    </a:cubicBezTo>
                    <a:cubicBezTo>
                      <a:pt x="28900" y="50664"/>
                      <a:pt x="13822" y="49311"/>
                      <a:pt x="5355" y="39177"/>
                    </a:cubicBezTo>
                    <a:cubicBezTo>
                      <a:pt x="-3103" y="29042"/>
                      <a:pt x="-1751" y="13974"/>
                      <a:pt x="8384" y="5506"/>
                    </a:cubicBezTo>
                    <a:cubicBezTo>
                      <a:pt x="8584" y="5334"/>
                      <a:pt x="8793" y="5163"/>
                      <a:pt x="9003" y="5001"/>
                    </a:cubicBezTo>
                    <a:cubicBezTo>
                      <a:pt x="19109" y="-3143"/>
                      <a:pt x="33892" y="-1562"/>
                      <a:pt x="42055" y="852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38" name="Google Shape;2338;p13"/>
              <p:cNvSpPr/>
              <p:nvPr/>
            </p:nvSpPr>
            <p:spPr>
              <a:xfrm>
                <a:off x="5688932" y="4350887"/>
                <a:ext cx="3445" cy="7198"/>
              </a:xfrm>
              <a:custGeom>
                <a:rect b="b" l="l" r="r" t="t"/>
                <a:pathLst>
                  <a:path extrusionOk="0" h="7198" w="3445">
                    <a:moveTo>
                      <a:pt x="3007" y="2973"/>
                    </a:moveTo>
                    <a:cubicBezTo>
                      <a:pt x="3579" y="4878"/>
                      <a:pt x="3007" y="6783"/>
                      <a:pt x="2531" y="6973"/>
                    </a:cubicBezTo>
                    <a:cubicBezTo>
                      <a:pt x="2054" y="7164"/>
                      <a:pt x="626" y="5830"/>
                      <a:pt x="54" y="3830"/>
                    </a:cubicBezTo>
                    <a:cubicBezTo>
                      <a:pt x="-517" y="1830"/>
                      <a:pt x="54" y="115"/>
                      <a:pt x="54" y="-170"/>
                    </a:cubicBezTo>
                    <a:cubicBezTo>
                      <a:pt x="54" y="-456"/>
                      <a:pt x="2436" y="972"/>
                      <a:pt x="3007" y="29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39" name="Google Shape;2339;p13"/>
              <p:cNvSpPr/>
              <p:nvPr/>
            </p:nvSpPr>
            <p:spPr>
              <a:xfrm>
                <a:off x="5629025" y="4340915"/>
                <a:ext cx="47816" cy="48003"/>
              </a:xfrm>
              <a:custGeom>
                <a:rect b="b" l="l" r="r" t="t"/>
                <a:pathLst>
                  <a:path extrusionOk="0" h="48003" w="47816">
                    <a:moveTo>
                      <a:pt x="42055" y="8564"/>
                    </a:moveTo>
                    <a:cubicBezTo>
                      <a:pt x="50522" y="18698"/>
                      <a:pt x="49170" y="33776"/>
                      <a:pt x="39035" y="42235"/>
                    </a:cubicBezTo>
                    <a:cubicBezTo>
                      <a:pt x="28900" y="50702"/>
                      <a:pt x="13822" y="49350"/>
                      <a:pt x="5355" y="39215"/>
                    </a:cubicBezTo>
                    <a:cubicBezTo>
                      <a:pt x="-3103" y="29080"/>
                      <a:pt x="-1751" y="14012"/>
                      <a:pt x="8384" y="5544"/>
                    </a:cubicBezTo>
                    <a:cubicBezTo>
                      <a:pt x="8584" y="5373"/>
                      <a:pt x="8793" y="5201"/>
                      <a:pt x="9003" y="5039"/>
                    </a:cubicBezTo>
                    <a:cubicBezTo>
                      <a:pt x="19052" y="-3123"/>
                      <a:pt x="33806" y="-1590"/>
                      <a:pt x="41959" y="8449"/>
                    </a:cubicBezTo>
                    <a:cubicBezTo>
                      <a:pt x="41997" y="8488"/>
                      <a:pt x="42026" y="8526"/>
                      <a:pt x="42055" y="856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40" name="Google Shape;2340;p13"/>
              <p:cNvSpPr/>
              <p:nvPr/>
            </p:nvSpPr>
            <p:spPr>
              <a:xfrm>
                <a:off x="5636369" y="4362050"/>
                <a:ext cx="3065" cy="7198"/>
              </a:xfrm>
              <a:custGeom>
                <a:rect b="b" l="l" r="r" t="t"/>
                <a:pathLst>
                  <a:path extrusionOk="0" h="7198" w="3065">
                    <a:moveTo>
                      <a:pt x="2611" y="2955"/>
                    </a:moveTo>
                    <a:cubicBezTo>
                      <a:pt x="3183" y="4860"/>
                      <a:pt x="2611" y="6669"/>
                      <a:pt x="2611" y="6955"/>
                    </a:cubicBezTo>
                    <a:cubicBezTo>
                      <a:pt x="2611" y="7241"/>
                      <a:pt x="611" y="5812"/>
                      <a:pt x="40" y="3812"/>
                    </a:cubicBezTo>
                    <a:cubicBezTo>
                      <a:pt x="-532" y="1812"/>
                      <a:pt x="40" y="2"/>
                      <a:pt x="516" y="-189"/>
                    </a:cubicBezTo>
                    <a:cubicBezTo>
                      <a:pt x="992" y="-379"/>
                      <a:pt x="2040" y="954"/>
                      <a:pt x="2611" y="29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41" name="Google Shape;2341;p13"/>
              <p:cNvSpPr/>
              <p:nvPr/>
            </p:nvSpPr>
            <p:spPr>
              <a:xfrm>
                <a:off x="5581400" y="4344326"/>
                <a:ext cx="47816" cy="47926"/>
              </a:xfrm>
              <a:custGeom>
                <a:rect b="b" l="l" r="r" t="t"/>
                <a:pathLst>
                  <a:path extrusionOk="0" h="47926" w="47816">
                    <a:moveTo>
                      <a:pt x="42055" y="8486"/>
                    </a:moveTo>
                    <a:cubicBezTo>
                      <a:pt x="50522" y="18621"/>
                      <a:pt x="49170" y="33699"/>
                      <a:pt x="39035" y="42157"/>
                    </a:cubicBezTo>
                    <a:cubicBezTo>
                      <a:pt x="28900" y="50625"/>
                      <a:pt x="13822" y="49272"/>
                      <a:pt x="5355" y="39138"/>
                    </a:cubicBezTo>
                    <a:cubicBezTo>
                      <a:pt x="-3103" y="29003"/>
                      <a:pt x="-1751" y="13935"/>
                      <a:pt x="8384" y="5467"/>
                    </a:cubicBezTo>
                    <a:cubicBezTo>
                      <a:pt x="8584" y="5296"/>
                      <a:pt x="8793" y="5124"/>
                      <a:pt x="9003" y="4962"/>
                    </a:cubicBezTo>
                    <a:cubicBezTo>
                      <a:pt x="19118" y="-3125"/>
                      <a:pt x="33863" y="-1553"/>
                      <a:pt x="42055" y="848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42" name="Google Shape;2342;p13"/>
              <p:cNvSpPr/>
              <p:nvPr/>
            </p:nvSpPr>
            <p:spPr>
              <a:xfrm>
                <a:off x="5586443" y="4367003"/>
                <a:ext cx="3445" cy="7179"/>
              </a:xfrm>
              <a:custGeom>
                <a:rect b="b" l="l" r="r" t="t"/>
                <a:pathLst>
                  <a:path extrusionOk="0" h="7179" w="3445">
                    <a:moveTo>
                      <a:pt x="3007" y="2954"/>
                    </a:moveTo>
                    <a:cubicBezTo>
                      <a:pt x="3579" y="4859"/>
                      <a:pt x="3007" y="6764"/>
                      <a:pt x="2531" y="6955"/>
                    </a:cubicBezTo>
                    <a:cubicBezTo>
                      <a:pt x="2054" y="7145"/>
                      <a:pt x="626" y="5812"/>
                      <a:pt x="54" y="3812"/>
                    </a:cubicBezTo>
                    <a:cubicBezTo>
                      <a:pt x="-517" y="1811"/>
                      <a:pt x="54" y="2"/>
                      <a:pt x="54" y="-189"/>
                    </a:cubicBezTo>
                    <a:cubicBezTo>
                      <a:pt x="54" y="-379"/>
                      <a:pt x="2245" y="954"/>
                      <a:pt x="3007" y="295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43" name="Google Shape;2343;p13"/>
              <p:cNvSpPr/>
              <p:nvPr/>
            </p:nvSpPr>
            <p:spPr>
              <a:xfrm>
                <a:off x="5539204" y="4353336"/>
                <a:ext cx="47816" cy="47965"/>
              </a:xfrm>
              <a:custGeom>
                <a:rect b="b" l="l" r="r" t="t"/>
                <a:pathLst>
                  <a:path extrusionOk="0" h="47965" w="47816">
                    <a:moveTo>
                      <a:pt x="42055" y="8525"/>
                    </a:moveTo>
                    <a:cubicBezTo>
                      <a:pt x="50522" y="18660"/>
                      <a:pt x="49170" y="33738"/>
                      <a:pt x="39035" y="42196"/>
                    </a:cubicBezTo>
                    <a:cubicBezTo>
                      <a:pt x="28901" y="50664"/>
                      <a:pt x="13823" y="49311"/>
                      <a:pt x="5355" y="39177"/>
                    </a:cubicBezTo>
                    <a:cubicBezTo>
                      <a:pt x="-3103" y="29042"/>
                      <a:pt x="-1751" y="13974"/>
                      <a:pt x="8384" y="5506"/>
                    </a:cubicBezTo>
                    <a:cubicBezTo>
                      <a:pt x="8584" y="5334"/>
                      <a:pt x="8793" y="5163"/>
                      <a:pt x="9003" y="5001"/>
                    </a:cubicBezTo>
                    <a:cubicBezTo>
                      <a:pt x="19109" y="-3143"/>
                      <a:pt x="33892" y="-1562"/>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44" name="Google Shape;2344;p13"/>
              <p:cNvSpPr/>
              <p:nvPr/>
            </p:nvSpPr>
            <p:spPr>
              <a:xfrm>
                <a:off x="5544533" y="4376041"/>
                <a:ext cx="3124" cy="7190"/>
              </a:xfrm>
              <a:custGeom>
                <a:rect b="b" l="l" r="r" t="t"/>
                <a:pathLst>
                  <a:path extrusionOk="0" h="7190" w="3124">
                    <a:moveTo>
                      <a:pt x="2531" y="2965"/>
                    </a:moveTo>
                    <a:cubicBezTo>
                      <a:pt x="3102" y="4965"/>
                      <a:pt x="3007" y="6775"/>
                      <a:pt x="2531" y="6966"/>
                    </a:cubicBezTo>
                    <a:cubicBezTo>
                      <a:pt x="2054" y="7156"/>
                      <a:pt x="626" y="5823"/>
                      <a:pt x="54" y="3822"/>
                    </a:cubicBezTo>
                    <a:cubicBezTo>
                      <a:pt x="-517" y="1822"/>
                      <a:pt x="54" y="108"/>
                      <a:pt x="54" y="-178"/>
                    </a:cubicBezTo>
                    <a:cubicBezTo>
                      <a:pt x="54" y="-464"/>
                      <a:pt x="1959" y="1441"/>
                      <a:pt x="2531" y="29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45" name="Google Shape;2345;p13"/>
              <p:cNvSpPr/>
              <p:nvPr/>
            </p:nvSpPr>
            <p:spPr>
              <a:xfrm>
                <a:off x="5497104" y="4358423"/>
                <a:ext cx="47816" cy="47928"/>
              </a:xfrm>
              <a:custGeom>
                <a:rect b="b" l="l" r="r" t="t"/>
                <a:pathLst>
                  <a:path extrusionOk="0" h="47928" w="47816">
                    <a:moveTo>
                      <a:pt x="42055" y="8487"/>
                    </a:moveTo>
                    <a:cubicBezTo>
                      <a:pt x="50522" y="18621"/>
                      <a:pt x="49170" y="33699"/>
                      <a:pt x="39035" y="42167"/>
                    </a:cubicBezTo>
                    <a:cubicBezTo>
                      <a:pt x="28900" y="50625"/>
                      <a:pt x="13823" y="49272"/>
                      <a:pt x="5355" y="39138"/>
                    </a:cubicBezTo>
                    <a:cubicBezTo>
                      <a:pt x="-3103" y="29003"/>
                      <a:pt x="-1751" y="13935"/>
                      <a:pt x="8384" y="5467"/>
                    </a:cubicBezTo>
                    <a:cubicBezTo>
                      <a:pt x="8584" y="5296"/>
                      <a:pt x="8793" y="5124"/>
                      <a:pt x="9003" y="4962"/>
                    </a:cubicBezTo>
                    <a:cubicBezTo>
                      <a:pt x="19118" y="-3125"/>
                      <a:pt x="33863" y="-1553"/>
                      <a:pt x="42055" y="84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46" name="Google Shape;2346;p13"/>
              <p:cNvSpPr/>
              <p:nvPr/>
            </p:nvSpPr>
            <p:spPr>
              <a:xfrm>
                <a:off x="5501971" y="4381100"/>
                <a:ext cx="3431" cy="7179"/>
              </a:xfrm>
              <a:custGeom>
                <a:rect b="b" l="l" r="r" t="t"/>
                <a:pathLst>
                  <a:path extrusionOk="0" h="7179" w="3431">
                    <a:moveTo>
                      <a:pt x="2992" y="2955"/>
                    </a:moveTo>
                    <a:cubicBezTo>
                      <a:pt x="3564" y="4860"/>
                      <a:pt x="2992" y="6765"/>
                      <a:pt x="2516" y="6955"/>
                    </a:cubicBezTo>
                    <a:cubicBezTo>
                      <a:pt x="2040" y="7146"/>
                      <a:pt x="611" y="5812"/>
                      <a:pt x="40" y="3812"/>
                    </a:cubicBezTo>
                    <a:cubicBezTo>
                      <a:pt x="-532" y="1812"/>
                      <a:pt x="40" y="2"/>
                      <a:pt x="516" y="-189"/>
                    </a:cubicBezTo>
                    <a:cubicBezTo>
                      <a:pt x="992" y="-379"/>
                      <a:pt x="2421" y="954"/>
                      <a:pt x="2992" y="29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47" name="Google Shape;2347;p13"/>
              <p:cNvSpPr/>
              <p:nvPr/>
            </p:nvSpPr>
            <p:spPr>
              <a:xfrm>
                <a:off x="5452146" y="4368957"/>
                <a:ext cx="47816" cy="47965"/>
              </a:xfrm>
              <a:custGeom>
                <a:rect b="b" l="l" r="r" t="t"/>
                <a:pathLst>
                  <a:path extrusionOk="0" h="47965" w="47816">
                    <a:moveTo>
                      <a:pt x="42055" y="8525"/>
                    </a:moveTo>
                    <a:cubicBezTo>
                      <a:pt x="50522" y="18660"/>
                      <a:pt x="49170" y="33738"/>
                      <a:pt x="39035" y="42196"/>
                    </a:cubicBezTo>
                    <a:cubicBezTo>
                      <a:pt x="28900" y="50664"/>
                      <a:pt x="13823" y="49312"/>
                      <a:pt x="5355" y="39177"/>
                    </a:cubicBezTo>
                    <a:cubicBezTo>
                      <a:pt x="-3103" y="29042"/>
                      <a:pt x="-1751" y="13974"/>
                      <a:pt x="8384" y="5506"/>
                    </a:cubicBezTo>
                    <a:cubicBezTo>
                      <a:pt x="8584" y="5335"/>
                      <a:pt x="8793" y="5163"/>
                      <a:pt x="9003" y="5001"/>
                    </a:cubicBezTo>
                    <a:cubicBezTo>
                      <a:pt x="19109" y="-3143"/>
                      <a:pt x="33892" y="-1561"/>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48" name="Google Shape;2348;p13"/>
              <p:cNvSpPr/>
              <p:nvPr/>
            </p:nvSpPr>
            <p:spPr>
              <a:xfrm>
                <a:off x="5457775" y="4391577"/>
                <a:ext cx="3065" cy="7179"/>
              </a:xfrm>
              <a:custGeom>
                <a:rect b="b" l="l" r="r" t="t"/>
                <a:pathLst>
                  <a:path extrusionOk="0" h="7179" w="3065">
                    <a:moveTo>
                      <a:pt x="2611" y="2955"/>
                    </a:moveTo>
                    <a:cubicBezTo>
                      <a:pt x="3183" y="4859"/>
                      <a:pt x="2611" y="6765"/>
                      <a:pt x="2611" y="6955"/>
                    </a:cubicBezTo>
                    <a:cubicBezTo>
                      <a:pt x="2611" y="7146"/>
                      <a:pt x="611" y="5812"/>
                      <a:pt x="40" y="3812"/>
                    </a:cubicBezTo>
                    <a:cubicBezTo>
                      <a:pt x="-532" y="1812"/>
                      <a:pt x="40" y="2"/>
                      <a:pt x="516" y="-189"/>
                    </a:cubicBezTo>
                    <a:cubicBezTo>
                      <a:pt x="992" y="-379"/>
                      <a:pt x="2040" y="954"/>
                      <a:pt x="2611" y="29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49" name="Google Shape;2349;p13"/>
              <p:cNvSpPr/>
              <p:nvPr/>
            </p:nvSpPr>
            <p:spPr>
              <a:xfrm>
                <a:off x="5366566" y="4383350"/>
                <a:ext cx="47626" cy="47777"/>
              </a:xfrm>
              <a:custGeom>
                <a:rect b="b" l="l" r="r" t="t"/>
                <a:pathLst>
                  <a:path extrusionOk="0" h="47777" w="47626">
                    <a:moveTo>
                      <a:pt x="41909" y="8515"/>
                    </a:moveTo>
                    <a:cubicBezTo>
                      <a:pt x="50329" y="18621"/>
                      <a:pt x="48957" y="33633"/>
                      <a:pt x="38851" y="42053"/>
                    </a:cubicBezTo>
                    <a:cubicBezTo>
                      <a:pt x="28746" y="50473"/>
                      <a:pt x="13734" y="49101"/>
                      <a:pt x="5314" y="38995"/>
                    </a:cubicBezTo>
                    <a:cubicBezTo>
                      <a:pt x="-3097" y="28889"/>
                      <a:pt x="-1734" y="13878"/>
                      <a:pt x="8372" y="5458"/>
                    </a:cubicBezTo>
                    <a:cubicBezTo>
                      <a:pt x="8562" y="5296"/>
                      <a:pt x="8753" y="5143"/>
                      <a:pt x="8953" y="4991"/>
                    </a:cubicBezTo>
                    <a:cubicBezTo>
                      <a:pt x="19020" y="-3134"/>
                      <a:pt x="33775" y="-1562"/>
                      <a:pt x="41899" y="8506"/>
                    </a:cubicBezTo>
                    <a:cubicBezTo>
                      <a:pt x="41909" y="8506"/>
                      <a:pt x="41909" y="8515"/>
                      <a:pt x="41909" y="85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50" name="Google Shape;2350;p13"/>
              <p:cNvSpPr/>
              <p:nvPr/>
            </p:nvSpPr>
            <p:spPr>
              <a:xfrm>
                <a:off x="5371369" y="4406055"/>
                <a:ext cx="2984" cy="7179"/>
              </a:xfrm>
              <a:custGeom>
                <a:rect b="b" l="l" r="r" t="t"/>
                <a:pathLst>
                  <a:path extrusionOk="0" h="7179" w="2984">
                    <a:moveTo>
                      <a:pt x="2531" y="2954"/>
                    </a:moveTo>
                    <a:cubicBezTo>
                      <a:pt x="3102" y="4954"/>
                      <a:pt x="2531" y="6764"/>
                      <a:pt x="2531" y="6955"/>
                    </a:cubicBezTo>
                    <a:cubicBezTo>
                      <a:pt x="2531" y="7145"/>
                      <a:pt x="626" y="5812"/>
                      <a:pt x="54" y="3812"/>
                    </a:cubicBezTo>
                    <a:cubicBezTo>
                      <a:pt x="-517" y="1811"/>
                      <a:pt x="54" y="2"/>
                      <a:pt x="54" y="-189"/>
                    </a:cubicBezTo>
                    <a:cubicBezTo>
                      <a:pt x="54" y="-379"/>
                      <a:pt x="1959" y="954"/>
                      <a:pt x="2531" y="295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51" name="Google Shape;2351;p13"/>
              <p:cNvSpPr/>
              <p:nvPr/>
            </p:nvSpPr>
            <p:spPr>
              <a:xfrm>
                <a:off x="5410522" y="4378482"/>
                <a:ext cx="47816" cy="47965"/>
              </a:xfrm>
              <a:custGeom>
                <a:rect b="b" l="l" r="r" t="t"/>
                <a:pathLst>
                  <a:path extrusionOk="0" h="47965" w="47816">
                    <a:moveTo>
                      <a:pt x="42055" y="8525"/>
                    </a:moveTo>
                    <a:cubicBezTo>
                      <a:pt x="50522" y="18660"/>
                      <a:pt x="49170" y="33738"/>
                      <a:pt x="39035" y="42196"/>
                    </a:cubicBezTo>
                    <a:cubicBezTo>
                      <a:pt x="28900" y="50664"/>
                      <a:pt x="13822" y="49312"/>
                      <a:pt x="5355" y="39177"/>
                    </a:cubicBezTo>
                    <a:cubicBezTo>
                      <a:pt x="-3103" y="29042"/>
                      <a:pt x="-1751" y="13974"/>
                      <a:pt x="8384" y="5506"/>
                    </a:cubicBezTo>
                    <a:cubicBezTo>
                      <a:pt x="8584" y="5335"/>
                      <a:pt x="8793" y="5163"/>
                      <a:pt x="9003" y="5001"/>
                    </a:cubicBezTo>
                    <a:cubicBezTo>
                      <a:pt x="19109" y="-3143"/>
                      <a:pt x="33892" y="-1561"/>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52" name="Google Shape;2352;p13"/>
              <p:cNvSpPr/>
              <p:nvPr/>
            </p:nvSpPr>
            <p:spPr>
              <a:xfrm>
                <a:off x="5415374" y="4400722"/>
                <a:ext cx="3079" cy="7179"/>
              </a:xfrm>
              <a:custGeom>
                <a:rect b="b" l="l" r="r" t="t"/>
                <a:pathLst>
                  <a:path extrusionOk="0" h="7179" w="3079">
                    <a:moveTo>
                      <a:pt x="2626" y="2954"/>
                    </a:moveTo>
                    <a:cubicBezTo>
                      <a:pt x="3197" y="4954"/>
                      <a:pt x="2626" y="6764"/>
                      <a:pt x="2626" y="6955"/>
                    </a:cubicBezTo>
                    <a:cubicBezTo>
                      <a:pt x="2626" y="7145"/>
                      <a:pt x="626" y="5812"/>
                      <a:pt x="54" y="3812"/>
                    </a:cubicBezTo>
                    <a:cubicBezTo>
                      <a:pt x="-517" y="1811"/>
                      <a:pt x="54" y="2"/>
                      <a:pt x="54" y="-189"/>
                    </a:cubicBezTo>
                    <a:cubicBezTo>
                      <a:pt x="54" y="-379"/>
                      <a:pt x="2626" y="954"/>
                      <a:pt x="2626" y="295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53" name="Google Shape;2353;p13"/>
              <p:cNvSpPr/>
              <p:nvPr/>
            </p:nvSpPr>
            <p:spPr>
              <a:xfrm>
                <a:off x="5312127" y="4388483"/>
                <a:ext cx="47817" cy="47965"/>
              </a:xfrm>
              <a:custGeom>
                <a:rect b="b" l="l" r="r" t="t"/>
                <a:pathLst>
                  <a:path extrusionOk="0" h="47965" w="47817">
                    <a:moveTo>
                      <a:pt x="42055" y="8525"/>
                    </a:moveTo>
                    <a:cubicBezTo>
                      <a:pt x="50523" y="18660"/>
                      <a:pt x="49171" y="33738"/>
                      <a:pt x="39036" y="42196"/>
                    </a:cubicBezTo>
                    <a:cubicBezTo>
                      <a:pt x="28902" y="50664"/>
                      <a:pt x="13823" y="49311"/>
                      <a:pt x="5356" y="39177"/>
                    </a:cubicBezTo>
                    <a:cubicBezTo>
                      <a:pt x="-3103" y="29042"/>
                      <a:pt x="-1750" y="13974"/>
                      <a:pt x="8375" y="5506"/>
                    </a:cubicBezTo>
                    <a:cubicBezTo>
                      <a:pt x="8585" y="5334"/>
                      <a:pt x="8794" y="5163"/>
                      <a:pt x="9004" y="5001"/>
                    </a:cubicBezTo>
                    <a:cubicBezTo>
                      <a:pt x="19110" y="-3143"/>
                      <a:pt x="33892" y="-1562"/>
                      <a:pt x="42055" y="85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54" name="Google Shape;2354;p13"/>
              <p:cNvSpPr/>
              <p:nvPr/>
            </p:nvSpPr>
            <p:spPr>
              <a:xfrm>
                <a:off x="5317500" y="4411199"/>
                <a:ext cx="2942" cy="7198"/>
              </a:xfrm>
              <a:custGeom>
                <a:rect b="b" l="l" r="r" t="t"/>
                <a:pathLst>
                  <a:path extrusionOk="0" h="7198" w="2942">
                    <a:moveTo>
                      <a:pt x="2488" y="2859"/>
                    </a:moveTo>
                    <a:cubicBezTo>
                      <a:pt x="3060" y="4859"/>
                      <a:pt x="2488" y="6669"/>
                      <a:pt x="2488" y="6955"/>
                    </a:cubicBezTo>
                    <a:cubicBezTo>
                      <a:pt x="2488" y="7241"/>
                      <a:pt x="488" y="5812"/>
                      <a:pt x="12" y="3812"/>
                    </a:cubicBezTo>
                    <a:cubicBezTo>
                      <a:pt x="-464" y="1812"/>
                      <a:pt x="12" y="2"/>
                      <a:pt x="12" y="-189"/>
                    </a:cubicBezTo>
                    <a:cubicBezTo>
                      <a:pt x="12" y="-379"/>
                      <a:pt x="1917" y="954"/>
                      <a:pt x="2488" y="285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55" name="Google Shape;2355;p13"/>
              <p:cNvSpPr/>
              <p:nvPr/>
            </p:nvSpPr>
            <p:spPr>
              <a:xfrm>
                <a:off x="5069566" y="4428069"/>
                <a:ext cx="47827" cy="47942"/>
              </a:xfrm>
              <a:custGeom>
                <a:rect b="b" l="l" r="r" t="t"/>
                <a:pathLst>
                  <a:path extrusionOk="0" h="47942" w="47827">
                    <a:moveTo>
                      <a:pt x="45635" y="14278"/>
                    </a:moveTo>
                    <a:cubicBezTo>
                      <a:pt x="50902" y="26385"/>
                      <a:pt x="45368" y="40472"/>
                      <a:pt x="33262" y="45739"/>
                    </a:cubicBezTo>
                    <a:cubicBezTo>
                      <a:pt x="21156" y="51016"/>
                      <a:pt x="7068" y="45473"/>
                      <a:pt x="1791" y="33366"/>
                    </a:cubicBezTo>
                    <a:cubicBezTo>
                      <a:pt x="-3476" y="21260"/>
                      <a:pt x="2068" y="7173"/>
                      <a:pt x="14174" y="1905"/>
                    </a:cubicBezTo>
                    <a:cubicBezTo>
                      <a:pt x="14403" y="1801"/>
                      <a:pt x="14631" y="1705"/>
                      <a:pt x="14869" y="1610"/>
                    </a:cubicBezTo>
                    <a:cubicBezTo>
                      <a:pt x="26861" y="-3391"/>
                      <a:pt x="40634" y="2286"/>
                      <a:pt x="45635" y="1427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56" name="Google Shape;2356;p13"/>
              <p:cNvSpPr/>
              <p:nvPr/>
            </p:nvSpPr>
            <p:spPr>
              <a:xfrm>
                <a:off x="5077110" y="4444745"/>
                <a:ext cx="3047" cy="7429"/>
              </a:xfrm>
              <a:custGeom>
                <a:rect b="b" l="l" r="r" t="t"/>
                <a:pathLst>
                  <a:path extrusionOk="0" h="7429" w="3047">
                    <a:moveTo>
                      <a:pt x="2848" y="3508"/>
                    </a:moveTo>
                    <a:cubicBezTo>
                      <a:pt x="2848" y="5508"/>
                      <a:pt x="2182" y="7223"/>
                      <a:pt x="1324" y="7223"/>
                    </a:cubicBezTo>
                    <a:cubicBezTo>
                      <a:pt x="467" y="7223"/>
                      <a:pt x="-200" y="5603"/>
                      <a:pt x="-200" y="3508"/>
                    </a:cubicBezTo>
                    <a:cubicBezTo>
                      <a:pt x="-200" y="1412"/>
                      <a:pt x="467" y="-207"/>
                      <a:pt x="1324" y="-207"/>
                    </a:cubicBezTo>
                    <a:cubicBezTo>
                      <a:pt x="2182" y="-207"/>
                      <a:pt x="2848" y="1412"/>
                      <a:pt x="2848"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57" name="Google Shape;2357;p13"/>
              <p:cNvSpPr/>
              <p:nvPr/>
            </p:nvSpPr>
            <p:spPr>
              <a:xfrm>
                <a:off x="5167768" y="4419467"/>
                <a:ext cx="47827" cy="47972"/>
              </a:xfrm>
              <a:custGeom>
                <a:rect b="b" l="l" r="r" t="t"/>
                <a:pathLst>
                  <a:path extrusionOk="0" h="47972" w="47827">
                    <a:moveTo>
                      <a:pt x="45635" y="14307"/>
                    </a:moveTo>
                    <a:cubicBezTo>
                      <a:pt x="50902" y="26414"/>
                      <a:pt x="45368" y="40501"/>
                      <a:pt x="33262" y="45769"/>
                    </a:cubicBezTo>
                    <a:cubicBezTo>
                      <a:pt x="21156" y="51045"/>
                      <a:pt x="7068" y="45502"/>
                      <a:pt x="1791" y="33396"/>
                    </a:cubicBezTo>
                    <a:cubicBezTo>
                      <a:pt x="-3476" y="21289"/>
                      <a:pt x="2068" y="7202"/>
                      <a:pt x="14174" y="1934"/>
                    </a:cubicBezTo>
                    <a:cubicBezTo>
                      <a:pt x="14402" y="1830"/>
                      <a:pt x="14631" y="1734"/>
                      <a:pt x="14869" y="1639"/>
                    </a:cubicBezTo>
                    <a:cubicBezTo>
                      <a:pt x="26795" y="-3390"/>
                      <a:pt x="40539" y="2211"/>
                      <a:pt x="45559" y="14136"/>
                    </a:cubicBezTo>
                    <a:cubicBezTo>
                      <a:pt x="45587" y="14193"/>
                      <a:pt x="45606" y="14250"/>
                      <a:pt x="45635" y="143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58" name="Google Shape;2358;p13"/>
              <p:cNvSpPr/>
              <p:nvPr/>
            </p:nvSpPr>
            <p:spPr>
              <a:xfrm>
                <a:off x="5175313" y="4436173"/>
                <a:ext cx="3143" cy="7429"/>
              </a:xfrm>
              <a:custGeom>
                <a:rect b="b" l="l" r="r" t="t"/>
                <a:pathLst>
                  <a:path extrusionOk="0" h="7429" w="3143">
                    <a:moveTo>
                      <a:pt x="2944" y="3508"/>
                    </a:moveTo>
                    <a:cubicBezTo>
                      <a:pt x="2944" y="5508"/>
                      <a:pt x="2182" y="7223"/>
                      <a:pt x="1324" y="7223"/>
                    </a:cubicBezTo>
                    <a:cubicBezTo>
                      <a:pt x="467" y="7223"/>
                      <a:pt x="-200" y="5603"/>
                      <a:pt x="-200" y="3508"/>
                    </a:cubicBezTo>
                    <a:cubicBezTo>
                      <a:pt x="-200" y="1412"/>
                      <a:pt x="562" y="-207"/>
                      <a:pt x="1420" y="-207"/>
                    </a:cubicBezTo>
                    <a:cubicBezTo>
                      <a:pt x="2277" y="-207"/>
                      <a:pt x="2848" y="1412"/>
                      <a:pt x="2944"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59" name="Google Shape;2359;p13"/>
              <p:cNvSpPr/>
              <p:nvPr/>
            </p:nvSpPr>
            <p:spPr>
              <a:xfrm>
                <a:off x="5117639" y="4423979"/>
                <a:ext cx="47634" cy="47750"/>
              </a:xfrm>
              <a:custGeom>
                <a:rect b="b" l="l" r="r" t="t"/>
                <a:pathLst>
                  <a:path extrusionOk="0" h="47750" w="47634">
                    <a:moveTo>
                      <a:pt x="45473" y="14273"/>
                    </a:moveTo>
                    <a:cubicBezTo>
                      <a:pt x="50692" y="26341"/>
                      <a:pt x="45139" y="40361"/>
                      <a:pt x="33071" y="45581"/>
                    </a:cubicBezTo>
                    <a:cubicBezTo>
                      <a:pt x="21003" y="50801"/>
                      <a:pt x="6982" y="45248"/>
                      <a:pt x="1763" y="33180"/>
                    </a:cubicBezTo>
                    <a:cubicBezTo>
                      <a:pt x="-3457" y="21111"/>
                      <a:pt x="2096" y="7091"/>
                      <a:pt x="14164" y="1871"/>
                    </a:cubicBezTo>
                    <a:cubicBezTo>
                      <a:pt x="14374" y="1776"/>
                      <a:pt x="14593" y="1690"/>
                      <a:pt x="14802" y="1604"/>
                    </a:cubicBezTo>
                    <a:cubicBezTo>
                      <a:pt x="26747" y="-3377"/>
                      <a:pt x="40463" y="2271"/>
                      <a:pt x="45444" y="14215"/>
                    </a:cubicBezTo>
                    <a:cubicBezTo>
                      <a:pt x="45454" y="14234"/>
                      <a:pt x="45463" y="14253"/>
                      <a:pt x="45473" y="142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60" name="Google Shape;2360;p13"/>
              <p:cNvSpPr/>
              <p:nvPr/>
            </p:nvSpPr>
            <p:spPr>
              <a:xfrm>
                <a:off x="5125116" y="4440649"/>
                <a:ext cx="3048" cy="7429"/>
              </a:xfrm>
              <a:custGeom>
                <a:rect b="b" l="l" r="r" t="t"/>
                <a:pathLst>
                  <a:path extrusionOk="0" h="7429" w="3048">
                    <a:moveTo>
                      <a:pt x="2848" y="3508"/>
                    </a:moveTo>
                    <a:cubicBezTo>
                      <a:pt x="2848" y="5508"/>
                      <a:pt x="2182" y="7223"/>
                      <a:pt x="1324" y="7223"/>
                    </a:cubicBezTo>
                    <a:cubicBezTo>
                      <a:pt x="467" y="7223"/>
                      <a:pt x="-200" y="5604"/>
                      <a:pt x="-200" y="3508"/>
                    </a:cubicBezTo>
                    <a:cubicBezTo>
                      <a:pt x="-200" y="1412"/>
                      <a:pt x="467" y="-207"/>
                      <a:pt x="1324" y="-207"/>
                    </a:cubicBezTo>
                    <a:cubicBezTo>
                      <a:pt x="2182" y="-207"/>
                      <a:pt x="2848" y="1412"/>
                      <a:pt x="2848"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61" name="Google Shape;2361;p13"/>
              <p:cNvSpPr/>
              <p:nvPr/>
            </p:nvSpPr>
            <p:spPr>
              <a:xfrm>
                <a:off x="5021802" y="4435615"/>
                <a:ext cx="47826" cy="47940"/>
              </a:xfrm>
              <a:custGeom>
                <a:rect b="b" l="l" r="r" t="t"/>
                <a:pathLst>
                  <a:path extrusionOk="0" h="47940" w="47826">
                    <a:moveTo>
                      <a:pt x="45583" y="14162"/>
                    </a:moveTo>
                    <a:cubicBezTo>
                      <a:pt x="50917" y="26240"/>
                      <a:pt x="45449" y="40356"/>
                      <a:pt x="33372" y="45689"/>
                    </a:cubicBezTo>
                    <a:cubicBezTo>
                      <a:pt x="21294" y="51023"/>
                      <a:pt x="7178" y="45556"/>
                      <a:pt x="1844" y="33479"/>
                    </a:cubicBezTo>
                    <a:cubicBezTo>
                      <a:pt x="-3490" y="21391"/>
                      <a:pt x="1977" y="7285"/>
                      <a:pt x="14055" y="1951"/>
                    </a:cubicBezTo>
                    <a:cubicBezTo>
                      <a:pt x="14341" y="1827"/>
                      <a:pt x="14627" y="1703"/>
                      <a:pt x="14912" y="1589"/>
                    </a:cubicBezTo>
                    <a:cubicBezTo>
                      <a:pt x="26857" y="-3355"/>
                      <a:pt x="40544" y="2256"/>
                      <a:pt x="45583" y="141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62" name="Google Shape;2362;p13"/>
              <p:cNvSpPr/>
              <p:nvPr/>
            </p:nvSpPr>
            <p:spPr>
              <a:xfrm>
                <a:off x="5029389" y="4452175"/>
                <a:ext cx="3048" cy="7524"/>
              </a:xfrm>
              <a:custGeom>
                <a:rect b="b" l="l" r="r" t="t"/>
                <a:pathLst>
                  <a:path extrusionOk="0" h="7524" w="3048">
                    <a:moveTo>
                      <a:pt x="2848" y="3508"/>
                    </a:moveTo>
                    <a:cubicBezTo>
                      <a:pt x="2848" y="5603"/>
                      <a:pt x="2182" y="7318"/>
                      <a:pt x="1324" y="7318"/>
                    </a:cubicBezTo>
                    <a:cubicBezTo>
                      <a:pt x="467" y="7318"/>
                      <a:pt x="-200" y="5603"/>
                      <a:pt x="-200" y="3603"/>
                    </a:cubicBezTo>
                    <a:cubicBezTo>
                      <a:pt x="-200" y="1603"/>
                      <a:pt x="467" y="-207"/>
                      <a:pt x="1324" y="-207"/>
                    </a:cubicBezTo>
                    <a:cubicBezTo>
                      <a:pt x="2182" y="-207"/>
                      <a:pt x="2848" y="1508"/>
                      <a:pt x="2848"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63" name="Google Shape;2363;p13"/>
              <p:cNvSpPr/>
              <p:nvPr/>
            </p:nvSpPr>
            <p:spPr>
              <a:xfrm>
                <a:off x="4971458" y="4440290"/>
                <a:ext cx="47827" cy="47913"/>
              </a:xfrm>
              <a:custGeom>
                <a:rect b="b" l="l" r="r" t="t"/>
                <a:pathLst>
                  <a:path extrusionOk="0" h="47913" w="47827">
                    <a:moveTo>
                      <a:pt x="45635" y="14249"/>
                    </a:moveTo>
                    <a:cubicBezTo>
                      <a:pt x="50902" y="26355"/>
                      <a:pt x="45368" y="40443"/>
                      <a:pt x="33262" y="45710"/>
                    </a:cubicBezTo>
                    <a:cubicBezTo>
                      <a:pt x="21156" y="50987"/>
                      <a:pt x="7068" y="45443"/>
                      <a:pt x="1791" y="33337"/>
                    </a:cubicBezTo>
                    <a:cubicBezTo>
                      <a:pt x="-3476" y="21231"/>
                      <a:pt x="2068" y="7143"/>
                      <a:pt x="14174" y="1876"/>
                    </a:cubicBezTo>
                    <a:cubicBezTo>
                      <a:pt x="14402" y="1771"/>
                      <a:pt x="14631" y="1676"/>
                      <a:pt x="14869" y="1581"/>
                    </a:cubicBezTo>
                    <a:cubicBezTo>
                      <a:pt x="26861" y="-3363"/>
                      <a:pt x="40596" y="2295"/>
                      <a:pt x="45635" y="1424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64" name="Google Shape;2364;p13"/>
              <p:cNvSpPr/>
              <p:nvPr/>
            </p:nvSpPr>
            <p:spPr>
              <a:xfrm>
                <a:off x="4979002" y="4456937"/>
                <a:ext cx="3048" cy="7528"/>
              </a:xfrm>
              <a:custGeom>
                <a:rect b="b" l="l" r="r" t="t"/>
                <a:pathLst>
                  <a:path extrusionOk="0" h="7528" w="3048">
                    <a:moveTo>
                      <a:pt x="2848" y="3508"/>
                    </a:moveTo>
                    <a:cubicBezTo>
                      <a:pt x="2848" y="5508"/>
                      <a:pt x="2182" y="7223"/>
                      <a:pt x="1324" y="7318"/>
                    </a:cubicBezTo>
                    <a:cubicBezTo>
                      <a:pt x="467" y="7413"/>
                      <a:pt x="-200" y="5603"/>
                      <a:pt x="-200" y="3508"/>
                    </a:cubicBezTo>
                    <a:cubicBezTo>
                      <a:pt x="-200" y="1412"/>
                      <a:pt x="562" y="-207"/>
                      <a:pt x="1324" y="-207"/>
                    </a:cubicBezTo>
                    <a:cubicBezTo>
                      <a:pt x="2086" y="-207"/>
                      <a:pt x="2848" y="1412"/>
                      <a:pt x="2848"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65" name="Google Shape;2365;p13"/>
              <p:cNvSpPr/>
              <p:nvPr/>
            </p:nvSpPr>
            <p:spPr>
              <a:xfrm>
                <a:off x="4924690" y="4446320"/>
                <a:ext cx="47827" cy="47884"/>
              </a:xfrm>
              <a:custGeom>
                <a:rect b="b" l="l" r="r" t="t"/>
                <a:pathLst>
                  <a:path extrusionOk="0" h="47884" w="47827">
                    <a:moveTo>
                      <a:pt x="45635" y="14220"/>
                    </a:moveTo>
                    <a:cubicBezTo>
                      <a:pt x="50902" y="26326"/>
                      <a:pt x="45368" y="40414"/>
                      <a:pt x="33262" y="45681"/>
                    </a:cubicBezTo>
                    <a:cubicBezTo>
                      <a:pt x="21156" y="50958"/>
                      <a:pt x="7068" y="45414"/>
                      <a:pt x="1791" y="33308"/>
                    </a:cubicBezTo>
                    <a:cubicBezTo>
                      <a:pt x="-3476" y="21202"/>
                      <a:pt x="2068" y="7114"/>
                      <a:pt x="14174" y="1847"/>
                    </a:cubicBezTo>
                    <a:cubicBezTo>
                      <a:pt x="14402" y="1742"/>
                      <a:pt x="14631" y="1647"/>
                      <a:pt x="14869" y="1552"/>
                    </a:cubicBezTo>
                    <a:cubicBezTo>
                      <a:pt x="26861" y="-3335"/>
                      <a:pt x="40558" y="2304"/>
                      <a:pt x="45635" y="142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66" name="Google Shape;2366;p13"/>
              <p:cNvSpPr/>
              <p:nvPr/>
            </p:nvSpPr>
            <p:spPr>
              <a:xfrm>
                <a:off x="4931854" y="4462938"/>
                <a:ext cx="3047" cy="7524"/>
              </a:xfrm>
              <a:custGeom>
                <a:rect b="b" l="l" r="r" t="t"/>
                <a:pathLst>
                  <a:path extrusionOk="0" h="7524" w="3047">
                    <a:moveTo>
                      <a:pt x="2848" y="3508"/>
                    </a:moveTo>
                    <a:cubicBezTo>
                      <a:pt x="2848" y="5603"/>
                      <a:pt x="2182" y="7318"/>
                      <a:pt x="1324" y="7318"/>
                    </a:cubicBezTo>
                    <a:cubicBezTo>
                      <a:pt x="467" y="7318"/>
                      <a:pt x="-200" y="5603"/>
                      <a:pt x="-200" y="3603"/>
                    </a:cubicBezTo>
                    <a:cubicBezTo>
                      <a:pt x="-200" y="1603"/>
                      <a:pt x="467" y="-207"/>
                      <a:pt x="1324" y="-207"/>
                    </a:cubicBezTo>
                    <a:cubicBezTo>
                      <a:pt x="2182" y="-207"/>
                      <a:pt x="2848" y="1508"/>
                      <a:pt x="2848"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67" name="Google Shape;2367;p13"/>
              <p:cNvSpPr/>
              <p:nvPr/>
            </p:nvSpPr>
            <p:spPr>
              <a:xfrm>
                <a:off x="4875351" y="4449786"/>
                <a:ext cx="47827" cy="47942"/>
              </a:xfrm>
              <a:custGeom>
                <a:rect b="b" l="l" r="r" t="t"/>
                <a:pathLst>
                  <a:path extrusionOk="0" h="47942" w="47827">
                    <a:moveTo>
                      <a:pt x="45635" y="14278"/>
                    </a:moveTo>
                    <a:cubicBezTo>
                      <a:pt x="50902" y="26385"/>
                      <a:pt x="45368" y="40472"/>
                      <a:pt x="33262" y="45739"/>
                    </a:cubicBezTo>
                    <a:cubicBezTo>
                      <a:pt x="21156" y="51016"/>
                      <a:pt x="7068" y="45473"/>
                      <a:pt x="1791" y="33366"/>
                    </a:cubicBezTo>
                    <a:cubicBezTo>
                      <a:pt x="-3476" y="21260"/>
                      <a:pt x="2068" y="7173"/>
                      <a:pt x="14174" y="1905"/>
                    </a:cubicBezTo>
                    <a:cubicBezTo>
                      <a:pt x="14403" y="1801"/>
                      <a:pt x="14631" y="1705"/>
                      <a:pt x="14869" y="1610"/>
                    </a:cubicBezTo>
                    <a:cubicBezTo>
                      <a:pt x="26861" y="-3391"/>
                      <a:pt x="40634" y="2286"/>
                      <a:pt x="45635" y="1427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68" name="Google Shape;2368;p13"/>
              <p:cNvSpPr/>
              <p:nvPr/>
            </p:nvSpPr>
            <p:spPr>
              <a:xfrm>
                <a:off x="4882895" y="4466462"/>
                <a:ext cx="3143" cy="7528"/>
              </a:xfrm>
              <a:custGeom>
                <a:rect b="b" l="l" r="r" t="t"/>
                <a:pathLst>
                  <a:path extrusionOk="0" h="7528" w="3143">
                    <a:moveTo>
                      <a:pt x="2944" y="3508"/>
                    </a:moveTo>
                    <a:cubicBezTo>
                      <a:pt x="2944" y="5603"/>
                      <a:pt x="2182" y="7223"/>
                      <a:pt x="1324" y="7318"/>
                    </a:cubicBezTo>
                    <a:cubicBezTo>
                      <a:pt x="467" y="7413"/>
                      <a:pt x="-200" y="5603"/>
                      <a:pt x="-200" y="3603"/>
                    </a:cubicBezTo>
                    <a:cubicBezTo>
                      <a:pt x="-200" y="1603"/>
                      <a:pt x="467" y="-207"/>
                      <a:pt x="1324" y="-207"/>
                    </a:cubicBezTo>
                    <a:cubicBezTo>
                      <a:pt x="2182" y="-207"/>
                      <a:pt x="2848" y="1412"/>
                      <a:pt x="2944"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69" name="Google Shape;2369;p13"/>
              <p:cNvSpPr/>
              <p:nvPr/>
            </p:nvSpPr>
            <p:spPr>
              <a:xfrm>
                <a:off x="4826050" y="4449011"/>
                <a:ext cx="47825" cy="47941"/>
              </a:xfrm>
              <a:custGeom>
                <a:rect b="b" l="l" r="r" t="t"/>
                <a:pathLst>
                  <a:path extrusionOk="0" h="47941" w="47825">
                    <a:moveTo>
                      <a:pt x="45597" y="14196"/>
                    </a:moveTo>
                    <a:cubicBezTo>
                      <a:pt x="50912" y="26284"/>
                      <a:pt x="45425" y="40390"/>
                      <a:pt x="33338" y="45705"/>
                    </a:cubicBezTo>
                    <a:cubicBezTo>
                      <a:pt x="21251" y="51020"/>
                      <a:pt x="7144" y="45534"/>
                      <a:pt x="1829" y="33446"/>
                    </a:cubicBezTo>
                    <a:cubicBezTo>
                      <a:pt x="-3486" y="21359"/>
                      <a:pt x="2001" y="7253"/>
                      <a:pt x="14088" y="1938"/>
                    </a:cubicBezTo>
                    <a:cubicBezTo>
                      <a:pt x="14336" y="1823"/>
                      <a:pt x="14583" y="1719"/>
                      <a:pt x="14831" y="1623"/>
                    </a:cubicBezTo>
                    <a:cubicBezTo>
                      <a:pt x="26794" y="-3387"/>
                      <a:pt x="40558" y="2243"/>
                      <a:pt x="45597" y="1419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70" name="Google Shape;2370;p13"/>
              <p:cNvSpPr/>
              <p:nvPr/>
            </p:nvSpPr>
            <p:spPr>
              <a:xfrm>
                <a:off x="4834032" y="4465128"/>
                <a:ext cx="3143" cy="7524"/>
              </a:xfrm>
              <a:custGeom>
                <a:rect b="b" l="l" r="r" t="t"/>
                <a:pathLst>
                  <a:path extrusionOk="0" h="7524" w="3143">
                    <a:moveTo>
                      <a:pt x="2944" y="3508"/>
                    </a:moveTo>
                    <a:cubicBezTo>
                      <a:pt x="2944" y="5604"/>
                      <a:pt x="2182" y="7318"/>
                      <a:pt x="1420" y="7318"/>
                    </a:cubicBezTo>
                    <a:cubicBezTo>
                      <a:pt x="658" y="7318"/>
                      <a:pt x="-200" y="5699"/>
                      <a:pt x="-200" y="3603"/>
                    </a:cubicBezTo>
                    <a:cubicBezTo>
                      <a:pt x="-200" y="1508"/>
                      <a:pt x="562" y="-207"/>
                      <a:pt x="1420" y="-207"/>
                    </a:cubicBezTo>
                    <a:cubicBezTo>
                      <a:pt x="2277" y="-207"/>
                      <a:pt x="2944" y="1508"/>
                      <a:pt x="2944"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71" name="Google Shape;2371;p13"/>
              <p:cNvSpPr/>
              <p:nvPr/>
            </p:nvSpPr>
            <p:spPr>
              <a:xfrm>
                <a:off x="4778767" y="4449947"/>
                <a:ext cx="47827" cy="47972"/>
              </a:xfrm>
              <a:custGeom>
                <a:rect b="b" l="l" r="r" t="t"/>
                <a:pathLst>
                  <a:path extrusionOk="0" h="47972" w="47827">
                    <a:moveTo>
                      <a:pt x="45635" y="14307"/>
                    </a:moveTo>
                    <a:cubicBezTo>
                      <a:pt x="50902" y="26414"/>
                      <a:pt x="45368" y="40501"/>
                      <a:pt x="33262" y="45769"/>
                    </a:cubicBezTo>
                    <a:cubicBezTo>
                      <a:pt x="21156" y="51046"/>
                      <a:pt x="7068" y="45502"/>
                      <a:pt x="1791" y="33396"/>
                    </a:cubicBezTo>
                    <a:cubicBezTo>
                      <a:pt x="-3476" y="21289"/>
                      <a:pt x="2068" y="7202"/>
                      <a:pt x="14174" y="1935"/>
                    </a:cubicBezTo>
                    <a:cubicBezTo>
                      <a:pt x="14403" y="1830"/>
                      <a:pt x="14631" y="1735"/>
                      <a:pt x="14869" y="1639"/>
                    </a:cubicBezTo>
                    <a:cubicBezTo>
                      <a:pt x="26795" y="-3390"/>
                      <a:pt x="40539" y="2211"/>
                      <a:pt x="45559" y="14127"/>
                    </a:cubicBezTo>
                    <a:cubicBezTo>
                      <a:pt x="45587" y="14193"/>
                      <a:pt x="45606" y="14250"/>
                      <a:pt x="45635" y="143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72" name="Google Shape;2372;p13"/>
              <p:cNvSpPr/>
              <p:nvPr/>
            </p:nvSpPr>
            <p:spPr>
              <a:xfrm>
                <a:off x="4786407" y="4466652"/>
                <a:ext cx="3143" cy="7429"/>
              </a:xfrm>
              <a:custGeom>
                <a:rect b="b" l="l" r="r" t="t"/>
                <a:pathLst>
                  <a:path extrusionOk="0" h="7429" w="3143">
                    <a:moveTo>
                      <a:pt x="2944" y="3508"/>
                    </a:moveTo>
                    <a:cubicBezTo>
                      <a:pt x="2944" y="5508"/>
                      <a:pt x="2182" y="7223"/>
                      <a:pt x="1324" y="7223"/>
                    </a:cubicBezTo>
                    <a:cubicBezTo>
                      <a:pt x="467" y="7223"/>
                      <a:pt x="-200" y="5604"/>
                      <a:pt x="-200" y="3508"/>
                    </a:cubicBezTo>
                    <a:cubicBezTo>
                      <a:pt x="-200" y="1412"/>
                      <a:pt x="562" y="-207"/>
                      <a:pt x="1324" y="-207"/>
                    </a:cubicBezTo>
                    <a:cubicBezTo>
                      <a:pt x="2086" y="-207"/>
                      <a:pt x="2944" y="1412"/>
                      <a:pt x="2944"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73" name="Google Shape;2373;p13"/>
              <p:cNvSpPr/>
              <p:nvPr/>
            </p:nvSpPr>
            <p:spPr>
              <a:xfrm>
                <a:off x="5210440" y="4410162"/>
                <a:ext cx="47827" cy="47942"/>
              </a:xfrm>
              <a:custGeom>
                <a:rect b="b" l="l" r="r" t="t"/>
                <a:pathLst>
                  <a:path extrusionOk="0" h="47942" w="47827">
                    <a:moveTo>
                      <a:pt x="45635" y="14278"/>
                    </a:moveTo>
                    <a:cubicBezTo>
                      <a:pt x="50902" y="26384"/>
                      <a:pt x="45368" y="40472"/>
                      <a:pt x="33262" y="45739"/>
                    </a:cubicBezTo>
                    <a:cubicBezTo>
                      <a:pt x="21156" y="51016"/>
                      <a:pt x="7068" y="45472"/>
                      <a:pt x="1791" y="33366"/>
                    </a:cubicBezTo>
                    <a:cubicBezTo>
                      <a:pt x="-3476" y="21260"/>
                      <a:pt x="2068" y="7172"/>
                      <a:pt x="14174" y="1905"/>
                    </a:cubicBezTo>
                    <a:cubicBezTo>
                      <a:pt x="14403" y="1800"/>
                      <a:pt x="14631" y="1705"/>
                      <a:pt x="14869" y="1610"/>
                    </a:cubicBezTo>
                    <a:cubicBezTo>
                      <a:pt x="26861" y="-3391"/>
                      <a:pt x="40634" y="2286"/>
                      <a:pt x="45635" y="1427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74" name="Google Shape;2374;p13"/>
              <p:cNvSpPr/>
              <p:nvPr/>
            </p:nvSpPr>
            <p:spPr>
              <a:xfrm>
                <a:off x="5218365" y="4426838"/>
                <a:ext cx="3143" cy="7524"/>
              </a:xfrm>
              <a:custGeom>
                <a:rect b="b" l="l" r="r" t="t"/>
                <a:pathLst>
                  <a:path extrusionOk="0" h="7524" w="3143">
                    <a:moveTo>
                      <a:pt x="2944" y="3508"/>
                    </a:moveTo>
                    <a:cubicBezTo>
                      <a:pt x="2944" y="5603"/>
                      <a:pt x="2182" y="7318"/>
                      <a:pt x="1324" y="7318"/>
                    </a:cubicBezTo>
                    <a:cubicBezTo>
                      <a:pt x="467" y="7318"/>
                      <a:pt x="-200" y="5603"/>
                      <a:pt x="-200" y="3603"/>
                    </a:cubicBezTo>
                    <a:cubicBezTo>
                      <a:pt x="-200" y="1603"/>
                      <a:pt x="467" y="-207"/>
                      <a:pt x="1324" y="-207"/>
                    </a:cubicBezTo>
                    <a:cubicBezTo>
                      <a:pt x="2182" y="-207"/>
                      <a:pt x="2848" y="1412"/>
                      <a:pt x="2944" y="35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75" name="Google Shape;2375;p13"/>
              <p:cNvSpPr/>
              <p:nvPr/>
            </p:nvSpPr>
            <p:spPr>
              <a:xfrm>
                <a:off x="4732148" y="4452424"/>
                <a:ext cx="47634" cy="47751"/>
              </a:xfrm>
              <a:custGeom>
                <a:rect b="b" l="l" r="r" t="t"/>
                <a:pathLst>
                  <a:path extrusionOk="0" h="47751" w="47634">
                    <a:moveTo>
                      <a:pt x="45487" y="14308"/>
                    </a:moveTo>
                    <a:cubicBezTo>
                      <a:pt x="50688" y="26385"/>
                      <a:pt x="45115" y="40397"/>
                      <a:pt x="33038" y="45597"/>
                    </a:cubicBezTo>
                    <a:cubicBezTo>
                      <a:pt x="20960" y="50798"/>
                      <a:pt x="6949" y="45226"/>
                      <a:pt x="1748" y="33148"/>
                    </a:cubicBezTo>
                    <a:cubicBezTo>
                      <a:pt x="-3452" y="21070"/>
                      <a:pt x="2120" y="7059"/>
                      <a:pt x="14197" y="1858"/>
                    </a:cubicBezTo>
                    <a:cubicBezTo>
                      <a:pt x="14369" y="1782"/>
                      <a:pt x="14550" y="1706"/>
                      <a:pt x="14721" y="1639"/>
                    </a:cubicBezTo>
                    <a:cubicBezTo>
                      <a:pt x="26647" y="-3390"/>
                      <a:pt x="40391" y="2211"/>
                      <a:pt x="45411" y="14127"/>
                    </a:cubicBezTo>
                    <a:cubicBezTo>
                      <a:pt x="45439" y="14193"/>
                      <a:pt x="45458" y="14251"/>
                      <a:pt x="45487" y="143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76" name="Google Shape;2376;p13"/>
              <p:cNvSpPr/>
              <p:nvPr/>
            </p:nvSpPr>
            <p:spPr>
              <a:xfrm>
                <a:off x="4739544" y="4469220"/>
                <a:ext cx="3143" cy="7528"/>
              </a:xfrm>
              <a:custGeom>
                <a:rect b="b" l="l" r="r" t="t"/>
                <a:pathLst>
                  <a:path extrusionOk="0" h="7528" w="3143">
                    <a:moveTo>
                      <a:pt x="2944" y="3512"/>
                    </a:moveTo>
                    <a:cubicBezTo>
                      <a:pt x="2944" y="5607"/>
                      <a:pt x="2182" y="7322"/>
                      <a:pt x="1420" y="7322"/>
                    </a:cubicBezTo>
                    <a:cubicBezTo>
                      <a:pt x="658" y="7322"/>
                      <a:pt x="-200" y="5703"/>
                      <a:pt x="-200" y="3607"/>
                    </a:cubicBezTo>
                    <a:cubicBezTo>
                      <a:pt x="-200" y="1512"/>
                      <a:pt x="562" y="-108"/>
                      <a:pt x="1420" y="-203"/>
                    </a:cubicBezTo>
                    <a:cubicBezTo>
                      <a:pt x="2277" y="-298"/>
                      <a:pt x="2944" y="1321"/>
                      <a:pt x="2944" y="351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77" name="Google Shape;2377;p13"/>
              <p:cNvSpPr/>
              <p:nvPr/>
            </p:nvSpPr>
            <p:spPr>
              <a:xfrm>
                <a:off x="5257337" y="4399247"/>
                <a:ext cx="47635" cy="47770"/>
              </a:xfrm>
              <a:custGeom>
                <a:rect b="b" l="l" r="r" t="t"/>
                <a:pathLst>
                  <a:path extrusionOk="0" h="47770" w="47635">
                    <a:moveTo>
                      <a:pt x="43792" y="11097"/>
                    </a:moveTo>
                    <a:cubicBezTo>
                      <a:pt x="50783" y="22241"/>
                      <a:pt x="47411" y="36938"/>
                      <a:pt x="36267" y="43920"/>
                    </a:cubicBezTo>
                    <a:cubicBezTo>
                      <a:pt x="25123" y="50911"/>
                      <a:pt x="10426" y="47539"/>
                      <a:pt x="3444" y="36395"/>
                    </a:cubicBezTo>
                    <a:cubicBezTo>
                      <a:pt x="-3547" y="25251"/>
                      <a:pt x="-175" y="10563"/>
                      <a:pt x="10969" y="3572"/>
                    </a:cubicBezTo>
                    <a:cubicBezTo>
                      <a:pt x="11178" y="3439"/>
                      <a:pt x="11388" y="3315"/>
                      <a:pt x="11598" y="3191"/>
                    </a:cubicBezTo>
                    <a:cubicBezTo>
                      <a:pt x="22665" y="-3515"/>
                      <a:pt x="37077" y="10"/>
                      <a:pt x="43782" y="11078"/>
                    </a:cubicBezTo>
                    <a:cubicBezTo>
                      <a:pt x="43782" y="11087"/>
                      <a:pt x="43792" y="11087"/>
                      <a:pt x="43792" y="1109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78" name="Google Shape;2378;p13"/>
              <p:cNvSpPr/>
              <p:nvPr/>
            </p:nvSpPr>
            <p:spPr>
              <a:xfrm>
                <a:off x="5264361" y="4418155"/>
                <a:ext cx="3058" cy="7449"/>
              </a:xfrm>
              <a:custGeom>
                <a:rect b="b" l="l" r="r" t="t"/>
                <a:pathLst>
                  <a:path extrusionOk="0" h="7449" w="3058">
                    <a:moveTo>
                      <a:pt x="2859" y="3333"/>
                    </a:moveTo>
                    <a:cubicBezTo>
                      <a:pt x="2859" y="5333"/>
                      <a:pt x="2859" y="7142"/>
                      <a:pt x="1907" y="7238"/>
                    </a:cubicBezTo>
                    <a:cubicBezTo>
                      <a:pt x="954" y="7333"/>
                      <a:pt x="192" y="5904"/>
                      <a:pt x="-94" y="3809"/>
                    </a:cubicBezTo>
                    <a:cubicBezTo>
                      <a:pt x="-380" y="1713"/>
                      <a:pt x="-94" y="-1"/>
                      <a:pt x="859" y="-192"/>
                    </a:cubicBezTo>
                    <a:cubicBezTo>
                      <a:pt x="1811" y="-382"/>
                      <a:pt x="2573" y="1237"/>
                      <a:pt x="2859" y="333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79" name="Google Shape;2379;p13"/>
              <p:cNvSpPr/>
              <p:nvPr/>
            </p:nvSpPr>
            <p:spPr>
              <a:xfrm>
                <a:off x="5819107" y="4227651"/>
                <a:ext cx="47818" cy="47815"/>
              </a:xfrm>
              <a:custGeom>
                <a:rect b="b" l="l" r="r" t="t"/>
                <a:pathLst>
                  <a:path extrusionOk="0" h="47815" w="47818">
                    <a:moveTo>
                      <a:pt x="47616" y="23720"/>
                    </a:moveTo>
                    <a:cubicBezTo>
                      <a:pt x="47606" y="36922"/>
                      <a:pt x="36900" y="47618"/>
                      <a:pt x="23689" y="47609"/>
                    </a:cubicBezTo>
                    <a:cubicBezTo>
                      <a:pt x="10487" y="47609"/>
                      <a:pt x="-209" y="36893"/>
                      <a:pt x="-200" y="23691"/>
                    </a:cubicBezTo>
                    <a:cubicBezTo>
                      <a:pt x="-190" y="10490"/>
                      <a:pt x="10516" y="-216"/>
                      <a:pt x="23727" y="-207"/>
                    </a:cubicBezTo>
                    <a:cubicBezTo>
                      <a:pt x="24004" y="-207"/>
                      <a:pt x="24289" y="-197"/>
                      <a:pt x="24565" y="-188"/>
                    </a:cubicBezTo>
                    <a:cubicBezTo>
                      <a:pt x="37519" y="70"/>
                      <a:pt x="47825" y="10766"/>
                      <a:pt x="47616" y="237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80" name="Google Shape;2380;p13"/>
              <p:cNvSpPr/>
              <p:nvPr/>
            </p:nvSpPr>
            <p:spPr>
              <a:xfrm>
                <a:off x="5828821" y="4238848"/>
                <a:ext cx="4134" cy="6960"/>
              </a:xfrm>
              <a:custGeom>
                <a:rect b="b" l="l" r="r" t="t"/>
                <a:pathLst>
                  <a:path extrusionOk="0" h="6960" w="4134">
                    <a:moveTo>
                      <a:pt x="3327" y="3856"/>
                    </a:moveTo>
                    <a:cubicBezTo>
                      <a:pt x="2470" y="5760"/>
                      <a:pt x="1231" y="6999"/>
                      <a:pt x="374" y="6713"/>
                    </a:cubicBezTo>
                    <a:cubicBezTo>
                      <a:pt x="-483" y="6427"/>
                      <a:pt x="-293" y="4522"/>
                      <a:pt x="374" y="2713"/>
                    </a:cubicBezTo>
                    <a:cubicBezTo>
                      <a:pt x="1041" y="903"/>
                      <a:pt x="2565" y="-526"/>
                      <a:pt x="3327" y="-145"/>
                    </a:cubicBezTo>
                    <a:cubicBezTo>
                      <a:pt x="4089" y="236"/>
                      <a:pt x="4184" y="1950"/>
                      <a:pt x="3327" y="38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81" name="Google Shape;2381;p13"/>
              <p:cNvSpPr/>
              <p:nvPr/>
            </p:nvSpPr>
            <p:spPr>
              <a:xfrm>
                <a:off x="5912643" y="4259093"/>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60"/>
                      <a:pt x="23623" y="-207"/>
                    </a:cubicBezTo>
                    <a:cubicBezTo>
                      <a:pt x="23908" y="-207"/>
                      <a:pt x="24184" y="-207"/>
                      <a:pt x="24470" y="-198"/>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82" name="Google Shape;2382;p13"/>
              <p:cNvSpPr/>
              <p:nvPr/>
            </p:nvSpPr>
            <p:spPr>
              <a:xfrm>
                <a:off x="5922358" y="4270206"/>
                <a:ext cx="4050" cy="6964"/>
              </a:xfrm>
              <a:custGeom>
                <a:rect b="b" l="l" r="r" t="t"/>
                <a:pathLst>
                  <a:path extrusionOk="0" h="6964" w="4050">
                    <a:moveTo>
                      <a:pt x="3324" y="3835"/>
                    </a:moveTo>
                    <a:cubicBezTo>
                      <a:pt x="2467" y="5739"/>
                      <a:pt x="1134" y="7073"/>
                      <a:pt x="372" y="6692"/>
                    </a:cubicBezTo>
                    <a:cubicBezTo>
                      <a:pt x="-390" y="6311"/>
                      <a:pt x="-390" y="4597"/>
                      <a:pt x="372" y="2691"/>
                    </a:cubicBezTo>
                    <a:cubicBezTo>
                      <a:pt x="1134" y="787"/>
                      <a:pt x="2467" y="-452"/>
                      <a:pt x="3229" y="-166"/>
                    </a:cubicBezTo>
                    <a:cubicBezTo>
                      <a:pt x="3991" y="120"/>
                      <a:pt x="4087" y="1930"/>
                      <a:pt x="3324"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83" name="Google Shape;2383;p13"/>
              <p:cNvSpPr/>
              <p:nvPr/>
            </p:nvSpPr>
            <p:spPr>
              <a:xfrm>
                <a:off x="5864732" y="4243091"/>
                <a:ext cx="47818" cy="47815"/>
              </a:xfrm>
              <a:custGeom>
                <a:rect b="b" l="l" r="r" t="t"/>
                <a:pathLst>
                  <a:path extrusionOk="0" h="47815" w="47818">
                    <a:moveTo>
                      <a:pt x="47616" y="23711"/>
                    </a:moveTo>
                    <a:cubicBezTo>
                      <a:pt x="47606" y="36912"/>
                      <a:pt x="36900" y="47609"/>
                      <a:pt x="23699" y="47609"/>
                    </a:cubicBezTo>
                    <a:cubicBezTo>
                      <a:pt x="1049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84" name="Google Shape;2384;p13"/>
              <p:cNvSpPr/>
              <p:nvPr/>
            </p:nvSpPr>
            <p:spPr>
              <a:xfrm>
                <a:off x="5874411" y="4254271"/>
                <a:ext cx="4168" cy="6967"/>
              </a:xfrm>
              <a:custGeom>
                <a:rect b="b" l="l" r="r" t="t"/>
                <a:pathLst>
                  <a:path extrusionOk="0" h="6967" w="4168">
                    <a:moveTo>
                      <a:pt x="3361" y="3863"/>
                    </a:moveTo>
                    <a:cubicBezTo>
                      <a:pt x="2504" y="5768"/>
                      <a:pt x="1265" y="7006"/>
                      <a:pt x="408" y="6720"/>
                    </a:cubicBezTo>
                    <a:cubicBezTo>
                      <a:pt x="-449" y="6434"/>
                      <a:pt x="-354" y="4529"/>
                      <a:pt x="408" y="2624"/>
                    </a:cubicBezTo>
                    <a:cubicBezTo>
                      <a:pt x="1170" y="719"/>
                      <a:pt x="2599" y="-519"/>
                      <a:pt x="3361" y="-138"/>
                    </a:cubicBezTo>
                    <a:cubicBezTo>
                      <a:pt x="4123" y="243"/>
                      <a:pt x="4218" y="1957"/>
                      <a:pt x="3361"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85" name="Google Shape;2385;p13"/>
              <p:cNvSpPr/>
              <p:nvPr/>
            </p:nvSpPr>
            <p:spPr>
              <a:xfrm>
                <a:off x="5772530" y="4215469"/>
                <a:ext cx="47626" cy="47625"/>
              </a:xfrm>
              <a:custGeom>
                <a:rect b="b" l="l" r="r" t="t"/>
                <a:pathLst>
                  <a:path extrusionOk="0" h="47625" w="47626">
                    <a:moveTo>
                      <a:pt x="47425" y="23615"/>
                    </a:moveTo>
                    <a:cubicBezTo>
                      <a:pt x="47416" y="36769"/>
                      <a:pt x="36748" y="47418"/>
                      <a:pt x="23603" y="47418"/>
                    </a:cubicBezTo>
                    <a:cubicBezTo>
                      <a:pt x="10449" y="47409"/>
                      <a:pt x="-209" y="36741"/>
                      <a:pt x="-200" y="23587"/>
                    </a:cubicBezTo>
                    <a:cubicBezTo>
                      <a:pt x="-190" y="10442"/>
                      <a:pt x="10478" y="-216"/>
                      <a:pt x="23622" y="-207"/>
                    </a:cubicBezTo>
                    <a:cubicBezTo>
                      <a:pt x="23879" y="-207"/>
                      <a:pt x="24127" y="-207"/>
                      <a:pt x="24375" y="-197"/>
                    </a:cubicBezTo>
                    <a:cubicBezTo>
                      <a:pt x="37262" y="-45"/>
                      <a:pt x="47587" y="10528"/>
                      <a:pt x="47425" y="23415"/>
                    </a:cubicBezTo>
                    <a:cubicBezTo>
                      <a:pt x="47425" y="23482"/>
                      <a:pt x="47425" y="23549"/>
                      <a:pt x="47425"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86" name="Google Shape;2386;p13"/>
              <p:cNvSpPr/>
              <p:nvPr/>
            </p:nvSpPr>
            <p:spPr>
              <a:xfrm>
                <a:off x="5782053" y="4226582"/>
                <a:ext cx="4134" cy="7032"/>
              </a:xfrm>
              <a:custGeom>
                <a:rect b="b" l="l" r="r" t="t"/>
                <a:pathLst>
                  <a:path extrusionOk="0" h="7032" w="4134">
                    <a:moveTo>
                      <a:pt x="3327" y="3930"/>
                    </a:moveTo>
                    <a:cubicBezTo>
                      <a:pt x="2565" y="5740"/>
                      <a:pt x="1231" y="7073"/>
                      <a:pt x="374" y="6787"/>
                    </a:cubicBezTo>
                    <a:cubicBezTo>
                      <a:pt x="-483" y="6501"/>
                      <a:pt x="-293" y="4597"/>
                      <a:pt x="374" y="2691"/>
                    </a:cubicBezTo>
                    <a:cubicBezTo>
                      <a:pt x="1041" y="786"/>
                      <a:pt x="2565" y="-452"/>
                      <a:pt x="3327" y="-166"/>
                    </a:cubicBezTo>
                    <a:cubicBezTo>
                      <a:pt x="4089" y="120"/>
                      <a:pt x="4184" y="2025"/>
                      <a:pt x="3327"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87" name="Google Shape;2387;p13"/>
              <p:cNvSpPr/>
              <p:nvPr/>
            </p:nvSpPr>
            <p:spPr>
              <a:xfrm>
                <a:off x="5724334" y="4199657"/>
                <a:ext cx="47818" cy="47815"/>
              </a:xfrm>
              <a:custGeom>
                <a:rect b="b" l="l" r="r" t="t"/>
                <a:pathLst>
                  <a:path extrusionOk="0" h="47815" w="47818">
                    <a:moveTo>
                      <a:pt x="47616" y="23711"/>
                    </a:moveTo>
                    <a:cubicBezTo>
                      <a:pt x="47606" y="36912"/>
                      <a:pt x="36900" y="47609"/>
                      <a:pt x="23698" y="47609"/>
                    </a:cubicBezTo>
                    <a:cubicBezTo>
                      <a:pt x="1049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88" name="Google Shape;2388;p13"/>
              <p:cNvSpPr/>
              <p:nvPr/>
            </p:nvSpPr>
            <p:spPr>
              <a:xfrm>
                <a:off x="5734049" y="4210868"/>
                <a:ext cx="4131" cy="6937"/>
              </a:xfrm>
              <a:custGeom>
                <a:rect b="b" l="l" r="r" t="t"/>
                <a:pathLst>
                  <a:path extrusionOk="0" h="6937" w="4131">
                    <a:moveTo>
                      <a:pt x="3324" y="3832"/>
                    </a:moveTo>
                    <a:cubicBezTo>
                      <a:pt x="2467" y="5737"/>
                      <a:pt x="1134" y="6975"/>
                      <a:pt x="372" y="6690"/>
                    </a:cubicBezTo>
                    <a:cubicBezTo>
                      <a:pt x="-390" y="6404"/>
                      <a:pt x="-390" y="4499"/>
                      <a:pt x="372" y="2689"/>
                    </a:cubicBezTo>
                    <a:cubicBezTo>
                      <a:pt x="1134" y="880"/>
                      <a:pt x="2467" y="-454"/>
                      <a:pt x="3324" y="-168"/>
                    </a:cubicBezTo>
                    <a:cubicBezTo>
                      <a:pt x="4182" y="117"/>
                      <a:pt x="4086" y="1927"/>
                      <a:pt x="3324" y="38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89" name="Google Shape;2389;p13"/>
              <p:cNvSpPr/>
              <p:nvPr/>
            </p:nvSpPr>
            <p:spPr>
              <a:xfrm>
                <a:off x="5678709" y="4186418"/>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59"/>
                      <a:pt x="23623" y="-207"/>
                    </a:cubicBezTo>
                    <a:cubicBezTo>
                      <a:pt x="23908" y="-207"/>
                      <a:pt x="24184" y="-207"/>
                      <a:pt x="24470" y="-197"/>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90" name="Google Shape;2390;p13"/>
              <p:cNvSpPr/>
              <p:nvPr/>
            </p:nvSpPr>
            <p:spPr>
              <a:xfrm>
                <a:off x="5688424" y="4197530"/>
                <a:ext cx="4131" cy="6964"/>
              </a:xfrm>
              <a:custGeom>
                <a:rect b="b" l="l" r="r" t="t"/>
                <a:pathLst>
                  <a:path extrusionOk="0" h="6964" w="4131">
                    <a:moveTo>
                      <a:pt x="3324" y="3835"/>
                    </a:moveTo>
                    <a:cubicBezTo>
                      <a:pt x="2467" y="5739"/>
                      <a:pt x="1134" y="7073"/>
                      <a:pt x="372" y="6692"/>
                    </a:cubicBezTo>
                    <a:cubicBezTo>
                      <a:pt x="-390" y="6311"/>
                      <a:pt x="-390" y="4597"/>
                      <a:pt x="372" y="2692"/>
                    </a:cubicBezTo>
                    <a:cubicBezTo>
                      <a:pt x="1134" y="787"/>
                      <a:pt x="2467" y="-452"/>
                      <a:pt x="3324" y="-166"/>
                    </a:cubicBezTo>
                    <a:cubicBezTo>
                      <a:pt x="4182" y="120"/>
                      <a:pt x="4087" y="1930"/>
                      <a:pt x="3324"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91" name="Google Shape;2391;p13"/>
              <p:cNvSpPr/>
              <p:nvPr/>
            </p:nvSpPr>
            <p:spPr>
              <a:xfrm>
                <a:off x="5632417" y="4170035"/>
                <a:ext cx="47818" cy="47815"/>
              </a:xfrm>
              <a:custGeom>
                <a:rect b="b" l="l" r="r" t="t"/>
                <a:pathLst>
                  <a:path extrusionOk="0" h="47815" w="47818">
                    <a:moveTo>
                      <a:pt x="47616" y="23710"/>
                    </a:moveTo>
                    <a:cubicBezTo>
                      <a:pt x="47606" y="36912"/>
                      <a:pt x="36900" y="47609"/>
                      <a:pt x="23699" y="47609"/>
                    </a:cubicBezTo>
                    <a:cubicBezTo>
                      <a:pt x="10497" y="47599"/>
                      <a:pt x="-209" y="36893"/>
                      <a:pt x="-200" y="23682"/>
                    </a:cubicBezTo>
                    <a:cubicBezTo>
                      <a:pt x="-190" y="10480"/>
                      <a:pt x="10516" y="-216"/>
                      <a:pt x="23718" y="-207"/>
                    </a:cubicBezTo>
                    <a:cubicBezTo>
                      <a:pt x="23975" y="-207"/>
                      <a:pt x="24222" y="-207"/>
                      <a:pt x="24470" y="-197"/>
                    </a:cubicBezTo>
                    <a:cubicBezTo>
                      <a:pt x="37462" y="12"/>
                      <a:pt x="47826"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92" name="Google Shape;2392;p13"/>
              <p:cNvSpPr/>
              <p:nvPr/>
            </p:nvSpPr>
            <p:spPr>
              <a:xfrm>
                <a:off x="5642133" y="4181215"/>
                <a:ext cx="4278" cy="6967"/>
              </a:xfrm>
              <a:custGeom>
                <a:rect b="b" l="l" r="r" t="t"/>
                <a:pathLst>
                  <a:path extrusionOk="0" h="6967" w="4278">
                    <a:moveTo>
                      <a:pt x="3325" y="3862"/>
                    </a:moveTo>
                    <a:cubicBezTo>
                      <a:pt x="2467" y="5767"/>
                      <a:pt x="1134" y="7006"/>
                      <a:pt x="372" y="6720"/>
                    </a:cubicBezTo>
                    <a:cubicBezTo>
                      <a:pt x="-390" y="6434"/>
                      <a:pt x="-390" y="4529"/>
                      <a:pt x="372" y="2624"/>
                    </a:cubicBezTo>
                    <a:cubicBezTo>
                      <a:pt x="1134" y="719"/>
                      <a:pt x="2467" y="-519"/>
                      <a:pt x="3325" y="-138"/>
                    </a:cubicBezTo>
                    <a:cubicBezTo>
                      <a:pt x="4182" y="243"/>
                      <a:pt x="4468" y="1958"/>
                      <a:pt x="3325" y="38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93" name="Google Shape;2393;p13"/>
              <p:cNvSpPr/>
              <p:nvPr/>
            </p:nvSpPr>
            <p:spPr>
              <a:xfrm>
                <a:off x="5587745" y="4149175"/>
                <a:ext cx="47817" cy="47815"/>
              </a:xfrm>
              <a:custGeom>
                <a:rect b="b" l="l" r="r" t="t"/>
                <a:pathLst>
                  <a:path extrusionOk="0" h="47815" w="47817">
                    <a:moveTo>
                      <a:pt x="47616" y="23615"/>
                    </a:moveTo>
                    <a:cubicBezTo>
                      <a:pt x="47664" y="36817"/>
                      <a:pt x="36996" y="47561"/>
                      <a:pt x="23794" y="47608"/>
                    </a:cubicBezTo>
                    <a:cubicBezTo>
                      <a:pt x="10593" y="47656"/>
                      <a:pt x="-152" y="36988"/>
                      <a:pt x="-200" y="23777"/>
                    </a:cubicBezTo>
                    <a:cubicBezTo>
                      <a:pt x="-247" y="10575"/>
                      <a:pt x="10421" y="-159"/>
                      <a:pt x="23623" y="-207"/>
                    </a:cubicBezTo>
                    <a:cubicBezTo>
                      <a:pt x="23908" y="-207"/>
                      <a:pt x="24184" y="-207"/>
                      <a:pt x="24471" y="-197"/>
                    </a:cubicBezTo>
                    <a:cubicBezTo>
                      <a:pt x="37415" y="-45"/>
                      <a:pt x="47778" y="10575"/>
                      <a:pt x="47616" y="23520"/>
                    </a:cubicBezTo>
                    <a:cubicBezTo>
                      <a:pt x="47616" y="23548"/>
                      <a:pt x="47616" y="23586"/>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94" name="Google Shape;2394;p13"/>
              <p:cNvSpPr/>
              <p:nvPr/>
            </p:nvSpPr>
            <p:spPr>
              <a:xfrm>
                <a:off x="5597460" y="4160288"/>
                <a:ext cx="4132" cy="6964"/>
              </a:xfrm>
              <a:custGeom>
                <a:rect b="b" l="l" r="r" t="t"/>
                <a:pathLst>
                  <a:path extrusionOk="0" h="6964" w="4132">
                    <a:moveTo>
                      <a:pt x="3325" y="3930"/>
                    </a:moveTo>
                    <a:cubicBezTo>
                      <a:pt x="2467" y="5739"/>
                      <a:pt x="1134" y="7073"/>
                      <a:pt x="372" y="6692"/>
                    </a:cubicBezTo>
                    <a:cubicBezTo>
                      <a:pt x="-390" y="6311"/>
                      <a:pt x="-390" y="4597"/>
                      <a:pt x="372" y="2692"/>
                    </a:cubicBezTo>
                    <a:cubicBezTo>
                      <a:pt x="1134" y="787"/>
                      <a:pt x="2467" y="-452"/>
                      <a:pt x="3325" y="-166"/>
                    </a:cubicBezTo>
                    <a:cubicBezTo>
                      <a:pt x="4182" y="120"/>
                      <a:pt x="4087" y="1930"/>
                      <a:pt x="3325"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95" name="Google Shape;2395;p13"/>
              <p:cNvSpPr/>
              <p:nvPr/>
            </p:nvSpPr>
            <p:spPr>
              <a:xfrm>
                <a:off x="5543835" y="4131553"/>
                <a:ext cx="47818" cy="47815"/>
              </a:xfrm>
              <a:custGeom>
                <a:rect b="b" l="l" r="r" t="t"/>
                <a:pathLst>
                  <a:path extrusionOk="0" h="47815" w="47818">
                    <a:moveTo>
                      <a:pt x="47616" y="23711"/>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96" name="Google Shape;2396;p13"/>
              <p:cNvSpPr/>
              <p:nvPr/>
            </p:nvSpPr>
            <p:spPr>
              <a:xfrm>
                <a:off x="5553550" y="4142762"/>
                <a:ext cx="4132" cy="6939"/>
              </a:xfrm>
              <a:custGeom>
                <a:rect b="b" l="l" r="r" t="t"/>
                <a:pathLst>
                  <a:path extrusionOk="0" h="6939" w="4132">
                    <a:moveTo>
                      <a:pt x="3324" y="3835"/>
                    </a:moveTo>
                    <a:cubicBezTo>
                      <a:pt x="2467" y="5739"/>
                      <a:pt x="1134" y="6978"/>
                      <a:pt x="372" y="6692"/>
                    </a:cubicBezTo>
                    <a:cubicBezTo>
                      <a:pt x="-390" y="6406"/>
                      <a:pt x="-390" y="4597"/>
                      <a:pt x="372" y="2692"/>
                    </a:cubicBezTo>
                    <a:cubicBezTo>
                      <a:pt x="1134" y="787"/>
                      <a:pt x="2467" y="-452"/>
                      <a:pt x="3324" y="-166"/>
                    </a:cubicBezTo>
                    <a:cubicBezTo>
                      <a:pt x="4182" y="120"/>
                      <a:pt x="4087" y="1930"/>
                      <a:pt x="3324"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97" name="Google Shape;2397;p13"/>
              <p:cNvSpPr/>
              <p:nvPr/>
            </p:nvSpPr>
            <p:spPr>
              <a:xfrm>
                <a:off x="5955791" y="4268047"/>
                <a:ext cx="47817" cy="47815"/>
              </a:xfrm>
              <a:custGeom>
                <a:rect b="b" l="l" r="r" t="t"/>
                <a:pathLst>
                  <a:path extrusionOk="0" h="47815" w="47817">
                    <a:moveTo>
                      <a:pt x="47616" y="23710"/>
                    </a:moveTo>
                    <a:cubicBezTo>
                      <a:pt x="47606" y="36912"/>
                      <a:pt x="36900" y="47609"/>
                      <a:pt x="23699" y="47609"/>
                    </a:cubicBezTo>
                    <a:cubicBezTo>
                      <a:pt x="10487" y="47599"/>
                      <a:pt x="-209" y="36893"/>
                      <a:pt x="-200" y="23682"/>
                    </a:cubicBezTo>
                    <a:cubicBezTo>
                      <a:pt x="-190" y="10480"/>
                      <a:pt x="10516" y="-216"/>
                      <a:pt x="23717" y="-207"/>
                    </a:cubicBezTo>
                    <a:cubicBezTo>
                      <a:pt x="23975" y="-207"/>
                      <a:pt x="24222" y="-207"/>
                      <a:pt x="24470" y="-198"/>
                    </a:cubicBezTo>
                    <a:cubicBezTo>
                      <a:pt x="37415" y="-45"/>
                      <a:pt x="47778" y="10575"/>
                      <a:pt x="47616" y="23510"/>
                    </a:cubicBezTo>
                    <a:cubicBezTo>
                      <a:pt x="47616" y="23577"/>
                      <a:pt x="47616" y="23644"/>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98" name="Google Shape;2398;p13"/>
              <p:cNvSpPr/>
              <p:nvPr/>
            </p:nvSpPr>
            <p:spPr>
              <a:xfrm>
                <a:off x="5965506" y="4278941"/>
                <a:ext cx="4132" cy="6896"/>
              </a:xfrm>
              <a:custGeom>
                <a:rect b="b" l="l" r="r" t="t"/>
                <a:pathLst>
                  <a:path extrusionOk="0" h="6896" w="4132">
                    <a:moveTo>
                      <a:pt x="3324" y="3862"/>
                    </a:moveTo>
                    <a:cubicBezTo>
                      <a:pt x="2467" y="5672"/>
                      <a:pt x="1134" y="7006"/>
                      <a:pt x="372" y="6625"/>
                    </a:cubicBezTo>
                    <a:cubicBezTo>
                      <a:pt x="-390" y="6244"/>
                      <a:pt x="-390" y="4529"/>
                      <a:pt x="372" y="2624"/>
                    </a:cubicBezTo>
                    <a:cubicBezTo>
                      <a:pt x="1134" y="719"/>
                      <a:pt x="2467" y="-519"/>
                      <a:pt x="3324" y="-138"/>
                    </a:cubicBezTo>
                    <a:cubicBezTo>
                      <a:pt x="4182" y="243"/>
                      <a:pt x="4087" y="1957"/>
                      <a:pt x="3324" y="38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99" name="Google Shape;2399;p13"/>
              <p:cNvSpPr/>
              <p:nvPr/>
            </p:nvSpPr>
            <p:spPr>
              <a:xfrm>
                <a:off x="5500020" y="4115647"/>
                <a:ext cx="47817" cy="47815"/>
              </a:xfrm>
              <a:custGeom>
                <a:rect b="b" l="l" r="r" t="t"/>
                <a:pathLst>
                  <a:path extrusionOk="0" h="47815" w="47817">
                    <a:moveTo>
                      <a:pt x="47616" y="23710"/>
                    </a:moveTo>
                    <a:cubicBezTo>
                      <a:pt x="47606" y="36912"/>
                      <a:pt x="36900" y="47609"/>
                      <a:pt x="23699" y="47609"/>
                    </a:cubicBezTo>
                    <a:cubicBezTo>
                      <a:pt x="10487" y="47599"/>
                      <a:pt x="-209" y="36893"/>
                      <a:pt x="-200" y="23682"/>
                    </a:cubicBezTo>
                    <a:cubicBezTo>
                      <a:pt x="-190" y="10480"/>
                      <a:pt x="10516" y="-216"/>
                      <a:pt x="23718" y="-207"/>
                    </a:cubicBezTo>
                    <a:cubicBezTo>
                      <a:pt x="23975" y="-207"/>
                      <a:pt x="24222" y="-207"/>
                      <a:pt x="24470" y="-198"/>
                    </a:cubicBezTo>
                    <a:cubicBezTo>
                      <a:pt x="37443" y="60"/>
                      <a:pt x="47778" y="10737"/>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00" name="Google Shape;2400;p13"/>
              <p:cNvSpPr/>
              <p:nvPr/>
            </p:nvSpPr>
            <p:spPr>
              <a:xfrm>
                <a:off x="5510021" y="4125970"/>
                <a:ext cx="3931" cy="6967"/>
              </a:xfrm>
              <a:custGeom>
                <a:rect b="b" l="l" r="r" t="t"/>
                <a:pathLst>
                  <a:path extrusionOk="0" h="6967" w="3931">
                    <a:moveTo>
                      <a:pt x="3229" y="3863"/>
                    </a:moveTo>
                    <a:cubicBezTo>
                      <a:pt x="2467" y="5768"/>
                      <a:pt x="1134" y="7006"/>
                      <a:pt x="372" y="6720"/>
                    </a:cubicBezTo>
                    <a:cubicBezTo>
                      <a:pt x="-390" y="6434"/>
                      <a:pt x="-390" y="4529"/>
                      <a:pt x="372" y="2624"/>
                    </a:cubicBezTo>
                    <a:cubicBezTo>
                      <a:pt x="1134" y="719"/>
                      <a:pt x="2467" y="-519"/>
                      <a:pt x="3229" y="-138"/>
                    </a:cubicBezTo>
                    <a:cubicBezTo>
                      <a:pt x="3991" y="243"/>
                      <a:pt x="3801" y="2338"/>
                      <a:pt x="3229"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01" name="Google Shape;2401;p13"/>
              <p:cNvSpPr/>
              <p:nvPr/>
            </p:nvSpPr>
            <p:spPr>
              <a:xfrm>
                <a:off x="6002734" y="4276220"/>
                <a:ext cx="47826" cy="47867"/>
              </a:xfrm>
              <a:custGeom>
                <a:rect b="b" l="l" r="r" t="t"/>
                <a:pathLst>
                  <a:path extrusionOk="0" h="47867" w="47826">
                    <a:moveTo>
                      <a:pt x="47345" y="20109"/>
                    </a:moveTo>
                    <a:cubicBezTo>
                      <a:pt x="49355" y="33158"/>
                      <a:pt x="40402" y="45369"/>
                      <a:pt x="27352" y="47379"/>
                    </a:cubicBezTo>
                    <a:cubicBezTo>
                      <a:pt x="14303" y="49389"/>
                      <a:pt x="2092" y="40436"/>
                      <a:pt x="82" y="27386"/>
                    </a:cubicBezTo>
                    <a:cubicBezTo>
                      <a:pt x="-1928" y="14337"/>
                      <a:pt x="7026" y="2126"/>
                      <a:pt x="20075" y="116"/>
                    </a:cubicBezTo>
                    <a:cubicBezTo>
                      <a:pt x="20342" y="78"/>
                      <a:pt x="20599" y="40"/>
                      <a:pt x="20866" y="11"/>
                    </a:cubicBezTo>
                    <a:cubicBezTo>
                      <a:pt x="33724" y="-1741"/>
                      <a:pt x="45574" y="7250"/>
                      <a:pt x="47345" y="201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02" name="Google Shape;2402;p13"/>
              <p:cNvSpPr/>
              <p:nvPr/>
            </p:nvSpPr>
            <p:spPr>
              <a:xfrm>
                <a:off x="6011471" y="4289185"/>
                <a:ext cx="3512" cy="7273"/>
              </a:xfrm>
              <a:custGeom>
                <a:rect b="b" l="l" r="r" t="t"/>
                <a:pathLst>
                  <a:path extrusionOk="0" h="7273" w="3512">
                    <a:moveTo>
                      <a:pt x="3080" y="3811"/>
                    </a:moveTo>
                    <a:cubicBezTo>
                      <a:pt x="2508" y="5811"/>
                      <a:pt x="1460" y="7240"/>
                      <a:pt x="603" y="7049"/>
                    </a:cubicBezTo>
                    <a:cubicBezTo>
                      <a:pt x="-254" y="6859"/>
                      <a:pt x="-444" y="5049"/>
                      <a:pt x="127" y="3049"/>
                    </a:cubicBezTo>
                    <a:cubicBezTo>
                      <a:pt x="699" y="1048"/>
                      <a:pt x="1746" y="-380"/>
                      <a:pt x="2508" y="-190"/>
                    </a:cubicBezTo>
                    <a:cubicBezTo>
                      <a:pt x="3270" y="1"/>
                      <a:pt x="3556" y="1811"/>
                      <a:pt x="3080" y="38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03" name="Google Shape;2403;p13"/>
              <p:cNvSpPr/>
              <p:nvPr/>
            </p:nvSpPr>
            <p:spPr>
              <a:xfrm>
                <a:off x="5462396" y="4087072"/>
                <a:ext cx="47817" cy="47815"/>
              </a:xfrm>
              <a:custGeom>
                <a:rect b="b" l="l" r="r" t="t"/>
                <a:pathLst>
                  <a:path extrusionOk="0" h="47815" w="47817">
                    <a:moveTo>
                      <a:pt x="47616" y="23710"/>
                    </a:moveTo>
                    <a:cubicBezTo>
                      <a:pt x="47606" y="36912"/>
                      <a:pt x="36900" y="47609"/>
                      <a:pt x="23698" y="47609"/>
                    </a:cubicBezTo>
                    <a:cubicBezTo>
                      <a:pt x="10497" y="47599"/>
                      <a:pt x="-209" y="36893"/>
                      <a:pt x="-200" y="23682"/>
                    </a:cubicBezTo>
                    <a:cubicBezTo>
                      <a:pt x="-190" y="10480"/>
                      <a:pt x="10516" y="-216"/>
                      <a:pt x="23717" y="-207"/>
                    </a:cubicBezTo>
                    <a:cubicBezTo>
                      <a:pt x="23975" y="-207"/>
                      <a:pt x="24222" y="-207"/>
                      <a:pt x="24470" y="-198"/>
                    </a:cubicBezTo>
                    <a:cubicBezTo>
                      <a:pt x="37414" y="-45"/>
                      <a:pt x="47778" y="10575"/>
                      <a:pt x="47616" y="23510"/>
                    </a:cubicBezTo>
                    <a:cubicBezTo>
                      <a:pt x="47616" y="23577"/>
                      <a:pt x="47616" y="23644"/>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04" name="Google Shape;2404;p13"/>
              <p:cNvSpPr/>
              <p:nvPr/>
            </p:nvSpPr>
            <p:spPr>
              <a:xfrm>
                <a:off x="5471826" y="4097899"/>
                <a:ext cx="4240" cy="7032"/>
              </a:xfrm>
              <a:custGeom>
                <a:rect b="b" l="l" r="r" t="t"/>
                <a:pathLst>
                  <a:path extrusionOk="0" h="7032" w="4240">
                    <a:moveTo>
                      <a:pt x="3325" y="3930"/>
                    </a:moveTo>
                    <a:cubicBezTo>
                      <a:pt x="2467" y="5739"/>
                      <a:pt x="1134" y="7073"/>
                      <a:pt x="372" y="6787"/>
                    </a:cubicBezTo>
                    <a:cubicBezTo>
                      <a:pt x="-390" y="6501"/>
                      <a:pt x="-390" y="4597"/>
                      <a:pt x="372" y="2691"/>
                    </a:cubicBezTo>
                    <a:cubicBezTo>
                      <a:pt x="1134" y="787"/>
                      <a:pt x="2467" y="-452"/>
                      <a:pt x="3325" y="-166"/>
                    </a:cubicBezTo>
                    <a:cubicBezTo>
                      <a:pt x="4182" y="120"/>
                      <a:pt x="4372" y="2025"/>
                      <a:pt x="3325"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05" name="Google Shape;2405;p13"/>
              <p:cNvSpPr/>
              <p:nvPr/>
            </p:nvSpPr>
            <p:spPr>
              <a:xfrm>
                <a:off x="5418009" y="4068107"/>
                <a:ext cx="47818" cy="47815"/>
              </a:xfrm>
              <a:custGeom>
                <a:rect b="b" l="l" r="r" t="t"/>
                <a:pathLst>
                  <a:path extrusionOk="0" h="47815" w="47818">
                    <a:moveTo>
                      <a:pt x="47616" y="23625"/>
                    </a:moveTo>
                    <a:cubicBezTo>
                      <a:pt x="47664" y="36826"/>
                      <a:pt x="36996" y="47571"/>
                      <a:pt x="23784" y="47609"/>
                    </a:cubicBezTo>
                    <a:cubicBezTo>
                      <a:pt x="10583" y="47656"/>
                      <a:pt x="-152" y="36989"/>
                      <a:pt x="-200" y="23787"/>
                    </a:cubicBezTo>
                    <a:cubicBezTo>
                      <a:pt x="-247" y="10585"/>
                      <a:pt x="10421" y="-159"/>
                      <a:pt x="23632" y="-207"/>
                    </a:cubicBezTo>
                    <a:cubicBezTo>
                      <a:pt x="23937" y="-207"/>
                      <a:pt x="24251" y="-197"/>
                      <a:pt x="24565" y="-188"/>
                    </a:cubicBezTo>
                    <a:cubicBezTo>
                      <a:pt x="37500" y="22"/>
                      <a:pt x="47825" y="10680"/>
                      <a:pt x="47616" y="23615"/>
                    </a:cubicBezTo>
                    <a:cubicBezTo>
                      <a:pt x="47616" y="23625"/>
                      <a:pt x="47616" y="23625"/>
                      <a:pt x="47616" y="236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06" name="Google Shape;2406;p13"/>
              <p:cNvSpPr/>
              <p:nvPr/>
            </p:nvSpPr>
            <p:spPr>
              <a:xfrm>
                <a:off x="5428106" y="4079516"/>
                <a:ext cx="4132" cy="6964"/>
              </a:xfrm>
              <a:custGeom>
                <a:rect b="b" l="l" r="r" t="t"/>
                <a:pathLst>
                  <a:path extrusionOk="0" h="6964" w="4132">
                    <a:moveTo>
                      <a:pt x="3325" y="3930"/>
                    </a:moveTo>
                    <a:cubicBezTo>
                      <a:pt x="2467" y="5739"/>
                      <a:pt x="1134" y="7073"/>
                      <a:pt x="372" y="6692"/>
                    </a:cubicBezTo>
                    <a:cubicBezTo>
                      <a:pt x="-390" y="6311"/>
                      <a:pt x="-390" y="4597"/>
                      <a:pt x="372" y="2691"/>
                    </a:cubicBezTo>
                    <a:cubicBezTo>
                      <a:pt x="1134" y="786"/>
                      <a:pt x="2467" y="-452"/>
                      <a:pt x="3325" y="-166"/>
                    </a:cubicBezTo>
                    <a:cubicBezTo>
                      <a:pt x="4182" y="120"/>
                      <a:pt x="4087" y="2025"/>
                      <a:pt x="3325" y="39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07" name="Google Shape;2407;p13"/>
              <p:cNvSpPr/>
              <p:nvPr/>
            </p:nvSpPr>
            <p:spPr>
              <a:xfrm>
                <a:off x="5330665" y="4018968"/>
                <a:ext cx="47818" cy="47815"/>
              </a:xfrm>
              <a:custGeom>
                <a:rect b="b" l="l" r="r" t="t"/>
                <a:pathLst>
                  <a:path extrusionOk="0" h="47815" w="47818">
                    <a:moveTo>
                      <a:pt x="47616" y="23711"/>
                    </a:moveTo>
                    <a:cubicBezTo>
                      <a:pt x="47606" y="36912"/>
                      <a:pt x="36900" y="47609"/>
                      <a:pt x="23699" y="47609"/>
                    </a:cubicBezTo>
                    <a:cubicBezTo>
                      <a:pt x="10487" y="47599"/>
                      <a:pt x="-209" y="36893"/>
                      <a:pt x="-200" y="23682"/>
                    </a:cubicBezTo>
                    <a:cubicBezTo>
                      <a:pt x="-190" y="10480"/>
                      <a:pt x="10516" y="-216"/>
                      <a:pt x="23718"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08" name="Google Shape;2408;p13"/>
              <p:cNvSpPr/>
              <p:nvPr/>
            </p:nvSpPr>
            <p:spPr>
              <a:xfrm>
                <a:off x="5340381" y="4030148"/>
                <a:ext cx="4050" cy="6967"/>
              </a:xfrm>
              <a:custGeom>
                <a:rect b="b" l="l" r="r" t="t"/>
                <a:pathLst>
                  <a:path extrusionOk="0" h="6967" w="4050">
                    <a:moveTo>
                      <a:pt x="3325" y="3863"/>
                    </a:moveTo>
                    <a:cubicBezTo>
                      <a:pt x="2467" y="5768"/>
                      <a:pt x="1134" y="7006"/>
                      <a:pt x="372" y="6720"/>
                    </a:cubicBezTo>
                    <a:cubicBezTo>
                      <a:pt x="-390" y="6434"/>
                      <a:pt x="-390" y="4529"/>
                      <a:pt x="372" y="2624"/>
                    </a:cubicBezTo>
                    <a:cubicBezTo>
                      <a:pt x="1134" y="719"/>
                      <a:pt x="2467" y="-519"/>
                      <a:pt x="3229" y="-138"/>
                    </a:cubicBezTo>
                    <a:cubicBezTo>
                      <a:pt x="3991" y="243"/>
                      <a:pt x="4087" y="1957"/>
                      <a:pt x="3325"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09" name="Google Shape;2409;p13"/>
              <p:cNvSpPr/>
              <p:nvPr/>
            </p:nvSpPr>
            <p:spPr>
              <a:xfrm>
                <a:off x="5373528" y="4045533"/>
                <a:ext cx="47818" cy="47815"/>
              </a:xfrm>
              <a:custGeom>
                <a:rect b="b" l="l" r="r" t="t"/>
                <a:pathLst>
                  <a:path extrusionOk="0" h="47815" w="47818">
                    <a:moveTo>
                      <a:pt x="47616" y="23625"/>
                    </a:moveTo>
                    <a:cubicBezTo>
                      <a:pt x="47664" y="36826"/>
                      <a:pt x="36996" y="47571"/>
                      <a:pt x="23785" y="47609"/>
                    </a:cubicBezTo>
                    <a:cubicBezTo>
                      <a:pt x="10583" y="47656"/>
                      <a:pt x="-152" y="36988"/>
                      <a:pt x="-200" y="23787"/>
                    </a:cubicBezTo>
                    <a:cubicBezTo>
                      <a:pt x="-247" y="10585"/>
                      <a:pt x="10421" y="-159"/>
                      <a:pt x="23632" y="-207"/>
                    </a:cubicBezTo>
                    <a:cubicBezTo>
                      <a:pt x="23937" y="-207"/>
                      <a:pt x="24251" y="-197"/>
                      <a:pt x="24566" y="-188"/>
                    </a:cubicBezTo>
                    <a:cubicBezTo>
                      <a:pt x="37501" y="22"/>
                      <a:pt x="47825" y="10680"/>
                      <a:pt x="47616" y="23615"/>
                    </a:cubicBezTo>
                    <a:cubicBezTo>
                      <a:pt x="47616" y="23625"/>
                      <a:pt x="47616" y="23625"/>
                      <a:pt x="47616" y="2362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10" name="Google Shape;2410;p13"/>
              <p:cNvSpPr/>
              <p:nvPr/>
            </p:nvSpPr>
            <p:spPr>
              <a:xfrm>
                <a:off x="5383243" y="4056655"/>
                <a:ext cx="4132" cy="6964"/>
              </a:xfrm>
              <a:custGeom>
                <a:rect b="b" l="l" r="r" t="t"/>
                <a:pathLst>
                  <a:path extrusionOk="0" h="6964" w="4132">
                    <a:moveTo>
                      <a:pt x="3325" y="3835"/>
                    </a:moveTo>
                    <a:cubicBezTo>
                      <a:pt x="2467" y="5740"/>
                      <a:pt x="1134" y="7073"/>
                      <a:pt x="372" y="6692"/>
                    </a:cubicBezTo>
                    <a:cubicBezTo>
                      <a:pt x="-390" y="6311"/>
                      <a:pt x="-390" y="4597"/>
                      <a:pt x="372" y="2692"/>
                    </a:cubicBezTo>
                    <a:cubicBezTo>
                      <a:pt x="1134" y="787"/>
                      <a:pt x="2563" y="-452"/>
                      <a:pt x="3325" y="-166"/>
                    </a:cubicBezTo>
                    <a:cubicBezTo>
                      <a:pt x="4087" y="120"/>
                      <a:pt x="4182" y="2025"/>
                      <a:pt x="3325"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11" name="Google Shape;2411;p13"/>
              <p:cNvSpPr/>
              <p:nvPr/>
            </p:nvSpPr>
            <p:spPr>
              <a:xfrm>
                <a:off x="5283897" y="3996203"/>
                <a:ext cx="47818" cy="47815"/>
              </a:xfrm>
              <a:custGeom>
                <a:rect b="b" l="l" r="r" t="t"/>
                <a:pathLst>
                  <a:path extrusionOk="0" h="47815" w="47818">
                    <a:moveTo>
                      <a:pt x="47616" y="23710"/>
                    </a:moveTo>
                    <a:cubicBezTo>
                      <a:pt x="47606" y="36912"/>
                      <a:pt x="36900" y="47609"/>
                      <a:pt x="23699" y="47609"/>
                    </a:cubicBezTo>
                    <a:cubicBezTo>
                      <a:pt x="10497" y="47599"/>
                      <a:pt x="-209" y="36893"/>
                      <a:pt x="-200" y="23682"/>
                    </a:cubicBezTo>
                    <a:cubicBezTo>
                      <a:pt x="-190" y="10480"/>
                      <a:pt x="10516" y="-216"/>
                      <a:pt x="23718" y="-207"/>
                    </a:cubicBezTo>
                    <a:cubicBezTo>
                      <a:pt x="23975" y="-207"/>
                      <a:pt x="24222" y="-207"/>
                      <a:pt x="24470" y="-197"/>
                    </a:cubicBezTo>
                    <a:cubicBezTo>
                      <a:pt x="37462" y="12"/>
                      <a:pt x="47825"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12" name="Google Shape;2412;p13"/>
              <p:cNvSpPr/>
              <p:nvPr/>
            </p:nvSpPr>
            <p:spPr>
              <a:xfrm>
                <a:off x="5293613" y="4007383"/>
                <a:ext cx="4132" cy="6967"/>
              </a:xfrm>
              <a:custGeom>
                <a:rect b="b" l="l" r="r" t="t"/>
                <a:pathLst>
                  <a:path extrusionOk="0" h="6967" w="4132">
                    <a:moveTo>
                      <a:pt x="3325" y="3862"/>
                    </a:moveTo>
                    <a:cubicBezTo>
                      <a:pt x="2467" y="5767"/>
                      <a:pt x="1134" y="7006"/>
                      <a:pt x="372" y="6720"/>
                    </a:cubicBezTo>
                    <a:cubicBezTo>
                      <a:pt x="-390" y="6434"/>
                      <a:pt x="-390" y="4529"/>
                      <a:pt x="372" y="2624"/>
                    </a:cubicBezTo>
                    <a:cubicBezTo>
                      <a:pt x="1134" y="719"/>
                      <a:pt x="2467" y="-519"/>
                      <a:pt x="3325" y="-138"/>
                    </a:cubicBezTo>
                    <a:cubicBezTo>
                      <a:pt x="4182" y="243"/>
                      <a:pt x="4087" y="1958"/>
                      <a:pt x="3325" y="386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13" name="Google Shape;2413;p13"/>
              <p:cNvSpPr/>
              <p:nvPr/>
            </p:nvSpPr>
            <p:spPr>
              <a:xfrm>
                <a:off x="5239796" y="3972867"/>
                <a:ext cx="47817" cy="47815"/>
              </a:xfrm>
              <a:custGeom>
                <a:rect b="b" l="l" r="r" t="t"/>
                <a:pathLst>
                  <a:path extrusionOk="0" h="47815" w="47817">
                    <a:moveTo>
                      <a:pt x="47616" y="23615"/>
                    </a:moveTo>
                    <a:cubicBezTo>
                      <a:pt x="47664" y="36817"/>
                      <a:pt x="36996" y="47561"/>
                      <a:pt x="23794" y="47609"/>
                    </a:cubicBezTo>
                    <a:cubicBezTo>
                      <a:pt x="10593" y="47656"/>
                      <a:pt x="-152" y="36988"/>
                      <a:pt x="-200" y="23777"/>
                    </a:cubicBezTo>
                    <a:cubicBezTo>
                      <a:pt x="-247" y="10576"/>
                      <a:pt x="10421" y="-159"/>
                      <a:pt x="23623" y="-207"/>
                    </a:cubicBezTo>
                    <a:cubicBezTo>
                      <a:pt x="23908" y="-207"/>
                      <a:pt x="24184" y="-207"/>
                      <a:pt x="24470" y="-197"/>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14" name="Google Shape;2414;p13"/>
              <p:cNvSpPr/>
              <p:nvPr/>
            </p:nvSpPr>
            <p:spPr>
              <a:xfrm>
                <a:off x="5249512" y="3984266"/>
                <a:ext cx="4036" cy="6964"/>
              </a:xfrm>
              <a:custGeom>
                <a:rect b="b" l="l" r="r" t="t"/>
                <a:pathLst>
                  <a:path extrusionOk="0" h="6964" w="4036">
                    <a:moveTo>
                      <a:pt x="3229" y="3834"/>
                    </a:moveTo>
                    <a:cubicBezTo>
                      <a:pt x="2467" y="5739"/>
                      <a:pt x="1134" y="7073"/>
                      <a:pt x="372" y="6692"/>
                    </a:cubicBezTo>
                    <a:cubicBezTo>
                      <a:pt x="-390" y="6311"/>
                      <a:pt x="-390" y="4597"/>
                      <a:pt x="372" y="2691"/>
                    </a:cubicBezTo>
                    <a:cubicBezTo>
                      <a:pt x="1134" y="786"/>
                      <a:pt x="2467" y="-452"/>
                      <a:pt x="3229" y="-166"/>
                    </a:cubicBezTo>
                    <a:cubicBezTo>
                      <a:pt x="3992" y="120"/>
                      <a:pt x="4087" y="2025"/>
                      <a:pt x="3229"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15" name="Google Shape;2415;p13"/>
              <p:cNvSpPr/>
              <p:nvPr/>
            </p:nvSpPr>
            <p:spPr>
              <a:xfrm>
                <a:off x="5194267" y="3952579"/>
                <a:ext cx="47818" cy="47815"/>
              </a:xfrm>
              <a:custGeom>
                <a:rect b="b" l="l" r="r" t="t"/>
                <a:pathLst>
                  <a:path extrusionOk="0" h="47815" w="47818">
                    <a:moveTo>
                      <a:pt x="47616" y="23711"/>
                    </a:moveTo>
                    <a:cubicBezTo>
                      <a:pt x="47606" y="36912"/>
                      <a:pt x="36900" y="47609"/>
                      <a:pt x="23698" y="47609"/>
                    </a:cubicBezTo>
                    <a:cubicBezTo>
                      <a:pt x="10497" y="47599"/>
                      <a:pt x="-209" y="36893"/>
                      <a:pt x="-200" y="23682"/>
                    </a:cubicBezTo>
                    <a:cubicBezTo>
                      <a:pt x="-190" y="10480"/>
                      <a:pt x="10516" y="-216"/>
                      <a:pt x="23718" y="-207"/>
                    </a:cubicBezTo>
                    <a:cubicBezTo>
                      <a:pt x="23975" y="-207"/>
                      <a:pt x="24222" y="-207"/>
                      <a:pt x="24470" y="-197"/>
                    </a:cubicBezTo>
                    <a:cubicBezTo>
                      <a:pt x="37462" y="12"/>
                      <a:pt x="47825" y="10709"/>
                      <a:pt x="47616" y="23701"/>
                    </a:cubicBezTo>
                    <a:cubicBezTo>
                      <a:pt x="47616" y="23711"/>
                      <a:pt x="47616" y="23711"/>
                      <a:pt x="4761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16" name="Google Shape;2416;p13"/>
              <p:cNvSpPr/>
              <p:nvPr/>
            </p:nvSpPr>
            <p:spPr>
              <a:xfrm>
                <a:off x="5203983" y="3964045"/>
                <a:ext cx="4278" cy="6965"/>
              </a:xfrm>
              <a:custGeom>
                <a:rect b="b" l="l" r="r" t="t"/>
                <a:pathLst>
                  <a:path extrusionOk="0" h="6965" w="4278">
                    <a:moveTo>
                      <a:pt x="3325" y="3863"/>
                    </a:moveTo>
                    <a:cubicBezTo>
                      <a:pt x="2467" y="5672"/>
                      <a:pt x="1134" y="7006"/>
                      <a:pt x="372" y="6720"/>
                    </a:cubicBezTo>
                    <a:cubicBezTo>
                      <a:pt x="-390" y="6434"/>
                      <a:pt x="-390" y="4529"/>
                      <a:pt x="372" y="2624"/>
                    </a:cubicBezTo>
                    <a:cubicBezTo>
                      <a:pt x="1134" y="719"/>
                      <a:pt x="2467" y="-519"/>
                      <a:pt x="3325" y="-138"/>
                    </a:cubicBezTo>
                    <a:cubicBezTo>
                      <a:pt x="4182" y="243"/>
                      <a:pt x="4468" y="1672"/>
                      <a:pt x="3325"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17" name="Google Shape;2417;p13"/>
              <p:cNvSpPr/>
              <p:nvPr/>
            </p:nvSpPr>
            <p:spPr>
              <a:xfrm>
                <a:off x="5150452" y="3928957"/>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59"/>
                      <a:pt x="23623" y="-207"/>
                    </a:cubicBezTo>
                    <a:cubicBezTo>
                      <a:pt x="23908" y="-207"/>
                      <a:pt x="24184" y="-207"/>
                      <a:pt x="24470" y="-197"/>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18" name="Google Shape;2418;p13"/>
              <p:cNvSpPr/>
              <p:nvPr/>
            </p:nvSpPr>
            <p:spPr>
              <a:xfrm>
                <a:off x="5160168" y="3940070"/>
                <a:ext cx="4036" cy="6964"/>
              </a:xfrm>
              <a:custGeom>
                <a:rect b="b" l="l" r="r" t="t"/>
                <a:pathLst>
                  <a:path extrusionOk="0" h="6964" w="4036">
                    <a:moveTo>
                      <a:pt x="3229" y="3835"/>
                    </a:moveTo>
                    <a:cubicBezTo>
                      <a:pt x="2467" y="5739"/>
                      <a:pt x="1134" y="7073"/>
                      <a:pt x="372" y="6692"/>
                    </a:cubicBezTo>
                    <a:cubicBezTo>
                      <a:pt x="-390" y="6311"/>
                      <a:pt x="-390" y="4597"/>
                      <a:pt x="372" y="2691"/>
                    </a:cubicBezTo>
                    <a:cubicBezTo>
                      <a:pt x="1134" y="787"/>
                      <a:pt x="2467" y="-452"/>
                      <a:pt x="3229" y="-166"/>
                    </a:cubicBezTo>
                    <a:cubicBezTo>
                      <a:pt x="3991" y="120"/>
                      <a:pt x="4087"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19" name="Google Shape;2419;p13"/>
              <p:cNvSpPr/>
              <p:nvPr/>
            </p:nvSpPr>
            <p:spPr>
              <a:xfrm>
                <a:off x="5111781" y="3897429"/>
                <a:ext cx="47628" cy="47625"/>
              </a:xfrm>
              <a:custGeom>
                <a:rect b="b" l="l" r="r" t="t"/>
                <a:pathLst>
                  <a:path extrusionOk="0" h="47625" w="47628">
                    <a:moveTo>
                      <a:pt x="47426" y="23710"/>
                    </a:moveTo>
                    <a:cubicBezTo>
                      <a:pt x="47368" y="36865"/>
                      <a:pt x="36653" y="47475"/>
                      <a:pt x="23508" y="47418"/>
                    </a:cubicBezTo>
                    <a:cubicBezTo>
                      <a:pt x="10354" y="47351"/>
                      <a:pt x="-257" y="36645"/>
                      <a:pt x="-199" y="23491"/>
                    </a:cubicBezTo>
                    <a:cubicBezTo>
                      <a:pt x="-142" y="10347"/>
                      <a:pt x="10573" y="-264"/>
                      <a:pt x="23718" y="-207"/>
                    </a:cubicBezTo>
                    <a:cubicBezTo>
                      <a:pt x="23937" y="-207"/>
                      <a:pt x="24156" y="-207"/>
                      <a:pt x="24375" y="-197"/>
                    </a:cubicBezTo>
                    <a:cubicBezTo>
                      <a:pt x="37329" y="60"/>
                      <a:pt x="47635" y="10757"/>
                      <a:pt x="4742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20" name="Google Shape;2420;p13"/>
              <p:cNvSpPr/>
              <p:nvPr/>
            </p:nvSpPr>
            <p:spPr>
              <a:xfrm>
                <a:off x="5121304" y="3908616"/>
                <a:ext cx="4134" cy="6960"/>
              </a:xfrm>
              <a:custGeom>
                <a:rect b="b" l="l" r="r" t="t"/>
                <a:pathLst>
                  <a:path extrusionOk="0" h="6960" w="4134">
                    <a:moveTo>
                      <a:pt x="3327" y="3855"/>
                    </a:moveTo>
                    <a:cubicBezTo>
                      <a:pt x="2565" y="5761"/>
                      <a:pt x="1231" y="6999"/>
                      <a:pt x="374" y="6713"/>
                    </a:cubicBezTo>
                    <a:cubicBezTo>
                      <a:pt x="-483" y="6427"/>
                      <a:pt x="-293" y="4522"/>
                      <a:pt x="374" y="2712"/>
                    </a:cubicBezTo>
                    <a:cubicBezTo>
                      <a:pt x="1041" y="903"/>
                      <a:pt x="2565" y="-526"/>
                      <a:pt x="3327" y="-145"/>
                    </a:cubicBezTo>
                    <a:cubicBezTo>
                      <a:pt x="4089" y="236"/>
                      <a:pt x="4184" y="2141"/>
                      <a:pt x="3327" y="38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21" name="Google Shape;2421;p13"/>
              <p:cNvSpPr/>
              <p:nvPr/>
            </p:nvSpPr>
            <p:spPr>
              <a:xfrm>
                <a:off x="5075300" y="3869235"/>
                <a:ext cx="47628" cy="47625"/>
              </a:xfrm>
              <a:custGeom>
                <a:rect b="b" l="l" r="r" t="t"/>
                <a:pathLst>
                  <a:path extrusionOk="0" h="47625" w="47628">
                    <a:moveTo>
                      <a:pt x="47426" y="23711"/>
                    </a:moveTo>
                    <a:cubicBezTo>
                      <a:pt x="47368" y="36865"/>
                      <a:pt x="36653" y="47476"/>
                      <a:pt x="23508" y="47418"/>
                    </a:cubicBezTo>
                    <a:cubicBezTo>
                      <a:pt x="10354" y="47352"/>
                      <a:pt x="-257" y="36646"/>
                      <a:pt x="-199" y="23492"/>
                    </a:cubicBezTo>
                    <a:cubicBezTo>
                      <a:pt x="-142" y="10347"/>
                      <a:pt x="10573" y="-264"/>
                      <a:pt x="23718" y="-207"/>
                    </a:cubicBezTo>
                    <a:cubicBezTo>
                      <a:pt x="23937" y="-207"/>
                      <a:pt x="24156" y="-207"/>
                      <a:pt x="24375" y="-197"/>
                    </a:cubicBezTo>
                    <a:cubicBezTo>
                      <a:pt x="37329" y="60"/>
                      <a:pt x="47635" y="10757"/>
                      <a:pt x="47426" y="2371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22" name="Google Shape;2422;p13"/>
              <p:cNvSpPr/>
              <p:nvPr/>
            </p:nvSpPr>
            <p:spPr>
              <a:xfrm>
                <a:off x="5082444" y="3880327"/>
                <a:ext cx="4132" cy="6960"/>
              </a:xfrm>
              <a:custGeom>
                <a:rect b="b" l="l" r="r" t="t"/>
                <a:pathLst>
                  <a:path extrusionOk="0" h="6960" w="4132">
                    <a:moveTo>
                      <a:pt x="3325" y="3855"/>
                    </a:moveTo>
                    <a:cubicBezTo>
                      <a:pt x="2467" y="5761"/>
                      <a:pt x="1134" y="6999"/>
                      <a:pt x="372" y="6713"/>
                    </a:cubicBezTo>
                    <a:cubicBezTo>
                      <a:pt x="-390" y="6427"/>
                      <a:pt x="-390" y="4522"/>
                      <a:pt x="372" y="2712"/>
                    </a:cubicBezTo>
                    <a:cubicBezTo>
                      <a:pt x="1134" y="903"/>
                      <a:pt x="2467" y="-526"/>
                      <a:pt x="3325" y="-145"/>
                    </a:cubicBezTo>
                    <a:cubicBezTo>
                      <a:pt x="4182" y="236"/>
                      <a:pt x="4087" y="1855"/>
                      <a:pt x="3325" y="385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23" name="Google Shape;2423;p13"/>
              <p:cNvSpPr/>
              <p:nvPr/>
            </p:nvSpPr>
            <p:spPr>
              <a:xfrm>
                <a:off x="5039962" y="3830659"/>
                <a:ext cx="47818" cy="47815"/>
              </a:xfrm>
              <a:custGeom>
                <a:rect b="b" l="l" r="r" t="t"/>
                <a:pathLst>
                  <a:path extrusionOk="0" h="47815" w="47818">
                    <a:moveTo>
                      <a:pt x="47616" y="23710"/>
                    </a:moveTo>
                    <a:cubicBezTo>
                      <a:pt x="47606" y="36912"/>
                      <a:pt x="36900" y="47609"/>
                      <a:pt x="23699" y="47609"/>
                    </a:cubicBezTo>
                    <a:cubicBezTo>
                      <a:pt x="10487" y="47599"/>
                      <a:pt x="-209" y="36893"/>
                      <a:pt x="-200" y="23682"/>
                    </a:cubicBezTo>
                    <a:cubicBezTo>
                      <a:pt x="-190" y="10480"/>
                      <a:pt x="10516" y="-216"/>
                      <a:pt x="23718" y="-207"/>
                    </a:cubicBezTo>
                    <a:cubicBezTo>
                      <a:pt x="23975" y="-207"/>
                      <a:pt x="24223" y="-207"/>
                      <a:pt x="24470" y="-197"/>
                    </a:cubicBezTo>
                    <a:cubicBezTo>
                      <a:pt x="37462" y="12"/>
                      <a:pt x="47825" y="10709"/>
                      <a:pt x="47616" y="23701"/>
                    </a:cubicBezTo>
                    <a:cubicBezTo>
                      <a:pt x="47616" y="23710"/>
                      <a:pt x="47616" y="23710"/>
                      <a:pt x="47616" y="237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24" name="Google Shape;2424;p13"/>
              <p:cNvSpPr/>
              <p:nvPr/>
            </p:nvSpPr>
            <p:spPr>
              <a:xfrm>
                <a:off x="5047106" y="3841744"/>
                <a:ext cx="4084" cy="6967"/>
              </a:xfrm>
              <a:custGeom>
                <a:rect b="b" l="l" r="r" t="t"/>
                <a:pathLst>
                  <a:path extrusionOk="0" h="6967" w="4084">
                    <a:moveTo>
                      <a:pt x="3229" y="3863"/>
                    </a:moveTo>
                    <a:cubicBezTo>
                      <a:pt x="2467" y="5767"/>
                      <a:pt x="1134" y="7006"/>
                      <a:pt x="372" y="6720"/>
                    </a:cubicBezTo>
                    <a:cubicBezTo>
                      <a:pt x="-390" y="6434"/>
                      <a:pt x="-390" y="4529"/>
                      <a:pt x="372" y="2624"/>
                    </a:cubicBezTo>
                    <a:cubicBezTo>
                      <a:pt x="1134" y="719"/>
                      <a:pt x="2563" y="-519"/>
                      <a:pt x="3325" y="-138"/>
                    </a:cubicBezTo>
                    <a:cubicBezTo>
                      <a:pt x="4087" y="243"/>
                      <a:pt x="4087" y="2339"/>
                      <a:pt x="3229" y="38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25" name="Google Shape;2425;p13"/>
              <p:cNvSpPr/>
              <p:nvPr/>
            </p:nvSpPr>
            <p:spPr>
              <a:xfrm>
                <a:off x="5007863" y="3789892"/>
                <a:ext cx="47817" cy="47815"/>
              </a:xfrm>
              <a:custGeom>
                <a:rect b="b" l="l" r="r" t="t"/>
                <a:pathLst>
                  <a:path extrusionOk="0" h="47815" w="47817">
                    <a:moveTo>
                      <a:pt x="47616" y="23615"/>
                    </a:moveTo>
                    <a:cubicBezTo>
                      <a:pt x="47664" y="36817"/>
                      <a:pt x="36996" y="47561"/>
                      <a:pt x="23794" y="47608"/>
                    </a:cubicBezTo>
                    <a:cubicBezTo>
                      <a:pt x="10592" y="47656"/>
                      <a:pt x="-152" y="36988"/>
                      <a:pt x="-200" y="23777"/>
                    </a:cubicBezTo>
                    <a:cubicBezTo>
                      <a:pt x="-247" y="10575"/>
                      <a:pt x="10421" y="-159"/>
                      <a:pt x="23623" y="-207"/>
                    </a:cubicBezTo>
                    <a:cubicBezTo>
                      <a:pt x="23908" y="-207"/>
                      <a:pt x="24184" y="-207"/>
                      <a:pt x="24470" y="-197"/>
                    </a:cubicBezTo>
                    <a:cubicBezTo>
                      <a:pt x="37424" y="12"/>
                      <a:pt x="47778" y="10661"/>
                      <a:pt x="47616" y="236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26" name="Google Shape;2426;p13"/>
              <p:cNvSpPr/>
              <p:nvPr/>
            </p:nvSpPr>
            <p:spPr>
              <a:xfrm>
                <a:off x="5014626" y="3800909"/>
                <a:ext cx="4240" cy="6964"/>
              </a:xfrm>
              <a:custGeom>
                <a:rect b="b" l="l" r="r" t="t"/>
                <a:pathLst>
                  <a:path extrusionOk="0" h="6964" w="4240">
                    <a:moveTo>
                      <a:pt x="3325" y="3834"/>
                    </a:moveTo>
                    <a:cubicBezTo>
                      <a:pt x="2467" y="5739"/>
                      <a:pt x="1134" y="7073"/>
                      <a:pt x="372" y="6692"/>
                    </a:cubicBezTo>
                    <a:cubicBezTo>
                      <a:pt x="-390" y="6311"/>
                      <a:pt x="-390" y="4597"/>
                      <a:pt x="372" y="2691"/>
                    </a:cubicBezTo>
                    <a:cubicBezTo>
                      <a:pt x="1134" y="786"/>
                      <a:pt x="2467" y="-452"/>
                      <a:pt x="3325" y="-166"/>
                    </a:cubicBezTo>
                    <a:cubicBezTo>
                      <a:pt x="4182" y="120"/>
                      <a:pt x="4372" y="2025"/>
                      <a:pt x="3325" y="383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27" name="Google Shape;2427;p13"/>
              <p:cNvSpPr/>
              <p:nvPr/>
            </p:nvSpPr>
            <p:spPr>
              <a:xfrm>
                <a:off x="4975859" y="3742638"/>
                <a:ext cx="47818" cy="47815"/>
              </a:xfrm>
              <a:custGeom>
                <a:rect b="b" l="l" r="r" t="t"/>
                <a:pathLst>
                  <a:path extrusionOk="0" h="47815" w="47818">
                    <a:moveTo>
                      <a:pt x="47616" y="23720"/>
                    </a:moveTo>
                    <a:cubicBezTo>
                      <a:pt x="47606" y="36922"/>
                      <a:pt x="36900" y="47618"/>
                      <a:pt x="23689" y="47609"/>
                    </a:cubicBezTo>
                    <a:cubicBezTo>
                      <a:pt x="10487" y="47609"/>
                      <a:pt x="-209" y="36893"/>
                      <a:pt x="-200" y="23691"/>
                    </a:cubicBezTo>
                    <a:cubicBezTo>
                      <a:pt x="-190" y="10490"/>
                      <a:pt x="10516" y="-216"/>
                      <a:pt x="23727" y="-207"/>
                    </a:cubicBezTo>
                    <a:cubicBezTo>
                      <a:pt x="24003" y="-207"/>
                      <a:pt x="24289" y="-197"/>
                      <a:pt x="24565" y="-188"/>
                    </a:cubicBezTo>
                    <a:cubicBezTo>
                      <a:pt x="37519" y="69"/>
                      <a:pt x="47825" y="10766"/>
                      <a:pt x="47616" y="2372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28" name="Google Shape;2428;p13"/>
              <p:cNvSpPr/>
              <p:nvPr/>
            </p:nvSpPr>
            <p:spPr>
              <a:xfrm>
                <a:off x="4983003" y="3753761"/>
                <a:ext cx="4036" cy="6964"/>
              </a:xfrm>
              <a:custGeom>
                <a:rect b="b" l="l" r="r" t="t"/>
                <a:pathLst>
                  <a:path extrusionOk="0" h="6964" w="4036">
                    <a:moveTo>
                      <a:pt x="3229" y="3835"/>
                    </a:moveTo>
                    <a:cubicBezTo>
                      <a:pt x="2467" y="5739"/>
                      <a:pt x="1134" y="7073"/>
                      <a:pt x="372" y="6692"/>
                    </a:cubicBezTo>
                    <a:cubicBezTo>
                      <a:pt x="-390" y="6311"/>
                      <a:pt x="-390" y="4597"/>
                      <a:pt x="372" y="2691"/>
                    </a:cubicBezTo>
                    <a:cubicBezTo>
                      <a:pt x="1134" y="787"/>
                      <a:pt x="2467" y="-452"/>
                      <a:pt x="3229" y="-166"/>
                    </a:cubicBezTo>
                    <a:cubicBezTo>
                      <a:pt x="3991" y="120"/>
                      <a:pt x="4087" y="1930"/>
                      <a:pt x="3229" y="383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29" name="Google Shape;2429;p13"/>
              <p:cNvSpPr/>
              <p:nvPr/>
            </p:nvSpPr>
            <p:spPr>
              <a:xfrm>
                <a:off x="6045068" y="4291889"/>
                <a:ext cx="47816" cy="47929"/>
              </a:xfrm>
              <a:custGeom>
                <a:rect b="b" l="l" r="r" t="t"/>
                <a:pathLst>
                  <a:path extrusionOk="0" h="47929" w="47816">
                    <a:moveTo>
                      <a:pt x="6154" y="7584"/>
                    </a:moveTo>
                    <a:cubicBezTo>
                      <a:pt x="-2809" y="17280"/>
                      <a:pt x="-2218" y="32406"/>
                      <a:pt x="7478" y="41369"/>
                    </a:cubicBezTo>
                    <a:cubicBezTo>
                      <a:pt x="17174" y="50332"/>
                      <a:pt x="32300" y="49741"/>
                      <a:pt x="41263" y="40045"/>
                    </a:cubicBezTo>
                    <a:cubicBezTo>
                      <a:pt x="50226" y="30349"/>
                      <a:pt x="49636" y="15223"/>
                      <a:pt x="39939" y="6260"/>
                    </a:cubicBezTo>
                    <a:cubicBezTo>
                      <a:pt x="39758" y="6098"/>
                      <a:pt x="39577" y="5936"/>
                      <a:pt x="39396" y="5774"/>
                    </a:cubicBezTo>
                    <a:cubicBezTo>
                      <a:pt x="29700" y="-2856"/>
                      <a:pt x="14850" y="-2055"/>
                      <a:pt x="6154" y="75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30" name="Google Shape;2430;p13"/>
              <p:cNvSpPr/>
              <p:nvPr/>
            </p:nvSpPr>
            <p:spPr>
              <a:xfrm>
                <a:off x="6082294" y="4313833"/>
                <a:ext cx="3596" cy="7125"/>
              </a:xfrm>
              <a:custGeom>
                <a:rect b="b" l="l" r="r" t="t"/>
                <a:pathLst>
                  <a:path extrusionOk="0" h="7125" w="3596">
                    <a:moveTo>
                      <a:pt x="265" y="2880"/>
                    </a:moveTo>
                    <a:cubicBezTo>
                      <a:pt x="-401" y="4785"/>
                      <a:pt x="-306" y="6595"/>
                      <a:pt x="265" y="6880"/>
                    </a:cubicBezTo>
                    <a:cubicBezTo>
                      <a:pt x="837" y="7166"/>
                      <a:pt x="2266" y="5832"/>
                      <a:pt x="2932" y="3832"/>
                    </a:cubicBezTo>
                    <a:cubicBezTo>
                      <a:pt x="3599" y="1832"/>
                      <a:pt x="3504" y="117"/>
                      <a:pt x="2932" y="-168"/>
                    </a:cubicBezTo>
                    <a:cubicBezTo>
                      <a:pt x="2361" y="-454"/>
                      <a:pt x="932"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31" name="Google Shape;2431;p13"/>
              <p:cNvSpPr/>
              <p:nvPr/>
            </p:nvSpPr>
            <p:spPr>
              <a:xfrm>
                <a:off x="6082598" y="4308809"/>
                <a:ext cx="47816" cy="47964"/>
              </a:xfrm>
              <a:custGeom>
                <a:rect b="b" l="l" r="r" t="t"/>
                <a:pathLst>
                  <a:path extrusionOk="0" h="47964" w="47816">
                    <a:moveTo>
                      <a:pt x="6248" y="7522"/>
                    </a:moveTo>
                    <a:cubicBezTo>
                      <a:pt x="-2772" y="17162"/>
                      <a:pt x="-2267" y="32297"/>
                      <a:pt x="7381" y="41317"/>
                    </a:cubicBezTo>
                    <a:cubicBezTo>
                      <a:pt x="17021" y="50328"/>
                      <a:pt x="32156" y="49823"/>
                      <a:pt x="41176" y="40183"/>
                    </a:cubicBezTo>
                    <a:cubicBezTo>
                      <a:pt x="50187" y="30535"/>
                      <a:pt x="49682" y="15409"/>
                      <a:pt x="40043" y="6389"/>
                    </a:cubicBezTo>
                    <a:cubicBezTo>
                      <a:pt x="39823" y="6189"/>
                      <a:pt x="39614" y="5998"/>
                      <a:pt x="39395" y="5808"/>
                    </a:cubicBezTo>
                    <a:cubicBezTo>
                      <a:pt x="29756" y="-2841"/>
                      <a:pt x="14944" y="-2069"/>
                      <a:pt x="6248" y="75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32" name="Google Shape;2432;p13"/>
              <p:cNvSpPr/>
              <p:nvPr/>
            </p:nvSpPr>
            <p:spPr>
              <a:xfrm>
                <a:off x="6119823" y="4330692"/>
                <a:ext cx="3729" cy="7106"/>
              </a:xfrm>
              <a:custGeom>
                <a:rect b="b" l="l" r="r" t="t"/>
                <a:pathLst>
                  <a:path extrusionOk="0" h="7106" w="3729">
                    <a:moveTo>
                      <a:pt x="265" y="2880"/>
                    </a:moveTo>
                    <a:cubicBezTo>
                      <a:pt x="-401" y="4784"/>
                      <a:pt x="-306" y="6690"/>
                      <a:pt x="265" y="6880"/>
                    </a:cubicBezTo>
                    <a:cubicBezTo>
                      <a:pt x="837" y="7070"/>
                      <a:pt x="2266" y="5832"/>
                      <a:pt x="3028" y="3927"/>
                    </a:cubicBezTo>
                    <a:cubicBezTo>
                      <a:pt x="3789" y="2022"/>
                      <a:pt x="3599" y="117"/>
                      <a:pt x="3028" y="-168"/>
                    </a:cubicBezTo>
                    <a:cubicBezTo>
                      <a:pt x="2456" y="-454"/>
                      <a:pt x="1027"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33" name="Google Shape;2433;p13"/>
              <p:cNvSpPr/>
              <p:nvPr/>
            </p:nvSpPr>
            <p:spPr>
              <a:xfrm>
                <a:off x="6119981" y="4318867"/>
                <a:ext cx="47627" cy="47822"/>
              </a:xfrm>
              <a:custGeom>
                <a:rect b="b" l="l" r="r" t="t"/>
                <a:pathLst>
                  <a:path extrusionOk="0" h="47822" w="47627">
                    <a:moveTo>
                      <a:pt x="6108" y="7656"/>
                    </a:moveTo>
                    <a:cubicBezTo>
                      <a:pt x="-2808" y="17324"/>
                      <a:pt x="-2198" y="32393"/>
                      <a:pt x="7470" y="41308"/>
                    </a:cubicBezTo>
                    <a:cubicBezTo>
                      <a:pt x="17138" y="50223"/>
                      <a:pt x="32197" y="49614"/>
                      <a:pt x="41112" y="39946"/>
                    </a:cubicBezTo>
                    <a:cubicBezTo>
                      <a:pt x="50037" y="30278"/>
                      <a:pt x="49427" y="15209"/>
                      <a:pt x="39759" y="6294"/>
                    </a:cubicBezTo>
                    <a:cubicBezTo>
                      <a:pt x="39588" y="6142"/>
                      <a:pt x="39426" y="5989"/>
                      <a:pt x="39255" y="5846"/>
                    </a:cubicBezTo>
                    <a:cubicBezTo>
                      <a:pt x="29711" y="-2812"/>
                      <a:pt x="14947" y="-2097"/>
                      <a:pt x="6289" y="7447"/>
                    </a:cubicBezTo>
                    <a:cubicBezTo>
                      <a:pt x="6232" y="7523"/>
                      <a:pt x="6165" y="7590"/>
                      <a:pt x="6108" y="76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34" name="Google Shape;2434;p13"/>
              <p:cNvSpPr/>
              <p:nvPr/>
            </p:nvSpPr>
            <p:spPr>
              <a:xfrm>
                <a:off x="6157065" y="4340789"/>
                <a:ext cx="3632" cy="7241"/>
              </a:xfrm>
              <a:custGeom>
                <a:rect b="b" l="l" r="r" t="t"/>
                <a:pathLst>
                  <a:path extrusionOk="0" h="7241" w="3632">
                    <a:moveTo>
                      <a:pt x="265" y="2880"/>
                    </a:moveTo>
                    <a:cubicBezTo>
                      <a:pt x="-401" y="4784"/>
                      <a:pt x="-306" y="6594"/>
                      <a:pt x="265" y="6975"/>
                    </a:cubicBezTo>
                    <a:cubicBezTo>
                      <a:pt x="837" y="7356"/>
                      <a:pt x="2266" y="5832"/>
                      <a:pt x="2932" y="3927"/>
                    </a:cubicBezTo>
                    <a:cubicBezTo>
                      <a:pt x="3599" y="2022"/>
                      <a:pt x="3599" y="117"/>
                      <a:pt x="2932" y="-168"/>
                    </a:cubicBezTo>
                    <a:cubicBezTo>
                      <a:pt x="2266" y="-454"/>
                      <a:pt x="932"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35" name="Google Shape;2435;p13"/>
              <p:cNvSpPr/>
              <p:nvPr/>
            </p:nvSpPr>
            <p:spPr>
              <a:xfrm>
                <a:off x="6164368" y="4327763"/>
                <a:ext cx="47627" cy="47784"/>
              </a:xfrm>
              <a:custGeom>
                <a:rect b="b" l="l" r="r" t="t"/>
                <a:pathLst>
                  <a:path extrusionOk="0" h="47784" w="47627">
                    <a:moveTo>
                      <a:pt x="6108" y="7618"/>
                    </a:moveTo>
                    <a:cubicBezTo>
                      <a:pt x="-2808" y="17286"/>
                      <a:pt x="-2198" y="32355"/>
                      <a:pt x="7470" y="41270"/>
                    </a:cubicBezTo>
                    <a:cubicBezTo>
                      <a:pt x="17138" y="50186"/>
                      <a:pt x="32197" y="49576"/>
                      <a:pt x="41112" y="39908"/>
                    </a:cubicBezTo>
                    <a:cubicBezTo>
                      <a:pt x="50037" y="30240"/>
                      <a:pt x="49427" y="15172"/>
                      <a:pt x="39759" y="6256"/>
                    </a:cubicBezTo>
                    <a:cubicBezTo>
                      <a:pt x="39588" y="6104"/>
                      <a:pt x="39426" y="5952"/>
                      <a:pt x="39255" y="5809"/>
                    </a:cubicBezTo>
                    <a:cubicBezTo>
                      <a:pt x="29634" y="-2850"/>
                      <a:pt x="14823" y="-2069"/>
                      <a:pt x="6165" y="7552"/>
                    </a:cubicBezTo>
                    <a:cubicBezTo>
                      <a:pt x="6146" y="7580"/>
                      <a:pt x="6127" y="7599"/>
                      <a:pt x="6108" y="76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36" name="Google Shape;2436;p13"/>
              <p:cNvSpPr/>
              <p:nvPr/>
            </p:nvSpPr>
            <p:spPr>
              <a:xfrm>
                <a:off x="6201166" y="4349647"/>
                <a:ext cx="3729" cy="7241"/>
              </a:xfrm>
              <a:custGeom>
                <a:rect b="b" l="l" r="r" t="t"/>
                <a:pathLst>
                  <a:path extrusionOk="0" h="7241" w="3729">
                    <a:moveTo>
                      <a:pt x="265" y="2880"/>
                    </a:moveTo>
                    <a:cubicBezTo>
                      <a:pt x="-401" y="4784"/>
                      <a:pt x="-306" y="6594"/>
                      <a:pt x="265" y="6975"/>
                    </a:cubicBezTo>
                    <a:cubicBezTo>
                      <a:pt x="837" y="7356"/>
                      <a:pt x="2266" y="5832"/>
                      <a:pt x="3028" y="3927"/>
                    </a:cubicBezTo>
                    <a:cubicBezTo>
                      <a:pt x="3790" y="2022"/>
                      <a:pt x="3599" y="117"/>
                      <a:pt x="3028" y="-168"/>
                    </a:cubicBezTo>
                    <a:cubicBezTo>
                      <a:pt x="2456" y="-454"/>
                      <a:pt x="932" y="879"/>
                      <a:pt x="265" y="2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37" name="Google Shape;2437;p13"/>
              <p:cNvSpPr/>
              <p:nvPr/>
            </p:nvSpPr>
            <p:spPr>
              <a:xfrm>
                <a:off x="6212474" y="4343846"/>
                <a:ext cx="47819" cy="47928"/>
              </a:xfrm>
              <a:custGeom>
                <a:rect b="b" l="l" r="r" t="t"/>
                <a:pathLst>
                  <a:path extrusionOk="0" h="47928" w="47819">
                    <a:moveTo>
                      <a:pt x="6198" y="7538"/>
                    </a:moveTo>
                    <a:cubicBezTo>
                      <a:pt x="-2793" y="17206"/>
                      <a:pt x="-2241" y="32341"/>
                      <a:pt x="7436" y="41323"/>
                    </a:cubicBezTo>
                    <a:cubicBezTo>
                      <a:pt x="17104" y="50315"/>
                      <a:pt x="32230" y="49762"/>
                      <a:pt x="41222" y="40094"/>
                    </a:cubicBezTo>
                    <a:cubicBezTo>
                      <a:pt x="50213" y="30417"/>
                      <a:pt x="49661" y="15291"/>
                      <a:pt x="39983" y="6300"/>
                    </a:cubicBezTo>
                    <a:cubicBezTo>
                      <a:pt x="39774" y="6109"/>
                      <a:pt x="39564" y="5918"/>
                      <a:pt x="39345" y="5728"/>
                    </a:cubicBezTo>
                    <a:cubicBezTo>
                      <a:pt x="29658" y="-2844"/>
                      <a:pt x="14885" y="-2035"/>
                      <a:pt x="6198" y="75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38" name="Google Shape;2438;p13"/>
              <p:cNvSpPr/>
              <p:nvPr/>
            </p:nvSpPr>
            <p:spPr>
              <a:xfrm>
                <a:off x="6249648" y="4365744"/>
                <a:ext cx="3597" cy="7125"/>
              </a:xfrm>
              <a:custGeom>
                <a:rect b="b" l="l" r="r" t="t"/>
                <a:pathLst>
                  <a:path extrusionOk="0" h="7125" w="3597">
                    <a:moveTo>
                      <a:pt x="265" y="2784"/>
                    </a:moveTo>
                    <a:cubicBezTo>
                      <a:pt x="-401" y="4785"/>
                      <a:pt x="-306" y="6594"/>
                      <a:pt x="265" y="6880"/>
                    </a:cubicBezTo>
                    <a:cubicBezTo>
                      <a:pt x="837" y="7166"/>
                      <a:pt x="2266" y="5832"/>
                      <a:pt x="2932" y="3927"/>
                    </a:cubicBezTo>
                    <a:cubicBezTo>
                      <a:pt x="3599" y="2023"/>
                      <a:pt x="3504" y="117"/>
                      <a:pt x="2932" y="-168"/>
                    </a:cubicBezTo>
                    <a:cubicBezTo>
                      <a:pt x="2361" y="-454"/>
                      <a:pt x="932" y="879"/>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39" name="Google Shape;2439;p13"/>
              <p:cNvSpPr/>
              <p:nvPr/>
            </p:nvSpPr>
            <p:spPr>
              <a:xfrm>
                <a:off x="6264766" y="4357717"/>
                <a:ext cx="47819" cy="47964"/>
              </a:xfrm>
              <a:custGeom>
                <a:rect b="b" l="l" r="r" t="t"/>
                <a:pathLst>
                  <a:path extrusionOk="0" h="47964" w="47819">
                    <a:moveTo>
                      <a:pt x="6198" y="7573"/>
                    </a:moveTo>
                    <a:cubicBezTo>
                      <a:pt x="-2793" y="17241"/>
                      <a:pt x="-2241" y="32377"/>
                      <a:pt x="7436" y="41359"/>
                    </a:cubicBezTo>
                    <a:cubicBezTo>
                      <a:pt x="17104" y="50350"/>
                      <a:pt x="32230" y="49798"/>
                      <a:pt x="41222" y="40130"/>
                    </a:cubicBezTo>
                    <a:cubicBezTo>
                      <a:pt x="50213" y="30453"/>
                      <a:pt x="49661" y="15327"/>
                      <a:pt x="39983" y="6335"/>
                    </a:cubicBezTo>
                    <a:cubicBezTo>
                      <a:pt x="39774" y="6145"/>
                      <a:pt x="39564" y="5954"/>
                      <a:pt x="39345" y="5764"/>
                    </a:cubicBezTo>
                    <a:cubicBezTo>
                      <a:pt x="29678" y="-2856"/>
                      <a:pt x="14866" y="-2047"/>
                      <a:pt x="6198" y="75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40" name="Google Shape;2440;p13"/>
              <p:cNvSpPr/>
              <p:nvPr/>
            </p:nvSpPr>
            <p:spPr>
              <a:xfrm>
                <a:off x="6301941" y="4379651"/>
                <a:ext cx="3597" cy="7125"/>
              </a:xfrm>
              <a:custGeom>
                <a:rect b="b" l="l" r="r" t="t"/>
                <a:pathLst>
                  <a:path extrusionOk="0" h="7125" w="3597">
                    <a:moveTo>
                      <a:pt x="265" y="2784"/>
                    </a:moveTo>
                    <a:cubicBezTo>
                      <a:pt x="-401" y="4785"/>
                      <a:pt x="-306" y="6595"/>
                      <a:pt x="265" y="6880"/>
                    </a:cubicBezTo>
                    <a:cubicBezTo>
                      <a:pt x="837" y="7166"/>
                      <a:pt x="2266" y="5832"/>
                      <a:pt x="2932" y="3928"/>
                    </a:cubicBezTo>
                    <a:cubicBezTo>
                      <a:pt x="3599" y="2023"/>
                      <a:pt x="3504" y="117"/>
                      <a:pt x="2932" y="-168"/>
                    </a:cubicBezTo>
                    <a:cubicBezTo>
                      <a:pt x="2361" y="-454"/>
                      <a:pt x="932" y="880"/>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41" name="Google Shape;2441;p13"/>
              <p:cNvSpPr/>
              <p:nvPr/>
            </p:nvSpPr>
            <p:spPr>
              <a:xfrm>
                <a:off x="6312200" y="4363539"/>
                <a:ext cx="47819" cy="48047"/>
              </a:xfrm>
              <a:custGeom>
                <a:rect b="b" l="l" r="r" t="t"/>
                <a:pathLst>
                  <a:path extrusionOk="0" h="48047" w="47819">
                    <a:moveTo>
                      <a:pt x="6198" y="7656"/>
                    </a:moveTo>
                    <a:cubicBezTo>
                      <a:pt x="-2793" y="17324"/>
                      <a:pt x="-2241" y="32459"/>
                      <a:pt x="7436" y="41441"/>
                    </a:cubicBezTo>
                    <a:cubicBezTo>
                      <a:pt x="17104" y="50433"/>
                      <a:pt x="32230" y="49881"/>
                      <a:pt x="41222" y="40213"/>
                    </a:cubicBezTo>
                    <a:cubicBezTo>
                      <a:pt x="50213" y="30535"/>
                      <a:pt x="49661" y="15409"/>
                      <a:pt x="39983" y="6418"/>
                    </a:cubicBezTo>
                    <a:cubicBezTo>
                      <a:pt x="39774" y="6227"/>
                      <a:pt x="39564" y="6037"/>
                      <a:pt x="39345" y="5846"/>
                    </a:cubicBezTo>
                    <a:cubicBezTo>
                      <a:pt x="29801" y="-2812"/>
                      <a:pt x="15037" y="-2097"/>
                      <a:pt x="6379" y="7447"/>
                    </a:cubicBezTo>
                    <a:cubicBezTo>
                      <a:pt x="6322" y="7523"/>
                      <a:pt x="6255" y="7590"/>
                      <a:pt x="6198" y="76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42" name="Google Shape;2442;p13"/>
              <p:cNvSpPr/>
              <p:nvPr/>
            </p:nvSpPr>
            <p:spPr>
              <a:xfrm>
                <a:off x="6351114" y="4387155"/>
                <a:ext cx="3668" cy="7241"/>
              </a:xfrm>
              <a:custGeom>
                <a:rect b="b" l="l" r="r" t="t"/>
                <a:pathLst>
                  <a:path extrusionOk="0" h="7241" w="3668">
                    <a:moveTo>
                      <a:pt x="337" y="2900"/>
                    </a:moveTo>
                    <a:cubicBezTo>
                      <a:pt x="-425" y="4805"/>
                      <a:pt x="-330" y="6710"/>
                      <a:pt x="337" y="6996"/>
                    </a:cubicBezTo>
                    <a:cubicBezTo>
                      <a:pt x="1004" y="7281"/>
                      <a:pt x="2337" y="5948"/>
                      <a:pt x="3004" y="3948"/>
                    </a:cubicBezTo>
                    <a:cubicBezTo>
                      <a:pt x="3670" y="1947"/>
                      <a:pt x="3575" y="233"/>
                      <a:pt x="3004" y="-148"/>
                    </a:cubicBezTo>
                    <a:cubicBezTo>
                      <a:pt x="2432" y="-529"/>
                      <a:pt x="1194" y="995"/>
                      <a:pt x="337" y="290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43" name="Google Shape;2443;p13"/>
              <p:cNvSpPr/>
              <p:nvPr/>
            </p:nvSpPr>
            <p:spPr>
              <a:xfrm>
                <a:off x="6353774" y="4374814"/>
                <a:ext cx="47816" cy="47967"/>
              </a:xfrm>
              <a:custGeom>
                <a:rect b="b" l="l" r="r" t="t"/>
                <a:pathLst>
                  <a:path extrusionOk="0" h="47967" w="47816">
                    <a:moveTo>
                      <a:pt x="6154" y="7621"/>
                    </a:moveTo>
                    <a:cubicBezTo>
                      <a:pt x="-2809" y="17318"/>
                      <a:pt x="-2219" y="32443"/>
                      <a:pt x="7478" y="41406"/>
                    </a:cubicBezTo>
                    <a:cubicBezTo>
                      <a:pt x="17174" y="50369"/>
                      <a:pt x="32300" y="49779"/>
                      <a:pt x="41263" y="40083"/>
                    </a:cubicBezTo>
                    <a:cubicBezTo>
                      <a:pt x="50226" y="30386"/>
                      <a:pt x="49636" y="15260"/>
                      <a:pt x="39939" y="6297"/>
                    </a:cubicBezTo>
                    <a:cubicBezTo>
                      <a:pt x="39758" y="6135"/>
                      <a:pt x="39577" y="5973"/>
                      <a:pt x="39396" y="5811"/>
                    </a:cubicBezTo>
                    <a:cubicBezTo>
                      <a:pt x="29728" y="-2866"/>
                      <a:pt x="14850" y="-2066"/>
                      <a:pt x="6173" y="7602"/>
                    </a:cubicBezTo>
                    <a:cubicBezTo>
                      <a:pt x="6164" y="7612"/>
                      <a:pt x="6164" y="7612"/>
                      <a:pt x="6154" y="762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44" name="Google Shape;2444;p13"/>
              <p:cNvSpPr/>
              <p:nvPr/>
            </p:nvSpPr>
            <p:spPr>
              <a:xfrm>
                <a:off x="6392904" y="4398510"/>
                <a:ext cx="3632" cy="7125"/>
              </a:xfrm>
              <a:custGeom>
                <a:rect b="b" l="l" r="r" t="t"/>
                <a:pathLst>
                  <a:path extrusionOk="0" h="7125" w="3632">
                    <a:moveTo>
                      <a:pt x="265" y="2784"/>
                    </a:moveTo>
                    <a:cubicBezTo>
                      <a:pt x="-401" y="4785"/>
                      <a:pt x="-306" y="6594"/>
                      <a:pt x="265" y="6880"/>
                    </a:cubicBezTo>
                    <a:cubicBezTo>
                      <a:pt x="837" y="7166"/>
                      <a:pt x="2266" y="5832"/>
                      <a:pt x="2932" y="3927"/>
                    </a:cubicBezTo>
                    <a:cubicBezTo>
                      <a:pt x="3599" y="2023"/>
                      <a:pt x="3599" y="117"/>
                      <a:pt x="2932" y="-168"/>
                    </a:cubicBezTo>
                    <a:cubicBezTo>
                      <a:pt x="2266" y="-454"/>
                      <a:pt x="932" y="879"/>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45" name="Google Shape;2445;p13"/>
              <p:cNvSpPr/>
              <p:nvPr/>
            </p:nvSpPr>
            <p:spPr>
              <a:xfrm>
                <a:off x="6395588" y="4382090"/>
                <a:ext cx="47816" cy="47929"/>
              </a:xfrm>
              <a:custGeom>
                <a:rect b="b" l="l" r="r" t="t"/>
                <a:pathLst>
                  <a:path extrusionOk="0" h="47929" w="47816">
                    <a:moveTo>
                      <a:pt x="6154" y="7584"/>
                    </a:moveTo>
                    <a:cubicBezTo>
                      <a:pt x="-2809" y="17280"/>
                      <a:pt x="-2218" y="32406"/>
                      <a:pt x="7478" y="41369"/>
                    </a:cubicBezTo>
                    <a:cubicBezTo>
                      <a:pt x="17175" y="50332"/>
                      <a:pt x="32300" y="49741"/>
                      <a:pt x="41263" y="40045"/>
                    </a:cubicBezTo>
                    <a:cubicBezTo>
                      <a:pt x="50226" y="30349"/>
                      <a:pt x="49636" y="15223"/>
                      <a:pt x="39939" y="6260"/>
                    </a:cubicBezTo>
                    <a:cubicBezTo>
                      <a:pt x="39758" y="6098"/>
                      <a:pt x="39577" y="5936"/>
                      <a:pt x="39396" y="5774"/>
                    </a:cubicBezTo>
                    <a:cubicBezTo>
                      <a:pt x="29700" y="-2856"/>
                      <a:pt x="14850" y="-2055"/>
                      <a:pt x="6154" y="75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46" name="Google Shape;2446;p13"/>
              <p:cNvSpPr/>
              <p:nvPr/>
            </p:nvSpPr>
            <p:spPr>
              <a:xfrm>
                <a:off x="6434719" y="4405749"/>
                <a:ext cx="3596" cy="7125"/>
              </a:xfrm>
              <a:custGeom>
                <a:rect b="b" l="l" r="r" t="t"/>
                <a:pathLst>
                  <a:path extrusionOk="0" h="7125" w="3596">
                    <a:moveTo>
                      <a:pt x="265" y="2784"/>
                    </a:moveTo>
                    <a:cubicBezTo>
                      <a:pt x="-401" y="4785"/>
                      <a:pt x="-306" y="6594"/>
                      <a:pt x="265" y="6880"/>
                    </a:cubicBezTo>
                    <a:cubicBezTo>
                      <a:pt x="837" y="7166"/>
                      <a:pt x="2266" y="5832"/>
                      <a:pt x="2932" y="3927"/>
                    </a:cubicBezTo>
                    <a:cubicBezTo>
                      <a:pt x="3599" y="2022"/>
                      <a:pt x="3504" y="117"/>
                      <a:pt x="2932" y="-168"/>
                    </a:cubicBezTo>
                    <a:cubicBezTo>
                      <a:pt x="2361" y="-454"/>
                      <a:pt x="1027" y="879"/>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47" name="Google Shape;2447;p13"/>
              <p:cNvSpPr/>
              <p:nvPr/>
            </p:nvSpPr>
            <p:spPr>
              <a:xfrm>
                <a:off x="6439640" y="4394914"/>
                <a:ext cx="47627" cy="47784"/>
              </a:xfrm>
              <a:custGeom>
                <a:rect b="b" l="l" r="r" t="t"/>
                <a:pathLst>
                  <a:path extrusionOk="0" h="47784" w="47627">
                    <a:moveTo>
                      <a:pt x="6108" y="7618"/>
                    </a:moveTo>
                    <a:cubicBezTo>
                      <a:pt x="-2808" y="17286"/>
                      <a:pt x="-2198" y="32355"/>
                      <a:pt x="7470" y="41270"/>
                    </a:cubicBezTo>
                    <a:cubicBezTo>
                      <a:pt x="17138" y="50186"/>
                      <a:pt x="32197" y="49576"/>
                      <a:pt x="41112" y="39908"/>
                    </a:cubicBezTo>
                    <a:cubicBezTo>
                      <a:pt x="50037" y="30240"/>
                      <a:pt x="49427" y="15172"/>
                      <a:pt x="39760" y="6256"/>
                    </a:cubicBezTo>
                    <a:cubicBezTo>
                      <a:pt x="39588" y="6104"/>
                      <a:pt x="39426" y="5961"/>
                      <a:pt x="39255" y="5809"/>
                    </a:cubicBezTo>
                    <a:cubicBezTo>
                      <a:pt x="29634" y="-2850"/>
                      <a:pt x="14823" y="-2069"/>
                      <a:pt x="6165" y="7552"/>
                    </a:cubicBezTo>
                    <a:cubicBezTo>
                      <a:pt x="6146" y="7580"/>
                      <a:pt x="6127" y="7599"/>
                      <a:pt x="6108" y="76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48" name="Google Shape;2448;p13"/>
              <p:cNvSpPr/>
              <p:nvPr/>
            </p:nvSpPr>
            <p:spPr>
              <a:xfrm>
                <a:off x="6478725" y="4418513"/>
                <a:ext cx="3597" cy="7220"/>
              </a:xfrm>
              <a:custGeom>
                <a:rect b="b" l="l" r="r" t="t"/>
                <a:pathLst>
                  <a:path extrusionOk="0" h="7220" w="3597">
                    <a:moveTo>
                      <a:pt x="265" y="2879"/>
                    </a:moveTo>
                    <a:cubicBezTo>
                      <a:pt x="-401" y="4784"/>
                      <a:pt x="-306" y="6690"/>
                      <a:pt x="265" y="6975"/>
                    </a:cubicBezTo>
                    <a:cubicBezTo>
                      <a:pt x="837" y="7261"/>
                      <a:pt x="2266" y="5927"/>
                      <a:pt x="2932" y="3927"/>
                    </a:cubicBezTo>
                    <a:cubicBezTo>
                      <a:pt x="3599" y="1927"/>
                      <a:pt x="3504" y="117"/>
                      <a:pt x="2932" y="-168"/>
                    </a:cubicBezTo>
                    <a:cubicBezTo>
                      <a:pt x="2361" y="-454"/>
                      <a:pt x="932" y="879"/>
                      <a:pt x="265" y="28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49" name="Google Shape;2449;p13"/>
              <p:cNvSpPr/>
              <p:nvPr/>
            </p:nvSpPr>
            <p:spPr>
              <a:xfrm>
                <a:off x="6525175" y="4413927"/>
                <a:ext cx="47627" cy="47822"/>
              </a:xfrm>
              <a:custGeom>
                <a:rect b="b" l="l" r="r" t="t"/>
                <a:pathLst>
                  <a:path extrusionOk="0" h="47822" w="47627">
                    <a:moveTo>
                      <a:pt x="6108" y="7656"/>
                    </a:moveTo>
                    <a:cubicBezTo>
                      <a:pt x="-2808" y="17324"/>
                      <a:pt x="-2198" y="32393"/>
                      <a:pt x="7470" y="41308"/>
                    </a:cubicBezTo>
                    <a:cubicBezTo>
                      <a:pt x="17138" y="50223"/>
                      <a:pt x="32196" y="49614"/>
                      <a:pt x="41112" y="39946"/>
                    </a:cubicBezTo>
                    <a:cubicBezTo>
                      <a:pt x="50037" y="30278"/>
                      <a:pt x="49427" y="15210"/>
                      <a:pt x="39759" y="6294"/>
                    </a:cubicBezTo>
                    <a:cubicBezTo>
                      <a:pt x="39588" y="6142"/>
                      <a:pt x="39426" y="5999"/>
                      <a:pt x="39254" y="5846"/>
                    </a:cubicBezTo>
                    <a:cubicBezTo>
                      <a:pt x="29711" y="-2812"/>
                      <a:pt x="14947" y="-2098"/>
                      <a:pt x="6288" y="7447"/>
                    </a:cubicBezTo>
                    <a:cubicBezTo>
                      <a:pt x="6232" y="7523"/>
                      <a:pt x="6165" y="7589"/>
                      <a:pt x="6108" y="765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50" name="Google Shape;2450;p13"/>
              <p:cNvSpPr/>
              <p:nvPr/>
            </p:nvSpPr>
            <p:spPr>
              <a:xfrm>
                <a:off x="6564259" y="4437563"/>
                <a:ext cx="3597" cy="7240"/>
              </a:xfrm>
              <a:custGeom>
                <a:rect b="b" l="l" r="r" t="t"/>
                <a:pathLst>
                  <a:path extrusionOk="0" h="7240" w="3597">
                    <a:moveTo>
                      <a:pt x="265" y="2879"/>
                    </a:moveTo>
                    <a:cubicBezTo>
                      <a:pt x="-401" y="4784"/>
                      <a:pt x="-306" y="6594"/>
                      <a:pt x="265" y="6975"/>
                    </a:cubicBezTo>
                    <a:cubicBezTo>
                      <a:pt x="837" y="7356"/>
                      <a:pt x="2266" y="5832"/>
                      <a:pt x="2932" y="3927"/>
                    </a:cubicBezTo>
                    <a:cubicBezTo>
                      <a:pt x="3599" y="2022"/>
                      <a:pt x="3504" y="117"/>
                      <a:pt x="2932" y="-168"/>
                    </a:cubicBezTo>
                    <a:cubicBezTo>
                      <a:pt x="2361" y="-454"/>
                      <a:pt x="932" y="879"/>
                      <a:pt x="265" y="287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51" name="Google Shape;2451;p13"/>
              <p:cNvSpPr/>
              <p:nvPr/>
            </p:nvSpPr>
            <p:spPr>
              <a:xfrm>
                <a:off x="6480983" y="4406294"/>
                <a:ext cx="47819" cy="47964"/>
              </a:xfrm>
              <a:custGeom>
                <a:rect b="b" l="l" r="r" t="t"/>
                <a:pathLst>
                  <a:path extrusionOk="0" h="47964" w="47819">
                    <a:moveTo>
                      <a:pt x="6198" y="7573"/>
                    </a:moveTo>
                    <a:cubicBezTo>
                      <a:pt x="-2793" y="17241"/>
                      <a:pt x="-2241" y="32377"/>
                      <a:pt x="7436" y="41359"/>
                    </a:cubicBezTo>
                    <a:cubicBezTo>
                      <a:pt x="17104" y="50350"/>
                      <a:pt x="32230" y="49798"/>
                      <a:pt x="41222" y="40130"/>
                    </a:cubicBezTo>
                    <a:cubicBezTo>
                      <a:pt x="50213" y="30452"/>
                      <a:pt x="49661" y="15327"/>
                      <a:pt x="39983" y="6335"/>
                    </a:cubicBezTo>
                    <a:cubicBezTo>
                      <a:pt x="39774" y="6145"/>
                      <a:pt x="39564" y="5954"/>
                      <a:pt x="39345" y="5764"/>
                    </a:cubicBezTo>
                    <a:cubicBezTo>
                      <a:pt x="29677" y="-2856"/>
                      <a:pt x="14866" y="-2047"/>
                      <a:pt x="6198" y="757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52" name="Google Shape;2452;p13"/>
              <p:cNvSpPr/>
              <p:nvPr/>
            </p:nvSpPr>
            <p:spPr>
              <a:xfrm>
                <a:off x="6520158" y="4429943"/>
                <a:ext cx="3596" cy="7125"/>
              </a:xfrm>
              <a:custGeom>
                <a:rect b="b" l="l" r="r" t="t"/>
                <a:pathLst>
                  <a:path extrusionOk="0" h="7125" w="3596">
                    <a:moveTo>
                      <a:pt x="265" y="2784"/>
                    </a:moveTo>
                    <a:cubicBezTo>
                      <a:pt x="-401" y="4785"/>
                      <a:pt x="-306" y="6595"/>
                      <a:pt x="265" y="6880"/>
                    </a:cubicBezTo>
                    <a:cubicBezTo>
                      <a:pt x="837" y="7166"/>
                      <a:pt x="2266" y="5832"/>
                      <a:pt x="2932" y="3832"/>
                    </a:cubicBezTo>
                    <a:cubicBezTo>
                      <a:pt x="3599" y="1832"/>
                      <a:pt x="3504" y="117"/>
                      <a:pt x="2932" y="-168"/>
                    </a:cubicBezTo>
                    <a:cubicBezTo>
                      <a:pt x="2361" y="-454"/>
                      <a:pt x="932" y="880"/>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53" name="Google Shape;2453;p13"/>
              <p:cNvSpPr/>
              <p:nvPr/>
            </p:nvSpPr>
            <p:spPr>
              <a:xfrm>
                <a:off x="6578659" y="4421901"/>
                <a:ext cx="47816" cy="47933"/>
              </a:xfrm>
              <a:custGeom>
                <a:rect b="b" l="l" r="r" t="t"/>
                <a:pathLst>
                  <a:path extrusionOk="0" h="47933" w="47816">
                    <a:moveTo>
                      <a:pt x="6154" y="7587"/>
                    </a:moveTo>
                    <a:cubicBezTo>
                      <a:pt x="-2809" y="17284"/>
                      <a:pt x="-2218" y="32410"/>
                      <a:pt x="7478" y="41373"/>
                    </a:cubicBezTo>
                    <a:cubicBezTo>
                      <a:pt x="17175" y="50336"/>
                      <a:pt x="32300" y="49745"/>
                      <a:pt x="41263" y="40049"/>
                    </a:cubicBezTo>
                    <a:cubicBezTo>
                      <a:pt x="50226" y="30352"/>
                      <a:pt x="49636" y="15227"/>
                      <a:pt x="39939" y="6264"/>
                    </a:cubicBezTo>
                    <a:cubicBezTo>
                      <a:pt x="39758" y="6102"/>
                      <a:pt x="39577" y="5940"/>
                      <a:pt x="39396" y="5778"/>
                    </a:cubicBezTo>
                    <a:cubicBezTo>
                      <a:pt x="29700" y="-2861"/>
                      <a:pt x="14850" y="-2052"/>
                      <a:pt x="6154" y="75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54" name="Google Shape;2454;p13"/>
              <p:cNvSpPr/>
              <p:nvPr/>
            </p:nvSpPr>
            <p:spPr>
              <a:xfrm>
                <a:off x="6617885" y="4445564"/>
                <a:ext cx="3597" cy="7125"/>
              </a:xfrm>
              <a:custGeom>
                <a:rect b="b" l="l" r="r" t="t"/>
                <a:pathLst>
                  <a:path extrusionOk="0" h="7125" w="3597">
                    <a:moveTo>
                      <a:pt x="265" y="2784"/>
                    </a:moveTo>
                    <a:cubicBezTo>
                      <a:pt x="-401" y="4785"/>
                      <a:pt x="-306" y="6594"/>
                      <a:pt x="265" y="6880"/>
                    </a:cubicBezTo>
                    <a:cubicBezTo>
                      <a:pt x="837" y="7166"/>
                      <a:pt x="2266" y="5832"/>
                      <a:pt x="2932" y="3927"/>
                    </a:cubicBezTo>
                    <a:cubicBezTo>
                      <a:pt x="3599" y="2022"/>
                      <a:pt x="3504" y="117"/>
                      <a:pt x="2932" y="-168"/>
                    </a:cubicBezTo>
                    <a:cubicBezTo>
                      <a:pt x="2361" y="-454"/>
                      <a:pt x="932" y="879"/>
                      <a:pt x="265" y="278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55" name="Google Shape;2455;p13"/>
              <p:cNvSpPr/>
              <p:nvPr/>
            </p:nvSpPr>
            <p:spPr>
              <a:xfrm>
                <a:off x="6819389" y="4474138"/>
                <a:ext cx="46208" cy="46304"/>
              </a:xfrm>
              <a:custGeom>
                <a:rect b="b" l="l" r="r" t="t"/>
                <a:pathLst>
                  <a:path extrusionOk="0" h="46304" w="46208">
                    <a:moveTo>
                      <a:pt x="1835" y="13263"/>
                    </a:moveTo>
                    <a:cubicBezTo>
                      <a:pt x="-3433" y="25084"/>
                      <a:pt x="1882" y="38933"/>
                      <a:pt x="13703" y="44200"/>
                    </a:cubicBezTo>
                    <a:cubicBezTo>
                      <a:pt x="13712" y="44210"/>
                      <a:pt x="13731" y="44210"/>
                      <a:pt x="13741" y="44219"/>
                    </a:cubicBezTo>
                    <a:cubicBezTo>
                      <a:pt x="25494" y="49258"/>
                      <a:pt x="39096" y="43810"/>
                      <a:pt x="44135" y="32065"/>
                    </a:cubicBezTo>
                    <a:cubicBezTo>
                      <a:pt x="49164" y="20311"/>
                      <a:pt x="43725" y="6710"/>
                      <a:pt x="31972" y="1671"/>
                    </a:cubicBezTo>
                    <a:cubicBezTo>
                      <a:pt x="20446" y="-3273"/>
                      <a:pt x="7083" y="1871"/>
                      <a:pt x="1835" y="1326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56" name="Google Shape;2456;p13"/>
              <p:cNvSpPr/>
              <p:nvPr/>
            </p:nvSpPr>
            <p:spPr>
              <a:xfrm>
                <a:off x="6856475" y="4491703"/>
                <a:ext cx="3058" cy="7429"/>
              </a:xfrm>
              <a:custGeom>
                <a:rect b="b" l="l" r="r" t="t"/>
                <a:pathLst>
                  <a:path extrusionOk="0" h="7429" w="3058">
                    <a:moveTo>
                      <a:pt x="-200" y="3413"/>
                    </a:moveTo>
                    <a:cubicBezTo>
                      <a:pt x="-200" y="5413"/>
                      <a:pt x="-200" y="7223"/>
                      <a:pt x="1134" y="7223"/>
                    </a:cubicBezTo>
                    <a:cubicBezTo>
                      <a:pt x="2467" y="7223"/>
                      <a:pt x="2753" y="5699"/>
                      <a:pt x="2848" y="3603"/>
                    </a:cubicBezTo>
                    <a:cubicBezTo>
                      <a:pt x="2943" y="1508"/>
                      <a:pt x="2372" y="-207"/>
                      <a:pt x="1515" y="-207"/>
                    </a:cubicBezTo>
                    <a:cubicBezTo>
                      <a:pt x="658" y="-207"/>
                      <a:pt x="-200" y="1317"/>
                      <a:pt x="-200" y="341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57" name="Google Shape;2457;p13"/>
              <p:cNvSpPr/>
              <p:nvPr/>
            </p:nvSpPr>
            <p:spPr>
              <a:xfrm>
                <a:off x="6721226" y="4460525"/>
                <a:ext cx="47821" cy="47950"/>
              </a:xfrm>
              <a:custGeom>
                <a:rect b="b" l="l" r="r" t="t"/>
                <a:pathLst>
                  <a:path extrusionOk="0" h="47950" w="47821">
                    <a:moveTo>
                      <a:pt x="2366" y="13065"/>
                    </a:moveTo>
                    <a:cubicBezTo>
                      <a:pt x="-3578" y="24857"/>
                      <a:pt x="1156" y="39230"/>
                      <a:pt x="12948" y="45173"/>
                    </a:cubicBezTo>
                    <a:cubicBezTo>
                      <a:pt x="24730" y="51127"/>
                      <a:pt x="39113" y="46383"/>
                      <a:pt x="45057" y="34601"/>
                    </a:cubicBezTo>
                    <a:cubicBezTo>
                      <a:pt x="51000" y="22809"/>
                      <a:pt x="46266" y="8426"/>
                      <a:pt x="34475" y="2482"/>
                    </a:cubicBezTo>
                    <a:cubicBezTo>
                      <a:pt x="34227" y="2359"/>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58" name="Google Shape;2458;p13"/>
              <p:cNvSpPr/>
              <p:nvPr/>
            </p:nvSpPr>
            <p:spPr>
              <a:xfrm>
                <a:off x="6758558" y="4477888"/>
                <a:ext cx="3058" cy="7532"/>
              </a:xfrm>
              <a:custGeom>
                <a:rect b="b" l="l" r="r" t="t"/>
                <a:pathLst>
                  <a:path extrusionOk="0" h="7532" w="3058">
                    <a:moveTo>
                      <a:pt x="-200" y="3416"/>
                    </a:moveTo>
                    <a:cubicBezTo>
                      <a:pt x="-200" y="5512"/>
                      <a:pt x="-200" y="7226"/>
                      <a:pt x="1134" y="7322"/>
                    </a:cubicBezTo>
                    <a:cubicBezTo>
                      <a:pt x="2467" y="7417"/>
                      <a:pt x="2753" y="5703"/>
                      <a:pt x="2848" y="3702"/>
                    </a:cubicBezTo>
                    <a:cubicBezTo>
                      <a:pt x="2943" y="1702"/>
                      <a:pt x="2372" y="-108"/>
                      <a:pt x="1515" y="-203"/>
                    </a:cubicBezTo>
                    <a:cubicBezTo>
                      <a:pt x="658" y="-298"/>
                      <a:pt x="-104"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59" name="Google Shape;2459;p13"/>
              <p:cNvSpPr/>
              <p:nvPr/>
            </p:nvSpPr>
            <p:spPr>
              <a:xfrm>
                <a:off x="6771137" y="4467668"/>
                <a:ext cx="47821" cy="47950"/>
              </a:xfrm>
              <a:custGeom>
                <a:rect b="b" l="l" r="r" t="t"/>
                <a:pathLst>
                  <a:path extrusionOk="0" h="47950" w="47821">
                    <a:moveTo>
                      <a:pt x="2366" y="13065"/>
                    </a:moveTo>
                    <a:cubicBezTo>
                      <a:pt x="-3578" y="24857"/>
                      <a:pt x="1156" y="39230"/>
                      <a:pt x="12948" y="45173"/>
                    </a:cubicBezTo>
                    <a:cubicBezTo>
                      <a:pt x="24730" y="51127"/>
                      <a:pt x="39113" y="46383"/>
                      <a:pt x="45057" y="34601"/>
                    </a:cubicBezTo>
                    <a:cubicBezTo>
                      <a:pt x="51000" y="22809"/>
                      <a:pt x="46267" y="8426"/>
                      <a:pt x="34475" y="2482"/>
                    </a:cubicBezTo>
                    <a:cubicBezTo>
                      <a:pt x="34227" y="2359"/>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60" name="Google Shape;2460;p13"/>
              <p:cNvSpPr/>
              <p:nvPr/>
            </p:nvSpPr>
            <p:spPr>
              <a:xfrm>
                <a:off x="6808850" y="4485032"/>
                <a:ext cx="3152" cy="7532"/>
              </a:xfrm>
              <a:custGeom>
                <a:rect b="b" l="l" r="r" t="t"/>
                <a:pathLst>
                  <a:path extrusionOk="0" h="7532" w="3152">
                    <a:moveTo>
                      <a:pt x="-200" y="3416"/>
                    </a:moveTo>
                    <a:cubicBezTo>
                      <a:pt x="-200" y="5512"/>
                      <a:pt x="372" y="7226"/>
                      <a:pt x="1229" y="7322"/>
                    </a:cubicBezTo>
                    <a:cubicBezTo>
                      <a:pt x="2086" y="7417"/>
                      <a:pt x="2848" y="5703"/>
                      <a:pt x="2943" y="3702"/>
                    </a:cubicBezTo>
                    <a:cubicBezTo>
                      <a:pt x="3039" y="1702"/>
                      <a:pt x="2372" y="-108"/>
                      <a:pt x="1610" y="-203"/>
                    </a:cubicBezTo>
                    <a:cubicBezTo>
                      <a:pt x="848" y="-298"/>
                      <a:pt x="-200"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61" name="Google Shape;2461;p13"/>
              <p:cNvSpPr/>
              <p:nvPr/>
            </p:nvSpPr>
            <p:spPr>
              <a:xfrm>
                <a:off x="6866102" y="4484242"/>
                <a:ext cx="47821" cy="47950"/>
              </a:xfrm>
              <a:custGeom>
                <a:rect b="b" l="l" r="r" t="t"/>
                <a:pathLst>
                  <a:path extrusionOk="0" h="47950" w="47821">
                    <a:moveTo>
                      <a:pt x="2366" y="13065"/>
                    </a:moveTo>
                    <a:cubicBezTo>
                      <a:pt x="-3578" y="24857"/>
                      <a:pt x="1156" y="39230"/>
                      <a:pt x="12948" y="45173"/>
                    </a:cubicBezTo>
                    <a:cubicBezTo>
                      <a:pt x="24730" y="51126"/>
                      <a:pt x="39113" y="46383"/>
                      <a:pt x="45057" y="34601"/>
                    </a:cubicBezTo>
                    <a:cubicBezTo>
                      <a:pt x="51000" y="22809"/>
                      <a:pt x="46267" y="8426"/>
                      <a:pt x="34475" y="2482"/>
                    </a:cubicBezTo>
                    <a:cubicBezTo>
                      <a:pt x="34227" y="2358"/>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62" name="Google Shape;2462;p13"/>
              <p:cNvSpPr/>
              <p:nvPr/>
            </p:nvSpPr>
            <p:spPr>
              <a:xfrm>
                <a:off x="6903529" y="4501704"/>
                <a:ext cx="3058" cy="7429"/>
              </a:xfrm>
              <a:custGeom>
                <a:rect b="b" l="l" r="r" t="t"/>
                <a:pathLst>
                  <a:path extrusionOk="0" h="7429" w="3058">
                    <a:moveTo>
                      <a:pt x="-200" y="3413"/>
                    </a:moveTo>
                    <a:cubicBezTo>
                      <a:pt x="-200" y="5413"/>
                      <a:pt x="276" y="7223"/>
                      <a:pt x="1134" y="7223"/>
                    </a:cubicBezTo>
                    <a:cubicBezTo>
                      <a:pt x="1991" y="7223"/>
                      <a:pt x="2753" y="5699"/>
                      <a:pt x="2848" y="3603"/>
                    </a:cubicBezTo>
                    <a:cubicBezTo>
                      <a:pt x="2943" y="1508"/>
                      <a:pt x="2372" y="-207"/>
                      <a:pt x="1515" y="-207"/>
                    </a:cubicBezTo>
                    <a:cubicBezTo>
                      <a:pt x="658" y="-207"/>
                      <a:pt x="372" y="1317"/>
                      <a:pt x="-200" y="341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63" name="Google Shape;2463;p13"/>
              <p:cNvSpPr/>
              <p:nvPr/>
            </p:nvSpPr>
            <p:spPr>
              <a:xfrm>
                <a:off x="6916145" y="4491598"/>
                <a:ext cx="47824" cy="47944"/>
              </a:xfrm>
              <a:custGeom>
                <a:rect b="b" l="l" r="r" t="t"/>
                <a:pathLst>
                  <a:path extrusionOk="0" h="47944" w="47824">
                    <a:moveTo>
                      <a:pt x="2329" y="13138"/>
                    </a:moveTo>
                    <a:cubicBezTo>
                      <a:pt x="-3576" y="24949"/>
                      <a:pt x="1215" y="39313"/>
                      <a:pt x="13026" y="45209"/>
                    </a:cubicBezTo>
                    <a:cubicBezTo>
                      <a:pt x="24837" y="51114"/>
                      <a:pt x="39200" y="46323"/>
                      <a:pt x="45096" y="34512"/>
                    </a:cubicBezTo>
                    <a:cubicBezTo>
                      <a:pt x="51002" y="22701"/>
                      <a:pt x="46211" y="8347"/>
                      <a:pt x="34400" y="2442"/>
                    </a:cubicBezTo>
                    <a:cubicBezTo>
                      <a:pt x="34162" y="2318"/>
                      <a:pt x="33914" y="2203"/>
                      <a:pt x="33666" y="2089"/>
                    </a:cubicBezTo>
                    <a:cubicBezTo>
                      <a:pt x="21960" y="-3492"/>
                      <a:pt x="7939" y="1451"/>
                      <a:pt x="2329" y="131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64" name="Google Shape;2464;p13"/>
              <p:cNvSpPr/>
              <p:nvPr/>
            </p:nvSpPr>
            <p:spPr>
              <a:xfrm>
                <a:off x="6953535" y="4509036"/>
                <a:ext cx="3058" cy="7531"/>
              </a:xfrm>
              <a:custGeom>
                <a:rect b="b" l="l" r="r" t="t"/>
                <a:pathLst>
                  <a:path extrusionOk="0" h="7531" w="3058">
                    <a:moveTo>
                      <a:pt x="-200" y="3416"/>
                    </a:moveTo>
                    <a:cubicBezTo>
                      <a:pt x="-200" y="5511"/>
                      <a:pt x="276" y="7226"/>
                      <a:pt x="1134" y="7321"/>
                    </a:cubicBezTo>
                    <a:cubicBezTo>
                      <a:pt x="1991" y="7416"/>
                      <a:pt x="2753" y="5702"/>
                      <a:pt x="2848" y="3606"/>
                    </a:cubicBezTo>
                    <a:cubicBezTo>
                      <a:pt x="2943" y="1511"/>
                      <a:pt x="2372" y="-109"/>
                      <a:pt x="1515" y="-204"/>
                    </a:cubicBezTo>
                    <a:cubicBezTo>
                      <a:pt x="658" y="-299"/>
                      <a:pt x="-104" y="179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65" name="Google Shape;2465;p13"/>
              <p:cNvSpPr/>
              <p:nvPr/>
            </p:nvSpPr>
            <p:spPr>
              <a:xfrm>
                <a:off x="6962876" y="4500149"/>
                <a:ext cx="47822" cy="47950"/>
              </a:xfrm>
              <a:custGeom>
                <a:rect b="b" l="l" r="r" t="t"/>
                <a:pathLst>
                  <a:path extrusionOk="0" h="47950" w="47822">
                    <a:moveTo>
                      <a:pt x="2366" y="13065"/>
                    </a:moveTo>
                    <a:cubicBezTo>
                      <a:pt x="-3578" y="24857"/>
                      <a:pt x="1156" y="39230"/>
                      <a:pt x="12948" y="45173"/>
                    </a:cubicBezTo>
                    <a:cubicBezTo>
                      <a:pt x="24730" y="51127"/>
                      <a:pt x="39113" y="46383"/>
                      <a:pt x="45057" y="34601"/>
                    </a:cubicBezTo>
                    <a:cubicBezTo>
                      <a:pt x="51000" y="22809"/>
                      <a:pt x="46267" y="8426"/>
                      <a:pt x="34475" y="2482"/>
                    </a:cubicBezTo>
                    <a:cubicBezTo>
                      <a:pt x="34227" y="2359"/>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66" name="Google Shape;2466;p13"/>
              <p:cNvSpPr/>
              <p:nvPr/>
            </p:nvSpPr>
            <p:spPr>
              <a:xfrm>
                <a:off x="7000303" y="4517512"/>
                <a:ext cx="3058" cy="7532"/>
              </a:xfrm>
              <a:custGeom>
                <a:rect b="b" l="l" r="r" t="t"/>
                <a:pathLst>
                  <a:path extrusionOk="0" h="7532" w="3058">
                    <a:moveTo>
                      <a:pt x="-200" y="3416"/>
                    </a:moveTo>
                    <a:cubicBezTo>
                      <a:pt x="-200" y="5512"/>
                      <a:pt x="-200" y="7226"/>
                      <a:pt x="1134" y="7322"/>
                    </a:cubicBezTo>
                    <a:cubicBezTo>
                      <a:pt x="2467" y="7417"/>
                      <a:pt x="2753" y="5798"/>
                      <a:pt x="2848" y="3702"/>
                    </a:cubicBezTo>
                    <a:cubicBezTo>
                      <a:pt x="2943" y="1607"/>
                      <a:pt x="2372" y="-108"/>
                      <a:pt x="1515" y="-203"/>
                    </a:cubicBezTo>
                    <a:cubicBezTo>
                      <a:pt x="658" y="-298"/>
                      <a:pt x="-105"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67" name="Google Shape;2467;p13"/>
              <p:cNvSpPr/>
              <p:nvPr/>
            </p:nvSpPr>
            <p:spPr>
              <a:xfrm>
                <a:off x="7011644" y="4506245"/>
                <a:ext cx="47821" cy="47950"/>
              </a:xfrm>
              <a:custGeom>
                <a:rect b="b" l="l" r="r" t="t"/>
                <a:pathLst>
                  <a:path extrusionOk="0" h="47950" w="47821">
                    <a:moveTo>
                      <a:pt x="2366" y="13065"/>
                    </a:moveTo>
                    <a:cubicBezTo>
                      <a:pt x="-3578" y="24857"/>
                      <a:pt x="1156" y="39230"/>
                      <a:pt x="12948" y="45173"/>
                    </a:cubicBezTo>
                    <a:cubicBezTo>
                      <a:pt x="24730" y="51126"/>
                      <a:pt x="39113" y="46383"/>
                      <a:pt x="45057" y="34601"/>
                    </a:cubicBezTo>
                    <a:cubicBezTo>
                      <a:pt x="51000" y="22809"/>
                      <a:pt x="46267" y="8435"/>
                      <a:pt x="34475" y="2482"/>
                    </a:cubicBezTo>
                    <a:cubicBezTo>
                      <a:pt x="34227" y="2358"/>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68" name="Google Shape;2468;p13"/>
              <p:cNvSpPr/>
              <p:nvPr/>
            </p:nvSpPr>
            <p:spPr>
              <a:xfrm>
                <a:off x="7048975" y="4523608"/>
                <a:ext cx="3075" cy="7532"/>
              </a:xfrm>
              <a:custGeom>
                <a:rect b="b" l="l" r="r" t="t"/>
                <a:pathLst>
                  <a:path extrusionOk="0" h="7532" w="3075">
                    <a:moveTo>
                      <a:pt x="-200" y="3416"/>
                    </a:moveTo>
                    <a:cubicBezTo>
                      <a:pt x="-200" y="5512"/>
                      <a:pt x="277" y="7226"/>
                      <a:pt x="1134" y="7321"/>
                    </a:cubicBezTo>
                    <a:cubicBezTo>
                      <a:pt x="1991" y="7417"/>
                      <a:pt x="2753" y="5702"/>
                      <a:pt x="2848" y="3702"/>
                    </a:cubicBezTo>
                    <a:cubicBezTo>
                      <a:pt x="2944" y="1702"/>
                      <a:pt x="2848" y="-108"/>
                      <a:pt x="1515" y="-203"/>
                    </a:cubicBezTo>
                    <a:cubicBezTo>
                      <a:pt x="181" y="-298"/>
                      <a:pt x="-104"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69" name="Google Shape;2469;p13"/>
              <p:cNvSpPr/>
              <p:nvPr/>
            </p:nvSpPr>
            <p:spPr>
              <a:xfrm>
                <a:off x="7060925" y="4507185"/>
                <a:ext cx="47824" cy="47978"/>
              </a:xfrm>
              <a:custGeom>
                <a:rect b="b" l="l" r="r" t="t"/>
                <a:pathLst>
                  <a:path extrusionOk="0" h="47978" w="47824">
                    <a:moveTo>
                      <a:pt x="2329" y="13172"/>
                    </a:moveTo>
                    <a:cubicBezTo>
                      <a:pt x="-3577" y="24983"/>
                      <a:pt x="1215" y="39346"/>
                      <a:pt x="13026" y="45243"/>
                    </a:cubicBezTo>
                    <a:cubicBezTo>
                      <a:pt x="24837" y="51148"/>
                      <a:pt x="39200" y="46357"/>
                      <a:pt x="45096" y="34546"/>
                    </a:cubicBezTo>
                    <a:cubicBezTo>
                      <a:pt x="51002" y="22735"/>
                      <a:pt x="46211" y="8381"/>
                      <a:pt x="34400" y="2475"/>
                    </a:cubicBezTo>
                    <a:cubicBezTo>
                      <a:pt x="34162" y="2352"/>
                      <a:pt x="33914" y="2237"/>
                      <a:pt x="33666" y="2123"/>
                    </a:cubicBezTo>
                    <a:cubicBezTo>
                      <a:pt x="22008" y="-3497"/>
                      <a:pt x="8006" y="1399"/>
                      <a:pt x="2386" y="13058"/>
                    </a:cubicBezTo>
                    <a:cubicBezTo>
                      <a:pt x="2367" y="13096"/>
                      <a:pt x="2348" y="13134"/>
                      <a:pt x="2329" y="131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70" name="Google Shape;2470;p13"/>
              <p:cNvSpPr/>
              <p:nvPr/>
            </p:nvSpPr>
            <p:spPr>
              <a:xfrm>
                <a:off x="7098315" y="4524941"/>
                <a:ext cx="3074" cy="7433"/>
              </a:xfrm>
              <a:custGeom>
                <a:rect b="b" l="l" r="r" t="t"/>
                <a:pathLst>
                  <a:path extrusionOk="0" h="7433" w="3074">
                    <a:moveTo>
                      <a:pt x="-200" y="3417"/>
                    </a:moveTo>
                    <a:cubicBezTo>
                      <a:pt x="-200" y="5512"/>
                      <a:pt x="276" y="7227"/>
                      <a:pt x="1134" y="7227"/>
                    </a:cubicBezTo>
                    <a:cubicBezTo>
                      <a:pt x="1991" y="7227"/>
                      <a:pt x="2753" y="5703"/>
                      <a:pt x="2848" y="3607"/>
                    </a:cubicBezTo>
                    <a:cubicBezTo>
                      <a:pt x="2943" y="1512"/>
                      <a:pt x="2848" y="-108"/>
                      <a:pt x="1515" y="-203"/>
                    </a:cubicBezTo>
                    <a:cubicBezTo>
                      <a:pt x="181" y="-298"/>
                      <a:pt x="-105" y="1321"/>
                      <a:pt x="-200" y="34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71" name="Google Shape;2471;p13"/>
              <p:cNvSpPr/>
              <p:nvPr/>
            </p:nvSpPr>
            <p:spPr>
              <a:xfrm>
                <a:off x="7108036" y="4511483"/>
                <a:ext cx="47822" cy="47950"/>
              </a:xfrm>
              <a:custGeom>
                <a:rect b="b" l="l" r="r" t="t"/>
                <a:pathLst>
                  <a:path extrusionOk="0" h="47950" w="47822">
                    <a:moveTo>
                      <a:pt x="2366" y="13065"/>
                    </a:moveTo>
                    <a:cubicBezTo>
                      <a:pt x="-3578" y="24857"/>
                      <a:pt x="1156" y="39230"/>
                      <a:pt x="12948" y="45173"/>
                    </a:cubicBezTo>
                    <a:cubicBezTo>
                      <a:pt x="24731" y="51127"/>
                      <a:pt x="39113" y="46383"/>
                      <a:pt x="45057" y="34601"/>
                    </a:cubicBezTo>
                    <a:cubicBezTo>
                      <a:pt x="51001" y="22809"/>
                      <a:pt x="46267" y="8426"/>
                      <a:pt x="34475" y="2482"/>
                    </a:cubicBezTo>
                    <a:cubicBezTo>
                      <a:pt x="34227" y="2359"/>
                      <a:pt x="33960" y="2235"/>
                      <a:pt x="33703" y="2111"/>
                    </a:cubicBezTo>
                    <a:cubicBezTo>
                      <a:pt x="22025" y="-3490"/>
                      <a:pt x="8014" y="1406"/>
                      <a:pt x="2366" y="1306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72" name="Google Shape;2472;p13"/>
              <p:cNvSpPr/>
              <p:nvPr/>
            </p:nvSpPr>
            <p:spPr>
              <a:xfrm>
                <a:off x="7145368" y="4528846"/>
                <a:ext cx="3152" cy="7533"/>
              </a:xfrm>
              <a:custGeom>
                <a:rect b="b" l="l" r="r" t="t"/>
                <a:pathLst>
                  <a:path extrusionOk="0" h="7533" w="3152">
                    <a:moveTo>
                      <a:pt x="-200" y="3513"/>
                    </a:moveTo>
                    <a:cubicBezTo>
                      <a:pt x="-200" y="5513"/>
                      <a:pt x="372" y="7227"/>
                      <a:pt x="1229" y="7323"/>
                    </a:cubicBezTo>
                    <a:cubicBezTo>
                      <a:pt x="2087" y="7418"/>
                      <a:pt x="2848" y="5703"/>
                      <a:pt x="2944" y="3703"/>
                    </a:cubicBezTo>
                    <a:cubicBezTo>
                      <a:pt x="3039" y="1703"/>
                      <a:pt x="2372" y="-107"/>
                      <a:pt x="1610" y="-202"/>
                    </a:cubicBezTo>
                    <a:cubicBezTo>
                      <a:pt x="848" y="-297"/>
                      <a:pt x="-9" y="1036"/>
                      <a:pt x="-200" y="351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73" name="Google Shape;2473;p13"/>
              <p:cNvSpPr/>
              <p:nvPr/>
            </p:nvSpPr>
            <p:spPr>
              <a:xfrm>
                <a:off x="6678686" y="4448926"/>
                <a:ext cx="47824" cy="47944"/>
              </a:xfrm>
              <a:custGeom>
                <a:rect b="b" l="l" r="r" t="t"/>
                <a:pathLst>
                  <a:path extrusionOk="0" h="47944" w="47824">
                    <a:moveTo>
                      <a:pt x="2329" y="13138"/>
                    </a:moveTo>
                    <a:cubicBezTo>
                      <a:pt x="-3576" y="24949"/>
                      <a:pt x="1215" y="39313"/>
                      <a:pt x="13025" y="45209"/>
                    </a:cubicBezTo>
                    <a:cubicBezTo>
                      <a:pt x="24837" y="51114"/>
                      <a:pt x="39200" y="46323"/>
                      <a:pt x="45096" y="34512"/>
                    </a:cubicBezTo>
                    <a:cubicBezTo>
                      <a:pt x="51002" y="22701"/>
                      <a:pt x="46211" y="8347"/>
                      <a:pt x="34400" y="2441"/>
                    </a:cubicBezTo>
                    <a:cubicBezTo>
                      <a:pt x="34161" y="2318"/>
                      <a:pt x="33914" y="2203"/>
                      <a:pt x="33666" y="2089"/>
                    </a:cubicBezTo>
                    <a:cubicBezTo>
                      <a:pt x="21960" y="-3492"/>
                      <a:pt x="7939" y="1451"/>
                      <a:pt x="2329" y="131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74" name="Google Shape;2474;p13"/>
              <p:cNvSpPr/>
              <p:nvPr/>
            </p:nvSpPr>
            <p:spPr>
              <a:xfrm>
                <a:off x="6716077" y="4466363"/>
                <a:ext cx="3058" cy="7532"/>
              </a:xfrm>
              <a:custGeom>
                <a:rect b="b" l="l" r="r" t="t"/>
                <a:pathLst>
                  <a:path extrusionOk="0" h="7532" w="3058">
                    <a:moveTo>
                      <a:pt x="-200" y="3417"/>
                    </a:moveTo>
                    <a:cubicBezTo>
                      <a:pt x="-200" y="5512"/>
                      <a:pt x="276" y="7227"/>
                      <a:pt x="1134" y="7322"/>
                    </a:cubicBezTo>
                    <a:cubicBezTo>
                      <a:pt x="1991" y="7417"/>
                      <a:pt x="2753" y="5703"/>
                      <a:pt x="2848" y="3702"/>
                    </a:cubicBezTo>
                    <a:cubicBezTo>
                      <a:pt x="2943" y="1702"/>
                      <a:pt x="2372" y="-108"/>
                      <a:pt x="1515" y="-203"/>
                    </a:cubicBezTo>
                    <a:cubicBezTo>
                      <a:pt x="658" y="-298"/>
                      <a:pt x="-105" y="1321"/>
                      <a:pt x="-200" y="34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75" name="Google Shape;2475;p13"/>
              <p:cNvSpPr/>
              <p:nvPr/>
            </p:nvSpPr>
            <p:spPr>
              <a:xfrm>
                <a:off x="7154614" y="4516755"/>
                <a:ext cx="47821" cy="48012"/>
              </a:xfrm>
              <a:custGeom>
                <a:rect b="b" l="l" r="r" t="t"/>
                <a:pathLst>
                  <a:path extrusionOk="0" h="48012" w="47821">
                    <a:moveTo>
                      <a:pt x="2366" y="13127"/>
                    </a:moveTo>
                    <a:cubicBezTo>
                      <a:pt x="-3578" y="24919"/>
                      <a:pt x="1156" y="39292"/>
                      <a:pt x="12948" y="45236"/>
                    </a:cubicBezTo>
                    <a:cubicBezTo>
                      <a:pt x="24730" y="51189"/>
                      <a:pt x="39113" y="46445"/>
                      <a:pt x="45057" y="34663"/>
                    </a:cubicBezTo>
                    <a:cubicBezTo>
                      <a:pt x="51000" y="22871"/>
                      <a:pt x="46266" y="8489"/>
                      <a:pt x="34475" y="2545"/>
                    </a:cubicBezTo>
                    <a:cubicBezTo>
                      <a:pt x="34227" y="2421"/>
                      <a:pt x="33960" y="2297"/>
                      <a:pt x="33703" y="2173"/>
                    </a:cubicBezTo>
                    <a:cubicBezTo>
                      <a:pt x="22130" y="-3494"/>
                      <a:pt x="8147" y="1307"/>
                      <a:pt x="2490" y="12880"/>
                    </a:cubicBezTo>
                    <a:cubicBezTo>
                      <a:pt x="2442" y="12965"/>
                      <a:pt x="2404" y="13041"/>
                      <a:pt x="2366" y="131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76" name="Google Shape;2476;p13"/>
              <p:cNvSpPr/>
              <p:nvPr/>
            </p:nvSpPr>
            <p:spPr>
              <a:xfrm>
                <a:off x="7191946" y="4533800"/>
                <a:ext cx="3172" cy="7532"/>
              </a:xfrm>
              <a:custGeom>
                <a:rect b="b" l="l" r="r" t="t"/>
                <a:pathLst>
                  <a:path extrusionOk="0" h="7532" w="3172">
                    <a:moveTo>
                      <a:pt x="-200" y="3416"/>
                    </a:moveTo>
                    <a:cubicBezTo>
                      <a:pt x="-200" y="5512"/>
                      <a:pt x="-200" y="7226"/>
                      <a:pt x="1134" y="7321"/>
                    </a:cubicBezTo>
                    <a:cubicBezTo>
                      <a:pt x="2467" y="7417"/>
                      <a:pt x="2753" y="5702"/>
                      <a:pt x="2943" y="3702"/>
                    </a:cubicBezTo>
                    <a:cubicBezTo>
                      <a:pt x="3134" y="1702"/>
                      <a:pt x="2372" y="-108"/>
                      <a:pt x="1515" y="-203"/>
                    </a:cubicBezTo>
                    <a:cubicBezTo>
                      <a:pt x="658" y="-298"/>
                      <a:pt x="-104"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77" name="Google Shape;2477;p13"/>
              <p:cNvSpPr/>
              <p:nvPr/>
            </p:nvSpPr>
            <p:spPr>
              <a:xfrm>
                <a:off x="6633025" y="4435522"/>
                <a:ext cx="47820" cy="47963"/>
              </a:xfrm>
              <a:custGeom>
                <a:rect b="b" l="l" r="r" t="t"/>
                <a:pathLst>
                  <a:path extrusionOk="0" h="47963" w="47820">
                    <a:moveTo>
                      <a:pt x="4175" y="10064"/>
                    </a:moveTo>
                    <a:cubicBezTo>
                      <a:pt x="-3436" y="20856"/>
                      <a:pt x="-864" y="35772"/>
                      <a:pt x="9928" y="43383"/>
                    </a:cubicBezTo>
                    <a:cubicBezTo>
                      <a:pt x="20710" y="50993"/>
                      <a:pt x="35627" y="48421"/>
                      <a:pt x="43246" y="37629"/>
                    </a:cubicBezTo>
                    <a:cubicBezTo>
                      <a:pt x="50857" y="26847"/>
                      <a:pt x="48285" y="11931"/>
                      <a:pt x="37493" y="4311"/>
                    </a:cubicBezTo>
                    <a:cubicBezTo>
                      <a:pt x="37284" y="4159"/>
                      <a:pt x="37065" y="4016"/>
                      <a:pt x="36846" y="3873"/>
                    </a:cubicBezTo>
                    <a:cubicBezTo>
                      <a:pt x="26111" y="-3433"/>
                      <a:pt x="11490" y="-661"/>
                      <a:pt x="4175" y="1006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78" name="Google Shape;2478;p13"/>
              <p:cNvSpPr/>
              <p:nvPr/>
            </p:nvSpPr>
            <p:spPr>
              <a:xfrm>
                <a:off x="6670547" y="4455302"/>
                <a:ext cx="3197" cy="7478"/>
              </a:xfrm>
              <a:custGeom>
                <a:rect b="b" l="l" r="r" t="t"/>
                <a:pathLst>
                  <a:path extrusionOk="0" h="7478" w="3197">
                    <a:moveTo>
                      <a:pt x="-200" y="3238"/>
                    </a:moveTo>
                    <a:cubicBezTo>
                      <a:pt x="-200" y="5238"/>
                      <a:pt x="-200" y="6953"/>
                      <a:pt x="562" y="7239"/>
                    </a:cubicBezTo>
                    <a:cubicBezTo>
                      <a:pt x="1324" y="7524"/>
                      <a:pt x="2467" y="5905"/>
                      <a:pt x="2848" y="3810"/>
                    </a:cubicBezTo>
                    <a:cubicBezTo>
                      <a:pt x="3229" y="1714"/>
                      <a:pt x="2848" y="0"/>
                      <a:pt x="2086" y="-191"/>
                    </a:cubicBezTo>
                    <a:cubicBezTo>
                      <a:pt x="1324" y="-381"/>
                      <a:pt x="276" y="1143"/>
                      <a:pt x="-200" y="323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79" name="Google Shape;2479;p13"/>
              <p:cNvSpPr/>
              <p:nvPr/>
            </p:nvSpPr>
            <p:spPr>
              <a:xfrm>
                <a:off x="7200942" y="4507757"/>
                <a:ext cx="47824" cy="47978"/>
              </a:xfrm>
              <a:custGeom>
                <a:rect b="b" l="l" r="r" t="t"/>
                <a:pathLst>
                  <a:path extrusionOk="0" h="47978" w="47824">
                    <a:moveTo>
                      <a:pt x="2329" y="13172"/>
                    </a:moveTo>
                    <a:cubicBezTo>
                      <a:pt x="-3576" y="24983"/>
                      <a:pt x="1215" y="39347"/>
                      <a:pt x="13026" y="45243"/>
                    </a:cubicBezTo>
                    <a:cubicBezTo>
                      <a:pt x="24837" y="51148"/>
                      <a:pt x="39200" y="46357"/>
                      <a:pt x="45096" y="34546"/>
                    </a:cubicBezTo>
                    <a:cubicBezTo>
                      <a:pt x="51002" y="22735"/>
                      <a:pt x="46211" y="8381"/>
                      <a:pt x="34400" y="2475"/>
                    </a:cubicBezTo>
                    <a:cubicBezTo>
                      <a:pt x="34162" y="2352"/>
                      <a:pt x="33914" y="2237"/>
                      <a:pt x="33666" y="2123"/>
                    </a:cubicBezTo>
                    <a:cubicBezTo>
                      <a:pt x="22008" y="-3497"/>
                      <a:pt x="8006" y="1399"/>
                      <a:pt x="2386" y="13058"/>
                    </a:cubicBezTo>
                    <a:cubicBezTo>
                      <a:pt x="2367" y="13096"/>
                      <a:pt x="2348" y="13134"/>
                      <a:pt x="2329" y="131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80" name="Google Shape;2480;p13"/>
              <p:cNvSpPr/>
              <p:nvPr/>
            </p:nvSpPr>
            <p:spPr>
              <a:xfrm>
                <a:off x="7238332" y="4525227"/>
                <a:ext cx="3058" cy="7532"/>
              </a:xfrm>
              <a:custGeom>
                <a:rect b="b" l="l" r="r" t="t"/>
                <a:pathLst>
                  <a:path extrusionOk="0" h="7532" w="3058">
                    <a:moveTo>
                      <a:pt x="-200" y="3417"/>
                    </a:moveTo>
                    <a:cubicBezTo>
                      <a:pt x="-200" y="5512"/>
                      <a:pt x="277" y="7227"/>
                      <a:pt x="1134" y="7322"/>
                    </a:cubicBezTo>
                    <a:cubicBezTo>
                      <a:pt x="1991" y="7417"/>
                      <a:pt x="2753" y="5703"/>
                      <a:pt x="2848" y="3607"/>
                    </a:cubicBezTo>
                    <a:cubicBezTo>
                      <a:pt x="2944" y="1512"/>
                      <a:pt x="2372" y="-108"/>
                      <a:pt x="1515" y="-203"/>
                    </a:cubicBezTo>
                    <a:cubicBezTo>
                      <a:pt x="658" y="-298"/>
                      <a:pt x="-104" y="1321"/>
                      <a:pt x="-200" y="34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81" name="Google Shape;2481;p13"/>
              <p:cNvSpPr/>
              <p:nvPr/>
            </p:nvSpPr>
            <p:spPr>
              <a:xfrm>
                <a:off x="7248567" y="4510995"/>
                <a:ext cx="47824" cy="47978"/>
              </a:xfrm>
              <a:custGeom>
                <a:rect b="b" l="l" r="r" t="t"/>
                <a:pathLst>
                  <a:path extrusionOk="0" h="47978" w="47824">
                    <a:moveTo>
                      <a:pt x="2329" y="13172"/>
                    </a:moveTo>
                    <a:cubicBezTo>
                      <a:pt x="-3576" y="24983"/>
                      <a:pt x="1215" y="39347"/>
                      <a:pt x="13026" y="45243"/>
                    </a:cubicBezTo>
                    <a:cubicBezTo>
                      <a:pt x="24837" y="51148"/>
                      <a:pt x="39200" y="46357"/>
                      <a:pt x="45096" y="34546"/>
                    </a:cubicBezTo>
                    <a:cubicBezTo>
                      <a:pt x="51002" y="22735"/>
                      <a:pt x="46211" y="8381"/>
                      <a:pt x="34400" y="2475"/>
                    </a:cubicBezTo>
                    <a:cubicBezTo>
                      <a:pt x="34162" y="2352"/>
                      <a:pt x="33914" y="2237"/>
                      <a:pt x="33666" y="2123"/>
                    </a:cubicBezTo>
                    <a:cubicBezTo>
                      <a:pt x="22008" y="-3497"/>
                      <a:pt x="8006" y="1399"/>
                      <a:pt x="2386" y="13058"/>
                    </a:cubicBezTo>
                    <a:cubicBezTo>
                      <a:pt x="2367" y="13096"/>
                      <a:pt x="2348" y="13134"/>
                      <a:pt x="2329" y="131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82" name="Google Shape;2482;p13"/>
              <p:cNvSpPr/>
              <p:nvPr/>
            </p:nvSpPr>
            <p:spPr>
              <a:xfrm>
                <a:off x="7285862" y="4528466"/>
                <a:ext cx="3075" cy="7433"/>
              </a:xfrm>
              <a:custGeom>
                <a:rect b="b" l="l" r="r" t="t"/>
                <a:pathLst>
                  <a:path extrusionOk="0" h="7433" w="3075">
                    <a:moveTo>
                      <a:pt x="-200" y="3416"/>
                    </a:moveTo>
                    <a:cubicBezTo>
                      <a:pt x="-200" y="5512"/>
                      <a:pt x="277" y="7226"/>
                      <a:pt x="1134" y="7226"/>
                    </a:cubicBezTo>
                    <a:cubicBezTo>
                      <a:pt x="1991" y="7226"/>
                      <a:pt x="2753" y="5703"/>
                      <a:pt x="2848" y="3607"/>
                    </a:cubicBezTo>
                    <a:cubicBezTo>
                      <a:pt x="2944" y="1512"/>
                      <a:pt x="2848" y="-108"/>
                      <a:pt x="1515" y="-203"/>
                    </a:cubicBezTo>
                    <a:cubicBezTo>
                      <a:pt x="181" y="-298"/>
                      <a:pt x="-104" y="1416"/>
                      <a:pt x="-200" y="34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83" name="Google Shape;2483;p13"/>
              <p:cNvSpPr/>
              <p:nvPr/>
            </p:nvSpPr>
            <p:spPr>
              <a:xfrm>
                <a:off x="7350120" y="4506792"/>
                <a:ext cx="46648" cy="45259"/>
              </a:xfrm>
              <a:custGeom>
                <a:rect b="b" l="l" r="r" t="t"/>
                <a:pathLst>
                  <a:path extrusionOk="0" h="45259" w="46648">
                    <a:moveTo>
                      <a:pt x="1455" y="12422"/>
                    </a:moveTo>
                    <a:cubicBezTo>
                      <a:pt x="-3365" y="24718"/>
                      <a:pt x="2703" y="38587"/>
                      <a:pt x="15000" y="43406"/>
                    </a:cubicBezTo>
                    <a:cubicBezTo>
                      <a:pt x="26277" y="47817"/>
                      <a:pt x="39079" y="43102"/>
                      <a:pt x="44794" y="32424"/>
                    </a:cubicBezTo>
                    <a:cubicBezTo>
                      <a:pt x="49613" y="20127"/>
                      <a:pt x="43546" y="6259"/>
                      <a:pt x="31249" y="1439"/>
                    </a:cubicBezTo>
                    <a:cubicBezTo>
                      <a:pt x="19972" y="-2971"/>
                      <a:pt x="7170" y="1744"/>
                      <a:pt x="1455" y="1242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84" name="Google Shape;2484;p13"/>
              <p:cNvSpPr/>
              <p:nvPr/>
            </p:nvSpPr>
            <p:spPr>
              <a:xfrm>
                <a:off x="7386446" y="4523513"/>
                <a:ext cx="3074" cy="7532"/>
              </a:xfrm>
              <a:custGeom>
                <a:rect b="b" l="l" r="r" t="t"/>
                <a:pathLst>
                  <a:path extrusionOk="0" h="7532" w="3074">
                    <a:moveTo>
                      <a:pt x="-200" y="3417"/>
                    </a:moveTo>
                    <a:cubicBezTo>
                      <a:pt x="-200" y="5512"/>
                      <a:pt x="276" y="7227"/>
                      <a:pt x="1134" y="7322"/>
                    </a:cubicBezTo>
                    <a:cubicBezTo>
                      <a:pt x="1991" y="7417"/>
                      <a:pt x="2753" y="5703"/>
                      <a:pt x="2848" y="3607"/>
                    </a:cubicBezTo>
                    <a:cubicBezTo>
                      <a:pt x="2943" y="1512"/>
                      <a:pt x="2848" y="-108"/>
                      <a:pt x="1515" y="-203"/>
                    </a:cubicBezTo>
                    <a:cubicBezTo>
                      <a:pt x="181" y="-298"/>
                      <a:pt x="-105" y="1321"/>
                      <a:pt x="-200" y="34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85" name="Google Shape;2485;p13"/>
              <p:cNvSpPr/>
              <p:nvPr/>
            </p:nvSpPr>
            <p:spPr>
              <a:xfrm>
                <a:off x="7298859" y="4510614"/>
                <a:ext cx="47824" cy="47978"/>
              </a:xfrm>
              <a:custGeom>
                <a:rect b="b" l="l" r="r" t="t"/>
                <a:pathLst>
                  <a:path extrusionOk="0" h="47978" w="47824">
                    <a:moveTo>
                      <a:pt x="2329" y="13172"/>
                    </a:moveTo>
                    <a:cubicBezTo>
                      <a:pt x="-3576" y="24983"/>
                      <a:pt x="1215" y="39347"/>
                      <a:pt x="13026" y="45242"/>
                    </a:cubicBezTo>
                    <a:cubicBezTo>
                      <a:pt x="24837" y="51148"/>
                      <a:pt x="39200" y="46357"/>
                      <a:pt x="45096" y="34546"/>
                    </a:cubicBezTo>
                    <a:cubicBezTo>
                      <a:pt x="51002" y="22735"/>
                      <a:pt x="46211" y="8381"/>
                      <a:pt x="34400" y="2475"/>
                    </a:cubicBezTo>
                    <a:cubicBezTo>
                      <a:pt x="34162" y="2351"/>
                      <a:pt x="33914" y="2237"/>
                      <a:pt x="33666" y="2123"/>
                    </a:cubicBezTo>
                    <a:cubicBezTo>
                      <a:pt x="22008" y="-3497"/>
                      <a:pt x="8006" y="1399"/>
                      <a:pt x="2386" y="13058"/>
                    </a:cubicBezTo>
                    <a:cubicBezTo>
                      <a:pt x="2367" y="13096"/>
                      <a:pt x="2348" y="13134"/>
                      <a:pt x="2329" y="1317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86" name="Google Shape;2486;p13"/>
              <p:cNvSpPr/>
              <p:nvPr/>
            </p:nvSpPr>
            <p:spPr>
              <a:xfrm>
                <a:off x="7336249" y="4528089"/>
                <a:ext cx="3058" cy="7429"/>
              </a:xfrm>
              <a:custGeom>
                <a:rect b="b" l="l" r="r" t="t"/>
                <a:pathLst>
                  <a:path extrusionOk="0" h="7429" w="3058">
                    <a:moveTo>
                      <a:pt x="-200" y="3413"/>
                    </a:moveTo>
                    <a:cubicBezTo>
                      <a:pt x="-200" y="5508"/>
                      <a:pt x="277" y="7223"/>
                      <a:pt x="1134" y="7223"/>
                    </a:cubicBezTo>
                    <a:cubicBezTo>
                      <a:pt x="1991" y="7223"/>
                      <a:pt x="2753" y="5699"/>
                      <a:pt x="2848" y="3603"/>
                    </a:cubicBezTo>
                    <a:cubicBezTo>
                      <a:pt x="2944" y="1508"/>
                      <a:pt x="2372" y="-207"/>
                      <a:pt x="1515" y="-207"/>
                    </a:cubicBezTo>
                    <a:cubicBezTo>
                      <a:pt x="658" y="-207"/>
                      <a:pt x="-104" y="1793"/>
                      <a:pt x="-200" y="341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87" name="Google Shape;2487;p13"/>
              <p:cNvSpPr/>
              <p:nvPr/>
            </p:nvSpPr>
            <p:spPr>
              <a:xfrm>
                <a:off x="5582069" y="4975991"/>
                <a:ext cx="47631" cy="47672"/>
              </a:xfrm>
              <a:custGeom>
                <a:rect b="b" l="l" r="r" t="t"/>
                <a:pathLst>
                  <a:path extrusionOk="0" h="47672" w="47631">
                    <a:moveTo>
                      <a:pt x="47005" y="19187"/>
                    </a:moveTo>
                    <a:cubicBezTo>
                      <a:pt x="49472" y="32103"/>
                      <a:pt x="40995" y="44581"/>
                      <a:pt x="28079" y="47038"/>
                    </a:cubicBezTo>
                    <a:cubicBezTo>
                      <a:pt x="15163" y="49505"/>
                      <a:pt x="2695" y="41037"/>
                      <a:pt x="228" y="28112"/>
                    </a:cubicBezTo>
                    <a:cubicBezTo>
                      <a:pt x="-2239" y="15196"/>
                      <a:pt x="6228" y="2728"/>
                      <a:pt x="19154" y="261"/>
                    </a:cubicBezTo>
                    <a:cubicBezTo>
                      <a:pt x="19383" y="213"/>
                      <a:pt x="19621" y="175"/>
                      <a:pt x="19859" y="137"/>
                    </a:cubicBezTo>
                    <a:cubicBezTo>
                      <a:pt x="32603" y="-2054"/>
                      <a:pt x="44728" y="6452"/>
                      <a:pt x="47005"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88" name="Google Shape;2488;p13"/>
              <p:cNvSpPr/>
              <p:nvPr/>
            </p:nvSpPr>
            <p:spPr>
              <a:xfrm>
                <a:off x="5590468" y="4989464"/>
                <a:ext cx="3437" cy="7354"/>
              </a:xfrm>
              <a:custGeom>
                <a:rect b="b" l="l" r="r" t="t"/>
                <a:pathLst>
                  <a:path extrusionOk="0" h="7354" w="3437">
                    <a:moveTo>
                      <a:pt x="2983" y="3810"/>
                    </a:moveTo>
                    <a:cubicBezTo>
                      <a:pt x="2983" y="5810"/>
                      <a:pt x="1554" y="7239"/>
                      <a:pt x="697" y="7144"/>
                    </a:cubicBezTo>
                    <a:cubicBezTo>
                      <a:pt x="-161" y="7048"/>
                      <a:pt x="-446" y="5143"/>
                      <a:pt x="30" y="3143"/>
                    </a:cubicBezTo>
                    <a:cubicBezTo>
                      <a:pt x="506" y="1143"/>
                      <a:pt x="1554" y="-381"/>
                      <a:pt x="2411" y="-191"/>
                    </a:cubicBezTo>
                    <a:cubicBezTo>
                      <a:pt x="3268" y="0"/>
                      <a:pt x="3459" y="1714"/>
                      <a:pt x="298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89" name="Google Shape;2489;p13"/>
              <p:cNvSpPr/>
              <p:nvPr/>
            </p:nvSpPr>
            <p:spPr>
              <a:xfrm>
                <a:off x="5679625" y="4989231"/>
                <a:ext cx="47820" cy="47880"/>
              </a:xfrm>
              <a:custGeom>
                <a:rect b="b" l="l" r="r" t="t"/>
                <a:pathLst>
                  <a:path extrusionOk="0" h="47880" w="47820">
                    <a:moveTo>
                      <a:pt x="47176" y="19187"/>
                    </a:moveTo>
                    <a:cubicBezTo>
                      <a:pt x="49700" y="32151"/>
                      <a:pt x="41241" y="44704"/>
                      <a:pt x="28278" y="47229"/>
                    </a:cubicBezTo>
                    <a:cubicBezTo>
                      <a:pt x="15324" y="49752"/>
                      <a:pt x="2770" y="41294"/>
                      <a:pt x="246" y="28331"/>
                    </a:cubicBezTo>
                    <a:cubicBezTo>
                      <a:pt x="-2278" y="15367"/>
                      <a:pt x="6180" y="2823"/>
                      <a:pt x="19134" y="289"/>
                    </a:cubicBezTo>
                    <a:cubicBezTo>
                      <a:pt x="19429" y="232"/>
                      <a:pt x="19734" y="185"/>
                      <a:pt x="20029" y="137"/>
                    </a:cubicBezTo>
                    <a:cubicBezTo>
                      <a:pt x="32774" y="-2054"/>
                      <a:pt x="44899" y="6452"/>
                      <a:pt x="47176"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90" name="Google Shape;2490;p13"/>
              <p:cNvSpPr/>
              <p:nvPr/>
            </p:nvSpPr>
            <p:spPr>
              <a:xfrm>
                <a:off x="5688195" y="5002323"/>
                <a:ext cx="3411" cy="7354"/>
              </a:xfrm>
              <a:custGeom>
                <a:rect b="b" l="l" r="r" t="t"/>
                <a:pathLst>
                  <a:path extrusionOk="0" h="7354" w="3411">
                    <a:moveTo>
                      <a:pt x="2982" y="3810"/>
                    </a:moveTo>
                    <a:cubicBezTo>
                      <a:pt x="2506" y="5715"/>
                      <a:pt x="1554" y="7238"/>
                      <a:pt x="697" y="7143"/>
                    </a:cubicBezTo>
                    <a:cubicBezTo>
                      <a:pt x="-161" y="7048"/>
                      <a:pt x="-446" y="5143"/>
                      <a:pt x="30" y="3143"/>
                    </a:cubicBezTo>
                    <a:cubicBezTo>
                      <a:pt x="506" y="1142"/>
                      <a:pt x="1458" y="-381"/>
                      <a:pt x="2316" y="-191"/>
                    </a:cubicBezTo>
                    <a:cubicBezTo>
                      <a:pt x="3173" y="-1"/>
                      <a:pt x="3459" y="2095"/>
                      <a:pt x="2982"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91" name="Google Shape;2491;p13"/>
              <p:cNvSpPr/>
              <p:nvPr/>
            </p:nvSpPr>
            <p:spPr>
              <a:xfrm>
                <a:off x="5629619" y="4982564"/>
                <a:ext cx="47820" cy="47881"/>
              </a:xfrm>
              <a:custGeom>
                <a:rect b="b" l="l" r="r" t="t"/>
                <a:pathLst>
                  <a:path extrusionOk="0" h="47881" w="47820">
                    <a:moveTo>
                      <a:pt x="47176" y="19187"/>
                    </a:moveTo>
                    <a:cubicBezTo>
                      <a:pt x="49700" y="32151"/>
                      <a:pt x="41241" y="44704"/>
                      <a:pt x="28278" y="47229"/>
                    </a:cubicBezTo>
                    <a:cubicBezTo>
                      <a:pt x="15324" y="49753"/>
                      <a:pt x="2770" y="41295"/>
                      <a:pt x="246" y="28331"/>
                    </a:cubicBezTo>
                    <a:cubicBezTo>
                      <a:pt x="-2278" y="15367"/>
                      <a:pt x="6180" y="2823"/>
                      <a:pt x="19134" y="290"/>
                    </a:cubicBezTo>
                    <a:cubicBezTo>
                      <a:pt x="19429" y="232"/>
                      <a:pt x="19734" y="185"/>
                      <a:pt x="20029" y="137"/>
                    </a:cubicBezTo>
                    <a:cubicBezTo>
                      <a:pt x="32774" y="-2054"/>
                      <a:pt x="44899" y="6452"/>
                      <a:pt x="47176"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92" name="Google Shape;2492;p13"/>
              <p:cNvSpPr/>
              <p:nvPr/>
            </p:nvSpPr>
            <p:spPr>
              <a:xfrm>
                <a:off x="5638189" y="4996036"/>
                <a:ext cx="3411" cy="7354"/>
              </a:xfrm>
              <a:custGeom>
                <a:rect b="b" l="l" r="r" t="t"/>
                <a:pathLst>
                  <a:path extrusionOk="0" h="7354" w="3411">
                    <a:moveTo>
                      <a:pt x="2982" y="3715"/>
                    </a:moveTo>
                    <a:cubicBezTo>
                      <a:pt x="2982" y="5810"/>
                      <a:pt x="1554" y="7239"/>
                      <a:pt x="697" y="7144"/>
                    </a:cubicBezTo>
                    <a:cubicBezTo>
                      <a:pt x="-161" y="7048"/>
                      <a:pt x="-446" y="5143"/>
                      <a:pt x="30" y="3143"/>
                    </a:cubicBezTo>
                    <a:cubicBezTo>
                      <a:pt x="506" y="1143"/>
                      <a:pt x="1458" y="-381"/>
                      <a:pt x="2316" y="-191"/>
                    </a:cubicBezTo>
                    <a:cubicBezTo>
                      <a:pt x="3173" y="0"/>
                      <a:pt x="3459" y="1714"/>
                      <a:pt x="2982" y="37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93" name="Google Shape;2493;p13"/>
              <p:cNvSpPr/>
              <p:nvPr/>
            </p:nvSpPr>
            <p:spPr>
              <a:xfrm>
                <a:off x="5533702" y="4972848"/>
                <a:ext cx="47820" cy="47880"/>
              </a:xfrm>
              <a:custGeom>
                <a:rect b="b" l="l" r="r" t="t"/>
                <a:pathLst>
                  <a:path extrusionOk="0" h="47880" w="47820">
                    <a:moveTo>
                      <a:pt x="47176" y="19187"/>
                    </a:moveTo>
                    <a:cubicBezTo>
                      <a:pt x="49700" y="32150"/>
                      <a:pt x="41241" y="44704"/>
                      <a:pt x="28278" y="47228"/>
                    </a:cubicBezTo>
                    <a:cubicBezTo>
                      <a:pt x="15324" y="49753"/>
                      <a:pt x="2770" y="41294"/>
                      <a:pt x="246" y="28331"/>
                    </a:cubicBezTo>
                    <a:cubicBezTo>
                      <a:pt x="-2278" y="15377"/>
                      <a:pt x="6180" y="2823"/>
                      <a:pt x="19134" y="289"/>
                    </a:cubicBezTo>
                    <a:cubicBezTo>
                      <a:pt x="19429" y="232"/>
                      <a:pt x="19734" y="185"/>
                      <a:pt x="20029" y="137"/>
                    </a:cubicBezTo>
                    <a:cubicBezTo>
                      <a:pt x="32774" y="-2054"/>
                      <a:pt x="44899" y="6452"/>
                      <a:pt x="47176"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94" name="Google Shape;2494;p13"/>
              <p:cNvSpPr/>
              <p:nvPr/>
            </p:nvSpPr>
            <p:spPr>
              <a:xfrm>
                <a:off x="5542291" y="4986225"/>
                <a:ext cx="3392" cy="7366"/>
              </a:xfrm>
              <a:custGeom>
                <a:rect b="b" l="l" r="r" t="t"/>
                <a:pathLst>
                  <a:path extrusionOk="0" h="7366" w="3392">
                    <a:moveTo>
                      <a:pt x="2963" y="3810"/>
                    </a:moveTo>
                    <a:cubicBezTo>
                      <a:pt x="2487" y="5810"/>
                      <a:pt x="1439" y="7334"/>
                      <a:pt x="677" y="7143"/>
                    </a:cubicBezTo>
                    <a:cubicBezTo>
                      <a:pt x="-85" y="6953"/>
                      <a:pt x="-466" y="5143"/>
                      <a:pt x="10" y="3143"/>
                    </a:cubicBezTo>
                    <a:cubicBezTo>
                      <a:pt x="487" y="1143"/>
                      <a:pt x="1439" y="-381"/>
                      <a:pt x="2296" y="-191"/>
                    </a:cubicBezTo>
                    <a:cubicBezTo>
                      <a:pt x="3154" y="-1"/>
                      <a:pt x="3439" y="1714"/>
                      <a:pt x="296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95" name="Google Shape;2495;p13"/>
              <p:cNvSpPr/>
              <p:nvPr/>
            </p:nvSpPr>
            <p:spPr>
              <a:xfrm>
                <a:off x="5483595" y="4966356"/>
                <a:ext cx="47823" cy="47883"/>
              </a:xfrm>
              <a:custGeom>
                <a:rect b="b" l="l" r="r" t="t"/>
                <a:pathLst>
                  <a:path extrusionOk="0" h="47883" w="47823">
                    <a:moveTo>
                      <a:pt x="47182" y="19203"/>
                    </a:moveTo>
                    <a:cubicBezTo>
                      <a:pt x="49696" y="32166"/>
                      <a:pt x="41229" y="44710"/>
                      <a:pt x="28275" y="47235"/>
                    </a:cubicBezTo>
                    <a:cubicBezTo>
                      <a:pt x="15311" y="49749"/>
                      <a:pt x="2757" y="41282"/>
                      <a:pt x="242" y="28318"/>
                    </a:cubicBezTo>
                    <a:cubicBezTo>
                      <a:pt x="-2272" y="15354"/>
                      <a:pt x="6196" y="2810"/>
                      <a:pt x="19150" y="295"/>
                    </a:cubicBezTo>
                    <a:cubicBezTo>
                      <a:pt x="19416" y="238"/>
                      <a:pt x="19673" y="191"/>
                      <a:pt x="19940" y="153"/>
                    </a:cubicBezTo>
                    <a:cubicBezTo>
                      <a:pt x="32723" y="-2095"/>
                      <a:pt x="44905" y="6430"/>
                      <a:pt x="47182"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96" name="Google Shape;2496;p13"/>
              <p:cNvSpPr/>
              <p:nvPr/>
            </p:nvSpPr>
            <p:spPr>
              <a:xfrm>
                <a:off x="5492075" y="4979841"/>
                <a:ext cx="3464" cy="7273"/>
              </a:xfrm>
              <a:custGeom>
                <a:rect b="b" l="l" r="r" t="t"/>
                <a:pathLst>
                  <a:path extrusionOk="0" h="7273" w="3464">
                    <a:moveTo>
                      <a:pt x="3078" y="3717"/>
                    </a:moveTo>
                    <a:cubicBezTo>
                      <a:pt x="2601" y="5717"/>
                      <a:pt x="1554" y="7241"/>
                      <a:pt x="697" y="7050"/>
                    </a:cubicBezTo>
                    <a:cubicBezTo>
                      <a:pt x="-161" y="6860"/>
                      <a:pt x="-446" y="5146"/>
                      <a:pt x="30" y="3050"/>
                    </a:cubicBezTo>
                    <a:cubicBezTo>
                      <a:pt x="506" y="955"/>
                      <a:pt x="1554" y="-379"/>
                      <a:pt x="2411" y="-189"/>
                    </a:cubicBezTo>
                    <a:cubicBezTo>
                      <a:pt x="3268" y="2"/>
                      <a:pt x="3459" y="1716"/>
                      <a:pt x="3078" y="37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97" name="Google Shape;2497;p13"/>
              <p:cNvSpPr/>
              <p:nvPr/>
            </p:nvSpPr>
            <p:spPr>
              <a:xfrm>
                <a:off x="5436255" y="4961879"/>
                <a:ext cx="47823" cy="47877"/>
              </a:xfrm>
              <a:custGeom>
                <a:rect b="b" l="l" r="r" t="t"/>
                <a:pathLst>
                  <a:path extrusionOk="0" h="47877" w="47823">
                    <a:moveTo>
                      <a:pt x="47182" y="19203"/>
                    </a:moveTo>
                    <a:cubicBezTo>
                      <a:pt x="49696" y="32166"/>
                      <a:pt x="41229" y="44710"/>
                      <a:pt x="28275" y="47225"/>
                    </a:cubicBezTo>
                    <a:cubicBezTo>
                      <a:pt x="15311" y="49750"/>
                      <a:pt x="2757" y="41282"/>
                      <a:pt x="242" y="28318"/>
                    </a:cubicBezTo>
                    <a:cubicBezTo>
                      <a:pt x="-2272" y="15355"/>
                      <a:pt x="6196" y="2810"/>
                      <a:pt x="19150" y="296"/>
                    </a:cubicBezTo>
                    <a:cubicBezTo>
                      <a:pt x="19416" y="239"/>
                      <a:pt x="19673" y="191"/>
                      <a:pt x="19940" y="153"/>
                    </a:cubicBezTo>
                    <a:cubicBezTo>
                      <a:pt x="32723" y="-2095"/>
                      <a:pt x="44905" y="6430"/>
                      <a:pt x="47182"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98" name="Google Shape;2498;p13"/>
              <p:cNvSpPr/>
              <p:nvPr/>
            </p:nvSpPr>
            <p:spPr>
              <a:xfrm>
                <a:off x="5444736" y="4975270"/>
                <a:ext cx="3464" cy="7367"/>
              </a:xfrm>
              <a:custGeom>
                <a:rect b="b" l="l" r="r" t="t"/>
                <a:pathLst>
                  <a:path extrusionOk="0" h="7367" w="3464">
                    <a:moveTo>
                      <a:pt x="3078" y="3810"/>
                    </a:moveTo>
                    <a:cubicBezTo>
                      <a:pt x="2601" y="5811"/>
                      <a:pt x="1554" y="7335"/>
                      <a:pt x="697" y="7145"/>
                    </a:cubicBezTo>
                    <a:cubicBezTo>
                      <a:pt x="-161" y="6954"/>
                      <a:pt x="-446" y="5239"/>
                      <a:pt x="30" y="3144"/>
                    </a:cubicBezTo>
                    <a:cubicBezTo>
                      <a:pt x="506" y="1048"/>
                      <a:pt x="1554" y="-381"/>
                      <a:pt x="2411" y="-190"/>
                    </a:cubicBezTo>
                    <a:cubicBezTo>
                      <a:pt x="3268" y="1"/>
                      <a:pt x="3459" y="2287"/>
                      <a:pt x="307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99" name="Google Shape;2499;p13"/>
              <p:cNvSpPr/>
              <p:nvPr/>
            </p:nvSpPr>
            <p:spPr>
              <a:xfrm>
                <a:off x="5387684" y="4954560"/>
                <a:ext cx="47820" cy="47881"/>
              </a:xfrm>
              <a:custGeom>
                <a:rect b="b" l="l" r="r" t="t"/>
                <a:pathLst>
                  <a:path extrusionOk="0" h="47881" w="47820">
                    <a:moveTo>
                      <a:pt x="47175" y="19187"/>
                    </a:moveTo>
                    <a:cubicBezTo>
                      <a:pt x="49700" y="32151"/>
                      <a:pt x="41242" y="44704"/>
                      <a:pt x="28278" y="47229"/>
                    </a:cubicBezTo>
                    <a:cubicBezTo>
                      <a:pt x="15324" y="49753"/>
                      <a:pt x="2770" y="41295"/>
                      <a:pt x="246" y="28331"/>
                    </a:cubicBezTo>
                    <a:cubicBezTo>
                      <a:pt x="-2278" y="15367"/>
                      <a:pt x="6180" y="2823"/>
                      <a:pt x="19134" y="290"/>
                    </a:cubicBezTo>
                    <a:cubicBezTo>
                      <a:pt x="19429" y="232"/>
                      <a:pt x="19734" y="185"/>
                      <a:pt x="20029" y="137"/>
                    </a:cubicBezTo>
                    <a:cubicBezTo>
                      <a:pt x="32774" y="-2054"/>
                      <a:pt x="44899" y="6452"/>
                      <a:pt x="47175"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00" name="Google Shape;2500;p13"/>
              <p:cNvSpPr/>
              <p:nvPr/>
            </p:nvSpPr>
            <p:spPr>
              <a:xfrm>
                <a:off x="5395987" y="4967937"/>
                <a:ext cx="3499" cy="7366"/>
              </a:xfrm>
              <a:custGeom>
                <a:rect b="b" l="l" r="r" t="t"/>
                <a:pathLst>
                  <a:path extrusionOk="0" h="7366" w="3499">
                    <a:moveTo>
                      <a:pt x="2963" y="3810"/>
                    </a:moveTo>
                    <a:cubicBezTo>
                      <a:pt x="2963" y="5810"/>
                      <a:pt x="1439" y="7334"/>
                      <a:pt x="677" y="7144"/>
                    </a:cubicBezTo>
                    <a:cubicBezTo>
                      <a:pt x="-85" y="6953"/>
                      <a:pt x="-466" y="5144"/>
                      <a:pt x="10" y="3143"/>
                    </a:cubicBezTo>
                    <a:cubicBezTo>
                      <a:pt x="486" y="1143"/>
                      <a:pt x="1534" y="-381"/>
                      <a:pt x="2296" y="-191"/>
                    </a:cubicBezTo>
                    <a:cubicBezTo>
                      <a:pt x="3058" y="0"/>
                      <a:pt x="3725" y="1810"/>
                      <a:pt x="296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01" name="Google Shape;2501;p13"/>
              <p:cNvSpPr/>
              <p:nvPr/>
            </p:nvSpPr>
            <p:spPr>
              <a:xfrm>
                <a:off x="5339869" y="4942368"/>
                <a:ext cx="47820" cy="47880"/>
              </a:xfrm>
              <a:custGeom>
                <a:rect b="b" l="l" r="r" t="t"/>
                <a:pathLst>
                  <a:path extrusionOk="0" h="47880" w="47820">
                    <a:moveTo>
                      <a:pt x="47175" y="19187"/>
                    </a:moveTo>
                    <a:cubicBezTo>
                      <a:pt x="49700" y="32151"/>
                      <a:pt x="41242" y="44704"/>
                      <a:pt x="28278" y="47228"/>
                    </a:cubicBezTo>
                    <a:cubicBezTo>
                      <a:pt x="15324" y="49752"/>
                      <a:pt x="2770" y="41294"/>
                      <a:pt x="246" y="28331"/>
                    </a:cubicBezTo>
                    <a:cubicBezTo>
                      <a:pt x="-2278" y="15367"/>
                      <a:pt x="6180" y="2823"/>
                      <a:pt x="19134" y="289"/>
                    </a:cubicBezTo>
                    <a:cubicBezTo>
                      <a:pt x="19429" y="232"/>
                      <a:pt x="19734" y="185"/>
                      <a:pt x="20029" y="137"/>
                    </a:cubicBezTo>
                    <a:cubicBezTo>
                      <a:pt x="32774" y="-2054"/>
                      <a:pt x="44899" y="6452"/>
                      <a:pt x="47175"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02" name="Google Shape;2502;p13"/>
              <p:cNvSpPr/>
              <p:nvPr/>
            </p:nvSpPr>
            <p:spPr>
              <a:xfrm>
                <a:off x="5348343" y="4955840"/>
                <a:ext cx="3453" cy="7354"/>
              </a:xfrm>
              <a:custGeom>
                <a:rect b="b" l="l" r="r" t="t"/>
                <a:pathLst>
                  <a:path extrusionOk="0" h="7354" w="3453">
                    <a:moveTo>
                      <a:pt x="2982" y="3810"/>
                    </a:moveTo>
                    <a:cubicBezTo>
                      <a:pt x="2982" y="5810"/>
                      <a:pt x="1554" y="7238"/>
                      <a:pt x="697" y="7143"/>
                    </a:cubicBezTo>
                    <a:cubicBezTo>
                      <a:pt x="-161" y="7048"/>
                      <a:pt x="-446" y="5143"/>
                      <a:pt x="30" y="3143"/>
                    </a:cubicBezTo>
                    <a:cubicBezTo>
                      <a:pt x="506" y="1143"/>
                      <a:pt x="1458" y="-381"/>
                      <a:pt x="2316" y="-191"/>
                    </a:cubicBezTo>
                    <a:cubicBezTo>
                      <a:pt x="3173" y="-1"/>
                      <a:pt x="3554" y="1714"/>
                      <a:pt x="2982"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03" name="Google Shape;2503;p13"/>
              <p:cNvSpPr/>
              <p:nvPr/>
            </p:nvSpPr>
            <p:spPr>
              <a:xfrm>
                <a:off x="5293476" y="4933415"/>
                <a:ext cx="47823" cy="47868"/>
              </a:xfrm>
              <a:custGeom>
                <a:rect b="b" l="l" r="r" t="t"/>
                <a:pathLst>
                  <a:path extrusionOk="0" h="47868" w="47823">
                    <a:moveTo>
                      <a:pt x="47182" y="19187"/>
                    </a:moveTo>
                    <a:cubicBezTo>
                      <a:pt x="49696" y="32151"/>
                      <a:pt x="41229" y="44695"/>
                      <a:pt x="28274" y="47219"/>
                    </a:cubicBezTo>
                    <a:cubicBezTo>
                      <a:pt x="15311" y="49734"/>
                      <a:pt x="2757" y="41266"/>
                      <a:pt x="242" y="28302"/>
                    </a:cubicBezTo>
                    <a:cubicBezTo>
                      <a:pt x="-2272" y="15339"/>
                      <a:pt x="6196" y="2795"/>
                      <a:pt x="19159" y="280"/>
                    </a:cubicBezTo>
                    <a:cubicBezTo>
                      <a:pt x="19416" y="223"/>
                      <a:pt x="19674" y="175"/>
                      <a:pt x="19940" y="137"/>
                    </a:cubicBezTo>
                    <a:cubicBezTo>
                      <a:pt x="32713" y="-2053"/>
                      <a:pt x="44857" y="6443"/>
                      <a:pt x="47182"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04" name="Google Shape;2504;p13"/>
              <p:cNvSpPr/>
              <p:nvPr/>
            </p:nvSpPr>
            <p:spPr>
              <a:xfrm>
                <a:off x="5302036" y="4946887"/>
                <a:ext cx="3426" cy="7355"/>
              </a:xfrm>
              <a:custGeom>
                <a:rect b="b" l="l" r="r" t="t"/>
                <a:pathLst>
                  <a:path extrusionOk="0" h="7355" w="3426">
                    <a:moveTo>
                      <a:pt x="2998" y="3714"/>
                    </a:moveTo>
                    <a:cubicBezTo>
                      <a:pt x="2521" y="5810"/>
                      <a:pt x="1474" y="7238"/>
                      <a:pt x="712" y="7144"/>
                    </a:cubicBezTo>
                    <a:cubicBezTo>
                      <a:pt x="-50" y="7048"/>
                      <a:pt x="-431" y="5143"/>
                      <a:pt x="-50" y="3143"/>
                    </a:cubicBezTo>
                    <a:cubicBezTo>
                      <a:pt x="331" y="1143"/>
                      <a:pt x="1474" y="-381"/>
                      <a:pt x="2331" y="-191"/>
                    </a:cubicBezTo>
                    <a:cubicBezTo>
                      <a:pt x="3188" y="0"/>
                      <a:pt x="3474" y="2095"/>
                      <a:pt x="2998" y="371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05" name="Google Shape;2505;p13"/>
              <p:cNvSpPr/>
              <p:nvPr/>
            </p:nvSpPr>
            <p:spPr>
              <a:xfrm>
                <a:off x="5723720" y="4989692"/>
                <a:ext cx="47823" cy="47877"/>
              </a:xfrm>
              <a:custGeom>
                <a:rect b="b" l="l" r="r" t="t"/>
                <a:pathLst>
                  <a:path extrusionOk="0" h="47877" w="47823">
                    <a:moveTo>
                      <a:pt x="47181" y="19203"/>
                    </a:moveTo>
                    <a:cubicBezTo>
                      <a:pt x="49696" y="32166"/>
                      <a:pt x="41228" y="44711"/>
                      <a:pt x="28274" y="47225"/>
                    </a:cubicBezTo>
                    <a:cubicBezTo>
                      <a:pt x="15311" y="49750"/>
                      <a:pt x="2757" y="41281"/>
                      <a:pt x="242" y="28318"/>
                    </a:cubicBezTo>
                    <a:cubicBezTo>
                      <a:pt x="-2272" y="15355"/>
                      <a:pt x="6196" y="2810"/>
                      <a:pt x="19149" y="296"/>
                    </a:cubicBezTo>
                    <a:cubicBezTo>
                      <a:pt x="19416" y="239"/>
                      <a:pt x="19673" y="191"/>
                      <a:pt x="19940" y="153"/>
                    </a:cubicBezTo>
                    <a:cubicBezTo>
                      <a:pt x="32723" y="-2095"/>
                      <a:pt x="44905" y="6430"/>
                      <a:pt x="47181"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06" name="Google Shape;2506;p13"/>
              <p:cNvSpPr/>
              <p:nvPr/>
            </p:nvSpPr>
            <p:spPr>
              <a:xfrm>
                <a:off x="5732200" y="5003084"/>
                <a:ext cx="3464" cy="7366"/>
              </a:xfrm>
              <a:custGeom>
                <a:rect b="b" l="l" r="r" t="t"/>
                <a:pathLst>
                  <a:path extrusionOk="0" h="7366" w="3464">
                    <a:moveTo>
                      <a:pt x="3078" y="3810"/>
                    </a:moveTo>
                    <a:cubicBezTo>
                      <a:pt x="2602" y="5810"/>
                      <a:pt x="1554" y="7334"/>
                      <a:pt x="697" y="7144"/>
                    </a:cubicBezTo>
                    <a:cubicBezTo>
                      <a:pt x="-161" y="6953"/>
                      <a:pt x="-446" y="5143"/>
                      <a:pt x="30" y="3143"/>
                    </a:cubicBezTo>
                    <a:cubicBezTo>
                      <a:pt x="506" y="1143"/>
                      <a:pt x="1554" y="-381"/>
                      <a:pt x="2411" y="-191"/>
                    </a:cubicBezTo>
                    <a:cubicBezTo>
                      <a:pt x="3268" y="0"/>
                      <a:pt x="3459" y="1810"/>
                      <a:pt x="307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07" name="Google Shape;2507;p13"/>
              <p:cNvSpPr/>
              <p:nvPr/>
            </p:nvSpPr>
            <p:spPr>
              <a:xfrm>
                <a:off x="5247000" y="4925604"/>
                <a:ext cx="47820" cy="47880"/>
              </a:xfrm>
              <a:custGeom>
                <a:rect b="b" l="l" r="r" t="t"/>
                <a:pathLst>
                  <a:path extrusionOk="0" h="47880" w="47820">
                    <a:moveTo>
                      <a:pt x="47175" y="19187"/>
                    </a:moveTo>
                    <a:cubicBezTo>
                      <a:pt x="49700" y="32151"/>
                      <a:pt x="41242" y="44704"/>
                      <a:pt x="28278" y="47229"/>
                    </a:cubicBezTo>
                    <a:cubicBezTo>
                      <a:pt x="15324" y="49752"/>
                      <a:pt x="2770" y="41294"/>
                      <a:pt x="246" y="28331"/>
                    </a:cubicBezTo>
                    <a:cubicBezTo>
                      <a:pt x="-2278" y="15367"/>
                      <a:pt x="6180" y="2823"/>
                      <a:pt x="19134" y="289"/>
                    </a:cubicBezTo>
                    <a:cubicBezTo>
                      <a:pt x="19429" y="232"/>
                      <a:pt x="19734" y="185"/>
                      <a:pt x="20029" y="137"/>
                    </a:cubicBezTo>
                    <a:cubicBezTo>
                      <a:pt x="32774" y="-2054"/>
                      <a:pt x="44899" y="6452"/>
                      <a:pt x="47175"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08" name="Google Shape;2508;p13"/>
              <p:cNvSpPr/>
              <p:nvPr/>
            </p:nvSpPr>
            <p:spPr>
              <a:xfrm>
                <a:off x="5255855" y="4938981"/>
                <a:ext cx="3392" cy="7366"/>
              </a:xfrm>
              <a:custGeom>
                <a:rect b="b" l="l" r="r" t="t"/>
                <a:pathLst>
                  <a:path extrusionOk="0" h="7366" w="3392">
                    <a:moveTo>
                      <a:pt x="2983" y="3810"/>
                    </a:moveTo>
                    <a:cubicBezTo>
                      <a:pt x="2983" y="5810"/>
                      <a:pt x="1554" y="7334"/>
                      <a:pt x="696" y="7144"/>
                    </a:cubicBezTo>
                    <a:cubicBezTo>
                      <a:pt x="-161" y="6953"/>
                      <a:pt x="-447" y="5143"/>
                      <a:pt x="30" y="3143"/>
                    </a:cubicBezTo>
                    <a:cubicBezTo>
                      <a:pt x="506" y="1143"/>
                      <a:pt x="1554" y="-381"/>
                      <a:pt x="2316" y="-191"/>
                    </a:cubicBezTo>
                    <a:cubicBezTo>
                      <a:pt x="3078" y="0"/>
                      <a:pt x="3459" y="1810"/>
                      <a:pt x="298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09" name="Google Shape;2509;p13"/>
              <p:cNvSpPr/>
              <p:nvPr/>
            </p:nvSpPr>
            <p:spPr>
              <a:xfrm>
                <a:off x="5771942" y="4989109"/>
                <a:ext cx="47638" cy="47735"/>
              </a:xfrm>
              <a:custGeom>
                <a:rect b="b" l="l" r="r" t="t"/>
                <a:pathLst>
                  <a:path extrusionOk="0" h="47735" w="47638">
                    <a:moveTo>
                      <a:pt x="46108" y="15880"/>
                    </a:moveTo>
                    <a:cubicBezTo>
                      <a:pt x="50432" y="28301"/>
                      <a:pt x="43870" y="41874"/>
                      <a:pt x="31449" y="46198"/>
                    </a:cubicBezTo>
                    <a:cubicBezTo>
                      <a:pt x="19028" y="50523"/>
                      <a:pt x="5455" y="43960"/>
                      <a:pt x="1131" y="31539"/>
                    </a:cubicBezTo>
                    <a:cubicBezTo>
                      <a:pt x="-3193" y="19118"/>
                      <a:pt x="3369" y="5545"/>
                      <a:pt x="15790" y="1221"/>
                    </a:cubicBezTo>
                    <a:cubicBezTo>
                      <a:pt x="15990" y="1154"/>
                      <a:pt x="16190" y="1088"/>
                      <a:pt x="16390" y="1021"/>
                    </a:cubicBezTo>
                    <a:cubicBezTo>
                      <a:pt x="28658" y="-3103"/>
                      <a:pt x="41945" y="3498"/>
                      <a:pt x="46070" y="15756"/>
                    </a:cubicBezTo>
                    <a:cubicBezTo>
                      <a:pt x="46079" y="15804"/>
                      <a:pt x="46098" y="15842"/>
                      <a:pt x="46108" y="1588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10" name="Google Shape;2510;p13"/>
              <p:cNvSpPr/>
              <p:nvPr/>
            </p:nvSpPr>
            <p:spPr>
              <a:xfrm>
                <a:off x="5779185" y="5004716"/>
                <a:ext cx="3096" cy="7436"/>
              </a:xfrm>
              <a:custGeom>
                <a:rect b="b" l="l" r="r" t="t"/>
                <a:pathLst>
                  <a:path extrusionOk="0" h="7436" w="3096">
                    <a:moveTo>
                      <a:pt x="2860" y="3607"/>
                    </a:moveTo>
                    <a:cubicBezTo>
                      <a:pt x="2860" y="5607"/>
                      <a:pt x="1908" y="7322"/>
                      <a:pt x="1051" y="7226"/>
                    </a:cubicBezTo>
                    <a:cubicBezTo>
                      <a:pt x="193" y="7131"/>
                      <a:pt x="-283" y="5512"/>
                      <a:pt x="-188" y="3417"/>
                    </a:cubicBezTo>
                    <a:cubicBezTo>
                      <a:pt x="-92" y="1321"/>
                      <a:pt x="765" y="-298"/>
                      <a:pt x="1622" y="-203"/>
                    </a:cubicBezTo>
                    <a:cubicBezTo>
                      <a:pt x="2479" y="-108"/>
                      <a:pt x="3051" y="1416"/>
                      <a:pt x="2860" y="360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11" name="Google Shape;2511;p13"/>
              <p:cNvSpPr/>
              <p:nvPr/>
            </p:nvSpPr>
            <p:spPr>
              <a:xfrm>
                <a:off x="5205084" y="4904713"/>
                <a:ext cx="47823" cy="47893"/>
              </a:xfrm>
              <a:custGeom>
                <a:rect b="b" l="l" r="r" t="t"/>
                <a:pathLst>
                  <a:path extrusionOk="0" h="47893" w="47823">
                    <a:moveTo>
                      <a:pt x="47182" y="19218"/>
                    </a:moveTo>
                    <a:cubicBezTo>
                      <a:pt x="49696" y="32182"/>
                      <a:pt x="41229" y="44726"/>
                      <a:pt x="28274" y="47241"/>
                    </a:cubicBezTo>
                    <a:cubicBezTo>
                      <a:pt x="15311" y="49765"/>
                      <a:pt x="2757" y="41297"/>
                      <a:pt x="242" y="28334"/>
                    </a:cubicBezTo>
                    <a:cubicBezTo>
                      <a:pt x="-2272" y="15370"/>
                      <a:pt x="6196" y="2826"/>
                      <a:pt x="19159" y="311"/>
                    </a:cubicBezTo>
                    <a:cubicBezTo>
                      <a:pt x="19416" y="255"/>
                      <a:pt x="19674" y="207"/>
                      <a:pt x="19940" y="168"/>
                    </a:cubicBezTo>
                    <a:cubicBezTo>
                      <a:pt x="32675" y="-2127"/>
                      <a:pt x="44857" y="6341"/>
                      <a:pt x="47153" y="19075"/>
                    </a:cubicBezTo>
                    <a:cubicBezTo>
                      <a:pt x="47163" y="19123"/>
                      <a:pt x="47172" y="19171"/>
                      <a:pt x="47182" y="192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12" name="Google Shape;2512;p13"/>
              <p:cNvSpPr/>
              <p:nvPr/>
            </p:nvSpPr>
            <p:spPr>
              <a:xfrm>
                <a:off x="5213564" y="4918133"/>
                <a:ext cx="3506" cy="7355"/>
              </a:xfrm>
              <a:custGeom>
                <a:rect b="b" l="l" r="r" t="t"/>
                <a:pathLst>
                  <a:path extrusionOk="0" h="7355" w="3506">
                    <a:moveTo>
                      <a:pt x="3078" y="3798"/>
                    </a:moveTo>
                    <a:cubicBezTo>
                      <a:pt x="2602" y="5799"/>
                      <a:pt x="1554" y="7323"/>
                      <a:pt x="696" y="7132"/>
                    </a:cubicBezTo>
                    <a:cubicBezTo>
                      <a:pt x="-161" y="6942"/>
                      <a:pt x="-447" y="5227"/>
                      <a:pt x="30" y="3132"/>
                    </a:cubicBezTo>
                    <a:cubicBezTo>
                      <a:pt x="506" y="1036"/>
                      <a:pt x="1554" y="-297"/>
                      <a:pt x="2411" y="-202"/>
                    </a:cubicBezTo>
                    <a:cubicBezTo>
                      <a:pt x="3268" y="-107"/>
                      <a:pt x="3554" y="2274"/>
                      <a:pt x="3078" y="379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13" name="Google Shape;2513;p13"/>
              <p:cNvSpPr/>
              <p:nvPr/>
            </p:nvSpPr>
            <p:spPr>
              <a:xfrm>
                <a:off x="5158411" y="4894902"/>
                <a:ext cx="47823" cy="47899"/>
              </a:xfrm>
              <a:custGeom>
                <a:rect b="b" l="l" r="r" t="t"/>
                <a:pathLst>
                  <a:path extrusionOk="0" h="47899" w="47823">
                    <a:moveTo>
                      <a:pt x="47182" y="19219"/>
                    </a:moveTo>
                    <a:cubicBezTo>
                      <a:pt x="49696" y="32182"/>
                      <a:pt x="41229" y="44726"/>
                      <a:pt x="28274" y="47251"/>
                    </a:cubicBezTo>
                    <a:cubicBezTo>
                      <a:pt x="15311" y="49765"/>
                      <a:pt x="2757" y="41298"/>
                      <a:pt x="242" y="28334"/>
                    </a:cubicBezTo>
                    <a:cubicBezTo>
                      <a:pt x="-2272" y="15370"/>
                      <a:pt x="6196" y="2826"/>
                      <a:pt x="19150" y="311"/>
                    </a:cubicBezTo>
                    <a:cubicBezTo>
                      <a:pt x="19416" y="254"/>
                      <a:pt x="19673" y="206"/>
                      <a:pt x="19940" y="169"/>
                    </a:cubicBezTo>
                    <a:cubicBezTo>
                      <a:pt x="32675" y="-2127"/>
                      <a:pt x="44857" y="6340"/>
                      <a:pt x="47153" y="19076"/>
                    </a:cubicBezTo>
                    <a:cubicBezTo>
                      <a:pt x="47163" y="19123"/>
                      <a:pt x="47172" y="19171"/>
                      <a:pt x="47182" y="192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14" name="Google Shape;2514;p13"/>
              <p:cNvSpPr/>
              <p:nvPr/>
            </p:nvSpPr>
            <p:spPr>
              <a:xfrm>
                <a:off x="5167273" y="4908406"/>
                <a:ext cx="3295" cy="7271"/>
              </a:xfrm>
              <a:custGeom>
                <a:rect b="b" l="l" r="r" t="t"/>
                <a:pathLst>
                  <a:path extrusionOk="0" h="7271" w="3295">
                    <a:moveTo>
                      <a:pt x="3078" y="3715"/>
                    </a:moveTo>
                    <a:cubicBezTo>
                      <a:pt x="2601" y="5715"/>
                      <a:pt x="1554" y="7239"/>
                      <a:pt x="697" y="7048"/>
                    </a:cubicBezTo>
                    <a:cubicBezTo>
                      <a:pt x="-161" y="6858"/>
                      <a:pt x="-446" y="5144"/>
                      <a:pt x="30" y="3143"/>
                    </a:cubicBezTo>
                    <a:cubicBezTo>
                      <a:pt x="506" y="1143"/>
                      <a:pt x="1554" y="-381"/>
                      <a:pt x="2411" y="-191"/>
                    </a:cubicBezTo>
                    <a:cubicBezTo>
                      <a:pt x="3268" y="0"/>
                      <a:pt x="3078" y="1714"/>
                      <a:pt x="3078" y="371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15" name="Google Shape;2515;p13"/>
              <p:cNvSpPr/>
              <p:nvPr/>
            </p:nvSpPr>
            <p:spPr>
              <a:xfrm>
                <a:off x="5062882" y="4863104"/>
                <a:ext cx="47820" cy="47896"/>
              </a:xfrm>
              <a:custGeom>
                <a:rect b="b" l="l" r="r" t="t"/>
                <a:pathLst>
                  <a:path extrusionOk="0" h="47896" w="47820">
                    <a:moveTo>
                      <a:pt x="47176" y="19203"/>
                    </a:moveTo>
                    <a:cubicBezTo>
                      <a:pt x="49700" y="32167"/>
                      <a:pt x="41241" y="44721"/>
                      <a:pt x="28278" y="47244"/>
                    </a:cubicBezTo>
                    <a:cubicBezTo>
                      <a:pt x="15324" y="49769"/>
                      <a:pt x="2770" y="41310"/>
                      <a:pt x="246" y="28347"/>
                    </a:cubicBezTo>
                    <a:cubicBezTo>
                      <a:pt x="-2278" y="15384"/>
                      <a:pt x="6180" y="2839"/>
                      <a:pt x="19134" y="305"/>
                    </a:cubicBezTo>
                    <a:cubicBezTo>
                      <a:pt x="19429" y="248"/>
                      <a:pt x="19734" y="201"/>
                      <a:pt x="20029" y="153"/>
                    </a:cubicBezTo>
                    <a:cubicBezTo>
                      <a:pt x="32774" y="-2095"/>
                      <a:pt x="44928" y="6421"/>
                      <a:pt x="47166" y="19165"/>
                    </a:cubicBezTo>
                    <a:cubicBezTo>
                      <a:pt x="47176" y="19175"/>
                      <a:pt x="47176" y="19194"/>
                      <a:pt x="47176"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16" name="Google Shape;2516;p13"/>
              <p:cNvSpPr/>
              <p:nvPr/>
            </p:nvSpPr>
            <p:spPr>
              <a:xfrm>
                <a:off x="5071451" y="4876319"/>
                <a:ext cx="3476" cy="7354"/>
              </a:xfrm>
              <a:custGeom>
                <a:rect b="b" l="l" r="r" t="t"/>
                <a:pathLst>
                  <a:path extrusionOk="0" h="7354" w="3476">
                    <a:moveTo>
                      <a:pt x="2982" y="3798"/>
                    </a:moveTo>
                    <a:cubicBezTo>
                      <a:pt x="2982" y="5798"/>
                      <a:pt x="1554" y="7322"/>
                      <a:pt x="697" y="7131"/>
                    </a:cubicBezTo>
                    <a:cubicBezTo>
                      <a:pt x="-161" y="6941"/>
                      <a:pt x="-446" y="5131"/>
                      <a:pt x="30" y="3227"/>
                    </a:cubicBezTo>
                    <a:cubicBezTo>
                      <a:pt x="506" y="1321"/>
                      <a:pt x="1554" y="-298"/>
                      <a:pt x="2316" y="-203"/>
                    </a:cubicBezTo>
                    <a:cubicBezTo>
                      <a:pt x="3078" y="-108"/>
                      <a:pt x="3649" y="1798"/>
                      <a:pt x="2982" y="379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17" name="Google Shape;2517;p13"/>
              <p:cNvSpPr/>
              <p:nvPr/>
            </p:nvSpPr>
            <p:spPr>
              <a:xfrm>
                <a:off x="5110030" y="4880932"/>
                <a:ext cx="47820" cy="47880"/>
              </a:xfrm>
              <a:custGeom>
                <a:rect b="b" l="l" r="r" t="t"/>
                <a:pathLst>
                  <a:path extrusionOk="0" h="47880" w="47820">
                    <a:moveTo>
                      <a:pt x="47176" y="19187"/>
                    </a:moveTo>
                    <a:cubicBezTo>
                      <a:pt x="49700" y="32151"/>
                      <a:pt x="41241" y="44704"/>
                      <a:pt x="28278" y="47229"/>
                    </a:cubicBezTo>
                    <a:cubicBezTo>
                      <a:pt x="15324" y="49752"/>
                      <a:pt x="2770" y="41294"/>
                      <a:pt x="246" y="28331"/>
                    </a:cubicBezTo>
                    <a:cubicBezTo>
                      <a:pt x="-2278" y="15367"/>
                      <a:pt x="6180" y="2823"/>
                      <a:pt x="19134" y="289"/>
                    </a:cubicBezTo>
                    <a:cubicBezTo>
                      <a:pt x="19429" y="232"/>
                      <a:pt x="19734" y="185"/>
                      <a:pt x="20029" y="137"/>
                    </a:cubicBezTo>
                    <a:cubicBezTo>
                      <a:pt x="32774" y="-2054"/>
                      <a:pt x="44899" y="6452"/>
                      <a:pt x="47176"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18" name="Google Shape;2518;p13"/>
              <p:cNvSpPr/>
              <p:nvPr/>
            </p:nvSpPr>
            <p:spPr>
              <a:xfrm>
                <a:off x="5118619" y="4894308"/>
                <a:ext cx="3392" cy="7367"/>
              </a:xfrm>
              <a:custGeom>
                <a:rect b="b" l="l" r="r" t="t"/>
                <a:pathLst>
                  <a:path extrusionOk="0" h="7367" w="3392">
                    <a:moveTo>
                      <a:pt x="2963" y="3810"/>
                    </a:moveTo>
                    <a:cubicBezTo>
                      <a:pt x="2963" y="5811"/>
                      <a:pt x="1439" y="7335"/>
                      <a:pt x="677" y="7145"/>
                    </a:cubicBezTo>
                    <a:cubicBezTo>
                      <a:pt x="-85" y="6954"/>
                      <a:pt x="-466" y="5239"/>
                      <a:pt x="10" y="3144"/>
                    </a:cubicBezTo>
                    <a:cubicBezTo>
                      <a:pt x="487" y="1048"/>
                      <a:pt x="1439" y="-381"/>
                      <a:pt x="2296" y="-190"/>
                    </a:cubicBezTo>
                    <a:cubicBezTo>
                      <a:pt x="3154" y="1"/>
                      <a:pt x="3439" y="1811"/>
                      <a:pt x="296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19" name="Google Shape;2519;p13"/>
              <p:cNvSpPr/>
              <p:nvPr/>
            </p:nvSpPr>
            <p:spPr>
              <a:xfrm>
                <a:off x="5012685" y="4849404"/>
                <a:ext cx="47820" cy="47880"/>
              </a:xfrm>
              <a:custGeom>
                <a:rect b="b" l="l" r="r" t="t"/>
                <a:pathLst>
                  <a:path extrusionOk="0" h="47880" w="47820">
                    <a:moveTo>
                      <a:pt x="47175" y="19187"/>
                    </a:moveTo>
                    <a:cubicBezTo>
                      <a:pt x="49700" y="32151"/>
                      <a:pt x="41241" y="44704"/>
                      <a:pt x="28278" y="47229"/>
                    </a:cubicBezTo>
                    <a:cubicBezTo>
                      <a:pt x="15324" y="49752"/>
                      <a:pt x="2770" y="41294"/>
                      <a:pt x="246" y="28331"/>
                    </a:cubicBezTo>
                    <a:cubicBezTo>
                      <a:pt x="-2278" y="15367"/>
                      <a:pt x="6180" y="2823"/>
                      <a:pt x="19134" y="289"/>
                    </a:cubicBezTo>
                    <a:cubicBezTo>
                      <a:pt x="19429" y="232"/>
                      <a:pt x="19734" y="185"/>
                      <a:pt x="20029" y="137"/>
                    </a:cubicBezTo>
                    <a:cubicBezTo>
                      <a:pt x="32774" y="-2054"/>
                      <a:pt x="44899" y="6452"/>
                      <a:pt x="47175"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20" name="Google Shape;2520;p13"/>
              <p:cNvSpPr/>
              <p:nvPr/>
            </p:nvSpPr>
            <p:spPr>
              <a:xfrm>
                <a:off x="5021254" y="4862781"/>
                <a:ext cx="3392" cy="7366"/>
              </a:xfrm>
              <a:custGeom>
                <a:rect b="b" l="l" r="r" t="t"/>
                <a:pathLst>
                  <a:path extrusionOk="0" h="7366" w="3392">
                    <a:moveTo>
                      <a:pt x="2983" y="3810"/>
                    </a:moveTo>
                    <a:cubicBezTo>
                      <a:pt x="2983" y="5810"/>
                      <a:pt x="1554" y="7334"/>
                      <a:pt x="696" y="7144"/>
                    </a:cubicBezTo>
                    <a:cubicBezTo>
                      <a:pt x="-161" y="6953"/>
                      <a:pt x="-446" y="5143"/>
                      <a:pt x="30" y="3143"/>
                    </a:cubicBezTo>
                    <a:cubicBezTo>
                      <a:pt x="506" y="1143"/>
                      <a:pt x="1554" y="-381"/>
                      <a:pt x="2316" y="-191"/>
                    </a:cubicBezTo>
                    <a:cubicBezTo>
                      <a:pt x="3078" y="0"/>
                      <a:pt x="3459" y="1714"/>
                      <a:pt x="2983"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21" name="Google Shape;2521;p13"/>
              <p:cNvSpPr/>
              <p:nvPr/>
            </p:nvSpPr>
            <p:spPr>
              <a:xfrm>
                <a:off x="4965135" y="4835005"/>
                <a:ext cx="47631" cy="47688"/>
              </a:xfrm>
              <a:custGeom>
                <a:rect b="b" l="l" r="r" t="t"/>
                <a:pathLst>
                  <a:path extrusionOk="0" h="47688" w="47631">
                    <a:moveTo>
                      <a:pt x="47005" y="19203"/>
                    </a:moveTo>
                    <a:cubicBezTo>
                      <a:pt x="49472" y="32119"/>
                      <a:pt x="40995" y="44597"/>
                      <a:pt x="28079" y="47054"/>
                    </a:cubicBezTo>
                    <a:cubicBezTo>
                      <a:pt x="15163" y="49521"/>
                      <a:pt x="2695" y="41053"/>
                      <a:pt x="228" y="28128"/>
                    </a:cubicBezTo>
                    <a:cubicBezTo>
                      <a:pt x="-2239" y="15212"/>
                      <a:pt x="6228" y="2744"/>
                      <a:pt x="19154" y="277"/>
                    </a:cubicBezTo>
                    <a:cubicBezTo>
                      <a:pt x="19382" y="229"/>
                      <a:pt x="19620" y="191"/>
                      <a:pt x="19859" y="153"/>
                    </a:cubicBezTo>
                    <a:cubicBezTo>
                      <a:pt x="32603" y="-2095"/>
                      <a:pt x="44757" y="6421"/>
                      <a:pt x="46995" y="19165"/>
                    </a:cubicBezTo>
                    <a:cubicBezTo>
                      <a:pt x="47005" y="19174"/>
                      <a:pt x="47005" y="19194"/>
                      <a:pt x="47005"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22" name="Google Shape;2522;p13"/>
              <p:cNvSpPr/>
              <p:nvPr/>
            </p:nvSpPr>
            <p:spPr>
              <a:xfrm>
                <a:off x="4973534" y="4848398"/>
                <a:ext cx="3464" cy="7366"/>
              </a:xfrm>
              <a:custGeom>
                <a:rect b="b" l="l" r="r" t="t"/>
                <a:pathLst>
                  <a:path extrusionOk="0" h="7366" w="3464">
                    <a:moveTo>
                      <a:pt x="3078" y="3810"/>
                    </a:moveTo>
                    <a:cubicBezTo>
                      <a:pt x="3078" y="5810"/>
                      <a:pt x="1554" y="7334"/>
                      <a:pt x="697" y="7144"/>
                    </a:cubicBezTo>
                    <a:cubicBezTo>
                      <a:pt x="-161" y="6953"/>
                      <a:pt x="-447" y="5143"/>
                      <a:pt x="30" y="3143"/>
                    </a:cubicBezTo>
                    <a:cubicBezTo>
                      <a:pt x="506" y="1143"/>
                      <a:pt x="1554" y="-381"/>
                      <a:pt x="2411" y="-191"/>
                    </a:cubicBezTo>
                    <a:cubicBezTo>
                      <a:pt x="3268" y="0"/>
                      <a:pt x="3459" y="1810"/>
                      <a:pt x="307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23" name="Google Shape;2523;p13"/>
              <p:cNvSpPr/>
              <p:nvPr/>
            </p:nvSpPr>
            <p:spPr>
              <a:xfrm>
                <a:off x="4916476" y="4823306"/>
                <a:ext cx="47823" cy="47868"/>
              </a:xfrm>
              <a:custGeom>
                <a:rect b="b" l="l" r="r" t="t"/>
                <a:pathLst>
                  <a:path extrusionOk="0" h="47868" w="47823">
                    <a:moveTo>
                      <a:pt x="47182" y="19187"/>
                    </a:moveTo>
                    <a:cubicBezTo>
                      <a:pt x="49696" y="32151"/>
                      <a:pt x="41229" y="44695"/>
                      <a:pt x="28275" y="47219"/>
                    </a:cubicBezTo>
                    <a:cubicBezTo>
                      <a:pt x="15311" y="49734"/>
                      <a:pt x="2757" y="41266"/>
                      <a:pt x="242" y="28302"/>
                    </a:cubicBezTo>
                    <a:cubicBezTo>
                      <a:pt x="-2272" y="15339"/>
                      <a:pt x="6196" y="2795"/>
                      <a:pt x="19150" y="280"/>
                    </a:cubicBezTo>
                    <a:cubicBezTo>
                      <a:pt x="19416" y="223"/>
                      <a:pt x="19674" y="175"/>
                      <a:pt x="19940" y="137"/>
                    </a:cubicBezTo>
                    <a:cubicBezTo>
                      <a:pt x="32704" y="-2053"/>
                      <a:pt x="44858" y="6443"/>
                      <a:pt x="47182" y="19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24" name="Google Shape;2524;p13"/>
              <p:cNvSpPr/>
              <p:nvPr/>
            </p:nvSpPr>
            <p:spPr>
              <a:xfrm>
                <a:off x="4924957" y="4836778"/>
                <a:ext cx="3506" cy="7366"/>
              </a:xfrm>
              <a:custGeom>
                <a:rect b="b" l="l" r="r" t="t"/>
                <a:pathLst>
                  <a:path extrusionOk="0" h="7366" w="3506">
                    <a:moveTo>
                      <a:pt x="3078" y="3810"/>
                    </a:moveTo>
                    <a:cubicBezTo>
                      <a:pt x="2601" y="5810"/>
                      <a:pt x="1554" y="7334"/>
                      <a:pt x="696" y="7143"/>
                    </a:cubicBezTo>
                    <a:cubicBezTo>
                      <a:pt x="-161" y="6953"/>
                      <a:pt x="-446" y="5143"/>
                      <a:pt x="30" y="3143"/>
                    </a:cubicBezTo>
                    <a:cubicBezTo>
                      <a:pt x="506" y="1143"/>
                      <a:pt x="1554" y="-381"/>
                      <a:pt x="2411" y="-191"/>
                    </a:cubicBezTo>
                    <a:cubicBezTo>
                      <a:pt x="3268" y="-1"/>
                      <a:pt x="3554" y="1714"/>
                      <a:pt x="307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25" name="Google Shape;2525;p13"/>
              <p:cNvSpPr/>
              <p:nvPr/>
            </p:nvSpPr>
            <p:spPr>
              <a:xfrm>
                <a:off x="4868953" y="4808335"/>
                <a:ext cx="47820" cy="47896"/>
              </a:xfrm>
              <a:custGeom>
                <a:rect b="b" l="l" r="r" t="t"/>
                <a:pathLst>
                  <a:path extrusionOk="0" h="47896" w="47820">
                    <a:moveTo>
                      <a:pt x="47176" y="19203"/>
                    </a:moveTo>
                    <a:cubicBezTo>
                      <a:pt x="49700" y="32167"/>
                      <a:pt x="41241" y="44721"/>
                      <a:pt x="28278" y="47244"/>
                    </a:cubicBezTo>
                    <a:cubicBezTo>
                      <a:pt x="15324" y="49769"/>
                      <a:pt x="2770" y="41310"/>
                      <a:pt x="246" y="28347"/>
                    </a:cubicBezTo>
                    <a:cubicBezTo>
                      <a:pt x="-2278" y="15384"/>
                      <a:pt x="6180" y="2839"/>
                      <a:pt x="19134" y="305"/>
                    </a:cubicBezTo>
                    <a:cubicBezTo>
                      <a:pt x="19429" y="248"/>
                      <a:pt x="19734" y="201"/>
                      <a:pt x="20029" y="153"/>
                    </a:cubicBezTo>
                    <a:cubicBezTo>
                      <a:pt x="32774" y="-2095"/>
                      <a:pt x="44928" y="6421"/>
                      <a:pt x="47166" y="19165"/>
                    </a:cubicBezTo>
                    <a:cubicBezTo>
                      <a:pt x="47176" y="19175"/>
                      <a:pt x="47176" y="19194"/>
                      <a:pt x="47176"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26" name="Google Shape;2526;p13"/>
              <p:cNvSpPr/>
              <p:nvPr/>
            </p:nvSpPr>
            <p:spPr>
              <a:xfrm>
                <a:off x="4877541" y="4821441"/>
                <a:ext cx="3392" cy="7272"/>
              </a:xfrm>
              <a:custGeom>
                <a:rect b="b" l="l" r="r" t="t"/>
                <a:pathLst>
                  <a:path extrusionOk="0" h="7272" w="3392">
                    <a:moveTo>
                      <a:pt x="2963" y="3716"/>
                    </a:moveTo>
                    <a:cubicBezTo>
                      <a:pt x="2963" y="5717"/>
                      <a:pt x="1439" y="7240"/>
                      <a:pt x="677" y="7050"/>
                    </a:cubicBezTo>
                    <a:cubicBezTo>
                      <a:pt x="-85" y="6860"/>
                      <a:pt x="-466" y="5145"/>
                      <a:pt x="10" y="3049"/>
                    </a:cubicBezTo>
                    <a:cubicBezTo>
                      <a:pt x="487" y="954"/>
                      <a:pt x="1439" y="-380"/>
                      <a:pt x="2296" y="-189"/>
                    </a:cubicBezTo>
                    <a:cubicBezTo>
                      <a:pt x="3154" y="1"/>
                      <a:pt x="3439" y="2097"/>
                      <a:pt x="2963" y="371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27" name="Google Shape;2527;p13"/>
              <p:cNvSpPr/>
              <p:nvPr/>
            </p:nvSpPr>
            <p:spPr>
              <a:xfrm>
                <a:off x="4824941" y="4784698"/>
                <a:ext cx="47823" cy="47899"/>
              </a:xfrm>
              <a:custGeom>
                <a:rect b="b" l="l" r="r" t="t"/>
                <a:pathLst>
                  <a:path extrusionOk="0" h="47899" w="47823">
                    <a:moveTo>
                      <a:pt x="47182" y="19219"/>
                    </a:moveTo>
                    <a:cubicBezTo>
                      <a:pt x="49696" y="32182"/>
                      <a:pt x="41229" y="44726"/>
                      <a:pt x="28275" y="47251"/>
                    </a:cubicBezTo>
                    <a:cubicBezTo>
                      <a:pt x="15311" y="49765"/>
                      <a:pt x="2757" y="41298"/>
                      <a:pt x="242" y="28334"/>
                    </a:cubicBezTo>
                    <a:cubicBezTo>
                      <a:pt x="-2272" y="15371"/>
                      <a:pt x="6196" y="2826"/>
                      <a:pt x="19150" y="311"/>
                    </a:cubicBezTo>
                    <a:cubicBezTo>
                      <a:pt x="19416" y="254"/>
                      <a:pt x="19674" y="206"/>
                      <a:pt x="19940" y="169"/>
                    </a:cubicBezTo>
                    <a:cubicBezTo>
                      <a:pt x="32675" y="-2127"/>
                      <a:pt x="44858" y="6341"/>
                      <a:pt x="47153" y="19076"/>
                    </a:cubicBezTo>
                    <a:cubicBezTo>
                      <a:pt x="47163" y="19123"/>
                      <a:pt x="47172" y="19171"/>
                      <a:pt x="47182" y="192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28" name="Google Shape;2528;p13"/>
              <p:cNvSpPr/>
              <p:nvPr/>
            </p:nvSpPr>
            <p:spPr>
              <a:xfrm>
                <a:off x="4833940" y="4798202"/>
                <a:ext cx="3253" cy="7271"/>
              </a:xfrm>
              <a:custGeom>
                <a:rect b="b" l="l" r="r" t="t"/>
                <a:pathLst>
                  <a:path extrusionOk="0" h="7271" w="3253">
                    <a:moveTo>
                      <a:pt x="3035" y="3714"/>
                    </a:moveTo>
                    <a:cubicBezTo>
                      <a:pt x="3035" y="5810"/>
                      <a:pt x="1511" y="7238"/>
                      <a:pt x="654" y="7048"/>
                    </a:cubicBezTo>
                    <a:cubicBezTo>
                      <a:pt x="-203" y="6858"/>
                      <a:pt x="-394" y="5143"/>
                      <a:pt x="-13" y="3143"/>
                    </a:cubicBezTo>
                    <a:cubicBezTo>
                      <a:pt x="368" y="1142"/>
                      <a:pt x="1511" y="-381"/>
                      <a:pt x="2369" y="-191"/>
                    </a:cubicBezTo>
                    <a:cubicBezTo>
                      <a:pt x="3226" y="-1"/>
                      <a:pt x="3035" y="1714"/>
                      <a:pt x="3035" y="371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29" name="Google Shape;2529;p13"/>
              <p:cNvSpPr/>
              <p:nvPr/>
            </p:nvSpPr>
            <p:spPr>
              <a:xfrm>
                <a:off x="4783990" y="4763854"/>
                <a:ext cx="47820" cy="47896"/>
              </a:xfrm>
              <a:custGeom>
                <a:rect b="b" l="l" r="r" t="t"/>
                <a:pathLst>
                  <a:path extrusionOk="0" h="47896" w="47820">
                    <a:moveTo>
                      <a:pt x="47176" y="19203"/>
                    </a:moveTo>
                    <a:cubicBezTo>
                      <a:pt x="49700" y="32166"/>
                      <a:pt x="41241" y="44720"/>
                      <a:pt x="28278" y="47244"/>
                    </a:cubicBezTo>
                    <a:cubicBezTo>
                      <a:pt x="15324" y="49769"/>
                      <a:pt x="2770" y="41310"/>
                      <a:pt x="246" y="28347"/>
                    </a:cubicBezTo>
                    <a:cubicBezTo>
                      <a:pt x="-2278" y="15393"/>
                      <a:pt x="6180" y="2839"/>
                      <a:pt x="19134" y="305"/>
                    </a:cubicBezTo>
                    <a:cubicBezTo>
                      <a:pt x="19429" y="248"/>
                      <a:pt x="19734" y="201"/>
                      <a:pt x="20029" y="153"/>
                    </a:cubicBezTo>
                    <a:cubicBezTo>
                      <a:pt x="32774" y="-2095"/>
                      <a:pt x="44928" y="6420"/>
                      <a:pt x="47166" y="19165"/>
                    </a:cubicBezTo>
                    <a:cubicBezTo>
                      <a:pt x="47176" y="19175"/>
                      <a:pt x="47176" y="19193"/>
                      <a:pt x="47176"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30" name="Google Shape;2530;p13"/>
              <p:cNvSpPr/>
              <p:nvPr/>
            </p:nvSpPr>
            <p:spPr>
              <a:xfrm>
                <a:off x="4790007" y="4777723"/>
                <a:ext cx="3392" cy="7366"/>
              </a:xfrm>
              <a:custGeom>
                <a:rect b="b" l="l" r="r" t="t"/>
                <a:pathLst>
                  <a:path extrusionOk="0" h="7366" w="3392">
                    <a:moveTo>
                      <a:pt x="2963" y="3714"/>
                    </a:moveTo>
                    <a:cubicBezTo>
                      <a:pt x="2963" y="5810"/>
                      <a:pt x="1439" y="7334"/>
                      <a:pt x="677" y="7144"/>
                    </a:cubicBezTo>
                    <a:cubicBezTo>
                      <a:pt x="-85" y="6953"/>
                      <a:pt x="-466" y="5143"/>
                      <a:pt x="10" y="3143"/>
                    </a:cubicBezTo>
                    <a:cubicBezTo>
                      <a:pt x="487" y="1143"/>
                      <a:pt x="1439" y="-381"/>
                      <a:pt x="2296" y="-191"/>
                    </a:cubicBezTo>
                    <a:cubicBezTo>
                      <a:pt x="3154" y="0"/>
                      <a:pt x="3439" y="1714"/>
                      <a:pt x="2963" y="371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31" name="Google Shape;2531;p13"/>
              <p:cNvSpPr/>
              <p:nvPr/>
            </p:nvSpPr>
            <p:spPr>
              <a:xfrm>
                <a:off x="4742169" y="4732596"/>
                <a:ext cx="47823" cy="47893"/>
              </a:xfrm>
              <a:custGeom>
                <a:rect b="b" l="l" r="r" t="t"/>
                <a:pathLst>
                  <a:path extrusionOk="0" h="47893" w="47823">
                    <a:moveTo>
                      <a:pt x="47182" y="19218"/>
                    </a:moveTo>
                    <a:cubicBezTo>
                      <a:pt x="49696" y="32182"/>
                      <a:pt x="41228" y="44727"/>
                      <a:pt x="28274" y="47241"/>
                    </a:cubicBezTo>
                    <a:cubicBezTo>
                      <a:pt x="15311" y="49765"/>
                      <a:pt x="2757" y="41297"/>
                      <a:pt x="242" y="28334"/>
                    </a:cubicBezTo>
                    <a:cubicBezTo>
                      <a:pt x="-2272" y="15370"/>
                      <a:pt x="6196" y="2826"/>
                      <a:pt x="19150" y="311"/>
                    </a:cubicBezTo>
                    <a:cubicBezTo>
                      <a:pt x="19416" y="255"/>
                      <a:pt x="19673" y="207"/>
                      <a:pt x="19940" y="168"/>
                    </a:cubicBezTo>
                    <a:cubicBezTo>
                      <a:pt x="32675" y="-2127"/>
                      <a:pt x="44857" y="6341"/>
                      <a:pt x="47153" y="19075"/>
                    </a:cubicBezTo>
                    <a:cubicBezTo>
                      <a:pt x="47163" y="19123"/>
                      <a:pt x="47172" y="19171"/>
                      <a:pt x="47182" y="192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32" name="Google Shape;2532;p13"/>
              <p:cNvSpPr/>
              <p:nvPr/>
            </p:nvSpPr>
            <p:spPr>
              <a:xfrm>
                <a:off x="4748252" y="4746481"/>
                <a:ext cx="3215" cy="7354"/>
              </a:xfrm>
              <a:custGeom>
                <a:rect b="b" l="l" r="r" t="t"/>
                <a:pathLst>
                  <a:path extrusionOk="0" h="7354" w="3215">
                    <a:moveTo>
                      <a:pt x="2998" y="3810"/>
                    </a:moveTo>
                    <a:cubicBezTo>
                      <a:pt x="2522" y="5810"/>
                      <a:pt x="1474" y="7239"/>
                      <a:pt x="712" y="7144"/>
                    </a:cubicBezTo>
                    <a:cubicBezTo>
                      <a:pt x="-50" y="7048"/>
                      <a:pt x="-431" y="5144"/>
                      <a:pt x="-50" y="3143"/>
                    </a:cubicBezTo>
                    <a:cubicBezTo>
                      <a:pt x="331" y="1143"/>
                      <a:pt x="1474" y="-381"/>
                      <a:pt x="2331" y="-191"/>
                    </a:cubicBezTo>
                    <a:cubicBezTo>
                      <a:pt x="3188" y="0"/>
                      <a:pt x="2998" y="1714"/>
                      <a:pt x="299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33" name="Google Shape;2533;p13"/>
              <p:cNvSpPr/>
              <p:nvPr/>
            </p:nvSpPr>
            <p:spPr>
              <a:xfrm>
                <a:off x="4702741" y="4698607"/>
                <a:ext cx="47820" cy="47897"/>
              </a:xfrm>
              <a:custGeom>
                <a:rect b="b" l="l" r="r" t="t"/>
                <a:pathLst>
                  <a:path extrusionOk="0" h="47897" w="47820">
                    <a:moveTo>
                      <a:pt x="47176" y="19203"/>
                    </a:moveTo>
                    <a:cubicBezTo>
                      <a:pt x="49700" y="32167"/>
                      <a:pt x="41241" y="44721"/>
                      <a:pt x="28278" y="47245"/>
                    </a:cubicBezTo>
                    <a:cubicBezTo>
                      <a:pt x="15324" y="49769"/>
                      <a:pt x="2770" y="41311"/>
                      <a:pt x="246" y="28347"/>
                    </a:cubicBezTo>
                    <a:cubicBezTo>
                      <a:pt x="-2278" y="15383"/>
                      <a:pt x="6180" y="2839"/>
                      <a:pt x="19134" y="305"/>
                    </a:cubicBezTo>
                    <a:cubicBezTo>
                      <a:pt x="19429" y="248"/>
                      <a:pt x="19734" y="201"/>
                      <a:pt x="20029" y="153"/>
                    </a:cubicBezTo>
                    <a:cubicBezTo>
                      <a:pt x="32774" y="-2095"/>
                      <a:pt x="44928" y="6421"/>
                      <a:pt x="47166" y="19165"/>
                    </a:cubicBezTo>
                    <a:cubicBezTo>
                      <a:pt x="47176" y="19174"/>
                      <a:pt x="47176" y="19194"/>
                      <a:pt x="47176"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34" name="Google Shape;2534;p13"/>
              <p:cNvSpPr/>
              <p:nvPr/>
            </p:nvSpPr>
            <p:spPr>
              <a:xfrm>
                <a:off x="4708686" y="4712477"/>
                <a:ext cx="3464" cy="7270"/>
              </a:xfrm>
              <a:custGeom>
                <a:rect b="b" l="l" r="r" t="t"/>
                <a:pathLst>
                  <a:path extrusionOk="0" h="7270" w="3464">
                    <a:moveTo>
                      <a:pt x="3035" y="3714"/>
                    </a:moveTo>
                    <a:cubicBezTo>
                      <a:pt x="3035" y="5715"/>
                      <a:pt x="1511" y="7238"/>
                      <a:pt x="654" y="7048"/>
                    </a:cubicBezTo>
                    <a:cubicBezTo>
                      <a:pt x="-203" y="6858"/>
                      <a:pt x="-394" y="5143"/>
                      <a:pt x="-13" y="3143"/>
                    </a:cubicBezTo>
                    <a:cubicBezTo>
                      <a:pt x="369" y="1142"/>
                      <a:pt x="1511" y="-381"/>
                      <a:pt x="2369" y="-191"/>
                    </a:cubicBezTo>
                    <a:cubicBezTo>
                      <a:pt x="3226" y="-1"/>
                      <a:pt x="3512" y="1714"/>
                      <a:pt x="3035" y="371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35" name="Google Shape;2535;p13"/>
              <p:cNvSpPr/>
              <p:nvPr/>
            </p:nvSpPr>
            <p:spPr>
              <a:xfrm>
                <a:off x="4662540" y="4658317"/>
                <a:ext cx="47823" cy="47883"/>
              </a:xfrm>
              <a:custGeom>
                <a:rect b="b" l="l" r="r" t="t"/>
                <a:pathLst>
                  <a:path extrusionOk="0" h="47883" w="47823">
                    <a:moveTo>
                      <a:pt x="47182" y="19203"/>
                    </a:moveTo>
                    <a:cubicBezTo>
                      <a:pt x="49696" y="32166"/>
                      <a:pt x="41228" y="44710"/>
                      <a:pt x="28274" y="47235"/>
                    </a:cubicBezTo>
                    <a:cubicBezTo>
                      <a:pt x="15311" y="49749"/>
                      <a:pt x="2757" y="41282"/>
                      <a:pt x="242" y="28318"/>
                    </a:cubicBezTo>
                    <a:cubicBezTo>
                      <a:pt x="-2272" y="15355"/>
                      <a:pt x="6196" y="2810"/>
                      <a:pt x="19150" y="296"/>
                    </a:cubicBezTo>
                    <a:cubicBezTo>
                      <a:pt x="19416" y="238"/>
                      <a:pt x="19673" y="191"/>
                      <a:pt x="19940" y="153"/>
                    </a:cubicBezTo>
                    <a:cubicBezTo>
                      <a:pt x="32723" y="-2095"/>
                      <a:pt x="44905" y="6430"/>
                      <a:pt x="47182" y="192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36" name="Google Shape;2536;p13"/>
              <p:cNvSpPr/>
              <p:nvPr/>
            </p:nvSpPr>
            <p:spPr>
              <a:xfrm>
                <a:off x="4668448" y="4672090"/>
                <a:ext cx="3464" cy="7367"/>
              </a:xfrm>
              <a:custGeom>
                <a:rect b="b" l="l" r="r" t="t"/>
                <a:pathLst>
                  <a:path extrusionOk="0" h="7367" w="3464">
                    <a:moveTo>
                      <a:pt x="3078" y="3810"/>
                    </a:moveTo>
                    <a:cubicBezTo>
                      <a:pt x="3078" y="5811"/>
                      <a:pt x="1554" y="7335"/>
                      <a:pt x="697" y="7144"/>
                    </a:cubicBezTo>
                    <a:cubicBezTo>
                      <a:pt x="-161" y="6954"/>
                      <a:pt x="-446" y="5239"/>
                      <a:pt x="30" y="3144"/>
                    </a:cubicBezTo>
                    <a:cubicBezTo>
                      <a:pt x="506" y="1048"/>
                      <a:pt x="1554" y="-380"/>
                      <a:pt x="2411" y="-190"/>
                    </a:cubicBezTo>
                    <a:cubicBezTo>
                      <a:pt x="3268" y="0"/>
                      <a:pt x="3459" y="1810"/>
                      <a:pt x="3078" y="381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37" name="Google Shape;2537;p13"/>
              <p:cNvSpPr/>
              <p:nvPr/>
            </p:nvSpPr>
            <p:spPr>
              <a:xfrm>
                <a:off x="5816031" y="4996575"/>
                <a:ext cx="47629" cy="47806"/>
              </a:xfrm>
              <a:custGeom>
                <a:rect b="b" l="l" r="r" t="t"/>
                <a:pathLst>
                  <a:path extrusionOk="0" h="47806" w="47629">
                    <a:moveTo>
                      <a:pt x="3353" y="11271"/>
                    </a:moveTo>
                    <a:cubicBezTo>
                      <a:pt x="-3553" y="22463"/>
                      <a:pt x="-86" y="37132"/>
                      <a:pt x="11106" y="44046"/>
                    </a:cubicBezTo>
                    <a:cubicBezTo>
                      <a:pt x="22298" y="50952"/>
                      <a:pt x="36967" y="47485"/>
                      <a:pt x="43872" y="36293"/>
                    </a:cubicBezTo>
                    <a:cubicBezTo>
                      <a:pt x="50787" y="25102"/>
                      <a:pt x="47311" y="10433"/>
                      <a:pt x="36128" y="3518"/>
                    </a:cubicBezTo>
                    <a:cubicBezTo>
                      <a:pt x="35938" y="3403"/>
                      <a:pt x="35738" y="3289"/>
                      <a:pt x="35547" y="3175"/>
                    </a:cubicBezTo>
                    <a:cubicBezTo>
                      <a:pt x="24527" y="-3502"/>
                      <a:pt x="10173" y="12"/>
                      <a:pt x="3496" y="11033"/>
                    </a:cubicBezTo>
                    <a:cubicBezTo>
                      <a:pt x="3448" y="11109"/>
                      <a:pt x="3400" y="11195"/>
                      <a:pt x="3353" y="1127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38" name="Google Shape;2538;p13"/>
              <p:cNvSpPr/>
              <p:nvPr/>
            </p:nvSpPr>
            <p:spPr>
              <a:xfrm>
                <a:off x="5853493" y="5015574"/>
                <a:ext cx="3153" cy="7343"/>
              </a:xfrm>
              <a:custGeom>
                <a:rect b="b" l="l" r="r" t="t"/>
                <a:pathLst>
                  <a:path extrusionOk="0" h="7343" w="3153">
                    <a:moveTo>
                      <a:pt x="-200" y="3227"/>
                    </a:moveTo>
                    <a:cubicBezTo>
                      <a:pt x="-200" y="5227"/>
                      <a:pt x="-200" y="7037"/>
                      <a:pt x="753" y="7132"/>
                    </a:cubicBezTo>
                    <a:cubicBezTo>
                      <a:pt x="1705" y="7227"/>
                      <a:pt x="2562" y="5704"/>
                      <a:pt x="2848" y="3703"/>
                    </a:cubicBezTo>
                    <a:cubicBezTo>
                      <a:pt x="3134" y="1703"/>
                      <a:pt x="2848" y="-107"/>
                      <a:pt x="1896" y="-202"/>
                    </a:cubicBezTo>
                    <a:cubicBezTo>
                      <a:pt x="943" y="-297"/>
                      <a:pt x="86" y="1131"/>
                      <a:pt x="-200" y="32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39" name="Google Shape;2539;p13"/>
              <p:cNvSpPr/>
              <p:nvPr/>
            </p:nvSpPr>
            <p:spPr>
              <a:xfrm>
                <a:off x="5856024" y="5006145"/>
                <a:ext cx="47820" cy="47957"/>
              </a:xfrm>
              <a:custGeom>
                <a:rect b="b" l="l" r="r" t="t"/>
                <a:pathLst>
                  <a:path extrusionOk="0" h="47957" w="47820">
                    <a:moveTo>
                      <a:pt x="3461" y="11131"/>
                    </a:moveTo>
                    <a:cubicBezTo>
                      <a:pt x="-3559" y="22314"/>
                      <a:pt x="-178" y="37068"/>
                      <a:pt x="11004" y="44088"/>
                    </a:cubicBezTo>
                    <a:cubicBezTo>
                      <a:pt x="22187" y="51108"/>
                      <a:pt x="36941" y="47736"/>
                      <a:pt x="43961" y="36554"/>
                    </a:cubicBezTo>
                    <a:cubicBezTo>
                      <a:pt x="50981" y="25362"/>
                      <a:pt x="47599" y="10607"/>
                      <a:pt x="36417" y="3588"/>
                    </a:cubicBezTo>
                    <a:cubicBezTo>
                      <a:pt x="36169" y="3435"/>
                      <a:pt x="35912" y="3283"/>
                      <a:pt x="35655" y="3131"/>
                    </a:cubicBezTo>
                    <a:cubicBezTo>
                      <a:pt x="24549" y="-3509"/>
                      <a:pt x="10166" y="63"/>
                      <a:pt x="3461"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40" name="Google Shape;2540;p13"/>
              <p:cNvSpPr/>
              <p:nvPr/>
            </p:nvSpPr>
            <p:spPr>
              <a:xfrm>
                <a:off x="5893593" y="5024993"/>
                <a:ext cx="3153" cy="7448"/>
              </a:xfrm>
              <a:custGeom>
                <a:rect b="b" l="l" r="r" t="t"/>
                <a:pathLst>
                  <a:path extrusionOk="0" h="7448" w="3153">
                    <a:moveTo>
                      <a:pt x="-200" y="3333"/>
                    </a:moveTo>
                    <a:cubicBezTo>
                      <a:pt x="-200" y="5332"/>
                      <a:pt x="-200" y="7142"/>
                      <a:pt x="753" y="7238"/>
                    </a:cubicBezTo>
                    <a:cubicBezTo>
                      <a:pt x="1705" y="7333"/>
                      <a:pt x="2563" y="5809"/>
                      <a:pt x="2848" y="3809"/>
                    </a:cubicBezTo>
                    <a:cubicBezTo>
                      <a:pt x="3134" y="1808"/>
                      <a:pt x="2848" y="-2"/>
                      <a:pt x="1896" y="-192"/>
                    </a:cubicBezTo>
                    <a:cubicBezTo>
                      <a:pt x="943" y="-382"/>
                      <a:pt x="86" y="1237"/>
                      <a:pt x="-200" y="333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41" name="Google Shape;2541;p13"/>
              <p:cNvSpPr/>
              <p:nvPr/>
            </p:nvSpPr>
            <p:spPr>
              <a:xfrm>
                <a:off x="5894505" y="5009098"/>
                <a:ext cx="47820" cy="47957"/>
              </a:xfrm>
              <a:custGeom>
                <a:rect b="b" l="l" r="r" t="t"/>
                <a:pathLst>
                  <a:path extrusionOk="0" h="47957" w="47820">
                    <a:moveTo>
                      <a:pt x="3461" y="11131"/>
                    </a:moveTo>
                    <a:cubicBezTo>
                      <a:pt x="-3559" y="22314"/>
                      <a:pt x="-178" y="37068"/>
                      <a:pt x="11004" y="44088"/>
                    </a:cubicBezTo>
                    <a:cubicBezTo>
                      <a:pt x="22186" y="51108"/>
                      <a:pt x="36941" y="47736"/>
                      <a:pt x="43961" y="36554"/>
                    </a:cubicBezTo>
                    <a:cubicBezTo>
                      <a:pt x="50981" y="25362"/>
                      <a:pt x="47599" y="10607"/>
                      <a:pt x="36417" y="3588"/>
                    </a:cubicBezTo>
                    <a:cubicBezTo>
                      <a:pt x="36169" y="3435"/>
                      <a:pt x="35912" y="3283"/>
                      <a:pt x="35655" y="3131"/>
                    </a:cubicBezTo>
                    <a:cubicBezTo>
                      <a:pt x="24549" y="-3509"/>
                      <a:pt x="10166" y="63"/>
                      <a:pt x="3461"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42" name="Google Shape;2542;p13"/>
              <p:cNvSpPr/>
              <p:nvPr/>
            </p:nvSpPr>
            <p:spPr>
              <a:xfrm>
                <a:off x="5932550" y="5027957"/>
                <a:ext cx="3152" cy="7448"/>
              </a:xfrm>
              <a:custGeom>
                <a:rect b="b" l="l" r="r" t="t"/>
                <a:pathLst>
                  <a:path extrusionOk="0" h="7448" w="3152">
                    <a:moveTo>
                      <a:pt x="-200" y="3226"/>
                    </a:moveTo>
                    <a:cubicBezTo>
                      <a:pt x="-200" y="5321"/>
                      <a:pt x="-200" y="7036"/>
                      <a:pt x="753" y="7227"/>
                    </a:cubicBezTo>
                    <a:cubicBezTo>
                      <a:pt x="1705" y="7417"/>
                      <a:pt x="2563" y="5798"/>
                      <a:pt x="2848" y="3798"/>
                    </a:cubicBezTo>
                    <a:cubicBezTo>
                      <a:pt x="3134" y="1797"/>
                      <a:pt x="2848" y="-107"/>
                      <a:pt x="1801" y="-203"/>
                    </a:cubicBezTo>
                    <a:cubicBezTo>
                      <a:pt x="753" y="-298"/>
                      <a:pt x="-200" y="1226"/>
                      <a:pt x="-200" y="322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43" name="Google Shape;2543;p13"/>
              <p:cNvSpPr/>
              <p:nvPr/>
            </p:nvSpPr>
            <p:spPr>
              <a:xfrm>
                <a:off x="5939485" y="5009436"/>
                <a:ext cx="47822" cy="47961"/>
              </a:xfrm>
              <a:custGeom>
                <a:rect b="b" l="l" r="r" t="t"/>
                <a:pathLst>
                  <a:path extrusionOk="0" h="47961" w="47822">
                    <a:moveTo>
                      <a:pt x="3438" y="11174"/>
                    </a:moveTo>
                    <a:cubicBezTo>
                      <a:pt x="-3563" y="22375"/>
                      <a:pt x="-153" y="37120"/>
                      <a:pt x="11048" y="44121"/>
                    </a:cubicBezTo>
                    <a:cubicBezTo>
                      <a:pt x="22240" y="51113"/>
                      <a:pt x="36994" y="47712"/>
                      <a:pt x="43986" y="36511"/>
                    </a:cubicBezTo>
                    <a:cubicBezTo>
                      <a:pt x="50986" y="25319"/>
                      <a:pt x="47576" y="10564"/>
                      <a:pt x="36385" y="3564"/>
                    </a:cubicBezTo>
                    <a:cubicBezTo>
                      <a:pt x="36166" y="3430"/>
                      <a:pt x="35947" y="3297"/>
                      <a:pt x="35727" y="3173"/>
                    </a:cubicBezTo>
                    <a:cubicBezTo>
                      <a:pt x="24602" y="-3532"/>
                      <a:pt x="10143" y="49"/>
                      <a:pt x="3438" y="1117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44" name="Google Shape;2544;p13"/>
              <p:cNvSpPr/>
              <p:nvPr/>
            </p:nvSpPr>
            <p:spPr>
              <a:xfrm>
                <a:off x="5977032" y="5028326"/>
                <a:ext cx="3153" cy="7460"/>
              </a:xfrm>
              <a:custGeom>
                <a:rect b="b" l="l" r="r" t="t"/>
                <a:pathLst>
                  <a:path extrusionOk="0" h="7460" w="3153">
                    <a:moveTo>
                      <a:pt x="-200" y="3237"/>
                    </a:moveTo>
                    <a:cubicBezTo>
                      <a:pt x="-200" y="5333"/>
                      <a:pt x="-200" y="7047"/>
                      <a:pt x="848" y="7238"/>
                    </a:cubicBezTo>
                    <a:cubicBezTo>
                      <a:pt x="1896" y="7428"/>
                      <a:pt x="2562" y="5809"/>
                      <a:pt x="2848" y="3809"/>
                    </a:cubicBezTo>
                    <a:cubicBezTo>
                      <a:pt x="3134" y="1809"/>
                      <a:pt x="2848" y="-1"/>
                      <a:pt x="1896" y="-192"/>
                    </a:cubicBezTo>
                    <a:cubicBezTo>
                      <a:pt x="943" y="-382"/>
                      <a:pt x="181" y="1237"/>
                      <a:pt x="-200" y="323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45" name="Google Shape;2545;p13"/>
              <p:cNvSpPr/>
              <p:nvPr/>
            </p:nvSpPr>
            <p:spPr>
              <a:xfrm>
                <a:off x="5990063" y="5016104"/>
                <a:ext cx="47822" cy="47961"/>
              </a:xfrm>
              <a:custGeom>
                <a:rect b="b" l="l" r="r" t="t"/>
                <a:pathLst>
                  <a:path extrusionOk="0" h="47961" w="47822">
                    <a:moveTo>
                      <a:pt x="3438" y="11174"/>
                    </a:moveTo>
                    <a:cubicBezTo>
                      <a:pt x="-3563" y="22375"/>
                      <a:pt x="-153" y="37120"/>
                      <a:pt x="11048" y="44121"/>
                    </a:cubicBezTo>
                    <a:cubicBezTo>
                      <a:pt x="22240" y="51113"/>
                      <a:pt x="36994" y="47712"/>
                      <a:pt x="43986" y="36511"/>
                    </a:cubicBezTo>
                    <a:cubicBezTo>
                      <a:pt x="50986" y="25309"/>
                      <a:pt x="47576" y="10565"/>
                      <a:pt x="36385" y="3564"/>
                    </a:cubicBezTo>
                    <a:cubicBezTo>
                      <a:pt x="36165" y="3430"/>
                      <a:pt x="35947" y="3297"/>
                      <a:pt x="35727" y="3173"/>
                    </a:cubicBezTo>
                    <a:cubicBezTo>
                      <a:pt x="24602" y="-3532"/>
                      <a:pt x="10143" y="49"/>
                      <a:pt x="3438" y="1117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46" name="Google Shape;2546;p13"/>
              <p:cNvSpPr/>
              <p:nvPr/>
            </p:nvSpPr>
            <p:spPr>
              <a:xfrm>
                <a:off x="6027800" y="5034994"/>
                <a:ext cx="3192" cy="7448"/>
              </a:xfrm>
              <a:custGeom>
                <a:rect b="b" l="l" r="r" t="t"/>
                <a:pathLst>
                  <a:path extrusionOk="0" h="7448" w="3192">
                    <a:moveTo>
                      <a:pt x="-200" y="3237"/>
                    </a:moveTo>
                    <a:cubicBezTo>
                      <a:pt x="-200" y="5333"/>
                      <a:pt x="-200" y="7143"/>
                      <a:pt x="753" y="7238"/>
                    </a:cubicBezTo>
                    <a:cubicBezTo>
                      <a:pt x="1705" y="7333"/>
                      <a:pt x="2467" y="5809"/>
                      <a:pt x="2848" y="3809"/>
                    </a:cubicBezTo>
                    <a:cubicBezTo>
                      <a:pt x="3229" y="1808"/>
                      <a:pt x="2848" y="-1"/>
                      <a:pt x="1801" y="-192"/>
                    </a:cubicBezTo>
                    <a:cubicBezTo>
                      <a:pt x="753" y="-382"/>
                      <a:pt x="-200" y="1237"/>
                      <a:pt x="-200" y="323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47" name="Google Shape;2547;p13"/>
              <p:cNvSpPr/>
              <p:nvPr/>
            </p:nvSpPr>
            <p:spPr>
              <a:xfrm>
                <a:off x="6044047" y="5019956"/>
                <a:ext cx="47820" cy="47957"/>
              </a:xfrm>
              <a:custGeom>
                <a:rect b="b" l="l" r="r" t="t"/>
                <a:pathLst>
                  <a:path extrusionOk="0" h="47957" w="47820">
                    <a:moveTo>
                      <a:pt x="3461" y="11131"/>
                    </a:moveTo>
                    <a:cubicBezTo>
                      <a:pt x="-3559" y="22314"/>
                      <a:pt x="-178" y="37068"/>
                      <a:pt x="11004" y="44088"/>
                    </a:cubicBezTo>
                    <a:cubicBezTo>
                      <a:pt x="22187" y="51108"/>
                      <a:pt x="36941" y="47736"/>
                      <a:pt x="43961" y="36554"/>
                    </a:cubicBezTo>
                    <a:cubicBezTo>
                      <a:pt x="50981" y="25362"/>
                      <a:pt x="47599" y="10607"/>
                      <a:pt x="36417" y="3588"/>
                    </a:cubicBezTo>
                    <a:cubicBezTo>
                      <a:pt x="36169" y="3435"/>
                      <a:pt x="35912" y="3283"/>
                      <a:pt x="35655" y="3131"/>
                    </a:cubicBezTo>
                    <a:cubicBezTo>
                      <a:pt x="24549" y="-3509"/>
                      <a:pt x="10166" y="63"/>
                      <a:pt x="3461"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48" name="Google Shape;2548;p13"/>
              <p:cNvSpPr/>
              <p:nvPr/>
            </p:nvSpPr>
            <p:spPr>
              <a:xfrm>
                <a:off x="6081616" y="5038804"/>
                <a:ext cx="3153" cy="7449"/>
              </a:xfrm>
              <a:custGeom>
                <a:rect b="b" l="l" r="r" t="t"/>
                <a:pathLst>
                  <a:path extrusionOk="0" h="7449" w="3153">
                    <a:moveTo>
                      <a:pt x="-200" y="3333"/>
                    </a:moveTo>
                    <a:cubicBezTo>
                      <a:pt x="-200" y="5333"/>
                      <a:pt x="-200" y="7143"/>
                      <a:pt x="753" y="7238"/>
                    </a:cubicBezTo>
                    <a:cubicBezTo>
                      <a:pt x="1705" y="7333"/>
                      <a:pt x="2563" y="5809"/>
                      <a:pt x="2848" y="3809"/>
                    </a:cubicBezTo>
                    <a:cubicBezTo>
                      <a:pt x="3134" y="1809"/>
                      <a:pt x="2848" y="-1"/>
                      <a:pt x="1896" y="-192"/>
                    </a:cubicBezTo>
                    <a:cubicBezTo>
                      <a:pt x="943" y="-382"/>
                      <a:pt x="86" y="1237"/>
                      <a:pt x="-200" y="333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49" name="Google Shape;2549;p13"/>
              <p:cNvSpPr/>
              <p:nvPr/>
            </p:nvSpPr>
            <p:spPr>
              <a:xfrm>
                <a:off x="6091767" y="5016813"/>
                <a:ext cx="47820" cy="47957"/>
              </a:xfrm>
              <a:custGeom>
                <a:rect b="b" l="l" r="r" t="t"/>
                <a:pathLst>
                  <a:path extrusionOk="0" h="47957" w="47820">
                    <a:moveTo>
                      <a:pt x="3461" y="11131"/>
                    </a:moveTo>
                    <a:cubicBezTo>
                      <a:pt x="-3559" y="22314"/>
                      <a:pt x="-178" y="37068"/>
                      <a:pt x="11004" y="44088"/>
                    </a:cubicBezTo>
                    <a:cubicBezTo>
                      <a:pt x="22187" y="51108"/>
                      <a:pt x="36941" y="47736"/>
                      <a:pt x="43961" y="36554"/>
                    </a:cubicBezTo>
                    <a:cubicBezTo>
                      <a:pt x="50981" y="25362"/>
                      <a:pt x="47599" y="10607"/>
                      <a:pt x="36417" y="3588"/>
                    </a:cubicBezTo>
                    <a:cubicBezTo>
                      <a:pt x="36169" y="3435"/>
                      <a:pt x="35912" y="3283"/>
                      <a:pt x="35655" y="3131"/>
                    </a:cubicBezTo>
                    <a:cubicBezTo>
                      <a:pt x="24549" y="-3509"/>
                      <a:pt x="10166" y="63"/>
                      <a:pt x="3461"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50" name="Google Shape;2550;p13"/>
              <p:cNvSpPr/>
              <p:nvPr/>
            </p:nvSpPr>
            <p:spPr>
              <a:xfrm>
                <a:off x="6131622" y="5037005"/>
                <a:ext cx="3019" cy="7449"/>
              </a:xfrm>
              <a:custGeom>
                <a:rect b="b" l="l" r="r" t="t"/>
                <a:pathLst>
                  <a:path extrusionOk="0" h="7449" w="3019">
                    <a:moveTo>
                      <a:pt x="-200" y="3227"/>
                    </a:moveTo>
                    <a:cubicBezTo>
                      <a:pt x="-200" y="5322"/>
                      <a:pt x="-200" y="7036"/>
                      <a:pt x="753" y="7227"/>
                    </a:cubicBezTo>
                    <a:cubicBezTo>
                      <a:pt x="1705" y="7418"/>
                      <a:pt x="2563" y="5798"/>
                      <a:pt x="2753" y="3798"/>
                    </a:cubicBezTo>
                    <a:cubicBezTo>
                      <a:pt x="2944" y="1798"/>
                      <a:pt x="2753" y="-107"/>
                      <a:pt x="1801" y="-203"/>
                    </a:cubicBezTo>
                    <a:cubicBezTo>
                      <a:pt x="848" y="-297"/>
                      <a:pt x="86" y="1226"/>
                      <a:pt x="-200" y="32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51" name="Google Shape;2551;p13"/>
              <p:cNvSpPr/>
              <p:nvPr/>
            </p:nvSpPr>
            <p:spPr>
              <a:xfrm>
                <a:off x="6134725" y="5020052"/>
                <a:ext cx="47820" cy="47957"/>
              </a:xfrm>
              <a:custGeom>
                <a:rect b="b" l="l" r="r" t="t"/>
                <a:pathLst>
                  <a:path extrusionOk="0" h="47957" w="47820">
                    <a:moveTo>
                      <a:pt x="3460" y="11131"/>
                    </a:moveTo>
                    <a:cubicBezTo>
                      <a:pt x="-3559" y="22314"/>
                      <a:pt x="-178" y="37068"/>
                      <a:pt x="11005" y="44088"/>
                    </a:cubicBezTo>
                    <a:cubicBezTo>
                      <a:pt x="22187" y="51108"/>
                      <a:pt x="36941" y="47736"/>
                      <a:pt x="43961" y="36554"/>
                    </a:cubicBezTo>
                    <a:cubicBezTo>
                      <a:pt x="50981" y="25362"/>
                      <a:pt x="47599" y="10608"/>
                      <a:pt x="36417" y="3588"/>
                    </a:cubicBezTo>
                    <a:cubicBezTo>
                      <a:pt x="36170" y="3435"/>
                      <a:pt x="35912" y="3283"/>
                      <a:pt x="35655" y="3130"/>
                    </a:cubicBezTo>
                    <a:cubicBezTo>
                      <a:pt x="24549" y="-3508"/>
                      <a:pt x="10166" y="63"/>
                      <a:pt x="3460"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52" name="Google Shape;2552;p13"/>
              <p:cNvSpPr/>
              <p:nvPr/>
            </p:nvSpPr>
            <p:spPr>
              <a:xfrm>
                <a:off x="6174580" y="5040244"/>
                <a:ext cx="3192" cy="7449"/>
              </a:xfrm>
              <a:custGeom>
                <a:rect b="b" l="l" r="r" t="t"/>
                <a:pathLst>
                  <a:path extrusionOk="0" h="7449" w="3192">
                    <a:moveTo>
                      <a:pt x="-200" y="3226"/>
                    </a:moveTo>
                    <a:cubicBezTo>
                      <a:pt x="-200" y="5322"/>
                      <a:pt x="-200" y="7036"/>
                      <a:pt x="753" y="7227"/>
                    </a:cubicBezTo>
                    <a:cubicBezTo>
                      <a:pt x="1705" y="7417"/>
                      <a:pt x="2467" y="5798"/>
                      <a:pt x="2848" y="3798"/>
                    </a:cubicBezTo>
                    <a:cubicBezTo>
                      <a:pt x="3229" y="1798"/>
                      <a:pt x="2848" y="-107"/>
                      <a:pt x="1801" y="-203"/>
                    </a:cubicBezTo>
                    <a:cubicBezTo>
                      <a:pt x="753" y="-298"/>
                      <a:pt x="86" y="1226"/>
                      <a:pt x="-200" y="322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53" name="Google Shape;2553;p13"/>
              <p:cNvSpPr/>
              <p:nvPr/>
            </p:nvSpPr>
            <p:spPr>
              <a:xfrm>
                <a:off x="6177134" y="5019247"/>
                <a:ext cx="47822" cy="47960"/>
              </a:xfrm>
              <a:custGeom>
                <a:rect b="b" l="l" r="r" t="t"/>
                <a:pathLst>
                  <a:path extrusionOk="0" h="47960" w="47822">
                    <a:moveTo>
                      <a:pt x="3438" y="11174"/>
                    </a:moveTo>
                    <a:cubicBezTo>
                      <a:pt x="-3563" y="22376"/>
                      <a:pt x="-153" y="37120"/>
                      <a:pt x="11048" y="44121"/>
                    </a:cubicBezTo>
                    <a:cubicBezTo>
                      <a:pt x="22240" y="51112"/>
                      <a:pt x="36994" y="47712"/>
                      <a:pt x="43985" y="36511"/>
                    </a:cubicBezTo>
                    <a:cubicBezTo>
                      <a:pt x="50986" y="25309"/>
                      <a:pt x="47576" y="10565"/>
                      <a:pt x="36385" y="3563"/>
                    </a:cubicBezTo>
                    <a:cubicBezTo>
                      <a:pt x="36166" y="3430"/>
                      <a:pt x="35946" y="3297"/>
                      <a:pt x="35727" y="3173"/>
                    </a:cubicBezTo>
                    <a:cubicBezTo>
                      <a:pt x="24602" y="-3533"/>
                      <a:pt x="10143" y="49"/>
                      <a:pt x="3438" y="11174"/>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54" name="Google Shape;2554;p13"/>
              <p:cNvSpPr/>
              <p:nvPr/>
            </p:nvSpPr>
            <p:spPr>
              <a:xfrm>
                <a:off x="6216966" y="5039471"/>
                <a:ext cx="3153" cy="7449"/>
              </a:xfrm>
              <a:custGeom>
                <a:rect b="b" l="l" r="r" t="t"/>
                <a:pathLst>
                  <a:path extrusionOk="0" h="7449" w="3153">
                    <a:moveTo>
                      <a:pt x="-200" y="3332"/>
                    </a:moveTo>
                    <a:cubicBezTo>
                      <a:pt x="-200" y="5333"/>
                      <a:pt x="-200" y="7143"/>
                      <a:pt x="848" y="7238"/>
                    </a:cubicBezTo>
                    <a:cubicBezTo>
                      <a:pt x="1896" y="7333"/>
                      <a:pt x="2563" y="5809"/>
                      <a:pt x="2848" y="3809"/>
                    </a:cubicBezTo>
                    <a:cubicBezTo>
                      <a:pt x="3134" y="1809"/>
                      <a:pt x="2848" y="-1"/>
                      <a:pt x="1896" y="-192"/>
                    </a:cubicBezTo>
                    <a:cubicBezTo>
                      <a:pt x="944" y="-382"/>
                      <a:pt x="181" y="1237"/>
                      <a:pt x="-200" y="33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55" name="Google Shape;2555;p13"/>
              <p:cNvSpPr/>
              <p:nvPr/>
            </p:nvSpPr>
            <p:spPr>
              <a:xfrm>
                <a:off x="6222802" y="5023576"/>
                <a:ext cx="47629" cy="47734"/>
              </a:xfrm>
              <a:custGeom>
                <a:rect b="b" l="l" r="r" t="t"/>
                <a:pathLst>
                  <a:path extrusionOk="0" h="47734" w="47629">
                    <a:moveTo>
                      <a:pt x="3395" y="11131"/>
                    </a:moveTo>
                    <a:cubicBezTo>
                      <a:pt x="-3549" y="22295"/>
                      <a:pt x="-129" y="36982"/>
                      <a:pt x="11034" y="43926"/>
                    </a:cubicBezTo>
                    <a:cubicBezTo>
                      <a:pt x="22197" y="50879"/>
                      <a:pt x="36885" y="47460"/>
                      <a:pt x="43829" y="36297"/>
                    </a:cubicBezTo>
                    <a:cubicBezTo>
                      <a:pt x="50782" y="25124"/>
                      <a:pt x="47362" y="10445"/>
                      <a:pt x="36190" y="3492"/>
                    </a:cubicBezTo>
                    <a:cubicBezTo>
                      <a:pt x="35990" y="3368"/>
                      <a:pt x="35790" y="3245"/>
                      <a:pt x="35590" y="3130"/>
                    </a:cubicBezTo>
                    <a:cubicBezTo>
                      <a:pt x="24483" y="-3508"/>
                      <a:pt x="10100" y="63"/>
                      <a:pt x="3395"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56" name="Google Shape;2556;p13"/>
              <p:cNvSpPr/>
              <p:nvPr/>
            </p:nvSpPr>
            <p:spPr>
              <a:xfrm>
                <a:off x="6262591" y="5043757"/>
                <a:ext cx="3152" cy="7449"/>
              </a:xfrm>
              <a:custGeom>
                <a:rect b="b" l="l" r="r" t="t"/>
                <a:pathLst>
                  <a:path extrusionOk="0" h="7449" w="3152">
                    <a:moveTo>
                      <a:pt x="-200" y="3333"/>
                    </a:moveTo>
                    <a:cubicBezTo>
                      <a:pt x="-200" y="5333"/>
                      <a:pt x="-200" y="7143"/>
                      <a:pt x="753" y="7238"/>
                    </a:cubicBezTo>
                    <a:cubicBezTo>
                      <a:pt x="1705" y="7333"/>
                      <a:pt x="2563" y="5905"/>
                      <a:pt x="2848" y="3809"/>
                    </a:cubicBezTo>
                    <a:cubicBezTo>
                      <a:pt x="3134" y="1713"/>
                      <a:pt x="2848" y="-1"/>
                      <a:pt x="1801" y="-192"/>
                    </a:cubicBezTo>
                    <a:cubicBezTo>
                      <a:pt x="753" y="-382"/>
                      <a:pt x="86" y="1237"/>
                      <a:pt x="-200" y="333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57" name="Google Shape;2557;p13"/>
              <p:cNvSpPr/>
              <p:nvPr/>
            </p:nvSpPr>
            <p:spPr>
              <a:xfrm>
                <a:off x="6310366" y="5026243"/>
                <a:ext cx="47820" cy="47957"/>
              </a:xfrm>
              <a:custGeom>
                <a:rect b="b" l="l" r="r" t="t"/>
                <a:pathLst>
                  <a:path extrusionOk="0" h="47957" w="47820">
                    <a:moveTo>
                      <a:pt x="3460" y="11132"/>
                    </a:moveTo>
                    <a:cubicBezTo>
                      <a:pt x="-3559" y="22314"/>
                      <a:pt x="-178" y="37068"/>
                      <a:pt x="11005" y="44088"/>
                    </a:cubicBezTo>
                    <a:cubicBezTo>
                      <a:pt x="22187" y="51108"/>
                      <a:pt x="36941" y="47736"/>
                      <a:pt x="43961" y="36553"/>
                    </a:cubicBezTo>
                    <a:cubicBezTo>
                      <a:pt x="50981" y="25362"/>
                      <a:pt x="47599" y="10607"/>
                      <a:pt x="36417" y="3587"/>
                    </a:cubicBezTo>
                    <a:cubicBezTo>
                      <a:pt x="36170" y="3435"/>
                      <a:pt x="35912" y="3283"/>
                      <a:pt x="35655" y="3131"/>
                    </a:cubicBezTo>
                    <a:cubicBezTo>
                      <a:pt x="24549" y="-3509"/>
                      <a:pt x="10166" y="63"/>
                      <a:pt x="3460" y="1113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58" name="Google Shape;2558;p13"/>
              <p:cNvSpPr/>
              <p:nvPr/>
            </p:nvSpPr>
            <p:spPr>
              <a:xfrm>
                <a:off x="6350221" y="5046435"/>
                <a:ext cx="3058" cy="7448"/>
              </a:xfrm>
              <a:custGeom>
                <a:rect b="b" l="l" r="r" t="t"/>
                <a:pathLst>
                  <a:path extrusionOk="0" h="7448" w="3058">
                    <a:moveTo>
                      <a:pt x="-200" y="3226"/>
                    </a:moveTo>
                    <a:cubicBezTo>
                      <a:pt x="-200" y="5321"/>
                      <a:pt x="-200" y="7036"/>
                      <a:pt x="753" y="7227"/>
                    </a:cubicBezTo>
                    <a:cubicBezTo>
                      <a:pt x="1705" y="7417"/>
                      <a:pt x="2467" y="5798"/>
                      <a:pt x="2753" y="3702"/>
                    </a:cubicBezTo>
                    <a:cubicBezTo>
                      <a:pt x="3039" y="1607"/>
                      <a:pt x="2753" y="-108"/>
                      <a:pt x="1801" y="-203"/>
                    </a:cubicBezTo>
                    <a:cubicBezTo>
                      <a:pt x="848" y="-298"/>
                      <a:pt x="86" y="1226"/>
                      <a:pt x="-200" y="3226"/>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59" name="Google Shape;2559;p13"/>
              <p:cNvSpPr/>
              <p:nvPr/>
            </p:nvSpPr>
            <p:spPr>
              <a:xfrm>
                <a:off x="6265599" y="5026969"/>
                <a:ext cx="47820" cy="47993"/>
              </a:xfrm>
              <a:custGeom>
                <a:rect b="b" l="l" r="r" t="t"/>
                <a:pathLst>
                  <a:path extrusionOk="0" h="47993" w="47820">
                    <a:moveTo>
                      <a:pt x="3461" y="11167"/>
                    </a:moveTo>
                    <a:cubicBezTo>
                      <a:pt x="-3559" y="22350"/>
                      <a:pt x="-178" y="37104"/>
                      <a:pt x="11004" y="44124"/>
                    </a:cubicBezTo>
                    <a:cubicBezTo>
                      <a:pt x="22187" y="51144"/>
                      <a:pt x="36941" y="47772"/>
                      <a:pt x="43961" y="36590"/>
                    </a:cubicBezTo>
                    <a:cubicBezTo>
                      <a:pt x="50981" y="25398"/>
                      <a:pt x="47599" y="10644"/>
                      <a:pt x="36417" y="3624"/>
                    </a:cubicBezTo>
                    <a:cubicBezTo>
                      <a:pt x="36169" y="3471"/>
                      <a:pt x="35912" y="3319"/>
                      <a:pt x="35655" y="3167"/>
                    </a:cubicBezTo>
                    <a:cubicBezTo>
                      <a:pt x="24577" y="-3520"/>
                      <a:pt x="10176" y="43"/>
                      <a:pt x="3489" y="11120"/>
                    </a:cubicBezTo>
                    <a:cubicBezTo>
                      <a:pt x="3479" y="11139"/>
                      <a:pt x="3470" y="11148"/>
                      <a:pt x="3461" y="1116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60" name="Google Shape;2560;p13"/>
              <p:cNvSpPr/>
              <p:nvPr/>
            </p:nvSpPr>
            <p:spPr>
              <a:xfrm>
                <a:off x="6305454" y="5047197"/>
                <a:ext cx="3192" cy="7343"/>
              </a:xfrm>
              <a:custGeom>
                <a:rect b="b" l="l" r="r" t="t"/>
                <a:pathLst>
                  <a:path extrusionOk="0" h="7343" w="3192">
                    <a:moveTo>
                      <a:pt x="-200" y="3227"/>
                    </a:moveTo>
                    <a:cubicBezTo>
                      <a:pt x="-200" y="5227"/>
                      <a:pt x="-200" y="7036"/>
                      <a:pt x="753" y="7132"/>
                    </a:cubicBezTo>
                    <a:cubicBezTo>
                      <a:pt x="1705" y="7227"/>
                      <a:pt x="2467" y="5798"/>
                      <a:pt x="2848" y="3703"/>
                    </a:cubicBezTo>
                    <a:cubicBezTo>
                      <a:pt x="3229" y="1607"/>
                      <a:pt x="2848" y="-107"/>
                      <a:pt x="1801" y="-203"/>
                    </a:cubicBezTo>
                    <a:cubicBezTo>
                      <a:pt x="753" y="-297"/>
                      <a:pt x="86" y="1226"/>
                      <a:pt x="-200" y="32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61" name="Google Shape;2561;p13"/>
              <p:cNvSpPr/>
              <p:nvPr/>
            </p:nvSpPr>
            <p:spPr>
              <a:xfrm>
                <a:off x="6364468" y="5023576"/>
                <a:ext cx="47820" cy="47957"/>
              </a:xfrm>
              <a:custGeom>
                <a:rect b="b" l="l" r="r" t="t"/>
                <a:pathLst>
                  <a:path extrusionOk="0" h="47957" w="47820">
                    <a:moveTo>
                      <a:pt x="3461" y="11131"/>
                    </a:moveTo>
                    <a:cubicBezTo>
                      <a:pt x="-3559" y="22314"/>
                      <a:pt x="-178" y="37068"/>
                      <a:pt x="11004" y="44088"/>
                    </a:cubicBezTo>
                    <a:cubicBezTo>
                      <a:pt x="22187" y="51108"/>
                      <a:pt x="36941" y="47736"/>
                      <a:pt x="43961" y="36554"/>
                    </a:cubicBezTo>
                    <a:cubicBezTo>
                      <a:pt x="50981" y="25362"/>
                      <a:pt x="47599" y="10608"/>
                      <a:pt x="36417" y="3588"/>
                    </a:cubicBezTo>
                    <a:cubicBezTo>
                      <a:pt x="36169" y="3435"/>
                      <a:pt x="35912" y="3283"/>
                      <a:pt x="35655" y="3130"/>
                    </a:cubicBezTo>
                    <a:cubicBezTo>
                      <a:pt x="24549" y="-3508"/>
                      <a:pt x="10166" y="63"/>
                      <a:pt x="3461" y="11131"/>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62" name="Google Shape;2562;p13"/>
              <p:cNvSpPr/>
              <p:nvPr/>
            </p:nvSpPr>
            <p:spPr>
              <a:xfrm>
                <a:off x="6404323" y="5044149"/>
                <a:ext cx="3152" cy="7449"/>
              </a:xfrm>
              <a:custGeom>
                <a:rect b="b" l="l" r="r" t="t"/>
                <a:pathLst>
                  <a:path extrusionOk="0" h="7449" w="3152">
                    <a:moveTo>
                      <a:pt x="-200" y="3227"/>
                    </a:moveTo>
                    <a:cubicBezTo>
                      <a:pt x="-200" y="5322"/>
                      <a:pt x="-200" y="7036"/>
                      <a:pt x="753" y="7227"/>
                    </a:cubicBezTo>
                    <a:cubicBezTo>
                      <a:pt x="1705" y="7418"/>
                      <a:pt x="2563" y="5798"/>
                      <a:pt x="2848" y="3798"/>
                    </a:cubicBezTo>
                    <a:cubicBezTo>
                      <a:pt x="3134" y="1798"/>
                      <a:pt x="2848" y="-107"/>
                      <a:pt x="1801" y="-203"/>
                    </a:cubicBezTo>
                    <a:cubicBezTo>
                      <a:pt x="753" y="-297"/>
                      <a:pt x="86" y="1226"/>
                      <a:pt x="-200" y="322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63" name="Google Shape;2563;p13"/>
              <p:cNvSpPr/>
              <p:nvPr/>
            </p:nvSpPr>
            <p:spPr>
              <a:xfrm>
                <a:off x="6610184" y="5030283"/>
                <a:ext cx="47825" cy="47886"/>
              </a:xfrm>
              <a:custGeom>
                <a:rect b="b" l="l" r="r" t="t"/>
                <a:pathLst>
                  <a:path extrusionOk="0" h="47886" w="47825">
                    <a:moveTo>
                      <a:pt x="728" y="17187"/>
                    </a:moveTo>
                    <a:cubicBezTo>
                      <a:pt x="-2901" y="29884"/>
                      <a:pt x="4443" y="43114"/>
                      <a:pt x="17139" y="46753"/>
                    </a:cubicBezTo>
                    <a:cubicBezTo>
                      <a:pt x="29836" y="50382"/>
                      <a:pt x="43066" y="43038"/>
                      <a:pt x="46695" y="30341"/>
                    </a:cubicBezTo>
                    <a:cubicBezTo>
                      <a:pt x="50334" y="17644"/>
                      <a:pt x="42981" y="4414"/>
                      <a:pt x="30293" y="776"/>
                    </a:cubicBezTo>
                    <a:cubicBezTo>
                      <a:pt x="29960" y="680"/>
                      <a:pt x="29636" y="595"/>
                      <a:pt x="29303" y="519"/>
                    </a:cubicBezTo>
                    <a:cubicBezTo>
                      <a:pt x="16825" y="-2635"/>
                      <a:pt x="4119" y="4776"/>
                      <a:pt x="728" y="17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64" name="Google Shape;2564;p13"/>
              <p:cNvSpPr/>
              <p:nvPr/>
            </p:nvSpPr>
            <p:spPr>
              <a:xfrm>
                <a:off x="6646925" y="5044899"/>
                <a:ext cx="3141" cy="7354"/>
              </a:xfrm>
              <a:custGeom>
                <a:rect b="b" l="l" r="r" t="t"/>
                <a:pathLst>
                  <a:path extrusionOk="0" h="7354" w="3141">
                    <a:moveTo>
                      <a:pt x="-200" y="3619"/>
                    </a:moveTo>
                    <a:cubicBezTo>
                      <a:pt x="-200" y="5715"/>
                      <a:pt x="1039" y="7239"/>
                      <a:pt x="1896" y="7144"/>
                    </a:cubicBezTo>
                    <a:cubicBezTo>
                      <a:pt x="2753" y="7048"/>
                      <a:pt x="3134" y="5334"/>
                      <a:pt x="2848" y="3238"/>
                    </a:cubicBezTo>
                    <a:cubicBezTo>
                      <a:pt x="2563" y="1143"/>
                      <a:pt x="1705" y="-381"/>
                      <a:pt x="848" y="-191"/>
                    </a:cubicBezTo>
                    <a:cubicBezTo>
                      <a:pt x="-9" y="0"/>
                      <a:pt x="-200" y="1619"/>
                      <a:pt x="-200" y="36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65" name="Google Shape;2565;p13"/>
              <p:cNvSpPr/>
              <p:nvPr/>
            </p:nvSpPr>
            <p:spPr>
              <a:xfrm>
                <a:off x="6511695" y="5035099"/>
                <a:ext cx="47825" cy="47929"/>
              </a:xfrm>
              <a:custGeom>
                <a:rect b="b" l="l" r="r" t="t"/>
                <a:pathLst>
                  <a:path extrusionOk="0" h="47929" w="47825">
                    <a:moveTo>
                      <a:pt x="728" y="17230"/>
                    </a:moveTo>
                    <a:cubicBezTo>
                      <a:pt x="-2901" y="29927"/>
                      <a:pt x="4443" y="43157"/>
                      <a:pt x="17139" y="46795"/>
                    </a:cubicBezTo>
                    <a:cubicBezTo>
                      <a:pt x="29836" y="50425"/>
                      <a:pt x="43066" y="43081"/>
                      <a:pt x="46695" y="30384"/>
                    </a:cubicBezTo>
                    <a:cubicBezTo>
                      <a:pt x="50334" y="17687"/>
                      <a:pt x="42981" y="4457"/>
                      <a:pt x="30293" y="818"/>
                    </a:cubicBezTo>
                    <a:cubicBezTo>
                      <a:pt x="29960" y="723"/>
                      <a:pt x="29636" y="637"/>
                      <a:pt x="29303" y="561"/>
                    </a:cubicBezTo>
                    <a:cubicBezTo>
                      <a:pt x="16815" y="-2706"/>
                      <a:pt x="4033" y="4752"/>
                      <a:pt x="728" y="172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66" name="Google Shape;2566;p13"/>
              <p:cNvSpPr/>
              <p:nvPr/>
            </p:nvSpPr>
            <p:spPr>
              <a:xfrm>
                <a:off x="6548163" y="5050149"/>
                <a:ext cx="3224" cy="7343"/>
              </a:xfrm>
              <a:custGeom>
                <a:rect b="b" l="l" r="r" t="t"/>
                <a:pathLst>
                  <a:path extrusionOk="0" h="7343" w="3224">
                    <a:moveTo>
                      <a:pt x="-116" y="3608"/>
                    </a:moveTo>
                    <a:cubicBezTo>
                      <a:pt x="-116" y="5703"/>
                      <a:pt x="1122" y="7227"/>
                      <a:pt x="1979" y="7132"/>
                    </a:cubicBezTo>
                    <a:cubicBezTo>
                      <a:pt x="2836" y="7037"/>
                      <a:pt x="3217" y="5322"/>
                      <a:pt x="2931" y="3227"/>
                    </a:cubicBezTo>
                    <a:cubicBezTo>
                      <a:pt x="2646" y="1131"/>
                      <a:pt x="1788" y="-297"/>
                      <a:pt x="931" y="-202"/>
                    </a:cubicBezTo>
                    <a:cubicBezTo>
                      <a:pt x="74" y="-107"/>
                      <a:pt x="-402" y="1227"/>
                      <a:pt x="-116" y="360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67" name="Google Shape;2567;p13"/>
              <p:cNvSpPr/>
              <p:nvPr/>
            </p:nvSpPr>
            <p:spPr>
              <a:xfrm>
                <a:off x="6562082" y="5032717"/>
                <a:ext cx="47825" cy="47929"/>
              </a:xfrm>
              <a:custGeom>
                <a:rect b="b" l="l" r="r" t="t"/>
                <a:pathLst>
                  <a:path extrusionOk="0" h="47929" w="47825">
                    <a:moveTo>
                      <a:pt x="728" y="17230"/>
                    </a:moveTo>
                    <a:cubicBezTo>
                      <a:pt x="-2901" y="29927"/>
                      <a:pt x="4442" y="43157"/>
                      <a:pt x="17139" y="46795"/>
                    </a:cubicBezTo>
                    <a:cubicBezTo>
                      <a:pt x="29836" y="50425"/>
                      <a:pt x="43066" y="43081"/>
                      <a:pt x="46695" y="30384"/>
                    </a:cubicBezTo>
                    <a:cubicBezTo>
                      <a:pt x="50334" y="17687"/>
                      <a:pt x="42981" y="4457"/>
                      <a:pt x="30293" y="818"/>
                    </a:cubicBezTo>
                    <a:cubicBezTo>
                      <a:pt x="29960" y="723"/>
                      <a:pt x="29636" y="637"/>
                      <a:pt x="29303" y="561"/>
                    </a:cubicBezTo>
                    <a:cubicBezTo>
                      <a:pt x="16815" y="-2706"/>
                      <a:pt x="4033" y="4752"/>
                      <a:pt x="728" y="172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68" name="Google Shape;2568;p13"/>
              <p:cNvSpPr/>
              <p:nvPr/>
            </p:nvSpPr>
            <p:spPr>
              <a:xfrm>
                <a:off x="6598550" y="5047296"/>
                <a:ext cx="3224" cy="7434"/>
              </a:xfrm>
              <a:custGeom>
                <a:rect b="b" l="l" r="r" t="t"/>
                <a:pathLst>
                  <a:path extrusionOk="0" h="7434" w="3224">
                    <a:moveTo>
                      <a:pt x="-117" y="3699"/>
                    </a:moveTo>
                    <a:cubicBezTo>
                      <a:pt x="-117" y="5794"/>
                      <a:pt x="1122" y="7318"/>
                      <a:pt x="1979" y="7223"/>
                    </a:cubicBezTo>
                    <a:cubicBezTo>
                      <a:pt x="2836" y="7128"/>
                      <a:pt x="3217" y="5413"/>
                      <a:pt x="2931" y="3317"/>
                    </a:cubicBezTo>
                    <a:cubicBezTo>
                      <a:pt x="2646" y="1222"/>
                      <a:pt x="1789" y="-207"/>
                      <a:pt x="931" y="-207"/>
                    </a:cubicBezTo>
                    <a:cubicBezTo>
                      <a:pt x="74" y="-207"/>
                      <a:pt x="-402" y="1698"/>
                      <a:pt x="-117" y="369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69" name="Google Shape;2569;p13"/>
              <p:cNvSpPr/>
              <p:nvPr/>
            </p:nvSpPr>
            <p:spPr>
              <a:xfrm>
                <a:off x="6658475" y="5031214"/>
                <a:ext cx="47825" cy="47908"/>
              </a:xfrm>
              <a:custGeom>
                <a:rect b="b" l="l" r="r" t="t"/>
                <a:pathLst>
                  <a:path extrusionOk="0" h="47908" w="47825">
                    <a:moveTo>
                      <a:pt x="728" y="17209"/>
                    </a:moveTo>
                    <a:cubicBezTo>
                      <a:pt x="-2901" y="29906"/>
                      <a:pt x="4443" y="43136"/>
                      <a:pt x="17139" y="46774"/>
                    </a:cubicBezTo>
                    <a:cubicBezTo>
                      <a:pt x="29836" y="50403"/>
                      <a:pt x="43066" y="43059"/>
                      <a:pt x="46695" y="30362"/>
                    </a:cubicBezTo>
                    <a:cubicBezTo>
                      <a:pt x="50334" y="17666"/>
                      <a:pt x="42981" y="4436"/>
                      <a:pt x="30293" y="797"/>
                    </a:cubicBezTo>
                    <a:cubicBezTo>
                      <a:pt x="29960" y="702"/>
                      <a:pt x="29636" y="616"/>
                      <a:pt x="29303" y="540"/>
                    </a:cubicBezTo>
                    <a:cubicBezTo>
                      <a:pt x="16815" y="-2670"/>
                      <a:pt x="4080" y="4759"/>
                      <a:pt x="728" y="172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70" name="Google Shape;2570;p13"/>
              <p:cNvSpPr/>
              <p:nvPr/>
            </p:nvSpPr>
            <p:spPr>
              <a:xfrm>
                <a:off x="6694867" y="5045769"/>
                <a:ext cx="3385" cy="7437"/>
              </a:xfrm>
              <a:custGeom>
                <a:rect b="b" l="l" r="r" t="t"/>
                <a:pathLst>
                  <a:path extrusionOk="0" h="7437" w="3385">
                    <a:moveTo>
                      <a:pt x="-41" y="3702"/>
                    </a:moveTo>
                    <a:cubicBezTo>
                      <a:pt x="-41" y="5703"/>
                      <a:pt x="1197" y="7322"/>
                      <a:pt x="2055" y="7226"/>
                    </a:cubicBezTo>
                    <a:cubicBezTo>
                      <a:pt x="2912" y="7131"/>
                      <a:pt x="3388" y="5321"/>
                      <a:pt x="3102" y="3321"/>
                    </a:cubicBezTo>
                    <a:cubicBezTo>
                      <a:pt x="2817" y="1321"/>
                      <a:pt x="1864" y="-298"/>
                      <a:pt x="1007" y="-203"/>
                    </a:cubicBezTo>
                    <a:cubicBezTo>
                      <a:pt x="150" y="-108"/>
                      <a:pt x="-517" y="1607"/>
                      <a:pt x="-41" y="37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71" name="Google Shape;2571;p13"/>
              <p:cNvSpPr/>
              <p:nvPr/>
            </p:nvSpPr>
            <p:spPr>
              <a:xfrm>
                <a:off x="6709053" y="5029003"/>
                <a:ext cx="47825" cy="47929"/>
              </a:xfrm>
              <a:custGeom>
                <a:rect b="b" l="l" r="r" t="t"/>
                <a:pathLst>
                  <a:path extrusionOk="0" h="47929" w="47825">
                    <a:moveTo>
                      <a:pt x="728" y="17230"/>
                    </a:moveTo>
                    <a:cubicBezTo>
                      <a:pt x="-2901" y="29927"/>
                      <a:pt x="4443" y="43157"/>
                      <a:pt x="17139" y="46795"/>
                    </a:cubicBezTo>
                    <a:cubicBezTo>
                      <a:pt x="29836" y="50424"/>
                      <a:pt x="43066" y="43081"/>
                      <a:pt x="46695" y="30384"/>
                    </a:cubicBezTo>
                    <a:cubicBezTo>
                      <a:pt x="50334" y="17687"/>
                      <a:pt x="42981" y="4457"/>
                      <a:pt x="30293" y="818"/>
                    </a:cubicBezTo>
                    <a:cubicBezTo>
                      <a:pt x="29960" y="723"/>
                      <a:pt x="29636" y="637"/>
                      <a:pt x="29303" y="561"/>
                    </a:cubicBezTo>
                    <a:cubicBezTo>
                      <a:pt x="16815" y="-2706"/>
                      <a:pt x="4033" y="4752"/>
                      <a:pt x="728" y="172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72" name="Google Shape;2572;p13"/>
              <p:cNvSpPr/>
              <p:nvPr/>
            </p:nvSpPr>
            <p:spPr>
              <a:xfrm>
                <a:off x="6745510" y="5043661"/>
                <a:ext cx="3224" cy="7354"/>
              </a:xfrm>
              <a:custGeom>
                <a:rect b="b" l="l" r="r" t="t"/>
                <a:pathLst>
                  <a:path extrusionOk="0" h="7354" w="3224">
                    <a:moveTo>
                      <a:pt x="-106" y="3619"/>
                    </a:moveTo>
                    <a:cubicBezTo>
                      <a:pt x="-106" y="5715"/>
                      <a:pt x="1037" y="7239"/>
                      <a:pt x="1895" y="7144"/>
                    </a:cubicBezTo>
                    <a:cubicBezTo>
                      <a:pt x="2752" y="7048"/>
                      <a:pt x="3228" y="5334"/>
                      <a:pt x="2942" y="3239"/>
                    </a:cubicBezTo>
                    <a:cubicBezTo>
                      <a:pt x="2656" y="1143"/>
                      <a:pt x="1704" y="-381"/>
                      <a:pt x="847" y="-191"/>
                    </a:cubicBezTo>
                    <a:cubicBezTo>
                      <a:pt x="-11" y="0"/>
                      <a:pt x="-392" y="1619"/>
                      <a:pt x="-106" y="36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73" name="Google Shape;2573;p13"/>
              <p:cNvSpPr/>
              <p:nvPr/>
            </p:nvSpPr>
            <p:spPr>
              <a:xfrm>
                <a:off x="6756634" y="5028533"/>
                <a:ext cx="47640" cy="47715"/>
              </a:xfrm>
              <a:custGeom>
                <a:rect b="b" l="l" r="r" t="t"/>
                <a:pathLst>
                  <a:path extrusionOk="0" h="47715" w="47640">
                    <a:moveTo>
                      <a:pt x="677" y="17318"/>
                    </a:moveTo>
                    <a:cubicBezTo>
                      <a:pt x="-2847" y="29986"/>
                      <a:pt x="4573" y="43112"/>
                      <a:pt x="17251" y="46636"/>
                    </a:cubicBezTo>
                    <a:cubicBezTo>
                      <a:pt x="29919" y="50151"/>
                      <a:pt x="43044" y="42740"/>
                      <a:pt x="46569" y="30062"/>
                    </a:cubicBezTo>
                    <a:cubicBezTo>
                      <a:pt x="50083" y="17394"/>
                      <a:pt x="42663" y="4269"/>
                      <a:pt x="29995" y="744"/>
                    </a:cubicBezTo>
                    <a:cubicBezTo>
                      <a:pt x="29747" y="678"/>
                      <a:pt x="29499" y="611"/>
                      <a:pt x="29252" y="554"/>
                    </a:cubicBezTo>
                    <a:cubicBezTo>
                      <a:pt x="16736" y="-2704"/>
                      <a:pt x="3944" y="4802"/>
                      <a:pt x="677" y="173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74" name="Google Shape;2574;p13"/>
              <p:cNvSpPr/>
              <p:nvPr/>
            </p:nvSpPr>
            <p:spPr>
              <a:xfrm>
                <a:off x="6793051" y="5043197"/>
                <a:ext cx="3206" cy="7437"/>
              </a:xfrm>
              <a:custGeom>
                <a:rect b="b" l="l" r="r" t="t"/>
                <a:pathLst>
                  <a:path extrusionOk="0" h="7437" w="3206">
                    <a:moveTo>
                      <a:pt x="-117" y="3703"/>
                    </a:moveTo>
                    <a:cubicBezTo>
                      <a:pt x="-117" y="5703"/>
                      <a:pt x="1122" y="7322"/>
                      <a:pt x="1884" y="7227"/>
                    </a:cubicBezTo>
                    <a:cubicBezTo>
                      <a:pt x="2646" y="7132"/>
                      <a:pt x="3217" y="5322"/>
                      <a:pt x="2931" y="3321"/>
                    </a:cubicBezTo>
                    <a:cubicBezTo>
                      <a:pt x="2646" y="1321"/>
                      <a:pt x="1788" y="-298"/>
                      <a:pt x="931" y="-203"/>
                    </a:cubicBezTo>
                    <a:cubicBezTo>
                      <a:pt x="74" y="-108"/>
                      <a:pt x="-402" y="1607"/>
                      <a:pt x="-117" y="37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75" name="Google Shape;2575;p13"/>
              <p:cNvSpPr/>
              <p:nvPr/>
            </p:nvSpPr>
            <p:spPr>
              <a:xfrm>
                <a:off x="6805541" y="5025364"/>
                <a:ext cx="47825" cy="47948"/>
              </a:xfrm>
              <a:custGeom>
                <a:rect b="b" l="l" r="r" t="t"/>
                <a:pathLst>
                  <a:path extrusionOk="0" h="47948" w="47825">
                    <a:moveTo>
                      <a:pt x="728" y="17249"/>
                    </a:moveTo>
                    <a:cubicBezTo>
                      <a:pt x="-2901" y="29946"/>
                      <a:pt x="4443" y="43176"/>
                      <a:pt x="17139" y="46814"/>
                    </a:cubicBezTo>
                    <a:cubicBezTo>
                      <a:pt x="29836" y="50443"/>
                      <a:pt x="43066" y="43100"/>
                      <a:pt x="46695" y="30403"/>
                    </a:cubicBezTo>
                    <a:cubicBezTo>
                      <a:pt x="50334" y="17706"/>
                      <a:pt x="42981" y="4476"/>
                      <a:pt x="30293" y="837"/>
                    </a:cubicBezTo>
                    <a:cubicBezTo>
                      <a:pt x="29960" y="742"/>
                      <a:pt x="29636" y="656"/>
                      <a:pt x="29303" y="580"/>
                    </a:cubicBezTo>
                    <a:cubicBezTo>
                      <a:pt x="16844" y="-2726"/>
                      <a:pt x="4062" y="4685"/>
                      <a:pt x="756" y="17144"/>
                    </a:cubicBezTo>
                    <a:cubicBezTo>
                      <a:pt x="747" y="17173"/>
                      <a:pt x="737" y="17210"/>
                      <a:pt x="728" y="1724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76" name="Google Shape;2576;p13"/>
              <p:cNvSpPr/>
              <p:nvPr/>
            </p:nvSpPr>
            <p:spPr>
              <a:xfrm>
                <a:off x="6842017" y="5040041"/>
                <a:ext cx="3216" cy="7354"/>
              </a:xfrm>
              <a:custGeom>
                <a:rect b="b" l="l" r="r" t="t"/>
                <a:pathLst>
                  <a:path extrusionOk="0" h="7354" w="3216">
                    <a:moveTo>
                      <a:pt x="-125" y="3619"/>
                    </a:moveTo>
                    <a:cubicBezTo>
                      <a:pt x="-125" y="5715"/>
                      <a:pt x="1114" y="7239"/>
                      <a:pt x="1971" y="7144"/>
                    </a:cubicBezTo>
                    <a:cubicBezTo>
                      <a:pt x="2828" y="7048"/>
                      <a:pt x="3209" y="5334"/>
                      <a:pt x="2923" y="3239"/>
                    </a:cubicBezTo>
                    <a:cubicBezTo>
                      <a:pt x="2638" y="1143"/>
                      <a:pt x="1685" y="-381"/>
                      <a:pt x="923" y="-191"/>
                    </a:cubicBezTo>
                    <a:cubicBezTo>
                      <a:pt x="161" y="0"/>
                      <a:pt x="-411" y="1619"/>
                      <a:pt x="-125" y="36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77" name="Google Shape;2577;p13"/>
              <p:cNvSpPr/>
              <p:nvPr/>
            </p:nvSpPr>
            <p:spPr>
              <a:xfrm>
                <a:off x="6854214" y="5017477"/>
                <a:ext cx="47825" cy="47929"/>
              </a:xfrm>
              <a:custGeom>
                <a:rect b="b" l="l" r="r" t="t"/>
                <a:pathLst>
                  <a:path extrusionOk="0" h="47929" w="47825">
                    <a:moveTo>
                      <a:pt x="728" y="17230"/>
                    </a:moveTo>
                    <a:cubicBezTo>
                      <a:pt x="-2901" y="29927"/>
                      <a:pt x="4443" y="43157"/>
                      <a:pt x="17139" y="46795"/>
                    </a:cubicBezTo>
                    <a:cubicBezTo>
                      <a:pt x="29827" y="50424"/>
                      <a:pt x="43066" y="43081"/>
                      <a:pt x="46695" y="30384"/>
                    </a:cubicBezTo>
                    <a:cubicBezTo>
                      <a:pt x="50334" y="17687"/>
                      <a:pt x="42981" y="4457"/>
                      <a:pt x="30293" y="818"/>
                    </a:cubicBezTo>
                    <a:cubicBezTo>
                      <a:pt x="29960" y="723"/>
                      <a:pt x="29636" y="637"/>
                      <a:pt x="29303" y="561"/>
                    </a:cubicBezTo>
                    <a:cubicBezTo>
                      <a:pt x="16816" y="-2706"/>
                      <a:pt x="4033" y="4752"/>
                      <a:pt x="728" y="172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78" name="Google Shape;2578;p13"/>
              <p:cNvSpPr/>
              <p:nvPr/>
            </p:nvSpPr>
            <p:spPr>
              <a:xfrm>
                <a:off x="6890682" y="5032041"/>
                <a:ext cx="3224" cy="7354"/>
              </a:xfrm>
              <a:custGeom>
                <a:rect b="b" l="l" r="r" t="t"/>
                <a:pathLst>
                  <a:path extrusionOk="0" h="7354" w="3224">
                    <a:moveTo>
                      <a:pt x="-117" y="3619"/>
                    </a:moveTo>
                    <a:cubicBezTo>
                      <a:pt x="-117" y="5715"/>
                      <a:pt x="1122" y="7238"/>
                      <a:pt x="1979" y="7143"/>
                    </a:cubicBezTo>
                    <a:cubicBezTo>
                      <a:pt x="2836" y="7048"/>
                      <a:pt x="3217" y="5334"/>
                      <a:pt x="2931" y="3238"/>
                    </a:cubicBezTo>
                    <a:cubicBezTo>
                      <a:pt x="2646" y="1143"/>
                      <a:pt x="1788" y="-381"/>
                      <a:pt x="931" y="-191"/>
                    </a:cubicBezTo>
                    <a:cubicBezTo>
                      <a:pt x="74" y="-1"/>
                      <a:pt x="-402" y="1619"/>
                      <a:pt x="-117" y="361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79" name="Google Shape;2579;p13"/>
              <p:cNvSpPr/>
              <p:nvPr/>
            </p:nvSpPr>
            <p:spPr>
              <a:xfrm>
                <a:off x="6901318" y="5012341"/>
                <a:ext cx="47640" cy="47714"/>
              </a:xfrm>
              <a:custGeom>
                <a:rect b="b" l="l" r="r" t="t"/>
                <a:pathLst>
                  <a:path extrusionOk="0" h="47714" w="47640">
                    <a:moveTo>
                      <a:pt x="677" y="17317"/>
                    </a:moveTo>
                    <a:cubicBezTo>
                      <a:pt x="-2847" y="29986"/>
                      <a:pt x="4573" y="43111"/>
                      <a:pt x="17251" y="46635"/>
                    </a:cubicBezTo>
                    <a:cubicBezTo>
                      <a:pt x="29919" y="50150"/>
                      <a:pt x="43044" y="42730"/>
                      <a:pt x="46569" y="30062"/>
                    </a:cubicBezTo>
                    <a:cubicBezTo>
                      <a:pt x="50083" y="17394"/>
                      <a:pt x="42663" y="4268"/>
                      <a:pt x="29995" y="744"/>
                    </a:cubicBezTo>
                    <a:cubicBezTo>
                      <a:pt x="29747" y="678"/>
                      <a:pt x="29499" y="611"/>
                      <a:pt x="29252" y="554"/>
                    </a:cubicBezTo>
                    <a:cubicBezTo>
                      <a:pt x="16736" y="-2704"/>
                      <a:pt x="3944" y="4802"/>
                      <a:pt x="677" y="1731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80" name="Google Shape;2580;p13"/>
              <p:cNvSpPr/>
              <p:nvPr/>
            </p:nvSpPr>
            <p:spPr>
              <a:xfrm>
                <a:off x="6937725" y="5027004"/>
                <a:ext cx="3224" cy="7438"/>
              </a:xfrm>
              <a:custGeom>
                <a:rect b="b" l="l" r="r" t="t"/>
                <a:pathLst>
                  <a:path extrusionOk="0" h="7438" w="3224">
                    <a:moveTo>
                      <a:pt x="-106" y="3703"/>
                    </a:moveTo>
                    <a:cubicBezTo>
                      <a:pt x="-106" y="5703"/>
                      <a:pt x="1037" y="7322"/>
                      <a:pt x="1894" y="7227"/>
                    </a:cubicBezTo>
                    <a:cubicBezTo>
                      <a:pt x="2752" y="7132"/>
                      <a:pt x="3228" y="5417"/>
                      <a:pt x="2942" y="3322"/>
                    </a:cubicBezTo>
                    <a:cubicBezTo>
                      <a:pt x="2656" y="1226"/>
                      <a:pt x="1704" y="-298"/>
                      <a:pt x="847" y="-203"/>
                    </a:cubicBezTo>
                    <a:cubicBezTo>
                      <a:pt x="-11" y="-107"/>
                      <a:pt x="-392" y="1607"/>
                      <a:pt x="-106" y="37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81" name="Google Shape;2581;p13"/>
              <p:cNvSpPr/>
              <p:nvPr/>
            </p:nvSpPr>
            <p:spPr>
              <a:xfrm>
                <a:off x="6467785" y="5031765"/>
                <a:ext cx="47825" cy="47929"/>
              </a:xfrm>
              <a:custGeom>
                <a:rect b="b" l="l" r="r" t="t"/>
                <a:pathLst>
                  <a:path extrusionOk="0" h="47929" w="47825">
                    <a:moveTo>
                      <a:pt x="728" y="17230"/>
                    </a:moveTo>
                    <a:cubicBezTo>
                      <a:pt x="-2901" y="29927"/>
                      <a:pt x="4442" y="43157"/>
                      <a:pt x="17139" y="46795"/>
                    </a:cubicBezTo>
                    <a:cubicBezTo>
                      <a:pt x="29836" y="50424"/>
                      <a:pt x="43066" y="43081"/>
                      <a:pt x="46695" y="30384"/>
                    </a:cubicBezTo>
                    <a:cubicBezTo>
                      <a:pt x="50334" y="17687"/>
                      <a:pt x="42981" y="4457"/>
                      <a:pt x="30293" y="818"/>
                    </a:cubicBezTo>
                    <a:cubicBezTo>
                      <a:pt x="29960" y="723"/>
                      <a:pt x="29636" y="637"/>
                      <a:pt x="29303" y="561"/>
                    </a:cubicBezTo>
                    <a:cubicBezTo>
                      <a:pt x="16815" y="-2706"/>
                      <a:pt x="4033" y="4752"/>
                      <a:pt x="728" y="17230"/>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82" name="Google Shape;2582;p13"/>
              <p:cNvSpPr/>
              <p:nvPr/>
            </p:nvSpPr>
            <p:spPr>
              <a:xfrm>
                <a:off x="6504050" y="5046340"/>
                <a:ext cx="3141" cy="7437"/>
              </a:xfrm>
              <a:custGeom>
                <a:rect b="b" l="l" r="r" t="t"/>
                <a:pathLst>
                  <a:path extrusionOk="0" h="7437" w="3141">
                    <a:moveTo>
                      <a:pt x="-200" y="3702"/>
                    </a:moveTo>
                    <a:cubicBezTo>
                      <a:pt x="-200" y="5703"/>
                      <a:pt x="1039" y="7322"/>
                      <a:pt x="1896" y="7227"/>
                    </a:cubicBezTo>
                    <a:cubicBezTo>
                      <a:pt x="2753" y="7131"/>
                      <a:pt x="3134" y="5417"/>
                      <a:pt x="2848" y="3322"/>
                    </a:cubicBezTo>
                    <a:cubicBezTo>
                      <a:pt x="2563" y="1226"/>
                      <a:pt x="1705" y="-298"/>
                      <a:pt x="848" y="-203"/>
                    </a:cubicBezTo>
                    <a:cubicBezTo>
                      <a:pt x="-9" y="-107"/>
                      <a:pt x="-200" y="1702"/>
                      <a:pt x="-200" y="37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83" name="Google Shape;2583;p13"/>
              <p:cNvSpPr/>
              <p:nvPr/>
            </p:nvSpPr>
            <p:spPr>
              <a:xfrm>
                <a:off x="6947845" y="5008545"/>
                <a:ext cx="47825" cy="47908"/>
              </a:xfrm>
              <a:custGeom>
                <a:rect b="b" l="l" r="r" t="t"/>
                <a:pathLst>
                  <a:path extrusionOk="0" h="47908" w="47825">
                    <a:moveTo>
                      <a:pt x="728" y="17209"/>
                    </a:moveTo>
                    <a:cubicBezTo>
                      <a:pt x="-2901" y="29906"/>
                      <a:pt x="4442" y="43136"/>
                      <a:pt x="17139" y="46774"/>
                    </a:cubicBezTo>
                    <a:cubicBezTo>
                      <a:pt x="29836" y="50403"/>
                      <a:pt x="43066" y="43059"/>
                      <a:pt x="46695" y="30362"/>
                    </a:cubicBezTo>
                    <a:cubicBezTo>
                      <a:pt x="50334" y="17666"/>
                      <a:pt x="42981" y="4436"/>
                      <a:pt x="30293" y="797"/>
                    </a:cubicBezTo>
                    <a:cubicBezTo>
                      <a:pt x="29960" y="702"/>
                      <a:pt x="29636" y="616"/>
                      <a:pt x="29303" y="540"/>
                    </a:cubicBezTo>
                    <a:cubicBezTo>
                      <a:pt x="16815" y="-2670"/>
                      <a:pt x="4080" y="4759"/>
                      <a:pt x="728" y="172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84" name="Google Shape;2584;p13"/>
              <p:cNvSpPr/>
              <p:nvPr/>
            </p:nvSpPr>
            <p:spPr>
              <a:xfrm>
                <a:off x="6984397" y="5023099"/>
                <a:ext cx="3224" cy="7437"/>
              </a:xfrm>
              <a:custGeom>
                <a:rect b="b" l="l" r="r" t="t"/>
                <a:pathLst>
                  <a:path extrusionOk="0" h="7437" w="3224">
                    <a:moveTo>
                      <a:pt x="-106" y="3702"/>
                    </a:moveTo>
                    <a:cubicBezTo>
                      <a:pt x="-106" y="5703"/>
                      <a:pt x="1037" y="7322"/>
                      <a:pt x="1894" y="7227"/>
                    </a:cubicBezTo>
                    <a:cubicBezTo>
                      <a:pt x="2752" y="7132"/>
                      <a:pt x="3228" y="5417"/>
                      <a:pt x="2942" y="3322"/>
                    </a:cubicBezTo>
                    <a:cubicBezTo>
                      <a:pt x="2656" y="1226"/>
                      <a:pt x="1704" y="-298"/>
                      <a:pt x="847" y="-203"/>
                    </a:cubicBezTo>
                    <a:cubicBezTo>
                      <a:pt x="-11" y="-107"/>
                      <a:pt x="-392" y="2083"/>
                      <a:pt x="-106" y="37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85" name="Google Shape;2585;p13"/>
              <p:cNvSpPr/>
              <p:nvPr/>
            </p:nvSpPr>
            <p:spPr>
              <a:xfrm>
                <a:off x="6420441" y="5027166"/>
                <a:ext cx="47632" cy="47752"/>
              </a:xfrm>
              <a:custGeom>
                <a:rect b="b" l="l" r="r" t="t"/>
                <a:pathLst>
                  <a:path extrusionOk="0" h="47752" w="47632">
                    <a:moveTo>
                      <a:pt x="1875" y="14018"/>
                    </a:moveTo>
                    <a:cubicBezTo>
                      <a:pt x="-3487" y="26029"/>
                      <a:pt x="1904" y="40107"/>
                      <a:pt x="13905" y="45470"/>
                    </a:cubicBezTo>
                    <a:cubicBezTo>
                      <a:pt x="25916" y="50832"/>
                      <a:pt x="39994" y="45450"/>
                      <a:pt x="45357" y="33439"/>
                    </a:cubicBezTo>
                    <a:cubicBezTo>
                      <a:pt x="50719" y="21429"/>
                      <a:pt x="45338" y="7350"/>
                      <a:pt x="33327" y="1988"/>
                    </a:cubicBezTo>
                    <a:cubicBezTo>
                      <a:pt x="33136" y="1902"/>
                      <a:pt x="32936" y="1816"/>
                      <a:pt x="32736" y="1731"/>
                    </a:cubicBezTo>
                    <a:cubicBezTo>
                      <a:pt x="20859" y="-3413"/>
                      <a:pt x="7066" y="2036"/>
                      <a:pt x="1923" y="13913"/>
                    </a:cubicBezTo>
                    <a:cubicBezTo>
                      <a:pt x="1904" y="13951"/>
                      <a:pt x="1894" y="13980"/>
                      <a:pt x="1875" y="14018"/>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86" name="Google Shape;2586;p13"/>
              <p:cNvSpPr/>
              <p:nvPr/>
            </p:nvSpPr>
            <p:spPr>
              <a:xfrm>
                <a:off x="6457568" y="5044058"/>
                <a:ext cx="3048" cy="7429"/>
              </a:xfrm>
              <a:custGeom>
                <a:rect b="b" l="l" r="r" t="t"/>
                <a:pathLst>
                  <a:path extrusionOk="0" h="7429" w="3048">
                    <a:moveTo>
                      <a:pt x="-200" y="3413"/>
                    </a:moveTo>
                    <a:cubicBezTo>
                      <a:pt x="-200" y="5508"/>
                      <a:pt x="467" y="7222"/>
                      <a:pt x="1324" y="7222"/>
                    </a:cubicBezTo>
                    <a:cubicBezTo>
                      <a:pt x="2182" y="7222"/>
                      <a:pt x="2848" y="5603"/>
                      <a:pt x="2848" y="3507"/>
                    </a:cubicBezTo>
                    <a:cubicBezTo>
                      <a:pt x="2848" y="1412"/>
                      <a:pt x="2277" y="-207"/>
                      <a:pt x="1420" y="-207"/>
                    </a:cubicBezTo>
                    <a:cubicBezTo>
                      <a:pt x="563" y="-207"/>
                      <a:pt x="-104" y="1412"/>
                      <a:pt x="-200" y="341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87" name="Google Shape;2587;p13"/>
              <p:cNvSpPr/>
              <p:nvPr/>
            </p:nvSpPr>
            <p:spPr>
              <a:xfrm>
                <a:off x="6991806" y="4991312"/>
                <a:ext cx="47640" cy="47694"/>
              </a:xfrm>
              <a:custGeom>
                <a:rect b="b" l="l" r="r" t="t"/>
                <a:pathLst>
                  <a:path extrusionOk="0" h="47694" w="47640">
                    <a:moveTo>
                      <a:pt x="677" y="17297"/>
                    </a:moveTo>
                    <a:cubicBezTo>
                      <a:pt x="-2847" y="29965"/>
                      <a:pt x="4573" y="43091"/>
                      <a:pt x="17251" y="46615"/>
                    </a:cubicBezTo>
                    <a:cubicBezTo>
                      <a:pt x="29919" y="50129"/>
                      <a:pt x="43044" y="42719"/>
                      <a:pt x="46569" y="30042"/>
                    </a:cubicBezTo>
                    <a:cubicBezTo>
                      <a:pt x="50083" y="17373"/>
                      <a:pt x="42663" y="4248"/>
                      <a:pt x="29995" y="724"/>
                    </a:cubicBezTo>
                    <a:cubicBezTo>
                      <a:pt x="29747" y="657"/>
                      <a:pt x="29499" y="590"/>
                      <a:pt x="29252" y="533"/>
                    </a:cubicBezTo>
                    <a:cubicBezTo>
                      <a:pt x="16736" y="-2668"/>
                      <a:pt x="3982" y="4809"/>
                      <a:pt x="677" y="1729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88" name="Google Shape;2588;p13"/>
              <p:cNvSpPr/>
              <p:nvPr/>
            </p:nvSpPr>
            <p:spPr>
              <a:xfrm>
                <a:off x="7027925" y="5005954"/>
                <a:ext cx="3141" cy="7437"/>
              </a:xfrm>
              <a:custGeom>
                <a:rect b="b" l="l" r="r" t="t"/>
                <a:pathLst>
                  <a:path extrusionOk="0" h="7437" w="3141">
                    <a:moveTo>
                      <a:pt x="-200" y="3702"/>
                    </a:moveTo>
                    <a:cubicBezTo>
                      <a:pt x="-200" y="5703"/>
                      <a:pt x="1039" y="7322"/>
                      <a:pt x="1896" y="7227"/>
                    </a:cubicBezTo>
                    <a:cubicBezTo>
                      <a:pt x="2753" y="7131"/>
                      <a:pt x="3134" y="5417"/>
                      <a:pt x="2848" y="3322"/>
                    </a:cubicBezTo>
                    <a:cubicBezTo>
                      <a:pt x="2563" y="1226"/>
                      <a:pt x="1705" y="-298"/>
                      <a:pt x="848" y="-203"/>
                    </a:cubicBezTo>
                    <a:cubicBezTo>
                      <a:pt x="-9" y="-108"/>
                      <a:pt x="-200" y="1607"/>
                      <a:pt x="-200" y="37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89" name="Google Shape;2589;p13"/>
              <p:cNvSpPr/>
              <p:nvPr/>
            </p:nvSpPr>
            <p:spPr>
              <a:xfrm>
                <a:off x="7039094" y="4985590"/>
                <a:ext cx="47825" cy="47908"/>
              </a:xfrm>
              <a:custGeom>
                <a:rect b="b" l="l" r="r" t="t"/>
                <a:pathLst>
                  <a:path extrusionOk="0" h="47908" w="47825">
                    <a:moveTo>
                      <a:pt x="728" y="17209"/>
                    </a:moveTo>
                    <a:cubicBezTo>
                      <a:pt x="-2901" y="29905"/>
                      <a:pt x="4443" y="43136"/>
                      <a:pt x="17139" y="46774"/>
                    </a:cubicBezTo>
                    <a:cubicBezTo>
                      <a:pt x="29836" y="50403"/>
                      <a:pt x="43066" y="43060"/>
                      <a:pt x="46695" y="30363"/>
                    </a:cubicBezTo>
                    <a:cubicBezTo>
                      <a:pt x="50334" y="17666"/>
                      <a:pt x="42981" y="4436"/>
                      <a:pt x="30293" y="797"/>
                    </a:cubicBezTo>
                    <a:cubicBezTo>
                      <a:pt x="29960" y="702"/>
                      <a:pt x="29636" y="616"/>
                      <a:pt x="29303" y="540"/>
                    </a:cubicBezTo>
                    <a:cubicBezTo>
                      <a:pt x="16816" y="-2670"/>
                      <a:pt x="4081" y="4760"/>
                      <a:pt x="728" y="17209"/>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90" name="Google Shape;2590;p13"/>
              <p:cNvSpPr/>
              <p:nvPr/>
            </p:nvSpPr>
            <p:spPr>
              <a:xfrm>
                <a:off x="7075550" y="5000143"/>
                <a:ext cx="3141" cy="7438"/>
              </a:xfrm>
              <a:custGeom>
                <a:rect b="b" l="l" r="r" t="t"/>
                <a:pathLst>
                  <a:path extrusionOk="0" h="7438" w="3141">
                    <a:moveTo>
                      <a:pt x="-200" y="3703"/>
                    </a:moveTo>
                    <a:cubicBezTo>
                      <a:pt x="-200" y="5798"/>
                      <a:pt x="1039" y="7322"/>
                      <a:pt x="1896" y="7227"/>
                    </a:cubicBezTo>
                    <a:cubicBezTo>
                      <a:pt x="2753" y="7132"/>
                      <a:pt x="3134" y="5417"/>
                      <a:pt x="2848" y="3321"/>
                    </a:cubicBezTo>
                    <a:cubicBezTo>
                      <a:pt x="2563" y="1226"/>
                      <a:pt x="1705" y="-297"/>
                      <a:pt x="848" y="-203"/>
                    </a:cubicBezTo>
                    <a:cubicBezTo>
                      <a:pt x="-9" y="-107"/>
                      <a:pt x="-200" y="1702"/>
                      <a:pt x="-200" y="37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91" name="Google Shape;2591;p13"/>
              <p:cNvSpPr/>
              <p:nvPr/>
            </p:nvSpPr>
            <p:spPr>
              <a:xfrm>
                <a:off x="7136916" y="4961799"/>
                <a:ext cx="47825" cy="47887"/>
              </a:xfrm>
              <a:custGeom>
                <a:rect b="b" l="l" r="r" t="t"/>
                <a:pathLst>
                  <a:path extrusionOk="0" h="47887" w="47825">
                    <a:moveTo>
                      <a:pt x="728" y="17187"/>
                    </a:moveTo>
                    <a:cubicBezTo>
                      <a:pt x="-2901" y="29884"/>
                      <a:pt x="4442" y="43114"/>
                      <a:pt x="17139" y="46753"/>
                    </a:cubicBezTo>
                    <a:cubicBezTo>
                      <a:pt x="29836" y="50382"/>
                      <a:pt x="43066" y="43038"/>
                      <a:pt x="46695" y="30341"/>
                    </a:cubicBezTo>
                    <a:cubicBezTo>
                      <a:pt x="50334" y="17644"/>
                      <a:pt x="42981" y="4414"/>
                      <a:pt x="30293" y="776"/>
                    </a:cubicBezTo>
                    <a:cubicBezTo>
                      <a:pt x="29960" y="680"/>
                      <a:pt x="29636" y="595"/>
                      <a:pt x="29303" y="519"/>
                    </a:cubicBezTo>
                    <a:cubicBezTo>
                      <a:pt x="16825" y="-2635"/>
                      <a:pt x="4119" y="4776"/>
                      <a:pt x="728" y="17187"/>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92" name="Google Shape;2592;p13"/>
              <p:cNvSpPr/>
              <p:nvPr/>
            </p:nvSpPr>
            <p:spPr>
              <a:xfrm>
                <a:off x="7173468" y="4976426"/>
                <a:ext cx="3224" cy="7437"/>
              </a:xfrm>
              <a:custGeom>
                <a:rect b="b" l="l" r="r" t="t"/>
                <a:pathLst>
                  <a:path extrusionOk="0" h="7437" w="3224">
                    <a:moveTo>
                      <a:pt x="-106" y="3703"/>
                    </a:moveTo>
                    <a:cubicBezTo>
                      <a:pt x="-106" y="5703"/>
                      <a:pt x="1037" y="7322"/>
                      <a:pt x="1894" y="7227"/>
                    </a:cubicBezTo>
                    <a:cubicBezTo>
                      <a:pt x="2752" y="7132"/>
                      <a:pt x="3228" y="5322"/>
                      <a:pt x="2942" y="3321"/>
                    </a:cubicBezTo>
                    <a:cubicBezTo>
                      <a:pt x="2656" y="1321"/>
                      <a:pt x="1704" y="-298"/>
                      <a:pt x="847" y="-203"/>
                    </a:cubicBezTo>
                    <a:cubicBezTo>
                      <a:pt x="-11" y="-108"/>
                      <a:pt x="-392" y="1607"/>
                      <a:pt x="-106" y="3703"/>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93" name="Google Shape;2593;p13"/>
              <p:cNvSpPr/>
              <p:nvPr/>
            </p:nvSpPr>
            <p:spPr>
              <a:xfrm>
                <a:off x="7088459" y="4975712"/>
                <a:ext cx="47829" cy="47883"/>
              </a:xfrm>
              <a:custGeom>
                <a:rect b="b" l="l" r="r" t="t"/>
                <a:pathLst>
                  <a:path extrusionOk="0" h="47883" w="47829">
                    <a:moveTo>
                      <a:pt x="703" y="17275"/>
                    </a:moveTo>
                    <a:cubicBezTo>
                      <a:pt x="-2879" y="29982"/>
                      <a:pt x="4522" y="43193"/>
                      <a:pt x="17228" y="46774"/>
                    </a:cubicBezTo>
                    <a:cubicBezTo>
                      <a:pt x="29935" y="50356"/>
                      <a:pt x="43146" y="42955"/>
                      <a:pt x="46727" y="30249"/>
                    </a:cubicBezTo>
                    <a:cubicBezTo>
                      <a:pt x="50309" y="17542"/>
                      <a:pt x="42908" y="4331"/>
                      <a:pt x="30201" y="750"/>
                    </a:cubicBezTo>
                    <a:cubicBezTo>
                      <a:pt x="29897" y="664"/>
                      <a:pt x="29582" y="588"/>
                      <a:pt x="29278" y="511"/>
                    </a:cubicBezTo>
                    <a:cubicBezTo>
                      <a:pt x="16771" y="-2631"/>
                      <a:pt x="4055" y="4826"/>
                      <a:pt x="703" y="17275"/>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94" name="Google Shape;2594;p13"/>
              <p:cNvSpPr/>
              <p:nvPr/>
            </p:nvSpPr>
            <p:spPr>
              <a:xfrm>
                <a:off x="7124986" y="4990333"/>
                <a:ext cx="3224" cy="7437"/>
              </a:xfrm>
              <a:custGeom>
                <a:rect b="b" l="l" r="r" t="t"/>
                <a:pathLst>
                  <a:path extrusionOk="0" h="7437" w="3224">
                    <a:moveTo>
                      <a:pt x="-106" y="3702"/>
                    </a:moveTo>
                    <a:cubicBezTo>
                      <a:pt x="-106" y="5703"/>
                      <a:pt x="1037" y="7322"/>
                      <a:pt x="1894" y="7226"/>
                    </a:cubicBezTo>
                    <a:cubicBezTo>
                      <a:pt x="2752" y="7132"/>
                      <a:pt x="3228" y="5322"/>
                      <a:pt x="2942" y="3321"/>
                    </a:cubicBezTo>
                    <a:cubicBezTo>
                      <a:pt x="2656" y="1321"/>
                      <a:pt x="1704" y="-298"/>
                      <a:pt x="846" y="-203"/>
                    </a:cubicBezTo>
                    <a:cubicBezTo>
                      <a:pt x="-11" y="-108"/>
                      <a:pt x="-392" y="1607"/>
                      <a:pt x="-106" y="3702"/>
                    </a:cubicBezTo>
                    <a:close/>
                  </a:path>
                </a:pathLst>
              </a:cu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2595" name="Google Shape;2595;p13"/>
            <p:cNvSpPr/>
            <p:nvPr/>
          </p:nvSpPr>
          <p:spPr>
            <a:xfrm>
              <a:off x="856828" y="4886267"/>
              <a:ext cx="228900" cy="2313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96" name="Google Shape;2596;p13"/>
            <p:cNvSpPr/>
            <p:nvPr/>
          </p:nvSpPr>
          <p:spPr>
            <a:xfrm>
              <a:off x="898643" y="6356997"/>
              <a:ext cx="228900" cy="2313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97" name="Google Shape;2597;p13"/>
            <p:cNvSpPr/>
            <p:nvPr/>
          </p:nvSpPr>
          <p:spPr>
            <a:xfrm>
              <a:off x="614096" y="6113029"/>
              <a:ext cx="228900" cy="2313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98" name="Google Shape;2598;p13"/>
            <p:cNvSpPr/>
            <p:nvPr/>
          </p:nvSpPr>
          <p:spPr>
            <a:xfrm>
              <a:off x="905949" y="5326347"/>
              <a:ext cx="257400" cy="2601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99" name="Google Shape;2599;p13"/>
            <p:cNvSpPr/>
            <p:nvPr/>
          </p:nvSpPr>
          <p:spPr>
            <a:xfrm>
              <a:off x="1483659" y="5666157"/>
              <a:ext cx="180600" cy="1824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00" name="Google Shape;2600;p13"/>
            <p:cNvSpPr/>
            <p:nvPr/>
          </p:nvSpPr>
          <p:spPr>
            <a:xfrm>
              <a:off x="1236445" y="4952101"/>
              <a:ext cx="180600" cy="1824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01" name="Google Shape;2601;p13"/>
            <p:cNvSpPr/>
            <p:nvPr/>
          </p:nvSpPr>
          <p:spPr>
            <a:xfrm>
              <a:off x="7299" y="6065201"/>
              <a:ext cx="180600" cy="1824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02" name="Google Shape;2602;p13"/>
            <p:cNvSpPr/>
            <p:nvPr/>
          </p:nvSpPr>
          <p:spPr>
            <a:xfrm>
              <a:off x="359127" y="6296608"/>
              <a:ext cx="193500" cy="1953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03" name="Google Shape;2603;p13"/>
            <p:cNvSpPr/>
            <p:nvPr/>
          </p:nvSpPr>
          <p:spPr>
            <a:xfrm>
              <a:off x="860721" y="4460650"/>
              <a:ext cx="193500" cy="1953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04" name="Google Shape;2604;p13"/>
            <p:cNvSpPr/>
            <p:nvPr/>
          </p:nvSpPr>
          <p:spPr>
            <a:xfrm>
              <a:off x="1445140" y="5363097"/>
              <a:ext cx="141000" cy="1422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05" name="Google Shape;2605;p13"/>
            <p:cNvSpPr/>
            <p:nvPr/>
          </p:nvSpPr>
          <p:spPr>
            <a:xfrm>
              <a:off x="1462049" y="5032170"/>
              <a:ext cx="141000" cy="142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06" name="Google Shape;2606;p13"/>
            <p:cNvSpPr/>
            <p:nvPr/>
          </p:nvSpPr>
          <p:spPr>
            <a:xfrm>
              <a:off x="1351418" y="5993229"/>
              <a:ext cx="124500" cy="12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07" name="Google Shape;2607;p13"/>
            <p:cNvSpPr/>
            <p:nvPr/>
          </p:nvSpPr>
          <p:spPr>
            <a:xfrm>
              <a:off x="289077" y="5562773"/>
              <a:ext cx="175200" cy="1770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08" name="Google Shape;2608;p13"/>
            <p:cNvSpPr/>
            <p:nvPr/>
          </p:nvSpPr>
          <p:spPr>
            <a:xfrm>
              <a:off x="1540794" y="6002880"/>
              <a:ext cx="175200" cy="177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09" name="Google Shape;2609;p13"/>
            <p:cNvSpPr/>
            <p:nvPr/>
          </p:nvSpPr>
          <p:spPr>
            <a:xfrm>
              <a:off x="1328713" y="6334647"/>
              <a:ext cx="187800" cy="1896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10" name="Google Shape;2610;p13"/>
            <p:cNvSpPr/>
            <p:nvPr/>
          </p:nvSpPr>
          <p:spPr>
            <a:xfrm>
              <a:off x="844162" y="5175986"/>
              <a:ext cx="126300" cy="1275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11" name="Google Shape;2611;p13"/>
            <p:cNvSpPr/>
            <p:nvPr/>
          </p:nvSpPr>
          <p:spPr>
            <a:xfrm>
              <a:off x="527730" y="5639283"/>
              <a:ext cx="126300" cy="1275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12" name="Google Shape;2612;p13"/>
            <p:cNvSpPr/>
            <p:nvPr/>
          </p:nvSpPr>
          <p:spPr>
            <a:xfrm>
              <a:off x="359127" y="5978906"/>
              <a:ext cx="145500" cy="147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13" name="Google Shape;2613;p13"/>
            <p:cNvSpPr/>
            <p:nvPr/>
          </p:nvSpPr>
          <p:spPr>
            <a:xfrm>
              <a:off x="636911" y="6445101"/>
              <a:ext cx="145500" cy="1470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14" name="Google Shape;2614;p13"/>
            <p:cNvSpPr/>
            <p:nvPr/>
          </p:nvSpPr>
          <p:spPr>
            <a:xfrm>
              <a:off x="1137887" y="5877453"/>
              <a:ext cx="104100" cy="1053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15" name="Google Shape;2615;p13"/>
            <p:cNvSpPr/>
            <p:nvPr/>
          </p:nvSpPr>
          <p:spPr>
            <a:xfrm>
              <a:off x="1262044" y="6230602"/>
              <a:ext cx="104100" cy="1053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16" name="Google Shape;2616;p13"/>
            <p:cNvSpPr/>
            <p:nvPr/>
          </p:nvSpPr>
          <p:spPr>
            <a:xfrm>
              <a:off x="1844182" y="6067797"/>
              <a:ext cx="104100" cy="1053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17" name="Google Shape;2617;p13"/>
            <p:cNvSpPr/>
            <p:nvPr/>
          </p:nvSpPr>
          <p:spPr>
            <a:xfrm>
              <a:off x="1171595" y="4484839"/>
              <a:ext cx="124200" cy="1254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18" name="Google Shape;2618;p13"/>
            <p:cNvSpPr/>
            <p:nvPr/>
          </p:nvSpPr>
          <p:spPr>
            <a:xfrm>
              <a:off x="916034" y="4182899"/>
              <a:ext cx="124200" cy="1254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19" name="Google Shape;2619;p13"/>
            <p:cNvSpPr/>
            <p:nvPr/>
          </p:nvSpPr>
          <p:spPr>
            <a:xfrm>
              <a:off x="518334" y="4770837"/>
              <a:ext cx="151500" cy="153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20" name="Google Shape;2620;p13"/>
            <p:cNvSpPr/>
            <p:nvPr/>
          </p:nvSpPr>
          <p:spPr>
            <a:xfrm>
              <a:off x="349358" y="6542205"/>
              <a:ext cx="208800" cy="208800"/>
            </a:xfrm>
            <a:prstGeom prst="star5">
              <a:avLst>
                <a:gd fmla="val 19098" name="adj"/>
                <a:gd fmla="val 105146" name="hf"/>
                <a:gd fmla="val 110557" name="vf"/>
              </a:avLst>
            </a:prstGeom>
            <a:gradFill>
              <a:gsLst>
                <a:gs pos="0">
                  <a:srgbClr val="FEE599"/>
                </a:gs>
                <a:gs pos="12000">
                  <a:srgbClr val="FEE599"/>
                </a:gs>
                <a:gs pos="44000">
                  <a:srgbClr val="FFD966"/>
                </a:gs>
                <a:gs pos="100000">
                  <a:srgbClr val="7F6000"/>
                </a:gs>
              </a:gsLst>
              <a:lin ang="270000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21" name="Google Shape;2621;p13"/>
            <p:cNvSpPr/>
            <p:nvPr/>
          </p:nvSpPr>
          <p:spPr>
            <a:xfrm>
              <a:off x="1688033" y="6318527"/>
              <a:ext cx="208800" cy="208800"/>
            </a:xfrm>
            <a:prstGeom prst="star5">
              <a:avLst>
                <a:gd fmla="val 19098" name="adj"/>
                <a:gd fmla="val 105146" name="hf"/>
                <a:gd fmla="val 110557" name="vf"/>
              </a:avLst>
            </a:prstGeom>
            <a:gradFill>
              <a:gsLst>
                <a:gs pos="0">
                  <a:srgbClr val="FEE599"/>
                </a:gs>
                <a:gs pos="12000">
                  <a:srgbClr val="FEE599"/>
                </a:gs>
                <a:gs pos="44000">
                  <a:srgbClr val="FFD966"/>
                </a:gs>
                <a:gs pos="100000">
                  <a:srgbClr val="7F6000"/>
                </a:gs>
              </a:gsLst>
              <a:lin ang="270000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22" name="Google Shape;2622;p13"/>
            <p:cNvSpPr/>
            <p:nvPr/>
          </p:nvSpPr>
          <p:spPr>
            <a:xfrm>
              <a:off x="1910850" y="6458805"/>
              <a:ext cx="187800" cy="1896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23" name="Google Shape;2623;p13"/>
            <p:cNvSpPr/>
            <p:nvPr/>
          </p:nvSpPr>
          <p:spPr>
            <a:xfrm>
              <a:off x="1502146" y="6601144"/>
              <a:ext cx="104100" cy="1053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24" name="Google Shape;2624;p13"/>
            <p:cNvSpPr/>
            <p:nvPr/>
          </p:nvSpPr>
          <p:spPr>
            <a:xfrm>
              <a:off x="695366" y="4427175"/>
              <a:ext cx="126300" cy="1275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25" name="Google Shape;2625;p13"/>
            <p:cNvSpPr/>
            <p:nvPr/>
          </p:nvSpPr>
          <p:spPr>
            <a:xfrm>
              <a:off x="770890" y="5468747"/>
              <a:ext cx="104100" cy="1053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626" name="Google Shape;2626;p13"/>
            <p:cNvPicPr preferRelativeResize="0"/>
            <p:nvPr/>
          </p:nvPicPr>
          <p:blipFill rotWithShape="1">
            <a:blip r:embed="rId4">
              <a:alphaModFix/>
            </a:blip>
            <a:srcRect b="0" l="0" r="0" t="0"/>
            <a:stretch/>
          </p:blipFill>
          <p:spPr>
            <a:xfrm rot="-2267765">
              <a:off x="1075633" y="5844389"/>
              <a:ext cx="360365" cy="322924"/>
            </a:xfrm>
            <a:prstGeom prst="rect">
              <a:avLst/>
            </a:prstGeom>
            <a:noFill/>
            <a:ln>
              <a:noFill/>
            </a:ln>
          </p:spPr>
        </p:pic>
        <p:pic>
          <p:nvPicPr>
            <p:cNvPr id="2627" name="Google Shape;2627;p13"/>
            <p:cNvPicPr preferRelativeResize="0"/>
            <p:nvPr/>
          </p:nvPicPr>
          <p:blipFill rotWithShape="1">
            <a:blip r:embed="rId4">
              <a:alphaModFix/>
            </a:blip>
            <a:srcRect b="0" l="0" r="0" t="0"/>
            <a:stretch/>
          </p:blipFill>
          <p:spPr>
            <a:xfrm rot="-2267765">
              <a:off x="1653879" y="6447598"/>
              <a:ext cx="360365" cy="322924"/>
            </a:xfrm>
            <a:prstGeom prst="rect">
              <a:avLst/>
            </a:prstGeom>
            <a:noFill/>
            <a:ln>
              <a:noFill/>
            </a:ln>
          </p:spPr>
        </p:pic>
        <p:pic>
          <p:nvPicPr>
            <p:cNvPr id="2628" name="Google Shape;2628;p13"/>
            <p:cNvPicPr preferRelativeResize="0"/>
            <p:nvPr/>
          </p:nvPicPr>
          <p:blipFill rotWithShape="1">
            <a:blip r:embed="rId4">
              <a:alphaModFix/>
            </a:blip>
            <a:srcRect b="0" l="0" r="0" t="0"/>
            <a:stretch/>
          </p:blipFill>
          <p:spPr>
            <a:xfrm flipH="1" rot="3802677">
              <a:off x="455787" y="4575569"/>
              <a:ext cx="360365" cy="322924"/>
            </a:xfrm>
            <a:prstGeom prst="rect">
              <a:avLst/>
            </a:prstGeom>
            <a:noFill/>
            <a:ln>
              <a:noFill/>
            </a:ln>
          </p:spPr>
        </p:pic>
        <p:pic>
          <p:nvPicPr>
            <p:cNvPr id="2629" name="Google Shape;2629;p13"/>
            <p:cNvPicPr preferRelativeResize="0"/>
            <p:nvPr/>
          </p:nvPicPr>
          <p:blipFill rotWithShape="1">
            <a:blip r:embed="rId4">
              <a:alphaModFix/>
            </a:blip>
            <a:srcRect b="0" l="0" r="0" t="0"/>
            <a:stretch/>
          </p:blipFill>
          <p:spPr>
            <a:xfrm flipH="1" rot="2267765">
              <a:off x="688749" y="5636385"/>
              <a:ext cx="360365" cy="322924"/>
            </a:xfrm>
            <a:prstGeom prst="rect">
              <a:avLst/>
            </a:prstGeom>
            <a:noFill/>
            <a:ln>
              <a:noFill/>
            </a:ln>
          </p:spPr>
        </p:pic>
        <p:pic>
          <p:nvPicPr>
            <p:cNvPr id="2630" name="Google Shape;2630;p13"/>
            <p:cNvPicPr preferRelativeResize="0"/>
            <p:nvPr/>
          </p:nvPicPr>
          <p:blipFill rotWithShape="1">
            <a:blip r:embed="rId4">
              <a:alphaModFix/>
            </a:blip>
            <a:srcRect b="0" l="0" r="0" t="0"/>
            <a:stretch/>
          </p:blipFill>
          <p:spPr>
            <a:xfrm flipH="1" rot="-8724547">
              <a:off x="1393565" y="5356225"/>
              <a:ext cx="360365" cy="322924"/>
            </a:xfrm>
            <a:prstGeom prst="rect">
              <a:avLst/>
            </a:prstGeom>
            <a:noFill/>
            <a:ln>
              <a:noFill/>
            </a:ln>
          </p:spPr>
        </p:pic>
        <p:pic>
          <p:nvPicPr>
            <p:cNvPr id="2631" name="Google Shape;2631;p13"/>
            <p:cNvPicPr preferRelativeResize="0"/>
            <p:nvPr/>
          </p:nvPicPr>
          <p:blipFill rotWithShape="1">
            <a:blip r:embed="rId4">
              <a:alphaModFix/>
            </a:blip>
            <a:srcRect b="0" l="0" r="0" t="0"/>
            <a:stretch/>
          </p:blipFill>
          <p:spPr>
            <a:xfrm flipH="1" rot="3901972">
              <a:off x="210343" y="6048233"/>
              <a:ext cx="360366" cy="322923"/>
            </a:xfrm>
            <a:prstGeom prst="rect">
              <a:avLst/>
            </a:prstGeom>
            <a:noFill/>
            <a:ln>
              <a:noFill/>
            </a:ln>
          </p:spPr>
        </p:pic>
        <p:sp>
          <p:nvSpPr>
            <p:cNvPr id="2632" name="Google Shape;2632;p13"/>
            <p:cNvSpPr/>
            <p:nvPr/>
          </p:nvSpPr>
          <p:spPr>
            <a:xfrm>
              <a:off x="915222" y="5719336"/>
              <a:ext cx="141000" cy="142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633" name="Google Shape;2633;p13"/>
            <p:cNvPicPr preferRelativeResize="0"/>
            <p:nvPr/>
          </p:nvPicPr>
          <p:blipFill rotWithShape="1">
            <a:blip r:embed="rId5">
              <a:alphaModFix/>
            </a:blip>
            <a:srcRect b="0" l="0" r="0" t="0"/>
            <a:stretch/>
          </p:blipFill>
          <p:spPr>
            <a:xfrm>
              <a:off x="-279403" y="6251537"/>
              <a:ext cx="818728" cy="791740"/>
            </a:xfrm>
            <a:prstGeom prst="rect">
              <a:avLst/>
            </a:prstGeom>
            <a:noFill/>
            <a:ln>
              <a:noFill/>
            </a:ln>
          </p:spPr>
        </p:pic>
        <p:pic>
          <p:nvPicPr>
            <p:cNvPr id="2634" name="Google Shape;2634;p13"/>
            <p:cNvPicPr preferRelativeResize="0"/>
            <p:nvPr/>
          </p:nvPicPr>
          <p:blipFill rotWithShape="1">
            <a:blip r:embed="rId6">
              <a:alphaModFix/>
            </a:blip>
            <a:srcRect b="0" l="0" r="0" t="0"/>
            <a:stretch/>
          </p:blipFill>
          <p:spPr>
            <a:xfrm>
              <a:off x="347270" y="6316106"/>
              <a:ext cx="713778" cy="884115"/>
            </a:xfrm>
            <a:prstGeom prst="rect">
              <a:avLst/>
            </a:prstGeom>
            <a:noFill/>
            <a:ln>
              <a:noFill/>
            </a:ln>
          </p:spPr>
        </p:pic>
        <p:pic>
          <p:nvPicPr>
            <p:cNvPr id="2635" name="Google Shape;2635;p13"/>
            <p:cNvPicPr preferRelativeResize="0"/>
            <p:nvPr/>
          </p:nvPicPr>
          <p:blipFill rotWithShape="1">
            <a:blip r:embed="rId7">
              <a:alphaModFix/>
            </a:blip>
            <a:srcRect b="0" l="0" r="0" t="0"/>
            <a:stretch/>
          </p:blipFill>
          <p:spPr>
            <a:xfrm>
              <a:off x="1608478" y="6277322"/>
              <a:ext cx="657523" cy="771099"/>
            </a:xfrm>
            <a:prstGeom prst="rect">
              <a:avLst/>
            </a:prstGeom>
            <a:noFill/>
            <a:ln>
              <a:noFill/>
            </a:ln>
          </p:spPr>
        </p:pic>
        <p:pic>
          <p:nvPicPr>
            <p:cNvPr id="2636" name="Google Shape;2636;p13"/>
            <p:cNvPicPr preferRelativeResize="0"/>
            <p:nvPr/>
          </p:nvPicPr>
          <p:blipFill rotWithShape="1">
            <a:blip r:embed="rId5">
              <a:alphaModFix/>
            </a:blip>
            <a:srcRect b="0" l="0" r="0" t="0"/>
            <a:stretch/>
          </p:blipFill>
          <p:spPr>
            <a:xfrm>
              <a:off x="1002069" y="6486239"/>
              <a:ext cx="726785" cy="702828"/>
            </a:xfrm>
            <a:prstGeom prst="rect">
              <a:avLst/>
            </a:prstGeom>
            <a:noFill/>
            <a:ln>
              <a:noFill/>
            </a:ln>
          </p:spPr>
        </p:pic>
        <p:pic>
          <p:nvPicPr>
            <p:cNvPr id="2637" name="Google Shape;2637;p13"/>
            <p:cNvPicPr preferRelativeResize="0"/>
            <p:nvPr/>
          </p:nvPicPr>
          <p:blipFill>
            <a:blip r:embed="rId3">
              <a:alphaModFix/>
            </a:blip>
            <a:stretch>
              <a:fillRect/>
            </a:stretch>
          </p:blipFill>
          <p:spPr>
            <a:xfrm>
              <a:off x="502842" y="5021998"/>
              <a:ext cx="275012" cy="275026"/>
            </a:xfrm>
            <a:prstGeom prst="rect">
              <a:avLst/>
            </a:prstGeom>
            <a:noFill/>
            <a:ln>
              <a:noFill/>
            </a:ln>
          </p:spPr>
        </p:pic>
        <p:pic>
          <p:nvPicPr>
            <p:cNvPr id="2638" name="Google Shape;2638;p13"/>
            <p:cNvPicPr preferRelativeResize="0"/>
            <p:nvPr/>
          </p:nvPicPr>
          <p:blipFill>
            <a:blip r:embed="rId3">
              <a:alphaModFix/>
            </a:blip>
            <a:stretch>
              <a:fillRect/>
            </a:stretch>
          </p:blipFill>
          <p:spPr>
            <a:xfrm rot="-1432992">
              <a:off x="1208617" y="5144194"/>
              <a:ext cx="275013" cy="275026"/>
            </a:xfrm>
            <a:prstGeom prst="rect">
              <a:avLst/>
            </a:prstGeom>
            <a:noFill/>
            <a:ln>
              <a:noFill/>
            </a:ln>
          </p:spPr>
        </p:pic>
        <p:pic>
          <p:nvPicPr>
            <p:cNvPr id="2639" name="Google Shape;2639;p13"/>
            <p:cNvPicPr preferRelativeResize="0"/>
            <p:nvPr/>
          </p:nvPicPr>
          <p:blipFill>
            <a:blip r:embed="rId3">
              <a:alphaModFix/>
            </a:blip>
            <a:stretch>
              <a:fillRect/>
            </a:stretch>
          </p:blipFill>
          <p:spPr>
            <a:xfrm rot="-1432992">
              <a:off x="1177803" y="5500587"/>
              <a:ext cx="275013" cy="275026"/>
            </a:xfrm>
            <a:prstGeom prst="rect">
              <a:avLst/>
            </a:prstGeom>
            <a:noFill/>
            <a:ln>
              <a:noFill/>
            </a:ln>
          </p:spPr>
        </p:pic>
        <p:pic>
          <p:nvPicPr>
            <p:cNvPr id="2640" name="Google Shape;2640;p13"/>
            <p:cNvPicPr preferRelativeResize="0"/>
            <p:nvPr/>
          </p:nvPicPr>
          <p:blipFill>
            <a:blip r:embed="rId3">
              <a:alphaModFix/>
            </a:blip>
            <a:stretch>
              <a:fillRect/>
            </a:stretch>
          </p:blipFill>
          <p:spPr>
            <a:xfrm rot="444664">
              <a:off x="1648248" y="5682743"/>
              <a:ext cx="275012" cy="275026"/>
            </a:xfrm>
            <a:prstGeom prst="rect">
              <a:avLst/>
            </a:prstGeom>
            <a:noFill/>
            <a:ln>
              <a:noFill/>
            </a:ln>
          </p:spPr>
        </p:pic>
        <p:pic>
          <p:nvPicPr>
            <p:cNvPr id="2641" name="Google Shape;2641;p13"/>
            <p:cNvPicPr preferRelativeResize="0"/>
            <p:nvPr/>
          </p:nvPicPr>
          <p:blipFill>
            <a:blip r:embed="rId3">
              <a:alphaModFix/>
            </a:blip>
            <a:stretch>
              <a:fillRect/>
            </a:stretch>
          </p:blipFill>
          <p:spPr>
            <a:xfrm rot="-1114662">
              <a:off x="1011014" y="6096970"/>
              <a:ext cx="275012" cy="275026"/>
            </a:xfrm>
            <a:prstGeom prst="rect">
              <a:avLst/>
            </a:prstGeom>
            <a:noFill/>
            <a:ln>
              <a:noFill/>
            </a:ln>
          </p:spPr>
        </p:pic>
        <p:pic>
          <p:nvPicPr>
            <p:cNvPr id="2642" name="Google Shape;2642;p13"/>
            <p:cNvPicPr preferRelativeResize="0"/>
            <p:nvPr/>
          </p:nvPicPr>
          <p:blipFill>
            <a:blip r:embed="rId3">
              <a:alphaModFix/>
            </a:blip>
            <a:stretch>
              <a:fillRect/>
            </a:stretch>
          </p:blipFill>
          <p:spPr>
            <a:xfrm rot="385897">
              <a:off x="656155" y="5751447"/>
              <a:ext cx="275012" cy="275026"/>
            </a:xfrm>
            <a:prstGeom prst="rect">
              <a:avLst/>
            </a:prstGeom>
            <a:noFill/>
            <a:ln>
              <a:noFill/>
            </a:ln>
          </p:spPr>
        </p:pic>
        <p:pic>
          <p:nvPicPr>
            <p:cNvPr id="2643" name="Google Shape;2643;p13"/>
            <p:cNvPicPr preferRelativeResize="0"/>
            <p:nvPr/>
          </p:nvPicPr>
          <p:blipFill>
            <a:blip r:embed="rId3">
              <a:alphaModFix/>
            </a:blip>
            <a:stretch>
              <a:fillRect/>
            </a:stretch>
          </p:blipFill>
          <p:spPr>
            <a:xfrm>
              <a:off x="621050" y="4503609"/>
              <a:ext cx="275012" cy="275026"/>
            </a:xfrm>
            <a:prstGeom prst="rect">
              <a:avLst/>
            </a:prstGeom>
            <a:noFill/>
            <a:ln>
              <a:noFill/>
            </a:ln>
          </p:spPr>
        </p:pic>
        <p:pic>
          <p:nvPicPr>
            <p:cNvPr id="2644" name="Google Shape;2644;p13"/>
            <p:cNvPicPr preferRelativeResize="0"/>
            <p:nvPr/>
          </p:nvPicPr>
          <p:blipFill>
            <a:blip r:embed="rId8">
              <a:alphaModFix/>
            </a:blip>
            <a:stretch>
              <a:fillRect/>
            </a:stretch>
          </p:blipFill>
          <p:spPr>
            <a:xfrm>
              <a:off x="603904" y="3486421"/>
              <a:ext cx="854394" cy="854399"/>
            </a:xfrm>
            <a:prstGeom prst="rect">
              <a:avLst/>
            </a:prstGeom>
            <a:noFill/>
            <a:ln>
              <a:noFill/>
            </a:ln>
          </p:spPr>
        </p:pic>
      </p:grpSp>
      <p:grpSp>
        <p:nvGrpSpPr>
          <p:cNvPr id="2645" name="Google Shape;2645;p13"/>
          <p:cNvGrpSpPr/>
          <p:nvPr/>
        </p:nvGrpSpPr>
        <p:grpSpPr>
          <a:xfrm>
            <a:off x="9118801" y="265072"/>
            <a:ext cx="2900645" cy="2668753"/>
            <a:chOff x="9118801" y="265072"/>
            <a:chExt cx="2900645" cy="2668753"/>
          </a:xfrm>
        </p:grpSpPr>
        <p:sp>
          <p:nvSpPr>
            <p:cNvPr id="2646" name="Google Shape;2646;p13"/>
            <p:cNvSpPr/>
            <p:nvPr/>
          </p:nvSpPr>
          <p:spPr>
            <a:xfrm>
              <a:off x="9831091" y="1062198"/>
              <a:ext cx="30600" cy="297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7" name="Google Shape;2647;p13"/>
            <p:cNvSpPr/>
            <p:nvPr/>
          </p:nvSpPr>
          <p:spPr>
            <a:xfrm>
              <a:off x="11794900" y="1136223"/>
              <a:ext cx="128700" cy="1293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8" name="Google Shape;2648;p13"/>
            <p:cNvSpPr/>
            <p:nvPr/>
          </p:nvSpPr>
          <p:spPr>
            <a:xfrm>
              <a:off x="10110746" y="1471163"/>
              <a:ext cx="212700" cy="2133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9" name="Google Shape;2649;p13"/>
            <p:cNvSpPr/>
            <p:nvPr/>
          </p:nvSpPr>
          <p:spPr>
            <a:xfrm>
              <a:off x="9436457" y="1690741"/>
              <a:ext cx="217500" cy="2190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0" name="Google Shape;2650;p13"/>
            <p:cNvSpPr/>
            <p:nvPr/>
          </p:nvSpPr>
          <p:spPr>
            <a:xfrm>
              <a:off x="9730702" y="2894225"/>
              <a:ext cx="39000" cy="396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1" name="Google Shape;2651;p13"/>
            <p:cNvSpPr/>
            <p:nvPr/>
          </p:nvSpPr>
          <p:spPr>
            <a:xfrm>
              <a:off x="11189626" y="889895"/>
              <a:ext cx="255000" cy="2559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2" name="Google Shape;2652;p13"/>
            <p:cNvSpPr/>
            <p:nvPr/>
          </p:nvSpPr>
          <p:spPr>
            <a:xfrm>
              <a:off x="9194998" y="1151152"/>
              <a:ext cx="118800" cy="1200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3" name="Google Shape;2653;p13"/>
            <p:cNvSpPr/>
            <p:nvPr/>
          </p:nvSpPr>
          <p:spPr>
            <a:xfrm>
              <a:off x="11024523" y="1583622"/>
              <a:ext cx="132600" cy="1332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4" name="Google Shape;2654;p13"/>
            <p:cNvSpPr/>
            <p:nvPr/>
          </p:nvSpPr>
          <p:spPr>
            <a:xfrm>
              <a:off x="11905746" y="1563937"/>
              <a:ext cx="113700" cy="1137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5" name="Google Shape;2655;p13"/>
            <p:cNvSpPr/>
            <p:nvPr/>
          </p:nvSpPr>
          <p:spPr>
            <a:xfrm>
              <a:off x="9663746" y="1443657"/>
              <a:ext cx="21900" cy="219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6" name="Google Shape;2656;p13"/>
            <p:cNvSpPr/>
            <p:nvPr/>
          </p:nvSpPr>
          <p:spPr>
            <a:xfrm>
              <a:off x="11136893" y="1166929"/>
              <a:ext cx="122100" cy="1227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7" name="Google Shape;2657;p13"/>
            <p:cNvSpPr/>
            <p:nvPr/>
          </p:nvSpPr>
          <p:spPr>
            <a:xfrm>
              <a:off x="10857513" y="2011902"/>
              <a:ext cx="34500" cy="342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8" name="Google Shape;2658;p13"/>
            <p:cNvSpPr/>
            <p:nvPr/>
          </p:nvSpPr>
          <p:spPr>
            <a:xfrm>
              <a:off x="10185329" y="1246822"/>
              <a:ext cx="115200" cy="1158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9" name="Google Shape;2659;p13"/>
            <p:cNvSpPr/>
            <p:nvPr/>
          </p:nvSpPr>
          <p:spPr>
            <a:xfrm>
              <a:off x="9516811" y="626088"/>
              <a:ext cx="128700" cy="1245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0" name="Google Shape;2660;p13"/>
            <p:cNvSpPr/>
            <p:nvPr/>
          </p:nvSpPr>
          <p:spPr>
            <a:xfrm>
              <a:off x="10290131" y="1742757"/>
              <a:ext cx="179400" cy="1797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1" name="Google Shape;2661;p13"/>
            <p:cNvSpPr/>
            <p:nvPr/>
          </p:nvSpPr>
          <p:spPr>
            <a:xfrm>
              <a:off x="11312412" y="2536250"/>
              <a:ext cx="233100" cy="2322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2" name="Google Shape;2662;p13"/>
            <p:cNvSpPr/>
            <p:nvPr/>
          </p:nvSpPr>
          <p:spPr>
            <a:xfrm>
              <a:off x="11631256" y="2219778"/>
              <a:ext cx="288000" cy="2889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3" name="Google Shape;2663;p13"/>
            <p:cNvSpPr/>
            <p:nvPr/>
          </p:nvSpPr>
          <p:spPr>
            <a:xfrm>
              <a:off x="10116729" y="512912"/>
              <a:ext cx="376500" cy="3792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4" name="Google Shape;2664;p13"/>
            <p:cNvSpPr/>
            <p:nvPr/>
          </p:nvSpPr>
          <p:spPr>
            <a:xfrm>
              <a:off x="11292860" y="2058639"/>
              <a:ext cx="141000" cy="1404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5" name="Google Shape;2665;p13"/>
            <p:cNvSpPr/>
            <p:nvPr/>
          </p:nvSpPr>
          <p:spPr>
            <a:xfrm>
              <a:off x="11785700" y="520387"/>
              <a:ext cx="142500" cy="1431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6" name="Google Shape;2666;p13"/>
            <p:cNvSpPr/>
            <p:nvPr/>
          </p:nvSpPr>
          <p:spPr>
            <a:xfrm>
              <a:off x="10857202" y="265072"/>
              <a:ext cx="559500" cy="5613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7" name="Google Shape;2667;p13"/>
            <p:cNvSpPr/>
            <p:nvPr/>
          </p:nvSpPr>
          <p:spPr>
            <a:xfrm>
              <a:off x="11497598" y="1780489"/>
              <a:ext cx="219300" cy="2202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8" name="Google Shape;2668;p13"/>
            <p:cNvSpPr/>
            <p:nvPr/>
          </p:nvSpPr>
          <p:spPr>
            <a:xfrm>
              <a:off x="9118801" y="287686"/>
              <a:ext cx="176400" cy="1770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669" name="Google Shape;2669;p13"/>
          <p:cNvSpPr/>
          <p:nvPr/>
        </p:nvSpPr>
        <p:spPr>
          <a:xfrm flipH="1">
            <a:off x="2673206" y="5806725"/>
            <a:ext cx="9518794" cy="105127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gradFill>
            <a:gsLst>
              <a:gs pos="0">
                <a:srgbClr val="FF0000"/>
              </a:gs>
              <a:gs pos="20000">
                <a:srgbClr val="FF0000"/>
              </a:gs>
              <a:gs pos="72000">
                <a:srgbClr val="AC0000"/>
              </a:gs>
              <a:gs pos="100000">
                <a:srgbClr val="AC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2670" name="Shape 2670"/>
        <p:cNvGrpSpPr/>
        <p:nvPr/>
      </p:nvGrpSpPr>
      <p:grpSpPr>
        <a:xfrm>
          <a:off x="0" y="0"/>
          <a:ext cx="0" cy="0"/>
          <a:chOff x="0" y="0"/>
          <a:chExt cx="0" cy="0"/>
        </a:xfrm>
      </p:grpSpPr>
      <p:sp>
        <p:nvSpPr>
          <p:cNvPr id="2671" name="Google Shape;2671;p14"/>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672" name="Google Shape;2672;p14"/>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grpSp>
        <p:nvGrpSpPr>
          <p:cNvPr id="2673" name="Google Shape;2673;p14"/>
          <p:cNvGrpSpPr/>
          <p:nvPr/>
        </p:nvGrpSpPr>
        <p:grpSpPr>
          <a:xfrm flipH="1">
            <a:off x="207979" y="265072"/>
            <a:ext cx="5204681" cy="2668753"/>
            <a:chOff x="6814765" y="265072"/>
            <a:chExt cx="5204681" cy="2668753"/>
          </a:xfrm>
        </p:grpSpPr>
        <p:sp>
          <p:nvSpPr>
            <p:cNvPr id="2674" name="Google Shape;2674;p14"/>
            <p:cNvSpPr/>
            <p:nvPr/>
          </p:nvSpPr>
          <p:spPr>
            <a:xfrm>
              <a:off x="9831091" y="1062198"/>
              <a:ext cx="30600" cy="297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5" name="Google Shape;2675;p14"/>
            <p:cNvSpPr/>
            <p:nvPr/>
          </p:nvSpPr>
          <p:spPr>
            <a:xfrm>
              <a:off x="8365900" y="1136223"/>
              <a:ext cx="128700" cy="1293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6" name="Google Shape;2676;p14"/>
            <p:cNvSpPr/>
            <p:nvPr/>
          </p:nvSpPr>
          <p:spPr>
            <a:xfrm>
              <a:off x="10110746" y="1471163"/>
              <a:ext cx="212700" cy="2133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7" name="Google Shape;2677;p14"/>
            <p:cNvSpPr/>
            <p:nvPr/>
          </p:nvSpPr>
          <p:spPr>
            <a:xfrm>
              <a:off x="7943911" y="1240750"/>
              <a:ext cx="190800" cy="1866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8" name="Google Shape;2678;p14"/>
            <p:cNvSpPr/>
            <p:nvPr/>
          </p:nvSpPr>
          <p:spPr>
            <a:xfrm>
              <a:off x="9436457" y="1690741"/>
              <a:ext cx="217500" cy="2190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9" name="Google Shape;2679;p14"/>
            <p:cNvSpPr/>
            <p:nvPr/>
          </p:nvSpPr>
          <p:spPr>
            <a:xfrm>
              <a:off x="9730702" y="2894225"/>
              <a:ext cx="39000" cy="396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0" name="Google Shape;2680;p14"/>
            <p:cNvSpPr/>
            <p:nvPr/>
          </p:nvSpPr>
          <p:spPr>
            <a:xfrm>
              <a:off x="11189626" y="889895"/>
              <a:ext cx="255000" cy="2559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1" name="Google Shape;2681;p14"/>
            <p:cNvSpPr/>
            <p:nvPr/>
          </p:nvSpPr>
          <p:spPr>
            <a:xfrm>
              <a:off x="9194998" y="1151152"/>
              <a:ext cx="118800" cy="1200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2" name="Google Shape;2682;p14"/>
            <p:cNvSpPr/>
            <p:nvPr/>
          </p:nvSpPr>
          <p:spPr>
            <a:xfrm>
              <a:off x="11024523" y="1583622"/>
              <a:ext cx="132600" cy="1332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3" name="Google Shape;2683;p14"/>
            <p:cNvSpPr/>
            <p:nvPr/>
          </p:nvSpPr>
          <p:spPr>
            <a:xfrm>
              <a:off x="11905746" y="1563937"/>
              <a:ext cx="113700" cy="1137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4" name="Google Shape;2684;p14"/>
            <p:cNvSpPr/>
            <p:nvPr/>
          </p:nvSpPr>
          <p:spPr>
            <a:xfrm>
              <a:off x="9663746" y="1443657"/>
              <a:ext cx="21900" cy="219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5" name="Google Shape;2685;p14"/>
            <p:cNvSpPr/>
            <p:nvPr/>
          </p:nvSpPr>
          <p:spPr>
            <a:xfrm>
              <a:off x="11136893" y="1166929"/>
              <a:ext cx="122100" cy="1227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6" name="Google Shape;2686;p14"/>
            <p:cNvSpPr/>
            <p:nvPr/>
          </p:nvSpPr>
          <p:spPr>
            <a:xfrm>
              <a:off x="10857513" y="2011902"/>
              <a:ext cx="34500" cy="342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7" name="Google Shape;2687;p14"/>
            <p:cNvSpPr/>
            <p:nvPr/>
          </p:nvSpPr>
          <p:spPr>
            <a:xfrm>
              <a:off x="10185329" y="1246822"/>
              <a:ext cx="115200" cy="1158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8" name="Google Shape;2688;p14"/>
            <p:cNvSpPr/>
            <p:nvPr/>
          </p:nvSpPr>
          <p:spPr>
            <a:xfrm>
              <a:off x="9516811" y="626088"/>
              <a:ext cx="128700" cy="1245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9" name="Google Shape;2689;p14"/>
            <p:cNvSpPr/>
            <p:nvPr/>
          </p:nvSpPr>
          <p:spPr>
            <a:xfrm>
              <a:off x="10290131" y="1742757"/>
              <a:ext cx="179400" cy="1797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0" name="Google Shape;2690;p14"/>
            <p:cNvSpPr/>
            <p:nvPr/>
          </p:nvSpPr>
          <p:spPr>
            <a:xfrm>
              <a:off x="8035812" y="631250"/>
              <a:ext cx="233100" cy="2322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1" name="Google Shape;2691;p14"/>
            <p:cNvSpPr/>
            <p:nvPr/>
          </p:nvSpPr>
          <p:spPr>
            <a:xfrm>
              <a:off x="8888056" y="1076778"/>
              <a:ext cx="288000" cy="2889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2" name="Google Shape;2692;p14"/>
            <p:cNvSpPr/>
            <p:nvPr/>
          </p:nvSpPr>
          <p:spPr>
            <a:xfrm>
              <a:off x="7199459" y="769687"/>
              <a:ext cx="282600" cy="2859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3" name="Google Shape;2693;p14"/>
            <p:cNvSpPr/>
            <p:nvPr/>
          </p:nvSpPr>
          <p:spPr>
            <a:xfrm>
              <a:off x="10116729" y="512912"/>
              <a:ext cx="376500" cy="3792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4" name="Google Shape;2694;p14"/>
            <p:cNvSpPr/>
            <p:nvPr/>
          </p:nvSpPr>
          <p:spPr>
            <a:xfrm>
              <a:off x="7711460" y="382239"/>
              <a:ext cx="141000" cy="1404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5" name="Google Shape;2695;p14"/>
            <p:cNvSpPr/>
            <p:nvPr/>
          </p:nvSpPr>
          <p:spPr>
            <a:xfrm>
              <a:off x="11785700" y="520387"/>
              <a:ext cx="142500" cy="1431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6" name="Google Shape;2696;p14"/>
            <p:cNvSpPr/>
            <p:nvPr/>
          </p:nvSpPr>
          <p:spPr>
            <a:xfrm>
              <a:off x="6814765" y="1346345"/>
              <a:ext cx="226500" cy="2274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7" name="Google Shape;2697;p14"/>
            <p:cNvSpPr/>
            <p:nvPr/>
          </p:nvSpPr>
          <p:spPr>
            <a:xfrm>
              <a:off x="10857202" y="265072"/>
              <a:ext cx="559500" cy="5613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8" name="Google Shape;2698;p14"/>
            <p:cNvSpPr/>
            <p:nvPr/>
          </p:nvSpPr>
          <p:spPr>
            <a:xfrm>
              <a:off x="8068598" y="1094689"/>
              <a:ext cx="219300" cy="2202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9" name="Google Shape;2699;p14"/>
            <p:cNvSpPr/>
            <p:nvPr/>
          </p:nvSpPr>
          <p:spPr>
            <a:xfrm>
              <a:off x="9118801" y="287686"/>
              <a:ext cx="176400" cy="177000"/>
            </a:xfrm>
            <a:prstGeom prst="star5">
              <a:avLst>
                <a:gd fmla="val 19098" name="adj"/>
                <a:gd fmla="val 105146" name="hf"/>
                <a:gd fmla="val 110557" name="vf"/>
              </a:avLst>
            </a:prstGeom>
            <a:solidFill>
              <a:schemeClr val="lt1"/>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00" name="Google Shape;2700;p14"/>
          <p:cNvGrpSpPr/>
          <p:nvPr/>
        </p:nvGrpSpPr>
        <p:grpSpPr>
          <a:xfrm flipH="1">
            <a:off x="7742835" y="-810902"/>
            <a:ext cx="5267211" cy="7865979"/>
            <a:chOff x="-782621" y="-810902"/>
            <a:chExt cx="5267211" cy="7865979"/>
          </a:xfrm>
        </p:grpSpPr>
        <p:pic>
          <p:nvPicPr>
            <p:cNvPr id="2701" name="Google Shape;2701;p14"/>
            <p:cNvPicPr preferRelativeResize="0"/>
            <p:nvPr/>
          </p:nvPicPr>
          <p:blipFill rotWithShape="1">
            <a:blip r:embed="rId2">
              <a:alphaModFix/>
            </a:blip>
            <a:srcRect b="0" l="0" r="0" t="0"/>
            <a:stretch/>
          </p:blipFill>
          <p:spPr>
            <a:xfrm rot="-1281150">
              <a:off x="2419572" y="-528813"/>
              <a:ext cx="1843953" cy="1561917"/>
            </a:xfrm>
            <a:prstGeom prst="rect">
              <a:avLst/>
            </a:prstGeom>
            <a:noFill/>
            <a:ln>
              <a:noFill/>
            </a:ln>
          </p:spPr>
        </p:pic>
        <p:pic>
          <p:nvPicPr>
            <p:cNvPr id="2702" name="Google Shape;2702;p14"/>
            <p:cNvPicPr preferRelativeResize="0"/>
            <p:nvPr/>
          </p:nvPicPr>
          <p:blipFill rotWithShape="1">
            <a:blip r:embed="rId2">
              <a:alphaModFix/>
            </a:blip>
            <a:srcRect b="0" l="0" r="0" t="0"/>
            <a:stretch/>
          </p:blipFill>
          <p:spPr>
            <a:xfrm rot="1944395">
              <a:off x="-146185" y="4879698"/>
              <a:ext cx="1213863" cy="1087747"/>
            </a:xfrm>
            <a:prstGeom prst="rect">
              <a:avLst/>
            </a:prstGeom>
            <a:noFill/>
            <a:ln>
              <a:noFill/>
            </a:ln>
          </p:spPr>
        </p:pic>
        <p:sp>
          <p:nvSpPr>
            <p:cNvPr id="2703" name="Google Shape;2703;p14"/>
            <p:cNvSpPr/>
            <p:nvPr/>
          </p:nvSpPr>
          <p:spPr>
            <a:xfrm>
              <a:off x="2936588" y="153104"/>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704" name="Google Shape;2704;p14"/>
            <p:cNvPicPr preferRelativeResize="0"/>
            <p:nvPr/>
          </p:nvPicPr>
          <p:blipFill rotWithShape="1">
            <a:blip r:embed="rId2">
              <a:alphaModFix/>
            </a:blip>
            <a:srcRect b="0" l="0" r="0" t="0"/>
            <a:stretch/>
          </p:blipFill>
          <p:spPr>
            <a:xfrm flipH="1" rot="-8349716">
              <a:off x="201100" y="2390650"/>
              <a:ext cx="1877722" cy="1682634"/>
            </a:xfrm>
            <a:prstGeom prst="rect">
              <a:avLst/>
            </a:prstGeom>
            <a:noFill/>
            <a:ln>
              <a:noFill/>
            </a:ln>
          </p:spPr>
        </p:pic>
        <p:pic>
          <p:nvPicPr>
            <p:cNvPr id="2705" name="Google Shape;2705;p14"/>
            <p:cNvPicPr preferRelativeResize="0"/>
            <p:nvPr/>
          </p:nvPicPr>
          <p:blipFill rotWithShape="1">
            <a:blip r:embed="rId2">
              <a:alphaModFix/>
            </a:blip>
            <a:srcRect b="0" l="0" r="0" t="0"/>
            <a:stretch/>
          </p:blipFill>
          <p:spPr>
            <a:xfrm flipH="1" rot="-5400000">
              <a:off x="-284799" y="2720259"/>
              <a:ext cx="1877722" cy="1682634"/>
            </a:xfrm>
            <a:prstGeom prst="rect">
              <a:avLst/>
            </a:prstGeom>
            <a:noFill/>
            <a:ln>
              <a:noFill/>
            </a:ln>
          </p:spPr>
        </p:pic>
        <p:pic>
          <p:nvPicPr>
            <p:cNvPr id="2706" name="Google Shape;2706;p14"/>
            <p:cNvPicPr preferRelativeResize="0"/>
            <p:nvPr/>
          </p:nvPicPr>
          <p:blipFill rotWithShape="1">
            <a:blip r:embed="rId2">
              <a:alphaModFix/>
            </a:blip>
            <a:srcRect b="0" l="0" r="0" t="0"/>
            <a:stretch/>
          </p:blipFill>
          <p:spPr>
            <a:xfrm flipH="1" rot="-6991939">
              <a:off x="-36705" y="490966"/>
              <a:ext cx="1877722" cy="1682634"/>
            </a:xfrm>
            <a:prstGeom prst="rect">
              <a:avLst/>
            </a:prstGeom>
            <a:noFill/>
            <a:ln>
              <a:noFill/>
            </a:ln>
          </p:spPr>
        </p:pic>
        <p:pic>
          <p:nvPicPr>
            <p:cNvPr id="2707" name="Google Shape;2707;p14"/>
            <p:cNvPicPr preferRelativeResize="0"/>
            <p:nvPr/>
          </p:nvPicPr>
          <p:blipFill rotWithShape="1">
            <a:blip r:embed="rId2">
              <a:alphaModFix/>
            </a:blip>
            <a:srcRect b="0" l="0" r="0" t="0"/>
            <a:stretch/>
          </p:blipFill>
          <p:spPr>
            <a:xfrm rot="-536236">
              <a:off x="40306" y="-203376"/>
              <a:ext cx="2387886" cy="2139794"/>
            </a:xfrm>
            <a:prstGeom prst="rect">
              <a:avLst/>
            </a:prstGeom>
            <a:noFill/>
            <a:ln>
              <a:noFill/>
            </a:ln>
          </p:spPr>
        </p:pic>
        <p:pic>
          <p:nvPicPr>
            <p:cNvPr id="2708" name="Google Shape;2708;p14"/>
            <p:cNvPicPr preferRelativeResize="0"/>
            <p:nvPr/>
          </p:nvPicPr>
          <p:blipFill rotWithShape="1">
            <a:blip r:embed="rId2">
              <a:alphaModFix/>
            </a:blip>
            <a:srcRect b="0" l="0" r="0" t="0"/>
            <a:stretch/>
          </p:blipFill>
          <p:spPr>
            <a:xfrm rot="-939755">
              <a:off x="-137908" y="978081"/>
              <a:ext cx="2074931" cy="1859354"/>
            </a:xfrm>
            <a:prstGeom prst="rect">
              <a:avLst/>
            </a:prstGeom>
            <a:noFill/>
            <a:ln>
              <a:noFill/>
            </a:ln>
          </p:spPr>
        </p:pic>
        <p:pic>
          <p:nvPicPr>
            <p:cNvPr id="2709" name="Google Shape;2709;p14"/>
            <p:cNvPicPr preferRelativeResize="0"/>
            <p:nvPr/>
          </p:nvPicPr>
          <p:blipFill rotWithShape="1">
            <a:blip r:embed="rId2">
              <a:alphaModFix/>
            </a:blip>
            <a:srcRect b="0" l="0" r="0" t="0"/>
            <a:stretch/>
          </p:blipFill>
          <p:spPr>
            <a:xfrm rot="895167">
              <a:off x="-344360" y="3826889"/>
              <a:ext cx="1626481" cy="1457496"/>
            </a:xfrm>
            <a:prstGeom prst="rect">
              <a:avLst/>
            </a:prstGeom>
            <a:noFill/>
            <a:ln>
              <a:noFill/>
            </a:ln>
          </p:spPr>
        </p:pic>
        <p:pic>
          <p:nvPicPr>
            <p:cNvPr id="2710" name="Google Shape;2710;p14"/>
            <p:cNvPicPr preferRelativeResize="0"/>
            <p:nvPr/>
          </p:nvPicPr>
          <p:blipFill rotWithShape="1">
            <a:blip r:embed="rId2">
              <a:alphaModFix/>
            </a:blip>
            <a:srcRect b="0" l="0" r="0" t="0"/>
            <a:stretch/>
          </p:blipFill>
          <p:spPr>
            <a:xfrm rot="893876">
              <a:off x="-349483" y="5329809"/>
              <a:ext cx="1213863" cy="1087747"/>
            </a:xfrm>
            <a:prstGeom prst="rect">
              <a:avLst/>
            </a:prstGeom>
            <a:noFill/>
            <a:ln>
              <a:noFill/>
            </a:ln>
          </p:spPr>
        </p:pic>
        <p:pic>
          <p:nvPicPr>
            <p:cNvPr id="2711" name="Google Shape;2711;p14"/>
            <p:cNvPicPr preferRelativeResize="0"/>
            <p:nvPr/>
          </p:nvPicPr>
          <p:blipFill rotWithShape="1">
            <a:blip r:embed="rId2">
              <a:alphaModFix/>
            </a:blip>
            <a:srcRect b="0" l="0" r="0" t="0"/>
            <a:stretch/>
          </p:blipFill>
          <p:spPr>
            <a:xfrm rot="1944395">
              <a:off x="-585666" y="5726760"/>
              <a:ext cx="1213863" cy="1087747"/>
            </a:xfrm>
            <a:prstGeom prst="rect">
              <a:avLst/>
            </a:prstGeom>
            <a:noFill/>
            <a:ln>
              <a:noFill/>
            </a:ln>
          </p:spPr>
        </p:pic>
        <p:pic>
          <p:nvPicPr>
            <p:cNvPr id="2712" name="Google Shape;2712;p14"/>
            <p:cNvPicPr preferRelativeResize="0"/>
            <p:nvPr/>
          </p:nvPicPr>
          <p:blipFill rotWithShape="1">
            <a:blip r:embed="rId2">
              <a:alphaModFix/>
            </a:blip>
            <a:srcRect b="0" l="0" r="0" t="0"/>
            <a:stretch/>
          </p:blipFill>
          <p:spPr>
            <a:xfrm rot="-1592175">
              <a:off x="-161867" y="4748586"/>
              <a:ext cx="1423352" cy="1275471"/>
            </a:xfrm>
            <a:prstGeom prst="rect">
              <a:avLst/>
            </a:prstGeom>
            <a:noFill/>
            <a:ln>
              <a:noFill/>
            </a:ln>
          </p:spPr>
        </p:pic>
        <p:sp>
          <p:nvSpPr>
            <p:cNvPr id="2713" name="Google Shape;2713;p14"/>
            <p:cNvSpPr/>
            <p:nvPr/>
          </p:nvSpPr>
          <p:spPr>
            <a:xfrm>
              <a:off x="487950" y="113129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14" name="Google Shape;2714;p14"/>
            <p:cNvSpPr/>
            <p:nvPr/>
          </p:nvSpPr>
          <p:spPr>
            <a:xfrm>
              <a:off x="835281" y="476408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715" name="Google Shape;2715;p14"/>
            <p:cNvPicPr preferRelativeResize="0"/>
            <p:nvPr/>
          </p:nvPicPr>
          <p:blipFill rotWithShape="1">
            <a:blip r:embed="rId2">
              <a:alphaModFix/>
            </a:blip>
            <a:srcRect b="0" l="0" r="0" t="0"/>
            <a:stretch/>
          </p:blipFill>
          <p:spPr>
            <a:xfrm rot="-1074865">
              <a:off x="-167152" y="3153493"/>
              <a:ext cx="1626481" cy="1457496"/>
            </a:xfrm>
            <a:prstGeom prst="rect">
              <a:avLst/>
            </a:prstGeom>
            <a:noFill/>
            <a:ln>
              <a:noFill/>
            </a:ln>
          </p:spPr>
        </p:pic>
        <p:pic>
          <p:nvPicPr>
            <p:cNvPr id="2716" name="Google Shape;2716;p14"/>
            <p:cNvPicPr preferRelativeResize="0"/>
            <p:nvPr/>
          </p:nvPicPr>
          <p:blipFill rotWithShape="1">
            <a:blip r:embed="rId2">
              <a:alphaModFix/>
            </a:blip>
            <a:srcRect b="0" l="0" r="0" t="0"/>
            <a:stretch/>
          </p:blipFill>
          <p:spPr>
            <a:xfrm rot="-2726317">
              <a:off x="-117533" y="3947392"/>
              <a:ext cx="1626481" cy="1457496"/>
            </a:xfrm>
            <a:prstGeom prst="rect">
              <a:avLst/>
            </a:prstGeom>
            <a:noFill/>
            <a:ln>
              <a:noFill/>
            </a:ln>
          </p:spPr>
        </p:pic>
        <p:pic>
          <p:nvPicPr>
            <p:cNvPr id="2717" name="Google Shape;2717;p14"/>
            <p:cNvPicPr preferRelativeResize="0"/>
            <p:nvPr/>
          </p:nvPicPr>
          <p:blipFill rotWithShape="1">
            <a:blip r:embed="rId2">
              <a:alphaModFix/>
            </a:blip>
            <a:srcRect b="0" l="0" r="0" t="0"/>
            <a:stretch/>
          </p:blipFill>
          <p:spPr>
            <a:xfrm rot="665886">
              <a:off x="1750202" y="-43375"/>
              <a:ext cx="1829900" cy="1639781"/>
            </a:xfrm>
            <a:prstGeom prst="rect">
              <a:avLst/>
            </a:prstGeom>
            <a:noFill/>
            <a:ln>
              <a:noFill/>
            </a:ln>
          </p:spPr>
        </p:pic>
        <p:pic>
          <p:nvPicPr>
            <p:cNvPr id="2718" name="Google Shape;2718;p14"/>
            <p:cNvPicPr preferRelativeResize="0"/>
            <p:nvPr/>
          </p:nvPicPr>
          <p:blipFill rotWithShape="1">
            <a:blip r:embed="rId2">
              <a:alphaModFix/>
            </a:blip>
            <a:srcRect b="0" l="0" r="0" t="0"/>
            <a:stretch/>
          </p:blipFill>
          <p:spPr>
            <a:xfrm rot="2234901">
              <a:off x="1233520" y="-1684"/>
              <a:ext cx="1688104" cy="1429905"/>
            </a:xfrm>
            <a:prstGeom prst="rect">
              <a:avLst/>
            </a:prstGeom>
            <a:noFill/>
            <a:ln>
              <a:noFill/>
            </a:ln>
          </p:spPr>
        </p:pic>
        <p:pic>
          <p:nvPicPr>
            <p:cNvPr id="2719" name="Google Shape;2719;p14"/>
            <p:cNvPicPr preferRelativeResize="0"/>
            <p:nvPr/>
          </p:nvPicPr>
          <p:blipFill rotWithShape="1">
            <a:blip r:embed="rId2">
              <a:alphaModFix/>
            </a:blip>
            <a:srcRect b="0" l="0" r="0" t="0"/>
            <a:stretch/>
          </p:blipFill>
          <p:spPr>
            <a:xfrm rot="-2186756">
              <a:off x="386459" y="-423442"/>
              <a:ext cx="1688104" cy="1429905"/>
            </a:xfrm>
            <a:prstGeom prst="rect">
              <a:avLst/>
            </a:prstGeom>
            <a:noFill/>
            <a:ln>
              <a:noFill/>
            </a:ln>
          </p:spPr>
        </p:pic>
        <p:sp>
          <p:nvSpPr>
            <p:cNvPr id="2720" name="Google Shape;2720;p14"/>
            <p:cNvSpPr/>
            <p:nvPr/>
          </p:nvSpPr>
          <p:spPr>
            <a:xfrm>
              <a:off x="322522" y="310934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21" name="Google Shape;2721;p14"/>
            <p:cNvSpPr/>
            <p:nvPr/>
          </p:nvSpPr>
          <p:spPr>
            <a:xfrm>
              <a:off x="517452" y="3485029"/>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22" name="Google Shape;2722;p14"/>
            <p:cNvSpPr/>
            <p:nvPr/>
          </p:nvSpPr>
          <p:spPr>
            <a:xfrm>
              <a:off x="386318" y="422576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23" name="Google Shape;2723;p14"/>
            <p:cNvSpPr/>
            <p:nvPr/>
          </p:nvSpPr>
          <p:spPr>
            <a:xfrm>
              <a:off x="294170" y="46227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24" name="Google Shape;2724;p14"/>
            <p:cNvSpPr/>
            <p:nvPr/>
          </p:nvSpPr>
          <p:spPr>
            <a:xfrm>
              <a:off x="460745"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25" name="Google Shape;2725;p14"/>
            <p:cNvSpPr/>
            <p:nvPr/>
          </p:nvSpPr>
          <p:spPr>
            <a:xfrm>
              <a:off x="375684" y="30125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26" name="Google Shape;2726;p14"/>
            <p:cNvSpPr/>
            <p:nvPr/>
          </p:nvSpPr>
          <p:spPr>
            <a:xfrm>
              <a:off x="698205" y="35796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27" name="Google Shape;2727;p14"/>
            <p:cNvSpPr/>
            <p:nvPr/>
          </p:nvSpPr>
          <p:spPr>
            <a:xfrm>
              <a:off x="793898" y="730101"/>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28" name="Google Shape;2728;p14"/>
            <p:cNvSpPr/>
            <p:nvPr/>
          </p:nvSpPr>
          <p:spPr>
            <a:xfrm>
              <a:off x="1105786" y="40403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29" name="Google Shape;2729;p14"/>
            <p:cNvSpPr/>
            <p:nvPr/>
          </p:nvSpPr>
          <p:spPr>
            <a:xfrm>
              <a:off x="1141228"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30" name="Google Shape;2730;p14"/>
            <p:cNvSpPr/>
            <p:nvPr/>
          </p:nvSpPr>
          <p:spPr>
            <a:xfrm>
              <a:off x="1740196" y="15594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31" name="Google Shape;2731;p14"/>
            <p:cNvSpPr/>
            <p:nvPr/>
          </p:nvSpPr>
          <p:spPr>
            <a:xfrm>
              <a:off x="2158410"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32" name="Google Shape;2732;p14"/>
            <p:cNvSpPr/>
            <p:nvPr/>
          </p:nvSpPr>
          <p:spPr>
            <a:xfrm>
              <a:off x="2523461" y="29062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33" name="Google Shape;2733;p14"/>
            <p:cNvSpPr/>
            <p:nvPr/>
          </p:nvSpPr>
          <p:spPr>
            <a:xfrm>
              <a:off x="2282456" y="59187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34" name="Google Shape;2734;p14"/>
            <p:cNvSpPr/>
            <p:nvPr/>
          </p:nvSpPr>
          <p:spPr>
            <a:xfrm>
              <a:off x="2424224" y="85060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35" name="Google Shape;2735;p14"/>
            <p:cNvSpPr/>
            <p:nvPr/>
          </p:nvSpPr>
          <p:spPr>
            <a:xfrm>
              <a:off x="2661685"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36" name="Google Shape;2736;p14"/>
            <p:cNvSpPr/>
            <p:nvPr/>
          </p:nvSpPr>
          <p:spPr>
            <a:xfrm>
              <a:off x="2697127" y="99591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737" name="Google Shape;2737;p14"/>
            <p:cNvPicPr preferRelativeResize="0"/>
            <p:nvPr/>
          </p:nvPicPr>
          <p:blipFill rotWithShape="1">
            <a:blip r:embed="rId2">
              <a:alphaModFix/>
            </a:blip>
            <a:srcRect b="0" l="0" r="0" t="0"/>
            <a:stretch/>
          </p:blipFill>
          <p:spPr>
            <a:xfrm rot="-195914">
              <a:off x="192551" y="5209328"/>
              <a:ext cx="1423352" cy="1275471"/>
            </a:xfrm>
            <a:prstGeom prst="rect">
              <a:avLst/>
            </a:prstGeom>
            <a:noFill/>
            <a:ln>
              <a:noFill/>
            </a:ln>
          </p:spPr>
        </p:pic>
        <p:pic>
          <p:nvPicPr>
            <p:cNvPr id="2738" name="Google Shape;2738;p14"/>
            <p:cNvPicPr preferRelativeResize="0"/>
            <p:nvPr/>
          </p:nvPicPr>
          <p:blipFill rotWithShape="1">
            <a:blip r:embed="rId2">
              <a:alphaModFix/>
            </a:blip>
            <a:srcRect b="0" l="0" r="0" t="0"/>
            <a:stretch/>
          </p:blipFill>
          <p:spPr>
            <a:xfrm rot="-1416720">
              <a:off x="-52007" y="1579495"/>
              <a:ext cx="1454713" cy="1303585"/>
            </a:xfrm>
            <a:prstGeom prst="rect">
              <a:avLst/>
            </a:prstGeom>
            <a:noFill/>
            <a:ln>
              <a:noFill/>
            </a:ln>
          </p:spPr>
        </p:pic>
        <p:pic>
          <p:nvPicPr>
            <p:cNvPr id="2739" name="Google Shape;2739;p14"/>
            <p:cNvPicPr preferRelativeResize="0"/>
            <p:nvPr/>
          </p:nvPicPr>
          <p:blipFill>
            <a:blip r:embed="rId3">
              <a:alphaModFix/>
            </a:blip>
            <a:stretch>
              <a:fillRect/>
            </a:stretch>
          </p:blipFill>
          <p:spPr>
            <a:xfrm rot="1461657">
              <a:off x="-252534" y="5202584"/>
              <a:ext cx="1493700" cy="1493862"/>
            </a:xfrm>
            <a:prstGeom prst="rect">
              <a:avLst/>
            </a:prstGeom>
            <a:noFill/>
            <a:ln>
              <a:noFill/>
            </a:ln>
          </p:spPr>
        </p:pic>
        <p:sp>
          <p:nvSpPr>
            <p:cNvPr id="2740" name="Google Shape;2740;p14"/>
            <p:cNvSpPr/>
            <p:nvPr/>
          </p:nvSpPr>
          <p:spPr>
            <a:xfrm>
              <a:off x="31899" y="327592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41" name="Google Shape;2741;p14"/>
            <p:cNvSpPr/>
            <p:nvPr/>
          </p:nvSpPr>
          <p:spPr>
            <a:xfrm>
              <a:off x="31899" y="43179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42" name="Google Shape;2742;p14"/>
            <p:cNvSpPr/>
            <p:nvPr/>
          </p:nvSpPr>
          <p:spPr>
            <a:xfrm>
              <a:off x="-110165" y="469005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743" name="Google Shape;2743;p14"/>
            <p:cNvPicPr preferRelativeResize="0"/>
            <p:nvPr/>
          </p:nvPicPr>
          <p:blipFill rotWithShape="1">
            <a:blip r:embed="rId4">
              <a:alphaModFix/>
            </a:blip>
            <a:srcRect b="0" l="0" r="0" t="0"/>
            <a:stretch/>
          </p:blipFill>
          <p:spPr>
            <a:xfrm rot="-1275589">
              <a:off x="-42020" y="1941386"/>
              <a:ext cx="1626481" cy="1457496"/>
            </a:xfrm>
            <a:prstGeom prst="rect">
              <a:avLst/>
            </a:prstGeom>
            <a:noFill/>
            <a:ln>
              <a:noFill/>
            </a:ln>
          </p:spPr>
        </p:pic>
        <p:pic>
          <p:nvPicPr>
            <p:cNvPr id="2744" name="Google Shape;2744;p14"/>
            <p:cNvPicPr preferRelativeResize="0"/>
            <p:nvPr/>
          </p:nvPicPr>
          <p:blipFill>
            <a:blip r:embed="rId3">
              <a:alphaModFix/>
            </a:blip>
            <a:stretch>
              <a:fillRect/>
            </a:stretch>
          </p:blipFill>
          <p:spPr>
            <a:xfrm>
              <a:off x="352128" y="2109809"/>
              <a:ext cx="1493700" cy="1493862"/>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bg>
      <p:bgPr>
        <a:gradFill>
          <a:gsLst>
            <a:gs pos="0">
              <a:srgbClr val="FFFFFF"/>
            </a:gs>
            <a:gs pos="100000">
              <a:srgbClr val="D9D9D9"/>
            </a:gs>
          </a:gsLst>
          <a:path path="circle">
            <a:fillToRect b="50%" l="50%" r="50%" t="50%"/>
          </a:path>
          <a:tileRect/>
        </a:gradFill>
      </p:bgPr>
    </p:bg>
    <p:spTree>
      <p:nvGrpSpPr>
        <p:cNvPr id="2745" name="Shape 2745"/>
        <p:cNvGrpSpPr/>
        <p:nvPr/>
      </p:nvGrpSpPr>
      <p:grpSpPr>
        <a:xfrm>
          <a:off x="0" y="0"/>
          <a:ext cx="0" cy="0"/>
          <a:chOff x="0" y="0"/>
          <a:chExt cx="0" cy="0"/>
        </a:xfrm>
      </p:grpSpPr>
      <p:grpSp>
        <p:nvGrpSpPr>
          <p:cNvPr id="2746" name="Google Shape;2746;p15"/>
          <p:cNvGrpSpPr/>
          <p:nvPr/>
        </p:nvGrpSpPr>
        <p:grpSpPr>
          <a:xfrm>
            <a:off x="6814765" y="265072"/>
            <a:ext cx="5204681" cy="2668753"/>
            <a:chOff x="6814765" y="265072"/>
            <a:chExt cx="5204681" cy="2668753"/>
          </a:xfrm>
        </p:grpSpPr>
        <p:sp>
          <p:nvSpPr>
            <p:cNvPr id="2747" name="Google Shape;2747;p15"/>
            <p:cNvSpPr/>
            <p:nvPr/>
          </p:nvSpPr>
          <p:spPr>
            <a:xfrm>
              <a:off x="9831091" y="1062198"/>
              <a:ext cx="30600" cy="297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8" name="Google Shape;2748;p15"/>
            <p:cNvSpPr/>
            <p:nvPr/>
          </p:nvSpPr>
          <p:spPr>
            <a:xfrm>
              <a:off x="8365900" y="1136223"/>
              <a:ext cx="128700" cy="1293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9" name="Google Shape;2749;p15"/>
            <p:cNvSpPr/>
            <p:nvPr/>
          </p:nvSpPr>
          <p:spPr>
            <a:xfrm>
              <a:off x="10110746" y="1471163"/>
              <a:ext cx="212700" cy="2133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0" name="Google Shape;2750;p15"/>
            <p:cNvSpPr/>
            <p:nvPr/>
          </p:nvSpPr>
          <p:spPr>
            <a:xfrm>
              <a:off x="7943911" y="1240750"/>
              <a:ext cx="190800" cy="1866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1" name="Google Shape;2751;p15"/>
            <p:cNvSpPr/>
            <p:nvPr/>
          </p:nvSpPr>
          <p:spPr>
            <a:xfrm>
              <a:off x="9436457" y="1690741"/>
              <a:ext cx="217500" cy="2190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2" name="Google Shape;2752;p15"/>
            <p:cNvSpPr/>
            <p:nvPr/>
          </p:nvSpPr>
          <p:spPr>
            <a:xfrm>
              <a:off x="9730702" y="2894225"/>
              <a:ext cx="39000" cy="396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3" name="Google Shape;2753;p15"/>
            <p:cNvSpPr/>
            <p:nvPr/>
          </p:nvSpPr>
          <p:spPr>
            <a:xfrm>
              <a:off x="11189626" y="889895"/>
              <a:ext cx="255000" cy="2559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4" name="Google Shape;2754;p15"/>
            <p:cNvSpPr/>
            <p:nvPr/>
          </p:nvSpPr>
          <p:spPr>
            <a:xfrm>
              <a:off x="9194998" y="1151152"/>
              <a:ext cx="118800" cy="1200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5" name="Google Shape;2755;p15"/>
            <p:cNvSpPr/>
            <p:nvPr/>
          </p:nvSpPr>
          <p:spPr>
            <a:xfrm>
              <a:off x="11024523" y="1583622"/>
              <a:ext cx="132600" cy="1332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6" name="Google Shape;2756;p15"/>
            <p:cNvSpPr/>
            <p:nvPr/>
          </p:nvSpPr>
          <p:spPr>
            <a:xfrm>
              <a:off x="11905746" y="1563937"/>
              <a:ext cx="113700" cy="1137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7" name="Google Shape;2757;p15"/>
            <p:cNvSpPr/>
            <p:nvPr/>
          </p:nvSpPr>
          <p:spPr>
            <a:xfrm>
              <a:off x="9663746" y="1443657"/>
              <a:ext cx="21900" cy="219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8" name="Google Shape;2758;p15"/>
            <p:cNvSpPr/>
            <p:nvPr/>
          </p:nvSpPr>
          <p:spPr>
            <a:xfrm>
              <a:off x="11136893" y="1166929"/>
              <a:ext cx="122100" cy="1227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9" name="Google Shape;2759;p15"/>
            <p:cNvSpPr/>
            <p:nvPr/>
          </p:nvSpPr>
          <p:spPr>
            <a:xfrm>
              <a:off x="10857513" y="2011902"/>
              <a:ext cx="34500" cy="342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0" name="Google Shape;2760;p15"/>
            <p:cNvSpPr/>
            <p:nvPr/>
          </p:nvSpPr>
          <p:spPr>
            <a:xfrm>
              <a:off x="10185329" y="1246822"/>
              <a:ext cx="115200" cy="1158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1" name="Google Shape;2761;p15"/>
            <p:cNvSpPr/>
            <p:nvPr/>
          </p:nvSpPr>
          <p:spPr>
            <a:xfrm>
              <a:off x="9516811" y="626088"/>
              <a:ext cx="128700" cy="1245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2" name="Google Shape;2762;p15"/>
            <p:cNvSpPr/>
            <p:nvPr/>
          </p:nvSpPr>
          <p:spPr>
            <a:xfrm>
              <a:off x="10290131" y="1742757"/>
              <a:ext cx="179400" cy="1797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3" name="Google Shape;2763;p15"/>
            <p:cNvSpPr/>
            <p:nvPr/>
          </p:nvSpPr>
          <p:spPr>
            <a:xfrm>
              <a:off x="8035812" y="631250"/>
              <a:ext cx="233100" cy="2322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4" name="Google Shape;2764;p15"/>
            <p:cNvSpPr/>
            <p:nvPr/>
          </p:nvSpPr>
          <p:spPr>
            <a:xfrm>
              <a:off x="8888056" y="1076778"/>
              <a:ext cx="288000" cy="2889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5" name="Google Shape;2765;p15"/>
            <p:cNvSpPr/>
            <p:nvPr/>
          </p:nvSpPr>
          <p:spPr>
            <a:xfrm>
              <a:off x="7199459" y="769687"/>
              <a:ext cx="282600" cy="2859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6" name="Google Shape;2766;p15"/>
            <p:cNvSpPr/>
            <p:nvPr/>
          </p:nvSpPr>
          <p:spPr>
            <a:xfrm>
              <a:off x="10116729" y="512912"/>
              <a:ext cx="376500" cy="3792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7" name="Google Shape;2767;p15"/>
            <p:cNvSpPr/>
            <p:nvPr/>
          </p:nvSpPr>
          <p:spPr>
            <a:xfrm>
              <a:off x="7711460" y="382239"/>
              <a:ext cx="141000" cy="1404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8" name="Google Shape;2768;p15"/>
            <p:cNvSpPr/>
            <p:nvPr/>
          </p:nvSpPr>
          <p:spPr>
            <a:xfrm>
              <a:off x="11785700" y="520387"/>
              <a:ext cx="142500" cy="1431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9" name="Google Shape;2769;p15"/>
            <p:cNvSpPr/>
            <p:nvPr/>
          </p:nvSpPr>
          <p:spPr>
            <a:xfrm>
              <a:off x="6814765" y="1346345"/>
              <a:ext cx="226500" cy="2274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0" name="Google Shape;2770;p15"/>
            <p:cNvSpPr/>
            <p:nvPr/>
          </p:nvSpPr>
          <p:spPr>
            <a:xfrm>
              <a:off x="10857202" y="265072"/>
              <a:ext cx="559500" cy="5613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1" name="Google Shape;2771;p15"/>
            <p:cNvSpPr/>
            <p:nvPr/>
          </p:nvSpPr>
          <p:spPr>
            <a:xfrm>
              <a:off x="8068598" y="1094689"/>
              <a:ext cx="219300" cy="2202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2" name="Google Shape;2772;p15"/>
            <p:cNvSpPr/>
            <p:nvPr/>
          </p:nvSpPr>
          <p:spPr>
            <a:xfrm>
              <a:off x="9118801" y="287686"/>
              <a:ext cx="176400" cy="1770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73" name="Google Shape;2773;p15"/>
          <p:cNvGrpSpPr/>
          <p:nvPr/>
        </p:nvGrpSpPr>
        <p:grpSpPr>
          <a:xfrm>
            <a:off x="-782621" y="-810902"/>
            <a:ext cx="5267211" cy="7865979"/>
            <a:chOff x="-782621" y="-810902"/>
            <a:chExt cx="5267211" cy="7865979"/>
          </a:xfrm>
        </p:grpSpPr>
        <p:pic>
          <p:nvPicPr>
            <p:cNvPr id="2774" name="Google Shape;2774;p15"/>
            <p:cNvPicPr preferRelativeResize="0"/>
            <p:nvPr/>
          </p:nvPicPr>
          <p:blipFill rotWithShape="1">
            <a:blip r:embed="rId2">
              <a:alphaModFix/>
            </a:blip>
            <a:srcRect b="0" l="0" r="0" t="0"/>
            <a:stretch/>
          </p:blipFill>
          <p:spPr>
            <a:xfrm rot="-1281150">
              <a:off x="2419572" y="-528813"/>
              <a:ext cx="1843953" cy="1561917"/>
            </a:xfrm>
            <a:prstGeom prst="rect">
              <a:avLst/>
            </a:prstGeom>
            <a:noFill/>
            <a:ln>
              <a:noFill/>
            </a:ln>
          </p:spPr>
        </p:pic>
        <p:pic>
          <p:nvPicPr>
            <p:cNvPr id="2775" name="Google Shape;2775;p15"/>
            <p:cNvPicPr preferRelativeResize="0"/>
            <p:nvPr/>
          </p:nvPicPr>
          <p:blipFill rotWithShape="1">
            <a:blip r:embed="rId2">
              <a:alphaModFix/>
            </a:blip>
            <a:srcRect b="0" l="0" r="0" t="0"/>
            <a:stretch/>
          </p:blipFill>
          <p:spPr>
            <a:xfrm rot="1944395">
              <a:off x="-146185" y="4879698"/>
              <a:ext cx="1213863" cy="1087747"/>
            </a:xfrm>
            <a:prstGeom prst="rect">
              <a:avLst/>
            </a:prstGeom>
            <a:noFill/>
            <a:ln>
              <a:noFill/>
            </a:ln>
          </p:spPr>
        </p:pic>
        <p:sp>
          <p:nvSpPr>
            <p:cNvPr id="2776" name="Google Shape;2776;p15"/>
            <p:cNvSpPr/>
            <p:nvPr/>
          </p:nvSpPr>
          <p:spPr>
            <a:xfrm>
              <a:off x="2936588" y="153104"/>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777" name="Google Shape;2777;p15"/>
            <p:cNvPicPr preferRelativeResize="0"/>
            <p:nvPr/>
          </p:nvPicPr>
          <p:blipFill rotWithShape="1">
            <a:blip r:embed="rId2">
              <a:alphaModFix/>
            </a:blip>
            <a:srcRect b="0" l="0" r="0" t="0"/>
            <a:stretch/>
          </p:blipFill>
          <p:spPr>
            <a:xfrm flipH="1" rot="-8349716">
              <a:off x="201100" y="2390650"/>
              <a:ext cx="1877722" cy="1682634"/>
            </a:xfrm>
            <a:prstGeom prst="rect">
              <a:avLst/>
            </a:prstGeom>
            <a:noFill/>
            <a:ln>
              <a:noFill/>
            </a:ln>
          </p:spPr>
        </p:pic>
        <p:pic>
          <p:nvPicPr>
            <p:cNvPr id="2778" name="Google Shape;2778;p15"/>
            <p:cNvPicPr preferRelativeResize="0"/>
            <p:nvPr/>
          </p:nvPicPr>
          <p:blipFill rotWithShape="1">
            <a:blip r:embed="rId2">
              <a:alphaModFix/>
            </a:blip>
            <a:srcRect b="0" l="0" r="0" t="0"/>
            <a:stretch/>
          </p:blipFill>
          <p:spPr>
            <a:xfrm flipH="1" rot="-5400000">
              <a:off x="-284799" y="2720259"/>
              <a:ext cx="1877722" cy="1682634"/>
            </a:xfrm>
            <a:prstGeom prst="rect">
              <a:avLst/>
            </a:prstGeom>
            <a:noFill/>
            <a:ln>
              <a:noFill/>
            </a:ln>
          </p:spPr>
        </p:pic>
        <p:pic>
          <p:nvPicPr>
            <p:cNvPr id="2779" name="Google Shape;2779;p15"/>
            <p:cNvPicPr preferRelativeResize="0"/>
            <p:nvPr/>
          </p:nvPicPr>
          <p:blipFill rotWithShape="1">
            <a:blip r:embed="rId2">
              <a:alphaModFix/>
            </a:blip>
            <a:srcRect b="0" l="0" r="0" t="0"/>
            <a:stretch/>
          </p:blipFill>
          <p:spPr>
            <a:xfrm flipH="1" rot="-6991939">
              <a:off x="-36705" y="490966"/>
              <a:ext cx="1877722" cy="1682634"/>
            </a:xfrm>
            <a:prstGeom prst="rect">
              <a:avLst/>
            </a:prstGeom>
            <a:noFill/>
            <a:ln>
              <a:noFill/>
            </a:ln>
          </p:spPr>
        </p:pic>
        <p:pic>
          <p:nvPicPr>
            <p:cNvPr id="2780" name="Google Shape;2780;p15"/>
            <p:cNvPicPr preferRelativeResize="0"/>
            <p:nvPr/>
          </p:nvPicPr>
          <p:blipFill rotWithShape="1">
            <a:blip r:embed="rId2">
              <a:alphaModFix/>
            </a:blip>
            <a:srcRect b="0" l="0" r="0" t="0"/>
            <a:stretch/>
          </p:blipFill>
          <p:spPr>
            <a:xfrm rot="-536236">
              <a:off x="40306" y="-203376"/>
              <a:ext cx="2387886" cy="2139794"/>
            </a:xfrm>
            <a:prstGeom prst="rect">
              <a:avLst/>
            </a:prstGeom>
            <a:noFill/>
            <a:ln>
              <a:noFill/>
            </a:ln>
          </p:spPr>
        </p:pic>
        <p:pic>
          <p:nvPicPr>
            <p:cNvPr id="2781" name="Google Shape;2781;p15"/>
            <p:cNvPicPr preferRelativeResize="0"/>
            <p:nvPr/>
          </p:nvPicPr>
          <p:blipFill rotWithShape="1">
            <a:blip r:embed="rId2">
              <a:alphaModFix/>
            </a:blip>
            <a:srcRect b="0" l="0" r="0" t="0"/>
            <a:stretch/>
          </p:blipFill>
          <p:spPr>
            <a:xfrm rot="-939755">
              <a:off x="-137908" y="978081"/>
              <a:ext cx="2074931" cy="1859354"/>
            </a:xfrm>
            <a:prstGeom prst="rect">
              <a:avLst/>
            </a:prstGeom>
            <a:noFill/>
            <a:ln>
              <a:noFill/>
            </a:ln>
          </p:spPr>
        </p:pic>
        <p:pic>
          <p:nvPicPr>
            <p:cNvPr id="2782" name="Google Shape;2782;p15"/>
            <p:cNvPicPr preferRelativeResize="0"/>
            <p:nvPr/>
          </p:nvPicPr>
          <p:blipFill rotWithShape="1">
            <a:blip r:embed="rId2">
              <a:alphaModFix/>
            </a:blip>
            <a:srcRect b="0" l="0" r="0" t="0"/>
            <a:stretch/>
          </p:blipFill>
          <p:spPr>
            <a:xfrm rot="895167">
              <a:off x="-344360" y="3826889"/>
              <a:ext cx="1626481" cy="1457496"/>
            </a:xfrm>
            <a:prstGeom prst="rect">
              <a:avLst/>
            </a:prstGeom>
            <a:noFill/>
            <a:ln>
              <a:noFill/>
            </a:ln>
          </p:spPr>
        </p:pic>
        <p:pic>
          <p:nvPicPr>
            <p:cNvPr id="2783" name="Google Shape;2783;p15"/>
            <p:cNvPicPr preferRelativeResize="0"/>
            <p:nvPr/>
          </p:nvPicPr>
          <p:blipFill rotWithShape="1">
            <a:blip r:embed="rId2">
              <a:alphaModFix/>
            </a:blip>
            <a:srcRect b="0" l="0" r="0" t="0"/>
            <a:stretch/>
          </p:blipFill>
          <p:spPr>
            <a:xfrm rot="893876">
              <a:off x="-349483" y="5329809"/>
              <a:ext cx="1213863" cy="1087747"/>
            </a:xfrm>
            <a:prstGeom prst="rect">
              <a:avLst/>
            </a:prstGeom>
            <a:noFill/>
            <a:ln>
              <a:noFill/>
            </a:ln>
          </p:spPr>
        </p:pic>
        <p:pic>
          <p:nvPicPr>
            <p:cNvPr id="2784" name="Google Shape;2784;p15"/>
            <p:cNvPicPr preferRelativeResize="0"/>
            <p:nvPr/>
          </p:nvPicPr>
          <p:blipFill rotWithShape="1">
            <a:blip r:embed="rId2">
              <a:alphaModFix/>
            </a:blip>
            <a:srcRect b="0" l="0" r="0" t="0"/>
            <a:stretch/>
          </p:blipFill>
          <p:spPr>
            <a:xfrm rot="1944395">
              <a:off x="-585666" y="5726760"/>
              <a:ext cx="1213863" cy="1087747"/>
            </a:xfrm>
            <a:prstGeom prst="rect">
              <a:avLst/>
            </a:prstGeom>
            <a:noFill/>
            <a:ln>
              <a:noFill/>
            </a:ln>
          </p:spPr>
        </p:pic>
        <p:pic>
          <p:nvPicPr>
            <p:cNvPr id="2785" name="Google Shape;2785;p15"/>
            <p:cNvPicPr preferRelativeResize="0"/>
            <p:nvPr/>
          </p:nvPicPr>
          <p:blipFill rotWithShape="1">
            <a:blip r:embed="rId2">
              <a:alphaModFix/>
            </a:blip>
            <a:srcRect b="0" l="0" r="0" t="0"/>
            <a:stretch/>
          </p:blipFill>
          <p:spPr>
            <a:xfrm rot="-1592175">
              <a:off x="-161867" y="4748586"/>
              <a:ext cx="1423352" cy="1275471"/>
            </a:xfrm>
            <a:prstGeom prst="rect">
              <a:avLst/>
            </a:prstGeom>
            <a:noFill/>
            <a:ln>
              <a:noFill/>
            </a:ln>
          </p:spPr>
        </p:pic>
        <p:sp>
          <p:nvSpPr>
            <p:cNvPr id="2786" name="Google Shape;2786;p15"/>
            <p:cNvSpPr/>
            <p:nvPr/>
          </p:nvSpPr>
          <p:spPr>
            <a:xfrm>
              <a:off x="487950" y="113129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87" name="Google Shape;2787;p15"/>
            <p:cNvSpPr/>
            <p:nvPr/>
          </p:nvSpPr>
          <p:spPr>
            <a:xfrm>
              <a:off x="835281" y="476408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788" name="Google Shape;2788;p15"/>
            <p:cNvPicPr preferRelativeResize="0"/>
            <p:nvPr/>
          </p:nvPicPr>
          <p:blipFill rotWithShape="1">
            <a:blip r:embed="rId2">
              <a:alphaModFix/>
            </a:blip>
            <a:srcRect b="0" l="0" r="0" t="0"/>
            <a:stretch/>
          </p:blipFill>
          <p:spPr>
            <a:xfrm rot="-1074865">
              <a:off x="-167152" y="3153493"/>
              <a:ext cx="1626481" cy="1457496"/>
            </a:xfrm>
            <a:prstGeom prst="rect">
              <a:avLst/>
            </a:prstGeom>
            <a:noFill/>
            <a:ln>
              <a:noFill/>
            </a:ln>
          </p:spPr>
        </p:pic>
        <p:pic>
          <p:nvPicPr>
            <p:cNvPr id="2789" name="Google Shape;2789;p15"/>
            <p:cNvPicPr preferRelativeResize="0"/>
            <p:nvPr/>
          </p:nvPicPr>
          <p:blipFill rotWithShape="1">
            <a:blip r:embed="rId2">
              <a:alphaModFix/>
            </a:blip>
            <a:srcRect b="0" l="0" r="0" t="0"/>
            <a:stretch/>
          </p:blipFill>
          <p:spPr>
            <a:xfrm rot="-2726317">
              <a:off x="-117533" y="3947392"/>
              <a:ext cx="1626481" cy="1457496"/>
            </a:xfrm>
            <a:prstGeom prst="rect">
              <a:avLst/>
            </a:prstGeom>
            <a:noFill/>
            <a:ln>
              <a:noFill/>
            </a:ln>
          </p:spPr>
        </p:pic>
        <p:pic>
          <p:nvPicPr>
            <p:cNvPr id="2790" name="Google Shape;2790;p15"/>
            <p:cNvPicPr preferRelativeResize="0"/>
            <p:nvPr/>
          </p:nvPicPr>
          <p:blipFill rotWithShape="1">
            <a:blip r:embed="rId2">
              <a:alphaModFix/>
            </a:blip>
            <a:srcRect b="0" l="0" r="0" t="0"/>
            <a:stretch/>
          </p:blipFill>
          <p:spPr>
            <a:xfrm rot="665886">
              <a:off x="1750202" y="-43375"/>
              <a:ext cx="1829900" cy="1639781"/>
            </a:xfrm>
            <a:prstGeom prst="rect">
              <a:avLst/>
            </a:prstGeom>
            <a:noFill/>
            <a:ln>
              <a:noFill/>
            </a:ln>
          </p:spPr>
        </p:pic>
        <p:pic>
          <p:nvPicPr>
            <p:cNvPr id="2791" name="Google Shape;2791;p15"/>
            <p:cNvPicPr preferRelativeResize="0"/>
            <p:nvPr/>
          </p:nvPicPr>
          <p:blipFill rotWithShape="1">
            <a:blip r:embed="rId2">
              <a:alphaModFix/>
            </a:blip>
            <a:srcRect b="0" l="0" r="0" t="0"/>
            <a:stretch/>
          </p:blipFill>
          <p:spPr>
            <a:xfrm rot="2234901">
              <a:off x="1233520" y="-1684"/>
              <a:ext cx="1688104" cy="1429905"/>
            </a:xfrm>
            <a:prstGeom prst="rect">
              <a:avLst/>
            </a:prstGeom>
            <a:noFill/>
            <a:ln>
              <a:noFill/>
            </a:ln>
          </p:spPr>
        </p:pic>
        <p:pic>
          <p:nvPicPr>
            <p:cNvPr id="2792" name="Google Shape;2792;p15"/>
            <p:cNvPicPr preferRelativeResize="0"/>
            <p:nvPr/>
          </p:nvPicPr>
          <p:blipFill rotWithShape="1">
            <a:blip r:embed="rId2">
              <a:alphaModFix/>
            </a:blip>
            <a:srcRect b="0" l="0" r="0" t="0"/>
            <a:stretch/>
          </p:blipFill>
          <p:spPr>
            <a:xfrm rot="-2186756">
              <a:off x="386459" y="-423442"/>
              <a:ext cx="1688104" cy="1429905"/>
            </a:xfrm>
            <a:prstGeom prst="rect">
              <a:avLst/>
            </a:prstGeom>
            <a:noFill/>
            <a:ln>
              <a:noFill/>
            </a:ln>
          </p:spPr>
        </p:pic>
        <p:sp>
          <p:nvSpPr>
            <p:cNvPr id="2793" name="Google Shape;2793;p15"/>
            <p:cNvSpPr/>
            <p:nvPr/>
          </p:nvSpPr>
          <p:spPr>
            <a:xfrm>
              <a:off x="322522" y="310934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94" name="Google Shape;2794;p15"/>
            <p:cNvSpPr/>
            <p:nvPr/>
          </p:nvSpPr>
          <p:spPr>
            <a:xfrm>
              <a:off x="517452" y="3485029"/>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95" name="Google Shape;2795;p15"/>
            <p:cNvSpPr/>
            <p:nvPr/>
          </p:nvSpPr>
          <p:spPr>
            <a:xfrm>
              <a:off x="386318" y="422576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96" name="Google Shape;2796;p15"/>
            <p:cNvSpPr/>
            <p:nvPr/>
          </p:nvSpPr>
          <p:spPr>
            <a:xfrm>
              <a:off x="294170" y="46227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97" name="Google Shape;2797;p15"/>
            <p:cNvSpPr/>
            <p:nvPr/>
          </p:nvSpPr>
          <p:spPr>
            <a:xfrm>
              <a:off x="460745"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98" name="Google Shape;2798;p15"/>
            <p:cNvSpPr/>
            <p:nvPr/>
          </p:nvSpPr>
          <p:spPr>
            <a:xfrm>
              <a:off x="375684" y="30125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99" name="Google Shape;2799;p15"/>
            <p:cNvSpPr/>
            <p:nvPr/>
          </p:nvSpPr>
          <p:spPr>
            <a:xfrm>
              <a:off x="698205" y="35796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00" name="Google Shape;2800;p15"/>
            <p:cNvSpPr/>
            <p:nvPr/>
          </p:nvSpPr>
          <p:spPr>
            <a:xfrm>
              <a:off x="793898" y="730101"/>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01" name="Google Shape;2801;p15"/>
            <p:cNvSpPr/>
            <p:nvPr/>
          </p:nvSpPr>
          <p:spPr>
            <a:xfrm>
              <a:off x="1105786" y="40403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02" name="Google Shape;2802;p15"/>
            <p:cNvSpPr/>
            <p:nvPr/>
          </p:nvSpPr>
          <p:spPr>
            <a:xfrm>
              <a:off x="1141228"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03" name="Google Shape;2803;p15"/>
            <p:cNvSpPr/>
            <p:nvPr/>
          </p:nvSpPr>
          <p:spPr>
            <a:xfrm>
              <a:off x="1740196" y="15594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04" name="Google Shape;2804;p15"/>
            <p:cNvSpPr/>
            <p:nvPr/>
          </p:nvSpPr>
          <p:spPr>
            <a:xfrm>
              <a:off x="2158410"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05" name="Google Shape;2805;p15"/>
            <p:cNvSpPr/>
            <p:nvPr/>
          </p:nvSpPr>
          <p:spPr>
            <a:xfrm>
              <a:off x="2523461" y="29062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06" name="Google Shape;2806;p15"/>
            <p:cNvSpPr/>
            <p:nvPr/>
          </p:nvSpPr>
          <p:spPr>
            <a:xfrm>
              <a:off x="2282456" y="59187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07" name="Google Shape;2807;p15"/>
            <p:cNvSpPr/>
            <p:nvPr/>
          </p:nvSpPr>
          <p:spPr>
            <a:xfrm>
              <a:off x="2424224" y="85060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08" name="Google Shape;2808;p15"/>
            <p:cNvSpPr/>
            <p:nvPr/>
          </p:nvSpPr>
          <p:spPr>
            <a:xfrm>
              <a:off x="2661685"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09" name="Google Shape;2809;p15"/>
            <p:cNvSpPr/>
            <p:nvPr/>
          </p:nvSpPr>
          <p:spPr>
            <a:xfrm>
              <a:off x="2697127" y="99591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810" name="Google Shape;2810;p15"/>
            <p:cNvPicPr preferRelativeResize="0"/>
            <p:nvPr/>
          </p:nvPicPr>
          <p:blipFill rotWithShape="1">
            <a:blip r:embed="rId2">
              <a:alphaModFix/>
            </a:blip>
            <a:srcRect b="0" l="0" r="0" t="0"/>
            <a:stretch/>
          </p:blipFill>
          <p:spPr>
            <a:xfrm rot="-195914">
              <a:off x="192551" y="5209328"/>
              <a:ext cx="1423352" cy="1275471"/>
            </a:xfrm>
            <a:prstGeom prst="rect">
              <a:avLst/>
            </a:prstGeom>
            <a:noFill/>
            <a:ln>
              <a:noFill/>
            </a:ln>
          </p:spPr>
        </p:pic>
        <p:pic>
          <p:nvPicPr>
            <p:cNvPr id="2811" name="Google Shape;2811;p15"/>
            <p:cNvPicPr preferRelativeResize="0"/>
            <p:nvPr/>
          </p:nvPicPr>
          <p:blipFill rotWithShape="1">
            <a:blip r:embed="rId2">
              <a:alphaModFix/>
            </a:blip>
            <a:srcRect b="0" l="0" r="0" t="0"/>
            <a:stretch/>
          </p:blipFill>
          <p:spPr>
            <a:xfrm rot="-1416720">
              <a:off x="-52007" y="1579495"/>
              <a:ext cx="1454713" cy="1303585"/>
            </a:xfrm>
            <a:prstGeom prst="rect">
              <a:avLst/>
            </a:prstGeom>
            <a:noFill/>
            <a:ln>
              <a:noFill/>
            </a:ln>
          </p:spPr>
        </p:pic>
        <p:pic>
          <p:nvPicPr>
            <p:cNvPr id="2812" name="Google Shape;2812;p15"/>
            <p:cNvPicPr preferRelativeResize="0"/>
            <p:nvPr/>
          </p:nvPicPr>
          <p:blipFill>
            <a:blip r:embed="rId3">
              <a:alphaModFix/>
            </a:blip>
            <a:stretch>
              <a:fillRect/>
            </a:stretch>
          </p:blipFill>
          <p:spPr>
            <a:xfrm rot="1461657">
              <a:off x="-252534" y="5202584"/>
              <a:ext cx="1493700" cy="1493862"/>
            </a:xfrm>
            <a:prstGeom prst="rect">
              <a:avLst/>
            </a:prstGeom>
            <a:noFill/>
            <a:ln>
              <a:noFill/>
            </a:ln>
          </p:spPr>
        </p:pic>
        <p:sp>
          <p:nvSpPr>
            <p:cNvPr id="2813" name="Google Shape;2813;p15"/>
            <p:cNvSpPr/>
            <p:nvPr/>
          </p:nvSpPr>
          <p:spPr>
            <a:xfrm>
              <a:off x="31899" y="327592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14" name="Google Shape;2814;p15"/>
            <p:cNvSpPr/>
            <p:nvPr/>
          </p:nvSpPr>
          <p:spPr>
            <a:xfrm>
              <a:off x="31899" y="43179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15" name="Google Shape;2815;p15"/>
            <p:cNvSpPr/>
            <p:nvPr/>
          </p:nvSpPr>
          <p:spPr>
            <a:xfrm>
              <a:off x="-110165" y="469005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816" name="Google Shape;2816;p15"/>
            <p:cNvPicPr preferRelativeResize="0"/>
            <p:nvPr/>
          </p:nvPicPr>
          <p:blipFill rotWithShape="1">
            <a:blip r:embed="rId4">
              <a:alphaModFix/>
            </a:blip>
            <a:srcRect b="0" l="0" r="0" t="0"/>
            <a:stretch/>
          </p:blipFill>
          <p:spPr>
            <a:xfrm rot="-1275589">
              <a:off x="-42020" y="1941386"/>
              <a:ext cx="1626481" cy="1457496"/>
            </a:xfrm>
            <a:prstGeom prst="rect">
              <a:avLst/>
            </a:prstGeom>
            <a:noFill/>
            <a:ln>
              <a:noFill/>
            </a:ln>
          </p:spPr>
        </p:pic>
        <p:pic>
          <p:nvPicPr>
            <p:cNvPr id="2817" name="Google Shape;2817;p15"/>
            <p:cNvPicPr preferRelativeResize="0"/>
            <p:nvPr/>
          </p:nvPicPr>
          <p:blipFill>
            <a:blip r:embed="rId3">
              <a:alphaModFix/>
            </a:blip>
            <a:stretch>
              <a:fillRect/>
            </a:stretch>
          </p:blipFill>
          <p:spPr>
            <a:xfrm>
              <a:off x="352128" y="2109809"/>
              <a:ext cx="1493700" cy="1493862"/>
            </a:xfrm>
            <a:prstGeom prst="rect">
              <a:avLst/>
            </a:prstGeom>
            <a:noFill/>
            <a:ln>
              <a:noFill/>
            </a:ln>
          </p:spPr>
        </p:pic>
      </p:grpSp>
      <p:sp>
        <p:nvSpPr>
          <p:cNvPr id="2818" name="Google Shape;2818;p15"/>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accent1"/>
              </a:buClr>
              <a:buSzPts val="4000"/>
              <a:buFont typeface="Aldrich"/>
              <a:buNone/>
              <a:defRPr>
                <a:solidFill>
                  <a:schemeClr val="accent1"/>
                </a:solidFill>
              </a:defRPr>
            </a:lvl1pPr>
            <a:lvl2pPr lvl="1"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2pPr>
            <a:lvl3pPr lvl="2"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3pPr>
            <a:lvl4pPr lvl="3"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4pPr>
            <a:lvl5pPr lvl="4"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5pPr>
            <a:lvl6pPr lvl="5"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6pPr>
            <a:lvl7pPr lvl="6"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7pPr>
            <a:lvl8pPr lvl="7"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8pPr>
            <a:lvl9pPr lvl="8"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9pPr>
          </a:lstStyle>
          <a:p/>
        </p:txBody>
      </p:sp>
      <p:sp>
        <p:nvSpPr>
          <p:cNvPr id="2819" name="Google Shape;2819;p15"/>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Clr>
                <a:schemeClr val="dk1"/>
              </a:buClr>
              <a:buSzPts val="1900"/>
              <a:buChar char="●"/>
              <a:defRPr>
                <a:solidFill>
                  <a:schemeClr val="dk1"/>
                </a:solidFill>
              </a:defRPr>
            </a:lvl1pPr>
            <a:lvl2pPr indent="-349250" lvl="1" marL="914400">
              <a:spcBef>
                <a:spcPts val="2100"/>
              </a:spcBef>
              <a:spcAft>
                <a:spcPts val="0"/>
              </a:spcAft>
              <a:buClr>
                <a:schemeClr val="dk1"/>
              </a:buClr>
              <a:buSzPts val="1900"/>
              <a:buChar char="○"/>
              <a:defRPr>
                <a:solidFill>
                  <a:schemeClr val="dk1"/>
                </a:solidFill>
              </a:defRPr>
            </a:lvl2pPr>
            <a:lvl3pPr indent="-349250" lvl="2" marL="1371600">
              <a:spcBef>
                <a:spcPts val="2100"/>
              </a:spcBef>
              <a:spcAft>
                <a:spcPts val="0"/>
              </a:spcAft>
              <a:buClr>
                <a:schemeClr val="dk1"/>
              </a:buClr>
              <a:buSzPts val="1900"/>
              <a:buChar char="■"/>
              <a:defRPr>
                <a:solidFill>
                  <a:schemeClr val="dk1"/>
                </a:solidFill>
              </a:defRPr>
            </a:lvl3pPr>
            <a:lvl4pPr indent="-349250" lvl="3" marL="1828800">
              <a:spcBef>
                <a:spcPts val="2100"/>
              </a:spcBef>
              <a:spcAft>
                <a:spcPts val="0"/>
              </a:spcAft>
              <a:buClr>
                <a:schemeClr val="dk1"/>
              </a:buClr>
              <a:buSzPts val="1900"/>
              <a:buChar char="●"/>
              <a:defRPr>
                <a:solidFill>
                  <a:schemeClr val="dk1"/>
                </a:solidFill>
              </a:defRPr>
            </a:lvl4pPr>
            <a:lvl5pPr indent="-349250" lvl="4" marL="2286000">
              <a:spcBef>
                <a:spcPts val="2100"/>
              </a:spcBef>
              <a:spcAft>
                <a:spcPts val="0"/>
              </a:spcAft>
              <a:buClr>
                <a:schemeClr val="dk1"/>
              </a:buClr>
              <a:buSzPts val="1900"/>
              <a:buChar char="○"/>
              <a:defRPr>
                <a:solidFill>
                  <a:schemeClr val="dk1"/>
                </a:solidFill>
              </a:defRPr>
            </a:lvl5pPr>
            <a:lvl6pPr indent="-349250" lvl="5" marL="2743200">
              <a:spcBef>
                <a:spcPts val="2100"/>
              </a:spcBef>
              <a:spcAft>
                <a:spcPts val="0"/>
              </a:spcAft>
              <a:buClr>
                <a:schemeClr val="dk1"/>
              </a:buClr>
              <a:buSzPts val="1900"/>
              <a:buChar char="■"/>
              <a:defRPr>
                <a:solidFill>
                  <a:schemeClr val="dk1"/>
                </a:solidFill>
              </a:defRPr>
            </a:lvl6pPr>
            <a:lvl7pPr indent="-349250" lvl="6" marL="3200400">
              <a:spcBef>
                <a:spcPts val="2100"/>
              </a:spcBef>
              <a:spcAft>
                <a:spcPts val="0"/>
              </a:spcAft>
              <a:buClr>
                <a:schemeClr val="dk1"/>
              </a:buClr>
              <a:buSzPts val="1900"/>
              <a:buChar char="●"/>
              <a:defRPr>
                <a:solidFill>
                  <a:schemeClr val="dk1"/>
                </a:solidFill>
              </a:defRPr>
            </a:lvl7pPr>
            <a:lvl8pPr indent="-349250" lvl="7" marL="3657600">
              <a:spcBef>
                <a:spcPts val="2100"/>
              </a:spcBef>
              <a:spcAft>
                <a:spcPts val="0"/>
              </a:spcAft>
              <a:buClr>
                <a:schemeClr val="dk1"/>
              </a:buClr>
              <a:buSzPts val="1900"/>
              <a:buChar char="○"/>
              <a:defRPr>
                <a:solidFill>
                  <a:schemeClr val="dk1"/>
                </a:solidFill>
              </a:defRPr>
            </a:lvl8pPr>
            <a:lvl9pPr indent="-349250" lvl="8" marL="4114800">
              <a:spcBef>
                <a:spcPts val="2100"/>
              </a:spcBef>
              <a:spcAft>
                <a:spcPts val="2100"/>
              </a:spcAft>
              <a:buClr>
                <a:schemeClr val="dk1"/>
              </a:buClr>
              <a:buSzPts val="1900"/>
              <a:buChar char="■"/>
              <a:defRPr>
                <a:solidFill>
                  <a:schemeClr val="dk1"/>
                </a:solidFill>
              </a:defRPr>
            </a:lvl9pPr>
          </a:lstStyle>
          <a:p/>
        </p:txBody>
      </p:sp>
      <p:sp>
        <p:nvSpPr>
          <p:cNvPr id="2820" name="Google Shape;2820;p15"/>
          <p:cNvSpPr txBox="1"/>
          <p:nvPr/>
        </p:nvSpPr>
        <p:spPr>
          <a:xfrm flipH="1" rot="-5400000">
            <a:off x="10867450" y="5347200"/>
            <a:ext cx="23877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accent1"/>
                </a:solidFill>
                <a:latin typeface="Questrial"/>
                <a:ea typeface="Questrial"/>
                <a:cs typeface="Questrial"/>
                <a:sym typeface="Questrial"/>
              </a:rPr>
              <a:t>slidesmania.com</a:t>
            </a:r>
            <a:endParaRPr sz="1000">
              <a:solidFill>
                <a:schemeClr val="accent1"/>
              </a:solidFill>
              <a:latin typeface="Questrial"/>
              <a:ea typeface="Questrial"/>
              <a:cs typeface="Questrial"/>
              <a:sym typeface="Quest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2821" name="Shape 2821"/>
        <p:cNvGrpSpPr/>
        <p:nvPr/>
      </p:nvGrpSpPr>
      <p:grpSpPr>
        <a:xfrm>
          <a:off x="0" y="0"/>
          <a:ext cx="0" cy="0"/>
          <a:chOff x="0" y="0"/>
          <a:chExt cx="0" cy="0"/>
        </a:xfrm>
      </p:grpSpPr>
      <p:sp>
        <p:nvSpPr>
          <p:cNvPr id="2822" name="Google Shape;2822;p16"/>
          <p:cNvSpPr txBox="1"/>
          <p:nvPr>
            <p:ph idx="1" type="subTitle"/>
          </p:nvPr>
        </p:nvSpPr>
        <p:spPr>
          <a:xfrm>
            <a:off x="3305225" y="2827925"/>
            <a:ext cx="55815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lvl1pPr>
            <a:lvl2pPr lvl="1" rtl="0" algn="ctr">
              <a:spcBef>
                <a:spcPts val="2100"/>
              </a:spcBef>
              <a:spcAft>
                <a:spcPts val="0"/>
              </a:spcAft>
              <a:buSzPts val="2100"/>
              <a:buNone/>
              <a:defRPr b="1" sz="2100"/>
            </a:lvl2pPr>
            <a:lvl3pPr lvl="2" rtl="0" algn="ctr">
              <a:spcBef>
                <a:spcPts val="2100"/>
              </a:spcBef>
              <a:spcAft>
                <a:spcPts val="0"/>
              </a:spcAft>
              <a:buSzPts val="2100"/>
              <a:buNone/>
              <a:defRPr b="1" sz="2100"/>
            </a:lvl3pPr>
            <a:lvl4pPr lvl="3" rtl="0" algn="ctr">
              <a:spcBef>
                <a:spcPts val="2100"/>
              </a:spcBef>
              <a:spcAft>
                <a:spcPts val="0"/>
              </a:spcAft>
              <a:buSzPts val="2100"/>
              <a:buNone/>
              <a:defRPr b="1" sz="2100"/>
            </a:lvl4pPr>
            <a:lvl5pPr lvl="4" rtl="0" algn="ctr">
              <a:spcBef>
                <a:spcPts val="2100"/>
              </a:spcBef>
              <a:spcAft>
                <a:spcPts val="0"/>
              </a:spcAft>
              <a:buSzPts val="2100"/>
              <a:buNone/>
              <a:defRPr b="1" sz="2100"/>
            </a:lvl5pPr>
            <a:lvl6pPr lvl="5" rtl="0" algn="ctr">
              <a:spcBef>
                <a:spcPts val="2100"/>
              </a:spcBef>
              <a:spcAft>
                <a:spcPts val="0"/>
              </a:spcAft>
              <a:buSzPts val="2100"/>
              <a:buNone/>
              <a:defRPr b="1" sz="2100"/>
            </a:lvl6pPr>
            <a:lvl7pPr lvl="6" rtl="0" algn="ctr">
              <a:spcBef>
                <a:spcPts val="2100"/>
              </a:spcBef>
              <a:spcAft>
                <a:spcPts val="0"/>
              </a:spcAft>
              <a:buSzPts val="2100"/>
              <a:buNone/>
              <a:defRPr b="1" sz="2100"/>
            </a:lvl7pPr>
            <a:lvl8pPr lvl="7" rtl="0" algn="ctr">
              <a:spcBef>
                <a:spcPts val="2100"/>
              </a:spcBef>
              <a:spcAft>
                <a:spcPts val="0"/>
              </a:spcAft>
              <a:buSzPts val="2100"/>
              <a:buNone/>
              <a:defRPr b="1" sz="2100"/>
            </a:lvl8pPr>
            <a:lvl9pPr lvl="8" rtl="0" algn="ctr">
              <a:spcBef>
                <a:spcPts val="2100"/>
              </a:spcBef>
              <a:spcAft>
                <a:spcPts val="2100"/>
              </a:spcAft>
              <a:buSzPts val="2100"/>
              <a:buNone/>
              <a:defRPr b="1" sz="2100"/>
            </a:lvl9pPr>
          </a:lstStyle>
          <a:p/>
        </p:txBody>
      </p:sp>
      <p:sp>
        <p:nvSpPr>
          <p:cNvPr id="2823" name="Google Shape;2823;p16"/>
          <p:cNvSpPr txBox="1"/>
          <p:nvPr>
            <p:ph type="title"/>
          </p:nvPr>
        </p:nvSpPr>
        <p:spPr>
          <a:xfrm>
            <a:off x="3305225" y="1895075"/>
            <a:ext cx="5581500" cy="763500"/>
          </a:xfrm>
          <a:prstGeom prst="rect">
            <a:avLst/>
          </a:prstGeom>
        </p:spPr>
        <p:txBody>
          <a:bodyPr anchorCtr="0" anchor="b"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2824" name="Google Shape;2824;p16"/>
          <p:cNvSpPr txBox="1"/>
          <p:nvPr>
            <p:ph idx="2" type="body"/>
          </p:nvPr>
        </p:nvSpPr>
        <p:spPr>
          <a:xfrm>
            <a:off x="3305275" y="3692725"/>
            <a:ext cx="5581500" cy="1341600"/>
          </a:xfrm>
          <a:prstGeom prst="rect">
            <a:avLst/>
          </a:prstGeom>
        </p:spPr>
        <p:txBody>
          <a:bodyPr anchorCtr="0" anchor="t" bIns="121900" lIns="121900" spcFirstLastPara="1" rIns="121900" wrap="square" tIns="121900">
            <a:noAutofit/>
          </a:bodyPr>
          <a:lstStyle>
            <a:lvl1pPr indent="-349250" lvl="0" marL="457200" algn="ctr">
              <a:lnSpc>
                <a:spcPct val="100000"/>
              </a:lnSpc>
              <a:spcBef>
                <a:spcPts val="0"/>
              </a:spcBef>
              <a:spcAft>
                <a:spcPts val="0"/>
              </a:spcAft>
              <a:buSzPts val="1900"/>
              <a:buChar char="●"/>
              <a:defRPr/>
            </a:lvl1pPr>
            <a:lvl2pPr indent="-349250" lvl="1" marL="914400" algn="ctr">
              <a:lnSpc>
                <a:spcPct val="100000"/>
              </a:lnSpc>
              <a:spcBef>
                <a:spcPts val="0"/>
              </a:spcBef>
              <a:spcAft>
                <a:spcPts val="0"/>
              </a:spcAft>
              <a:buSzPts val="1900"/>
              <a:buChar char="○"/>
              <a:defRPr/>
            </a:lvl2pPr>
            <a:lvl3pPr indent="-349250" lvl="2" marL="1371600" algn="ctr">
              <a:lnSpc>
                <a:spcPct val="100000"/>
              </a:lnSpc>
              <a:spcBef>
                <a:spcPts val="0"/>
              </a:spcBef>
              <a:spcAft>
                <a:spcPts val="0"/>
              </a:spcAft>
              <a:buSzPts val="1900"/>
              <a:buChar char="■"/>
              <a:defRPr/>
            </a:lvl3pPr>
            <a:lvl4pPr indent="-349250" lvl="3" marL="1828800" algn="ctr">
              <a:lnSpc>
                <a:spcPct val="100000"/>
              </a:lnSpc>
              <a:spcBef>
                <a:spcPts val="0"/>
              </a:spcBef>
              <a:spcAft>
                <a:spcPts val="0"/>
              </a:spcAft>
              <a:buSzPts val="1900"/>
              <a:buChar char="●"/>
              <a:defRPr/>
            </a:lvl4pPr>
            <a:lvl5pPr indent="-349250" lvl="4" marL="2286000" algn="ctr">
              <a:lnSpc>
                <a:spcPct val="100000"/>
              </a:lnSpc>
              <a:spcBef>
                <a:spcPts val="0"/>
              </a:spcBef>
              <a:spcAft>
                <a:spcPts val="0"/>
              </a:spcAft>
              <a:buSzPts val="1900"/>
              <a:buChar char="○"/>
              <a:defRPr/>
            </a:lvl5pPr>
            <a:lvl6pPr indent="-349250" lvl="5" marL="2743200" algn="ctr">
              <a:lnSpc>
                <a:spcPct val="100000"/>
              </a:lnSpc>
              <a:spcBef>
                <a:spcPts val="0"/>
              </a:spcBef>
              <a:spcAft>
                <a:spcPts val="0"/>
              </a:spcAft>
              <a:buSzPts val="1900"/>
              <a:buChar char="■"/>
              <a:defRPr/>
            </a:lvl6pPr>
            <a:lvl7pPr indent="-349250" lvl="6" marL="3200400" algn="ctr">
              <a:lnSpc>
                <a:spcPct val="100000"/>
              </a:lnSpc>
              <a:spcBef>
                <a:spcPts val="0"/>
              </a:spcBef>
              <a:spcAft>
                <a:spcPts val="0"/>
              </a:spcAft>
              <a:buSzPts val="1900"/>
              <a:buChar char="●"/>
              <a:defRPr/>
            </a:lvl7pPr>
            <a:lvl8pPr indent="-349250" lvl="7" marL="3657600" algn="ctr">
              <a:lnSpc>
                <a:spcPct val="100000"/>
              </a:lnSpc>
              <a:spcBef>
                <a:spcPts val="0"/>
              </a:spcBef>
              <a:spcAft>
                <a:spcPts val="0"/>
              </a:spcAft>
              <a:buSzPts val="1900"/>
              <a:buChar char="○"/>
              <a:defRPr/>
            </a:lvl8pPr>
            <a:lvl9pPr indent="-349250" lvl="8" marL="4114800" algn="ctr">
              <a:lnSpc>
                <a:spcPct val="100000"/>
              </a:lnSpc>
              <a:spcBef>
                <a:spcPts val="0"/>
              </a:spcBef>
              <a:spcAft>
                <a:spcPts val="0"/>
              </a:spcAft>
              <a:buSzPts val="1900"/>
              <a:buChar char="■"/>
              <a:defRPr/>
            </a:lvl9pPr>
          </a:lstStyle>
          <a:p/>
        </p:txBody>
      </p:sp>
      <p:grpSp>
        <p:nvGrpSpPr>
          <p:cNvPr id="2825" name="Google Shape;2825;p16"/>
          <p:cNvGrpSpPr/>
          <p:nvPr/>
        </p:nvGrpSpPr>
        <p:grpSpPr>
          <a:xfrm flipH="1">
            <a:off x="9004091" y="-666737"/>
            <a:ext cx="3715491" cy="5548661"/>
            <a:chOff x="-782621" y="-810902"/>
            <a:chExt cx="5267211" cy="7865979"/>
          </a:xfrm>
        </p:grpSpPr>
        <p:pic>
          <p:nvPicPr>
            <p:cNvPr id="2826" name="Google Shape;2826;p16"/>
            <p:cNvPicPr preferRelativeResize="0"/>
            <p:nvPr/>
          </p:nvPicPr>
          <p:blipFill rotWithShape="1">
            <a:blip r:embed="rId2">
              <a:alphaModFix/>
            </a:blip>
            <a:srcRect b="0" l="0" r="0" t="0"/>
            <a:stretch/>
          </p:blipFill>
          <p:spPr>
            <a:xfrm rot="-1281150">
              <a:off x="2419572" y="-528813"/>
              <a:ext cx="1843953" cy="1561917"/>
            </a:xfrm>
            <a:prstGeom prst="rect">
              <a:avLst/>
            </a:prstGeom>
            <a:noFill/>
            <a:ln>
              <a:noFill/>
            </a:ln>
          </p:spPr>
        </p:pic>
        <p:pic>
          <p:nvPicPr>
            <p:cNvPr id="2827" name="Google Shape;2827;p16"/>
            <p:cNvPicPr preferRelativeResize="0"/>
            <p:nvPr/>
          </p:nvPicPr>
          <p:blipFill rotWithShape="1">
            <a:blip r:embed="rId2">
              <a:alphaModFix/>
            </a:blip>
            <a:srcRect b="0" l="0" r="0" t="0"/>
            <a:stretch/>
          </p:blipFill>
          <p:spPr>
            <a:xfrm rot="1944395">
              <a:off x="-146185" y="4879698"/>
              <a:ext cx="1213863" cy="1087747"/>
            </a:xfrm>
            <a:prstGeom prst="rect">
              <a:avLst/>
            </a:prstGeom>
            <a:noFill/>
            <a:ln>
              <a:noFill/>
            </a:ln>
          </p:spPr>
        </p:pic>
        <p:sp>
          <p:nvSpPr>
            <p:cNvPr id="2828" name="Google Shape;2828;p16"/>
            <p:cNvSpPr/>
            <p:nvPr/>
          </p:nvSpPr>
          <p:spPr>
            <a:xfrm>
              <a:off x="2936588" y="153104"/>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829" name="Google Shape;2829;p16"/>
            <p:cNvPicPr preferRelativeResize="0"/>
            <p:nvPr/>
          </p:nvPicPr>
          <p:blipFill rotWithShape="1">
            <a:blip r:embed="rId2">
              <a:alphaModFix/>
            </a:blip>
            <a:srcRect b="0" l="0" r="0" t="0"/>
            <a:stretch/>
          </p:blipFill>
          <p:spPr>
            <a:xfrm flipH="1" rot="-8349716">
              <a:off x="353500" y="2390650"/>
              <a:ext cx="1877722" cy="1682634"/>
            </a:xfrm>
            <a:prstGeom prst="rect">
              <a:avLst/>
            </a:prstGeom>
            <a:noFill/>
            <a:ln>
              <a:noFill/>
            </a:ln>
          </p:spPr>
        </p:pic>
        <p:pic>
          <p:nvPicPr>
            <p:cNvPr id="2830" name="Google Shape;2830;p16"/>
            <p:cNvPicPr preferRelativeResize="0"/>
            <p:nvPr/>
          </p:nvPicPr>
          <p:blipFill rotWithShape="1">
            <a:blip r:embed="rId2">
              <a:alphaModFix/>
            </a:blip>
            <a:srcRect b="0" l="0" r="0" t="0"/>
            <a:stretch/>
          </p:blipFill>
          <p:spPr>
            <a:xfrm flipH="1" rot="-5400000">
              <a:off x="-284799" y="2720259"/>
              <a:ext cx="1877722" cy="1682634"/>
            </a:xfrm>
            <a:prstGeom prst="rect">
              <a:avLst/>
            </a:prstGeom>
            <a:noFill/>
            <a:ln>
              <a:noFill/>
            </a:ln>
          </p:spPr>
        </p:pic>
        <p:pic>
          <p:nvPicPr>
            <p:cNvPr id="2831" name="Google Shape;2831;p16"/>
            <p:cNvPicPr preferRelativeResize="0"/>
            <p:nvPr/>
          </p:nvPicPr>
          <p:blipFill rotWithShape="1">
            <a:blip r:embed="rId2">
              <a:alphaModFix/>
            </a:blip>
            <a:srcRect b="0" l="0" r="0" t="0"/>
            <a:stretch/>
          </p:blipFill>
          <p:spPr>
            <a:xfrm flipH="1" rot="-6991939">
              <a:off x="-36705" y="490966"/>
              <a:ext cx="1877722" cy="1682634"/>
            </a:xfrm>
            <a:prstGeom prst="rect">
              <a:avLst/>
            </a:prstGeom>
            <a:noFill/>
            <a:ln>
              <a:noFill/>
            </a:ln>
          </p:spPr>
        </p:pic>
        <p:pic>
          <p:nvPicPr>
            <p:cNvPr id="2832" name="Google Shape;2832;p16"/>
            <p:cNvPicPr preferRelativeResize="0"/>
            <p:nvPr/>
          </p:nvPicPr>
          <p:blipFill rotWithShape="1">
            <a:blip r:embed="rId2">
              <a:alphaModFix/>
            </a:blip>
            <a:srcRect b="0" l="0" r="0" t="0"/>
            <a:stretch/>
          </p:blipFill>
          <p:spPr>
            <a:xfrm rot="-536236">
              <a:off x="40306" y="-203376"/>
              <a:ext cx="2387886" cy="2139794"/>
            </a:xfrm>
            <a:prstGeom prst="rect">
              <a:avLst/>
            </a:prstGeom>
            <a:noFill/>
            <a:ln>
              <a:noFill/>
            </a:ln>
          </p:spPr>
        </p:pic>
        <p:pic>
          <p:nvPicPr>
            <p:cNvPr id="2833" name="Google Shape;2833;p16"/>
            <p:cNvPicPr preferRelativeResize="0"/>
            <p:nvPr/>
          </p:nvPicPr>
          <p:blipFill rotWithShape="1">
            <a:blip r:embed="rId2">
              <a:alphaModFix/>
            </a:blip>
            <a:srcRect b="0" l="0" r="0" t="0"/>
            <a:stretch/>
          </p:blipFill>
          <p:spPr>
            <a:xfrm rot="-939755">
              <a:off x="-137908" y="978081"/>
              <a:ext cx="2074931" cy="1859354"/>
            </a:xfrm>
            <a:prstGeom prst="rect">
              <a:avLst/>
            </a:prstGeom>
            <a:noFill/>
            <a:ln>
              <a:noFill/>
            </a:ln>
          </p:spPr>
        </p:pic>
        <p:pic>
          <p:nvPicPr>
            <p:cNvPr id="2834" name="Google Shape;2834;p16"/>
            <p:cNvPicPr preferRelativeResize="0"/>
            <p:nvPr/>
          </p:nvPicPr>
          <p:blipFill rotWithShape="1">
            <a:blip r:embed="rId2">
              <a:alphaModFix/>
            </a:blip>
            <a:srcRect b="0" l="0" r="0" t="0"/>
            <a:stretch/>
          </p:blipFill>
          <p:spPr>
            <a:xfrm rot="895167">
              <a:off x="-344360" y="3826889"/>
              <a:ext cx="1626481" cy="1457496"/>
            </a:xfrm>
            <a:prstGeom prst="rect">
              <a:avLst/>
            </a:prstGeom>
            <a:noFill/>
            <a:ln>
              <a:noFill/>
            </a:ln>
          </p:spPr>
        </p:pic>
        <p:pic>
          <p:nvPicPr>
            <p:cNvPr id="2835" name="Google Shape;2835;p16"/>
            <p:cNvPicPr preferRelativeResize="0"/>
            <p:nvPr/>
          </p:nvPicPr>
          <p:blipFill rotWithShape="1">
            <a:blip r:embed="rId2">
              <a:alphaModFix/>
            </a:blip>
            <a:srcRect b="0" l="0" r="0" t="0"/>
            <a:stretch/>
          </p:blipFill>
          <p:spPr>
            <a:xfrm rot="893876">
              <a:off x="-349483" y="5329809"/>
              <a:ext cx="1213863" cy="1087747"/>
            </a:xfrm>
            <a:prstGeom prst="rect">
              <a:avLst/>
            </a:prstGeom>
            <a:noFill/>
            <a:ln>
              <a:noFill/>
            </a:ln>
          </p:spPr>
        </p:pic>
        <p:pic>
          <p:nvPicPr>
            <p:cNvPr id="2836" name="Google Shape;2836;p16"/>
            <p:cNvPicPr preferRelativeResize="0"/>
            <p:nvPr/>
          </p:nvPicPr>
          <p:blipFill rotWithShape="1">
            <a:blip r:embed="rId2">
              <a:alphaModFix/>
            </a:blip>
            <a:srcRect b="0" l="0" r="0" t="0"/>
            <a:stretch/>
          </p:blipFill>
          <p:spPr>
            <a:xfrm rot="1944395">
              <a:off x="-585666" y="5726760"/>
              <a:ext cx="1213863" cy="1087747"/>
            </a:xfrm>
            <a:prstGeom prst="rect">
              <a:avLst/>
            </a:prstGeom>
            <a:noFill/>
            <a:ln>
              <a:noFill/>
            </a:ln>
          </p:spPr>
        </p:pic>
        <p:pic>
          <p:nvPicPr>
            <p:cNvPr id="2837" name="Google Shape;2837;p16"/>
            <p:cNvPicPr preferRelativeResize="0"/>
            <p:nvPr/>
          </p:nvPicPr>
          <p:blipFill rotWithShape="1">
            <a:blip r:embed="rId2">
              <a:alphaModFix/>
            </a:blip>
            <a:srcRect b="0" l="0" r="0" t="0"/>
            <a:stretch/>
          </p:blipFill>
          <p:spPr>
            <a:xfrm rot="-1592175">
              <a:off x="-161867" y="4748586"/>
              <a:ext cx="1423352" cy="1275471"/>
            </a:xfrm>
            <a:prstGeom prst="rect">
              <a:avLst/>
            </a:prstGeom>
            <a:noFill/>
            <a:ln>
              <a:noFill/>
            </a:ln>
          </p:spPr>
        </p:pic>
        <p:sp>
          <p:nvSpPr>
            <p:cNvPr id="2838" name="Google Shape;2838;p16"/>
            <p:cNvSpPr/>
            <p:nvPr/>
          </p:nvSpPr>
          <p:spPr>
            <a:xfrm>
              <a:off x="487950" y="113129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39" name="Google Shape;2839;p16"/>
            <p:cNvSpPr/>
            <p:nvPr/>
          </p:nvSpPr>
          <p:spPr>
            <a:xfrm>
              <a:off x="835281" y="476408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840" name="Google Shape;2840;p16"/>
            <p:cNvPicPr preferRelativeResize="0"/>
            <p:nvPr/>
          </p:nvPicPr>
          <p:blipFill rotWithShape="1">
            <a:blip r:embed="rId2">
              <a:alphaModFix/>
            </a:blip>
            <a:srcRect b="0" l="0" r="0" t="0"/>
            <a:stretch/>
          </p:blipFill>
          <p:spPr>
            <a:xfrm rot="-1074865">
              <a:off x="-167152" y="3153493"/>
              <a:ext cx="1626481" cy="1457496"/>
            </a:xfrm>
            <a:prstGeom prst="rect">
              <a:avLst/>
            </a:prstGeom>
            <a:noFill/>
            <a:ln>
              <a:noFill/>
            </a:ln>
          </p:spPr>
        </p:pic>
        <p:pic>
          <p:nvPicPr>
            <p:cNvPr id="2841" name="Google Shape;2841;p16"/>
            <p:cNvPicPr preferRelativeResize="0"/>
            <p:nvPr/>
          </p:nvPicPr>
          <p:blipFill rotWithShape="1">
            <a:blip r:embed="rId2">
              <a:alphaModFix/>
            </a:blip>
            <a:srcRect b="0" l="0" r="0" t="0"/>
            <a:stretch/>
          </p:blipFill>
          <p:spPr>
            <a:xfrm rot="-2726317">
              <a:off x="-117533" y="3947392"/>
              <a:ext cx="1626481" cy="1457496"/>
            </a:xfrm>
            <a:prstGeom prst="rect">
              <a:avLst/>
            </a:prstGeom>
            <a:noFill/>
            <a:ln>
              <a:noFill/>
            </a:ln>
          </p:spPr>
        </p:pic>
        <p:pic>
          <p:nvPicPr>
            <p:cNvPr id="2842" name="Google Shape;2842;p16"/>
            <p:cNvPicPr preferRelativeResize="0"/>
            <p:nvPr/>
          </p:nvPicPr>
          <p:blipFill rotWithShape="1">
            <a:blip r:embed="rId3">
              <a:alphaModFix/>
            </a:blip>
            <a:srcRect b="0" l="0" r="0" t="0"/>
            <a:stretch/>
          </p:blipFill>
          <p:spPr>
            <a:xfrm rot="-1275589">
              <a:off x="110380" y="1941386"/>
              <a:ext cx="1626481" cy="1457496"/>
            </a:xfrm>
            <a:prstGeom prst="rect">
              <a:avLst/>
            </a:prstGeom>
            <a:noFill/>
            <a:ln>
              <a:noFill/>
            </a:ln>
          </p:spPr>
        </p:pic>
        <p:pic>
          <p:nvPicPr>
            <p:cNvPr id="2843" name="Google Shape;2843;p16"/>
            <p:cNvPicPr preferRelativeResize="0"/>
            <p:nvPr/>
          </p:nvPicPr>
          <p:blipFill rotWithShape="1">
            <a:blip r:embed="rId2">
              <a:alphaModFix/>
            </a:blip>
            <a:srcRect b="0" l="0" r="0" t="0"/>
            <a:stretch/>
          </p:blipFill>
          <p:spPr>
            <a:xfrm rot="665886">
              <a:off x="1750202" y="-43375"/>
              <a:ext cx="1829900" cy="1639781"/>
            </a:xfrm>
            <a:prstGeom prst="rect">
              <a:avLst/>
            </a:prstGeom>
            <a:noFill/>
            <a:ln>
              <a:noFill/>
            </a:ln>
          </p:spPr>
        </p:pic>
        <p:pic>
          <p:nvPicPr>
            <p:cNvPr id="2844" name="Google Shape;2844;p16"/>
            <p:cNvPicPr preferRelativeResize="0"/>
            <p:nvPr/>
          </p:nvPicPr>
          <p:blipFill rotWithShape="1">
            <a:blip r:embed="rId2">
              <a:alphaModFix/>
            </a:blip>
            <a:srcRect b="0" l="0" r="0" t="0"/>
            <a:stretch/>
          </p:blipFill>
          <p:spPr>
            <a:xfrm rot="2234901">
              <a:off x="1233520" y="-1684"/>
              <a:ext cx="1688104" cy="1429905"/>
            </a:xfrm>
            <a:prstGeom prst="rect">
              <a:avLst/>
            </a:prstGeom>
            <a:noFill/>
            <a:ln>
              <a:noFill/>
            </a:ln>
          </p:spPr>
        </p:pic>
        <p:pic>
          <p:nvPicPr>
            <p:cNvPr id="2845" name="Google Shape;2845;p16"/>
            <p:cNvPicPr preferRelativeResize="0"/>
            <p:nvPr/>
          </p:nvPicPr>
          <p:blipFill rotWithShape="1">
            <a:blip r:embed="rId2">
              <a:alphaModFix/>
            </a:blip>
            <a:srcRect b="0" l="0" r="0" t="0"/>
            <a:stretch/>
          </p:blipFill>
          <p:spPr>
            <a:xfrm rot="-2186756">
              <a:off x="386459" y="-423442"/>
              <a:ext cx="1688104" cy="1429905"/>
            </a:xfrm>
            <a:prstGeom prst="rect">
              <a:avLst/>
            </a:prstGeom>
            <a:noFill/>
            <a:ln>
              <a:noFill/>
            </a:ln>
          </p:spPr>
        </p:pic>
        <p:sp>
          <p:nvSpPr>
            <p:cNvPr id="2846" name="Google Shape;2846;p16"/>
            <p:cNvSpPr/>
            <p:nvPr/>
          </p:nvSpPr>
          <p:spPr>
            <a:xfrm>
              <a:off x="322522" y="310934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47" name="Google Shape;2847;p16"/>
            <p:cNvSpPr/>
            <p:nvPr/>
          </p:nvSpPr>
          <p:spPr>
            <a:xfrm>
              <a:off x="517452" y="3485029"/>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48" name="Google Shape;2848;p16"/>
            <p:cNvSpPr/>
            <p:nvPr/>
          </p:nvSpPr>
          <p:spPr>
            <a:xfrm>
              <a:off x="386318" y="422576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49" name="Google Shape;2849;p16"/>
            <p:cNvSpPr/>
            <p:nvPr/>
          </p:nvSpPr>
          <p:spPr>
            <a:xfrm>
              <a:off x="294170" y="46227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50" name="Google Shape;2850;p16"/>
            <p:cNvSpPr/>
            <p:nvPr/>
          </p:nvSpPr>
          <p:spPr>
            <a:xfrm>
              <a:off x="460745"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51" name="Google Shape;2851;p16"/>
            <p:cNvSpPr/>
            <p:nvPr/>
          </p:nvSpPr>
          <p:spPr>
            <a:xfrm>
              <a:off x="375684" y="30125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52" name="Google Shape;2852;p16"/>
            <p:cNvSpPr/>
            <p:nvPr/>
          </p:nvSpPr>
          <p:spPr>
            <a:xfrm>
              <a:off x="698205" y="35796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53" name="Google Shape;2853;p16"/>
            <p:cNvSpPr/>
            <p:nvPr/>
          </p:nvSpPr>
          <p:spPr>
            <a:xfrm>
              <a:off x="793898" y="730101"/>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54" name="Google Shape;2854;p16"/>
            <p:cNvSpPr/>
            <p:nvPr/>
          </p:nvSpPr>
          <p:spPr>
            <a:xfrm>
              <a:off x="1105786" y="40403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55" name="Google Shape;2855;p16"/>
            <p:cNvSpPr/>
            <p:nvPr/>
          </p:nvSpPr>
          <p:spPr>
            <a:xfrm>
              <a:off x="1141228"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56" name="Google Shape;2856;p16"/>
            <p:cNvSpPr/>
            <p:nvPr/>
          </p:nvSpPr>
          <p:spPr>
            <a:xfrm>
              <a:off x="1740196" y="15594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57" name="Google Shape;2857;p16"/>
            <p:cNvSpPr/>
            <p:nvPr/>
          </p:nvSpPr>
          <p:spPr>
            <a:xfrm>
              <a:off x="2158410"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58" name="Google Shape;2858;p16"/>
            <p:cNvSpPr/>
            <p:nvPr/>
          </p:nvSpPr>
          <p:spPr>
            <a:xfrm>
              <a:off x="2523461" y="29062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59" name="Google Shape;2859;p16"/>
            <p:cNvSpPr/>
            <p:nvPr/>
          </p:nvSpPr>
          <p:spPr>
            <a:xfrm>
              <a:off x="2282456" y="59187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60" name="Google Shape;2860;p16"/>
            <p:cNvSpPr/>
            <p:nvPr/>
          </p:nvSpPr>
          <p:spPr>
            <a:xfrm>
              <a:off x="2424224" y="85060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61" name="Google Shape;2861;p16"/>
            <p:cNvSpPr/>
            <p:nvPr/>
          </p:nvSpPr>
          <p:spPr>
            <a:xfrm>
              <a:off x="2661685"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62" name="Google Shape;2862;p16"/>
            <p:cNvSpPr/>
            <p:nvPr/>
          </p:nvSpPr>
          <p:spPr>
            <a:xfrm>
              <a:off x="2697127" y="99591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863" name="Google Shape;2863;p16"/>
            <p:cNvPicPr preferRelativeResize="0"/>
            <p:nvPr/>
          </p:nvPicPr>
          <p:blipFill rotWithShape="1">
            <a:blip r:embed="rId2">
              <a:alphaModFix/>
            </a:blip>
            <a:srcRect b="0" l="0" r="0" t="0"/>
            <a:stretch/>
          </p:blipFill>
          <p:spPr>
            <a:xfrm rot="-195914">
              <a:off x="192551" y="5209328"/>
              <a:ext cx="1423352" cy="1275471"/>
            </a:xfrm>
            <a:prstGeom prst="rect">
              <a:avLst/>
            </a:prstGeom>
            <a:noFill/>
            <a:ln>
              <a:noFill/>
            </a:ln>
          </p:spPr>
        </p:pic>
        <p:pic>
          <p:nvPicPr>
            <p:cNvPr id="2864" name="Google Shape;2864;p16"/>
            <p:cNvPicPr preferRelativeResize="0"/>
            <p:nvPr/>
          </p:nvPicPr>
          <p:blipFill rotWithShape="1">
            <a:blip r:embed="rId2">
              <a:alphaModFix/>
            </a:blip>
            <a:srcRect b="0" l="0" r="0" t="0"/>
            <a:stretch/>
          </p:blipFill>
          <p:spPr>
            <a:xfrm rot="-1416720">
              <a:off x="-52007" y="1579495"/>
              <a:ext cx="1454713" cy="1303585"/>
            </a:xfrm>
            <a:prstGeom prst="rect">
              <a:avLst/>
            </a:prstGeom>
            <a:noFill/>
            <a:ln>
              <a:noFill/>
            </a:ln>
          </p:spPr>
        </p:pic>
        <p:pic>
          <p:nvPicPr>
            <p:cNvPr id="2865" name="Google Shape;2865;p16"/>
            <p:cNvPicPr preferRelativeResize="0"/>
            <p:nvPr/>
          </p:nvPicPr>
          <p:blipFill>
            <a:blip r:embed="rId4">
              <a:alphaModFix/>
            </a:blip>
            <a:stretch>
              <a:fillRect/>
            </a:stretch>
          </p:blipFill>
          <p:spPr>
            <a:xfrm rot="1461657">
              <a:off x="-252534" y="5202584"/>
              <a:ext cx="1493700" cy="1493862"/>
            </a:xfrm>
            <a:prstGeom prst="rect">
              <a:avLst/>
            </a:prstGeom>
            <a:noFill/>
            <a:ln>
              <a:noFill/>
            </a:ln>
          </p:spPr>
        </p:pic>
        <p:pic>
          <p:nvPicPr>
            <p:cNvPr id="2866" name="Google Shape;2866;p16"/>
            <p:cNvPicPr preferRelativeResize="0"/>
            <p:nvPr/>
          </p:nvPicPr>
          <p:blipFill>
            <a:blip r:embed="rId4">
              <a:alphaModFix/>
            </a:blip>
            <a:stretch>
              <a:fillRect/>
            </a:stretch>
          </p:blipFill>
          <p:spPr>
            <a:xfrm>
              <a:off x="504528" y="2109809"/>
              <a:ext cx="1493700" cy="1493862"/>
            </a:xfrm>
            <a:prstGeom prst="rect">
              <a:avLst/>
            </a:prstGeom>
            <a:noFill/>
            <a:ln>
              <a:noFill/>
            </a:ln>
          </p:spPr>
        </p:pic>
        <p:sp>
          <p:nvSpPr>
            <p:cNvPr id="2867" name="Google Shape;2867;p16"/>
            <p:cNvSpPr/>
            <p:nvPr/>
          </p:nvSpPr>
          <p:spPr>
            <a:xfrm>
              <a:off x="31899" y="327592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68" name="Google Shape;2868;p16"/>
            <p:cNvSpPr/>
            <p:nvPr/>
          </p:nvSpPr>
          <p:spPr>
            <a:xfrm>
              <a:off x="31899" y="43179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69" name="Google Shape;2869;p16"/>
            <p:cNvSpPr/>
            <p:nvPr/>
          </p:nvSpPr>
          <p:spPr>
            <a:xfrm>
              <a:off x="-110165" y="469005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2870" name="Google Shape;2870;p16"/>
          <p:cNvGrpSpPr/>
          <p:nvPr/>
        </p:nvGrpSpPr>
        <p:grpSpPr>
          <a:xfrm flipH="1" rot="10800000">
            <a:off x="-620309" y="1953863"/>
            <a:ext cx="3715491" cy="5548661"/>
            <a:chOff x="-782621" y="-810902"/>
            <a:chExt cx="5267211" cy="7865979"/>
          </a:xfrm>
        </p:grpSpPr>
        <p:pic>
          <p:nvPicPr>
            <p:cNvPr id="2871" name="Google Shape;2871;p16"/>
            <p:cNvPicPr preferRelativeResize="0"/>
            <p:nvPr/>
          </p:nvPicPr>
          <p:blipFill rotWithShape="1">
            <a:blip r:embed="rId2">
              <a:alphaModFix/>
            </a:blip>
            <a:srcRect b="0" l="0" r="0" t="0"/>
            <a:stretch/>
          </p:blipFill>
          <p:spPr>
            <a:xfrm rot="-1281150">
              <a:off x="2419572" y="-528813"/>
              <a:ext cx="1843953" cy="1561917"/>
            </a:xfrm>
            <a:prstGeom prst="rect">
              <a:avLst/>
            </a:prstGeom>
            <a:noFill/>
            <a:ln>
              <a:noFill/>
            </a:ln>
          </p:spPr>
        </p:pic>
        <p:pic>
          <p:nvPicPr>
            <p:cNvPr id="2872" name="Google Shape;2872;p16"/>
            <p:cNvPicPr preferRelativeResize="0"/>
            <p:nvPr/>
          </p:nvPicPr>
          <p:blipFill rotWithShape="1">
            <a:blip r:embed="rId2">
              <a:alphaModFix/>
            </a:blip>
            <a:srcRect b="0" l="0" r="0" t="0"/>
            <a:stretch/>
          </p:blipFill>
          <p:spPr>
            <a:xfrm rot="1944395">
              <a:off x="-146185" y="4879698"/>
              <a:ext cx="1213863" cy="1087747"/>
            </a:xfrm>
            <a:prstGeom prst="rect">
              <a:avLst/>
            </a:prstGeom>
            <a:noFill/>
            <a:ln>
              <a:noFill/>
            </a:ln>
          </p:spPr>
        </p:pic>
        <p:sp>
          <p:nvSpPr>
            <p:cNvPr id="2873" name="Google Shape;2873;p16"/>
            <p:cNvSpPr/>
            <p:nvPr/>
          </p:nvSpPr>
          <p:spPr>
            <a:xfrm>
              <a:off x="2936588" y="153104"/>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874" name="Google Shape;2874;p16"/>
            <p:cNvPicPr preferRelativeResize="0"/>
            <p:nvPr/>
          </p:nvPicPr>
          <p:blipFill rotWithShape="1">
            <a:blip r:embed="rId2">
              <a:alphaModFix/>
            </a:blip>
            <a:srcRect b="0" l="0" r="0" t="0"/>
            <a:stretch/>
          </p:blipFill>
          <p:spPr>
            <a:xfrm flipH="1" rot="-8349716">
              <a:off x="353500" y="2390650"/>
              <a:ext cx="1877722" cy="1682634"/>
            </a:xfrm>
            <a:prstGeom prst="rect">
              <a:avLst/>
            </a:prstGeom>
            <a:noFill/>
            <a:ln>
              <a:noFill/>
            </a:ln>
          </p:spPr>
        </p:pic>
        <p:pic>
          <p:nvPicPr>
            <p:cNvPr id="2875" name="Google Shape;2875;p16"/>
            <p:cNvPicPr preferRelativeResize="0"/>
            <p:nvPr/>
          </p:nvPicPr>
          <p:blipFill rotWithShape="1">
            <a:blip r:embed="rId2">
              <a:alphaModFix/>
            </a:blip>
            <a:srcRect b="0" l="0" r="0" t="0"/>
            <a:stretch/>
          </p:blipFill>
          <p:spPr>
            <a:xfrm flipH="1" rot="-5400000">
              <a:off x="-284799" y="2720259"/>
              <a:ext cx="1877722" cy="1682634"/>
            </a:xfrm>
            <a:prstGeom prst="rect">
              <a:avLst/>
            </a:prstGeom>
            <a:noFill/>
            <a:ln>
              <a:noFill/>
            </a:ln>
          </p:spPr>
        </p:pic>
        <p:pic>
          <p:nvPicPr>
            <p:cNvPr id="2876" name="Google Shape;2876;p16"/>
            <p:cNvPicPr preferRelativeResize="0"/>
            <p:nvPr/>
          </p:nvPicPr>
          <p:blipFill rotWithShape="1">
            <a:blip r:embed="rId2">
              <a:alphaModFix/>
            </a:blip>
            <a:srcRect b="0" l="0" r="0" t="0"/>
            <a:stretch/>
          </p:blipFill>
          <p:spPr>
            <a:xfrm flipH="1" rot="-6991939">
              <a:off x="-36705" y="490966"/>
              <a:ext cx="1877722" cy="1682634"/>
            </a:xfrm>
            <a:prstGeom prst="rect">
              <a:avLst/>
            </a:prstGeom>
            <a:noFill/>
            <a:ln>
              <a:noFill/>
            </a:ln>
          </p:spPr>
        </p:pic>
        <p:pic>
          <p:nvPicPr>
            <p:cNvPr id="2877" name="Google Shape;2877;p16"/>
            <p:cNvPicPr preferRelativeResize="0"/>
            <p:nvPr/>
          </p:nvPicPr>
          <p:blipFill rotWithShape="1">
            <a:blip r:embed="rId2">
              <a:alphaModFix/>
            </a:blip>
            <a:srcRect b="0" l="0" r="0" t="0"/>
            <a:stretch/>
          </p:blipFill>
          <p:spPr>
            <a:xfrm rot="-536236">
              <a:off x="40306" y="-203376"/>
              <a:ext cx="2387886" cy="2139794"/>
            </a:xfrm>
            <a:prstGeom prst="rect">
              <a:avLst/>
            </a:prstGeom>
            <a:noFill/>
            <a:ln>
              <a:noFill/>
            </a:ln>
          </p:spPr>
        </p:pic>
        <p:pic>
          <p:nvPicPr>
            <p:cNvPr id="2878" name="Google Shape;2878;p16"/>
            <p:cNvPicPr preferRelativeResize="0"/>
            <p:nvPr/>
          </p:nvPicPr>
          <p:blipFill rotWithShape="1">
            <a:blip r:embed="rId2">
              <a:alphaModFix/>
            </a:blip>
            <a:srcRect b="0" l="0" r="0" t="0"/>
            <a:stretch/>
          </p:blipFill>
          <p:spPr>
            <a:xfrm rot="-939755">
              <a:off x="-137908" y="978081"/>
              <a:ext cx="2074931" cy="1859354"/>
            </a:xfrm>
            <a:prstGeom prst="rect">
              <a:avLst/>
            </a:prstGeom>
            <a:noFill/>
            <a:ln>
              <a:noFill/>
            </a:ln>
          </p:spPr>
        </p:pic>
        <p:pic>
          <p:nvPicPr>
            <p:cNvPr id="2879" name="Google Shape;2879;p16"/>
            <p:cNvPicPr preferRelativeResize="0"/>
            <p:nvPr/>
          </p:nvPicPr>
          <p:blipFill rotWithShape="1">
            <a:blip r:embed="rId2">
              <a:alphaModFix/>
            </a:blip>
            <a:srcRect b="0" l="0" r="0" t="0"/>
            <a:stretch/>
          </p:blipFill>
          <p:spPr>
            <a:xfrm rot="895167">
              <a:off x="-344360" y="3826889"/>
              <a:ext cx="1626481" cy="1457496"/>
            </a:xfrm>
            <a:prstGeom prst="rect">
              <a:avLst/>
            </a:prstGeom>
            <a:noFill/>
            <a:ln>
              <a:noFill/>
            </a:ln>
          </p:spPr>
        </p:pic>
        <p:pic>
          <p:nvPicPr>
            <p:cNvPr id="2880" name="Google Shape;2880;p16"/>
            <p:cNvPicPr preferRelativeResize="0"/>
            <p:nvPr/>
          </p:nvPicPr>
          <p:blipFill rotWithShape="1">
            <a:blip r:embed="rId2">
              <a:alphaModFix/>
            </a:blip>
            <a:srcRect b="0" l="0" r="0" t="0"/>
            <a:stretch/>
          </p:blipFill>
          <p:spPr>
            <a:xfrm rot="893876">
              <a:off x="-349483" y="5329809"/>
              <a:ext cx="1213863" cy="1087747"/>
            </a:xfrm>
            <a:prstGeom prst="rect">
              <a:avLst/>
            </a:prstGeom>
            <a:noFill/>
            <a:ln>
              <a:noFill/>
            </a:ln>
          </p:spPr>
        </p:pic>
        <p:pic>
          <p:nvPicPr>
            <p:cNvPr id="2881" name="Google Shape;2881;p16"/>
            <p:cNvPicPr preferRelativeResize="0"/>
            <p:nvPr/>
          </p:nvPicPr>
          <p:blipFill rotWithShape="1">
            <a:blip r:embed="rId2">
              <a:alphaModFix/>
            </a:blip>
            <a:srcRect b="0" l="0" r="0" t="0"/>
            <a:stretch/>
          </p:blipFill>
          <p:spPr>
            <a:xfrm rot="1944395">
              <a:off x="-585666" y="5726760"/>
              <a:ext cx="1213863" cy="1087747"/>
            </a:xfrm>
            <a:prstGeom prst="rect">
              <a:avLst/>
            </a:prstGeom>
            <a:noFill/>
            <a:ln>
              <a:noFill/>
            </a:ln>
          </p:spPr>
        </p:pic>
        <p:pic>
          <p:nvPicPr>
            <p:cNvPr id="2882" name="Google Shape;2882;p16"/>
            <p:cNvPicPr preferRelativeResize="0"/>
            <p:nvPr/>
          </p:nvPicPr>
          <p:blipFill rotWithShape="1">
            <a:blip r:embed="rId2">
              <a:alphaModFix/>
            </a:blip>
            <a:srcRect b="0" l="0" r="0" t="0"/>
            <a:stretch/>
          </p:blipFill>
          <p:spPr>
            <a:xfrm rot="-1592175">
              <a:off x="-161867" y="4748586"/>
              <a:ext cx="1423352" cy="1275471"/>
            </a:xfrm>
            <a:prstGeom prst="rect">
              <a:avLst/>
            </a:prstGeom>
            <a:noFill/>
            <a:ln>
              <a:noFill/>
            </a:ln>
          </p:spPr>
        </p:pic>
        <p:sp>
          <p:nvSpPr>
            <p:cNvPr id="2883" name="Google Shape;2883;p16"/>
            <p:cNvSpPr/>
            <p:nvPr/>
          </p:nvSpPr>
          <p:spPr>
            <a:xfrm>
              <a:off x="487950" y="113129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84" name="Google Shape;2884;p16"/>
            <p:cNvSpPr/>
            <p:nvPr/>
          </p:nvSpPr>
          <p:spPr>
            <a:xfrm>
              <a:off x="835281" y="476408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885" name="Google Shape;2885;p16"/>
            <p:cNvPicPr preferRelativeResize="0"/>
            <p:nvPr/>
          </p:nvPicPr>
          <p:blipFill rotWithShape="1">
            <a:blip r:embed="rId2">
              <a:alphaModFix/>
            </a:blip>
            <a:srcRect b="0" l="0" r="0" t="0"/>
            <a:stretch/>
          </p:blipFill>
          <p:spPr>
            <a:xfrm rot="-1074865">
              <a:off x="-167152" y="3153493"/>
              <a:ext cx="1626481" cy="1457496"/>
            </a:xfrm>
            <a:prstGeom prst="rect">
              <a:avLst/>
            </a:prstGeom>
            <a:noFill/>
            <a:ln>
              <a:noFill/>
            </a:ln>
          </p:spPr>
        </p:pic>
        <p:pic>
          <p:nvPicPr>
            <p:cNvPr id="2886" name="Google Shape;2886;p16"/>
            <p:cNvPicPr preferRelativeResize="0"/>
            <p:nvPr/>
          </p:nvPicPr>
          <p:blipFill rotWithShape="1">
            <a:blip r:embed="rId2">
              <a:alphaModFix/>
            </a:blip>
            <a:srcRect b="0" l="0" r="0" t="0"/>
            <a:stretch/>
          </p:blipFill>
          <p:spPr>
            <a:xfrm rot="-2726317">
              <a:off x="-117533" y="3947392"/>
              <a:ext cx="1626481" cy="1457496"/>
            </a:xfrm>
            <a:prstGeom prst="rect">
              <a:avLst/>
            </a:prstGeom>
            <a:noFill/>
            <a:ln>
              <a:noFill/>
            </a:ln>
          </p:spPr>
        </p:pic>
        <p:pic>
          <p:nvPicPr>
            <p:cNvPr id="2887" name="Google Shape;2887;p16"/>
            <p:cNvPicPr preferRelativeResize="0"/>
            <p:nvPr/>
          </p:nvPicPr>
          <p:blipFill rotWithShape="1">
            <a:blip r:embed="rId3">
              <a:alphaModFix/>
            </a:blip>
            <a:srcRect b="0" l="0" r="0" t="0"/>
            <a:stretch/>
          </p:blipFill>
          <p:spPr>
            <a:xfrm rot="-1275589">
              <a:off x="110380" y="1941386"/>
              <a:ext cx="1626481" cy="1457496"/>
            </a:xfrm>
            <a:prstGeom prst="rect">
              <a:avLst/>
            </a:prstGeom>
            <a:noFill/>
            <a:ln>
              <a:noFill/>
            </a:ln>
          </p:spPr>
        </p:pic>
        <p:pic>
          <p:nvPicPr>
            <p:cNvPr id="2888" name="Google Shape;2888;p16"/>
            <p:cNvPicPr preferRelativeResize="0"/>
            <p:nvPr/>
          </p:nvPicPr>
          <p:blipFill rotWithShape="1">
            <a:blip r:embed="rId2">
              <a:alphaModFix/>
            </a:blip>
            <a:srcRect b="0" l="0" r="0" t="0"/>
            <a:stretch/>
          </p:blipFill>
          <p:spPr>
            <a:xfrm rot="665886">
              <a:off x="1750202" y="-43375"/>
              <a:ext cx="1829900" cy="1639781"/>
            </a:xfrm>
            <a:prstGeom prst="rect">
              <a:avLst/>
            </a:prstGeom>
            <a:noFill/>
            <a:ln>
              <a:noFill/>
            </a:ln>
          </p:spPr>
        </p:pic>
        <p:pic>
          <p:nvPicPr>
            <p:cNvPr id="2889" name="Google Shape;2889;p16"/>
            <p:cNvPicPr preferRelativeResize="0"/>
            <p:nvPr/>
          </p:nvPicPr>
          <p:blipFill rotWithShape="1">
            <a:blip r:embed="rId2">
              <a:alphaModFix/>
            </a:blip>
            <a:srcRect b="0" l="0" r="0" t="0"/>
            <a:stretch/>
          </p:blipFill>
          <p:spPr>
            <a:xfrm rot="2234901">
              <a:off x="1233520" y="-1684"/>
              <a:ext cx="1688104" cy="1429905"/>
            </a:xfrm>
            <a:prstGeom prst="rect">
              <a:avLst/>
            </a:prstGeom>
            <a:noFill/>
            <a:ln>
              <a:noFill/>
            </a:ln>
          </p:spPr>
        </p:pic>
        <p:pic>
          <p:nvPicPr>
            <p:cNvPr id="2890" name="Google Shape;2890;p16"/>
            <p:cNvPicPr preferRelativeResize="0"/>
            <p:nvPr/>
          </p:nvPicPr>
          <p:blipFill rotWithShape="1">
            <a:blip r:embed="rId2">
              <a:alphaModFix/>
            </a:blip>
            <a:srcRect b="0" l="0" r="0" t="0"/>
            <a:stretch/>
          </p:blipFill>
          <p:spPr>
            <a:xfrm rot="-2186756">
              <a:off x="386459" y="-423442"/>
              <a:ext cx="1688104" cy="1429905"/>
            </a:xfrm>
            <a:prstGeom prst="rect">
              <a:avLst/>
            </a:prstGeom>
            <a:noFill/>
            <a:ln>
              <a:noFill/>
            </a:ln>
          </p:spPr>
        </p:pic>
        <p:sp>
          <p:nvSpPr>
            <p:cNvPr id="2891" name="Google Shape;2891;p16"/>
            <p:cNvSpPr/>
            <p:nvPr/>
          </p:nvSpPr>
          <p:spPr>
            <a:xfrm>
              <a:off x="322522" y="310934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92" name="Google Shape;2892;p16"/>
            <p:cNvSpPr/>
            <p:nvPr/>
          </p:nvSpPr>
          <p:spPr>
            <a:xfrm>
              <a:off x="517452" y="3485029"/>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93" name="Google Shape;2893;p16"/>
            <p:cNvSpPr/>
            <p:nvPr/>
          </p:nvSpPr>
          <p:spPr>
            <a:xfrm>
              <a:off x="386318" y="422576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94" name="Google Shape;2894;p16"/>
            <p:cNvSpPr/>
            <p:nvPr/>
          </p:nvSpPr>
          <p:spPr>
            <a:xfrm>
              <a:off x="294170" y="46227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95" name="Google Shape;2895;p16"/>
            <p:cNvSpPr/>
            <p:nvPr/>
          </p:nvSpPr>
          <p:spPr>
            <a:xfrm>
              <a:off x="460745"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96" name="Google Shape;2896;p16"/>
            <p:cNvSpPr/>
            <p:nvPr/>
          </p:nvSpPr>
          <p:spPr>
            <a:xfrm>
              <a:off x="375684" y="30125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97" name="Google Shape;2897;p16"/>
            <p:cNvSpPr/>
            <p:nvPr/>
          </p:nvSpPr>
          <p:spPr>
            <a:xfrm>
              <a:off x="698205" y="35796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98" name="Google Shape;2898;p16"/>
            <p:cNvSpPr/>
            <p:nvPr/>
          </p:nvSpPr>
          <p:spPr>
            <a:xfrm>
              <a:off x="793898" y="730101"/>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99" name="Google Shape;2899;p16"/>
            <p:cNvSpPr/>
            <p:nvPr/>
          </p:nvSpPr>
          <p:spPr>
            <a:xfrm>
              <a:off x="1105786" y="40403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00" name="Google Shape;2900;p16"/>
            <p:cNvSpPr/>
            <p:nvPr/>
          </p:nvSpPr>
          <p:spPr>
            <a:xfrm>
              <a:off x="1141228"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01" name="Google Shape;2901;p16"/>
            <p:cNvSpPr/>
            <p:nvPr/>
          </p:nvSpPr>
          <p:spPr>
            <a:xfrm>
              <a:off x="1740196" y="15594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02" name="Google Shape;2902;p16"/>
            <p:cNvSpPr/>
            <p:nvPr/>
          </p:nvSpPr>
          <p:spPr>
            <a:xfrm>
              <a:off x="2158410"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03" name="Google Shape;2903;p16"/>
            <p:cNvSpPr/>
            <p:nvPr/>
          </p:nvSpPr>
          <p:spPr>
            <a:xfrm>
              <a:off x="2523461" y="29062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04" name="Google Shape;2904;p16"/>
            <p:cNvSpPr/>
            <p:nvPr/>
          </p:nvSpPr>
          <p:spPr>
            <a:xfrm>
              <a:off x="2282456" y="59187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05" name="Google Shape;2905;p16"/>
            <p:cNvSpPr/>
            <p:nvPr/>
          </p:nvSpPr>
          <p:spPr>
            <a:xfrm>
              <a:off x="2424224" y="85060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06" name="Google Shape;2906;p16"/>
            <p:cNvSpPr/>
            <p:nvPr/>
          </p:nvSpPr>
          <p:spPr>
            <a:xfrm>
              <a:off x="2661685"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07" name="Google Shape;2907;p16"/>
            <p:cNvSpPr/>
            <p:nvPr/>
          </p:nvSpPr>
          <p:spPr>
            <a:xfrm>
              <a:off x="2697127" y="99591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908" name="Google Shape;2908;p16"/>
            <p:cNvPicPr preferRelativeResize="0"/>
            <p:nvPr/>
          </p:nvPicPr>
          <p:blipFill rotWithShape="1">
            <a:blip r:embed="rId2">
              <a:alphaModFix/>
            </a:blip>
            <a:srcRect b="0" l="0" r="0" t="0"/>
            <a:stretch/>
          </p:blipFill>
          <p:spPr>
            <a:xfrm rot="-195914">
              <a:off x="192551" y="5209328"/>
              <a:ext cx="1423352" cy="1275471"/>
            </a:xfrm>
            <a:prstGeom prst="rect">
              <a:avLst/>
            </a:prstGeom>
            <a:noFill/>
            <a:ln>
              <a:noFill/>
            </a:ln>
          </p:spPr>
        </p:pic>
        <p:pic>
          <p:nvPicPr>
            <p:cNvPr id="2909" name="Google Shape;2909;p16"/>
            <p:cNvPicPr preferRelativeResize="0"/>
            <p:nvPr/>
          </p:nvPicPr>
          <p:blipFill rotWithShape="1">
            <a:blip r:embed="rId2">
              <a:alphaModFix/>
            </a:blip>
            <a:srcRect b="0" l="0" r="0" t="0"/>
            <a:stretch/>
          </p:blipFill>
          <p:spPr>
            <a:xfrm rot="-1416720">
              <a:off x="-52007" y="1579495"/>
              <a:ext cx="1454713" cy="1303585"/>
            </a:xfrm>
            <a:prstGeom prst="rect">
              <a:avLst/>
            </a:prstGeom>
            <a:noFill/>
            <a:ln>
              <a:noFill/>
            </a:ln>
          </p:spPr>
        </p:pic>
        <p:pic>
          <p:nvPicPr>
            <p:cNvPr id="2910" name="Google Shape;2910;p16"/>
            <p:cNvPicPr preferRelativeResize="0"/>
            <p:nvPr/>
          </p:nvPicPr>
          <p:blipFill>
            <a:blip r:embed="rId4">
              <a:alphaModFix/>
            </a:blip>
            <a:stretch>
              <a:fillRect/>
            </a:stretch>
          </p:blipFill>
          <p:spPr>
            <a:xfrm rot="1461657">
              <a:off x="-252534" y="5202584"/>
              <a:ext cx="1493700" cy="1493862"/>
            </a:xfrm>
            <a:prstGeom prst="rect">
              <a:avLst/>
            </a:prstGeom>
            <a:noFill/>
            <a:ln>
              <a:noFill/>
            </a:ln>
          </p:spPr>
        </p:pic>
        <p:sp>
          <p:nvSpPr>
            <p:cNvPr id="2911" name="Google Shape;2911;p16"/>
            <p:cNvSpPr/>
            <p:nvPr/>
          </p:nvSpPr>
          <p:spPr>
            <a:xfrm>
              <a:off x="31899" y="327592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12" name="Google Shape;2912;p16"/>
            <p:cNvSpPr/>
            <p:nvPr/>
          </p:nvSpPr>
          <p:spPr>
            <a:xfrm>
              <a:off x="31899" y="43179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13" name="Google Shape;2913;p16"/>
            <p:cNvSpPr/>
            <p:nvPr/>
          </p:nvSpPr>
          <p:spPr>
            <a:xfrm>
              <a:off x="-110165" y="469005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914" name="Google Shape;2914;p16"/>
            <p:cNvPicPr preferRelativeResize="0"/>
            <p:nvPr/>
          </p:nvPicPr>
          <p:blipFill>
            <a:blip r:embed="rId4">
              <a:alphaModFix/>
            </a:blip>
            <a:stretch>
              <a:fillRect/>
            </a:stretch>
          </p:blipFill>
          <p:spPr>
            <a:xfrm>
              <a:off x="504528" y="2109809"/>
              <a:ext cx="1493700" cy="1493862"/>
            </a:xfrm>
            <a:prstGeom prst="rect">
              <a:avLst/>
            </a:prstGeom>
            <a:noFill/>
            <a:ln>
              <a:noFill/>
            </a:ln>
          </p:spPr>
        </p:pic>
      </p:grpSp>
      <p:sp>
        <p:nvSpPr>
          <p:cNvPr id="2915" name="Google Shape;2915;p16"/>
          <p:cNvSpPr txBox="1"/>
          <p:nvPr/>
        </p:nvSpPr>
        <p:spPr>
          <a:xfrm flipH="1" rot="-5400000">
            <a:off x="10867450" y="5347200"/>
            <a:ext cx="23877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latin typeface="Questrial"/>
                <a:ea typeface="Questrial"/>
                <a:cs typeface="Questrial"/>
                <a:sym typeface="Questrial"/>
              </a:rPr>
              <a:t>slidesmania.com</a:t>
            </a:r>
            <a:endParaRPr sz="1000">
              <a:solidFill>
                <a:schemeClr val="lt1"/>
              </a:solidFill>
              <a:latin typeface="Questrial"/>
              <a:ea typeface="Questrial"/>
              <a:cs typeface="Questrial"/>
              <a:sym typeface="Quest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1">
    <p:spTree>
      <p:nvGrpSpPr>
        <p:cNvPr id="2916" name="Shape 2916"/>
        <p:cNvGrpSpPr/>
        <p:nvPr/>
      </p:nvGrpSpPr>
      <p:grpSpPr>
        <a:xfrm>
          <a:off x="0" y="0"/>
          <a:ext cx="0" cy="0"/>
          <a:chOff x="0" y="0"/>
          <a:chExt cx="0" cy="0"/>
        </a:xfrm>
      </p:grpSpPr>
      <p:sp>
        <p:nvSpPr>
          <p:cNvPr id="2917" name="Google Shape;2917;p17"/>
          <p:cNvSpPr txBox="1"/>
          <p:nvPr>
            <p:ph type="title"/>
          </p:nvPr>
        </p:nvSpPr>
        <p:spPr>
          <a:xfrm>
            <a:off x="1033500" y="364775"/>
            <a:ext cx="101250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5000"/>
              <a:buFont typeface="Aldrich"/>
              <a:buNone/>
              <a:defRPr sz="5000"/>
            </a:lvl1pPr>
            <a:lvl2pPr lvl="1" rtl="0" algn="ctr">
              <a:spcBef>
                <a:spcPts val="0"/>
              </a:spcBef>
              <a:spcAft>
                <a:spcPts val="0"/>
              </a:spcAft>
              <a:buClr>
                <a:schemeClr val="dk1"/>
              </a:buClr>
              <a:buSzPts val="5000"/>
              <a:buFont typeface="Griffy"/>
              <a:buNone/>
              <a:defRPr sz="5000">
                <a:solidFill>
                  <a:schemeClr val="dk1"/>
                </a:solidFill>
                <a:latin typeface="Griffy"/>
                <a:ea typeface="Griffy"/>
                <a:cs typeface="Griffy"/>
                <a:sym typeface="Griffy"/>
              </a:defRPr>
            </a:lvl2pPr>
            <a:lvl3pPr lvl="2" rtl="0" algn="ctr">
              <a:spcBef>
                <a:spcPts val="0"/>
              </a:spcBef>
              <a:spcAft>
                <a:spcPts val="0"/>
              </a:spcAft>
              <a:buClr>
                <a:schemeClr val="dk1"/>
              </a:buClr>
              <a:buSzPts val="5000"/>
              <a:buFont typeface="Griffy"/>
              <a:buNone/>
              <a:defRPr sz="5000">
                <a:solidFill>
                  <a:schemeClr val="dk1"/>
                </a:solidFill>
                <a:latin typeface="Griffy"/>
                <a:ea typeface="Griffy"/>
                <a:cs typeface="Griffy"/>
                <a:sym typeface="Griffy"/>
              </a:defRPr>
            </a:lvl3pPr>
            <a:lvl4pPr lvl="3" rtl="0" algn="ctr">
              <a:spcBef>
                <a:spcPts val="0"/>
              </a:spcBef>
              <a:spcAft>
                <a:spcPts val="0"/>
              </a:spcAft>
              <a:buClr>
                <a:schemeClr val="dk1"/>
              </a:buClr>
              <a:buSzPts val="5000"/>
              <a:buFont typeface="Griffy"/>
              <a:buNone/>
              <a:defRPr sz="5000">
                <a:solidFill>
                  <a:schemeClr val="dk1"/>
                </a:solidFill>
                <a:latin typeface="Griffy"/>
                <a:ea typeface="Griffy"/>
                <a:cs typeface="Griffy"/>
                <a:sym typeface="Griffy"/>
              </a:defRPr>
            </a:lvl4pPr>
            <a:lvl5pPr lvl="4" rtl="0" algn="ctr">
              <a:spcBef>
                <a:spcPts val="0"/>
              </a:spcBef>
              <a:spcAft>
                <a:spcPts val="0"/>
              </a:spcAft>
              <a:buClr>
                <a:schemeClr val="dk1"/>
              </a:buClr>
              <a:buSzPts val="5000"/>
              <a:buFont typeface="Griffy"/>
              <a:buNone/>
              <a:defRPr sz="5000">
                <a:solidFill>
                  <a:schemeClr val="dk1"/>
                </a:solidFill>
                <a:latin typeface="Griffy"/>
                <a:ea typeface="Griffy"/>
                <a:cs typeface="Griffy"/>
                <a:sym typeface="Griffy"/>
              </a:defRPr>
            </a:lvl5pPr>
            <a:lvl6pPr lvl="5" rtl="0" algn="ctr">
              <a:spcBef>
                <a:spcPts val="0"/>
              </a:spcBef>
              <a:spcAft>
                <a:spcPts val="0"/>
              </a:spcAft>
              <a:buClr>
                <a:schemeClr val="dk1"/>
              </a:buClr>
              <a:buSzPts val="5000"/>
              <a:buFont typeface="Griffy"/>
              <a:buNone/>
              <a:defRPr sz="5000">
                <a:solidFill>
                  <a:schemeClr val="dk1"/>
                </a:solidFill>
                <a:latin typeface="Griffy"/>
                <a:ea typeface="Griffy"/>
                <a:cs typeface="Griffy"/>
                <a:sym typeface="Griffy"/>
              </a:defRPr>
            </a:lvl6pPr>
            <a:lvl7pPr lvl="6" rtl="0" algn="ctr">
              <a:spcBef>
                <a:spcPts val="0"/>
              </a:spcBef>
              <a:spcAft>
                <a:spcPts val="0"/>
              </a:spcAft>
              <a:buClr>
                <a:schemeClr val="dk1"/>
              </a:buClr>
              <a:buSzPts val="5000"/>
              <a:buFont typeface="Griffy"/>
              <a:buNone/>
              <a:defRPr sz="5000">
                <a:solidFill>
                  <a:schemeClr val="dk1"/>
                </a:solidFill>
                <a:latin typeface="Griffy"/>
                <a:ea typeface="Griffy"/>
                <a:cs typeface="Griffy"/>
                <a:sym typeface="Griffy"/>
              </a:defRPr>
            </a:lvl7pPr>
            <a:lvl8pPr lvl="7" rtl="0" algn="ctr">
              <a:spcBef>
                <a:spcPts val="0"/>
              </a:spcBef>
              <a:spcAft>
                <a:spcPts val="0"/>
              </a:spcAft>
              <a:buClr>
                <a:schemeClr val="dk1"/>
              </a:buClr>
              <a:buSzPts val="5000"/>
              <a:buFont typeface="Griffy"/>
              <a:buNone/>
              <a:defRPr sz="5000">
                <a:solidFill>
                  <a:schemeClr val="dk1"/>
                </a:solidFill>
                <a:latin typeface="Griffy"/>
                <a:ea typeface="Griffy"/>
                <a:cs typeface="Griffy"/>
                <a:sym typeface="Griffy"/>
              </a:defRPr>
            </a:lvl8pPr>
            <a:lvl9pPr lvl="8" rtl="0" algn="ctr">
              <a:spcBef>
                <a:spcPts val="0"/>
              </a:spcBef>
              <a:spcAft>
                <a:spcPts val="0"/>
              </a:spcAft>
              <a:buClr>
                <a:schemeClr val="dk1"/>
              </a:buClr>
              <a:buSzPts val="5000"/>
              <a:buFont typeface="Griffy"/>
              <a:buNone/>
              <a:defRPr sz="5000">
                <a:solidFill>
                  <a:schemeClr val="dk1"/>
                </a:solidFill>
                <a:latin typeface="Griffy"/>
                <a:ea typeface="Griffy"/>
                <a:cs typeface="Griffy"/>
                <a:sym typeface="Griffy"/>
              </a:defRPr>
            </a:lvl9pPr>
          </a:lstStyle>
          <a:p/>
        </p:txBody>
      </p:sp>
      <p:sp>
        <p:nvSpPr>
          <p:cNvPr id="2918" name="Google Shape;2918;p17"/>
          <p:cNvSpPr/>
          <p:nvPr/>
        </p:nvSpPr>
        <p:spPr>
          <a:xfrm>
            <a:off x="8864525" y="1643525"/>
            <a:ext cx="2964000" cy="4881600"/>
          </a:xfrm>
          <a:prstGeom prst="rect">
            <a:avLst/>
          </a:prstGeom>
          <a:gradFill>
            <a:gsLst>
              <a:gs pos="0">
                <a:srgbClr val="FFFFFF"/>
              </a:gs>
              <a:gs pos="100000">
                <a:srgbClr val="D9D9D9"/>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17"/>
          <p:cNvSpPr/>
          <p:nvPr/>
        </p:nvSpPr>
        <p:spPr>
          <a:xfrm>
            <a:off x="5086325" y="4228925"/>
            <a:ext cx="3371100" cy="2319900"/>
          </a:xfrm>
          <a:prstGeom prst="rect">
            <a:avLst/>
          </a:prstGeom>
          <a:gradFill>
            <a:gsLst>
              <a:gs pos="0">
                <a:srgbClr val="FFFFFF"/>
              </a:gs>
              <a:gs pos="100000">
                <a:srgbClr val="D9D9D9"/>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17"/>
          <p:cNvSpPr/>
          <p:nvPr/>
        </p:nvSpPr>
        <p:spPr>
          <a:xfrm>
            <a:off x="5088825" y="1556425"/>
            <a:ext cx="3371100" cy="2319900"/>
          </a:xfrm>
          <a:prstGeom prst="rect">
            <a:avLst/>
          </a:prstGeom>
          <a:gradFill>
            <a:gsLst>
              <a:gs pos="0">
                <a:srgbClr val="FFFFFF"/>
              </a:gs>
              <a:gs pos="100000">
                <a:srgbClr val="D9D9D9"/>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17"/>
          <p:cNvSpPr/>
          <p:nvPr/>
        </p:nvSpPr>
        <p:spPr>
          <a:xfrm>
            <a:off x="496950" y="1557125"/>
            <a:ext cx="4158000" cy="5002800"/>
          </a:xfrm>
          <a:prstGeom prst="rect">
            <a:avLst/>
          </a:prstGeom>
          <a:gradFill>
            <a:gsLst>
              <a:gs pos="0">
                <a:srgbClr val="FFFFFF"/>
              </a:gs>
              <a:gs pos="100000">
                <a:srgbClr val="D9D9D9"/>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17"/>
          <p:cNvSpPr/>
          <p:nvPr/>
        </p:nvSpPr>
        <p:spPr>
          <a:xfrm>
            <a:off x="351025" y="1480975"/>
            <a:ext cx="4416900" cy="5153700"/>
          </a:xfrm>
          <a:prstGeom prst="frame">
            <a:avLst>
              <a:gd fmla="val 4603" name="adj1"/>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17"/>
          <p:cNvSpPr/>
          <p:nvPr/>
        </p:nvSpPr>
        <p:spPr>
          <a:xfrm>
            <a:off x="4983689" y="1481213"/>
            <a:ext cx="3576300" cy="2482200"/>
          </a:xfrm>
          <a:prstGeom prst="frame">
            <a:avLst>
              <a:gd fmla="val 8314" name="adj1"/>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17"/>
          <p:cNvSpPr/>
          <p:nvPr/>
        </p:nvSpPr>
        <p:spPr>
          <a:xfrm>
            <a:off x="4983689" y="4152731"/>
            <a:ext cx="3576300" cy="2482200"/>
          </a:xfrm>
          <a:prstGeom prst="frame">
            <a:avLst>
              <a:gd fmla="val 8314" name="adj1"/>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17"/>
          <p:cNvSpPr/>
          <p:nvPr/>
        </p:nvSpPr>
        <p:spPr>
          <a:xfrm>
            <a:off x="8775833" y="1481213"/>
            <a:ext cx="3136200" cy="5153700"/>
          </a:xfrm>
          <a:prstGeom prst="frame">
            <a:avLst>
              <a:gd fmla="val 7678" name="adj1"/>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26" name="Google Shape;2926;p17"/>
          <p:cNvGrpSpPr/>
          <p:nvPr/>
        </p:nvGrpSpPr>
        <p:grpSpPr>
          <a:xfrm flipH="1">
            <a:off x="10098627" y="-533384"/>
            <a:ext cx="2564605" cy="3829945"/>
            <a:chOff x="-782621" y="-810902"/>
            <a:chExt cx="5267211" cy="7865979"/>
          </a:xfrm>
        </p:grpSpPr>
        <p:pic>
          <p:nvPicPr>
            <p:cNvPr id="2927" name="Google Shape;2927;p17"/>
            <p:cNvPicPr preferRelativeResize="0"/>
            <p:nvPr/>
          </p:nvPicPr>
          <p:blipFill rotWithShape="1">
            <a:blip r:embed="rId2">
              <a:alphaModFix/>
            </a:blip>
            <a:srcRect b="0" l="0" r="0" t="0"/>
            <a:stretch/>
          </p:blipFill>
          <p:spPr>
            <a:xfrm rot="-1281150">
              <a:off x="2419572" y="-528813"/>
              <a:ext cx="1843953" cy="1561917"/>
            </a:xfrm>
            <a:prstGeom prst="rect">
              <a:avLst/>
            </a:prstGeom>
            <a:noFill/>
            <a:ln>
              <a:noFill/>
            </a:ln>
          </p:spPr>
        </p:pic>
        <p:pic>
          <p:nvPicPr>
            <p:cNvPr id="2928" name="Google Shape;2928;p17"/>
            <p:cNvPicPr preferRelativeResize="0"/>
            <p:nvPr/>
          </p:nvPicPr>
          <p:blipFill rotWithShape="1">
            <a:blip r:embed="rId2">
              <a:alphaModFix/>
            </a:blip>
            <a:srcRect b="0" l="0" r="0" t="0"/>
            <a:stretch/>
          </p:blipFill>
          <p:spPr>
            <a:xfrm rot="1944395">
              <a:off x="-146185" y="4879698"/>
              <a:ext cx="1213863" cy="1087747"/>
            </a:xfrm>
            <a:prstGeom prst="rect">
              <a:avLst/>
            </a:prstGeom>
            <a:noFill/>
            <a:ln>
              <a:noFill/>
            </a:ln>
          </p:spPr>
        </p:pic>
        <p:sp>
          <p:nvSpPr>
            <p:cNvPr id="2929" name="Google Shape;2929;p17"/>
            <p:cNvSpPr/>
            <p:nvPr/>
          </p:nvSpPr>
          <p:spPr>
            <a:xfrm>
              <a:off x="2936588" y="153104"/>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930" name="Google Shape;2930;p17"/>
            <p:cNvPicPr preferRelativeResize="0"/>
            <p:nvPr/>
          </p:nvPicPr>
          <p:blipFill rotWithShape="1">
            <a:blip r:embed="rId2">
              <a:alphaModFix/>
            </a:blip>
            <a:srcRect b="0" l="0" r="0" t="0"/>
            <a:stretch/>
          </p:blipFill>
          <p:spPr>
            <a:xfrm flipH="1" rot="-8349716">
              <a:off x="353500" y="2390650"/>
              <a:ext cx="1877722" cy="1682634"/>
            </a:xfrm>
            <a:prstGeom prst="rect">
              <a:avLst/>
            </a:prstGeom>
            <a:noFill/>
            <a:ln>
              <a:noFill/>
            </a:ln>
          </p:spPr>
        </p:pic>
        <p:pic>
          <p:nvPicPr>
            <p:cNvPr id="2931" name="Google Shape;2931;p17"/>
            <p:cNvPicPr preferRelativeResize="0"/>
            <p:nvPr/>
          </p:nvPicPr>
          <p:blipFill rotWithShape="1">
            <a:blip r:embed="rId2">
              <a:alphaModFix/>
            </a:blip>
            <a:srcRect b="0" l="0" r="0" t="0"/>
            <a:stretch/>
          </p:blipFill>
          <p:spPr>
            <a:xfrm flipH="1" rot="-5400000">
              <a:off x="-284799" y="2720259"/>
              <a:ext cx="1877722" cy="1682634"/>
            </a:xfrm>
            <a:prstGeom prst="rect">
              <a:avLst/>
            </a:prstGeom>
            <a:noFill/>
            <a:ln>
              <a:noFill/>
            </a:ln>
          </p:spPr>
        </p:pic>
        <p:pic>
          <p:nvPicPr>
            <p:cNvPr id="2932" name="Google Shape;2932;p17"/>
            <p:cNvPicPr preferRelativeResize="0"/>
            <p:nvPr/>
          </p:nvPicPr>
          <p:blipFill rotWithShape="1">
            <a:blip r:embed="rId2">
              <a:alphaModFix/>
            </a:blip>
            <a:srcRect b="0" l="0" r="0" t="0"/>
            <a:stretch/>
          </p:blipFill>
          <p:spPr>
            <a:xfrm flipH="1" rot="-6991939">
              <a:off x="-36705" y="490966"/>
              <a:ext cx="1877722" cy="1682634"/>
            </a:xfrm>
            <a:prstGeom prst="rect">
              <a:avLst/>
            </a:prstGeom>
            <a:noFill/>
            <a:ln>
              <a:noFill/>
            </a:ln>
          </p:spPr>
        </p:pic>
        <p:pic>
          <p:nvPicPr>
            <p:cNvPr id="2933" name="Google Shape;2933;p17"/>
            <p:cNvPicPr preferRelativeResize="0"/>
            <p:nvPr/>
          </p:nvPicPr>
          <p:blipFill rotWithShape="1">
            <a:blip r:embed="rId2">
              <a:alphaModFix/>
            </a:blip>
            <a:srcRect b="0" l="0" r="0" t="0"/>
            <a:stretch/>
          </p:blipFill>
          <p:spPr>
            <a:xfrm rot="-536236">
              <a:off x="40306" y="-203376"/>
              <a:ext cx="2387886" cy="2139794"/>
            </a:xfrm>
            <a:prstGeom prst="rect">
              <a:avLst/>
            </a:prstGeom>
            <a:noFill/>
            <a:ln>
              <a:noFill/>
            </a:ln>
          </p:spPr>
        </p:pic>
        <p:pic>
          <p:nvPicPr>
            <p:cNvPr id="2934" name="Google Shape;2934;p17"/>
            <p:cNvPicPr preferRelativeResize="0"/>
            <p:nvPr/>
          </p:nvPicPr>
          <p:blipFill rotWithShape="1">
            <a:blip r:embed="rId2">
              <a:alphaModFix/>
            </a:blip>
            <a:srcRect b="0" l="0" r="0" t="0"/>
            <a:stretch/>
          </p:blipFill>
          <p:spPr>
            <a:xfrm rot="-939755">
              <a:off x="-137908" y="978081"/>
              <a:ext cx="2074931" cy="1859354"/>
            </a:xfrm>
            <a:prstGeom prst="rect">
              <a:avLst/>
            </a:prstGeom>
            <a:noFill/>
            <a:ln>
              <a:noFill/>
            </a:ln>
          </p:spPr>
        </p:pic>
        <p:pic>
          <p:nvPicPr>
            <p:cNvPr id="2935" name="Google Shape;2935;p17"/>
            <p:cNvPicPr preferRelativeResize="0"/>
            <p:nvPr/>
          </p:nvPicPr>
          <p:blipFill rotWithShape="1">
            <a:blip r:embed="rId2">
              <a:alphaModFix/>
            </a:blip>
            <a:srcRect b="0" l="0" r="0" t="0"/>
            <a:stretch/>
          </p:blipFill>
          <p:spPr>
            <a:xfrm rot="895167">
              <a:off x="-344360" y="3826889"/>
              <a:ext cx="1626481" cy="1457496"/>
            </a:xfrm>
            <a:prstGeom prst="rect">
              <a:avLst/>
            </a:prstGeom>
            <a:noFill/>
            <a:ln>
              <a:noFill/>
            </a:ln>
          </p:spPr>
        </p:pic>
        <p:pic>
          <p:nvPicPr>
            <p:cNvPr id="2936" name="Google Shape;2936;p17"/>
            <p:cNvPicPr preferRelativeResize="0"/>
            <p:nvPr/>
          </p:nvPicPr>
          <p:blipFill rotWithShape="1">
            <a:blip r:embed="rId2">
              <a:alphaModFix/>
            </a:blip>
            <a:srcRect b="0" l="0" r="0" t="0"/>
            <a:stretch/>
          </p:blipFill>
          <p:spPr>
            <a:xfrm rot="893876">
              <a:off x="-349483" y="5329809"/>
              <a:ext cx="1213863" cy="1087747"/>
            </a:xfrm>
            <a:prstGeom prst="rect">
              <a:avLst/>
            </a:prstGeom>
            <a:noFill/>
            <a:ln>
              <a:noFill/>
            </a:ln>
          </p:spPr>
        </p:pic>
        <p:pic>
          <p:nvPicPr>
            <p:cNvPr id="2937" name="Google Shape;2937;p17"/>
            <p:cNvPicPr preferRelativeResize="0"/>
            <p:nvPr/>
          </p:nvPicPr>
          <p:blipFill rotWithShape="1">
            <a:blip r:embed="rId2">
              <a:alphaModFix/>
            </a:blip>
            <a:srcRect b="0" l="0" r="0" t="0"/>
            <a:stretch/>
          </p:blipFill>
          <p:spPr>
            <a:xfrm rot="1944395">
              <a:off x="-585666" y="5726760"/>
              <a:ext cx="1213863" cy="1087747"/>
            </a:xfrm>
            <a:prstGeom prst="rect">
              <a:avLst/>
            </a:prstGeom>
            <a:noFill/>
            <a:ln>
              <a:noFill/>
            </a:ln>
          </p:spPr>
        </p:pic>
        <p:pic>
          <p:nvPicPr>
            <p:cNvPr id="2938" name="Google Shape;2938;p17"/>
            <p:cNvPicPr preferRelativeResize="0"/>
            <p:nvPr/>
          </p:nvPicPr>
          <p:blipFill rotWithShape="1">
            <a:blip r:embed="rId2">
              <a:alphaModFix/>
            </a:blip>
            <a:srcRect b="0" l="0" r="0" t="0"/>
            <a:stretch/>
          </p:blipFill>
          <p:spPr>
            <a:xfrm rot="-1592175">
              <a:off x="-161867" y="4748586"/>
              <a:ext cx="1423352" cy="1275471"/>
            </a:xfrm>
            <a:prstGeom prst="rect">
              <a:avLst/>
            </a:prstGeom>
            <a:noFill/>
            <a:ln>
              <a:noFill/>
            </a:ln>
          </p:spPr>
        </p:pic>
        <p:sp>
          <p:nvSpPr>
            <p:cNvPr id="2939" name="Google Shape;2939;p17"/>
            <p:cNvSpPr/>
            <p:nvPr/>
          </p:nvSpPr>
          <p:spPr>
            <a:xfrm>
              <a:off x="487950" y="113129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40" name="Google Shape;2940;p17"/>
            <p:cNvSpPr/>
            <p:nvPr/>
          </p:nvSpPr>
          <p:spPr>
            <a:xfrm>
              <a:off x="835281" y="476408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941" name="Google Shape;2941;p17"/>
            <p:cNvPicPr preferRelativeResize="0"/>
            <p:nvPr/>
          </p:nvPicPr>
          <p:blipFill rotWithShape="1">
            <a:blip r:embed="rId2">
              <a:alphaModFix/>
            </a:blip>
            <a:srcRect b="0" l="0" r="0" t="0"/>
            <a:stretch/>
          </p:blipFill>
          <p:spPr>
            <a:xfrm rot="-1074865">
              <a:off x="-167152" y="3153493"/>
              <a:ext cx="1626481" cy="1457496"/>
            </a:xfrm>
            <a:prstGeom prst="rect">
              <a:avLst/>
            </a:prstGeom>
            <a:noFill/>
            <a:ln>
              <a:noFill/>
            </a:ln>
          </p:spPr>
        </p:pic>
        <p:pic>
          <p:nvPicPr>
            <p:cNvPr id="2942" name="Google Shape;2942;p17"/>
            <p:cNvPicPr preferRelativeResize="0"/>
            <p:nvPr/>
          </p:nvPicPr>
          <p:blipFill rotWithShape="1">
            <a:blip r:embed="rId2">
              <a:alphaModFix/>
            </a:blip>
            <a:srcRect b="0" l="0" r="0" t="0"/>
            <a:stretch/>
          </p:blipFill>
          <p:spPr>
            <a:xfrm rot="-2726317">
              <a:off x="-117533" y="3947392"/>
              <a:ext cx="1626481" cy="1457496"/>
            </a:xfrm>
            <a:prstGeom prst="rect">
              <a:avLst/>
            </a:prstGeom>
            <a:noFill/>
            <a:ln>
              <a:noFill/>
            </a:ln>
          </p:spPr>
        </p:pic>
        <p:pic>
          <p:nvPicPr>
            <p:cNvPr id="2943" name="Google Shape;2943;p17"/>
            <p:cNvPicPr preferRelativeResize="0"/>
            <p:nvPr/>
          </p:nvPicPr>
          <p:blipFill rotWithShape="1">
            <a:blip r:embed="rId3">
              <a:alphaModFix/>
            </a:blip>
            <a:srcRect b="0" l="0" r="0" t="0"/>
            <a:stretch/>
          </p:blipFill>
          <p:spPr>
            <a:xfrm rot="-1275589">
              <a:off x="110380" y="1941386"/>
              <a:ext cx="1626481" cy="1457496"/>
            </a:xfrm>
            <a:prstGeom prst="rect">
              <a:avLst/>
            </a:prstGeom>
            <a:noFill/>
            <a:ln>
              <a:noFill/>
            </a:ln>
          </p:spPr>
        </p:pic>
        <p:pic>
          <p:nvPicPr>
            <p:cNvPr id="2944" name="Google Shape;2944;p17"/>
            <p:cNvPicPr preferRelativeResize="0"/>
            <p:nvPr/>
          </p:nvPicPr>
          <p:blipFill rotWithShape="1">
            <a:blip r:embed="rId2">
              <a:alphaModFix/>
            </a:blip>
            <a:srcRect b="0" l="0" r="0" t="0"/>
            <a:stretch/>
          </p:blipFill>
          <p:spPr>
            <a:xfrm rot="665886">
              <a:off x="1750202" y="-43375"/>
              <a:ext cx="1829900" cy="1639781"/>
            </a:xfrm>
            <a:prstGeom prst="rect">
              <a:avLst/>
            </a:prstGeom>
            <a:noFill/>
            <a:ln>
              <a:noFill/>
            </a:ln>
          </p:spPr>
        </p:pic>
        <p:pic>
          <p:nvPicPr>
            <p:cNvPr id="2945" name="Google Shape;2945;p17"/>
            <p:cNvPicPr preferRelativeResize="0"/>
            <p:nvPr/>
          </p:nvPicPr>
          <p:blipFill rotWithShape="1">
            <a:blip r:embed="rId2">
              <a:alphaModFix/>
            </a:blip>
            <a:srcRect b="0" l="0" r="0" t="0"/>
            <a:stretch/>
          </p:blipFill>
          <p:spPr>
            <a:xfrm rot="2234901">
              <a:off x="1233520" y="-1684"/>
              <a:ext cx="1688104" cy="1429905"/>
            </a:xfrm>
            <a:prstGeom prst="rect">
              <a:avLst/>
            </a:prstGeom>
            <a:noFill/>
            <a:ln>
              <a:noFill/>
            </a:ln>
          </p:spPr>
        </p:pic>
        <p:pic>
          <p:nvPicPr>
            <p:cNvPr id="2946" name="Google Shape;2946;p17"/>
            <p:cNvPicPr preferRelativeResize="0"/>
            <p:nvPr/>
          </p:nvPicPr>
          <p:blipFill rotWithShape="1">
            <a:blip r:embed="rId2">
              <a:alphaModFix/>
            </a:blip>
            <a:srcRect b="0" l="0" r="0" t="0"/>
            <a:stretch/>
          </p:blipFill>
          <p:spPr>
            <a:xfrm rot="-2186756">
              <a:off x="386459" y="-423442"/>
              <a:ext cx="1688104" cy="1429905"/>
            </a:xfrm>
            <a:prstGeom prst="rect">
              <a:avLst/>
            </a:prstGeom>
            <a:noFill/>
            <a:ln>
              <a:noFill/>
            </a:ln>
          </p:spPr>
        </p:pic>
        <p:sp>
          <p:nvSpPr>
            <p:cNvPr id="2947" name="Google Shape;2947;p17"/>
            <p:cNvSpPr/>
            <p:nvPr/>
          </p:nvSpPr>
          <p:spPr>
            <a:xfrm>
              <a:off x="322522" y="310934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48" name="Google Shape;2948;p17"/>
            <p:cNvSpPr/>
            <p:nvPr/>
          </p:nvSpPr>
          <p:spPr>
            <a:xfrm>
              <a:off x="517452" y="3485029"/>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49" name="Google Shape;2949;p17"/>
            <p:cNvSpPr/>
            <p:nvPr/>
          </p:nvSpPr>
          <p:spPr>
            <a:xfrm>
              <a:off x="386318" y="422576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50" name="Google Shape;2950;p17"/>
            <p:cNvSpPr/>
            <p:nvPr/>
          </p:nvSpPr>
          <p:spPr>
            <a:xfrm>
              <a:off x="294170" y="46227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51" name="Google Shape;2951;p17"/>
            <p:cNvSpPr/>
            <p:nvPr/>
          </p:nvSpPr>
          <p:spPr>
            <a:xfrm>
              <a:off x="460745"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52" name="Google Shape;2952;p17"/>
            <p:cNvSpPr/>
            <p:nvPr/>
          </p:nvSpPr>
          <p:spPr>
            <a:xfrm>
              <a:off x="375684" y="30125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53" name="Google Shape;2953;p17"/>
            <p:cNvSpPr/>
            <p:nvPr/>
          </p:nvSpPr>
          <p:spPr>
            <a:xfrm>
              <a:off x="698205" y="35796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54" name="Google Shape;2954;p17"/>
            <p:cNvSpPr/>
            <p:nvPr/>
          </p:nvSpPr>
          <p:spPr>
            <a:xfrm>
              <a:off x="793898" y="730101"/>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55" name="Google Shape;2955;p17"/>
            <p:cNvSpPr/>
            <p:nvPr/>
          </p:nvSpPr>
          <p:spPr>
            <a:xfrm>
              <a:off x="1105786" y="40403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56" name="Google Shape;2956;p17"/>
            <p:cNvSpPr/>
            <p:nvPr/>
          </p:nvSpPr>
          <p:spPr>
            <a:xfrm>
              <a:off x="1141228"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57" name="Google Shape;2957;p17"/>
            <p:cNvSpPr/>
            <p:nvPr/>
          </p:nvSpPr>
          <p:spPr>
            <a:xfrm>
              <a:off x="1740196" y="15594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58" name="Google Shape;2958;p17"/>
            <p:cNvSpPr/>
            <p:nvPr/>
          </p:nvSpPr>
          <p:spPr>
            <a:xfrm>
              <a:off x="2158410"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59" name="Google Shape;2959;p17"/>
            <p:cNvSpPr/>
            <p:nvPr/>
          </p:nvSpPr>
          <p:spPr>
            <a:xfrm>
              <a:off x="2523461" y="29062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60" name="Google Shape;2960;p17"/>
            <p:cNvSpPr/>
            <p:nvPr/>
          </p:nvSpPr>
          <p:spPr>
            <a:xfrm>
              <a:off x="2282456" y="59187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61" name="Google Shape;2961;p17"/>
            <p:cNvSpPr/>
            <p:nvPr/>
          </p:nvSpPr>
          <p:spPr>
            <a:xfrm>
              <a:off x="2424224" y="85060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62" name="Google Shape;2962;p17"/>
            <p:cNvSpPr/>
            <p:nvPr/>
          </p:nvSpPr>
          <p:spPr>
            <a:xfrm>
              <a:off x="2661685"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63" name="Google Shape;2963;p17"/>
            <p:cNvSpPr/>
            <p:nvPr/>
          </p:nvSpPr>
          <p:spPr>
            <a:xfrm>
              <a:off x="2697127" y="99591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964" name="Google Shape;2964;p17"/>
            <p:cNvPicPr preferRelativeResize="0"/>
            <p:nvPr/>
          </p:nvPicPr>
          <p:blipFill rotWithShape="1">
            <a:blip r:embed="rId2">
              <a:alphaModFix/>
            </a:blip>
            <a:srcRect b="0" l="0" r="0" t="0"/>
            <a:stretch/>
          </p:blipFill>
          <p:spPr>
            <a:xfrm rot="-195914">
              <a:off x="192551" y="5209328"/>
              <a:ext cx="1423352" cy="1275471"/>
            </a:xfrm>
            <a:prstGeom prst="rect">
              <a:avLst/>
            </a:prstGeom>
            <a:noFill/>
            <a:ln>
              <a:noFill/>
            </a:ln>
          </p:spPr>
        </p:pic>
        <p:pic>
          <p:nvPicPr>
            <p:cNvPr id="2965" name="Google Shape;2965;p17"/>
            <p:cNvPicPr preferRelativeResize="0"/>
            <p:nvPr/>
          </p:nvPicPr>
          <p:blipFill rotWithShape="1">
            <a:blip r:embed="rId2">
              <a:alphaModFix/>
            </a:blip>
            <a:srcRect b="0" l="0" r="0" t="0"/>
            <a:stretch/>
          </p:blipFill>
          <p:spPr>
            <a:xfrm rot="-1416720">
              <a:off x="-52007" y="1579495"/>
              <a:ext cx="1454713" cy="1303585"/>
            </a:xfrm>
            <a:prstGeom prst="rect">
              <a:avLst/>
            </a:prstGeom>
            <a:noFill/>
            <a:ln>
              <a:noFill/>
            </a:ln>
          </p:spPr>
        </p:pic>
        <p:pic>
          <p:nvPicPr>
            <p:cNvPr id="2966" name="Google Shape;2966;p17"/>
            <p:cNvPicPr preferRelativeResize="0"/>
            <p:nvPr/>
          </p:nvPicPr>
          <p:blipFill>
            <a:blip r:embed="rId4">
              <a:alphaModFix/>
            </a:blip>
            <a:stretch>
              <a:fillRect/>
            </a:stretch>
          </p:blipFill>
          <p:spPr>
            <a:xfrm rot="1461657">
              <a:off x="-252534" y="5202584"/>
              <a:ext cx="1493700" cy="1493862"/>
            </a:xfrm>
            <a:prstGeom prst="rect">
              <a:avLst/>
            </a:prstGeom>
            <a:noFill/>
            <a:ln>
              <a:noFill/>
            </a:ln>
          </p:spPr>
        </p:pic>
        <p:pic>
          <p:nvPicPr>
            <p:cNvPr id="2967" name="Google Shape;2967;p17"/>
            <p:cNvPicPr preferRelativeResize="0"/>
            <p:nvPr/>
          </p:nvPicPr>
          <p:blipFill>
            <a:blip r:embed="rId4">
              <a:alphaModFix/>
            </a:blip>
            <a:stretch>
              <a:fillRect/>
            </a:stretch>
          </p:blipFill>
          <p:spPr>
            <a:xfrm>
              <a:off x="504528" y="2109809"/>
              <a:ext cx="1493700" cy="1493862"/>
            </a:xfrm>
            <a:prstGeom prst="rect">
              <a:avLst/>
            </a:prstGeom>
            <a:noFill/>
            <a:ln>
              <a:noFill/>
            </a:ln>
          </p:spPr>
        </p:pic>
        <p:sp>
          <p:nvSpPr>
            <p:cNvPr id="2968" name="Google Shape;2968;p17"/>
            <p:cNvSpPr/>
            <p:nvPr/>
          </p:nvSpPr>
          <p:spPr>
            <a:xfrm>
              <a:off x="31899" y="327592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69" name="Google Shape;2969;p17"/>
            <p:cNvSpPr/>
            <p:nvPr/>
          </p:nvSpPr>
          <p:spPr>
            <a:xfrm>
              <a:off x="31899" y="43179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70" name="Google Shape;2970;p17"/>
            <p:cNvSpPr/>
            <p:nvPr/>
          </p:nvSpPr>
          <p:spPr>
            <a:xfrm>
              <a:off x="-110165" y="469005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2971" name="Google Shape;2971;p17"/>
          <p:cNvGrpSpPr/>
          <p:nvPr/>
        </p:nvGrpSpPr>
        <p:grpSpPr>
          <a:xfrm flipH="1">
            <a:off x="1" y="56347"/>
            <a:ext cx="2900645" cy="2243606"/>
            <a:chOff x="9118801" y="265072"/>
            <a:chExt cx="2900645" cy="2243606"/>
          </a:xfrm>
        </p:grpSpPr>
        <p:sp>
          <p:nvSpPr>
            <p:cNvPr id="2972" name="Google Shape;2972;p17"/>
            <p:cNvSpPr/>
            <p:nvPr/>
          </p:nvSpPr>
          <p:spPr>
            <a:xfrm>
              <a:off x="9831091" y="1062198"/>
              <a:ext cx="30600" cy="297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3" name="Google Shape;2973;p17"/>
            <p:cNvSpPr/>
            <p:nvPr/>
          </p:nvSpPr>
          <p:spPr>
            <a:xfrm>
              <a:off x="11794900" y="1136223"/>
              <a:ext cx="128700" cy="1293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4" name="Google Shape;2974;p17"/>
            <p:cNvSpPr/>
            <p:nvPr/>
          </p:nvSpPr>
          <p:spPr>
            <a:xfrm>
              <a:off x="10110746" y="1471163"/>
              <a:ext cx="212700" cy="2133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5" name="Google Shape;2975;p17"/>
            <p:cNvSpPr/>
            <p:nvPr/>
          </p:nvSpPr>
          <p:spPr>
            <a:xfrm>
              <a:off x="11189626" y="889895"/>
              <a:ext cx="255000" cy="2559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6" name="Google Shape;2976;p17"/>
            <p:cNvSpPr/>
            <p:nvPr/>
          </p:nvSpPr>
          <p:spPr>
            <a:xfrm>
              <a:off x="9194998" y="1151152"/>
              <a:ext cx="118800" cy="1200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7" name="Google Shape;2977;p17"/>
            <p:cNvSpPr/>
            <p:nvPr/>
          </p:nvSpPr>
          <p:spPr>
            <a:xfrm>
              <a:off x="11024523" y="1583622"/>
              <a:ext cx="132600" cy="1332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8" name="Google Shape;2978;p17"/>
            <p:cNvSpPr/>
            <p:nvPr/>
          </p:nvSpPr>
          <p:spPr>
            <a:xfrm>
              <a:off x="11905746" y="1563937"/>
              <a:ext cx="113700" cy="1137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9" name="Google Shape;2979;p17"/>
            <p:cNvSpPr/>
            <p:nvPr/>
          </p:nvSpPr>
          <p:spPr>
            <a:xfrm>
              <a:off x="9663746" y="1443657"/>
              <a:ext cx="21900" cy="219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0" name="Google Shape;2980;p17"/>
            <p:cNvSpPr/>
            <p:nvPr/>
          </p:nvSpPr>
          <p:spPr>
            <a:xfrm>
              <a:off x="11136893" y="1166929"/>
              <a:ext cx="122100" cy="1227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1" name="Google Shape;2981;p17"/>
            <p:cNvSpPr/>
            <p:nvPr/>
          </p:nvSpPr>
          <p:spPr>
            <a:xfrm>
              <a:off x="10185329" y="1246822"/>
              <a:ext cx="115200" cy="1158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2" name="Google Shape;2982;p17"/>
            <p:cNvSpPr/>
            <p:nvPr/>
          </p:nvSpPr>
          <p:spPr>
            <a:xfrm>
              <a:off x="9516811" y="626088"/>
              <a:ext cx="128700" cy="1245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3" name="Google Shape;2983;p17"/>
            <p:cNvSpPr/>
            <p:nvPr/>
          </p:nvSpPr>
          <p:spPr>
            <a:xfrm>
              <a:off x="11631256" y="2219778"/>
              <a:ext cx="288000" cy="2889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4" name="Google Shape;2984;p17"/>
            <p:cNvSpPr/>
            <p:nvPr/>
          </p:nvSpPr>
          <p:spPr>
            <a:xfrm>
              <a:off x="10116729" y="512912"/>
              <a:ext cx="376500" cy="3792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5" name="Google Shape;2985;p17"/>
            <p:cNvSpPr/>
            <p:nvPr/>
          </p:nvSpPr>
          <p:spPr>
            <a:xfrm>
              <a:off x="11785700" y="520387"/>
              <a:ext cx="142500" cy="1431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6" name="Google Shape;2986;p17"/>
            <p:cNvSpPr/>
            <p:nvPr/>
          </p:nvSpPr>
          <p:spPr>
            <a:xfrm>
              <a:off x="10857202" y="265072"/>
              <a:ext cx="559500" cy="5613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7" name="Google Shape;2987;p17"/>
            <p:cNvSpPr/>
            <p:nvPr/>
          </p:nvSpPr>
          <p:spPr>
            <a:xfrm>
              <a:off x="9118801" y="287686"/>
              <a:ext cx="176400" cy="1770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88" name="Google Shape;2988;p17"/>
          <p:cNvGrpSpPr/>
          <p:nvPr/>
        </p:nvGrpSpPr>
        <p:grpSpPr>
          <a:xfrm flipH="1" rot="10800000">
            <a:off x="10939126" y="5524124"/>
            <a:ext cx="1822734" cy="1656355"/>
            <a:chOff x="8875392" y="-895384"/>
            <a:chExt cx="4668889" cy="4242713"/>
          </a:xfrm>
        </p:grpSpPr>
        <p:pic>
          <p:nvPicPr>
            <p:cNvPr id="2989" name="Google Shape;2989;p17"/>
            <p:cNvPicPr preferRelativeResize="0"/>
            <p:nvPr/>
          </p:nvPicPr>
          <p:blipFill rotWithShape="1">
            <a:blip r:embed="rId2">
              <a:alphaModFix/>
            </a:blip>
            <a:srcRect b="0" l="0" r="0" t="0"/>
            <a:stretch/>
          </p:blipFill>
          <p:spPr>
            <a:xfrm flipH="1" rot="2302008">
              <a:off x="9398929" y="-510165"/>
              <a:ext cx="1803532" cy="1616152"/>
            </a:xfrm>
            <a:prstGeom prst="rect">
              <a:avLst/>
            </a:prstGeom>
            <a:noFill/>
            <a:ln>
              <a:noFill/>
            </a:ln>
          </p:spPr>
        </p:pic>
        <p:pic>
          <p:nvPicPr>
            <p:cNvPr id="2990" name="Google Shape;2990;p17"/>
            <p:cNvPicPr preferRelativeResize="0"/>
            <p:nvPr/>
          </p:nvPicPr>
          <p:blipFill rotWithShape="1">
            <a:blip r:embed="rId2">
              <a:alphaModFix/>
            </a:blip>
            <a:srcRect b="0" l="0" r="0" t="0"/>
            <a:stretch/>
          </p:blipFill>
          <p:spPr>
            <a:xfrm flipH="1">
              <a:off x="8875392" y="25103"/>
              <a:ext cx="2522650" cy="2260557"/>
            </a:xfrm>
            <a:prstGeom prst="rect">
              <a:avLst/>
            </a:prstGeom>
            <a:noFill/>
            <a:ln>
              <a:noFill/>
            </a:ln>
          </p:spPr>
        </p:pic>
        <p:pic>
          <p:nvPicPr>
            <p:cNvPr id="2991" name="Google Shape;2991;p17"/>
            <p:cNvPicPr preferRelativeResize="0"/>
            <p:nvPr/>
          </p:nvPicPr>
          <p:blipFill rotWithShape="1">
            <a:blip r:embed="rId2">
              <a:alphaModFix/>
            </a:blip>
            <a:srcRect b="0" l="0" r="0" t="0"/>
            <a:stretch/>
          </p:blipFill>
          <p:spPr>
            <a:xfrm rot="4460245">
              <a:off x="9719465" y="282442"/>
              <a:ext cx="2522650" cy="2260557"/>
            </a:xfrm>
            <a:prstGeom prst="rect">
              <a:avLst/>
            </a:prstGeom>
            <a:noFill/>
            <a:ln>
              <a:noFill/>
            </a:ln>
          </p:spPr>
        </p:pic>
        <p:pic>
          <p:nvPicPr>
            <p:cNvPr id="2992" name="Google Shape;2992;p17"/>
            <p:cNvPicPr preferRelativeResize="0"/>
            <p:nvPr/>
          </p:nvPicPr>
          <p:blipFill rotWithShape="1">
            <a:blip r:embed="rId2">
              <a:alphaModFix/>
            </a:blip>
            <a:srcRect b="0" l="0" r="0" t="0"/>
            <a:stretch/>
          </p:blipFill>
          <p:spPr>
            <a:xfrm rot="1992518">
              <a:off x="10743003" y="707236"/>
              <a:ext cx="2407146" cy="2157053"/>
            </a:xfrm>
            <a:prstGeom prst="rect">
              <a:avLst/>
            </a:prstGeom>
            <a:noFill/>
            <a:ln>
              <a:noFill/>
            </a:ln>
          </p:spPr>
        </p:pic>
        <p:sp>
          <p:nvSpPr>
            <p:cNvPr id="2993" name="Google Shape;2993;p17"/>
            <p:cNvSpPr/>
            <p:nvPr/>
          </p:nvSpPr>
          <p:spPr>
            <a:xfrm rot="5400000">
              <a:off x="10940074" y="-153638"/>
              <a:ext cx="1164300" cy="11757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94" name="Google Shape;2994;p17"/>
            <p:cNvSpPr/>
            <p:nvPr/>
          </p:nvSpPr>
          <p:spPr>
            <a:xfrm rot="5400000">
              <a:off x="9929941" y="-59646"/>
              <a:ext cx="868500" cy="87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95" name="Google Shape;2995;p17"/>
            <p:cNvSpPr/>
            <p:nvPr/>
          </p:nvSpPr>
          <p:spPr>
            <a:xfrm rot="5400000">
              <a:off x="10505866" y="937680"/>
              <a:ext cx="726300" cy="7335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2996" name="Google Shape;2996;p17"/>
          <p:cNvGrpSpPr/>
          <p:nvPr/>
        </p:nvGrpSpPr>
        <p:grpSpPr>
          <a:xfrm rot="10800000">
            <a:off x="-636649" y="5544024"/>
            <a:ext cx="1822734" cy="1656355"/>
            <a:chOff x="8875392" y="-895384"/>
            <a:chExt cx="4668889" cy="4242713"/>
          </a:xfrm>
        </p:grpSpPr>
        <p:pic>
          <p:nvPicPr>
            <p:cNvPr id="2997" name="Google Shape;2997;p17"/>
            <p:cNvPicPr preferRelativeResize="0"/>
            <p:nvPr/>
          </p:nvPicPr>
          <p:blipFill rotWithShape="1">
            <a:blip r:embed="rId2">
              <a:alphaModFix/>
            </a:blip>
            <a:srcRect b="0" l="0" r="0" t="0"/>
            <a:stretch/>
          </p:blipFill>
          <p:spPr>
            <a:xfrm flipH="1" rot="2302008">
              <a:off x="9398929" y="-510165"/>
              <a:ext cx="1803532" cy="1616152"/>
            </a:xfrm>
            <a:prstGeom prst="rect">
              <a:avLst/>
            </a:prstGeom>
            <a:noFill/>
            <a:ln>
              <a:noFill/>
            </a:ln>
          </p:spPr>
        </p:pic>
        <p:pic>
          <p:nvPicPr>
            <p:cNvPr id="2998" name="Google Shape;2998;p17"/>
            <p:cNvPicPr preferRelativeResize="0"/>
            <p:nvPr/>
          </p:nvPicPr>
          <p:blipFill rotWithShape="1">
            <a:blip r:embed="rId2">
              <a:alphaModFix/>
            </a:blip>
            <a:srcRect b="0" l="0" r="0" t="0"/>
            <a:stretch/>
          </p:blipFill>
          <p:spPr>
            <a:xfrm flipH="1">
              <a:off x="8875392" y="25103"/>
              <a:ext cx="2522650" cy="2260557"/>
            </a:xfrm>
            <a:prstGeom prst="rect">
              <a:avLst/>
            </a:prstGeom>
            <a:noFill/>
            <a:ln>
              <a:noFill/>
            </a:ln>
          </p:spPr>
        </p:pic>
        <p:pic>
          <p:nvPicPr>
            <p:cNvPr id="2999" name="Google Shape;2999;p17"/>
            <p:cNvPicPr preferRelativeResize="0"/>
            <p:nvPr/>
          </p:nvPicPr>
          <p:blipFill rotWithShape="1">
            <a:blip r:embed="rId2">
              <a:alphaModFix/>
            </a:blip>
            <a:srcRect b="0" l="0" r="0" t="0"/>
            <a:stretch/>
          </p:blipFill>
          <p:spPr>
            <a:xfrm rot="4460245">
              <a:off x="9719465" y="282442"/>
              <a:ext cx="2522650" cy="2260557"/>
            </a:xfrm>
            <a:prstGeom prst="rect">
              <a:avLst/>
            </a:prstGeom>
            <a:noFill/>
            <a:ln>
              <a:noFill/>
            </a:ln>
          </p:spPr>
        </p:pic>
        <p:pic>
          <p:nvPicPr>
            <p:cNvPr id="3000" name="Google Shape;3000;p17"/>
            <p:cNvPicPr preferRelativeResize="0"/>
            <p:nvPr/>
          </p:nvPicPr>
          <p:blipFill rotWithShape="1">
            <a:blip r:embed="rId2">
              <a:alphaModFix/>
            </a:blip>
            <a:srcRect b="0" l="0" r="0" t="0"/>
            <a:stretch/>
          </p:blipFill>
          <p:spPr>
            <a:xfrm rot="1992518">
              <a:off x="10743003" y="707236"/>
              <a:ext cx="2407146" cy="2157053"/>
            </a:xfrm>
            <a:prstGeom prst="rect">
              <a:avLst/>
            </a:prstGeom>
            <a:noFill/>
            <a:ln>
              <a:noFill/>
            </a:ln>
          </p:spPr>
        </p:pic>
        <p:sp>
          <p:nvSpPr>
            <p:cNvPr id="3001" name="Google Shape;3001;p17"/>
            <p:cNvSpPr/>
            <p:nvPr/>
          </p:nvSpPr>
          <p:spPr>
            <a:xfrm rot="5400000">
              <a:off x="10940074" y="-153638"/>
              <a:ext cx="1164300" cy="11757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02" name="Google Shape;3002;p17"/>
            <p:cNvSpPr/>
            <p:nvPr/>
          </p:nvSpPr>
          <p:spPr>
            <a:xfrm rot="5400000">
              <a:off x="9929941" y="-59646"/>
              <a:ext cx="868500" cy="87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03" name="Google Shape;3003;p17"/>
            <p:cNvSpPr/>
            <p:nvPr/>
          </p:nvSpPr>
          <p:spPr>
            <a:xfrm rot="5400000">
              <a:off x="10505866" y="937680"/>
              <a:ext cx="726300" cy="7335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3004" name="Shape 3004"/>
        <p:cNvGrpSpPr/>
        <p:nvPr/>
      </p:nvGrpSpPr>
      <p:grpSpPr>
        <a:xfrm>
          <a:off x="0" y="0"/>
          <a:ext cx="0" cy="0"/>
          <a:chOff x="0" y="0"/>
          <a:chExt cx="0" cy="0"/>
        </a:xfrm>
      </p:grpSpPr>
      <p:grpSp>
        <p:nvGrpSpPr>
          <p:cNvPr id="3005" name="Google Shape;3005;p18"/>
          <p:cNvGrpSpPr/>
          <p:nvPr/>
        </p:nvGrpSpPr>
        <p:grpSpPr>
          <a:xfrm>
            <a:off x="0" y="0"/>
            <a:ext cx="12192000" cy="6858000"/>
            <a:chOff x="0" y="0"/>
            <a:chExt cx="12192000" cy="6858000"/>
          </a:xfrm>
        </p:grpSpPr>
        <p:sp>
          <p:nvSpPr>
            <p:cNvPr id="3006" name="Google Shape;3006;p18"/>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18"/>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3008" name="Google Shape;3008;p18"/>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3009" name="Google Shape;3009;p18">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3010" name="Google Shape;3010;p18">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3011" name="Google Shape;3011;p18">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3012" name="Google Shape;3012;p18">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3013" name="Google Shape;3013;p18"/>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3014" name="Google Shape;3014;p18"/>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829" name="Shape 829"/>
        <p:cNvGrpSpPr/>
        <p:nvPr/>
      </p:nvGrpSpPr>
      <p:grpSpPr>
        <a:xfrm>
          <a:off x="0" y="0"/>
          <a:ext cx="0" cy="0"/>
          <a:chOff x="0" y="0"/>
          <a:chExt cx="0" cy="0"/>
        </a:xfrm>
      </p:grpSpPr>
      <p:sp>
        <p:nvSpPr>
          <p:cNvPr id="830" name="Google Shape;830;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831" name="Shape 831"/>
        <p:cNvGrpSpPr/>
        <p:nvPr/>
      </p:nvGrpSpPr>
      <p:grpSpPr>
        <a:xfrm>
          <a:off x="0" y="0"/>
          <a:ext cx="0" cy="0"/>
          <a:chOff x="0" y="0"/>
          <a:chExt cx="0" cy="0"/>
        </a:xfrm>
      </p:grpSpPr>
      <p:sp>
        <p:nvSpPr>
          <p:cNvPr id="832" name="Google Shape;832;p4"/>
          <p:cNvSpPr txBox="1"/>
          <p:nvPr>
            <p:ph type="title"/>
          </p:nvPr>
        </p:nvSpPr>
        <p:spPr>
          <a:xfrm>
            <a:off x="1359321" y="3034700"/>
            <a:ext cx="9473400" cy="13248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833" name="Google Shape;833;p4"/>
          <p:cNvSpPr txBox="1"/>
          <p:nvPr>
            <p:ph idx="1" type="body"/>
          </p:nvPr>
        </p:nvSpPr>
        <p:spPr>
          <a:xfrm>
            <a:off x="1359275" y="4439000"/>
            <a:ext cx="9473400" cy="15039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grpSp>
        <p:nvGrpSpPr>
          <p:cNvPr id="834" name="Google Shape;834;p4"/>
          <p:cNvGrpSpPr/>
          <p:nvPr/>
        </p:nvGrpSpPr>
        <p:grpSpPr>
          <a:xfrm>
            <a:off x="6814765" y="265072"/>
            <a:ext cx="5204681" cy="2668753"/>
            <a:chOff x="6814765" y="265072"/>
            <a:chExt cx="5204681" cy="2668753"/>
          </a:xfrm>
        </p:grpSpPr>
        <p:sp>
          <p:nvSpPr>
            <p:cNvPr id="835" name="Google Shape;835;p4"/>
            <p:cNvSpPr/>
            <p:nvPr/>
          </p:nvSpPr>
          <p:spPr>
            <a:xfrm>
              <a:off x="9831091" y="1062198"/>
              <a:ext cx="30600" cy="297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6" name="Google Shape;836;p4"/>
            <p:cNvSpPr/>
            <p:nvPr/>
          </p:nvSpPr>
          <p:spPr>
            <a:xfrm>
              <a:off x="8365900" y="1136223"/>
              <a:ext cx="128700" cy="1293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7" name="Google Shape;837;p4"/>
            <p:cNvSpPr/>
            <p:nvPr/>
          </p:nvSpPr>
          <p:spPr>
            <a:xfrm>
              <a:off x="10110746" y="1471163"/>
              <a:ext cx="212700" cy="2133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4"/>
            <p:cNvSpPr/>
            <p:nvPr/>
          </p:nvSpPr>
          <p:spPr>
            <a:xfrm>
              <a:off x="7943911" y="1240750"/>
              <a:ext cx="190800" cy="1866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4"/>
            <p:cNvSpPr/>
            <p:nvPr/>
          </p:nvSpPr>
          <p:spPr>
            <a:xfrm>
              <a:off x="9436457" y="1690741"/>
              <a:ext cx="217500" cy="2190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4"/>
            <p:cNvSpPr/>
            <p:nvPr/>
          </p:nvSpPr>
          <p:spPr>
            <a:xfrm>
              <a:off x="9730702" y="2894225"/>
              <a:ext cx="39000" cy="396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4"/>
            <p:cNvSpPr/>
            <p:nvPr/>
          </p:nvSpPr>
          <p:spPr>
            <a:xfrm>
              <a:off x="11189626" y="889895"/>
              <a:ext cx="255000" cy="2559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4"/>
            <p:cNvSpPr/>
            <p:nvPr/>
          </p:nvSpPr>
          <p:spPr>
            <a:xfrm>
              <a:off x="9194998" y="1151152"/>
              <a:ext cx="118800" cy="1200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3" name="Google Shape;843;p4"/>
            <p:cNvSpPr/>
            <p:nvPr/>
          </p:nvSpPr>
          <p:spPr>
            <a:xfrm>
              <a:off x="11024523" y="1583622"/>
              <a:ext cx="132600" cy="1332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4" name="Google Shape;844;p4"/>
            <p:cNvSpPr/>
            <p:nvPr/>
          </p:nvSpPr>
          <p:spPr>
            <a:xfrm>
              <a:off x="11905746" y="1563937"/>
              <a:ext cx="113700" cy="1137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5" name="Google Shape;845;p4"/>
            <p:cNvSpPr/>
            <p:nvPr/>
          </p:nvSpPr>
          <p:spPr>
            <a:xfrm>
              <a:off x="9663746" y="1443657"/>
              <a:ext cx="21900" cy="219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6" name="Google Shape;846;p4"/>
            <p:cNvSpPr/>
            <p:nvPr/>
          </p:nvSpPr>
          <p:spPr>
            <a:xfrm>
              <a:off x="11136893" y="1166929"/>
              <a:ext cx="122100" cy="1227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7" name="Google Shape;847;p4"/>
            <p:cNvSpPr/>
            <p:nvPr/>
          </p:nvSpPr>
          <p:spPr>
            <a:xfrm>
              <a:off x="10857513" y="2011902"/>
              <a:ext cx="34500" cy="342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8" name="Google Shape;848;p4"/>
            <p:cNvSpPr/>
            <p:nvPr/>
          </p:nvSpPr>
          <p:spPr>
            <a:xfrm>
              <a:off x="10185329" y="1246822"/>
              <a:ext cx="115200" cy="1158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9" name="Google Shape;849;p4"/>
            <p:cNvSpPr/>
            <p:nvPr/>
          </p:nvSpPr>
          <p:spPr>
            <a:xfrm>
              <a:off x="9516811" y="626088"/>
              <a:ext cx="128700" cy="1245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0" name="Google Shape;850;p4"/>
            <p:cNvSpPr/>
            <p:nvPr/>
          </p:nvSpPr>
          <p:spPr>
            <a:xfrm>
              <a:off x="10290131" y="1742757"/>
              <a:ext cx="179400" cy="1797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1" name="Google Shape;851;p4"/>
            <p:cNvSpPr/>
            <p:nvPr/>
          </p:nvSpPr>
          <p:spPr>
            <a:xfrm>
              <a:off x="8035812" y="631250"/>
              <a:ext cx="233100" cy="2322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2" name="Google Shape;852;p4"/>
            <p:cNvSpPr/>
            <p:nvPr/>
          </p:nvSpPr>
          <p:spPr>
            <a:xfrm>
              <a:off x="8888056" y="1076778"/>
              <a:ext cx="288000" cy="2889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3" name="Google Shape;853;p4"/>
            <p:cNvSpPr/>
            <p:nvPr/>
          </p:nvSpPr>
          <p:spPr>
            <a:xfrm>
              <a:off x="7199459" y="769687"/>
              <a:ext cx="282600" cy="2859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4" name="Google Shape;854;p4"/>
            <p:cNvSpPr/>
            <p:nvPr/>
          </p:nvSpPr>
          <p:spPr>
            <a:xfrm>
              <a:off x="10116729" y="512912"/>
              <a:ext cx="376500" cy="3792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5" name="Google Shape;855;p4"/>
            <p:cNvSpPr/>
            <p:nvPr/>
          </p:nvSpPr>
          <p:spPr>
            <a:xfrm>
              <a:off x="7711460" y="382239"/>
              <a:ext cx="141000" cy="1404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6" name="Google Shape;856;p4"/>
            <p:cNvSpPr/>
            <p:nvPr/>
          </p:nvSpPr>
          <p:spPr>
            <a:xfrm>
              <a:off x="11785700" y="520387"/>
              <a:ext cx="142500" cy="1431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7" name="Google Shape;857;p4"/>
            <p:cNvSpPr/>
            <p:nvPr/>
          </p:nvSpPr>
          <p:spPr>
            <a:xfrm>
              <a:off x="6814765" y="1346345"/>
              <a:ext cx="226500" cy="2274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8" name="Google Shape;858;p4"/>
            <p:cNvSpPr/>
            <p:nvPr/>
          </p:nvSpPr>
          <p:spPr>
            <a:xfrm>
              <a:off x="10857202" y="265072"/>
              <a:ext cx="559500" cy="5613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9" name="Google Shape;859;p4"/>
            <p:cNvSpPr/>
            <p:nvPr/>
          </p:nvSpPr>
          <p:spPr>
            <a:xfrm>
              <a:off x="8068598" y="1094689"/>
              <a:ext cx="219300" cy="2202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0" name="Google Shape;860;p4"/>
            <p:cNvSpPr/>
            <p:nvPr/>
          </p:nvSpPr>
          <p:spPr>
            <a:xfrm>
              <a:off x="9118801" y="287686"/>
              <a:ext cx="176400" cy="1770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61" name="Google Shape;861;p4"/>
          <p:cNvGrpSpPr/>
          <p:nvPr/>
        </p:nvGrpSpPr>
        <p:grpSpPr>
          <a:xfrm>
            <a:off x="-361375" y="-401624"/>
            <a:ext cx="2410803" cy="3600258"/>
            <a:chOff x="-782621" y="-810902"/>
            <a:chExt cx="5267211" cy="7865979"/>
          </a:xfrm>
        </p:grpSpPr>
        <p:pic>
          <p:nvPicPr>
            <p:cNvPr id="862" name="Google Shape;862;p4"/>
            <p:cNvPicPr preferRelativeResize="0"/>
            <p:nvPr/>
          </p:nvPicPr>
          <p:blipFill rotWithShape="1">
            <a:blip r:embed="rId2">
              <a:alphaModFix/>
            </a:blip>
            <a:srcRect b="0" l="0" r="0" t="0"/>
            <a:stretch/>
          </p:blipFill>
          <p:spPr>
            <a:xfrm rot="-1281150">
              <a:off x="2419572" y="-528813"/>
              <a:ext cx="1843953" cy="1561917"/>
            </a:xfrm>
            <a:prstGeom prst="rect">
              <a:avLst/>
            </a:prstGeom>
            <a:noFill/>
            <a:ln>
              <a:noFill/>
            </a:ln>
          </p:spPr>
        </p:pic>
        <p:pic>
          <p:nvPicPr>
            <p:cNvPr id="863" name="Google Shape;863;p4"/>
            <p:cNvPicPr preferRelativeResize="0"/>
            <p:nvPr/>
          </p:nvPicPr>
          <p:blipFill rotWithShape="1">
            <a:blip r:embed="rId2">
              <a:alphaModFix/>
            </a:blip>
            <a:srcRect b="0" l="0" r="0" t="0"/>
            <a:stretch/>
          </p:blipFill>
          <p:spPr>
            <a:xfrm rot="1944395">
              <a:off x="-146185" y="4879698"/>
              <a:ext cx="1213863" cy="1087747"/>
            </a:xfrm>
            <a:prstGeom prst="rect">
              <a:avLst/>
            </a:prstGeom>
            <a:noFill/>
            <a:ln>
              <a:noFill/>
            </a:ln>
          </p:spPr>
        </p:pic>
        <p:sp>
          <p:nvSpPr>
            <p:cNvPr id="864" name="Google Shape;864;p4"/>
            <p:cNvSpPr/>
            <p:nvPr/>
          </p:nvSpPr>
          <p:spPr>
            <a:xfrm>
              <a:off x="2936588" y="153104"/>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865" name="Google Shape;865;p4"/>
            <p:cNvPicPr preferRelativeResize="0"/>
            <p:nvPr/>
          </p:nvPicPr>
          <p:blipFill rotWithShape="1">
            <a:blip r:embed="rId2">
              <a:alphaModFix/>
            </a:blip>
            <a:srcRect b="0" l="0" r="0" t="0"/>
            <a:stretch/>
          </p:blipFill>
          <p:spPr>
            <a:xfrm flipH="1" rot="-8349716">
              <a:off x="353500" y="2390650"/>
              <a:ext cx="1877722" cy="1682634"/>
            </a:xfrm>
            <a:prstGeom prst="rect">
              <a:avLst/>
            </a:prstGeom>
            <a:noFill/>
            <a:ln>
              <a:noFill/>
            </a:ln>
          </p:spPr>
        </p:pic>
        <p:pic>
          <p:nvPicPr>
            <p:cNvPr id="866" name="Google Shape;866;p4"/>
            <p:cNvPicPr preferRelativeResize="0"/>
            <p:nvPr/>
          </p:nvPicPr>
          <p:blipFill rotWithShape="1">
            <a:blip r:embed="rId2">
              <a:alphaModFix/>
            </a:blip>
            <a:srcRect b="0" l="0" r="0" t="0"/>
            <a:stretch/>
          </p:blipFill>
          <p:spPr>
            <a:xfrm flipH="1" rot="-5400000">
              <a:off x="-284799" y="2720259"/>
              <a:ext cx="1877722" cy="1682634"/>
            </a:xfrm>
            <a:prstGeom prst="rect">
              <a:avLst/>
            </a:prstGeom>
            <a:noFill/>
            <a:ln>
              <a:noFill/>
            </a:ln>
          </p:spPr>
        </p:pic>
        <p:pic>
          <p:nvPicPr>
            <p:cNvPr id="867" name="Google Shape;867;p4"/>
            <p:cNvPicPr preferRelativeResize="0"/>
            <p:nvPr/>
          </p:nvPicPr>
          <p:blipFill rotWithShape="1">
            <a:blip r:embed="rId2">
              <a:alphaModFix/>
            </a:blip>
            <a:srcRect b="0" l="0" r="0" t="0"/>
            <a:stretch/>
          </p:blipFill>
          <p:spPr>
            <a:xfrm flipH="1" rot="-6991939">
              <a:off x="-36705" y="490966"/>
              <a:ext cx="1877722" cy="1682634"/>
            </a:xfrm>
            <a:prstGeom prst="rect">
              <a:avLst/>
            </a:prstGeom>
            <a:noFill/>
            <a:ln>
              <a:noFill/>
            </a:ln>
          </p:spPr>
        </p:pic>
        <p:pic>
          <p:nvPicPr>
            <p:cNvPr id="868" name="Google Shape;868;p4"/>
            <p:cNvPicPr preferRelativeResize="0"/>
            <p:nvPr/>
          </p:nvPicPr>
          <p:blipFill rotWithShape="1">
            <a:blip r:embed="rId2">
              <a:alphaModFix/>
            </a:blip>
            <a:srcRect b="0" l="0" r="0" t="0"/>
            <a:stretch/>
          </p:blipFill>
          <p:spPr>
            <a:xfrm rot="-536236">
              <a:off x="40306" y="-203376"/>
              <a:ext cx="2387886" cy="2139794"/>
            </a:xfrm>
            <a:prstGeom prst="rect">
              <a:avLst/>
            </a:prstGeom>
            <a:noFill/>
            <a:ln>
              <a:noFill/>
            </a:ln>
          </p:spPr>
        </p:pic>
        <p:pic>
          <p:nvPicPr>
            <p:cNvPr id="869" name="Google Shape;869;p4"/>
            <p:cNvPicPr preferRelativeResize="0"/>
            <p:nvPr/>
          </p:nvPicPr>
          <p:blipFill rotWithShape="1">
            <a:blip r:embed="rId2">
              <a:alphaModFix/>
            </a:blip>
            <a:srcRect b="0" l="0" r="0" t="0"/>
            <a:stretch/>
          </p:blipFill>
          <p:spPr>
            <a:xfrm rot="-939755">
              <a:off x="-137908" y="978081"/>
              <a:ext cx="2074931" cy="1859354"/>
            </a:xfrm>
            <a:prstGeom prst="rect">
              <a:avLst/>
            </a:prstGeom>
            <a:noFill/>
            <a:ln>
              <a:noFill/>
            </a:ln>
          </p:spPr>
        </p:pic>
        <p:pic>
          <p:nvPicPr>
            <p:cNvPr id="870" name="Google Shape;870;p4"/>
            <p:cNvPicPr preferRelativeResize="0"/>
            <p:nvPr/>
          </p:nvPicPr>
          <p:blipFill rotWithShape="1">
            <a:blip r:embed="rId2">
              <a:alphaModFix/>
            </a:blip>
            <a:srcRect b="0" l="0" r="0" t="0"/>
            <a:stretch/>
          </p:blipFill>
          <p:spPr>
            <a:xfrm rot="895167">
              <a:off x="-344360" y="3826889"/>
              <a:ext cx="1626481" cy="1457496"/>
            </a:xfrm>
            <a:prstGeom prst="rect">
              <a:avLst/>
            </a:prstGeom>
            <a:noFill/>
            <a:ln>
              <a:noFill/>
            </a:ln>
          </p:spPr>
        </p:pic>
        <p:pic>
          <p:nvPicPr>
            <p:cNvPr id="871" name="Google Shape;871;p4"/>
            <p:cNvPicPr preferRelativeResize="0"/>
            <p:nvPr/>
          </p:nvPicPr>
          <p:blipFill rotWithShape="1">
            <a:blip r:embed="rId2">
              <a:alphaModFix/>
            </a:blip>
            <a:srcRect b="0" l="0" r="0" t="0"/>
            <a:stretch/>
          </p:blipFill>
          <p:spPr>
            <a:xfrm rot="893876">
              <a:off x="-349483" y="5329809"/>
              <a:ext cx="1213863" cy="1087747"/>
            </a:xfrm>
            <a:prstGeom prst="rect">
              <a:avLst/>
            </a:prstGeom>
            <a:noFill/>
            <a:ln>
              <a:noFill/>
            </a:ln>
          </p:spPr>
        </p:pic>
        <p:pic>
          <p:nvPicPr>
            <p:cNvPr id="872" name="Google Shape;872;p4"/>
            <p:cNvPicPr preferRelativeResize="0"/>
            <p:nvPr/>
          </p:nvPicPr>
          <p:blipFill rotWithShape="1">
            <a:blip r:embed="rId2">
              <a:alphaModFix/>
            </a:blip>
            <a:srcRect b="0" l="0" r="0" t="0"/>
            <a:stretch/>
          </p:blipFill>
          <p:spPr>
            <a:xfrm rot="1944395">
              <a:off x="-585666" y="5726760"/>
              <a:ext cx="1213863" cy="1087747"/>
            </a:xfrm>
            <a:prstGeom prst="rect">
              <a:avLst/>
            </a:prstGeom>
            <a:noFill/>
            <a:ln>
              <a:noFill/>
            </a:ln>
          </p:spPr>
        </p:pic>
        <p:pic>
          <p:nvPicPr>
            <p:cNvPr id="873" name="Google Shape;873;p4"/>
            <p:cNvPicPr preferRelativeResize="0"/>
            <p:nvPr/>
          </p:nvPicPr>
          <p:blipFill rotWithShape="1">
            <a:blip r:embed="rId2">
              <a:alphaModFix/>
            </a:blip>
            <a:srcRect b="0" l="0" r="0" t="0"/>
            <a:stretch/>
          </p:blipFill>
          <p:spPr>
            <a:xfrm rot="-1592175">
              <a:off x="-161867" y="4748586"/>
              <a:ext cx="1423352" cy="1275471"/>
            </a:xfrm>
            <a:prstGeom prst="rect">
              <a:avLst/>
            </a:prstGeom>
            <a:noFill/>
            <a:ln>
              <a:noFill/>
            </a:ln>
          </p:spPr>
        </p:pic>
        <p:sp>
          <p:nvSpPr>
            <p:cNvPr id="874" name="Google Shape;874;p4"/>
            <p:cNvSpPr/>
            <p:nvPr/>
          </p:nvSpPr>
          <p:spPr>
            <a:xfrm>
              <a:off x="487950" y="113129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75" name="Google Shape;875;p4"/>
            <p:cNvSpPr/>
            <p:nvPr/>
          </p:nvSpPr>
          <p:spPr>
            <a:xfrm>
              <a:off x="835281" y="476408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876" name="Google Shape;876;p4"/>
            <p:cNvPicPr preferRelativeResize="0"/>
            <p:nvPr/>
          </p:nvPicPr>
          <p:blipFill rotWithShape="1">
            <a:blip r:embed="rId2">
              <a:alphaModFix/>
            </a:blip>
            <a:srcRect b="0" l="0" r="0" t="0"/>
            <a:stretch/>
          </p:blipFill>
          <p:spPr>
            <a:xfrm rot="-1074865">
              <a:off x="-167152" y="3153493"/>
              <a:ext cx="1626481" cy="1457496"/>
            </a:xfrm>
            <a:prstGeom prst="rect">
              <a:avLst/>
            </a:prstGeom>
            <a:noFill/>
            <a:ln>
              <a:noFill/>
            </a:ln>
          </p:spPr>
        </p:pic>
        <p:pic>
          <p:nvPicPr>
            <p:cNvPr id="877" name="Google Shape;877;p4"/>
            <p:cNvPicPr preferRelativeResize="0"/>
            <p:nvPr/>
          </p:nvPicPr>
          <p:blipFill rotWithShape="1">
            <a:blip r:embed="rId2">
              <a:alphaModFix/>
            </a:blip>
            <a:srcRect b="0" l="0" r="0" t="0"/>
            <a:stretch/>
          </p:blipFill>
          <p:spPr>
            <a:xfrm rot="-2726317">
              <a:off x="-117533" y="3947392"/>
              <a:ext cx="1626481" cy="1457496"/>
            </a:xfrm>
            <a:prstGeom prst="rect">
              <a:avLst/>
            </a:prstGeom>
            <a:noFill/>
            <a:ln>
              <a:noFill/>
            </a:ln>
          </p:spPr>
        </p:pic>
        <p:pic>
          <p:nvPicPr>
            <p:cNvPr id="878" name="Google Shape;878;p4"/>
            <p:cNvPicPr preferRelativeResize="0"/>
            <p:nvPr/>
          </p:nvPicPr>
          <p:blipFill rotWithShape="1">
            <a:blip r:embed="rId3">
              <a:alphaModFix/>
            </a:blip>
            <a:srcRect b="0" l="0" r="0" t="0"/>
            <a:stretch/>
          </p:blipFill>
          <p:spPr>
            <a:xfrm rot="-1275589">
              <a:off x="110380" y="1941386"/>
              <a:ext cx="1626481" cy="1457496"/>
            </a:xfrm>
            <a:prstGeom prst="rect">
              <a:avLst/>
            </a:prstGeom>
            <a:noFill/>
            <a:ln>
              <a:noFill/>
            </a:ln>
          </p:spPr>
        </p:pic>
        <p:pic>
          <p:nvPicPr>
            <p:cNvPr id="879" name="Google Shape;879;p4"/>
            <p:cNvPicPr preferRelativeResize="0"/>
            <p:nvPr/>
          </p:nvPicPr>
          <p:blipFill rotWithShape="1">
            <a:blip r:embed="rId2">
              <a:alphaModFix/>
            </a:blip>
            <a:srcRect b="0" l="0" r="0" t="0"/>
            <a:stretch/>
          </p:blipFill>
          <p:spPr>
            <a:xfrm rot="665886">
              <a:off x="1750202" y="-43375"/>
              <a:ext cx="1829900" cy="1639781"/>
            </a:xfrm>
            <a:prstGeom prst="rect">
              <a:avLst/>
            </a:prstGeom>
            <a:noFill/>
            <a:ln>
              <a:noFill/>
            </a:ln>
          </p:spPr>
        </p:pic>
        <p:pic>
          <p:nvPicPr>
            <p:cNvPr id="880" name="Google Shape;880;p4"/>
            <p:cNvPicPr preferRelativeResize="0"/>
            <p:nvPr/>
          </p:nvPicPr>
          <p:blipFill rotWithShape="1">
            <a:blip r:embed="rId2">
              <a:alphaModFix/>
            </a:blip>
            <a:srcRect b="0" l="0" r="0" t="0"/>
            <a:stretch/>
          </p:blipFill>
          <p:spPr>
            <a:xfrm rot="2234901">
              <a:off x="1233520" y="-1684"/>
              <a:ext cx="1688104" cy="1429905"/>
            </a:xfrm>
            <a:prstGeom prst="rect">
              <a:avLst/>
            </a:prstGeom>
            <a:noFill/>
            <a:ln>
              <a:noFill/>
            </a:ln>
          </p:spPr>
        </p:pic>
        <p:pic>
          <p:nvPicPr>
            <p:cNvPr id="881" name="Google Shape;881;p4"/>
            <p:cNvPicPr preferRelativeResize="0"/>
            <p:nvPr/>
          </p:nvPicPr>
          <p:blipFill rotWithShape="1">
            <a:blip r:embed="rId2">
              <a:alphaModFix/>
            </a:blip>
            <a:srcRect b="0" l="0" r="0" t="0"/>
            <a:stretch/>
          </p:blipFill>
          <p:spPr>
            <a:xfrm rot="-2186756">
              <a:off x="386459" y="-423442"/>
              <a:ext cx="1688104" cy="1429905"/>
            </a:xfrm>
            <a:prstGeom prst="rect">
              <a:avLst/>
            </a:prstGeom>
            <a:noFill/>
            <a:ln>
              <a:noFill/>
            </a:ln>
          </p:spPr>
        </p:pic>
        <p:sp>
          <p:nvSpPr>
            <p:cNvPr id="882" name="Google Shape;882;p4"/>
            <p:cNvSpPr/>
            <p:nvPr/>
          </p:nvSpPr>
          <p:spPr>
            <a:xfrm>
              <a:off x="322522" y="310934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3" name="Google Shape;883;p4"/>
            <p:cNvSpPr/>
            <p:nvPr/>
          </p:nvSpPr>
          <p:spPr>
            <a:xfrm>
              <a:off x="517452" y="3485029"/>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4" name="Google Shape;884;p4"/>
            <p:cNvSpPr/>
            <p:nvPr/>
          </p:nvSpPr>
          <p:spPr>
            <a:xfrm>
              <a:off x="386318" y="422576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5" name="Google Shape;885;p4"/>
            <p:cNvSpPr/>
            <p:nvPr/>
          </p:nvSpPr>
          <p:spPr>
            <a:xfrm>
              <a:off x="294170" y="46227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6" name="Google Shape;886;p4"/>
            <p:cNvSpPr/>
            <p:nvPr/>
          </p:nvSpPr>
          <p:spPr>
            <a:xfrm>
              <a:off x="460745"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7" name="Google Shape;887;p4"/>
            <p:cNvSpPr/>
            <p:nvPr/>
          </p:nvSpPr>
          <p:spPr>
            <a:xfrm>
              <a:off x="375684" y="30125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8" name="Google Shape;888;p4"/>
            <p:cNvSpPr/>
            <p:nvPr/>
          </p:nvSpPr>
          <p:spPr>
            <a:xfrm>
              <a:off x="698205" y="35796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9" name="Google Shape;889;p4"/>
            <p:cNvSpPr/>
            <p:nvPr/>
          </p:nvSpPr>
          <p:spPr>
            <a:xfrm>
              <a:off x="793898" y="730101"/>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0" name="Google Shape;890;p4"/>
            <p:cNvSpPr/>
            <p:nvPr/>
          </p:nvSpPr>
          <p:spPr>
            <a:xfrm>
              <a:off x="1105786" y="40403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1" name="Google Shape;891;p4"/>
            <p:cNvSpPr/>
            <p:nvPr/>
          </p:nvSpPr>
          <p:spPr>
            <a:xfrm>
              <a:off x="1141228"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2" name="Google Shape;892;p4"/>
            <p:cNvSpPr/>
            <p:nvPr/>
          </p:nvSpPr>
          <p:spPr>
            <a:xfrm>
              <a:off x="1740196" y="15594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3" name="Google Shape;893;p4"/>
            <p:cNvSpPr/>
            <p:nvPr/>
          </p:nvSpPr>
          <p:spPr>
            <a:xfrm>
              <a:off x="2158410"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4" name="Google Shape;894;p4"/>
            <p:cNvSpPr/>
            <p:nvPr/>
          </p:nvSpPr>
          <p:spPr>
            <a:xfrm>
              <a:off x="2523461" y="29062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5" name="Google Shape;895;p4"/>
            <p:cNvSpPr/>
            <p:nvPr/>
          </p:nvSpPr>
          <p:spPr>
            <a:xfrm>
              <a:off x="2282456" y="59187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6" name="Google Shape;896;p4"/>
            <p:cNvSpPr/>
            <p:nvPr/>
          </p:nvSpPr>
          <p:spPr>
            <a:xfrm>
              <a:off x="2424224" y="85060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7" name="Google Shape;897;p4"/>
            <p:cNvSpPr/>
            <p:nvPr/>
          </p:nvSpPr>
          <p:spPr>
            <a:xfrm>
              <a:off x="2661685"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8" name="Google Shape;898;p4"/>
            <p:cNvSpPr/>
            <p:nvPr/>
          </p:nvSpPr>
          <p:spPr>
            <a:xfrm>
              <a:off x="2697127" y="99591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899" name="Google Shape;899;p4"/>
            <p:cNvPicPr preferRelativeResize="0"/>
            <p:nvPr/>
          </p:nvPicPr>
          <p:blipFill rotWithShape="1">
            <a:blip r:embed="rId2">
              <a:alphaModFix/>
            </a:blip>
            <a:srcRect b="0" l="0" r="0" t="0"/>
            <a:stretch/>
          </p:blipFill>
          <p:spPr>
            <a:xfrm rot="-195914">
              <a:off x="192551" y="5209328"/>
              <a:ext cx="1423352" cy="1275471"/>
            </a:xfrm>
            <a:prstGeom prst="rect">
              <a:avLst/>
            </a:prstGeom>
            <a:noFill/>
            <a:ln>
              <a:noFill/>
            </a:ln>
          </p:spPr>
        </p:pic>
        <p:pic>
          <p:nvPicPr>
            <p:cNvPr id="900" name="Google Shape;900;p4"/>
            <p:cNvPicPr preferRelativeResize="0"/>
            <p:nvPr/>
          </p:nvPicPr>
          <p:blipFill rotWithShape="1">
            <a:blip r:embed="rId2">
              <a:alphaModFix/>
            </a:blip>
            <a:srcRect b="0" l="0" r="0" t="0"/>
            <a:stretch/>
          </p:blipFill>
          <p:spPr>
            <a:xfrm rot="-1416720">
              <a:off x="-52007" y="1579495"/>
              <a:ext cx="1454713" cy="1303585"/>
            </a:xfrm>
            <a:prstGeom prst="rect">
              <a:avLst/>
            </a:prstGeom>
            <a:noFill/>
            <a:ln>
              <a:noFill/>
            </a:ln>
          </p:spPr>
        </p:pic>
        <p:pic>
          <p:nvPicPr>
            <p:cNvPr id="901" name="Google Shape;901;p4"/>
            <p:cNvPicPr preferRelativeResize="0"/>
            <p:nvPr/>
          </p:nvPicPr>
          <p:blipFill>
            <a:blip r:embed="rId4">
              <a:alphaModFix/>
            </a:blip>
            <a:stretch>
              <a:fillRect/>
            </a:stretch>
          </p:blipFill>
          <p:spPr>
            <a:xfrm rot="1461657">
              <a:off x="-252534" y="5202584"/>
              <a:ext cx="1493700" cy="1493862"/>
            </a:xfrm>
            <a:prstGeom prst="rect">
              <a:avLst/>
            </a:prstGeom>
            <a:noFill/>
            <a:ln>
              <a:noFill/>
            </a:ln>
          </p:spPr>
        </p:pic>
        <p:sp>
          <p:nvSpPr>
            <p:cNvPr id="902" name="Google Shape;902;p4"/>
            <p:cNvSpPr/>
            <p:nvPr/>
          </p:nvSpPr>
          <p:spPr>
            <a:xfrm>
              <a:off x="31899" y="327592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03" name="Google Shape;903;p4"/>
            <p:cNvSpPr/>
            <p:nvPr/>
          </p:nvSpPr>
          <p:spPr>
            <a:xfrm>
              <a:off x="31899" y="43179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04" name="Google Shape;904;p4"/>
            <p:cNvSpPr/>
            <p:nvPr/>
          </p:nvSpPr>
          <p:spPr>
            <a:xfrm>
              <a:off x="-110165" y="469005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905" name="Google Shape;905;p4"/>
            <p:cNvPicPr preferRelativeResize="0"/>
            <p:nvPr/>
          </p:nvPicPr>
          <p:blipFill>
            <a:blip r:embed="rId4">
              <a:alphaModFix/>
            </a:blip>
            <a:stretch>
              <a:fillRect/>
            </a:stretch>
          </p:blipFill>
          <p:spPr>
            <a:xfrm>
              <a:off x="504528" y="2109809"/>
              <a:ext cx="1493700" cy="1493862"/>
            </a:xfrm>
            <a:prstGeom prst="rect">
              <a:avLst/>
            </a:prstGeom>
            <a:noFill/>
            <a:ln>
              <a:noFill/>
            </a:ln>
          </p:spPr>
        </p:pic>
      </p:grpSp>
      <p:grpSp>
        <p:nvGrpSpPr>
          <p:cNvPr id="906" name="Google Shape;906;p4"/>
          <p:cNvGrpSpPr/>
          <p:nvPr/>
        </p:nvGrpSpPr>
        <p:grpSpPr>
          <a:xfrm flipH="1">
            <a:off x="1762490" y="265072"/>
            <a:ext cx="4819987" cy="2668753"/>
            <a:chOff x="7199459" y="265072"/>
            <a:chExt cx="4819987" cy="2668753"/>
          </a:xfrm>
        </p:grpSpPr>
        <p:sp>
          <p:nvSpPr>
            <p:cNvPr id="907" name="Google Shape;907;p4"/>
            <p:cNvSpPr/>
            <p:nvPr/>
          </p:nvSpPr>
          <p:spPr>
            <a:xfrm>
              <a:off x="9831091" y="1062198"/>
              <a:ext cx="30600" cy="297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8" name="Google Shape;908;p4"/>
            <p:cNvSpPr/>
            <p:nvPr/>
          </p:nvSpPr>
          <p:spPr>
            <a:xfrm>
              <a:off x="8365900" y="1136223"/>
              <a:ext cx="128700" cy="1293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9" name="Google Shape;909;p4"/>
            <p:cNvSpPr/>
            <p:nvPr/>
          </p:nvSpPr>
          <p:spPr>
            <a:xfrm>
              <a:off x="10110746" y="1471163"/>
              <a:ext cx="212700" cy="2133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0" name="Google Shape;910;p4"/>
            <p:cNvSpPr/>
            <p:nvPr/>
          </p:nvSpPr>
          <p:spPr>
            <a:xfrm>
              <a:off x="7943911" y="1240750"/>
              <a:ext cx="190800" cy="1866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1" name="Google Shape;911;p4"/>
            <p:cNvSpPr/>
            <p:nvPr/>
          </p:nvSpPr>
          <p:spPr>
            <a:xfrm>
              <a:off x="9436457" y="1690741"/>
              <a:ext cx="217500" cy="2190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2" name="Google Shape;912;p4"/>
            <p:cNvSpPr/>
            <p:nvPr/>
          </p:nvSpPr>
          <p:spPr>
            <a:xfrm>
              <a:off x="9730702" y="2894225"/>
              <a:ext cx="39000" cy="396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4"/>
            <p:cNvSpPr/>
            <p:nvPr/>
          </p:nvSpPr>
          <p:spPr>
            <a:xfrm>
              <a:off x="11189626" y="889895"/>
              <a:ext cx="255000" cy="2559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4" name="Google Shape;914;p4"/>
            <p:cNvSpPr/>
            <p:nvPr/>
          </p:nvSpPr>
          <p:spPr>
            <a:xfrm>
              <a:off x="9194998" y="1151152"/>
              <a:ext cx="118800" cy="1200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4"/>
            <p:cNvSpPr/>
            <p:nvPr/>
          </p:nvSpPr>
          <p:spPr>
            <a:xfrm>
              <a:off x="11024523" y="1583622"/>
              <a:ext cx="132600" cy="1332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6" name="Google Shape;916;p4"/>
            <p:cNvSpPr/>
            <p:nvPr/>
          </p:nvSpPr>
          <p:spPr>
            <a:xfrm>
              <a:off x="11905746" y="1563937"/>
              <a:ext cx="113700" cy="1137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7" name="Google Shape;917;p4"/>
            <p:cNvSpPr/>
            <p:nvPr/>
          </p:nvSpPr>
          <p:spPr>
            <a:xfrm>
              <a:off x="9663746" y="1443657"/>
              <a:ext cx="21900" cy="219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4"/>
            <p:cNvSpPr/>
            <p:nvPr/>
          </p:nvSpPr>
          <p:spPr>
            <a:xfrm>
              <a:off x="11136893" y="1166929"/>
              <a:ext cx="122100" cy="1227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9" name="Google Shape;919;p4"/>
            <p:cNvSpPr/>
            <p:nvPr/>
          </p:nvSpPr>
          <p:spPr>
            <a:xfrm>
              <a:off x="10857513" y="2011902"/>
              <a:ext cx="34500" cy="342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0" name="Google Shape;920;p4"/>
            <p:cNvSpPr/>
            <p:nvPr/>
          </p:nvSpPr>
          <p:spPr>
            <a:xfrm>
              <a:off x="10185329" y="1246822"/>
              <a:ext cx="115200" cy="1158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1" name="Google Shape;921;p4"/>
            <p:cNvSpPr/>
            <p:nvPr/>
          </p:nvSpPr>
          <p:spPr>
            <a:xfrm>
              <a:off x="9516811" y="626088"/>
              <a:ext cx="128700" cy="1245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2" name="Google Shape;922;p4"/>
            <p:cNvSpPr/>
            <p:nvPr/>
          </p:nvSpPr>
          <p:spPr>
            <a:xfrm>
              <a:off x="10290131" y="1742757"/>
              <a:ext cx="179400" cy="1797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3" name="Google Shape;923;p4"/>
            <p:cNvSpPr/>
            <p:nvPr/>
          </p:nvSpPr>
          <p:spPr>
            <a:xfrm>
              <a:off x="8035812" y="631250"/>
              <a:ext cx="233100" cy="2322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4" name="Google Shape;924;p4"/>
            <p:cNvSpPr/>
            <p:nvPr/>
          </p:nvSpPr>
          <p:spPr>
            <a:xfrm>
              <a:off x="8888056" y="1076778"/>
              <a:ext cx="288000" cy="2889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5" name="Google Shape;925;p4"/>
            <p:cNvSpPr/>
            <p:nvPr/>
          </p:nvSpPr>
          <p:spPr>
            <a:xfrm>
              <a:off x="7199459" y="769687"/>
              <a:ext cx="282600" cy="2859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6" name="Google Shape;926;p4"/>
            <p:cNvSpPr/>
            <p:nvPr/>
          </p:nvSpPr>
          <p:spPr>
            <a:xfrm>
              <a:off x="10116729" y="512912"/>
              <a:ext cx="376500" cy="3792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7" name="Google Shape;927;p4"/>
            <p:cNvSpPr/>
            <p:nvPr/>
          </p:nvSpPr>
          <p:spPr>
            <a:xfrm>
              <a:off x="7711460" y="382239"/>
              <a:ext cx="141000" cy="1404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8" name="Google Shape;928;p4"/>
            <p:cNvSpPr/>
            <p:nvPr/>
          </p:nvSpPr>
          <p:spPr>
            <a:xfrm>
              <a:off x="11785700" y="520387"/>
              <a:ext cx="142500" cy="1431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4"/>
            <p:cNvSpPr/>
            <p:nvPr/>
          </p:nvSpPr>
          <p:spPr>
            <a:xfrm>
              <a:off x="10857202" y="265072"/>
              <a:ext cx="559500" cy="5613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0" name="Google Shape;930;p4"/>
            <p:cNvSpPr/>
            <p:nvPr/>
          </p:nvSpPr>
          <p:spPr>
            <a:xfrm>
              <a:off x="8068598" y="1094689"/>
              <a:ext cx="219300" cy="2202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1" name="Google Shape;931;p4"/>
            <p:cNvSpPr/>
            <p:nvPr/>
          </p:nvSpPr>
          <p:spPr>
            <a:xfrm>
              <a:off x="9118801" y="287686"/>
              <a:ext cx="176400" cy="177000"/>
            </a:xfrm>
            <a:prstGeom prst="star5">
              <a:avLst>
                <a:gd fmla="val 19098" name="adj"/>
                <a:gd fmla="val 105146" name="hf"/>
                <a:gd fmla="val 110557" name="vf"/>
              </a:avLst>
            </a:prstGeom>
            <a:solidFill>
              <a:srgbClr val="FFFFFF"/>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932" name="Shape 932"/>
        <p:cNvGrpSpPr/>
        <p:nvPr/>
      </p:nvGrpSpPr>
      <p:grpSpPr>
        <a:xfrm>
          <a:off x="0" y="0"/>
          <a:ext cx="0" cy="0"/>
          <a:chOff x="0" y="0"/>
          <a:chExt cx="0" cy="0"/>
        </a:xfrm>
      </p:grpSpPr>
      <p:sp>
        <p:nvSpPr>
          <p:cNvPr id="933" name="Google Shape;933;p5"/>
          <p:cNvSpPr txBox="1"/>
          <p:nvPr>
            <p:ph type="title"/>
          </p:nvPr>
        </p:nvSpPr>
        <p:spPr>
          <a:xfrm>
            <a:off x="1711000" y="669575"/>
            <a:ext cx="84900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34" name="Google Shape;934;p5"/>
          <p:cNvSpPr txBox="1"/>
          <p:nvPr>
            <p:ph idx="1" type="body"/>
          </p:nvPr>
        </p:nvSpPr>
        <p:spPr>
          <a:xfrm>
            <a:off x="1711000"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935" name="Google Shape;935;p5"/>
          <p:cNvSpPr txBox="1"/>
          <p:nvPr>
            <p:ph idx="2" type="body"/>
          </p:nvPr>
        </p:nvSpPr>
        <p:spPr>
          <a:xfrm>
            <a:off x="5668925"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936" name="Google Shape;936;p5"/>
          <p:cNvSpPr txBox="1"/>
          <p:nvPr>
            <p:ph idx="3" type="body"/>
          </p:nvPr>
        </p:nvSpPr>
        <p:spPr>
          <a:xfrm>
            <a:off x="1711000"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937" name="Google Shape;937;p5"/>
          <p:cNvSpPr txBox="1"/>
          <p:nvPr>
            <p:ph idx="4" type="body"/>
          </p:nvPr>
        </p:nvSpPr>
        <p:spPr>
          <a:xfrm>
            <a:off x="5668925"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938" name="Google Shape;938;p5"/>
          <p:cNvSpPr txBox="1"/>
          <p:nvPr>
            <p:ph idx="5" type="title"/>
          </p:nvPr>
        </p:nvSpPr>
        <p:spPr>
          <a:xfrm>
            <a:off x="1711000"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939" name="Google Shape;939;p5"/>
          <p:cNvSpPr txBox="1"/>
          <p:nvPr>
            <p:ph idx="6" type="title"/>
          </p:nvPr>
        </p:nvSpPr>
        <p:spPr>
          <a:xfrm>
            <a:off x="5668925"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940" name="Google Shape;940;p5"/>
          <p:cNvSpPr txBox="1"/>
          <p:nvPr>
            <p:ph idx="7" type="title"/>
          </p:nvPr>
        </p:nvSpPr>
        <p:spPr>
          <a:xfrm>
            <a:off x="1711000"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941" name="Google Shape;941;p5"/>
          <p:cNvSpPr txBox="1"/>
          <p:nvPr>
            <p:ph idx="8" type="title"/>
          </p:nvPr>
        </p:nvSpPr>
        <p:spPr>
          <a:xfrm>
            <a:off x="5668925"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grpSp>
        <p:nvGrpSpPr>
          <p:cNvPr id="942" name="Google Shape;942;p5"/>
          <p:cNvGrpSpPr/>
          <p:nvPr/>
        </p:nvGrpSpPr>
        <p:grpSpPr>
          <a:xfrm rot="10800000">
            <a:off x="9004091" y="1953863"/>
            <a:ext cx="3715491" cy="5548661"/>
            <a:chOff x="-782621" y="-810902"/>
            <a:chExt cx="5267211" cy="7865979"/>
          </a:xfrm>
        </p:grpSpPr>
        <p:pic>
          <p:nvPicPr>
            <p:cNvPr id="943" name="Google Shape;943;p5"/>
            <p:cNvPicPr preferRelativeResize="0"/>
            <p:nvPr/>
          </p:nvPicPr>
          <p:blipFill rotWithShape="1">
            <a:blip r:embed="rId2">
              <a:alphaModFix/>
            </a:blip>
            <a:srcRect b="0" l="0" r="0" t="0"/>
            <a:stretch/>
          </p:blipFill>
          <p:spPr>
            <a:xfrm rot="-1281150">
              <a:off x="2419572" y="-528813"/>
              <a:ext cx="1843953" cy="1561917"/>
            </a:xfrm>
            <a:prstGeom prst="rect">
              <a:avLst/>
            </a:prstGeom>
            <a:noFill/>
            <a:ln>
              <a:noFill/>
            </a:ln>
          </p:spPr>
        </p:pic>
        <p:pic>
          <p:nvPicPr>
            <p:cNvPr id="944" name="Google Shape;944;p5"/>
            <p:cNvPicPr preferRelativeResize="0"/>
            <p:nvPr/>
          </p:nvPicPr>
          <p:blipFill rotWithShape="1">
            <a:blip r:embed="rId2">
              <a:alphaModFix/>
            </a:blip>
            <a:srcRect b="0" l="0" r="0" t="0"/>
            <a:stretch/>
          </p:blipFill>
          <p:spPr>
            <a:xfrm rot="1944395">
              <a:off x="-146185" y="4879698"/>
              <a:ext cx="1213863" cy="1087747"/>
            </a:xfrm>
            <a:prstGeom prst="rect">
              <a:avLst/>
            </a:prstGeom>
            <a:noFill/>
            <a:ln>
              <a:noFill/>
            </a:ln>
          </p:spPr>
        </p:pic>
        <p:sp>
          <p:nvSpPr>
            <p:cNvPr id="945" name="Google Shape;945;p5"/>
            <p:cNvSpPr/>
            <p:nvPr/>
          </p:nvSpPr>
          <p:spPr>
            <a:xfrm>
              <a:off x="2936588" y="153104"/>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946" name="Google Shape;946;p5"/>
            <p:cNvPicPr preferRelativeResize="0"/>
            <p:nvPr/>
          </p:nvPicPr>
          <p:blipFill rotWithShape="1">
            <a:blip r:embed="rId2">
              <a:alphaModFix/>
            </a:blip>
            <a:srcRect b="0" l="0" r="0" t="0"/>
            <a:stretch/>
          </p:blipFill>
          <p:spPr>
            <a:xfrm flipH="1" rot="-8349716">
              <a:off x="353500" y="2390650"/>
              <a:ext cx="1877722" cy="1682634"/>
            </a:xfrm>
            <a:prstGeom prst="rect">
              <a:avLst/>
            </a:prstGeom>
            <a:noFill/>
            <a:ln>
              <a:noFill/>
            </a:ln>
          </p:spPr>
        </p:pic>
        <p:pic>
          <p:nvPicPr>
            <p:cNvPr id="947" name="Google Shape;947;p5"/>
            <p:cNvPicPr preferRelativeResize="0"/>
            <p:nvPr/>
          </p:nvPicPr>
          <p:blipFill rotWithShape="1">
            <a:blip r:embed="rId2">
              <a:alphaModFix/>
            </a:blip>
            <a:srcRect b="0" l="0" r="0" t="0"/>
            <a:stretch/>
          </p:blipFill>
          <p:spPr>
            <a:xfrm flipH="1" rot="-5400000">
              <a:off x="-284799" y="2720259"/>
              <a:ext cx="1877722" cy="1682634"/>
            </a:xfrm>
            <a:prstGeom prst="rect">
              <a:avLst/>
            </a:prstGeom>
            <a:noFill/>
            <a:ln>
              <a:noFill/>
            </a:ln>
          </p:spPr>
        </p:pic>
        <p:pic>
          <p:nvPicPr>
            <p:cNvPr id="948" name="Google Shape;948;p5"/>
            <p:cNvPicPr preferRelativeResize="0"/>
            <p:nvPr/>
          </p:nvPicPr>
          <p:blipFill rotWithShape="1">
            <a:blip r:embed="rId2">
              <a:alphaModFix/>
            </a:blip>
            <a:srcRect b="0" l="0" r="0" t="0"/>
            <a:stretch/>
          </p:blipFill>
          <p:spPr>
            <a:xfrm flipH="1" rot="-6991939">
              <a:off x="-36705" y="490966"/>
              <a:ext cx="1877722" cy="1682634"/>
            </a:xfrm>
            <a:prstGeom prst="rect">
              <a:avLst/>
            </a:prstGeom>
            <a:noFill/>
            <a:ln>
              <a:noFill/>
            </a:ln>
          </p:spPr>
        </p:pic>
        <p:pic>
          <p:nvPicPr>
            <p:cNvPr id="949" name="Google Shape;949;p5"/>
            <p:cNvPicPr preferRelativeResize="0"/>
            <p:nvPr/>
          </p:nvPicPr>
          <p:blipFill rotWithShape="1">
            <a:blip r:embed="rId2">
              <a:alphaModFix/>
            </a:blip>
            <a:srcRect b="0" l="0" r="0" t="0"/>
            <a:stretch/>
          </p:blipFill>
          <p:spPr>
            <a:xfrm rot="-536236">
              <a:off x="40306" y="-203376"/>
              <a:ext cx="2387886" cy="2139794"/>
            </a:xfrm>
            <a:prstGeom prst="rect">
              <a:avLst/>
            </a:prstGeom>
            <a:noFill/>
            <a:ln>
              <a:noFill/>
            </a:ln>
          </p:spPr>
        </p:pic>
        <p:pic>
          <p:nvPicPr>
            <p:cNvPr id="950" name="Google Shape;950;p5"/>
            <p:cNvPicPr preferRelativeResize="0"/>
            <p:nvPr/>
          </p:nvPicPr>
          <p:blipFill rotWithShape="1">
            <a:blip r:embed="rId2">
              <a:alphaModFix/>
            </a:blip>
            <a:srcRect b="0" l="0" r="0" t="0"/>
            <a:stretch/>
          </p:blipFill>
          <p:spPr>
            <a:xfrm rot="-939755">
              <a:off x="-137908" y="978081"/>
              <a:ext cx="2074931" cy="1859354"/>
            </a:xfrm>
            <a:prstGeom prst="rect">
              <a:avLst/>
            </a:prstGeom>
            <a:noFill/>
            <a:ln>
              <a:noFill/>
            </a:ln>
          </p:spPr>
        </p:pic>
        <p:pic>
          <p:nvPicPr>
            <p:cNvPr id="951" name="Google Shape;951;p5"/>
            <p:cNvPicPr preferRelativeResize="0"/>
            <p:nvPr/>
          </p:nvPicPr>
          <p:blipFill rotWithShape="1">
            <a:blip r:embed="rId2">
              <a:alphaModFix/>
            </a:blip>
            <a:srcRect b="0" l="0" r="0" t="0"/>
            <a:stretch/>
          </p:blipFill>
          <p:spPr>
            <a:xfrm rot="895167">
              <a:off x="-344360" y="3826889"/>
              <a:ext cx="1626481" cy="1457496"/>
            </a:xfrm>
            <a:prstGeom prst="rect">
              <a:avLst/>
            </a:prstGeom>
            <a:noFill/>
            <a:ln>
              <a:noFill/>
            </a:ln>
          </p:spPr>
        </p:pic>
        <p:pic>
          <p:nvPicPr>
            <p:cNvPr id="952" name="Google Shape;952;p5"/>
            <p:cNvPicPr preferRelativeResize="0"/>
            <p:nvPr/>
          </p:nvPicPr>
          <p:blipFill rotWithShape="1">
            <a:blip r:embed="rId2">
              <a:alphaModFix/>
            </a:blip>
            <a:srcRect b="0" l="0" r="0" t="0"/>
            <a:stretch/>
          </p:blipFill>
          <p:spPr>
            <a:xfrm rot="893876">
              <a:off x="-349483" y="5329809"/>
              <a:ext cx="1213863" cy="1087747"/>
            </a:xfrm>
            <a:prstGeom prst="rect">
              <a:avLst/>
            </a:prstGeom>
            <a:noFill/>
            <a:ln>
              <a:noFill/>
            </a:ln>
          </p:spPr>
        </p:pic>
        <p:pic>
          <p:nvPicPr>
            <p:cNvPr id="953" name="Google Shape;953;p5"/>
            <p:cNvPicPr preferRelativeResize="0"/>
            <p:nvPr/>
          </p:nvPicPr>
          <p:blipFill rotWithShape="1">
            <a:blip r:embed="rId2">
              <a:alphaModFix/>
            </a:blip>
            <a:srcRect b="0" l="0" r="0" t="0"/>
            <a:stretch/>
          </p:blipFill>
          <p:spPr>
            <a:xfrm rot="1944395">
              <a:off x="-585666" y="5726760"/>
              <a:ext cx="1213863" cy="1087747"/>
            </a:xfrm>
            <a:prstGeom prst="rect">
              <a:avLst/>
            </a:prstGeom>
            <a:noFill/>
            <a:ln>
              <a:noFill/>
            </a:ln>
          </p:spPr>
        </p:pic>
        <p:pic>
          <p:nvPicPr>
            <p:cNvPr id="954" name="Google Shape;954;p5"/>
            <p:cNvPicPr preferRelativeResize="0"/>
            <p:nvPr/>
          </p:nvPicPr>
          <p:blipFill rotWithShape="1">
            <a:blip r:embed="rId2">
              <a:alphaModFix/>
            </a:blip>
            <a:srcRect b="0" l="0" r="0" t="0"/>
            <a:stretch/>
          </p:blipFill>
          <p:spPr>
            <a:xfrm rot="-1592175">
              <a:off x="-161867" y="4748586"/>
              <a:ext cx="1423352" cy="1275471"/>
            </a:xfrm>
            <a:prstGeom prst="rect">
              <a:avLst/>
            </a:prstGeom>
            <a:noFill/>
            <a:ln>
              <a:noFill/>
            </a:ln>
          </p:spPr>
        </p:pic>
        <p:sp>
          <p:nvSpPr>
            <p:cNvPr id="955" name="Google Shape;955;p5"/>
            <p:cNvSpPr/>
            <p:nvPr/>
          </p:nvSpPr>
          <p:spPr>
            <a:xfrm>
              <a:off x="487950" y="113129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56" name="Google Shape;956;p5"/>
            <p:cNvSpPr/>
            <p:nvPr/>
          </p:nvSpPr>
          <p:spPr>
            <a:xfrm>
              <a:off x="835281" y="476408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957" name="Google Shape;957;p5"/>
            <p:cNvPicPr preferRelativeResize="0"/>
            <p:nvPr/>
          </p:nvPicPr>
          <p:blipFill rotWithShape="1">
            <a:blip r:embed="rId2">
              <a:alphaModFix/>
            </a:blip>
            <a:srcRect b="0" l="0" r="0" t="0"/>
            <a:stretch/>
          </p:blipFill>
          <p:spPr>
            <a:xfrm rot="-1074865">
              <a:off x="-167152" y="3153493"/>
              <a:ext cx="1626481" cy="1457496"/>
            </a:xfrm>
            <a:prstGeom prst="rect">
              <a:avLst/>
            </a:prstGeom>
            <a:noFill/>
            <a:ln>
              <a:noFill/>
            </a:ln>
          </p:spPr>
        </p:pic>
        <p:pic>
          <p:nvPicPr>
            <p:cNvPr id="958" name="Google Shape;958;p5"/>
            <p:cNvPicPr preferRelativeResize="0"/>
            <p:nvPr/>
          </p:nvPicPr>
          <p:blipFill rotWithShape="1">
            <a:blip r:embed="rId2">
              <a:alphaModFix/>
            </a:blip>
            <a:srcRect b="0" l="0" r="0" t="0"/>
            <a:stretch/>
          </p:blipFill>
          <p:spPr>
            <a:xfrm rot="-2726317">
              <a:off x="-117533" y="3947392"/>
              <a:ext cx="1626481" cy="1457496"/>
            </a:xfrm>
            <a:prstGeom prst="rect">
              <a:avLst/>
            </a:prstGeom>
            <a:noFill/>
            <a:ln>
              <a:noFill/>
            </a:ln>
          </p:spPr>
        </p:pic>
        <p:pic>
          <p:nvPicPr>
            <p:cNvPr id="959" name="Google Shape;959;p5"/>
            <p:cNvPicPr preferRelativeResize="0"/>
            <p:nvPr/>
          </p:nvPicPr>
          <p:blipFill rotWithShape="1">
            <a:blip r:embed="rId3">
              <a:alphaModFix/>
            </a:blip>
            <a:srcRect b="0" l="0" r="0" t="0"/>
            <a:stretch/>
          </p:blipFill>
          <p:spPr>
            <a:xfrm rot="-1275589">
              <a:off x="110380" y="1941386"/>
              <a:ext cx="1626481" cy="1457496"/>
            </a:xfrm>
            <a:prstGeom prst="rect">
              <a:avLst/>
            </a:prstGeom>
            <a:noFill/>
            <a:ln>
              <a:noFill/>
            </a:ln>
          </p:spPr>
        </p:pic>
        <p:pic>
          <p:nvPicPr>
            <p:cNvPr id="960" name="Google Shape;960;p5"/>
            <p:cNvPicPr preferRelativeResize="0"/>
            <p:nvPr/>
          </p:nvPicPr>
          <p:blipFill rotWithShape="1">
            <a:blip r:embed="rId2">
              <a:alphaModFix/>
            </a:blip>
            <a:srcRect b="0" l="0" r="0" t="0"/>
            <a:stretch/>
          </p:blipFill>
          <p:spPr>
            <a:xfrm rot="665886">
              <a:off x="1750202" y="-43375"/>
              <a:ext cx="1829900" cy="1639781"/>
            </a:xfrm>
            <a:prstGeom prst="rect">
              <a:avLst/>
            </a:prstGeom>
            <a:noFill/>
            <a:ln>
              <a:noFill/>
            </a:ln>
          </p:spPr>
        </p:pic>
        <p:pic>
          <p:nvPicPr>
            <p:cNvPr id="961" name="Google Shape;961;p5"/>
            <p:cNvPicPr preferRelativeResize="0"/>
            <p:nvPr/>
          </p:nvPicPr>
          <p:blipFill rotWithShape="1">
            <a:blip r:embed="rId2">
              <a:alphaModFix/>
            </a:blip>
            <a:srcRect b="0" l="0" r="0" t="0"/>
            <a:stretch/>
          </p:blipFill>
          <p:spPr>
            <a:xfrm rot="2234901">
              <a:off x="1233520" y="-1684"/>
              <a:ext cx="1688104" cy="1429905"/>
            </a:xfrm>
            <a:prstGeom prst="rect">
              <a:avLst/>
            </a:prstGeom>
            <a:noFill/>
            <a:ln>
              <a:noFill/>
            </a:ln>
          </p:spPr>
        </p:pic>
        <p:pic>
          <p:nvPicPr>
            <p:cNvPr id="962" name="Google Shape;962;p5"/>
            <p:cNvPicPr preferRelativeResize="0"/>
            <p:nvPr/>
          </p:nvPicPr>
          <p:blipFill rotWithShape="1">
            <a:blip r:embed="rId2">
              <a:alphaModFix/>
            </a:blip>
            <a:srcRect b="0" l="0" r="0" t="0"/>
            <a:stretch/>
          </p:blipFill>
          <p:spPr>
            <a:xfrm rot="-2186756">
              <a:off x="386459" y="-423442"/>
              <a:ext cx="1688104" cy="1429905"/>
            </a:xfrm>
            <a:prstGeom prst="rect">
              <a:avLst/>
            </a:prstGeom>
            <a:noFill/>
            <a:ln>
              <a:noFill/>
            </a:ln>
          </p:spPr>
        </p:pic>
        <p:sp>
          <p:nvSpPr>
            <p:cNvPr id="963" name="Google Shape;963;p5"/>
            <p:cNvSpPr/>
            <p:nvPr/>
          </p:nvSpPr>
          <p:spPr>
            <a:xfrm>
              <a:off x="322522" y="310934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64" name="Google Shape;964;p5"/>
            <p:cNvSpPr/>
            <p:nvPr/>
          </p:nvSpPr>
          <p:spPr>
            <a:xfrm>
              <a:off x="517452" y="3485029"/>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65" name="Google Shape;965;p5"/>
            <p:cNvSpPr/>
            <p:nvPr/>
          </p:nvSpPr>
          <p:spPr>
            <a:xfrm>
              <a:off x="386318" y="422576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66" name="Google Shape;966;p5"/>
            <p:cNvSpPr/>
            <p:nvPr/>
          </p:nvSpPr>
          <p:spPr>
            <a:xfrm>
              <a:off x="294170" y="46227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67" name="Google Shape;967;p5"/>
            <p:cNvSpPr/>
            <p:nvPr/>
          </p:nvSpPr>
          <p:spPr>
            <a:xfrm>
              <a:off x="460745"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68" name="Google Shape;968;p5"/>
            <p:cNvSpPr/>
            <p:nvPr/>
          </p:nvSpPr>
          <p:spPr>
            <a:xfrm>
              <a:off x="375684" y="30125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69" name="Google Shape;969;p5"/>
            <p:cNvSpPr/>
            <p:nvPr/>
          </p:nvSpPr>
          <p:spPr>
            <a:xfrm>
              <a:off x="698205" y="35796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70" name="Google Shape;970;p5"/>
            <p:cNvSpPr/>
            <p:nvPr/>
          </p:nvSpPr>
          <p:spPr>
            <a:xfrm>
              <a:off x="793898" y="730101"/>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71" name="Google Shape;971;p5"/>
            <p:cNvSpPr/>
            <p:nvPr/>
          </p:nvSpPr>
          <p:spPr>
            <a:xfrm>
              <a:off x="1105786" y="40403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72" name="Google Shape;972;p5"/>
            <p:cNvSpPr/>
            <p:nvPr/>
          </p:nvSpPr>
          <p:spPr>
            <a:xfrm>
              <a:off x="1141228"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73" name="Google Shape;973;p5"/>
            <p:cNvSpPr/>
            <p:nvPr/>
          </p:nvSpPr>
          <p:spPr>
            <a:xfrm>
              <a:off x="1740196" y="15594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74" name="Google Shape;974;p5"/>
            <p:cNvSpPr/>
            <p:nvPr/>
          </p:nvSpPr>
          <p:spPr>
            <a:xfrm>
              <a:off x="2158410"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75" name="Google Shape;975;p5"/>
            <p:cNvSpPr/>
            <p:nvPr/>
          </p:nvSpPr>
          <p:spPr>
            <a:xfrm>
              <a:off x="2523461" y="29062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76" name="Google Shape;976;p5"/>
            <p:cNvSpPr/>
            <p:nvPr/>
          </p:nvSpPr>
          <p:spPr>
            <a:xfrm>
              <a:off x="2282456" y="59187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77" name="Google Shape;977;p5"/>
            <p:cNvSpPr/>
            <p:nvPr/>
          </p:nvSpPr>
          <p:spPr>
            <a:xfrm>
              <a:off x="2424224" y="85060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78" name="Google Shape;978;p5"/>
            <p:cNvSpPr/>
            <p:nvPr/>
          </p:nvSpPr>
          <p:spPr>
            <a:xfrm>
              <a:off x="2661685"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79" name="Google Shape;979;p5"/>
            <p:cNvSpPr/>
            <p:nvPr/>
          </p:nvSpPr>
          <p:spPr>
            <a:xfrm>
              <a:off x="2697127" y="99591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980" name="Google Shape;980;p5"/>
            <p:cNvPicPr preferRelativeResize="0"/>
            <p:nvPr/>
          </p:nvPicPr>
          <p:blipFill rotWithShape="1">
            <a:blip r:embed="rId2">
              <a:alphaModFix/>
            </a:blip>
            <a:srcRect b="0" l="0" r="0" t="0"/>
            <a:stretch/>
          </p:blipFill>
          <p:spPr>
            <a:xfrm rot="-195914">
              <a:off x="192551" y="5209328"/>
              <a:ext cx="1423352" cy="1275471"/>
            </a:xfrm>
            <a:prstGeom prst="rect">
              <a:avLst/>
            </a:prstGeom>
            <a:noFill/>
            <a:ln>
              <a:noFill/>
            </a:ln>
          </p:spPr>
        </p:pic>
        <p:pic>
          <p:nvPicPr>
            <p:cNvPr id="981" name="Google Shape;981;p5"/>
            <p:cNvPicPr preferRelativeResize="0"/>
            <p:nvPr/>
          </p:nvPicPr>
          <p:blipFill rotWithShape="1">
            <a:blip r:embed="rId2">
              <a:alphaModFix/>
            </a:blip>
            <a:srcRect b="0" l="0" r="0" t="0"/>
            <a:stretch/>
          </p:blipFill>
          <p:spPr>
            <a:xfrm rot="-1416720">
              <a:off x="-52007" y="1579495"/>
              <a:ext cx="1454713" cy="1303585"/>
            </a:xfrm>
            <a:prstGeom prst="rect">
              <a:avLst/>
            </a:prstGeom>
            <a:noFill/>
            <a:ln>
              <a:noFill/>
            </a:ln>
          </p:spPr>
        </p:pic>
        <p:pic>
          <p:nvPicPr>
            <p:cNvPr id="982" name="Google Shape;982;p5"/>
            <p:cNvPicPr preferRelativeResize="0"/>
            <p:nvPr/>
          </p:nvPicPr>
          <p:blipFill>
            <a:blip r:embed="rId4">
              <a:alphaModFix/>
            </a:blip>
            <a:stretch>
              <a:fillRect/>
            </a:stretch>
          </p:blipFill>
          <p:spPr>
            <a:xfrm rot="1461657">
              <a:off x="-252534" y="5202584"/>
              <a:ext cx="1493700" cy="1493862"/>
            </a:xfrm>
            <a:prstGeom prst="rect">
              <a:avLst/>
            </a:prstGeom>
            <a:noFill/>
            <a:ln>
              <a:noFill/>
            </a:ln>
          </p:spPr>
        </p:pic>
        <p:pic>
          <p:nvPicPr>
            <p:cNvPr id="983" name="Google Shape;983;p5"/>
            <p:cNvPicPr preferRelativeResize="0"/>
            <p:nvPr/>
          </p:nvPicPr>
          <p:blipFill>
            <a:blip r:embed="rId4">
              <a:alphaModFix/>
            </a:blip>
            <a:stretch>
              <a:fillRect/>
            </a:stretch>
          </p:blipFill>
          <p:spPr>
            <a:xfrm>
              <a:off x="504528" y="2109809"/>
              <a:ext cx="1493700" cy="1493862"/>
            </a:xfrm>
            <a:prstGeom prst="rect">
              <a:avLst/>
            </a:prstGeom>
            <a:noFill/>
            <a:ln>
              <a:noFill/>
            </a:ln>
          </p:spPr>
        </p:pic>
        <p:sp>
          <p:nvSpPr>
            <p:cNvPr id="984" name="Google Shape;984;p5"/>
            <p:cNvSpPr/>
            <p:nvPr/>
          </p:nvSpPr>
          <p:spPr>
            <a:xfrm>
              <a:off x="31899" y="327592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85" name="Google Shape;985;p5"/>
            <p:cNvSpPr/>
            <p:nvPr/>
          </p:nvSpPr>
          <p:spPr>
            <a:xfrm>
              <a:off x="31899" y="43179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86" name="Google Shape;986;p5"/>
            <p:cNvSpPr/>
            <p:nvPr/>
          </p:nvSpPr>
          <p:spPr>
            <a:xfrm>
              <a:off x="-110165" y="469005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987" name="Google Shape;987;p5"/>
          <p:cNvGrpSpPr/>
          <p:nvPr/>
        </p:nvGrpSpPr>
        <p:grpSpPr>
          <a:xfrm>
            <a:off x="-620309" y="-666737"/>
            <a:ext cx="3715491" cy="5548661"/>
            <a:chOff x="-782621" y="-810902"/>
            <a:chExt cx="5267211" cy="7865979"/>
          </a:xfrm>
        </p:grpSpPr>
        <p:pic>
          <p:nvPicPr>
            <p:cNvPr id="988" name="Google Shape;988;p5"/>
            <p:cNvPicPr preferRelativeResize="0"/>
            <p:nvPr/>
          </p:nvPicPr>
          <p:blipFill rotWithShape="1">
            <a:blip r:embed="rId2">
              <a:alphaModFix/>
            </a:blip>
            <a:srcRect b="0" l="0" r="0" t="0"/>
            <a:stretch/>
          </p:blipFill>
          <p:spPr>
            <a:xfrm rot="-1281150">
              <a:off x="2419572" y="-528813"/>
              <a:ext cx="1843953" cy="1561917"/>
            </a:xfrm>
            <a:prstGeom prst="rect">
              <a:avLst/>
            </a:prstGeom>
            <a:noFill/>
            <a:ln>
              <a:noFill/>
            </a:ln>
          </p:spPr>
        </p:pic>
        <p:pic>
          <p:nvPicPr>
            <p:cNvPr id="989" name="Google Shape;989;p5"/>
            <p:cNvPicPr preferRelativeResize="0"/>
            <p:nvPr/>
          </p:nvPicPr>
          <p:blipFill rotWithShape="1">
            <a:blip r:embed="rId2">
              <a:alphaModFix/>
            </a:blip>
            <a:srcRect b="0" l="0" r="0" t="0"/>
            <a:stretch/>
          </p:blipFill>
          <p:spPr>
            <a:xfrm rot="1944395">
              <a:off x="-146185" y="4879698"/>
              <a:ext cx="1213863" cy="1087747"/>
            </a:xfrm>
            <a:prstGeom prst="rect">
              <a:avLst/>
            </a:prstGeom>
            <a:noFill/>
            <a:ln>
              <a:noFill/>
            </a:ln>
          </p:spPr>
        </p:pic>
        <p:sp>
          <p:nvSpPr>
            <p:cNvPr id="990" name="Google Shape;990;p5"/>
            <p:cNvSpPr/>
            <p:nvPr/>
          </p:nvSpPr>
          <p:spPr>
            <a:xfrm>
              <a:off x="2936588" y="153104"/>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991" name="Google Shape;991;p5"/>
            <p:cNvPicPr preferRelativeResize="0"/>
            <p:nvPr/>
          </p:nvPicPr>
          <p:blipFill rotWithShape="1">
            <a:blip r:embed="rId2">
              <a:alphaModFix/>
            </a:blip>
            <a:srcRect b="0" l="0" r="0" t="0"/>
            <a:stretch/>
          </p:blipFill>
          <p:spPr>
            <a:xfrm flipH="1" rot="-8349716">
              <a:off x="353500" y="2390650"/>
              <a:ext cx="1877722" cy="1682634"/>
            </a:xfrm>
            <a:prstGeom prst="rect">
              <a:avLst/>
            </a:prstGeom>
            <a:noFill/>
            <a:ln>
              <a:noFill/>
            </a:ln>
          </p:spPr>
        </p:pic>
        <p:pic>
          <p:nvPicPr>
            <p:cNvPr id="992" name="Google Shape;992;p5"/>
            <p:cNvPicPr preferRelativeResize="0"/>
            <p:nvPr/>
          </p:nvPicPr>
          <p:blipFill rotWithShape="1">
            <a:blip r:embed="rId2">
              <a:alphaModFix/>
            </a:blip>
            <a:srcRect b="0" l="0" r="0" t="0"/>
            <a:stretch/>
          </p:blipFill>
          <p:spPr>
            <a:xfrm flipH="1" rot="-5400000">
              <a:off x="-284799" y="2720259"/>
              <a:ext cx="1877722" cy="1682634"/>
            </a:xfrm>
            <a:prstGeom prst="rect">
              <a:avLst/>
            </a:prstGeom>
            <a:noFill/>
            <a:ln>
              <a:noFill/>
            </a:ln>
          </p:spPr>
        </p:pic>
        <p:pic>
          <p:nvPicPr>
            <p:cNvPr id="993" name="Google Shape;993;p5"/>
            <p:cNvPicPr preferRelativeResize="0"/>
            <p:nvPr/>
          </p:nvPicPr>
          <p:blipFill rotWithShape="1">
            <a:blip r:embed="rId2">
              <a:alphaModFix/>
            </a:blip>
            <a:srcRect b="0" l="0" r="0" t="0"/>
            <a:stretch/>
          </p:blipFill>
          <p:spPr>
            <a:xfrm flipH="1" rot="-6991939">
              <a:off x="-36705" y="490966"/>
              <a:ext cx="1877722" cy="1682634"/>
            </a:xfrm>
            <a:prstGeom prst="rect">
              <a:avLst/>
            </a:prstGeom>
            <a:noFill/>
            <a:ln>
              <a:noFill/>
            </a:ln>
          </p:spPr>
        </p:pic>
        <p:pic>
          <p:nvPicPr>
            <p:cNvPr id="994" name="Google Shape;994;p5"/>
            <p:cNvPicPr preferRelativeResize="0"/>
            <p:nvPr/>
          </p:nvPicPr>
          <p:blipFill rotWithShape="1">
            <a:blip r:embed="rId2">
              <a:alphaModFix/>
            </a:blip>
            <a:srcRect b="0" l="0" r="0" t="0"/>
            <a:stretch/>
          </p:blipFill>
          <p:spPr>
            <a:xfrm rot="-536236">
              <a:off x="40306" y="-203376"/>
              <a:ext cx="2387886" cy="2139794"/>
            </a:xfrm>
            <a:prstGeom prst="rect">
              <a:avLst/>
            </a:prstGeom>
            <a:noFill/>
            <a:ln>
              <a:noFill/>
            </a:ln>
          </p:spPr>
        </p:pic>
        <p:pic>
          <p:nvPicPr>
            <p:cNvPr id="995" name="Google Shape;995;p5"/>
            <p:cNvPicPr preferRelativeResize="0"/>
            <p:nvPr/>
          </p:nvPicPr>
          <p:blipFill rotWithShape="1">
            <a:blip r:embed="rId2">
              <a:alphaModFix/>
            </a:blip>
            <a:srcRect b="0" l="0" r="0" t="0"/>
            <a:stretch/>
          </p:blipFill>
          <p:spPr>
            <a:xfrm rot="-939755">
              <a:off x="-137908" y="978081"/>
              <a:ext cx="2074931" cy="1859354"/>
            </a:xfrm>
            <a:prstGeom prst="rect">
              <a:avLst/>
            </a:prstGeom>
            <a:noFill/>
            <a:ln>
              <a:noFill/>
            </a:ln>
          </p:spPr>
        </p:pic>
        <p:pic>
          <p:nvPicPr>
            <p:cNvPr id="996" name="Google Shape;996;p5"/>
            <p:cNvPicPr preferRelativeResize="0"/>
            <p:nvPr/>
          </p:nvPicPr>
          <p:blipFill rotWithShape="1">
            <a:blip r:embed="rId2">
              <a:alphaModFix/>
            </a:blip>
            <a:srcRect b="0" l="0" r="0" t="0"/>
            <a:stretch/>
          </p:blipFill>
          <p:spPr>
            <a:xfrm rot="895167">
              <a:off x="-344360" y="3826889"/>
              <a:ext cx="1626481" cy="1457496"/>
            </a:xfrm>
            <a:prstGeom prst="rect">
              <a:avLst/>
            </a:prstGeom>
            <a:noFill/>
            <a:ln>
              <a:noFill/>
            </a:ln>
          </p:spPr>
        </p:pic>
        <p:pic>
          <p:nvPicPr>
            <p:cNvPr id="997" name="Google Shape;997;p5"/>
            <p:cNvPicPr preferRelativeResize="0"/>
            <p:nvPr/>
          </p:nvPicPr>
          <p:blipFill rotWithShape="1">
            <a:blip r:embed="rId2">
              <a:alphaModFix/>
            </a:blip>
            <a:srcRect b="0" l="0" r="0" t="0"/>
            <a:stretch/>
          </p:blipFill>
          <p:spPr>
            <a:xfrm rot="893876">
              <a:off x="-349483" y="5329809"/>
              <a:ext cx="1213863" cy="1087747"/>
            </a:xfrm>
            <a:prstGeom prst="rect">
              <a:avLst/>
            </a:prstGeom>
            <a:noFill/>
            <a:ln>
              <a:noFill/>
            </a:ln>
          </p:spPr>
        </p:pic>
        <p:pic>
          <p:nvPicPr>
            <p:cNvPr id="998" name="Google Shape;998;p5"/>
            <p:cNvPicPr preferRelativeResize="0"/>
            <p:nvPr/>
          </p:nvPicPr>
          <p:blipFill rotWithShape="1">
            <a:blip r:embed="rId2">
              <a:alphaModFix/>
            </a:blip>
            <a:srcRect b="0" l="0" r="0" t="0"/>
            <a:stretch/>
          </p:blipFill>
          <p:spPr>
            <a:xfrm rot="1944395">
              <a:off x="-585666" y="5726760"/>
              <a:ext cx="1213863" cy="1087747"/>
            </a:xfrm>
            <a:prstGeom prst="rect">
              <a:avLst/>
            </a:prstGeom>
            <a:noFill/>
            <a:ln>
              <a:noFill/>
            </a:ln>
          </p:spPr>
        </p:pic>
        <p:pic>
          <p:nvPicPr>
            <p:cNvPr id="999" name="Google Shape;999;p5"/>
            <p:cNvPicPr preferRelativeResize="0"/>
            <p:nvPr/>
          </p:nvPicPr>
          <p:blipFill rotWithShape="1">
            <a:blip r:embed="rId2">
              <a:alphaModFix/>
            </a:blip>
            <a:srcRect b="0" l="0" r="0" t="0"/>
            <a:stretch/>
          </p:blipFill>
          <p:spPr>
            <a:xfrm rot="-1592175">
              <a:off x="-161867" y="4748586"/>
              <a:ext cx="1423352" cy="1275471"/>
            </a:xfrm>
            <a:prstGeom prst="rect">
              <a:avLst/>
            </a:prstGeom>
            <a:noFill/>
            <a:ln>
              <a:noFill/>
            </a:ln>
          </p:spPr>
        </p:pic>
        <p:sp>
          <p:nvSpPr>
            <p:cNvPr id="1000" name="Google Shape;1000;p5"/>
            <p:cNvSpPr/>
            <p:nvPr/>
          </p:nvSpPr>
          <p:spPr>
            <a:xfrm>
              <a:off x="487950" y="113129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01" name="Google Shape;1001;p5"/>
            <p:cNvSpPr/>
            <p:nvPr/>
          </p:nvSpPr>
          <p:spPr>
            <a:xfrm>
              <a:off x="835281" y="476408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002" name="Google Shape;1002;p5"/>
            <p:cNvPicPr preferRelativeResize="0"/>
            <p:nvPr/>
          </p:nvPicPr>
          <p:blipFill rotWithShape="1">
            <a:blip r:embed="rId2">
              <a:alphaModFix/>
            </a:blip>
            <a:srcRect b="0" l="0" r="0" t="0"/>
            <a:stretch/>
          </p:blipFill>
          <p:spPr>
            <a:xfrm rot="-1074865">
              <a:off x="-167152" y="3153493"/>
              <a:ext cx="1626481" cy="1457496"/>
            </a:xfrm>
            <a:prstGeom prst="rect">
              <a:avLst/>
            </a:prstGeom>
            <a:noFill/>
            <a:ln>
              <a:noFill/>
            </a:ln>
          </p:spPr>
        </p:pic>
        <p:pic>
          <p:nvPicPr>
            <p:cNvPr id="1003" name="Google Shape;1003;p5"/>
            <p:cNvPicPr preferRelativeResize="0"/>
            <p:nvPr/>
          </p:nvPicPr>
          <p:blipFill rotWithShape="1">
            <a:blip r:embed="rId2">
              <a:alphaModFix/>
            </a:blip>
            <a:srcRect b="0" l="0" r="0" t="0"/>
            <a:stretch/>
          </p:blipFill>
          <p:spPr>
            <a:xfrm rot="-2726317">
              <a:off x="-117533" y="3947392"/>
              <a:ext cx="1626481" cy="1457496"/>
            </a:xfrm>
            <a:prstGeom prst="rect">
              <a:avLst/>
            </a:prstGeom>
            <a:noFill/>
            <a:ln>
              <a:noFill/>
            </a:ln>
          </p:spPr>
        </p:pic>
        <p:pic>
          <p:nvPicPr>
            <p:cNvPr id="1004" name="Google Shape;1004;p5"/>
            <p:cNvPicPr preferRelativeResize="0"/>
            <p:nvPr/>
          </p:nvPicPr>
          <p:blipFill rotWithShape="1">
            <a:blip r:embed="rId3">
              <a:alphaModFix/>
            </a:blip>
            <a:srcRect b="0" l="0" r="0" t="0"/>
            <a:stretch/>
          </p:blipFill>
          <p:spPr>
            <a:xfrm rot="-1275589">
              <a:off x="110380" y="1941386"/>
              <a:ext cx="1626481" cy="1457496"/>
            </a:xfrm>
            <a:prstGeom prst="rect">
              <a:avLst/>
            </a:prstGeom>
            <a:noFill/>
            <a:ln>
              <a:noFill/>
            </a:ln>
          </p:spPr>
        </p:pic>
        <p:pic>
          <p:nvPicPr>
            <p:cNvPr id="1005" name="Google Shape;1005;p5"/>
            <p:cNvPicPr preferRelativeResize="0"/>
            <p:nvPr/>
          </p:nvPicPr>
          <p:blipFill rotWithShape="1">
            <a:blip r:embed="rId2">
              <a:alphaModFix/>
            </a:blip>
            <a:srcRect b="0" l="0" r="0" t="0"/>
            <a:stretch/>
          </p:blipFill>
          <p:spPr>
            <a:xfrm rot="665886">
              <a:off x="1750202" y="-43375"/>
              <a:ext cx="1829900" cy="1639781"/>
            </a:xfrm>
            <a:prstGeom prst="rect">
              <a:avLst/>
            </a:prstGeom>
            <a:noFill/>
            <a:ln>
              <a:noFill/>
            </a:ln>
          </p:spPr>
        </p:pic>
        <p:pic>
          <p:nvPicPr>
            <p:cNvPr id="1006" name="Google Shape;1006;p5"/>
            <p:cNvPicPr preferRelativeResize="0"/>
            <p:nvPr/>
          </p:nvPicPr>
          <p:blipFill rotWithShape="1">
            <a:blip r:embed="rId2">
              <a:alphaModFix/>
            </a:blip>
            <a:srcRect b="0" l="0" r="0" t="0"/>
            <a:stretch/>
          </p:blipFill>
          <p:spPr>
            <a:xfrm rot="2234901">
              <a:off x="1233520" y="-1684"/>
              <a:ext cx="1688104" cy="1429905"/>
            </a:xfrm>
            <a:prstGeom prst="rect">
              <a:avLst/>
            </a:prstGeom>
            <a:noFill/>
            <a:ln>
              <a:noFill/>
            </a:ln>
          </p:spPr>
        </p:pic>
        <p:pic>
          <p:nvPicPr>
            <p:cNvPr id="1007" name="Google Shape;1007;p5"/>
            <p:cNvPicPr preferRelativeResize="0"/>
            <p:nvPr/>
          </p:nvPicPr>
          <p:blipFill rotWithShape="1">
            <a:blip r:embed="rId2">
              <a:alphaModFix/>
            </a:blip>
            <a:srcRect b="0" l="0" r="0" t="0"/>
            <a:stretch/>
          </p:blipFill>
          <p:spPr>
            <a:xfrm rot="-2186756">
              <a:off x="386459" y="-423442"/>
              <a:ext cx="1688104" cy="1429905"/>
            </a:xfrm>
            <a:prstGeom prst="rect">
              <a:avLst/>
            </a:prstGeom>
            <a:noFill/>
            <a:ln>
              <a:noFill/>
            </a:ln>
          </p:spPr>
        </p:pic>
        <p:sp>
          <p:nvSpPr>
            <p:cNvPr id="1008" name="Google Shape;1008;p5"/>
            <p:cNvSpPr/>
            <p:nvPr/>
          </p:nvSpPr>
          <p:spPr>
            <a:xfrm>
              <a:off x="322522" y="310934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09" name="Google Shape;1009;p5"/>
            <p:cNvSpPr/>
            <p:nvPr/>
          </p:nvSpPr>
          <p:spPr>
            <a:xfrm>
              <a:off x="517452" y="3485029"/>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10" name="Google Shape;1010;p5"/>
            <p:cNvSpPr/>
            <p:nvPr/>
          </p:nvSpPr>
          <p:spPr>
            <a:xfrm>
              <a:off x="386318" y="422576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11" name="Google Shape;1011;p5"/>
            <p:cNvSpPr/>
            <p:nvPr/>
          </p:nvSpPr>
          <p:spPr>
            <a:xfrm>
              <a:off x="294170" y="46227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12" name="Google Shape;1012;p5"/>
            <p:cNvSpPr/>
            <p:nvPr/>
          </p:nvSpPr>
          <p:spPr>
            <a:xfrm>
              <a:off x="460745"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13" name="Google Shape;1013;p5"/>
            <p:cNvSpPr/>
            <p:nvPr/>
          </p:nvSpPr>
          <p:spPr>
            <a:xfrm>
              <a:off x="375684" y="30125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14" name="Google Shape;1014;p5"/>
            <p:cNvSpPr/>
            <p:nvPr/>
          </p:nvSpPr>
          <p:spPr>
            <a:xfrm>
              <a:off x="698205" y="35796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15" name="Google Shape;1015;p5"/>
            <p:cNvSpPr/>
            <p:nvPr/>
          </p:nvSpPr>
          <p:spPr>
            <a:xfrm>
              <a:off x="793898" y="730101"/>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16" name="Google Shape;1016;p5"/>
            <p:cNvSpPr/>
            <p:nvPr/>
          </p:nvSpPr>
          <p:spPr>
            <a:xfrm>
              <a:off x="1105786" y="40403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17" name="Google Shape;1017;p5"/>
            <p:cNvSpPr/>
            <p:nvPr/>
          </p:nvSpPr>
          <p:spPr>
            <a:xfrm>
              <a:off x="1141228"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18" name="Google Shape;1018;p5"/>
            <p:cNvSpPr/>
            <p:nvPr/>
          </p:nvSpPr>
          <p:spPr>
            <a:xfrm>
              <a:off x="1740196" y="15594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19" name="Google Shape;1019;p5"/>
            <p:cNvSpPr/>
            <p:nvPr/>
          </p:nvSpPr>
          <p:spPr>
            <a:xfrm>
              <a:off x="2158410"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0" name="Google Shape;1020;p5"/>
            <p:cNvSpPr/>
            <p:nvPr/>
          </p:nvSpPr>
          <p:spPr>
            <a:xfrm>
              <a:off x="2523461" y="29062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1" name="Google Shape;1021;p5"/>
            <p:cNvSpPr/>
            <p:nvPr/>
          </p:nvSpPr>
          <p:spPr>
            <a:xfrm>
              <a:off x="2282456" y="59187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2" name="Google Shape;1022;p5"/>
            <p:cNvSpPr/>
            <p:nvPr/>
          </p:nvSpPr>
          <p:spPr>
            <a:xfrm>
              <a:off x="2424224" y="85060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3" name="Google Shape;1023;p5"/>
            <p:cNvSpPr/>
            <p:nvPr/>
          </p:nvSpPr>
          <p:spPr>
            <a:xfrm>
              <a:off x="2661685"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4" name="Google Shape;1024;p5"/>
            <p:cNvSpPr/>
            <p:nvPr/>
          </p:nvSpPr>
          <p:spPr>
            <a:xfrm>
              <a:off x="2697127" y="99591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025" name="Google Shape;1025;p5"/>
            <p:cNvPicPr preferRelativeResize="0"/>
            <p:nvPr/>
          </p:nvPicPr>
          <p:blipFill rotWithShape="1">
            <a:blip r:embed="rId2">
              <a:alphaModFix/>
            </a:blip>
            <a:srcRect b="0" l="0" r="0" t="0"/>
            <a:stretch/>
          </p:blipFill>
          <p:spPr>
            <a:xfrm rot="-195914">
              <a:off x="192551" y="5209328"/>
              <a:ext cx="1423352" cy="1275471"/>
            </a:xfrm>
            <a:prstGeom prst="rect">
              <a:avLst/>
            </a:prstGeom>
            <a:noFill/>
            <a:ln>
              <a:noFill/>
            </a:ln>
          </p:spPr>
        </p:pic>
        <p:pic>
          <p:nvPicPr>
            <p:cNvPr id="1026" name="Google Shape;1026;p5"/>
            <p:cNvPicPr preferRelativeResize="0"/>
            <p:nvPr/>
          </p:nvPicPr>
          <p:blipFill rotWithShape="1">
            <a:blip r:embed="rId2">
              <a:alphaModFix/>
            </a:blip>
            <a:srcRect b="0" l="0" r="0" t="0"/>
            <a:stretch/>
          </p:blipFill>
          <p:spPr>
            <a:xfrm rot="-1416720">
              <a:off x="-52007" y="1579495"/>
              <a:ext cx="1454713" cy="1303585"/>
            </a:xfrm>
            <a:prstGeom prst="rect">
              <a:avLst/>
            </a:prstGeom>
            <a:noFill/>
            <a:ln>
              <a:noFill/>
            </a:ln>
          </p:spPr>
        </p:pic>
        <p:pic>
          <p:nvPicPr>
            <p:cNvPr id="1027" name="Google Shape;1027;p5"/>
            <p:cNvPicPr preferRelativeResize="0"/>
            <p:nvPr/>
          </p:nvPicPr>
          <p:blipFill>
            <a:blip r:embed="rId4">
              <a:alphaModFix/>
            </a:blip>
            <a:stretch>
              <a:fillRect/>
            </a:stretch>
          </p:blipFill>
          <p:spPr>
            <a:xfrm rot="1461657">
              <a:off x="-252534" y="5202584"/>
              <a:ext cx="1493700" cy="1493862"/>
            </a:xfrm>
            <a:prstGeom prst="rect">
              <a:avLst/>
            </a:prstGeom>
            <a:noFill/>
            <a:ln>
              <a:noFill/>
            </a:ln>
          </p:spPr>
        </p:pic>
        <p:sp>
          <p:nvSpPr>
            <p:cNvPr id="1028" name="Google Shape;1028;p5"/>
            <p:cNvSpPr/>
            <p:nvPr/>
          </p:nvSpPr>
          <p:spPr>
            <a:xfrm>
              <a:off x="31899" y="327592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9" name="Google Shape;1029;p5"/>
            <p:cNvSpPr/>
            <p:nvPr/>
          </p:nvSpPr>
          <p:spPr>
            <a:xfrm>
              <a:off x="31899" y="43179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30" name="Google Shape;1030;p5"/>
            <p:cNvSpPr/>
            <p:nvPr/>
          </p:nvSpPr>
          <p:spPr>
            <a:xfrm>
              <a:off x="-110165" y="469005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031" name="Google Shape;1031;p5"/>
            <p:cNvPicPr preferRelativeResize="0"/>
            <p:nvPr/>
          </p:nvPicPr>
          <p:blipFill>
            <a:blip r:embed="rId4">
              <a:alphaModFix/>
            </a:blip>
            <a:stretch>
              <a:fillRect/>
            </a:stretch>
          </p:blipFill>
          <p:spPr>
            <a:xfrm>
              <a:off x="504528" y="2109809"/>
              <a:ext cx="1493700" cy="149386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bg>
      <p:bgPr>
        <a:gradFill>
          <a:gsLst>
            <a:gs pos="0">
              <a:srgbClr val="FFFFFF"/>
            </a:gs>
            <a:gs pos="100000">
              <a:srgbClr val="D9D9D9"/>
            </a:gs>
          </a:gsLst>
          <a:path path="circle">
            <a:fillToRect b="50%" l="50%" r="50%" t="50%"/>
          </a:path>
          <a:tileRect/>
        </a:gradFill>
      </p:bgPr>
    </p:bg>
    <p:spTree>
      <p:nvGrpSpPr>
        <p:cNvPr id="1032" name="Shape 1032"/>
        <p:cNvGrpSpPr/>
        <p:nvPr/>
      </p:nvGrpSpPr>
      <p:grpSpPr>
        <a:xfrm>
          <a:off x="0" y="0"/>
          <a:ext cx="0" cy="0"/>
          <a:chOff x="0" y="0"/>
          <a:chExt cx="0" cy="0"/>
        </a:xfrm>
      </p:grpSpPr>
      <p:grpSp>
        <p:nvGrpSpPr>
          <p:cNvPr id="1033" name="Google Shape;1033;p6"/>
          <p:cNvGrpSpPr/>
          <p:nvPr/>
        </p:nvGrpSpPr>
        <p:grpSpPr>
          <a:xfrm>
            <a:off x="6814765" y="265072"/>
            <a:ext cx="5204681" cy="2668753"/>
            <a:chOff x="6814765" y="265072"/>
            <a:chExt cx="5204681" cy="2668753"/>
          </a:xfrm>
        </p:grpSpPr>
        <p:sp>
          <p:nvSpPr>
            <p:cNvPr id="1034" name="Google Shape;1034;p6"/>
            <p:cNvSpPr/>
            <p:nvPr/>
          </p:nvSpPr>
          <p:spPr>
            <a:xfrm>
              <a:off x="9831091" y="1062198"/>
              <a:ext cx="30600" cy="297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5" name="Google Shape;1035;p6"/>
            <p:cNvSpPr/>
            <p:nvPr/>
          </p:nvSpPr>
          <p:spPr>
            <a:xfrm>
              <a:off x="8365900" y="1136223"/>
              <a:ext cx="128700" cy="1293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6" name="Google Shape;1036;p6"/>
            <p:cNvSpPr/>
            <p:nvPr/>
          </p:nvSpPr>
          <p:spPr>
            <a:xfrm>
              <a:off x="10110746" y="1471163"/>
              <a:ext cx="212700" cy="2133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7" name="Google Shape;1037;p6"/>
            <p:cNvSpPr/>
            <p:nvPr/>
          </p:nvSpPr>
          <p:spPr>
            <a:xfrm>
              <a:off x="7943911" y="1240750"/>
              <a:ext cx="190800" cy="1866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8" name="Google Shape;1038;p6"/>
            <p:cNvSpPr/>
            <p:nvPr/>
          </p:nvSpPr>
          <p:spPr>
            <a:xfrm>
              <a:off x="9436457" y="1690741"/>
              <a:ext cx="217500" cy="2190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9" name="Google Shape;1039;p6"/>
            <p:cNvSpPr/>
            <p:nvPr/>
          </p:nvSpPr>
          <p:spPr>
            <a:xfrm>
              <a:off x="9730702" y="2894225"/>
              <a:ext cx="39000" cy="396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0" name="Google Shape;1040;p6"/>
            <p:cNvSpPr/>
            <p:nvPr/>
          </p:nvSpPr>
          <p:spPr>
            <a:xfrm>
              <a:off x="11189626" y="889895"/>
              <a:ext cx="255000" cy="2559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1" name="Google Shape;1041;p6"/>
            <p:cNvSpPr/>
            <p:nvPr/>
          </p:nvSpPr>
          <p:spPr>
            <a:xfrm>
              <a:off x="9194998" y="1151152"/>
              <a:ext cx="118800" cy="1200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2" name="Google Shape;1042;p6"/>
            <p:cNvSpPr/>
            <p:nvPr/>
          </p:nvSpPr>
          <p:spPr>
            <a:xfrm>
              <a:off x="11024523" y="1583622"/>
              <a:ext cx="132600" cy="1332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3" name="Google Shape;1043;p6"/>
            <p:cNvSpPr/>
            <p:nvPr/>
          </p:nvSpPr>
          <p:spPr>
            <a:xfrm>
              <a:off x="11905746" y="1563937"/>
              <a:ext cx="113700" cy="1137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4" name="Google Shape;1044;p6"/>
            <p:cNvSpPr/>
            <p:nvPr/>
          </p:nvSpPr>
          <p:spPr>
            <a:xfrm>
              <a:off x="9663746" y="1443657"/>
              <a:ext cx="21900" cy="219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5" name="Google Shape;1045;p6"/>
            <p:cNvSpPr/>
            <p:nvPr/>
          </p:nvSpPr>
          <p:spPr>
            <a:xfrm>
              <a:off x="11136893" y="1166929"/>
              <a:ext cx="122100" cy="1227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6" name="Google Shape;1046;p6"/>
            <p:cNvSpPr/>
            <p:nvPr/>
          </p:nvSpPr>
          <p:spPr>
            <a:xfrm>
              <a:off x="10857513" y="2011902"/>
              <a:ext cx="34500" cy="342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7" name="Google Shape;1047;p6"/>
            <p:cNvSpPr/>
            <p:nvPr/>
          </p:nvSpPr>
          <p:spPr>
            <a:xfrm>
              <a:off x="10185329" y="1246822"/>
              <a:ext cx="115200" cy="1158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8" name="Google Shape;1048;p6"/>
            <p:cNvSpPr/>
            <p:nvPr/>
          </p:nvSpPr>
          <p:spPr>
            <a:xfrm>
              <a:off x="9516811" y="626088"/>
              <a:ext cx="128700" cy="1245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9" name="Google Shape;1049;p6"/>
            <p:cNvSpPr/>
            <p:nvPr/>
          </p:nvSpPr>
          <p:spPr>
            <a:xfrm>
              <a:off x="10290131" y="1742757"/>
              <a:ext cx="179400" cy="1797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0" name="Google Shape;1050;p6"/>
            <p:cNvSpPr/>
            <p:nvPr/>
          </p:nvSpPr>
          <p:spPr>
            <a:xfrm>
              <a:off x="8035812" y="631250"/>
              <a:ext cx="233100" cy="2322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1" name="Google Shape;1051;p6"/>
            <p:cNvSpPr/>
            <p:nvPr/>
          </p:nvSpPr>
          <p:spPr>
            <a:xfrm>
              <a:off x="8888056" y="1076778"/>
              <a:ext cx="288000" cy="2889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2" name="Google Shape;1052;p6"/>
            <p:cNvSpPr/>
            <p:nvPr/>
          </p:nvSpPr>
          <p:spPr>
            <a:xfrm>
              <a:off x="7199459" y="769687"/>
              <a:ext cx="282600" cy="2859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3" name="Google Shape;1053;p6"/>
            <p:cNvSpPr/>
            <p:nvPr/>
          </p:nvSpPr>
          <p:spPr>
            <a:xfrm>
              <a:off x="10116729" y="512912"/>
              <a:ext cx="376500" cy="3792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4" name="Google Shape;1054;p6"/>
            <p:cNvSpPr/>
            <p:nvPr/>
          </p:nvSpPr>
          <p:spPr>
            <a:xfrm>
              <a:off x="7711460" y="382239"/>
              <a:ext cx="141000" cy="1404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5" name="Google Shape;1055;p6"/>
            <p:cNvSpPr/>
            <p:nvPr/>
          </p:nvSpPr>
          <p:spPr>
            <a:xfrm>
              <a:off x="11785700" y="520387"/>
              <a:ext cx="142500" cy="1431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6" name="Google Shape;1056;p6"/>
            <p:cNvSpPr/>
            <p:nvPr/>
          </p:nvSpPr>
          <p:spPr>
            <a:xfrm>
              <a:off x="6814765" y="1346345"/>
              <a:ext cx="226500" cy="2274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7" name="Google Shape;1057;p6"/>
            <p:cNvSpPr/>
            <p:nvPr/>
          </p:nvSpPr>
          <p:spPr>
            <a:xfrm>
              <a:off x="10857202" y="265072"/>
              <a:ext cx="559500" cy="5613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8" name="Google Shape;1058;p6"/>
            <p:cNvSpPr/>
            <p:nvPr/>
          </p:nvSpPr>
          <p:spPr>
            <a:xfrm>
              <a:off x="8068598" y="1094689"/>
              <a:ext cx="219300" cy="2202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9" name="Google Shape;1059;p6"/>
            <p:cNvSpPr/>
            <p:nvPr/>
          </p:nvSpPr>
          <p:spPr>
            <a:xfrm>
              <a:off x="9118801" y="287686"/>
              <a:ext cx="176400" cy="177000"/>
            </a:xfrm>
            <a:prstGeom prst="star5">
              <a:avLst>
                <a:gd fmla="val 19098" name="adj"/>
                <a:gd fmla="val 105146" name="hf"/>
                <a:gd fmla="val 110557" name="vf"/>
              </a:avLst>
            </a:prstGeom>
            <a:solidFill>
              <a:srgbClr val="CB2018"/>
            </a:solidFill>
            <a:ln>
              <a:noFill/>
            </a:ln>
            <a:effectLst>
              <a:outerShdw blurRad="38100" rotWithShape="0" algn="tl">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60" name="Google Shape;1060;p6"/>
          <p:cNvSpPr txBox="1"/>
          <p:nvPr>
            <p:ph idx="1" type="body"/>
          </p:nvPr>
        </p:nvSpPr>
        <p:spPr>
          <a:xfrm>
            <a:off x="2434650" y="4425450"/>
            <a:ext cx="9079200" cy="14940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Clr>
                <a:schemeClr val="dk1"/>
              </a:buClr>
              <a:buSzPts val="1900"/>
              <a:buChar char="●"/>
              <a:defRPr>
                <a:solidFill>
                  <a:schemeClr val="dk1"/>
                </a:solidFill>
              </a:defRPr>
            </a:lvl1pPr>
            <a:lvl2pPr indent="-349250" lvl="1" marL="914400" algn="ctr">
              <a:spcBef>
                <a:spcPts val="2100"/>
              </a:spcBef>
              <a:spcAft>
                <a:spcPts val="0"/>
              </a:spcAft>
              <a:buClr>
                <a:schemeClr val="dk1"/>
              </a:buClr>
              <a:buSzPts val="1900"/>
              <a:buChar char="○"/>
              <a:defRPr>
                <a:solidFill>
                  <a:schemeClr val="dk1"/>
                </a:solidFill>
              </a:defRPr>
            </a:lvl2pPr>
            <a:lvl3pPr indent="-349250" lvl="2" marL="1371600" algn="ctr">
              <a:spcBef>
                <a:spcPts val="2100"/>
              </a:spcBef>
              <a:spcAft>
                <a:spcPts val="0"/>
              </a:spcAft>
              <a:buClr>
                <a:schemeClr val="dk1"/>
              </a:buClr>
              <a:buSzPts val="1900"/>
              <a:buChar char="■"/>
              <a:defRPr>
                <a:solidFill>
                  <a:schemeClr val="dk1"/>
                </a:solidFill>
              </a:defRPr>
            </a:lvl3pPr>
            <a:lvl4pPr indent="-349250" lvl="3" marL="1828800" algn="ctr">
              <a:spcBef>
                <a:spcPts val="2100"/>
              </a:spcBef>
              <a:spcAft>
                <a:spcPts val="0"/>
              </a:spcAft>
              <a:buClr>
                <a:schemeClr val="dk1"/>
              </a:buClr>
              <a:buSzPts val="1900"/>
              <a:buChar char="●"/>
              <a:defRPr>
                <a:solidFill>
                  <a:schemeClr val="dk1"/>
                </a:solidFill>
              </a:defRPr>
            </a:lvl4pPr>
            <a:lvl5pPr indent="-349250" lvl="4" marL="2286000" algn="ctr">
              <a:spcBef>
                <a:spcPts val="2100"/>
              </a:spcBef>
              <a:spcAft>
                <a:spcPts val="0"/>
              </a:spcAft>
              <a:buClr>
                <a:schemeClr val="dk1"/>
              </a:buClr>
              <a:buSzPts val="1900"/>
              <a:buChar char="○"/>
              <a:defRPr>
                <a:solidFill>
                  <a:schemeClr val="dk1"/>
                </a:solidFill>
              </a:defRPr>
            </a:lvl5pPr>
            <a:lvl6pPr indent="-349250" lvl="5" marL="2743200" algn="ctr">
              <a:spcBef>
                <a:spcPts val="2100"/>
              </a:spcBef>
              <a:spcAft>
                <a:spcPts val="0"/>
              </a:spcAft>
              <a:buClr>
                <a:schemeClr val="dk1"/>
              </a:buClr>
              <a:buSzPts val="1900"/>
              <a:buChar char="■"/>
              <a:defRPr>
                <a:solidFill>
                  <a:schemeClr val="dk1"/>
                </a:solidFill>
              </a:defRPr>
            </a:lvl6pPr>
            <a:lvl7pPr indent="-349250" lvl="6" marL="3200400" algn="ctr">
              <a:spcBef>
                <a:spcPts val="2100"/>
              </a:spcBef>
              <a:spcAft>
                <a:spcPts val="0"/>
              </a:spcAft>
              <a:buClr>
                <a:schemeClr val="dk1"/>
              </a:buClr>
              <a:buSzPts val="1900"/>
              <a:buChar char="●"/>
              <a:defRPr>
                <a:solidFill>
                  <a:schemeClr val="dk1"/>
                </a:solidFill>
              </a:defRPr>
            </a:lvl7pPr>
            <a:lvl8pPr indent="-349250" lvl="7" marL="3657600" algn="ctr">
              <a:spcBef>
                <a:spcPts val="2100"/>
              </a:spcBef>
              <a:spcAft>
                <a:spcPts val="0"/>
              </a:spcAft>
              <a:buClr>
                <a:schemeClr val="dk1"/>
              </a:buClr>
              <a:buSzPts val="1900"/>
              <a:buChar char="○"/>
              <a:defRPr>
                <a:solidFill>
                  <a:schemeClr val="dk1"/>
                </a:solidFill>
              </a:defRPr>
            </a:lvl8pPr>
            <a:lvl9pPr indent="-349250" lvl="8" marL="4114800" algn="ctr">
              <a:spcBef>
                <a:spcPts val="2100"/>
              </a:spcBef>
              <a:spcAft>
                <a:spcPts val="2100"/>
              </a:spcAft>
              <a:buClr>
                <a:schemeClr val="dk1"/>
              </a:buClr>
              <a:buSzPts val="1900"/>
              <a:buChar char="■"/>
              <a:defRPr>
                <a:solidFill>
                  <a:schemeClr val="dk1"/>
                </a:solidFill>
              </a:defRPr>
            </a:lvl9pPr>
          </a:lstStyle>
          <a:p/>
        </p:txBody>
      </p:sp>
      <p:sp>
        <p:nvSpPr>
          <p:cNvPr id="1061" name="Google Shape;1061;p6"/>
          <p:cNvSpPr txBox="1"/>
          <p:nvPr>
            <p:ph type="title"/>
          </p:nvPr>
        </p:nvSpPr>
        <p:spPr>
          <a:xfrm>
            <a:off x="2434650" y="2233975"/>
            <a:ext cx="90792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accent1"/>
              </a:buClr>
              <a:buSzPts val="8000"/>
              <a:buFont typeface="Aldrich"/>
              <a:buNone/>
              <a:defRPr sz="8000">
                <a:solidFill>
                  <a:schemeClr val="accent1"/>
                </a:solidFill>
              </a:defRPr>
            </a:lvl1pPr>
            <a:lvl2pPr lvl="1" rtl="0" algn="ctr">
              <a:spcBef>
                <a:spcPts val="0"/>
              </a:spcBef>
              <a:spcAft>
                <a:spcPts val="0"/>
              </a:spcAft>
              <a:buClr>
                <a:schemeClr val="accent1"/>
              </a:buClr>
              <a:buSzPts val="8000"/>
              <a:buFont typeface="Abril Fatface"/>
              <a:buNone/>
              <a:defRPr sz="8000">
                <a:solidFill>
                  <a:schemeClr val="accent1"/>
                </a:solidFill>
                <a:latin typeface="Abril Fatface"/>
                <a:ea typeface="Abril Fatface"/>
                <a:cs typeface="Abril Fatface"/>
                <a:sym typeface="Abril Fatface"/>
              </a:defRPr>
            </a:lvl2pPr>
            <a:lvl3pPr lvl="2" rtl="0" algn="ctr">
              <a:spcBef>
                <a:spcPts val="0"/>
              </a:spcBef>
              <a:spcAft>
                <a:spcPts val="0"/>
              </a:spcAft>
              <a:buClr>
                <a:schemeClr val="accent1"/>
              </a:buClr>
              <a:buSzPts val="8000"/>
              <a:buFont typeface="Abril Fatface"/>
              <a:buNone/>
              <a:defRPr sz="8000">
                <a:solidFill>
                  <a:schemeClr val="accent1"/>
                </a:solidFill>
                <a:latin typeface="Abril Fatface"/>
                <a:ea typeface="Abril Fatface"/>
                <a:cs typeface="Abril Fatface"/>
                <a:sym typeface="Abril Fatface"/>
              </a:defRPr>
            </a:lvl3pPr>
            <a:lvl4pPr lvl="3" rtl="0" algn="ctr">
              <a:spcBef>
                <a:spcPts val="0"/>
              </a:spcBef>
              <a:spcAft>
                <a:spcPts val="0"/>
              </a:spcAft>
              <a:buClr>
                <a:schemeClr val="accent1"/>
              </a:buClr>
              <a:buSzPts val="8000"/>
              <a:buFont typeface="Abril Fatface"/>
              <a:buNone/>
              <a:defRPr sz="8000">
                <a:solidFill>
                  <a:schemeClr val="accent1"/>
                </a:solidFill>
                <a:latin typeface="Abril Fatface"/>
                <a:ea typeface="Abril Fatface"/>
                <a:cs typeface="Abril Fatface"/>
                <a:sym typeface="Abril Fatface"/>
              </a:defRPr>
            </a:lvl4pPr>
            <a:lvl5pPr lvl="4" rtl="0" algn="ctr">
              <a:spcBef>
                <a:spcPts val="0"/>
              </a:spcBef>
              <a:spcAft>
                <a:spcPts val="0"/>
              </a:spcAft>
              <a:buClr>
                <a:schemeClr val="accent1"/>
              </a:buClr>
              <a:buSzPts val="8000"/>
              <a:buFont typeface="Abril Fatface"/>
              <a:buNone/>
              <a:defRPr sz="8000">
                <a:solidFill>
                  <a:schemeClr val="accent1"/>
                </a:solidFill>
                <a:latin typeface="Abril Fatface"/>
                <a:ea typeface="Abril Fatface"/>
                <a:cs typeface="Abril Fatface"/>
                <a:sym typeface="Abril Fatface"/>
              </a:defRPr>
            </a:lvl5pPr>
            <a:lvl6pPr lvl="5" rtl="0" algn="ctr">
              <a:spcBef>
                <a:spcPts val="0"/>
              </a:spcBef>
              <a:spcAft>
                <a:spcPts val="0"/>
              </a:spcAft>
              <a:buClr>
                <a:schemeClr val="accent1"/>
              </a:buClr>
              <a:buSzPts val="8000"/>
              <a:buFont typeface="Abril Fatface"/>
              <a:buNone/>
              <a:defRPr sz="8000">
                <a:solidFill>
                  <a:schemeClr val="accent1"/>
                </a:solidFill>
                <a:latin typeface="Abril Fatface"/>
                <a:ea typeface="Abril Fatface"/>
                <a:cs typeface="Abril Fatface"/>
                <a:sym typeface="Abril Fatface"/>
              </a:defRPr>
            </a:lvl6pPr>
            <a:lvl7pPr lvl="6" rtl="0" algn="ctr">
              <a:spcBef>
                <a:spcPts val="0"/>
              </a:spcBef>
              <a:spcAft>
                <a:spcPts val="0"/>
              </a:spcAft>
              <a:buClr>
                <a:schemeClr val="accent1"/>
              </a:buClr>
              <a:buSzPts val="8000"/>
              <a:buFont typeface="Abril Fatface"/>
              <a:buNone/>
              <a:defRPr sz="8000">
                <a:solidFill>
                  <a:schemeClr val="accent1"/>
                </a:solidFill>
                <a:latin typeface="Abril Fatface"/>
                <a:ea typeface="Abril Fatface"/>
                <a:cs typeface="Abril Fatface"/>
                <a:sym typeface="Abril Fatface"/>
              </a:defRPr>
            </a:lvl7pPr>
            <a:lvl8pPr lvl="7" rtl="0" algn="ctr">
              <a:spcBef>
                <a:spcPts val="0"/>
              </a:spcBef>
              <a:spcAft>
                <a:spcPts val="0"/>
              </a:spcAft>
              <a:buClr>
                <a:schemeClr val="accent1"/>
              </a:buClr>
              <a:buSzPts val="8000"/>
              <a:buFont typeface="Abril Fatface"/>
              <a:buNone/>
              <a:defRPr sz="8000">
                <a:solidFill>
                  <a:schemeClr val="accent1"/>
                </a:solidFill>
                <a:latin typeface="Abril Fatface"/>
                <a:ea typeface="Abril Fatface"/>
                <a:cs typeface="Abril Fatface"/>
                <a:sym typeface="Abril Fatface"/>
              </a:defRPr>
            </a:lvl8pPr>
            <a:lvl9pPr lvl="8" rtl="0" algn="ctr">
              <a:spcBef>
                <a:spcPts val="0"/>
              </a:spcBef>
              <a:spcAft>
                <a:spcPts val="0"/>
              </a:spcAft>
              <a:buClr>
                <a:schemeClr val="accent1"/>
              </a:buClr>
              <a:buSzPts val="8000"/>
              <a:buFont typeface="Abril Fatface"/>
              <a:buNone/>
              <a:defRPr sz="8000">
                <a:solidFill>
                  <a:schemeClr val="accent1"/>
                </a:solidFill>
                <a:latin typeface="Abril Fatface"/>
                <a:ea typeface="Abril Fatface"/>
                <a:cs typeface="Abril Fatface"/>
                <a:sym typeface="Abril Fatface"/>
              </a:defRPr>
            </a:lvl9pPr>
          </a:lstStyle>
          <a:p/>
        </p:txBody>
      </p:sp>
      <p:grpSp>
        <p:nvGrpSpPr>
          <p:cNvPr id="1062" name="Google Shape;1062;p6"/>
          <p:cNvGrpSpPr/>
          <p:nvPr/>
        </p:nvGrpSpPr>
        <p:grpSpPr>
          <a:xfrm>
            <a:off x="-782621" y="-810902"/>
            <a:ext cx="5267211" cy="7865979"/>
            <a:chOff x="-782621" y="-810902"/>
            <a:chExt cx="5267211" cy="7865979"/>
          </a:xfrm>
        </p:grpSpPr>
        <p:pic>
          <p:nvPicPr>
            <p:cNvPr id="1063" name="Google Shape;1063;p6"/>
            <p:cNvPicPr preferRelativeResize="0"/>
            <p:nvPr/>
          </p:nvPicPr>
          <p:blipFill rotWithShape="1">
            <a:blip r:embed="rId2">
              <a:alphaModFix/>
            </a:blip>
            <a:srcRect b="0" l="0" r="0" t="0"/>
            <a:stretch/>
          </p:blipFill>
          <p:spPr>
            <a:xfrm rot="-1281150">
              <a:off x="2419572" y="-528813"/>
              <a:ext cx="1843953" cy="1561917"/>
            </a:xfrm>
            <a:prstGeom prst="rect">
              <a:avLst/>
            </a:prstGeom>
            <a:noFill/>
            <a:ln>
              <a:noFill/>
            </a:ln>
          </p:spPr>
        </p:pic>
        <p:pic>
          <p:nvPicPr>
            <p:cNvPr id="1064" name="Google Shape;1064;p6"/>
            <p:cNvPicPr preferRelativeResize="0"/>
            <p:nvPr/>
          </p:nvPicPr>
          <p:blipFill rotWithShape="1">
            <a:blip r:embed="rId2">
              <a:alphaModFix/>
            </a:blip>
            <a:srcRect b="0" l="0" r="0" t="0"/>
            <a:stretch/>
          </p:blipFill>
          <p:spPr>
            <a:xfrm rot="1944395">
              <a:off x="-146185" y="4879698"/>
              <a:ext cx="1213863" cy="1087747"/>
            </a:xfrm>
            <a:prstGeom prst="rect">
              <a:avLst/>
            </a:prstGeom>
            <a:noFill/>
            <a:ln>
              <a:noFill/>
            </a:ln>
          </p:spPr>
        </p:pic>
        <p:sp>
          <p:nvSpPr>
            <p:cNvPr id="1065" name="Google Shape;1065;p6"/>
            <p:cNvSpPr/>
            <p:nvPr/>
          </p:nvSpPr>
          <p:spPr>
            <a:xfrm>
              <a:off x="2936588" y="153104"/>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066" name="Google Shape;1066;p6"/>
            <p:cNvPicPr preferRelativeResize="0"/>
            <p:nvPr/>
          </p:nvPicPr>
          <p:blipFill rotWithShape="1">
            <a:blip r:embed="rId2">
              <a:alphaModFix/>
            </a:blip>
            <a:srcRect b="0" l="0" r="0" t="0"/>
            <a:stretch/>
          </p:blipFill>
          <p:spPr>
            <a:xfrm flipH="1" rot="-8349716">
              <a:off x="201100" y="2390650"/>
              <a:ext cx="1877722" cy="1682634"/>
            </a:xfrm>
            <a:prstGeom prst="rect">
              <a:avLst/>
            </a:prstGeom>
            <a:noFill/>
            <a:ln>
              <a:noFill/>
            </a:ln>
          </p:spPr>
        </p:pic>
        <p:pic>
          <p:nvPicPr>
            <p:cNvPr id="1067" name="Google Shape;1067;p6"/>
            <p:cNvPicPr preferRelativeResize="0"/>
            <p:nvPr/>
          </p:nvPicPr>
          <p:blipFill rotWithShape="1">
            <a:blip r:embed="rId2">
              <a:alphaModFix/>
            </a:blip>
            <a:srcRect b="0" l="0" r="0" t="0"/>
            <a:stretch/>
          </p:blipFill>
          <p:spPr>
            <a:xfrm flipH="1" rot="-5400000">
              <a:off x="-284799" y="2720259"/>
              <a:ext cx="1877722" cy="1682634"/>
            </a:xfrm>
            <a:prstGeom prst="rect">
              <a:avLst/>
            </a:prstGeom>
            <a:noFill/>
            <a:ln>
              <a:noFill/>
            </a:ln>
          </p:spPr>
        </p:pic>
        <p:pic>
          <p:nvPicPr>
            <p:cNvPr id="1068" name="Google Shape;1068;p6"/>
            <p:cNvPicPr preferRelativeResize="0"/>
            <p:nvPr/>
          </p:nvPicPr>
          <p:blipFill rotWithShape="1">
            <a:blip r:embed="rId2">
              <a:alphaModFix/>
            </a:blip>
            <a:srcRect b="0" l="0" r="0" t="0"/>
            <a:stretch/>
          </p:blipFill>
          <p:spPr>
            <a:xfrm flipH="1" rot="-6991939">
              <a:off x="-36705" y="490966"/>
              <a:ext cx="1877722" cy="1682634"/>
            </a:xfrm>
            <a:prstGeom prst="rect">
              <a:avLst/>
            </a:prstGeom>
            <a:noFill/>
            <a:ln>
              <a:noFill/>
            </a:ln>
          </p:spPr>
        </p:pic>
        <p:pic>
          <p:nvPicPr>
            <p:cNvPr id="1069" name="Google Shape;1069;p6"/>
            <p:cNvPicPr preferRelativeResize="0"/>
            <p:nvPr/>
          </p:nvPicPr>
          <p:blipFill rotWithShape="1">
            <a:blip r:embed="rId2">
              <a:alphaModFix/>
            </a:blip>
            <a:srcRect b="0" l="0" r="0" t="0"/>
            <a:stretch/>
          </p:blipFill>
          <p:spPr>
            <a:xfrm rot="-536236">
              <a:off x="40306" y="-203376"/>
              <a:ext cx="2387886" cy="2139794"/>
            </a:xfrm>
            <a:prstGeom prst="rect">
              <a:avLst/>
            </a:prstGeom>
            <a:noFill/>
            <a:ln>
              <a:noFill/>
            </a:ln>
          </p:spPr>
        </p:pic>
        <p:pic>
          <p:nvPicPr>
            <p:cNvPr id="1070" name="Google Shape;1070;p6"/>
            <p:cNvPicPr preferRelativeResize="0"/>
            <p:nvPr/>
          </p:nvPicPr>
          <p:blipFill rotWithShape="1">
            <a:blip r:embed="rId2">
              <a:alphaModFix/>
            </a:blip>
            <a:srcRect b="0" l="0" r="0" t="0"/>
            <a:stretch/>
          </p:blipFill>
          <p:spPr>
            <a:xfrm rot="-939755">
              <a:off x="-137908" y="978081"/>
              <a:ext cx="2074931" cy="1859354"/>
            </a:xfrm>
            <a:prstGeom prst="rect">
              <a:avLst/>
            </a:prstGeom>
            <a:noFill/>
            <a:ln>
              <a:noFill/>
            </a:ln>
          </p:spPr>
        </p:pic>
        <p:pic>
          <p:nvPicPr>
            <p:cNvPr id="1071" name="Google Shape;1071;p6"/>
            <p:cNvPicPr preferRelativeResize="0"/>
            <p:nvPr/>
          </p:nvPicPr>
          <p:blipFill rotWithShape="1">
            <a:blip r:embed="rId2">
              <a:alphaModFix/>
            </a:blip>
            <a:srcRect b="0" l="0" r="0" t="0"/>
            <a:stretch/>
          </p:blipFill>
          <p:spPr>
            <a:xfrm rot="895167">
              <a:off x="-344360" y="3826889"/>
              <a:ext cx="1626481" cy="1457496"/>
            </a:xfrm>
            <a:prstGeom prst="rect">
              <a:avLst/>
            </a:prstGeom>
            <a:noFill/>
            <a:ln>
              <a:noFill/>
            </a:ln>
          </p:spPr>
        </p:pic>
        <p:pic>
          <p:nvPicPr>
            <p:cNvPr id="1072" name="Google Shape;1072;p6"/>
            <p:cNvPicPr preferRelativeResize="0"/>
            <p:nvPr/>
          </p:nvPicPr>
          <p:blipFill rotWithShape="1">
            <a:blip r:embed="rId2">
              <a:alphaModFix/>
            </a:blip>
            <a:srcRect b="0" l="0" r="0" t="0"/>
            <a:stretch/>
          </p:blipFill>
          <p:spPr>
            <a:xfrm rot="893876">
              <a:off x="-349483" y="5329809"/>
              <a:ext cx="1213863" cy="1087747"/>
            </a:xfrm>
            <a:prstGeom prst="rect">
              <a:avLst/>
            </a:prstGeom>
            <a:noFill/>
            <a:ln>
              <a:noFill/>
            </a:ln>
          </p:spPr>
        </p:pic>
        <p:pic>
          <p:nvPicPr>
            <p:cNvPr id="1073" name="Google Shape;1073;p6"/>
            <p:cNvPicPr preferRelativeResize="0"/>
            <p:nvPr/>
          </p:nvPicPr>
          <p:blipFill rotWithShape="1">
            <a:blip r:embed="rId2">
              <a:alphaModFix/>
            </a:blip>
            <a:srcRect b="0" l="0" r="0" t="0"/>
            <a:stretch/>
          </p:blipFill>
          <p:spPr>
            <a:xfrm rot="1944395">
              <a:off x="-585666" y="5726760"/>
              <a:ext cx="1213863" cy="1087747"/>
            </a:xfrm>
            <a:prstGeom prst="rect">
              <a:avLst/>
            </a:prstGeom>
            <a:noFill/>
            <a:ln>
              <a:noFill/>
            </a:ln>
          </p:spPr>
        </p:pic>
        <p:pic>
          <p:nvPicPr>
            <p:cNvPr id="1074" name="Google Shape;1074;p6"/>
            <p:cNvPicPr preferRelativeResize="0"/>
            <p:nvPr/>
          </p:nvPicPr>
          <p:blipFill rotWithShape="1">
            <a:blip r:embed="rId2">
              <a:alphaModFix/>
            </a:blip>
            <a:srcRect b="0" l="0" r="0" t="0"/>
            <a:stretch/>
          </p:blipFill>
          <p:spPr>
            <a:xfrm rot="-1592175">
              <a:off x="-161867" y="4748586"/>
              <a:ext cx="1423352" cy="1275471"/>
            </a:xfrm>
            <a:prstGeom prst="rect">
              <a:avLst/>
            </a:prstGeom>
            <a:noFill/>
            <a:ln>
              <a:noFill/>
            </a:ln>
          </p:spPr>
        </p:pic>
        <p:sp>
          <p:nvSpPr>
            <p:cNvPr id="1075" name="Google Shape;1075;p6"/>
            <p:cNvSpPr/>
            <p:nvPr/>
          </p:nvSpPr>
          <p:spPr>
            <a:xfrm>
              <a:off x="487950" y="113129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76" name="Google Shape;1076;p6"/>
            <p:cNvSpPr/>
            <p:nvPr/>
          </p:nvSpPr>
          <p:spPr>
            <a:xfrm>
              <a:off x="835281" y="476408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077" name="Google Shape;1077;p6"/>
            <p:cNvPicPr preferRelativeResize="0"/>
            <p:nvPr/>
          </p:nvPicPr>
          <p:blipFill rotWithShape="1">
            <a:blip r:embed="rId2">
              <a:alphaModFix/>
            </a:blip>
            <a:srcRect b="0" l="0" r="0" t="0"/>
            <a:stretch/>
          </p:blipFill>
          <p:spPr>
            <a:xfrm rot="-1074865">
              <a:off x="-167152" y="3153493"/>
              <a:ext cx="1626481" cy="1457496"/>
            </a:xfrm>
            <a:prstGeom prst="rect">
              <a:avLst/>
            </a:prstGeom>
            <a:noFill/>
            <a:ln>
              <a:noFill/>
            </a:ln>
          </p:spPr>
        </p:pic>
        <p:pic>
          <p:nvPicPr>
            <p:cNvPr id="1078" name="Google Shape;1078;p6"/>
            <p:cNvPicPr preferRelativeResize="0"/>
            <p:nvPr/>
          </p:nvPicPr>
          <p:blipFill rotWithShape="1">
            <a:blip r:embed="rId2">
              <a:alphaModFix/>
            </a:blip>
            <a:srcRect b="0" l="0" r="0" t="0"/>
            <a:stretch/>
          </p:blipFill>
          <p:spPr>
            <a:xfrm rot="-2726317">
              <a:off x="-117533" y="3947392"/>
              <a:ext cx="1626481" cy="1457496"/>
            </a:xfrm>
            <a:prstGeom prst="rect">
              <a:avLst/>
            </a:prstGeom>
            <a:noFill/>
            <a:ln>
              <a:noFill/>
            </a:ln>
          </p:spPr>
        </p:pic>
        <p:pic>
          <p:nvPicPr>
            <p:cNvPr id="1079" name="Google Shape;1079;p6"/>
            <p:cNvPicPr preferRelativeResize="0"/>
            <p:nvPr/>
          </p:nvPicPr>
          <p:blipFill rotWithShape="1">
            <a:blip r:embed="rId2">
              <a:alphaModFix/>
            </a:blip>
            <a:srcRect b="0" l="0" r="0" t="0"/>
            <a:stretch/>
          </p:blipFill>
          <p:spPr>
            <a:xfrm rot="665886">
              <a:off x="1750202" y="-43375"/>
              <a:ext cx="1829900" cy="1639781"/>
            </a:xfrm>
            <a:prstGeom prst="rect">
              <a:avLst/>
            </a:prstGeom>
            <a:noFill/>
            <a:ln>
              <a:noFill/>
            </a:ln>
          </p:spPr>
        </p:pic>
        <p:pic>
          <p:nvPicPr>
            <p:cNvPr id="1080" name="Google Shape;1080;p6"/>
            <p:cNvPicPr preferRelativeResize="0"/>
            <p:nvPr/>
          </p:nvPicPr>
          <p:blipFill rotWithShape="1">
            <a:blip r:embed="rId2">
              <a:alphaModFix/>
            </a:blip>
            <a:srcRect b="0" l="0" r="0" t="0"/>
            <a:stretch/>
          </p:blipFill>
          <p:spPr>
            <a:xfrm rot="2234901">
              <a:off x="1233520" y="-1684"/>
              <a:ext cx="1688104" cy="1429905"/>
            </a:xfrm>
            <a:prstGeom prst="rect">
              <a:avLst/>
            </a:prstGeom>
            <a:noFill/>
            <a:ln>
              <a:noFill/>
            </a:ln>
          </p:spPr>
        </p:pic>
        <p:pic>
          <p:nvPicPr>
            <p:cNvPr id="1081" name="Google Shape;1081;p6"/>
            <p:cNvPicPr preferRelativeResize="0"/>
            <p:nvPr/>
          </p:nvPicPr>
          <p:blipFill rotWithShape="1">
            <a:blip r:embed="rId2">
              <a:alphaModFix/>
            </a:blip>
            <a:srcRect b="0" l="0" r="0" t="0"/>
            <a:stretch/>
          </p:blipFill>
          <p:spPr>
            <a:xfrm rot="-2186756">
              <a:off x="386459" y="-423442"/>
              <a:ext cx="1688104" cy="1429905"/>
            </a:xfrm>
            <a:prstGeom prst="rect">
              <a:avLst/>
            </a:prstGeom>
            <a:noFill/>
            <a:ln>
              <a:noFill/>
            </a:ln>
          </p:spPr>
        </p:pic>
        <p:sp>
          <p:nvSpPr>
            <p:cNvPr id="1082" name="Google Shape;1082;p6"/>
            <p:cNvSpPr/>
            <p:nvPr/>
          </p:nvSpPr>
          <p:spPr>
            <a:xfrm>
              <a:off x="322522" y="310934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3" name="Google Shape;1083;p6"/>
            <p:cNvSpPr/>
            <p:nvPr/>
          </p:nvSpPr>
          <p:spPr>
            <a:xfrm>
              <a:off x="517452" y="3485029"/>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4" name="Google Shape;1084;p6"/>
            <p:cNvSpPr/>
            <p:nvPr/>
          </p:nvSpPr>
          <p:spPr>
            <a:xfrm>
              <a:off x="386318" y="422576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5" name="Google Shape;1085;p6"/>
            <p:cNvSpPr/>
            <p:nvPr/>
          </p:nvSpPr>
          <p:spPr>
            <a:xfrm>
              <a:off x="294170" y="46227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6" name="Google Shape;1086;p6"/>
            <p:cNvSpPr/>
            <p:nvPr/>
          </p:nvSpPr>
          <p:spPr>
            <a:xfrm>
              <a:off x="460745"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7" name="Google Shape;1087;p6"/>
            <p:cNvSpPr/>
            <p:nvPr/>
          </p:nvSpPr>
          <p:spPr>
            <a:xfrm>
              <a:off x="375684" y="30125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8" name="Google Shape;1088;p6"/>
            <p:cNvSpPr/>
            <p:nvPr/>
          </p:nvSpPr>
          <p:spPr>
            <a:xfrm>
              <a:off x="698205" y="35796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9" name="Google Shape;1089;p6"/>
            <p:cNvSpPr/>
            <p:nvPr/>
          </p:nvSpPr>
          <p:spPr>
            <a:xfrm>
              <a:off x="793898" y="730101"/>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90" name="Google Shape;1090;p6"/>
            <p:cNvSpPr/>
            <p:nvPr/>
          </p:nvSpPr>
          <p:spPr>
            <a:xfrm>
              <a:off x="1105786" y="40403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91" name="Google Shape;1091;p6"/>
            <p:cNvSpPr/>
            <p:nvPr/>
          </p:nvSpPr>
          <p:spPr>
            <a:xfrm>
              <a:off x="1141228"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92" name="Google Shape;1092;p6"/>
            <p:cNvSpPr/>
            <p:nvPr/>
          </p:nvSpPr>
          <p:spPr>
            <a:xfrm>
              <a:off x="1740196" y="15594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93" name="Google Shape;1093;p6"/>
            <p:cNvSpPr/>
            <p:nvPr/>
          </p:nvSpPr>
          <p:spPr>
            <a:xfrm>
              <a:off x="2158410"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94" name="Google Shape;1094;p6"/>
            <p:cNvSpPr/>
            <p:nvPr/>
          </p:nvSpPr>
          <p:spPr>
            <a:xfrm>
              <a:off x="2523461" y="29062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95" name="Google Shape;1095;p6"/>
            <p:cNvSpPr/>
            <p:nvPr/>
          </p:nvSpPr>
          <p:spPr>
            <a:xfrm>
              <a:off x="2282456" y="59187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96" name="Google Shape;1096;p6"/>
            <p:cNvSpPr/>
            <p:nvPr/>
          </p:nvSpPr>
          <p:spPr>
            <a:xfrm>
              <a:off x="2424224" y="85060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97" name="Google Shape;1097;p6"/>
            <p:cNvSpPr/>
            <p:nvPr/>
          </p:nvSpPr>
          <p:spPr>
            <a:xfrm>
              <a:off x="2661685"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98" name="Google Shape;1098;p6"/>
            <p:cNvSpPr/>
            <p:nvPr/>
          </p:nvSpPr>
          <p:spPr>
            <a:xfrm>
              <a:off x="2697127" y="99591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099" name="Google Shape;1099;p6"/>
            <p:cNvPicPr preferRelativeResize="0"/>
            <p:nvPr/>
          </p:nvPicPr>
          <p:blipFill rotWithShape="1">
            <a:blip r:embed="rId2">
              <a:alphaModFix/>
            </a:blip>
            <a:srcRect b="0" l="0" r="0" t="0"/>
            <a:stretch/>
          </p:blipFill>
          <p:spPr>
            <a:xfrm rot="-195914">
              <a:off x="192551" y="5209328"/>
              <a:ext cx="1423352" cy="1275471"/>
            </a:xfrm>
            <a:prstGeom prst="rect">
              <a:avLst/>
            </a:prstGeom>
            <a:noFill/>
            <a:ln>
              <a:noFill/>
            </a:ln>
          </p:spPr>
        </p:pic>
        <p:pic>
          <p:nvPicPr>
            <p:cNvPr id="1100" name="Google Shape;1100;p6"/>
            <p:cNvPicPr preferRelativeResize="0"/>
            <p:nvPr/>
          </p:nvPicPr>
          <p:blipFill rotWithShape="1">
            <a:blip r:embed="rId2">
              <a:alphaModFix/>
            </a:blip>
            <a:srcRect b="0" l="0" r="0" t="0"/>
            <a:stretch/>
          </p:blipFill>
          <p:spPr>
            <a:xfrm rot="-1416720">
              <a:off x="-52007" y="1579495"/>
              <a:ext cx="1454713" cy="1303585"/>
            </a:xfrm>
            <a:prstGeom prst="rect">
              <a:avLst/>
            </a:prstGeom>
            <a:noFill/>
            <a:ln>
              <a:noFill/>
            </a:ln>
          </p:spPr>
        </p:pic>
        <p:pic>
          <p:nvPicPr>
            <p:cNvPr id="1101" name="Google Shape;1101;p6"/>
            <p:cNvPicPr preferRelativeResize="0"/>
            <p:nvPr/>
          </p:nvPicPr>
          <p:blipFill>
            <a:blip r:embed="rId3">
              <a:alphaModFix/>
            </a:blip>
            <a:stretch>
              <a:fillRect/>
            </a:stretch>
          </p:blipFill>
          <p:spPr>
            <a:xfrm rot="1461657">
              <a:off x="-252534" y="5202584"/>
              <a:ext cx="1493700" cy="1493862"/>
            </a:xfrm>
            <a:prstGeom prst="rect">
              <a:avLst/>
            </a:prstGeom>
            <a:noFill/>
            <a:ln>
              <a:noFill/>
            </a:ln>
          </p:spPr>
        </p:pic>
        <p:sp>
          <p:nvSpPr>
            <p:cNvPr id="1102" name="Google Shape;1102;p6"/>
            <p:cNvSpPr/>
            <p:nvPr/>
          </p:nvSpPr>
          <p:spPr>
            <a:xfrm>
              <a:off x="31899" y="327592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03" name="Google Shape;1103;p6"/>
            <p:cNvSpPr/>
            <p:nvPr/>
          </p:nvSpPr>
          <p:spPr>
            <a:xfrm>
              <a:off x="31899" y="43179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04" name="Google Shape;1104;p6"/>
            <p:cNvSpPr/>
            <p:nvPr/>
          </p:nvSpPr>
          <p:spPr>
            <a:xfrm>
              <a:off x="-110165" y="469005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105" name="Google Shape;1105;p6"/>
            <p:cNvPicPr preferRelativeResize="0"/>
            <p:nvPr/>
          </p:nvPicPr>
          <p:blipFill rotWithShape="1">
            <a:blip r:embed="rId4">
              <a:alphaModFix/>
            </a:blip>
            <a:srcRect b="0" l="0" r="0" t="0"/>
            <a:stretch/>
          </p:blipFill>
          <p:spPr>
            <a:xfrm rot="-1275589">
              <a:off x="-42020" y="1941386"/>
              <a:ext cx="1626481" cy="1457496"/>
            </a:xfrm>
            <a:prstGeom prst="rect">
              <a:avLst/>
            </a:prstGeom>
            <a:noFill/>
            <a:ln>
              <a:noFill/>
            </a:ln>
          </p:spPr>
        </p:pic>
        <p:pic>
          <p:nvPicPr>
            <p:cNvPr id="1106" name="Google Shape;1106;p6"/>
            <p:cNvPicPr preferRelativeResize="0"/>
            <p:nvPr/>
          </p:nvPicPr>
          <p:blipFill>
            <a:blip r:embed="rId3">
              <a:alphaModFix/>
            </a:blip>
            <a:stretch>
              <a:fillRect/>
            </a:stretch>
          </p:blipFill>
          <p:spPr>
            <a:xfrm>
              <a:off x="352128" y="2109809"/>
              <a:ext cx="1493700" cy="1493862"/>
            </a:xfrm>
            <a:prstGeom prst="rect">
              <a:avLst/>
            </a:prstGeom>
            <a:noFill/>
            <a:ln>
              <a:noFill/>
            </a:ln>
          </p:spPr>
        </p:pic>
      </p:grpSp>
      <p:sp>
        <p:nvSpPr>
          <p:cNvPr id="1107" name="Google Shape;1107;p6"/>
          <p:cNvSpPr txBox="1"/>
          <p:nvPr/>
        </p:nvSpPr>
        <p:spPr>
          <a:xfrm flipH="1" rot="-5400000">
            <a:off x="10867450" y="5347200"/>
            <a:ext cx="23877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accent1"/>
                </a:solidFill>
                <a:latin typeface="Questrial"/>
                <a:ea typeface="Questrial"/>
                <a:cs typeface="Questrial"/>
                <a:sym typeface="Questrial"/>
              </a:rPr>
              <a:t>slidesmania.com</a:t>
            </a:r>
            <a:endParaRPr sz="1000">
              <a:solidFill>
                <a:schemeClr val="accent1"/>
              </a:solidFill>
              <a:latin typeface="Questrial"/>
              <a:ea typeface="Questrial"/>
              <a:cs typeface="Questrial"/>
              <a:sym typeface="Quest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bg>
      <p:bgPr>
        <a:gradFill>
          <a:gsLst>
            <a:gs pos="0">
              <a:srgbClr val="FFFFFF"/>
            </a:gs>
            <a:gs pos="100000">
              <a:srgbClr val="D9D9D9"/>
            </a:gs>
          </a:gsLst>
          <a:path path="circle">
            <a:fillToRect b="50%" l="50%" r="50%" t="50%"/>
          </a:path>
          <a:tileRect/>
        </a:gradFill>
      </p:bgPr>
    </p:bg>
    <p:spTree>
      <p:nvGrpSpPr>
        <p:cNvPr id="1108" name="Shape 1108"/>
        <p:cNvGrpSpPr/>
        <p:nvPr/>
      </p:nvGrpSpPr>
      <p:grpSpPr>
        <a:xfrm>
          <a:off x="0" y="0"/>
          <a:ext cx="0" cy="0"/>
          <a:chOff x="0" y="0"/>
          <a:chExt cx="0" cy="0"/>
        </a:xfrm>
      </p:grpSpPr>
      <p:sp>
        <p:nvSpPr>
          <p:cNvPr id="1109" name="Google Shape;1109;p7"/>
          <p:cNvSpPr txBox="1"/>
          <p:nvPr>
            <p:ph type="title"/>
          </p:nvPr>
        </p:nvSpPr>
        <p:spPr>
          <a:xfrm>
            <a:off x="797150" y="1217300"/>
            <a:ext cx="105519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accent1"/>
              </a:buClr>
              <a:buSzPts val="4000"/>
              <a:buFont typeface="Aldrich"/>
              <a:buNone/>
              <a:defRPr>
                <a:solidFill>
                  <a:schemeClr val="accent1"/>
                </a:solidFill>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110" name="Google Shape;1110;p7"/>
          <p:cNvSpPr txBox="1"/>
          <p:nvPr>
            <p:ph idx="1" type="body"/>
          </p:nvPr>
        </p:nvSpPr>
        <p:spPr>
          <a:xfrm>
            <a:off x="1396550" y="2353225"/>
            <a:ext cx="4468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Clr>
                <a:schemeClr val="dk1"/>
              </a:buClr>
              <a:buSzPts val="1900"/>
              <a:buChar char="●"/>
              <a:defRPr>
                <a:solidFill>
                  <a:schemeClr val="dk1"/>
                </a:solidFill>
              </a:defRPr>
            </a:lvl1pPr>
            <a:lvl2pPr indent="-349250" lvl="1" marL="914400">
              <a:spcBef>
                <a:spcPts val="2100"/>
              </a:spcBef>
              <a:spcAft>
                <a:spcPts val="0"/>
              </a:spcAft>
              <a:buClr>
                <a:schemeClr val="dk1"/>
              </a:buClr>
              <a:buSzPts val="1900"/>
              <a:buChar char="○"/>
              <a:defRPr>
                <a:solidFill>
                  <a:schemeClr val="dk1"/>
                </a:solidFill>
              </a:defRPr>
            </a:lvl2pPr>
            <a:lvl3pPr indent="-349250" lvl="2" marL="1371600">
              <a:spcBef>
                <a:spcPts val="2100"/>
              </a:spcBef>
              <a:spcAft>
                <a:spcPts val="0"/>
              </a:spcAft>
              <a:buClr>
                <a:schemeClr val="dk1"/>
              </a:buClr>
              <a:buSzPts val="1900"/>
              <a:buChar char="■"/>
              <a:defRPr>
                <a:solidFill>
                  <a:schemeClr val="dk1"/>
                </a:solidFill>
              </a:defRPr>
            </a:lvl3pPr>
            <a:lvl4pPr indent="-349250" lvl="3" marL="1828800">
              <a:spcBef>
                <a:spcPts val="2100"/>
              </a:spcBef>
              <a:spcAft>
                <a:spcPts val="0"/>
              </a:spcAft>
              <a:buClr>
                <a:schemeClr val="dk1"/>
              </a:buClr>
              <a:buSzPts val="1900"/>
              <a:buChar char="●"/>
              <a:defRPr>
                <a:solidFill>
                  <a:schemeClr val="dk1"/>
                </a:solidFill>
              </a:defRPr>
            </a:lvl4pPr>
            <a:lvl5pPr indent="-349250" lvl="4" marL="2286000">
              <a:spcBef>
                <a:spcPts val="2100"/>
              </a:spcBef>
              <a:spcAft>
                <a:spcPts val="0"/>
              </a:spcAft>
              <a:buClr>
                <a:schemeClr val="dk1"/>
              </a:buClr>
              <a:buSzPts val="1900"/>
              <a:buChar char="○"/>
              <a:defRPr>
                <a:solidFill>
                  <a:schemeClr val="dk1"/>
                </a:solidFill>
              </a:defRPr>
            </a:lvl5pPr>
            <a:lvl6pPr indent="-349250" lvl="5" marL="2743200">
              <a:spcBef>
                <a:spcPts val="2100"/>
              </a:spcBef>
              <a:spcAft>
                <a:spcPts val="0"/>
              </a:spcAft>
              <a:buClr>
                <a:schemeClr val="dk1"/>
              </a:buClr>
              <a:buSzPts val="1900"/>
              <a:buChar char="■"/>
              <a:defRPr>
                <a:solidFill>
                  <a:schemeClr val="dk1"/>
                </a:solidFill>
              </a:defRPr>
            </a:lvl6pPr>
            <a:lvl7pPr indent="-349250" lvl="6" marL="3200400">
              <a:spcBef>
                <a:spcPts val="2100"/>
              </a:spcBef>
              <a:spcAft>
                <a:spcPts val="0"/>
              </a:spcAft>
              <a:buClr>
                <a:schemeClr val="dk1"/>
              </a:buClr>
              <a:buSzPts val="1900"/>
              <a:buChar char="●"/>
              <a:defRPr>
                <a:solidFill>
                  <a:schemeClr val="dk1"/>
                </a:solidFill>
              </a:defRPr>
            </a:lvl7pPr>
            <a:lvl8pPr indent="-349250" lvl="7" marL="3657600">
              <a:spcBef>
                <a:spcPts val="2100"/>
              </a:spcBef>
              <a:spcAft>
                <a:spcPts val="0"/>
              </a:spcAft>
              <a:buClr>
                <a:schemeClr val="dk1"/>
              </a:buClr>
              <a:buSzPts val="1900"/>
              <a:buChar char="○"/>
              <a:defRPr>
                <a:solidFill>
                  <a:schemeClr val="dk1"/>
                </a:solidFill>
              </a:defRPr>
            </a:lvl8pPr>
            <a:lvl9pPr indent="-349250" lvl="8" marL="4114800">
              <a:spcBef>
                <a:spcPts val="2100"/>
              </a:spcBef>
              <a:spcAft>
                <a:spcPts val="2100"/>
              </a:spcAft>
              <a:buClr>
                <a:schemeClr val="dk1"/>
              </a:buClr>
              <a:buSzPts val="1900"/>
              <a:buChar char="■"/>
              <a:defRPr>
                <a:solidFill>
                  <a:schemeClr val="dk1"/>
                </a:solidFill>
              </a:defRPr>
            </a:lvl9pPr>
          </a:lstStyle>
          <a:p/>
        </p:txBody>
      </p:sp>
      <p:sp>
        <p:nvSpPr>
          <p:cNvPr id="1111" name="Google Shape;1111;p7"/>
          <p:cNvSpPr txBox="1"/>
          <p:nvPr>
            <p:ph idx="2" type="body"/>
          </p:nvPr>
        </p:nvSpPr>
        <p:spPr>
          <a:xfrm>
            <a:off x="6432938" y="2341475"/>
            <a:ext cx="4469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Clr>
                <a:schemeClr val="dk1"/>
              </a:buClr>
              <a:buSzPts val="1900"/>
              <a:buChar char="●"/>
              <a:defRPr>
                <a:solidFill>
                  <a:schemeClr val="dk1"/>
                </a:solidFill>
              </a:defRPr>
            </a:lvl1pPr>
            <a:lvl2pPr indent="-349250" lvl="1" marL="914400">
              <a:spcBef>
                <a:spcPts val="2100"/>
              </a:spcBef>
              <a:spcAft>
                <a:spcPts val="0"/>
              </a:spcAft>
              <a:buClr>
                <a:schemeClr val="dk1"/>
              </a:buClr>
              <a:buSzPts val="1900"/>
              <a:buChar char="○"/>
              <a:defRPr>
                <a:solidFill>
                  <a:schemeClr val="dk1"/>
                </a:solidFill>
              </a:defRPr>
            </a:lvl2pPr>
            <a:lvl3pPr indent="-349250" lvl="2" marL="1371600">
              <a:spcBef>
                <a:spcPts val="2100"/>
              </a:spcBef>
              <a:spcAft>
                <a:spcPts val="0"/>
              </a:spcAft>
              <a:buClr>
                <a:schemeClr val="dk1"/>
              </a:buClr>
              <a:buSzPts val="1900"/>
              <a:buChar char="■"/>
              <a:defRPr>
                <a:solidFill>
                  <a:schemeClr val="dk1"/>
                </a:solidFill>
              </a:defRPr>
            </a:lvl3pPr>
            <a:lvl4pPr indent="-349250" lvl="3" marL="1828800">
              <a:spcBef>
                <a:spcPts val="2100"/>
              </a:spcBef>
              <a:spcAft>
                <a:spcPts val="0"/>
              </a:spcAft>
              <a:buClr>
                <a:schemeClr val="dk1"/>
              </a:buClr>
              <a:buSzPts val="1900"/>
              <a:buChar char="●"/>
              <a:defRPr>
                <a:solidFill>
                  <a:schemeClr val="dk1"/>
                </a:solidFill>
              </a:defRPr>
            </a:lvl4pPr>
            <a:lvl5pPr indent="-349250" lvl="4" marL="2286000">
              <a:spcBef>
                <a:spcPts val="2100"/>
              </a:spcBef>
              <a:spcAft>
                <a:spcPts val="0"/>
              </a:spcAft>
              <a:buClr>
                <a:schemeClr val="dk1"/>
              </a:buClr>
              <a:buSzPts val="1900"/>
              <a:buChar char="○"/>
              <a:defRPr>
                <a:solidFill>
                  <a:schemeClr val="dk1"/>
                </a:solidFill>
              </a:defRPr>
            </a:lvl5pPr>
            <a:lvl6pPr indent="-349250" lvl="5" marL="2743200">
              <a:spcBef>
                <a:spcPts val="2100"/>
              </a:spcBef>
              <a:spcAft>
                <a:spcPts val="0"/>
              </a:spcAft>
              <a:buClr>
                <a:schemeClr val="dk1"/>
              </a:buClr>
              <a:buSzPts val="1900"/>
              <a:buChar char="■"/>
              <a:defRPr>
                <a:solidFill>
                  <a:schemeClr val="dk1"/>
                </a:solidFill>
              </a:defRPr>
            </a:lvl6pPr>
            <a:lvl7pPr indent="-349250" lvl="6" marL="3200400">
              <a:spcBef>
                <a:spcPts val="2100"/>
              </a:spcBef>
              <a:spcAft>
                <a:spcPts val="0"/>
              </a:spcAft>
              <a:buClr>
                <a:schemeClr val="dk1"/>
              </a:buClr>
              <a:buSzPts val="1900"/>
              <a:buChar char="●"/>
              <a:defRPr>
                <a:solidFill>
                  <a:schemeClr val="dk1"/>
                </a:solidFill>
              </a:defRPr>
            </a:lvl7pPr>
            <a:lvl8pPr indent="-349250" lvl="7" marL="3657600">
              <a:spcBef>
                <a:spcPts val="2100"/>
              </a:spcBef>
              <a:spcAft>
                <a:spcPts val="0"/>
              </a:spcAft>
              <a:buClr>
                <a:schemeClr val="dk1"/>
              </a:buClr>
              <a:buSzPts val="1900"/>
              <a:buChar char="○"/>
              <a:defRPr>
                <a:solidFill>
                  <a:schemeClr val="dk1"/>
                </a:solidFill>
              </a:defRPr>
            </a:lvl8pPr>
            <a:lvl9pPr indent="-349250" lvl="8" marL="4114800">
              <a:spcBef>
                <a:spcPts val="2100"/>
              </a:spcBef>
              <a:spcAft>
                <a:spcPts val="2100"/>
              </a:spcAft>
              <a:buClr>
                <a:schemeClr val="dk1"/>
              </a:buClr>
              <a:buSzPts val="1900"/>
              <a:buChar char="■"/>
              <a:defRPr>
                <a:solidFill>
                  <a:schemeClr val="dk1"/>
                </a:solidFill>
              </a:defRPr>
            </a:lvl9pPr>
          </a:lstStyle>
          <a:p/>
        </p:txBody>
      </p:sp>
      <p:sp>
        <p:nvSpPr>
          <p:cNvPr id="1112" name="Google Shape;1112;p7"/>
          <p:cNvSpPr/>
          <p:nvPr/>
        </p:nvSpPr>
        <p:spPr>
          <a:xfrm>
            <a:off x="548200" y="829925"/>
            <a:ext cx="10997700" cy="5266200"/>
          </a:xfrm>
          <a:prstGeom prst="frame">
            <a:avLst>
              <a:gd fmla="val 3497" name="adj1"/>
            </a:avLst>
          </a:prstGeom>
          <a:solidFill>
            <a:schemeClr val="accent1"/>
          </a:solidFill>
          <a:ln>
            <a:noFill/>
          </a:ln>
          <a:effectLst>
            <a:outerShdw blurRad="241300" rotWithShape="0" algn="bl" dir="18900000" dist="127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13" name="Google Shape;1113;p7"/>
          <p:cNvGrpSpPr/>
          <p:nvPr/>
        </p:nvGrpSpPr>
        <p:grpSpPr>
          <a:xfrm flipH="1">
            <a:off x="-1342457" y="-695774"/>
            <a:ext cx="4234215" cy="3847717"/>
            <a:chOff x="8875392" y="-895384"/>
            <a:chExt cx="4668889" cy="4242713"/>
          </a:xfrm>
        </p:grpSpPr>
        <p:pic>
          <p:nvPicPr>
            <p:cNvPr id="1114" name="Google Shape;1114;p7"/>
            <p:cNvPicPr preferRelativeResize="0"/>
            <p:nvPr/>
          </p:nvPicPr>
          <p:blipFill rotWithShape="1">
            <a:blip r:embed="rId2">
              <a:alphaModFix/>
            </a:blip>
            <a:srcRect b="0" l="0" r="0" t="0"/>
            <a:stretch/>
          </p:blipFill>
          <p:spPr>
            <a:xfrm flipH="1" rot="2302008">
              <a:off x="9398929" y="-510165"/>
              <a:ext cx="1803532" cy="1616152"/>
            </a:xfrm>
            <a:prstGeom prst="rect">
              <a:avLst/>
            </a:prstGeom>
            <a:noFill/>
            <a:ln>
              <a:noFill/>
            </a:ln>
          </p:spPr>
        </p:pic>
        <p:pic>
          <p:nvPicPr>
            <p:cNvPr id="1115" name="Google Shape;1115;p7"/>
            <p:cNvPicPr preferRelativeResize="0"/>
            <p:nvPr/>
          </p:nvPicPr>
          <p:blipFill rotWithShape="1">
            <a:blip r:embed="rId2">
              <a:alphaModFix/>
            </a:blip>
            <a:srcRect b="0" l="0" r="0" t="0"/>
            <a:stretch/>
          </p:blipFill>
          <p:spPr>
            <a:xfrm flipH="1">
              <a:off x="8875392" y="25103"/>
              <a:ext cx="2522650" cy="2260557"/>
            </a:xfrm>
            <a:prstGeom prst="rect">
              <a:avLst/>
            </a:prstGeom>
            <a:noFill/>
            <a:ln>
              <a:noFill/>
            </a:ln>
          </p:spPr>
        </p:pic>
        <p:pic>
          <p:nvPicPr>
            <p:cNvPr id="1116" name="Google Shape;1116;p7"/>
            <p:cNvPicPr preferRelativeResize="0"/>
            <p:nvPr/>
          </p:nvPicPr>
          <p:blipFill rotWithShape="1">
            <a:blip r:embed="rId2">
              <a:alphaModFix/>
            </a:blip>
            <a:srcRect b="0" l="0" r="0" t="0"/>
            <a:stretch/>
          </p:blipFill>
          <p:spPr>
            <a:xfrm rot="4460245">
              <a:off x="9719465" y="282442"/>
              <a:ext cx="2522650" cy="2260557"/>
            </a:xfrm>
            <a:prstGeom prst="rect">
              <a:avLst/>
            </a:prstGeom>
            <a:noFill/>
            <a:ln>
              <a:noFill/>
            </a:ln>
          </p:spPr>
        </p:pic>
        <p:pic>
          <p:nvPicPr>
            <p:cNvPr id="1117" name="Google Shape;1117;p7"/>
            <p:cNvPicPr preferRelativeResize="0"/>
            <p:nvPr/>
          </p:nvPicPr>
          <p:blipFill rotWithShape="1">
            <a:blip r:embed="rId2">
              <a:alphaModFix/>
            </a:blip>
            <a:srcRect b="0" l="0" r="0" t="0"/>
            <a:stretch/>
          </p:blipFill>
          <p:spPr>
            <a:xfrm rot="1992518">
              <a:off x="10743003" y="707236"/>
              <a:ext cx="2407146" cy="2157053"/>
            </a:xfrm>
            <a:prstGeom prst="rect">
              <a:avLst/>
            </a:prstGeom>
            <a:noFill/>
            <a:ln>
              <a:noFill/>
            </a:ln>
          </p:spPr>
        </p:pic>
        <p:sp>
          <p:nvSpPr>
            <p:cNvPr id="1118" name="Google Shape;1118;p7"/>
            <p:cNvSpPr/>
            <p:nvPr/>
          </p:nvSpPr>
          <p:spPr>
            <a:xfrm rot="5400000">
              <a:off x="10940074" y="-153638"/>
              <a:ext cx="1164300" cy="11757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19" name="Google Shape;1119;p7"/>
            <p:cNvSpPr/>
            <p:nvPr/>
          </p:nvSpPr>
          <p:spPr>
            <a:xfrm rot="5400000">
              <a:off x="9929941" y="-59646"/>
              <a:ext cx="868500" cy="87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20" name="Google Shape;1120;p7"/>
            <p:cNvSpPr/>
            <p:nvPr/>
          </p:nvSpPr>
          <p:spPr>
            <a:xfrm rot="5400000">
              <a:off x="10505866" y="937680"/>
              <a:ext cx="726300" cy="7335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1121" name="Google Shape;1121;p7"/>
          <p:cNvSpPr txBox="1"/>
          <p:nvPr/>
        </p:nvSpPr>
        <p:spPr>
          <a:xfrm rot="5400000">
            <a:off x="-1083300" y="6480250"/>
            <a:ext cx="23877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accent1"/>
                </a:solidFill>
                <a:latin typeface="Questrial"/>
                <a:ea typeface="Questrial"/>
                <a:cs typeface="Questrial"/>
                <a:sym typeface="Questrial"/>
              </a:rPr>
              <a:t>slidesmania.com</a:t>
            </a:r>
            <a:endParaRPr sz="1000">
              <a:solidFill>
                <a:schemeClr val="accent1"/>
              </a:solidFill>
              <a:latin typeface="Questrial"/>
              <a:ea typeface="Questrial"/>
              <a:cs typeface="Questrial"/>
              <a:sym typeface="Quest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1122" name="Shape 1122"/>
        <p:cNvGrpSpPr/>
        <p:nvPr/>
      </p:nvGrpSpPr>
      <p:grpSpPr>
        <a:xfrm>
          <a:off x="0" y="0"/>
          <a:ext cx="0" cy="0"/>
          <a:chOff x="0" y="0"/>
          <a:chExt cx="0" cy="0"/>
        </a:xfrm>
      </p:grpSpPr>
      <p:sp>
        <p:nvSpPr>
          <p:cNvPr id="1123" name="Google Shape;1123;p8"/>
          <p:cNvSpPr/>
          <p:nvPr/>
        </p:nvSpPr>
        <p:spPr>
          <a:xfrm>
            <a:off x="1037067" y="829930"/>
            <a:ext cx="9846600" cy="5266200"/>
          </a:xfrm>
          <a:prstGeom prst="frame">
            <a:avLst>
              <a:gd fmla="val 3497" name="adj1"/>
            </a:avLst>
          </a:prstGeom>
          <a:solidFill>
            <a:srgbClr val="FFFFFF"/>
          </a:solidFill>
          <a:ln>
            <a:noFill/>
          </a:ln>
          <a:effectLst>
            <a:outerShdw blurRad="241300" rotWithShape="0" algn="bl" dir="18900000" dist="127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pic>
        <p:nvPicPr>
          <p:cNvPr id="1124" name="Google Shape;1124;p8"/>
          <p:cNvPicPr preferRelativeResize="0"/>
          <p:nvPr/>
        </p:nvPicPr>
        <p:blipFill rotWithShape="1">
          <a:blip r:embed="rId2">
            <a:alphaModFix/>
          </a:blip>
          <a:srcRect b="0" l="0" r="0" t="0"/>
          <a:stretch/>
        </p:blipFill>
        <p:spPr>
          <a:xfrm flipH="1" rot="2302008">
            <a:off x="9398929" y="-510165"/>
            <a:ext cx="1803532" cy="1616152"/>
          </a:xfrm>
          <a:prstGeom prst="rect">
            <a:avLst/>
          </a:prstGeom>
          <a:noFill/>
          <a:ln>
            <a:noFill/>
          </a:ln>
        </p:spPr>
      </p:pic>
      <p:pic>
        <p:nvPicPr>
          <p:cNvPr id="1125" name="Google Shape;1125;p8"/>
          <p:cNvPicPr preferRelativeResize="0"/>
          <p:nvPr/>
        </p:nvPicPr>
        <p:blipFill rotWithShape="1">
          <a:blip r:embed="rId2">
            <a:alphaModFix/>
          </a:blip>
          <a:srcRect b="0" l="0" r="0" t="0"/>
          <a:stretch/>
        </p:blipFill>
        <p:spPr>
          <a:xfrm flipH="1">
            <a:off x="8875392" y="25103"/>
            <a:ext cx="2522650" cy="2260557"/>
          </a:xfrm>
          <a:prstGeom prst="rect">
            <a:avLst/>
          </a:prstGeom>
          <a:noFill/>
          <a:ln>
            <a:noFill/>
          </a:ln>
        </p:spPr>
      </p:pic>
      <p:pic>
        <p:nvPicPr>
          <p:cNvPr id="1126" name="Google Shape;1126;p8"/>
          <p:cNvPicPr preferRelativeResize="0"/>
          <p:nvPr/>
        </p:nvPicPr>
        <p:blipFill rotWithShape="1">
          <a:blip r:embed="rId2">
            <a:alphaModFix/>
          </a:blip>
          <a:srcRect b="0" l="0" r="0" t="0"/>
          <a:stretch/>
        </p:blipFill>
        <p:spPr>
          <a:xfrm rot="4460245">
            <a:off x="9719465" y="282442"/>
            <a:ext cx="2522650" cy="2260557"/>
          </a:xfrm>
          <a:prstGeom prst="rect">
            <a:avLst/>
          </a:prstGeom>
          <a:noFill/>
          <a:ln>
            <a:noFill/>
          </a:ln>
        </p:spPr>
      </p:pic>
      <p:pic>
        <p:nvPicPr>
          <p:cNvPr id="1127" name="Google Shape;1127;p8"/>
          <p:cNvPicPr preferRelativeResize="0"/>
          <p:nvPr/>
        </p:nvPicPr>
        <p:blipFill rotWithShape="1">
          <a:blip r:embed="rId2">
            <a:alphaModFix/>
          </a:blip>
          <a:srcRect b="0" l="0" r="0" t="0"/>
          <a:stretch/>
        </p:blipFill>
        <p:spPr>
          <a:xfrm rot="1992518">
            <a:off x="10743003" y="707236"/>
            <a:ext cx="2407146" cy="2157053"/>
          </a:xfrm>
          <a:prstGeom prst="rect">
            <a:avLst/>
          </a:prstGeom>
          <a:noFill/>
          <a:ln>
            <a:noFill/>
          </a:ln>
        </p:spPr>
      </p:pic>
      <p:sp>
        <p:nvSpPr>
          <p:cNvPr id="1128" name="Google Shape;1128;p8"/>
          <p:cNvSpPr/>
          <p:nvPr/>
        </p:nvSpPr>
        <p:spPr>
          <a:xfrm rot="5400000">
            <a:off x="10940074" y="-153638"/>
            <a:ext cx="1164300" cy="11757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29" name="Google Shape;1129;p8"/>
          <p:cNvSpPr/>
          <p:nvPr/>
        </p:nvSpPr>
        <p:spPr>
          <a:xfrm rot="5400000">
            <a:off x="9929941" y="-59646"/>
            <a:ext cx="868500" cy="87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30" name="Google Shape;1130;p8"/>
          <p:cNvSpPr/>
          <p:nvPr/>
        </p:nvSpPr>
        <p:spPr>
          <a:xfrm rot="5400000">
            <a:off x="10505866" y="937680"/>
            <a:ext cx="726300" cy="7335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31" name="Google Shape;1131;p8"/>
          <p:cNvSpPr txBox="1"/>
          <p:nvPr>
            <p:ph type="title"/>
          </p:nvPr>
        </p:nvSpPr>
        <p:spPr>
          <a:xfrm>
            <a:off x="1923258" y="1293550"/>
            <a:ext cx="81552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132" name="Google Shape;1132;p8"/>
          <p:cNvSpPr txBox="1"/>
          <p:nvPr>
            <p:ph idx="1" type="body"/>
          </p:nvPr>
        </p:nvSpPr>
        <p:spPr>
          <a:xfrm>
            <a:off x="1923250" y="2150950"/>
            <a:ext cx="81552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1133" name="Shape 1133"/>
        <p:cNvGrpSpPr/>
        <p:nvPr/>
      </p:nvGrpSpPr>
      <p:grpSpPr>
        <a:xfrm>
          <a:off x="0" y="0"/>
          <a:ext cx="0" cy="0"/>
          <a:chOff x="0" y="0"/>
          <a:chExt cx="0" cy="0"/>
        </a:xfrm>
      </p:grpSpPr>
      <p:sp>
        <p:nvSpPr>
          <p:cNvPr id="1134" name="Google Shape;1134;p9"/>
          <p:cNvSpPr txBox="1"/>
          <p:nvPr>
            <p:ph type="title"/>
          </p:nvPr>
        </p:nvSpPr>
        <p:spPr>
          <a:xfrm>
            <a:off x="1576950" y="1848600"/>
            <a:ext cx="90381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135" name="Google Shape;1135;p9"/>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grpSp>
        <p:nvGrpSpPr>
          <p:cNvPr id="1136" name="Google Shape;1136;p9"/>
          <p:cNvGrpSpPr/>
          <p:nvPr/>
        </p:nvGrpSpPr>
        <p:grpSpPr>
          <a:xfrm rot="10800000">
            <a:off x="9004091" y="1953863"/>
            <a:ext cx="3715491" cy="5548661"/>
            <a:chOff x="-782621" y="-810902"/>
            <a:chExt cx="5267211" cy="7865979"/>
          </a:xfrm>
        </p:grpSpPr>
        <p:pic>
          <p:nvPicPr>
            <p:cNvPr id="1137" name="Google Shape;1137;p9"/>
            <p:cNvPicPr preferRelativeResize="0"/>
            <p:nvPr/>
          </p:nvPicPr>
          <p:blipFill rotWithShape="1">
            <a:blip r:embed="rId2">
              <a:alphaModFix/>
            </a:blip>
            <a:srcRect b="0" l="0" r="0" t="0"/>
            <a:stretch/>
          </p:blipFill>
          <p:spPr>
            <a:xfrm rot="-1281150">
              <a:off x="2419572" y="-528813"/>
              <a:ext cx="1843953" cy="1561917"/>
            </a:xfrm>
            <a:prstGeom prst="rect">
              <a:avLst/>
            </a:prstGeom>
            <a:noFill/>
            <a:ln>
              <a:noFill/>
            </a:ln>
          </p:spPr>
        </p:pic>
        <p:pic>
          <p:nvPicPr>
            <p:cNvPr id="1138" name="Google Shape;1138;p9"/>
            <p:cNvPicPr preferRelativeResize="0"/>
            <p:nvPr/>
          </p:nvPicPr>
          <p:blipFill rotWithShape="1">
            <a:blip r:embed="rId2">
              <a:alphaModFix/>
            </a:blip>
            <a:srcRect b="0" l="0" r="0" t="0"/>
            <a:stretch/>
          </p:blipFill>
          <p:spPr>
            <a:xfrm rot="1944395">
              <a:off x="-146185" y="4879698"/>
              <a:ext cx="1213863" cy="1087747"/>
            </a:xfrm>
            <a:prstGeom prst="rect">
              <a:avLst/>
            </a:prstGeom>
            <a:noFill/>
            <a:ln>
              <a:noFill/>
            </a:ln>
          </p:spPr>
        </p:pic>
        <p:sp>
          <p:nvSpPr>
            <p:cNvPr id="1139" name="Google Shape;1139;p9"/>
            <p:cNvSpPr/>
            <p:nvPr/>
          </p:nvSpPr>
          <p:spPr>
            <a:xfrm>
              <a:off x="2936588" y="153104"/>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140" name="Google Shape;1140;p9"/>
            <p:cNvPicPr preferRelativeResize="0"/>
            <p:nvPr/>
          </p:nvPicPr>
          <p:blipFill rotWithShape="1">
            <a:blip r:embed="rId2">
              <a:alphaModFix/>
            </a:blip>
            <a:srcRect b="0" l="0" r="0" t="0"/>
            <a:stretch/>
          </p:blipFill>
          <p:spPr>
            <a:xfrm flipH="1" rot="-8349716">
              <a:off x="353500" y="2390650"/>
              <a:ext cx="1877722" cy="1682634"/>
            </a:xfrm>
            <a:prstGeom prst="rect">
              <a:avLst/>
            </a:prstGeom>
            <a:noFill/>
            <a:ln>
              <a:noFill/>
            </a:ln>
          </p:spPr>
        </p:pic>
        <p:pic>
          <p:nvPicPr>
            <p:cNvPr id="1141" name="Google Shape;1141;p9"/>
            <p:cNvPicPr preferRelativeResize="0"/>
            <p:nvPr/>
          </p:nvPicPr>
          <p:blipFill rotWithShape="1">
            <a:blip r:embed="rId2">
              <a:alphaModFix/>
            </a:blip>
            <a:srcRect b="0" l="0" r="0" t="0"/>
            <a:stretch/>
          </p:blipFill>
          <p:spPr>
            <a:xfrm flipH="1" rot="-5400000">
              <a:off x="-284799" y="2720259"/>
              <a:ext cx="1877722" cy="1682634"/>
            </a:xfrm>
            <a:prstGeom prst="rect">
              <a:avLst/>
            </a:prstGeom>
            <a:noFill/>
            <a:ln>
              <a:noFill/>
            </a:ln>
          </p:spPr>
        </p:pic>
        <p:pic>
          <p:nvPicPr>
            <p:cNvPr id="1142" name="Google Shape;1142;p9"/>
            <p:cNvPicPr preferRelativeResize="0"/>
            <p:nvPr/>
          </p:nvPicPr>
          <p:blipFill rotWithShape="1">
            <a:blip r:embed="rId2">
              <a:alphaModFix/>
            </a:blip>
            <a:srcRect b="0" l="0" r="0" t="0"/>
            <a:stretch/>
          </p:blipFill>
          <p:spPr>
            <a:xfrm flipH="1" rot="-6991939">
              <a:off x="-36705" y="490966"/>
              <a:ext cx="1877722" cy="1682634"/>
            </a:xfrm>
            <a:prstGeom prst="rect">
              <a:avLst/>
            </a:prstGeom>
            <a:noFill/>
            <a:ln>
              <a:noFill/>
            </a:ln>
          </p:spPr>
        </p:pic>
        <p:pic>
          <p:nvPicPr>
            <p:cNvPr id="1143" name="Google Shape;1143;p9"/>
            <p:cNvPicPr preferRelativeResize="0"/>
            <p:nvPr/>
          </p:nvPicPr>
          <p:blipFill rotWithShape="1">
            <a:blip r:embed="rId2">
              <a:alphaModFix/>
            </a:blip>
            <a:srcRect b="0" l="0" r="0" t="0"/>
            <a:stretch/>
          </p:blipFill>
          <p:spPr>
            <a:xfrm rot="-536236">
              <a:off x="40306" y="-203376"/>
              <a:ext cx="2387886" cy="2139794"/>
            </a:xfrm>
            <a:prstGeom prst="rect">
              <a:avLst/>
            </a:prstGeom>
            <a:noFill/>
            <a:ln>
              <a:noFill/>
            </a:ln>
          </p:spPr>
        </p:pic>
        <p:pic>
          <p:nvPicPr>
            <p:cNvPr id="1144" name="Google Shape;1144;p9"/>
            <p:cNvPicPr preferRelativeResize="0"/>
            <p:nvPr/>
          </p:nvPicPr>
          <p:blipFill rotWithShape="1">
            <a:blip r:embed="rId2">
              <a:alphaModFix/>
            </a:blip>
            <a:srcRect b="0" l="0" r="0" t="0"/>
            <a:stretch/>
          </p:blipFill>
          <p:spPr>
            <a:xfrm rot="-939755">
              <a:off x="-137908" y="978081"/>
              <a:ext cx="2074931" cy="1859354"/>
            </a:xfrm>
            <a:prstGeom prst="rect">
              <a:avLst/>
            </a:prstGeom>
            <a:noFill/>
            <a:ln>
              <a:noFill/>
            </a:ln>
          </p:spPr>
        </p:pic>
        <p:pic>
          <p:nvPicPr>
            <p:cNvPr id="1145" name="Google Shape;1145;p9"/>
            <p:cNvPicPr preferRelativeResize="0"/>
            <p:nvPr/>
          </p:nvPicPr>
          <p:blipFill rotWithShape="1">
            <a:blip r:embed="rId2">
              <a:alphaModFix/>
            </a:blip>
            <a:srcRect b="0" l="0" r="0" t="0"/>
            <a:stretch/>
          </p:blipFill>
          <p:spPr>
            <a:xfrm rot="895167">
              <a:off x="-344360" y="3826889"/>
              <a:ext cx="1626481" cy="1457496"/>
            </a:xfrm>
            <a:prstGeom prst="rect">
              <a:avLst/>
            </a:prstGeom>
            <a:noFill/>
            <a:ln>
              <a:noFill/>
            </a:ln>
          </p:spPr>
        </p:pic>
        <p:pic>
          <p:nvPicPr>
            <p:cNvPr id="1146" name="Google Shape;1146;p9"/>
            <p:cNvPicPr preferRelativeResize="0"/>
            <p:nvPr/>
          </p:nvPicPr>
          <p:blipFill rotWithShape="1">
            <a:blip r:embed="rId2">
              <a:alphaModFix/>
            </a:blip>
            <a:srcRect b="0" l="0" r="0" t="0"/>
            <a:stretch/>
          </p:blipFill>
          <p:spPr>
            <a:xfrm rot="893876">
              <a:off x="-349483" y="5329809"/>
              <a:ext cx="1213863" cy="1087747"/>
            </a:xfrm>
            <a:prstGeom prst="rect">
              <a:avLst/>
            </a:prstGeom>
            <a:noFill/>
            <a:ln>
              <a:noFill/>
            </a:ln>
          </p:spPr>
        </p:pic>
        <p:pic>
          <p:nvPicPr>
            <p:cNvPr id="1147" name="Google Shape;1147;p9"/>
            <p:cNvPicPr preferRelativeResize="0"/>
            <p:nvPr/>
          </p:nvPicPr>
          <p:blipFill rotWithShape="1">
            <a:blip r:embed="rId2">
              <a:alphaModFix/>
            </a:blip>
            <a:srcRect b="0" l="0" r="0" t="0"/>
            <a:stretch/>
          </p:blipFill>
          <p:spPr>
            <a:xfrm rot="1944395">
              <a:off x="-585666" y="5726760"/>
              <a:ext cx="1213863" cy="1087747"/>
            </a:xfrm>
            <a:prstGeom prst="rect">
              <a:avLst/>
            </a:prstGeom>
            <a:noFill/>
            <a:ln>
              <a:noFill/>
            </a:ln>
          </p:spPr>
        </p:pic>
        <p:pic>
          <p:nvPicPr>
            <p:cNvPr id="1148" name="Google Shape;1148;p9"/>
            <p:cNvPicPr preferRelativeResize="0"/>
            <p:nvPr/>
          </p:nvPicPr>
          <p:blipFill rotWithShape="1">
            <a:blip r:embed="rId2">
              <a:alphaModFix/>
            </a:blip>
            <a:srcRect b="0" l="0" r="0" t="0"/>
            <a:stretch/>
          </p:blipFill>
          <p:spPr>
            <a:xfrm rot="-1592175">
              <a:off x="-161867" y="4748586"/>
              <a:ext cx="1423352" cy="1275471"/>
            </a:xfrm>
            <a:prstGeom prst="rect">
              <a:avLst/>
            </a:prstGeom>
            <a:noFill/>
            <a:ln>
              <a:noFill/>
            </a:ln>
          </p:spPr>
        </p:pic>
        <p:sp>
          <p:nvSpPr>
            <p:cNvPr id="1149" name="Google Shape;1149;p9"/>
            <p:cNvSpPr/>
            <p:nvPr/>
          </p:nvSpPr>
          <p:spPr>
            <a:xfrm>
              <a:off x="487950" y="113129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50" name="Google Shape;1150;p9"/>
            <p:cNvSpPr/>
            <p:nvPr/>
          </p:nvSpPr>
          <p:spPr>
            <a:xfrm>
              <a:off x="835281" y="476408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151" name="Google Shape;1151;p9"/>
            <p:cNvPicPr preferRelativeResize="0"/>
            <p:nvPr/>
          </p:nvPicPr>
          <p:blipFill rotWithShape="1">
            <a:blip r:embed="rId2">
              <a:alphaModFix/>
            </a:blip>
            <a:srcRect b="0" l="0" r="0" t="0"/>
            <a:stretch/>
          </p:blipFill>
          <p:spPr>
            <a:xfrm rot="-1074865">
              <a:off x="-167152" y="3153493"/>
              <a:ext cx="1626481" cy="1457496"/>
            </a:xfrm>
            <a:prstGeom prst="rect">
              <a:avLst/>
            </a:prstGeom>
            <a:noFill/>
            <a:ln>
              <a:noFill/>
            </a:ln>
          </p:spPr>
        </p:pic>
        <p:pic>
          <p:nvPicPr>
            <p:cNvPr id="1152" name="Google Shape;1152;p9"/>
            <p:cNvPicPr preferRelativeResize="0"/>
            <p:nvPr/>
          </p:nvPicPr>
          <p:blipFill rotWithShape="1">
            <a:blip r:embed="rId2">
              <a:alphaModFix/>
            </a:blip>
            <a:srcRect b="0" l="0" r="0" t="0"/>
            <a:stretch/>
          </p:blipFill>
          <p:spPr>
            <a:xfrm rot="-2726317">
              <a:off x="-117533" y="3947392"/>
              <a:ext cx="1626481" cy="1457496"/>
            </a:xfrm>
            <a:prstGeom prst="rect">
              <a:avLst/>
            </a:prstGeom>
            <a:noFill/>
            <a:ln>
              <a:noFill/>
            </a:ln>
          </p:spPr>
        </p:pic>
        <p:pic>
          <p:nvPicPr>
            <p:cNvPr id="1153" name="Google Shape;1153;p9"/>
            <p:cNvPicPr preferRelativeResize="0"/>
            <p:nvPr/>
          </p:nvPicPr>
          <p:blipFill rotWithShape="1">
            <a:blip r:embed="rId3">
              <a:alphaModFix/>
            </a:blip>
            <a:srcRect b="0" l="0" r="0" t="0"/>
            <a:stretch/>
          </p:blipFill>
          <p:spPr>
            <a:xfrm rot="-1275589">
              <a:off x="110380" y="1941386"/>
              <a:ext cx="1626481" cy="1457496"/>
            </a:xfrm>
            <a:prstGeom prst="rect">
              <a:avLst/>
            </a:prstGeom>
            <a:noFill/>
            <a:ln>
              <a:noFill/>
            </a:ln>
          </p:spPr>
        </p:pic>
        <p:pic>
          <p:nvPicPr>
            <p:cNvPr id="1154" name="Google Shape;1154;p9"/>
            <p:cNvPicPr preferRelativeResize="0"/>
            <p:nvPr/>
          </p:nvPicPr>
          <p:blipFill rotWithShape="1">
            <a:blip r:embed="rId2">
              <a:alphaModFix/>
            </a:blip>
            <a:srcRect b="0" l="0" r="0" t="0"/>
            <a:stretch/>
          </p:blipFill>
          <p:spPr>
            <a:xfrm rot="665886">
              <a:off x="1750202" y="-43375"/>
              <a:ext cx="1829900" cy="1639781"/>
            </a:xfrm>
            <a:prstGeom prst="rect">
              <a:avLst/>
            </a:prstGeom>
            <a:noFill/>
            <a:ln>
              <a:noFill/>
            </a:ln>
          </p:spPr>
        </p:pic>
        <p:pic>
          <p:nvPicPr>
            <p:cNvPr id="1155" name="Google Shape;1155;p9"/>
            <p:cNvPicPr preferRelativeResize="0"/>
            <p:nvPr/>
          </p:nvPicPr>
          <p:blipFill rotWithShape="1">
            <a:blip r:embed="rId2">
              <a:alphaModFix/>
            </a:blip>
            <a:srcRect b="0" l="0" r="0" t="0"/>
            <a:stretch/>
          </p:blipFill>
          <p:spPr>
            <a:xfrm rot="2234901">
              <a:off x="1233520" y="-1684"/>
              <a:ext cx="1688104" cy="1429905"/>
            </a:xfrm>
            <a:prstGeom prst="rect">
              <a:avLst/>
            </a:prstGeom>
            <a:noFill/>
            <a:ln>
              <a:noFill/>
            </a:ln>
          </p:spPr>
        </p:pic>
        <p:pic>
          <p:nvPicPr>
            <p:cNvPr id="1156" name="Google Shape;1156;p9"/>
            <p:cNvPicPr preferRelativeResize="0"/>
            <p:nvPr/>
          </p:nvPicPr>
          <p:blipFill rotWithShape="1">
            <a:blip r:embed="rId2">
              <a:alphaModFix/>
            </a:blip>
            <a:srcRect b="0" l="0" r="0" t="0"/>
            <a:stretch/>
          </p:blipFill>
          <p:spPr>
            <a:xfrm rot="-2186756">
              <a:off x="386459" y="-423442"/>
              <a:ext cx="1688104" cy="1429905"/>
            </a:xfrm>
            <a:prstGeom prst="rect">
              <a:avLst/>
            </a:prstGeom>
            <a:noFill/>
            <a:ln>
              <a:noFill/>
            </a:ln>
          </p:spPr>
        </p:pic>
        <p:sp>
          <p:nvSpPr>
            <p:cNvPr id="1157" name="Google Shape;1157;p9"/>
            <p:cNvSpPr/>
            <p:nvPr/>
          </p:nvSpPr>
          <p:spPr>
            <a:xfrm>
              <a:off x="322522" y="310934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58" name="Google Shape;1158;p9"/>
            <p:cNvSpPr/>
            <p:nvPr/>
          </p:nvSpPr>
          <p:spPr>
            <a:xfrm>
              <a:off x="517452" y="3485029"/>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59" name="Google Shape;1159;p9"/>
            <p:cNvSpPr/>
            <p:nvPr/>
          </p:nvSpPr>
          <p:spPr>
            <a:xfrm>
              <a:off x="386318" y="422576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0" name="Google Shape;1160;p9"/>
            <p:cNvSpPr/>
            <p:nvPr/>
          </p:nvSpPr>
          <p:spPr>
            <a:xfrm>
              <a:off x="294170" y="46227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1" name="Google Shape;1161;p9"/>
            <p:cNvSpPr/>
            <p:nvPr/>
          </p:nvSpPr>
          <p:spPr>
            <a:xfrm>
              <a:off x="460745"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2" name="Google Shape;1162;p9"/>
            <p:cNvSpPr/>
            <p:nvPr/>
          </p:nvSpPr>
          <p:spPr>
            <a:xfrm>
              <a:off x="375684" y="30125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3" name="Google Shape;1163;p9"/>
            <p:cNvSpPr/>
            <p:nvPr/>
          </p:nvSpPr>
          <p:spPr>
            <a:xfrm>
              <a:off x="698205" y="35796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4" name="Google Shape;1164;p9"/>
            <p:cNvSpPr/>
            <p:nvPr/>
          </p:nvSpPr>
          <p:spPr>
            <a:xfrm>
              <a:off x="793898" y="730101"/>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5" name="Google Shape;1165;p9"/>
            <p:cNvSpPr/>
            <p:nvPr/>
          </p:nvSpPr>
          <p:spPr>
            <a:xfrm>
              <a:off x="1105786" y="40403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6" name="Google Shape;1166;p9"/>
            <p:cNvSpPr/>
            <p:nvPr/>
          </p:nvSpPr>
          <p:spPr>
            <a:xfrm>
              <a:off x="1141228"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7" name="Google Shape;1167;p9"/>
            <p:cNvSpPr/>
            <p:nvPr/>
          </p:nvSpPr>
          <p:spPr>
            <a:xfrm>
              <a:off x="1740196" y="15594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8" name="Google Shape;1168;p9"/>
            <p:cNvSpPr/>
            <p:nvPr/>
          </p:nvSpPr>
          <p:spPr>
            <a:xfrm>
              <a:off x="2158410"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9" name="Google Shape;1169;p9"/>
            <p:cNvSpPr/>
            <p:nvPr/>
          </p:nvSpPr>
          <p:spPr>
            <a:xfrm>
              <a:off x="2523461" y="29062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70" name="Google Shape;1170;p9"/>
            <p:cNvSpPr/>
            <p:nvPr/>
          </p:nvSpPr>
          <p:spPr>
            <a:xfrm>
              <a:off x="2282456" y="59187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71" name="Google Shape;1171;p9"/>
            <p:cNvSpPr/>
            <p:nvPr/>
          </p:nvSpPr>
          <p:spPr>
            <a:xfrm>
              <a:off x="2424224" y="85060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72" name="Google Shape;1172;p9"/>
            <p:cNvSpPr/>
            <p:nvPr/>
          </p:nvSpPr>
          <p:spPr>
            <a:xfrm>
              <a:off x="2661685"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73" name="Google Shape;1173;p9"/>
            <p:cNvSpPr/>
            <p:nvPr/>
          </p:nvSpPr>
          <p:spPr>
            <a:xfrm>
              <a:off x="2697127" y="99591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174" name="Google Shape;1174;p9"/>
            <p:cNvPicPr preferRelativeResize="0"/>
            <p:nvPr/>
          </p:nvPicPr>
          <p:blipFill rotWithShape="1">
            <a:blip r:embed="rId2">
              <a:alphaModFix/>
            </a:blip>
            <a:srcRect b="0" l="0" r="0" t="0"/>
            <a:stretch/>
          </p:blipFill>
          <p:spPr>
            <a:xfrm rot="-195914">
              <a:off x="192551" y="5209328"/>
              <a:ext cx="1423352" cy="1275471"/>
            </a:xfrm>
            <a:prstGeom prst="rect">
              <a:avLst/>
            </a:prstGeom>
            <a:noFill/>
            <a:ln>
              <a:noFill/>
            </a:ln>
          </p:spPr>
        </p:pic>
        <p:pic>
          <p:nvPicPr>
            <p:cNvPr id="1175" name="Google Shape;1175;p9"/>
            <p:cNvPicPr preferRelativeResize="0"/>
            <p:nvPr/>
          </p:nvPicPr>
          <p:blipFill rotWithShape="1">
            <a:blip r:embed="rId2">
              <a:alphaModFix/>
            </a:blip>
            <a:srcRect b="0" l="0" r="0" t="0"/>
            <a:stretch/>
          </p:blipFill>
          <p:spPr>
            <a:xfrm rot="-1416720">
              <a:off x="-52007" y="1579495"/>
              <a:ext cx="1454713" cy="1303585"/>
            </a:xfrm>
            <a:prstGeom prst="rect">
              <a:avLst/>
            </a:prstGeom>
            <a:noFill/>
            <a:ln>
              <a:noFill/>
            </a:ln>
          </p:spPr>
        </p:pic>
        <p:pic>
          <p:nvPicPr>
            <p:cNvPr id="1176" name="Google Shape;1176;p9"/>
            <p:cNvPicPr preferRelativeResize="0"/>
            <p:nvPr/>
          </p:nvPicPr>
          <p:blipFill>
            <a:blip r:embed="rId4">
              <a:alphaModFix/>
            </a:blip>
            <a:stretch>
              <a:fillRect/>
            </a:stretch>
          </p:blipFill>
          <p:spPr>
            <a:xfrm rot="1461657">
              <a:off x="-252534" y="5202584"/>
              <a:ext cx="1493700" cy="1493862"/>
            </a:xfrm>
            <a:prstGeom prst="rect">
              <a:avLst/>
            </a:prstGeom>
            <a:noFill/>
            <a:ln>
              <a:noFill/>
            </a:ln>
          </p:spPr>
        </p:pic>
        <p:pic>
          <p:nvPicPr>
            <p:cNvPr id="1177" name="Google Shape;1177;p9"/>
            <p:cNvPicPr preferRelativeResize="0"/>
            <p:nvPr/>
          </p:nvPicPr>
          <p:blipFill>
            <a:blip r:embed="rId4">
              <a:alphaModFix/>
            </a:blip>
            <a:stretch>
              <a:fillRect/>
            </a:stretch>
          </p:blipFill>
          <p:spPr>
            <a:xfrm>
              <a:off x="504528" y="2109809"/>
              <a:ext cx="1493700" cy="1493862"/>
            </a:xfrm>
            <a:prstGeom prst="rect">
              <a:avLst/>
            </a:prstGeom>
            <a:noFill/>
            <a:ln>
              <a:noFill/>
            </a:ln>
          </p:spPr>
        </p:pic>
        <p:sp>
          <p:nvSpPr>
            <p:cNvPr id="1178" name="Google Shape;1178;p9"/>
            <p:cNvSpPr/>
            <p:nvPr/>
          </p:nvSpPr>
          <p:spPr>
            <a:xfrm>
              <a:off x="31899" y="327592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79" name="Google Shape;1179;p9"/>
            <p:cNvSpPr/>
            <p:nvPr/>
          </p:nvSpPr>
          <p:spPr>
            <a:xfrm>
              <a:off x="31899" y="43179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80" name="Google Shape;1180;p9"/>
            <p:cNvSpPr/>
            <p:nvPr/>
          </p:nvSpPr>
          <p:spPr>
            <a:xfrm>
              <a:off x="-110165" y="469005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1181" name="Google Shape;1181;p9"/>
          <p:cNvGrpSpPr/>
          <p:nvPr/>
        </p:nvGrpSpPr>
        <p:grpSpPr>
          <a:xfrm>
            <a:off x="-620309" y="-666737"/>
            <a:ext cx="3715491" cy="5548661"/>
            <a:chOff x="-782621" y="-810902"/>
            <a:chExt cx="5267211" cy="7865979"/>
          </a:xfrm>
        </p:grpSpPr>
        <p:pic>
          <p:nvPicPr>
            <p:cNvPr id="1182" name="Google Shape;1182;p9"/>
            <p:cNvPicPr preferRelativeResize="0"/>
            <p:nvPr/>
          </p:nvPicPr>
          <p:blipFill rotWithShape="1">
            <a:blip r:embed="rId2">
              <a:alphaModFix/>
            </a:blip>
            <a:srcRect b="0" l="0" r="0" t="0"/>
            <a:stretch/>
          </p:blipFill>
          <p:spPr>
            <a:xfrm rot="-1281150">
              <a:off x="2419572" y="-528813"/>
              <a:ext cx="1843953" cy="1561917"/>
            </a:xfrm>
            <a:prstGeom prst="rect">
              <a:avLst/>
            </a:prstGeom>
            <a:noFill/>
            <a:ln>
              <a:noFill/>
            </a:ln>
          </p:spPr>
        </p:pic>
        <p:pic>
          <p:nvPicPr>
            <p:cNvPr id="1183" name="Google Shape;1183;p9"/>
            <p:cNvPicPr preferRelativeResize="0"/>
            <p:nvPr/>
          </p:nvPicPr>
          <p:blipFill rotWithShape="1">
            <a:blip r:embed="rId2">
              <a:alphaModFix/>
            </a:blip>
            <a:srcRect b="0" l="0" r="0" t="0"/>
            <a:stretch/>
          </p:blipFill>
          <p:spPr>
            <a:xfrm rot="1944395">
              <a:off x="-146185" y="4879698"/>
              <a:ext cx="1213863" cy="1087747"/>
            </a:xfrm>
            <a:prstGeom prst="rect">
              <a:avLst/>
            </a:prstGeom>
            <a:noFill/>
            <a:ln>
              <a:noFill/>
            </a:ln>
          </p:spPr>
        </p:pic>
        <p:sp>
          <p:nvSpPr>
            <p:cNvPr id="1184" name="Google Shape;1184;p9"/>
            <p:cNvSpPr/>
            <p:nvPr/>
          </p:nvSpPr>
          <p:spPr>
            <a:xfrm>
              <a:off x="2936588" y="153104"/>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185" name="Google Shape;1185;p9"/>
            <p:cNvPicPr preferRelativeResize="0"/>
            <p:nvPr/>
          </p:nvPicPr>
          <p:blipFill rotWithShape="1">
            <a:blip r:embed="rId2">
              <a:alphaModFix/>
            </a:blip>
            <a:srcRect b="0" l="0" r="0" t="0"/>
            <a:stretch/>
          </p:blipFill>
          <p:spPr>
            <a:xfrm flipH="1" rot="-8349716">
              <a:off x="353500" y="2390650"/>
              <a:ext cx="1877722" cy="1682634"/>
            </a:xfrm>
            <a:prstGeom prst="rect">
              <a:avLst/>
            </a:prstGeom>
            <a:noFill/>
            <a:ln>
              <a:noFill/>
            </a:ln>
          </p:spPr>
        </p:pic>
        <p:pic>
          <p:nvPicPr>
            <p:cNvPr id="1186" name="Google Shape;1186;p9"/>
            <p:cNvPicPr preferRelativeResize="0"/>
            <p:nvPr/>
          </p:nvPicPr>
          <p:blipFill rotWithShape="1">
            <a:blip r:embed="rId2">
              <a:alphaModFix/>
            </a:blip>
            <a:srcRect b="0" l="0" r="0" t="0"/>
            <a:stretch/>
          </p:blipFill>
          <p:spPr>
            <a:xfrm flipH="1" rot="-5400000">
              <a:off x="-284799" y="2720259"/>
              <a:ext cx="1877722" cy="1682634"/>
            </a:xfrm>
            <a:prstGeom prst="rect">
              <a:avLst/>
            </a:prstGeom>
            <a:noFill/>
            <a:ln>
              <a:noFill/>
            </a:ln>
          </p:spPr>
        </p:pic>
        <p:pic>
          <p:nvPicPr>
            <p:cNvPr id="1187" name="Google Shape;1187;p9"/>
            <p:cNvPicPr preferRelativeResize="0"/>
            <p:nvPr/>
          </p:nvPicPr>
          <p:blipFill rotWithShape="1">
            <a:blip r:embed="rId2">
              <a:alphaModFix/>
            </a:blip>
            <a:srcRect b="0" l="0" r="0" t="0"/>
            <a:stretch/>
          </p:blipFill>
          <p:spPr>
            <a:xfrm flipH="1" rot="-6991939">
              <a:off x="-36705" y="490966"/>
              <a:ext cx="1877722" cy="1682634"/>
            </a:xfrm>
            <a:prstGeom prst="rect">
              <a:avLst/>
            </a:prstGeom>
            <a:noFill/>
            <a:ln>
              <a:noFill/>
            </a:ln>
          </p:spPr>
        </p:pic>
        <p:pic>
          <p:nvPicPr>
            <p:cNvPr id="1188" name="Google Shape;1188;p9"/>
            <p:cNvPicPr preferRelativeResize="0"/>
            <p:nvPr/>
          </p:nvPicPr>
          <p:blipFill rotWithShape="1">
            <a:blip r:embed="rId2">
              <a:alphaModFix/>
            </a:blip>
            <a:srcRect b="0" l="0" r="0" t="0"/>
            <a:stretch/>
          </p:blipFill>
          <p:spPr>
            <a:xfrm rot="-536236">
              <a:off x="40306" y="-203376"/>
              <a:ext cx="2387886" cy="2139794"/>
            </a:xfrm>
            <a:prstGeom prst="rect">
              <a:avLst/>
            </a:prstGeom>
            <a:noFill/>
            <a:ln>
              <a:noFill/>
            </a:ln>
          </p:spPr>
        </p:pic>
        <p:pic>
          <p:nvPicPr>
            <p:cNvPr id="1189" name="Google Shape;1189;p9"/>
            <p:cNvPicPr preferRelativeResize="0"/>
            <p:nvPr/>
          </p:nvPicPr>
          <p:blipFill rotWithShape="1">
            <a:blip r:embed="rId2">
              <a:alphaModFix/>
            </a:blip>
            <a:srcRect b="0" l="0" r="0" t="0"/>
            <a:stretch/>
          </p:blipFill>
          <p:spPr>
            <a:xfrm rot="-939755">
              <a:off x="-137908" y="978081"/>
              <a:ext cx="2074931" cy="1859354"/>
            </a:xfrm>
            <a:prstGeom prst="rect">
              <a:avLst/>
            </a:prstGeom>
            <a:noFill/>
            <a:ln>
              <a:noFill/>
            </a:ln>
          </p:spPr>
        </p:pic>
        <p:pic>
          <p:nvPicPr>
            <p:cNvPr id="1190" name="Google Shape;1190;p9"/>
            <p:cNvPicPr preferRelativeResize="0"/>
            <p:nvPr/>
          </p:nvPicPr>
          <p:blipFill rotWithShape="1">
            <a:blip r:embed="rId2">
              <a:alphaModFix/>
            </a:blip>
            <a:srcRect b="0" l="0" r="0" t="0"/>
            <a:stretch/>
          </p:blipFill>
          <p:spPr>
            <a:xfrm rot="895167">
              <a:off x="-344360" y="3826889"/>
              <a:ext cx="1626481" cy="1457496"/>
            </a:xfrm>
            <a:prstGeom prst="rect">
              <a:avLst/>
            </a:prstGeom>
            <a:noFill/>
            <a:ln>
              <a:noFill/>
            </a:ln>
          </p:spPr>
        </p:pic>
        <p:pic>
          <p:nvPicPr>
            <p:cNvPr id="1191" name="Google Shape;1191;p9"/>
            <p:cNvPicPr preferRelativeResize="0"/>
            <p:nvPr/>
          </p:nvPicPr>
          <p:blipFill rotWithShape="1">
            <a:blip r:embed="rId2">
              <a:alphaModFix/>
            </a:blip>
            <a:srcRect b="0" l="0" r="0" t="0"/>
            <a:stretch/>
          </p:blipFill>
          <p:spPr>
            <a:xfrm rot="893876">
              <a:off x="-349483" y="5329809"/>
              <a:ext cx="1213863" cy="1087747"/>
            </a:xfrm>
            <a:prstGeom prst="rect">
              <a:avLst/>
            </a:prstGeom>
            <a:noFill/>
            <a:ln>
              <a:noFill/>
            </a:ln>
          </p:spPr>
        </p:pic>
        <p:pic>
          <p:nvPicPr>
            <p:cNvPr id="1192" name="Google Shape;1192;p9"/>
            <p:cNvPicPr preferRelativeResize="0"/>
            <p:nvPr/>
          </p:nvPicPr>
          <p:blipFill rotWithShape="1">
            <a:blip r:embed="rId2">
              <a:alphaModFix/>
            </a:blip>
            <a:srcRect b="0" l="0" r="0" t="0"/>
            <a:stretch/>
          </p:blipFill>
          <p:spPr>
            <a:xfrm rot="1944395">
              <a:off x="-585666" y="5726760"/>
              <a:ext cx="1213863" cy="1087747"/>
            </a:xfrm>
            <a:prstGeom prst="rect">
              <a:avLst/>
            </a:prstGeom>
            <a:noFill/>
            <a:ln>
              <a:noFill/>
            </a:ln>
          </p:spPr>
        </p:pic>
        <p:pic>
          <p:nvPicPr>
            <p:cNvPr id="1193" name="Google Shape;1193;p9"/>
            <p:cNvPicPr preferRelativeResize="0"/>
            <p:nvPr/>
          </p:nvPicPr>
          <p:blipFill rotWithShape="1">
            <a:blip r:embed="rId2">
              <a:alphaModFix/>
            </a:blip>
            <a:srcRect b="0" l="0" r="0" t="0"/>
            <a:stretch/>
          </p:blipFill>
          <p:spPr>
            <a:xfrm rot="-1592175">
              <a:off x="-161867" y="4748586"/>
              <a:ext cx="1423352" cy="1275471"/>
            </a:xfrm>
            <a:prstGeom prst="rect">
              <a:avLst/>
            </a:prstGeom>
            <a:noFill/>
            <a:ln>
              <a:noFill/>
            </a:ln>
          </p:spPr>
        </p:pic>
        <p:sp>
          <p:nvSpPr>
            <p:cNvPr id="1194" name="Google Shape;1194;p9"/>
            <p:cNvSpPr/>
            <p:nvPr/>
          </p:nvSpPr>
          <p:spPr>
            <a:xfrm>
              <a:off x="487950" y="113129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95" name="Google Shape;1195;p9"/>
            <p:cNvSpPr/>
            <p:nvPr/>
          </p:nvSpPr>
          <p:spPr>
            <a:xfrm>
              <a:off x="835281" y="4764089"/>
              <a:ext cx="957600" cy="96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196" name="Google Shape;1196;p9"/>
            <p:cNvPicPr preferRelativeResize="0"/>
            <p:nvPr/>
          </p:nvPicPr>
          <p:blipFill rotWithShape="1">
            <a:blip r:embed="rId2">
              <a:alphaModFix/>
            </a:blip>
            <a:srcRect b="0" l="0" r="0" t="0"/>
            <a:stretch/>
          </p:blipFill>
          <p:spPr>
            <a:xfrm rot="-1074865">
              <a:off x="-167152" y="3153493"/>
              <a:ext cx="1626481" cy="1457496"/>
            </a:xfrm>
            <a:prstGeom prst="rect">
              <a:avLst/>
            </a:prstGeom>
            <a:noFill/>
            <a:ln>
              <a:noFill/>
            </a:ln>
          </p:spPr>
        </p:pic>
        <p:pic>
          <p:nvPicPr>
            <p:cNvPr id="1197" name="Google Shape;1197;p9"/>
            <p:cNvPicPr preferRelativeResize="0"/>
            <p:nvPr/>
          </p:nvPicPr>
          <p:blipFill rotWithShape="1">
            <a:blip r:embed="rId2">
              <a:alphaModFix/>
            </a:blip>
            <a:srcRect b="0" l="0" r="0" t="0"/>
            <a:stretch/>
          </p:blipFill>
          <p:spPr>
            <a:xfrm rot="-2726317">
              <a:off x="-117533" y="3947392"/>
              <a:ext cx="1626481" cy="1457496"/>
            </a:xfrm>
            <a:prstGeom prst="rect">
              <a:avLst/>
            </a:prstGeom>
            <a:noFill/>
            <a:ln>
              <a:noFill/>
            </a:ln>
          </p:spPr>
        </p:pic>
        <p:pic>
          <p:nvPicPr>
            <p:cNvPr id="1198" name="Google Shape;1198;p9"/>
            <p:cNvPicPr preferRelativeResize="0"/>
            <p:nvPr/>
          </p:nvPicPr>
          <p:blipFill rotWithShape="1">
            <a:blip r:embed="rId3">
              <a:alphaModFix/>
            </a:blip>
            <a:srcRect b="0" l="0" r="0" t="0"/>
            <a:stretch/>
          </p:blipFill>
          <p:spPr>
            <a:xfrm rot="-1275589">
              <a:off x="110380" y="1941386"/>
              <a:ext cx="1626481" cy="1457496"/>
            </a:xfrm>
            <a:prstGeom prst="rect">
              <a:avLst/>
            </a:prstGeom>
            <a:noFill/>
            <a:ln>
              <a:noFill/>
            </a:ln>
          </p:spPr>
        </p:pic>
        <p:pic>
          <p:nvPicPr>
            <p:cNvPr id="1199" name="Google Shape;1199;p9"/>
            <p:cNvPicPr preferRelativeResize="0"/>
            <p:nvPr/>
          </p:nvPicPr>
          <p:blipFill rotWithShape="1">
            <a:blip r:embed="rId2">
              <a:alphaModFix/>
            </a:blip>
            <a:srcRect b="0" l="0" r="0" t="0"/>
            <a:stretch/>
          </p:blipFill>
          <p:spPr>
            <a:xfrm rot="665886">
              <a:off x="1750202" y="-43375"/>
              <a:ext cx="1829900" cy="1639781"/>
            </a:xfrm>
            <a:prstGeom prst="rect">
              <a:avLst/>
            </a:prstGeom>
            <a:noFill/>
            <a:ln>
              <a:noFill/>
            </a:ln>
          </p:spPr>
        </p:pic>
        <p:pic>
          <p:nvPicPr>
            <p:cNvPr id="1200" name="Google Shape;1200;p9"/>
            <p:cNvPicPr preferRelativeResize="0"/>
            <p:nvPr/>
          </p:nvPicPr>
          <p:blipFill rotWithShape="1">
            <a:blip r:embed="rId2">
              <a:alphaModFix/>
            </a:blip>
            <a:srcRect b="0" l="0" r="0" t="0"/>
            <a:stretch/>
          </p:blipFill>
          <p:spPr>
            <a:xfrm rot="2234901">
              <a:off x="1233520" y="-1684"/>
              <a:ext cx="1688104" cy="1429905"/>
            </a:xfrm>
            <a:prstGeom prst="rect">
              <a:avLst/>
            </a:prstGeom>
            <a:noFill/>
            <a:ln>
              <a:noFill/>
            </a:ln>
          </p:spPr>
        </p:pic>
        <p:pic>
          <p:nvPicPr>
            <p:cNvPr id="1201" name="Google Shape;1201;p9"/>
            <p:cNvPicPr preferRelativeResize="0"/>
            <p:nvPr/>
          </p:nvPicPr>
          <p:blipFill rotWithShape="1">
            <a:blip r:embed="rId2">
              <a:alphaModFix/>
            </a:blip>
            <a:srcRect b="0" l="0" r="0" t="0"/>
            <a:stretch/>
          </p:blipFill>
          <p:spPr>
            <a:xfrm rot="-2186756">
              <a:off x="386459" y="-423442"/>
              <a:ext cx="1688104" cy="1429905"/>
            </a:xfrm>
            <a:prstGeom prst="rect">
              <a:avLst/>
            </a:prstGeom>
            <a:noFill/>
            <a:ln>
              <a:noFill/>
            </a:ln>
          </p:spPr>
        </p:pic>
        <p:sp>
          <p:nvSpPr>
            <p:cNvPr id="1202" name="Google Shape;1202;p9"/>
            <p:cNvSpPr/>
            <p:nvPr/>
          </p:nvSpPr>
          <p:spPr>
            <a:xfrm>
              <a:off x="322522" y="310934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3" name="Google Shape;1203;p9"/>
            <p:cNvSpPr/>
            <p:nvPr/>
          </p:nvSpPr>
          <p:spPr>
            <a:xfrm>
              <a:off x="517452" y="3485029"/>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4" name="Google Shape;1204;p9"/>
            <p:cNvSpPr/>
            <p:nvPr/>
          </p:nvSpPr>
          <p:spPr>
            <a:xfrm>
              <a:off x="386318" y="422576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5" name="Google Shape;1205;p9"/>
            <p:cNvSpPr/>
            <p:nvPr/>
          </p:nvSpPr>
          <p:spPr>
            <a:xfrm>
              <a:off x="294170" y="46227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6" name="Google Shape;1206;p9"/>
            <p:cNvSpPr/>
            <p:nvPr/>
          </p:nvSpPr>
          <p:spPr>
            <a:xfrm>
              <a:off x="460745"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7" name="Google Shape;1207;p9"/>
            <p:cNvSpPr/>
            <p:nvPr/>
          </p:nvSpPr>
          <p:spPr>
            <a:xfrm>
              <a:off x="375684" y="30125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8" name="Google Shape;1208;p9"/>
            <p:cNvSpPr/>
            <p:nvPr/>
          </p:nvSpPr>
          <p:spPr>
            <a:xfrm>
              <a:off x="698205" y="35796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9" name="Google Shape;1209;p9"/>
            <p:cNvSpPr/>
            <p:nvPr/>
          </p:nvSpPr>
          <p:spPr>
            <a:xfrm>
              <a:off x="793898" y="730101"/>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10" name="Google Shape;1210;p9"/>
            <p:cNvSpPr/>
            <p:nvPr/>
          </p:nvSpPr>
          <p:spPr>
            <a:xfrm>
              <a:off x="1105786" y="404035"/>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11" name="Google Shape;1211;p9"/>
            <p:cNvSpPr/>
            <p:nvPr/>
          </p:nvSpPr>
          <p:spPr>
            <a:xfrm>
              <a:off x="1141228"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12" name="Google Shape;1212;p9"/>
            <p:cNvSpPr/>
            <p:nvPr/>
          </p:nvSpPr>
          <p:spPr>
            <a:xfrm>
              <a:off x="1740196" y="15594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13" name="Google Shape;1213;p9"/>
            <p:cNvSpPr/>
            <p:nvPr/>
          </p:nvSpPr>
          <p:spPr>
            <a:xfrm>
              <a:off x="2158410" y="0"/>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14" name="Google Shape;1214;p9"/>
            <p:cNvSpPr/>
            <p:nvPr/>
          </p:nvSpPr>
          <p:spPr>
            <a:xfrm>
              <a:off x="2523461" y="29062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15" name="Google Shape;1215;p9"/>
            <p:cNvSpPr/>
            <p:nvPr/>
          </p:nvSpPr>
          <p:spPr>
            <a:xfrm>
              <a:off x="2282456" y="59187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16" name="Google Shape;1216;p9"/>
            <p:cNvSpPr/>
            <p:nvPr/>
          </p:nvSpPr>
          <p:spPr>
            <a:xfrm>
              <a:off x="2424224" y="85060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17" name="Google Shape;1217;p9"/>
            <p:cNvSpPr/>
            <p:nvPr/>
          </p:nvSpPr>
          <p:spPr>
            <a:xfrm>
              <a:off x="2661685" y="652128"/>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18" name="Google Shape;1218;p9"/>
            <p:cNvSpPr/>
            <p:nvPr/>
          </p:nvSpPr>
          <p:spPr>
            <a:xfrm>
              <a:off x="2697127" y="995914"/>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219" name="Google Shape;1219;p9"/>
            <p:cNvPicPr preferRelativeResize="0"/>
            <p:nvPr/>
          </p:nvPicPr>
          <p:blipFill rotWithShape="1">
            <a:blip r:embed="rId2">
              <a:alphaModFix/>
            </a:blip>
            <a:srcRect b="0" l="0" r="0" t="0"/>
            <a:stretch/>
          </p:blipFill>
          <p:spPr>
            <a:xfrm rot="-195914">
              <a:off x="192551" y="5209328"/>
              <a:ext cx="1423352" cy="1275471"/>
            </a:xfrm>
            <a:prstGeom prst="rect">
              <a:avLst/>
            </a:prstGeom>
            <a:noFill/>
            <a:ln>
              <a:noFill/>
            </a:ln>
          </p:spPr>
        </p:pic>
        <p:pic>
          <p:nvPicPr>
            <p:cNvPr id="1220" name="Google Shape;1220;p9"/>
            <p:cNvPicPr preferRelativeResize="0"/>
            <p:nvPr/>
          </p:nvPicPr>
          <p:blipFill rotWithShape="1">
            <a:blip r:embed="rId2">
              <a:alphaModFix/>
            </a:blip>
            <a:srcRect b="0" l="0" r="0" t="0"/>
            <a:stretch/>
          </p:blipFill>
          <p:spPr>
            <a:xfrm rot="-1416720">
              <a:off x="-52007" y="1579495"/>
              <a:ext cx="1454713" cy="1303585"/>
            </a:xfrm>
            <a:prstGeom prst="rect">
              <a:avLst/>
            </a:prstGeom>
            <a:noFill/>
            <a:ln>
              <a:noFill/>
            </a:ln>
          </p:spPr>
        </p:pic>
        <p:pic>
          <p:nvPicPr>
            <p:cNvPr id="1221" name="Google Shape;1221;p9"/>
            <p:cNvPicPr preferRelativeResize="0"/>
            <p:nvPr/>
          </p:nvPicPr>
          <p:blipFill>
            <a:blip r:embed="rId4">
              <a:alphaModFix/>
            </a:blip>
            <a:stretch>
              <a:fillRect/>
            </a:stretch>
          </p:blipFill>
          <p:spPr>
            <a:xfrm rot="1461657">
              <a:off x="-252534" y="5202584"/>
              <a:ext cx="1493700" cy="1493862"/>
            </a:xfrm>
            <a:prstGeom prst="rect">
              <a:avLst/>
            </a:prstGeom>
            <a:noFill/>
            <a:ln>
              <a:noFill/>
            </a:ln>
          </p:spPr>
        </p:pic>
        <p:sp>
          <p:nvSpPr>
            <p:cNvPr id="1222" name="Google Shape;1222;p9"/>
            <p:cNvSpPr/>
            <p:nvPr/>
          </p:nvSpPr>
          <p:spPr>
            <a:xfrm>
              <a:off x="31899" y="327592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23" name="Google Shape;1223;p9"/>
            <p:cNvSpPr/>
            <p:nvPr/>
          </p:nvSpPr>
          <p:spPr>
            <a:xfrm>
              <a:off x="31899" y="4317913"/>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24" name="Google Shape;1224;p9"/>
            <p:cNvSpPr/>
            <p:nvPr/>
          </p:nvSpPr>
          <p:spPr>
            <a:xfrm>
              <a:off x="-110165" y="4690052"/>
              <a:ext cx="216000" cy="2160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225" name="Google Shape;1225;p9"/>
            <p:cNvPicPr preferRelativeResize="0"/>
            <p:nvPr/>
          </p:nvPicPr>
          <p:blipFill>
            <a:blip r:embed="rId4">
              <a:alphaModFix/>
            </a:blip>
            <a:stretch>
              <a:fillRect/>
            </a:stretch>
          </p:blipFill>
          <p:spPr>
            <a:xfrm>
              <a:off x="504528" y="2109809"/>
              <a:ext cx="1493700" cy="1493862"/>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bg>
      <p:bgPr>
        <a:gradFill>
          <a:gsLst>
            <a:gs pos="0">
              <a:srgbClr val="FFFFFF"/>
            </a:gs>
            <a:gs pos="100000">
              <a:srgbClr val="D9D9D9"/>
            </a:gs>
          </a:gsLst>
          <a:path path="circle">
            <a:fillToRect b="50%" l="50%" r="50%" t="50%"/>
          </a:path>
          <a:tileRect/>
        </a:gradFill>
      </p:bgPr>
    </p:bg>
    <p:spTree>
      <p:nvGrpSpPr>
        <p:cNvPr id="1226" name="Shape 1226"/>
        <p:cNvGrpSpPr/>
        <p:nvPr/>
      </p:nvGrpSpPr>
      <p:grpSpPr>
        <a:xfrm>
          <a:off x="0" y="0"/>
          <a:ext cx="0" cy="0"/>
          <a:chOff x="0" y="0"/>
          <a:chExt cx="0" cy="0"/>
        </a:xfrm>
      </p:grpSpPr>
      <p:sp>
        <p:nvSpPr>
          <p:cNvPr id="1227" name="Google Shape;1227;p10"/>
          <p:cNvSpPr/>
          <p:nvPr/>
        </p:nvSpPr>
        <p:spPr>
          <a:xfrm>
            <a:off x="548200" y="829925"/>
            <a:ext cx="10997700" cy="5266200"/>
          </a:xfrm>
          <a:prstGeom prst="frame">
            <a:avLst>
              <a:gd fmla="val 3497" name="adj1"/>
            </a:avLst>
          </a:prstGeom>
          <a:solidFill>
            <a:schemeClr val="accent1"/>
          </a:solidFill>
          <a:ln>
            <a:noFill/>
          </a:ln>
          <a:effectLst>
            <a:outerShdw blurRad="241300" rotWithShape="0" algn="bl" dir="18900000" dist="127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1228" name="Google Shape;1228;p10"/>
          <p:cNvSpPr txBox="1"/>
          <p:nvPr>
            <p:ph type="title"/>
          </p:nvPr>
        </p:nvSpPr>
        <p:spPr>
          <a:xfrm>
            <a:off x="548200" y="1839675"/>
            <a:ext cx="109977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accent1"/>
              </a:buClr>
              <a:buSzPts val="8000"/>
              <a:buNone/>
              <a:defRPr sz="8000">
                <a:solidFill>
                  <a:schemeClr val="accent1"/>
                </a:solidFill>
              </a:defRPr>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grpSp>
        <p:nvGrpSpPr>
          <p:cNvPr id="1229" name="Google Shape;1229;p10"/>
          <p:cNvGrpSpPr/>
          <p:nvPr/>
        </p:nvGrpSpPr>
        <p:grpSpPr>
          <a:xfrm flipH="1">
            <a:off x="-1332108" y="-742984"/>
            <a:ext cx="4668889" cy="4242713"/>
            <a:chOff x="8875392" y="-895384"/>
            <a:chExt cx="4668889" cy="4242713"/>
          </a:xfrm>
        </p:grpSpPr>
        <p:pic>
          <p:nvPicPr>
            <p:cNvPr id="1230" name="Google Shape;1230;p10"/>
            <p:cNvPicPr preferRelativeResize="0"/>
            <p:nvPr/>
          </p:nvPicPr>
          <p:blipFill rotWithShape="1">
            <a:blip r:embed="rId2">
              <a:alphaModFix/>
            </a:blip>
            <a:srcRect b="0" l="0" r="0" t="0"/>
            <a:stretch/>
          </p:blipFill>
          <p:spPr>
            <a:xfrm flipH="1" rot="2302008">
              <a:off x="9398929" y="-510165"/>
              <a:ext cx="1803532" cy="1616152"/>
            </a:xfrm>
            <a:prstGeom prst="rect">
              <a:avLst/>
            </a:prstGeom>
            <a:noFill/>
            <a:ln>
              <a:noFill/>
            </a:ln>
          </p:spPr>
        </p:pic>
        <p:pic>
          <p:nvPicPr>
            <p:cNvPr id="1231" name="Google Shape;1231;p10"/>
            <p:cNvPicPr preferRelativeResize="0"/>
            <p:nvPr/>
          </p:nvPicPr>
          <p:blipFill rotWithShape="1">
            <a:blip r:embed="rId2">
              <a:alphaModFix/>
            </a:blip>
            <a:srcRect b="0" l="0" r="0" t="0"/>
            <a:stretch/>
          </p:blipFill>
          <p:spPr>
            <a:xfrm flipH="1">
              <a:off x="8875392" y="25103"/>
              <a:ext cx="2522650" cy="2260557"/>
            </a:xfrm>
            <a:prstGeom prst="rect">
              <a:avLst/>
            </a:prstGeom>
            <a:noFill/>
            <a:ln>
              <a:noFill/>
            </a:ln>
          </p:spPr>
        </p:pic>
        <p:pic>
          <p:nvPicPr>
            <p:cNvPr id="1232" name="Google Shape;1232;p10"/>
            <p:cNvPicPr preferRelativeResize="0"/>
            <p:nvPr/>
          </p:nvPicPr>
          <p:blipFill rotWithShape="1">
            <a:blip r:embed="rId2">
              <a:alphaModFix/>
            </a:blip>
            <a:srcRect b="0" l="0" r="0" t="0"/>
            <a:stretch/>
          </p:blipFill>
          <p:spPr>
            <a:xfrm rot="4460245">
              <a:off x="9719465" y="282442"/>
              <a:ext cx="2522650" cy="2260557"/>
            </a:xfrm>
            <a:prstGeom prst="rect">
              <a:avLst/>
            </a:prstGeom>
            <a:noFill/>
            <a:ln>
              <a:noFill/>
            </a:ln>
          </p:spPr>
        </p:pic>
        <p:pic>
          <p:nvPicPr>
            <p:cNvPr id="1233" name="Google Shape;1233;p10"/>
            <p:cNvPicPr preferRelativeResize="0"/>
            <p:nvPr/>
          </p:nvPicPr>
          <p:blipFill rotWithShape="1">
            <a:blip r:embed="rId2">
              <a:alphaModFix/>
            </a:blip>
            <a:srcRect b="0" l="0" r="0" t="0"/>
            <a:stretch/>
          </p:blipFill>
          <p:spPr>
            <a:xfrm rot="1992518">
              <a:off x="10743003" y="707236"/>
              <a:ext cx="2407146" cy="2157053"/>
            </a:xfrm>
            <a:prstGeom prst="rect">
              <a:avLst/>
            </a:prstGeom>
            <a:noFill/>
            <a:ln>
              <a:noFill/>
            </a:ln>
          </p:spPr>
        </p:pic>
        <p:sp>
          <p:nvSpPr>
            <p:cNvPr id="1234" name="Google Shape;1234;p10"/>
            <p:cNvSpPr/>
            <p:nvPr/>
          </p:nvSpPr>
          <p:spPr>
            <a:xfrm rot="5400000">
              <a:off x="10940074" y="-153638"/>
              <a:ext cx="1164300" cy="11757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35" name="Google Shape;1235;p10"/>
            <p:cNvSpPr/>
            <p:nvPr/>
          </p:nvSpPr>
          <p:spPr>
            <a:xfrm rot="5400000">
              <a:off x="9929941" y="-59646"/>
              <a:ext cx="868500" cy="877200"/>
            </a:xfrm>
            <a:prstGeom prst="ellipse">
              <a:avLst/>
            </a:prstGeom>
            <a:gradFill>
              <a:gsLst>
                <a:gs pos="0">
                  <a:srgbClr val="ED6865"/>
                </a:gs>
                <a:gs pos="26000">
                  <a:srgbClr val="E2211A"/>
                </a:gs>
                <a:gs pos="67000">
                  <a:srgbClr val="91201E"/>
                </a:gs>
                <a:gs pos="100000">
                  <a:srgbClr val="9120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36" name="Google Shape;1236;p10"/>
            <p:cNvSpPr/>
            <p:nvPr/>
          </p:nvSpPr>
          <p:spPr>
            <a:xfrm rot="5400000">
              <a:off x="10505866" y="937680"/>
              <a:ext cx="726300" cy="733500"/>
            </a:xfrm>
            <a:prstGeom prst="ellipse">
              <a:avLst/>
            </a:prstGeom>
            <a:gradFill>
              <a:gsLst>
                <a:gs pos="0">
                  <a:srgbClr val="FEE599"/>
                </a:gs>
                <a:gs pos="12000">
                  <a:srgbClr val="FEE599"/>
                </a:gs>
                <a:gs pos="19000">
                  <a:srgbClr val="FFD966"/>
                </a:gs>
                <a:gs pos="72000">
                  <a:srgbClr val="7F6000"/>
                </a:gs>
                <a:gs pos="100000">
                  <a:srgbClr val="7F6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1237" name="Google Shape;1237;p10"/>
          <p:cNvSpPr txBox="1"/>
          <p:nvPr/>
        </p:nvSpPr>
        <p:spPr>
          <a:xfrm rot="5400000">
            <a:off x="-1083300" y="6480250"/>
            <a:ext cx="23877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accent1"/>
                </a:solidFill>
                <a:latin typeface="Questrial"/>
                <a:ea typeface="Questrial"/>
                <a:cs typeface="Questrial"/>
                <a:sym typeface="Questrial"/>
              </a:rPr>
              <a:t>slidesmania.com</a:t>
            </a:r>
            <a:endParaRPr sz="1000">
              <a:solidFill>
                <a:schemeClr val="accent1"/>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FF0000"/>
            </a:gs>
            <a:gs pos="20000">
              <a:srgbClr val="FF0000"/>
            </a:gs>
            <a:gs pos="72000">
              <a:srgbClr val="AC0000"/>
            </a:gs>
            <a:gs pos="100000">
              <a:srgbClr val="AC0000"/>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a:spcBef>
                <a:spcPts val="0"/>
              </a:spcBef>
              <a:spcAft>
                <a:spcPts val="0"/>
              </a:spcAft>
              <a:buClr>
                <a:schemeClr val="lt1"/>
              </a:buClr>
              <a:buSzPts val="4000"/>
              <a:buFont typeface="Mountains of Christmas"/>
              <a:buNone/>
              <a:defRPr b="1" sz="4000">
                <a:solidFill>
                  <a:schemeClr val="lt1"/>
                </a:solidFill>
                <a:latin typeface="Mountains of Christmas"/>
                <a:ea typeface="Mountains of Christmas"/>
                <a:cs typeface="Mountains of Christmas"/>
                <a:sym typeface="Mountains of Christmas"/>
              </a:defRPr>
            </a:lvl1pPr>
            <a:lvl2pPr lvl="1">
              <a:spcBef>
                <a:spcPts val="0"/>
              </a:spcBef>
              <a:spcAft>
                <a:spcPts val="0"/>
              </a:spcAft>
              <a:buClr>
                <a:schemeClr val="lt1"/>
              </a:buClr>
              <a:buSzPts val="4000"/>
              <a:buFont typeface="Titan One"/>
              <a:buNone/>
              <a:defRPr b="1" sz="4000">
                <a:solidFill>
                  <a:schemeClr val="lt1"/>
                </a:solidFill>
                <a:latin typeface="Titan One"/>
                <a:ea typeface="Titan One"/>
                <a:cs typeface="Titan One"/>
                <a:sym typeface="Titan One"/>
              </a:defRPr>
            </a:lvl2pPr>
            <a:lvl3pPr lvl="2">
              <a:spcBef>
                <a:spcPts val="0"/>
              </a:spcBef>
              <a:spcAft>
                <a:spcPts val="0"/>
              </a:spcAft>
              <a:buClr>
                <a:schemeClr val="lt1"/>
              </a:buClr>
              <a:buSzPts val="4000"/>
              <a:buFont typeface="Titan One"/>
              <a:buNone/>
              <a:defRPr b="1" sz="4000">
                <a:solidFill>
                  <a:schemeClr val="lt1"/>
                </a:solidFill>
                <a:latin typeface="Titan One"/>
                <a:ea typeface="Titan One"/>
                <a:cs typeface="Titan One"/>
                <a:sym typeface="Titan One"/>
              </a:defRPr>
            </a:lvl3pPr>
            <a:lvl4pPr lvl="3">
              <a:spcBef>
                <a:spcPts val="0"/>
              </a:spcBef>
              <a:spcAft>
                <a:spcPts val="0"/>
              </a:spcAft>
              <a:buClr>
                <a:schemeClr val="lt1"/>
              </a:buClr>
              <a:buSzPts val="4000"/>
              <a:buFont typeface="Titan One"/>
              <a:buNone/>
              <a:defRPr b="1" sz="4000">
                <a:solidFill>
                  <a:schemeClr val="lt1"/>
                </a:solidFill>
                <a:latin typeface="Titan One"/>
                <a:ea typeface="Titan One"/>
                <a:cs typeface="Titan One"/>
                <a:sym typeface="Titan One"/>
              </a:defRPr>
            </a:lvl4pPr>
            <a:lvl5pPr lvl="4">
              <a:spcBef>
                <a:spcPts val="0"/>
              </a:spcBef>
              <a:spcAft>
                <a:spcPts val="0"/>
              </a:spcAft>
              <a:buClr>
                <a:schemeClr val="lt1"/>
              </a:buClr>
              <a:buSzPts val="4000"/>
              <a:buFont typeface="Titan One"/>
              <a:buNone/>
              <a:defRPr b="1" sz="4000">
                <a:solidFill>
                  <a:schemeClr val="lt1"/>
                </a:solidFill>
                <a:latin typeface="Titan One"/>
                <a:ea typeface="Titan One"/>
                <a:cs typeface="Titan One"/>
                <a:sym typeface="Titan One"/>
              </a:defRPr>
            </a:lvl5pPr>
            <a:lvl6pPr lvl="5">
              <a:spcBef>
                <a:spcPts val="0"/>
              </a:spcBef>
              <a:spcAft>
                <a:spcPts val="0"/>
              </a:spcAft>
              <a:buClr>
                <a:schemeClr val="lt1"/>
              </a:buClr>
              <a:buSzPts val="4000"/>
              <a:buFont typeface="Titan One"/>
              <a:buNone/>
              <a:defRPr b="1" sz="4000">
                <a:solidFill>
                  <a:schemeClr val="lt1"/>
                </a:solidFill>
                <a:latin typeface="Titan One"/>
                <a:ea typeface="Titan One"/>
                <a:cs typeface="Titan One"/>
                <a:sym typeface="Titan One"/>
              </a:defRPr>
            </a:lvl6pPr>
            <a:lvl7pPr lvl="6">
              <a:spcBef>
                <a:spcPts val="0"/>
              </a:spcBef>
              <a:spcAft>
                <a:spcPts val="0"/>
              </a:spcAft>
              <a:buClr>
                <a:schemeClr val="lt1"/>
              </a:buClr>
              <a:buSzPts val="4000"/>
              <a:buFont typeface="Titan One"/>
              <a:buNone/>
              <a:defRPr b="1" sz="4000">
                <a:solidFill>
                  <a:schemeClr val="lt1"/>
                </a:solidFill>
                <a:latin typeface="Titan One"/>
                <a:ea typeface="Titan One"/>
                <a:cs typeface="Titan One"/>
                <a:sym typeface="Titan One"/>
              </a:defRPr>
            </a:lvl7pPr>
            <a:lvl8pPr lvl="7">
              <a:spcBef>
                <a:spcPts val="0"/>
              </a:spcBef>
              <a:spcAft>
                <a:spcPts val="0"/>
              </a:spcAft>
              <a:buClr>
                <a:schemeClr val="lt1"/>
              </a:buClr>
              <a:buSzPts val="4000"/>
              <a:buFont typeface="Titan One"/>
              <a:buNone/>
              <a:defRPr b="1" sz="4000">
                <a:solidFill>
                  <a:schemeClr val="lt1"/>
                </a:solidFill>
                <a:latin typeface="Titan One"/>
                <a:ea typeface="Titan One"/>
                <a:cs typeface="Titan One"/>
                <a:sym typeface="Titan One"/>
              </a:defRPr>
            </a:lvl8pPr>
            <a:lvl9pPr lvl="8">
              <a:spcBef>
                <a:spcPts val="0"/>
              </a:spcBef>
              <a:spcAft>
                <a:spcPts val="0"/>
              </a:spcAft>
              <a:buClr>
                <a:schemeClr val="lt1"/>
              </a:buClr>
              <a:buSzPts val="4000"/>
              <a:buFont typeface="Titan One"/>
              <a:buNone/>
              <a:defRPr b="1" sz="4000">
                <a:solidFill>
                  <a:schemeClr val="lt1"/>
                </a:solidFill>
                <a:latin typeface="Titan One"/>
                <a:ea typeface="Titan One"/>
                <a:cs typeface="Titan One"/>
                <a:sym typeface="Titan On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lt1"/>
              </a:buClr>
              <a:buSzPts val="1900"/>
              <a:buFont typeface="Happy Monkey"/>
              <a:buChar char="●"/>
              <a:defRPr sz="1900">
                <a:solidFill>
                  <a:schemeClr val="lt1"/>
                </a:solidFill>
                <a:latin typeface="Happy Monkey"/>
                <a:ea typeface="Happy Monkey"/>
                <a:cs typeface="Happy Monkey"/>
                <a:sym typeface="Happy Monkey"/>
              </a:defRPr>
            </a:lvl1pPr>
            <a:lvl2pPr indent="-349250" lvl="1" marL="914400">
              <a:lnSpc>
                <a:spcPct val="115000"/>
              </a:lnSpc>
              <a:spcBef>
                <a:spcPts val="2100"/>
              </a:spcBef>
              <a:spcAft>
                <a:spcPts val="0"/>
              </a:spcAft>
              <a:buClr>
                <a:schemeClr val="lt1"/>
              </a:buClr>
              <a:buSzPts val="1900"/>
              <a:buFont typeface="Happy Monkey"/>
              <a:buChar char="○"/>
              <a:defRPr sz="1900">
                <a:solidFill>
                  <a:schemeClr val="lt1"/>
                </a:solidFill>
                <a:latin typeface="Happy Monkey"/>
                <a:ea typeface="Happy Monkey"/>
                <a:cs typeface="Happy Monkey"/>
                <a:sym typeface="Happy Monkey"/>
              </a:defRPr>
            </a:lvl2pPr>
            <a:lvl3pPr indent="-349250" lvl="2" marL="1371600">
              <a:lnSpc>
                <a:spcPct val="115000"/>
              </a:lnSpc>
              <a:spcBef>
                <a:spcPts val="2100"/>
              </a:spcBef>
              <a:spcAft>
                <a:spcPts val="0"/>
              </a:spcAft>
              <a:buClr>
                <a:schemeClr val="lt1"/>
              </a:buClr>
              <a:buSzPts val="1900"/>
              <a:buFont typeface="Happy Monkey"/>
              <a:buChar char="■"/>
              <a:defRPr sz="1900">
                <a:solidFill>
                  <a:schemeClr val="lt1"/>
                </a:solidFill>
                <a:latin typeface="Happy Monkey"/>
                <a:ea typeface="Happy Monkey"/>
                <a:cs typeface="Happy Monkey"/>
                <a:sym typeface="Happy Monkey"/>
              </a:defRPr>
            </a:lvl3pPr>
            <a:lvl4pPr indent="-349250" lvl="3" marL="1828800">
              <a:lnSpc>
                <a:spcPct val="115000"/>
              </a:lnSpc>
              <a:spcBef>
                <a:spcPts val="2100"/>
              </a:spcBef>
              <a:spcAft>
                <a:spcPts val="0"/>
              </a:spcAft>
              <a:buClr>
                <a:schemeClr val="lt1"/>
              </a:buClr>
              <a:buSzPts val="1900"/>
              <a:buFont typeface="Happy Monkey"/>
              <a:buChar char="●"/>
              <a:defRPr sz="1900">
                <a:solidFill>
                  <a:schemeClr val="lt1"/>
                </a:solidFill>
                <a:latin typeface="Happy Monkey"/>
                <a:ea typeface="Happy Monkey"/>
                <a:cs typeface="Happy Monkey"/>
                <a:sym typeface="Happy Monkey"/>
              </a:defRPr>
            </a:lvl4pPr>
            <a:lvl5pPr indent="-349250" lvl="4" marL="2286000">
              <a:lnSpc>
                <a:spcPct val="115000"/>
              </a:lnSpc>
              <a:spcBef>
                <a:spcPts val="2100"/>
              </a:spcBef>
              <a:spcAft>
                <a:spcPts val="0"/>
              </a:spcAft>
              <a:buClr>
                <a:schemeClr val="lt1"/>
              </a:buClr>
              <a:buSzPts val="1900"/>
              <a:buFont typeface="Happy Monkey"/>
              <a:buChar char="○"/>
              <a:defRPr sz="1900">
                <a:solidFill>
                  <a:schemeClr val="lt1"/>
                </a:solidFill>
                <a:latin typeface="Happy Monkey"/>
                <a:ea typeface="Happy Monkey"/>
                <a:cs typeface="Happy Monkey"/>
                <a:sym typeface="Happy Monkey"/>
              </a:defRPr>
            </a:lvl5pPr>
            <a:lvl6pPr indent="-349250" lvl="5" marL="2743200">
              <a:lnSpc>
                <a:spcPct val="115000"/>
              </a:lnSpc>
              <a:spcBef>
                <a:spcPts val="2100"/>
              </a:spcBef>
              <a:spcAft>
                <a:spcPts val="0"/>
              </a:spcAft>
              <a:buClr>
                <a:schemeClr val="lt1"/>
              </a:buClr>
              <a:buSzPts val="1900"/>
              <a:buFont typeface="Happy Monkey"/>
              <a:buChar char="■"/>
              <a:defRPr sz="1900">
                <a:solidFill>
                  <a:schemeClr val="lt1"/>
                </a:solidFill>
                <a:latin typeface="Happy Monkey"/>
                <a:ea typeface="Happy Monkey"/>
                <a:cs typeface="Happy Monkey"/>
                <a:sym typeface="Happy Monkey"/>
              </a:defRPr>
            </a:lvl6pPr>
            <a:lvl7pPr indent="-349250" lvl="6" marL="3200400">
              <a:lnSpc>
                <a:spcPct val="115000"/>
              </a:lnSpc>
              <a:spcBef>
                <a:spcPts val="2100"/>
              </a:spcBef>
              <a:spcAft>
                <a:spcPts val="0"/>
              </a:spcAft>
              <a:buClr>
                <a:schemeClr val="lt1"/>
              </a:buClr>
              <a:buSzPts val="1900"/>
              <a:buFont typeface="Happy Monkey"/>
              <a:buChar char="●"/>
              <a:defRPr sz="1900">
                <a:solidFill>
                  <a:schemeClr val="lt1"/>
                </a:solidFill>
                <a:latin typeface="Happy Monkey"/>
                <a:ea typeface="Happy Monkey"/>
                <a:cs typeface="Happy Monkey"/>
                <a:sym typeface="Happy Monkey"/>
              </a:defRPr>
            </a:lvl7pPr>
            <a:lvl8pPr indent="-349250" lvl="7" marL="3657600">
              <a:lnSpc>
                <a:spcPct val="115000"/>
              </a:lnSpc>
              <a:spcBef>
                <a:spcPts val="2100"/>
              </a:spcBef>
              <a:spcAft>
                <a:spcPts val="0"/>
              </a:spcAft>
              <a:buClr>
                <a:schemeClr val="lt1"/>
              </a:buClr>
              <a:buSzPts val="1900"/>
              <a:buFont typeface="Happy Monkey"/>
              <a:buChar char="○"/>
              <a:defRPr sz="1900">
                <a:solidFill>
                  <a:schemeClr val="lt1"/>
                </a:solidFill>
                <a:latin typeface="Happy Monkey"/>
                <a:ea typeface="Happy Monkey"/>
                <a:cs typeface="Happy Monkey"/>
                <a:sym typeface="Happy Monkey"/>
              </a:defRPr>
            </a:lvl8pPr>
            <a:lvl9pPr indent="-349250" lvl="8" marL="4114800">
              <a:lnSpc>
                <a:spcPct val="115000"/>
              </a:lnSpc>
              <a:spcBef>
                <a:spcPts val="2100"/>
              </a:spcBef>
              <a:spcAft>
                <a:spcPts val="2100"/>
              </a:spcAft>
              <a:buClr>
                <a:schemeClr val="lt1"/>
              </a:buClr>
              <a:buSzPts val="1900"/>
              <a:buFont typeface="Happy Monkey"/>
              <a:buChar char="■"/>
              <a:defRPr sz="1900">
                <a:solidFill>
                  <a:schemeClr val="lt1"/>
                </a:solidFill>
                <a:latin typeface="Happy Monkey"/>
                <a:ea typeface="Happy Monkey"/>
                <a:cs typeface="Happy Monkey"/>
                <a:sym typeface="Happy Monkey"/>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1083300" y="6480250"/>
            <a:ext cx="23877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Questrial"/>
                <a:ea typeface="Questrial"/>
                <a:cs typeface="Questrial"/>
                <a:sym typeface="Questrial"/>
              </a:rPr>
              <a:t>slidesmania.com</a:t>
            </a:r>
            <a:endParaRPr sz="1000">
              <a:solidFill>
                <a:srgbClr val="FFFFFF"/>
              </a:solidFill>
              <a:latin typeface="Questrial"/>
              <a:ea typeface="Questrial"/>
              <a:cs typeface="Questrial"/>
              <a:sym typeface="Quest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8" name="Shape 3018"/>
        <p:cNvGrpSpPr/>
        <p:nvPr/>
      </p:nvGrpSpPr>
      <p:grpSpPr>
        <a:xfrm>
          <a:off x="0" y="0"/>
          <a:ext cx="0" cy="0"/>
          <a:chOff x="0" y="0"/>
          <a:chExt cx="0" cy="0"/>
        </a:xfrm>
      </p:grpSpPr>
      <p:sp>
        <p:nvSpPr>
          <p:cNvPr id="3019" name="Google Shape;3019;p19"/>
          <p:cNvSpPr txBox="1"/>
          <p:nvPr>
            <p:ph type="title"/>
          </p:nvPr>
        </p:nvSpPr>
        <p:spPr>
          <a:xfrm>
            <a:off x="4875200" y="1441200"/>
            <a:ext cx="6390600" cy="3498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a:t>
            </a:r>
            <a:r>
              <a:rPr lang="en"/>
              <a:t>appy Holidays!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2" name="Shape 3092"/>
        <p:cNvGrpSpPr/>
        <p:nvPr/>
      </p:nvGrpSpPr>
      <p:grpSpPr>
        <a:xfrm>
          <a:off x="0" y="0"/>
          <a:ext cx="0" cy="0"/>
          <a:chOff x="0" y="0"/>
          <a:chExt cx="0" cy="0"/>
        </a:xfrm>
      </p:grpSpPr>
      <p:pic>
        <p:nvPicPr>
          <p:cNvPr id="3093" name="Google Shape;3093;p28"/>
          <p:cNvPicPr preferRelativeResize="0"/>
          <p:nvPr/>
        </p:nvPicPr>
        <p:blipFill rotWithShape="1">
          <a:blip r:embed="rId3">
            <a:alphaModFix/>
          </a:blip>
          <a:srcRect b="36615" l="0" r="0" t="2408"/>
          <a:stretch/>
        </p:blipFill>
        <p:spPr>
          <a:xfrm>
            <a:off x="440351" y="633000"/>
            <a:ext cx="11349146" cy="4612325"/>
          </a:xfrm>
          <a:prstGeom prst="rect">
            <a:avLst/>
          </a:prstGeom>
          <a:noFill/>
          <a:ln>
            <a:noFill/>
          </a:ln>
        </p:spPr>
      </p:pic>
      <p:sp>
        <p:nvSpPr>
          <p:cNvPr id="3094" name="Google Shape;3094;p28"/>
          <p:cNvSpPr txBox="1"/>
          <p:nvPr>
            <p:ph idx="4294967295" type="body"/>
          </p:nvPr>
        </p:nvSpPr>
        <p:spPr>
          <a:xfrm>
            <a:off x="440350" y="5341800"/>
            <a:ext cx="11349300" cy="974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ctr">
              <a:spcBef>
                <a:spcPts val="2100"/>
              </a:spcBef>
              <a:spcAft>
                <a:spcPts val="0"/>
              </a:spcAft>
              <a:buNone/>
            </a:pPr>
            <a:r>
              <a:t/>
            </a:r>
            <a:endParaRPr/>
          </a:p>
          <a:p>
            <a:pPr indent="0" lvl="0" marL="0" rtl="0" algn="ctr">
              <a:spcBef>
                <a:spcPts val="2100"/>
              </a:spcBef>
              <a:spcAft>
                <a:spcPts val="0"/>
              </a:spcAft>
              <a:buNone/>
            </a:pPr>
            <a:r>
              <a:t/>
            </a:r>
            <a:endParaRPr/>
          </a:p>
          <a:p>
            <a:pPr indent="0" lvl="0" marL="0" rtl="0" algn="ctr">
              <a:spcBef>
                <a:spcPts val="2100"/>
              </a:spcBef>
              <a:spcAft>
                <a:spcPts val="2100"/>
              </a:spcAft>
              <a:buNone/>
            </a:pPr>
            <a:r>
              <a:t/>
            </a:r>
            <a:endParaRPr/>
          </a:p>
        </p:txBody>
      </p:sp>
      <p:sp>
        <p:nvSpPr>
          <p:cNvPr id="3095" name="Google Shape;3095;p28"/>
          <p:cNvSpPr/>
          <p:nvPr/>
        </p:nvSpPr>
        <p:spPr>
          <a:xfrm>
            <a:off x="426575" y="633125"/>
            <a:ext cx="4252200" cy="4612200"/>
          </a:xfrm>
          <a:prstGeom prst="rect">
            <a:avLst/>
          </a:prstGeom>
          <a:solidFill>
            <a:srgbClr val="FFFFFF">
              <a:alpha val="363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5500">
              <a:solidFill>
                <a:schemeClr val="accent1"/>
              </a:solidFill>
              <a:latin typeface="Mountains of Christmas"/>
              <a:ea typeface="Mountains of Christmas"/>
              <a:cs typeface="Mountains of Christmas"/>
              <a:sym typeface="Mountains of Christmas"/>
            </a:endParaRPr>
          </a:p>
        </p:txBody>
      </p:sp>
      <p:sp>
        <p:nvSpPr>
          <p:cNvPr id="3096" name="Google Shape;3096;p28"/>
          <p:cNvSpPr txBox="1"/>
          <p:nvPr/>
        </p:nvSpPr>
        <p:spPr>
          <a:xfrm>
            <a:off x="501750" y="1577025"/>
            <a:ext cx="3948300" cy="2724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 sz="5500">
                <a:solidFill>
                  <a:schemeClr val="accent1"/>
                </a:solidFill>
                <a:latin typeface="Mountains of Christmas"/>
                <a:ea typeface="Mountains of Christmas"/>
                <a:cs typeface="Mountains of Christmas"/>
                <a:sym typeface="Mountains of Christmas"/>
              </a:rPr>
              <a:t>DOGS CAN SMELL YOUR FEELINGS.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0" name="Shape 3100"/>
        <p:cNvGrpSpPr/>
        <p:nvPr/>
      </p:nvGrpSpPr>
      <p:grpSpPr>
        <a:xfrm>
          <a:off x="0" y="0"/>
          <a:ext cx="0" cy="0"/>
          <a:chOff x="0" y="0"/>
          <a:chExt cx="0" cy="0"/>
        </a:xfrm>
      </p:grpSpPr>
      <p:sp>
        <p:nvSpPr>
          <p:cNvPr id="3101" name="Google Shape;3101;p29"/>
          <p:cNvSpPr txBox="1"/>
          <p:nvPr>
            <p:ph idx="4294967295" type="title"/>
          </p:nvPr>
        </p:nvSpPr>
        <p:spPr>
          <a:xfrm>
            <a:off x="853225" y="1129450"/>
            <a:ext cx="5545500" cy="2302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sz="6000"/>
              <a:t>CATS LOVE TO SLEEP.</a:t>
            </a:r>
            <a:endParaRPr sz="6000"/>
          </a:p>
          <a:p>
            <a:pPr indent="0" lvl="0" marL="0" rtl="0" algn="r">
              <a:spcBef>
                <a:spcPts val="0"/>
              </a:spcBef>
              <a:spcAft>
                <a:spcPts val="0"/>
              </a:spcAft>
              <a:buNone/>
            </a:pPr>
            <a:r>
              <a:t/>
            </a:r>
            <a:endParaRPr sz="6000"/>
          </a:p>
          <a:p>
            <a:pPr indent="0" lvl="0" marL="0" rtl="0" algn="r">
              <a:spcBef>
                <a:spcPts val="0"/>
              </a:spcBef>
              <a:spcAft>
                <a:spcPts val="0"/>
              </a:spcAft>
              <a:buNone/>
            </a:pPr>
            <a:r>
              <a:t/>
            </a:r>
            <a:endParaRPr sz="6000"/>
          </a:p>
        </p:txBody>
      </p:sp>
      <p:sp>
        <p:nvSpPr>
          <p:cNvPr id="3102" name="Google Shape;3102;p29"/>
          <p:cNvSpPr txBox="1"/>
          <p:nvPr>
            <p:ph idx="4294967295" type="body"/>
          </p:nvPr>
        </p:nvSpPr>
        <p:spPr>
          <a:xfrm>
            <a:off x="853225" y="3359250"/>
            <a:ext cx="5545500" cy="238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Clr>
                <a:schemeClr val="dk1"/>
              </a:buClr>
              <a:buSzPts val="1100"/>
              <a:buFont typeface="Arial"/>
              <a:buNone/>
            </a:pPr>
            <a:r>
              <a:rPr lang="en" sz="1800"/>
              <a:t>A fifteen-year-old cat has probably spent ten years of its life sleeping.</a:t>
            </a:r>
            <a:endParaRPr sz="1800"/>
          </a:p>
          <a:p>
            <a:pPr indent="0" lvl="0" marL="0" rtl="0" algn="r">
              <a:spcBef>
                <a:spcPts val="2100"/>
              </a:spcBef>
              <a:spcAft>
                <a:spcPts val="0"/>
              </a:spcAft>
              <a:buNone/>
            </a:pPr>
            <a:r>
              <a:rPr lang="en" sz="1800"/>
              <a:t>Also, cats use their whiskers as feelers </a:t>
            </a:r>
            <a:r>
              <a:rPr lang="en" sz="1800"/>
              <a:t>to determine if a space is too small to squeeze through.</a:t>
            </a:r>
            <a:endParaRPr sz="1800"/>
          </a:p>
          <a:p>
            <a:pPr indent="0" lvl="0" marL="0" rtl="0" algn="r">
              <a:spcBef>
                <a:spcPts val="2100"/>
              </a:spcBef>
              <a:spcAft>
                <a:spcPts val="0"/>
              </a:spcAft>
              <a:buNone/>
            </a:pPr>
            <a:r>
              <a:t/>
            </a:r>
            <a:endParaRPr sz="1800"/>
          </a:p>
          <a:p>
            <a:pPr indent="0" lvl="0" marL="0" rtl="0" algn="r">
              <a:spcBef>
                <a:spcPts val="2100"/>
              </a:spcBef>
              <a:spcAft>
                <a:spcPts val="2100"/>
              </a:spcAft>
              <a:buNone/>
            </a:pPr>
            <a:r>
              <a:t/>
            </a:r>
            <a:endParaRPr sz="1800"/>
          </a:p>
        </p:txBody>
      </p:sp>
      <p:pic>
        <p:nvPicPr>
          <p:cNvPr id="3103" name="Google Shape;3103;p29"/>
          <p:cNvPicPr preferRelativeResize="0"/>
          <p:nvPr/>
        </p:nvPicPr>
        <p:blipFill rotWithShape="1">
          <a:blip r:embed="rId3">
            <a:alphaModFix/>
          </a:blip>
          <a:srcRect b="0" l="4229" r="4229" t="0"/>
          <a:stretch/>
        </p:blipFill>
        <p:spPr>
          <a:xfrm flipH="1">
            <a:off x="6508851" y="-12045"/>
            <a:ext cx="5170499" cy="6870046"/>
          </a:xfrm>
          <a:prstGeom prst="rect">
            <a:avLst/>
          </a:prstGeom>
          <a:noFill/>
          <a:ln>
            <a:noFill/>
          </a:ln>
        </p:spPr>
      </p:pic>
      <p:sp>
        <p:nvSpPr>
          <p:cNvPr id="3104" name="Google Shape;3104;p29"/>
          <p:cNvSpPr/>
          <p:nvPr/>
        </p:nvSpPr>
        <p:spPr>
          <a:xfrm>
            <a:off x="389425" y="499174"/>
            <a:ext cx="9846600" cy="5924100"/>
          </a:xfrm>
          <a:prstGeom prst="frame">
            <a:avLst>
              <a:gd fmla="val 3497" name="adj1"/>
            </a:avLst>
          </a:prstGeom>
          <a:solidFill>
            <a:srgbClr val="FFFFFF"/>
          </a:solidFill>
          <a:ln>
            <a:noFill/>
          </a:ln>
          <a:effectLst>
            <a:outerShdw blurRad="241300" rotWithShape="0" algn="bl" dir="18900000" dist="127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8" name="Shape 3108"/>
        <p:cNvGrpSpPr/>
        <p:nvPr/>
      </p:nvGrpSpPr>
      <p:grpSpPr>
        <a:xfrm>
          <a:off x="0" y="0"/>
          <a:ext cx="0" cy="0"/>
          <a:chOff x="0" y="0"/>
          <a:chExt cx="0" cy="0"/>
        </a:xfrm>
      </p:grpSpPr>
      <p:sp>
        <p:nvSpPr>
          <p:cNvPr id="3109" name="Google Shape;3109;p30"/>
          <p:cNvSpPr txBox="1"/>
          <p:nvPr>
            <p:ph idx="2" type="title"/>
          </p:nvPr>
        </p:nvSpPr>
        <p:spPr>
          <a:xfrm>
            <a:off x="1033500" y="1355375"/>
            <a:ext cx="10125000" cy="820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SOME FACTS ABOUT MY CATS</a:t>
            </a:r>
            <a:endParaRPr sz="5000"/>
          </a:p>
        </p:txBody>
      </p:sp>
      <p:sp>
        <p:nvSpPr>
          <p:cNvPr id="3110" name="Google Shape;3110;p30"/>
          <p:cNvSpPr txBox="1"/>
          <p:nvPr>
            <p:ph idx="5" type="body"/>
          </p:nvPr>
        </p:nvSpPr>
        <p:spPr>
          <a:xfrm>
            <a:off x="4663662" y="4197625"/>
            <a:ext cx="27861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Traveled by plane. Twice!</a:t>
            </a:r>
            <a:endParaRPr/>
          </a:p>
        </p:txBody>
      </p:sp>
      <p:sp>
        <p:nvSpPr>
          <p:cNvPr id="3111" name="Google Shape;3111;p30"/>
          <p:cNvSpPr txBox="1"/>
          <p:nvPr>
            <p:ph idx="6" type="body"/>
          </p:nvPr>
        </p:nvSpPr>
        <p:spPr>
          <a:xfrm>
            <a:off x="1224038" y="4197625"/>
            <a:ext cx="27861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adorable.</a:t>
            </a:r>
            <a:endParaRPr/>
          </a:p>
        </p:txBody>
      </p:sp>
      <p:sp>
        <p:nvSpPr>
          <p:cNvPr id="3112" name="Google Shape;3112;p30"/>
          <p:cNvSpPr txBox="1"/>
          <p:nvPr>
            <p:ph type="title"/>
          </p:nvPr>
        </p:nvSpPr>
        <p:spPr>
          <a:xfrm>
            <a:off x="1224038" y="2967200"/>
            <a:ext cx="27861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sz="8000"/>
              <a:t>100%</a:t>
            </a:r>
            <a:endParaRPr sz="8000"/>
          </a:p>
        </p:txBody>
      </p:sp>
      <p:sp>
        <p:nvSpPr>
          <p:cNvPr id="3113" name="Google Shape;3113;p30"/>
          <p:cNvSpPr txBox="1"/>
          <p:nvPr>
            <p:ph idx="3" type="title"/>
          </p:nvPr>
        </p:nvSpPr>
        <p:spPr>
          <a:xfrm>
            <a:off x="4663653" y="2967200"/>
            <a:ext cx="27861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sz="8000"/>
              <a:t>25%</a:t>
            </a:r>
            <a:endParaRPr sz="8000"/>
          </a:p>
        </p:txBody>
      </p:sp>
      <p:sp>
        <p:nvSpPr>
          <p:cNvPr id="3114" name="Google Shape;3114;p30"/>
          <p:cNvSpPr txBox="1"/>
          <p:nvPr>
            <p:ph idx="4" type="title"/>
          </p:nvPr>
        </p:nvSpPr>
        <p:spPr>
          <a:xfrm>
            <a:off x="8181857" y="2967200"/>
            <a:ext cx="27861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sz="8000"/>
              <a:t>75%</a:t>
            </a:r>
            <a:endParaRPr sz="8000"/>
          </a:p>
        </p:txBody>
      </p:sp>
      <p:sp>
        <p:nvSpPr>
          <p:cNvPr id="3115" name="Google Shape;3115;p30"/>
          <p:cNvSpPr txBox="1"/>
          <p:nvPr>
            <p:ph idx="1" type="body"/>
          </p:nvPr>
        </p:nvSpPr>
        <p:spPr>
          <a:xfrm>
            <a:off x="8181850" y="4208775"/>
            <a:ext cx="27861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females.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9" name="Shape 3119"/>
        <p:cNvGrpSpPr/>
        <p:nvPr/>
      </p:nvGrpSpPr>
      <p:grpSpPr>
        <a:xfrm>
          <a:off x="0" y="0"/>
          <a:ext cx="0" cy="0"/>
          <a:chOff x="0" y="0"/>
          <a:chExt cx="0" cy="0"/>
        </a:xfrm>
      </p:grpSpPr>
      <p:sp>
        <p:nvSpPr>
          <p:cNvPr id="3120" name="Google Shape;3120;p31"/>
          <p:cNvSpPr txBox="1"/>
          <p:nvPr>
            <p:ph type="title"/>
          </p:nvPr>
        </p:nvSpPr>
        <p:spPr>
          <a:xfrm>
            <a:off x="1596263" y="966975"/>
            <a:ext cx="8999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t>LET’S REVIEW SOME FACTS.</a:t>
            </a:r>
            <a:endParaRPr sz="5000"/>
          </a:p>
        </p:txBody>
      </p:sp>
      <p:sp>
        <p:nvSpPr>
          <p:cNvPr id="3121" name="Google Shape;3121;p31"/>
          <p:cNvSpPr txBox="1"/>
          <p:nvPr>
            <p:ph idx="1" type="subTitle"/>
          </p:nvPr>
        </p:nvSpPr>
        <p:spPr>
          <a:xfrm>
            <a:off x="1596263" y="2232400"/>
            <a:ext cx="2680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a:t>
            </a:r>
            <a:endParaRPr/>
          </a:p>
        </p:txBody>
      </p:sp>
      <p:sp>
        <p:nvSpPr>
          <p:cNvPr id="3122" name="Google Shape;3122;p31"/>
          <p:cNvSpPr txBox="1"/>
          <p:nvPr>
            <p:ph idx="8" type="body"/>
          </p:nvPr>
        </p:nvSpPr>
        <p:spPr>
          <a:xfrm>
            <a:off x="7914930" y="4487400"/>
            <a:ext cx="2680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3123" name="Google Shape;3123;p31"/>
          <p:cNvSpPr txBox="1"/>
          <p:nvPr>
            <p:ph idx="2" type="subTitle"/>
          </p:nvPr>
        </p:nvSpPr>
        <p:spPr>
          <a:xfrm>
            <a:off x="1596263" y="4089125"/>
            <a:ext cx="2680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a:t>
            </a:r>
            <a:endParaRPr/>
          </a:p>
        </p:txBody>
      </p:sp>
      <p:sp>
        <p:nvSpPr>
          <p:cNvPr id="3124" name="Google Shape;3124;p31"/>
          <p:cNvSpPr txBox="1"/>
          <p:nvPr>
            <p:ph idx="13" type="body"/>
          </p:nvPr>
        </p:nvSpPr>
        <p:spPr>
          <a:xfrm>
            <a:off x="1596263" y="2658600"/>
            <a:ext cx="2680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3125" name="Google Shape;3125;p31"/>
          <p:cNvSpPr txBox="1"/>
          <p:nvPr>
            <p:ph idx="3" type="subTitle"/>
          </p:nvPr>
        </p:nvSpPr>
        <p:spPr>
          <a:xfrm>
            <a:off x="7914930" y="2241780"/>
            <a:ext cx="2680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a:t>
            </a:r>
            <a:endParaRPr/>
          </a:p>
        </p:txBody>
      </p:sp>
      <p:sp>
        <p:nvSpPr>
          <p:cNvPr id="3126" name="Google Shape;3126;p31"/>
          <p:cNvSpPr txBox="1"/>
          <p:nvPr>
            <p:ph idx="15" type="body"/>
          </p:nvPr>
        </p:nvSpPr>
        <p:spPr>
          <a:xfrm>
            <a:off x="1596263" y="4487400"/>
            <a:ext cx="2680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3127" name="Google Shape;3127;p31"/>
          <p:cNvSpPr txBox="1"/>
          <p:nvPr>
            <p:ph idx="4" type="subTitle"/>
          </p:nvPr>
        </p:nvSpPr>
        <p:spPr>
          <a:xfrm>
            <a:off x="4772663" y="2249750"/>
            <a:ext cx="2680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a:t>
            </a:r>
            <a:endParaRPr/>
          </a:p>
        </p:txBody>
      </p:sp>
      <p:sp>
        <p:nvSpPr>
          <p:cNvPr id="3128" name="Google Shape;3128;p31"/>
          <p:cNvSpPr txBox="1"/>
          <p:nvPr>
            <p:ph idx="5" type="subTitle"/>
          </p:nvPr>
        </p:nvSpPr>
        <p:spPr>
          <a:xfrm>
            <a:off x="4772663" y="4089125"/>
            <a:ext cx="2680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Kangaroos</a:t>
            </a:r>
            <a:endParaRPr/>
          </a:p>
        </p:txBody>
      </p:sp>
      <p:sp>
        <p:nvSpPr>
          <p:cNvPr id="3129" name="Google Shape;3129;p31"/>
          <p:cNvSpPr txBox="1"/>
          <p:nvPr>
            <p:ph idx="6" type="subTitle"/>
          </p:nvPr>
        </p:nvSpPr>
        <p:spPr>
          <a:xfrm>
            <a:off x="7914930" y="4070580"/>
            <a:ext cx="2680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a:t>
            </a:r>
            <a:endParaRPr/>
          </a:p>
        </p:txBody>
      </p:sp>
      <p:sp>
        <p:nvSpPr>
          <p:cNvPr id="3130" name="Google Shape;3130;p31"/>
          <p:cNvSpPr txBox="1"/>
          <p:nvPr>
            <p:ph idx="7" type="body"/>
          </p:nvPr>
        </p:nvSpPr>
        <p:spPr>
          <a:xfrm>
            <a:off x="4772663" y="2658600"/>
            <a:ext cx="2680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3131" name="Google Shape;3131;p31"/>
          <p:cNvSpPr txBox="1"/>
          <p:nvPr>
            <p:ph idx="9" type="body"/>
          </p:nvPr>
        </p:nvSpPr>
        <p:spPr>
          <a:xfrm>
            <a:off x="4772663" y="4487400"/>
            <a:ext cx="2680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3132" name="Google Shape;3132;p31"/>
          <p:cNvSpPr txBox="1"/>
          <p:nvPr>
            <p:ph idx="14" type="body"/>
          </p:nvPr>
        </p:nvSpPr>
        <p:spPr>
          <a:xfrm>
            <a:off x="7914930" y="2658600"/>
            <a:ext cx="2680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6" name="Shape 3136"/>
        <p:cNvGrpSpPr/>
        <p:nvPr/>
      </p:nvGrpSpPr>
      <p:grpSpPr>
        <a:xfrm>
          <a:off x="0" y="0"/>
          <a:ext cx="0" cy="0"/>
          <a:chOff x="0" y="0"/>
          <a:chExt cx="0" cy="0"/>
        </a:xfrm>
      </p:grpSpPr>
      <p:grpSp>
        <p:nvGrpSpPr>
          <p:cNvPr id="3137" name="Google Shape;3137;p32"/>
          <p:cNvGrpSpPr/>
          <p:nvPr/>
        </p:nvGrpSpPr>
        <p:grpSpPr>
          <a:xfrm rot="5400000">
            <a:off x="5081915" y="1581744"/>
            <a:ext cx="5778042" cy="3955122"/>
            <a:chOff x="2345366" y="140711"/>
            <a:chExt cx="6483441" cy="4437974"/>
          </a:xfrm>
        </p:grpSpPr>
        <p:sp>
          <p:nvSpPr>
            <p:cNvPr id="3138" name="Google Shape;3138;p32"/>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nvGrpSpPr>
            <p:cNvPr id="3139" name="Google Shape;3139;p32"/>
            <p:cNvGrpSpPr/>
            <p:nvPr/>
          </p:nvGrpSpPr>
          <p:grpSpPr>
            <a:xfrm>
              <a:off x="2345366" y="140711"/>
              <a:ext cx="6483441" cy="4437974"/>
              <a:chOff x="390725" y="192901"/>
              <a:chExt cx="9367780" cy="6412330"/>
            </a:xfrm>
          </p:grpSpPr>
          <p:sp>
            <p:nvSpPr>
              <p:cNvPr id="3140" name="Google Shape;3140;p32"/>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141" name="Google Shape;3141;p32"/>
              <p:cNvGrpSpPr/>
              <p:nvPr/>
            </p:nvGrpSpPr>
            <p:grpSpPr>
              <a:xfrm>
                <a:off x="9036093" y="3183174"/>
                <a:ext cx="492960" cy="492960"/>
                <a:chOff x="9132580" y="3159701"/>
                <a:chExt cx="371233" cy="371233"/>
              </a:xfrm>
            </p:grpSpPr>
            <p:sp>
              <p:nvSpPr>
                <p:cNvPr id="3142" name="Google Shape;3142;p32"/>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3" name="Google Shape;3143;p32"/>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4" name="Google Shape;3144;p32"/>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145" name="Google Shape;3145;p32"/>
              <p:cNvGrpSpPr/>
              <p:nvPr/>
            </p:nvGrpSpPr>
            <p:grpSpPr>
              <a:xfrm>
                <a:off x="390725" y="192901"/>
                <a:ext cx="9367780" cy="6412330"/>
                <a:chOff x="1194635" y="234866"/>
                <a:chExt cx="9244824" cy="6489556"/>
              </a:xfrm>
            </p:grpSpPr>
            <p:sp>
              <p:nvSpPr>
                <p:cNvPr id="3146" name="Google Shape;3146;p32"/>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7" name="Google Shape;3147;p32"/>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8" name="Google Shape;3148;p32"/>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9" name="Google Shape;3149;p32"/>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0" name="Google Shape;3150;p32"/>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1" name="Google Shape;3151;p32"/>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2" name="Google Shape;3152;p32"/>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3" name="Google Shape;3153;p32"/>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4" name="Google Shape;3154;p32"/>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5" name="Google Shape;3155;p32"/>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6" name="Google Shape;3156;p32"/>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7" name="Google Shape;3157;p32"/>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8" name="Google Shape;3158;p32"/>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9" name="Google Shape;3159;p32"/>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0" name="Google Shape;3160;p32"/>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1" name="Google Shape;3161;p32"/>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2" name="Google Shape;3162;p32"/>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3163" name="Google Shape;3163;p32"/>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64" name="Google Shape;3164;p32"/>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65" name="Google Shape;3165;p32"/>
          <p:cNvSpPr txBox="1"/>
          <p:nvPr>
            <p:ph type="title"/>
          </p:nvPr>
        </p:nvSpPr>
        <p:spPr>
          <a:xfrm>
            <a:off x="688025" y="2221100"/>
            <a:ext cx="48936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sz="5000"/>
              <a:t>PRESENTING A WEB OR AN APP?</a:t>
            </a:r>
            <a:endParaRPr sz="5000"/>
          </a:p>
        </p:txBody>
      </p:sp>
      <p:sp>
        <p:nvSpPr>
          <p:cNvPr id="3166" name="Google Shape;3166;p32"/>
          <p:cNvSpPr txBox="1"/>
          <p:nvPr>
            <p:ph idx="1" type="body"/>
          </p:nvPr>
        </p:nvSpPr>
        <p:spPr>
          <a:xfrm>
            <a:off x="688113" y="3950850"/>
            <a:ext cx="4893600" cy="1548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0" name="Shape 3170"/>
        <p:cNvGrpSpPr/>
        <p:nvPr/>
      </p:nvGrpSpPr>
      <p:grpSpPr>
        <a:xfrm>
          <a:off x="0" y="0"/>
          <a:ext cx="0" cy="0"/>
          <a:chOff x="0" y="0"/>
          <a:chExt cx="0" cy="0"/>
        </a:xfrm>
      </p:grpSpPr>
      <p:sp>
        <p:nvSpPr>
          <p:cNvPr id="3171" name="Google Shape;3171;p33"/>
          <p:cNvSpPr txBox="1"/>
          <p:nvPr>
            <p:ph type="title"/>
          </p:nvPr>
        </p:nvSpPr>
        <p:spPr>
          <a:xfrm>
            <a:off x="5673400" y="2193575"/>
            <a:ext cx="513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t>PRESENTING A WEB OR AN APP?</a:t>
            </a:r>
            <a:endParaRPr sz="5000"/>
          </a:p>
        </p:txBody>
      </p:sp>
      <p:sp>
        <p:nvSpPr>
          <p:cNvPr id="3172" name="Google Shape;3172;p33"/>
          <p:cNvSpPr txBox="1"/>
          <p:nvPr>
            <p:ph idx="1" type="body"/>
          </p:nvPr>
        </p:nvSpPr>
        <p:spPr>
          <a:xfrm>
            <a:off x="5673492" y="3923325"/>
            <a:ext cx="5139300" cy="1548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b="1" lang="en"/>
              <a:t>If you are presenting a website, an internet product or an app, you can place a screenshot of it here.</a:t>
            </a:r>
            <a:endParaRPr b="1"/>
          </a:p>
        </p:txBody>
      </p:sp>
      <p:grpSp>
        <p:nvGrpSpPr>
          <p:cNvPr id="3173" name="Google Shape;3173;p33"/>
          <p:cNvGrpSpPr/>
          <p:nvPr/>
        </p:nvGrpSpPr>
        <p:grpSpPr>
          <a:xfrm>
            <a:off x="2499186" y="550275"/>
            <a:ext cx="2722500" cy="5544000"/>
            <a:chOff x="1019586" y="533175"/>
            <a:chExt cx="2722500" cy="5544000"/>
          </a:xfrm>
        </p:grpSpPr>
        <p:sp>
          <p:nvSpPr>
            <p:cNvPr id="3174" name="Google Shape;3174;p33"/>
            <p:cNvSpPr/>
            <p:nvPr/>
          </p:nvSpPr>
          <p:spPr>
            <a:xfrm rot="5322">
              <a:off x="1024385" y="535271"/>
              <a:ext cx="2712903" cy="5539808"/>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75" name="Google Shape;3175;p33"/>
            <p:cNvSpPr/>
            <p:nvPr/>
          </p:nvSpPr>
          <p:spPr>
            <a:xfrm rot="5339">
              <a:off x="1117813" y="634767"/>
              <a:ext cx="2511303" cy="5315708"/>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76" name="Google Shape;3176;p33"/>
            <p:cNvSpPr/>
            <p:nvPr/>
          </p:nvSpPr>
          <p:spPr>
            <a:xfrm rot="-10793156">
              <a:off x="1702575"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77" name="Google Shape;3177;p33"/>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33"/>
            <p:cNvSpPr/>
            <p:nvPr/>
          </p:nvSpPr>
          <p:spPr>
            <a:xfrm rot="5827501">
              <a:off x="2668054" y="715410"/>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33"/>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3" name="Shape 3183"/>
        <p:cNvGrpSpPr/>
        <p:nvPr/>
      </p:nvGrpSpPr>
      <p:grpSpPr>
        <a:xfrm>
          <a:off x="0" y="0"/>
          <a:ext cx="0" cy="0"/>
          <a:chOff x="0" y="0"/>
          <a:chExt cx="0" cy="0"/>
        </a:xfrm>
      </p:grpSpPr>
      <p:sp>
        <p:nvSpPr>
          <p:cNvPr id="3184" name="Google Shape;3184;p34"/>
          <p:cNvSpPr txBox="1"/>
          <p:nvPr>
            <p:ph type="title"/>
          </p:nvPr>
        </p:nvSpPr>
        <p:spPr>
          <a:xfrm>
            <a:off x="3305225" y="2101500"/>
            <a:ext cx="5581500" cy="7635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3185" name="Google Shape;3185;p34"/>
          <p:cNvSpPr txBox="1"/>
          <p:nvPr>
            <p:ph idx="1" type="subTitle"/>
          </p:nvPr>
        </p:nvSpPr>
        <p:spPr>
          <a:xfrm>
            <a:off x="3305225" y="2958150"/>
            <a:ext cx="55815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Do you have any questions?</a:t>
            </a:r>
            <a:endParaRPr/>
          </a:p>
        </p:txBody>
      </p:sp>
      <p:sp>
        <p:nvSpPr>
          <p:cNvPr id="3186" name="Google Shape;3186;p34"/>
          <p:cNvSpPr/>
          <p:nvPr/>
        </p:nvSpPr>
        <p:spPr>
          <a:xfrm>
            <a:off x="5989940" y="48694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87" name="Google Shape;3187;p34"/>
          <p:cNvGrpSpPr/>
          <p:nvPr/>
        </p:nvGrpSpPr>
        <p:grpSpPr>
          <a:xfrm>
            <a:off x="6523043" y="4859751"/>
            <a:ext cx="411849" cy="411917"/>
            <a:chOff x="5162200" y="4097750"/>
            <a:chExt cx="338385" cy="338414"/>
          </a:xfrm>
        </p:grpSpPr>
        <p:sp>
          <p:nvSpPr>
            <p:cNvPr id="3188" name="Google Shape;3188;p34"/>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9" name="Google Shape;3189;p34"/>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0" name="Google Shape;3190;p34"/>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91" name="Google Shape;3191;p34"/>
          <p:cNvSpPr/>
          <p:nvPr/>
        </p:nvSpPr>
        <p:spPr>
          <a:xfrm>
            <a:off x="5257050" y="49107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2" name="Google Shape;3192;p34"/>
          <p:cNvSpPr txBox="1"/>
          <p:nvPr>
            <p:ph idx="2" type="body"/>
          </p:nvPr>
        </p:nvSpPr>
        <p:spPr>
          <a:xfrm>
            <a:off x="3305275" y="3518150"/>
            <a:ext cx="55815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6" name="Shape 3196"/>
        <p:cNvGrpSpPr/>
        <p:nvPr/>
      </p:nvGrpSpPr>
      <p:grpSpPr>
        <a:xfrm>
          <a:off x="0" y="0"/>
          <a:ext cx="0" cy="0"/>
          <a:chOff x="0" y="0"/>
          <a:chExt cx="0" cy="0"/>
        </a:xfrm>
      </p:grpSpPr>
      <p:sp>
        <p:nvSpPr>
          <p:cNvPr id="3197" name="Google Shape;3197;p35"/>
          <p:cNvSpPr txBox="1"/>
          <p:nvPr>
            <p:ph type="title"/>
          </p:nvPr>
        </p:nvSpPr>
        <p:spPr>
          <a:xfrm>
            <a:off x="1033500" y="364775"/>
            <a:ext cx="101250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MONDAY, DECEMBER 6TH.</a:t>
            </a:r>
            <a:endParaRPr/>
          </a:p>
        </p:txBody>
      </p:sp>
      <p:sp>
        <p:nvSpPr>
          <p:cNvPr id="3198" name="Google Shape;3198;p35"/>
          <p:cNvSpPr txBox="1"/>
          <p:nvPr>
            <p:ph type="title"/>
          </p:nvPr>
        </p:nvSpPr>
        <p:spPr>
          <a:xfrm>
            <a:off x="833125" y="1879125"/>
            <a:ext cx="3508200" cy="661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sz="4000">
                <a:solidFill>
                  <a:schemeClr val="accent1"/>
                </a:solidFill>
              </a:rPr>
              <a:t>Announcements</a:t>
            </a:r>
            <a:endParaRPr b="1" sz="4000">
              <a:solidFill>
                <a:schemeClr val="accent1"/>
              </a:solidFill>
            </a:endParaRPr>
          </a:p>
        </p:txBody>
      </p:sp>
      <p:sp>
        <p:nvSpPr>
          <p:cNvPr id="3199" name="Google Shape;3199;p35"/>
          <p:cNvSpPr txBox="1"/>
          <p:nvPr/>
        </p:nvSpPr>
        <p:spPr>
          <a:xfrm>
            <a:off x="833125" y="2679225"/>
            <a:ext cx="3508200" cy="2833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b="1" lang="en" sz="1600">
                <a:solidFill>
                  <a:schemeClr val="dk1"/>
                </a:solidFill>
                <a:latin typeface="Happy Monkey"/>
                <a:ea typeface="Happy Monkey"/>
                <a:cs typeface="Happy Monkey"/>
                <a:sym typeface="Happy Monkey"/>
              </a:rPr>
              <a:t>Far far away, behind the word mountains, far from the countries Vokalia and Consonantia, there live the blind texts. </a:t>
            </a:r>
            <a:endParaRPr b="1" sz="1600">
              <a:solidFill>
                <a:schemeClr val="dk1"/>
              </a:solidFill>
              <a:latin typeface="Happy Monkey"/>
              <a:ea typeface="Happy Monkey"/>
              <a:cs typeface="Happy Monkey"/>
              <a:sym typeface="Happy Monkey"/>
            </a:endParaRPr>
          </a:p>
          <a:p>
            <a:pPr indent="0" lvl="0" marL="0" rtl="0" algn="l">
              <a:lnSpc>
                <a:spcPct val="115000"/>
              </a:lnSpc>
              <a:spcBef>
                <a:spcPts val="2100"/>
              </a:spcBef>
              <a:spcAft>
                <a:spcPts val="0"/>
              </a:spcAft>
              <a:buNone/>
            </a:pPr>
            <a:r>
              <a:rPr b="1" lang="en" sz="1600">
                <a:solidFill>
                  <a:schemeClr val="dk1"/>
                </a:solidFill>
                <a:latin typeface="Happy Monkey"/>
                <a:ea typeface="Happy Monkey"/>
                <a:cs typeface="Happy Monkey"/>
                <a:sym typeface="Happy Monkey"/>
              </a:rPr>
              <a:t>Separated they live in Bookmarks Grove right at the coast of the Semantics, a large language ocean. </a:t>
            </a:r>
            <a:endParaRPr b="1" sz="1600">
              <a:solidFill>
                <a:schemeClr val="dk1"/>
              </a:solidFill>
              <a:latin typeface="Happy Monkey"/>
              <a:ea typeface="Happy Monkey"/>
              <a:cs typeface="Happy Monkey"/>
              <a:sym typeface="Happy Monkey"/>
            </a:endParaRPr>
          </a:p>
          <a:p>
            <a:pPr indent="0" lvl="0" marL="0" rtl="0" algn="l">
              <a:lnSpc>
                <a:spcPct val="115000"/>
              </a:lnSpc>
              <a:spcBef>
                <a:spcPts val="2100"/>
              </a:spcBef>
              <a:spcAft>
                <a:spcPts val="2100"/>
              </a:spcAft>
              <a:buNone/>
            </a:pPr>
            <a:r>
              <a:t/>
            </a:r>
            <a:endParaRPr b="1" sz="1600">
              <a:solidFill>
                <a:schemeClr val="dk1"/>
              </a:solidFill>
              <a:latin typeface="Happy Monkey"/>
              <a:ea typeface="Happy Monkey"/>
              <a:cs typeface="Happy Monkey"/>
              <a:sym typeface="Happy Monkey"/>
            </a:endParaRPr>
          </a:p>
        </p:txBody>
      </p:sp>
      <p:sp>
        <p:nvSpPr>
          <p:cNvPr id="3200" name="Google Shape;3200;p35"/>
          <p:cNvSpPr txBox="1"/>
          <p:nvPr>
            <p:ph type="title"/>
          </p:nvPr>
        </p:nvSpPr>
        <p:spPr>
          <a:xfrm>
            <a:off x="5196050" y="1811150"/>
            <a:ext cx="3108000" cy="661500"/>
          </a:xfrm>
          <a:prstGeom prst="rect">
            <a:avLst/>
          </a:prstGeom>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lang="en" sz="3000">
                <a:solidFill>
                  <a:schemeClr val="accent1"/>
                </a:solidFill>
              </a:rPr>
              <a:t>Materials</a:t>
            </a:r>
            <a:endParaRPr sz="3000">
              <a:solidFill>
                <a:schemeClr val="accent1"/>
              </a:solidFill>
            </a:endParaRPr>
          </a:p>
        </p:txBody>
      </p:sp>
      <p:grpSp>
        <p:nvGrpSpPr>
          <p:cNvPr id="3201" name="Google Shape;3201;p35"/>
          <p:cNvGrpSpPr/>
          <p:nvPr/>
        </p:nvGrpSpPr>
        <p:grpSpPr>
          <a:xfrm>
            <a:off x="5551349" y="2669883"/>
            <a:ext cx="789794" cy="731053"/>
            <a:chOff x="2776537" y="4375560"/>
            <a:chExt cx="1152143" cy="1066452"/>
          </a:xfrm>
        </p:grpSpPr>
        <p:sp>
          <p:nvSpPr>
            <p:cNvPr id="3202" name="Google Shape;3202;p35"/>
            <p:cNvSpPr/>
            <p:nvPr/>
          </p:nvSpPr>
          <p:spPr>
            <a:xfrm>
              <a:off x="2801683" y="4519612"/>
              <a:ext cx="251460" cy="589502"/>
            </a:xfrm>
            <a:custGeom>
              <a:rect b="b" l="l" r="r" t="t"/>
              <a:pathLst>
                <a:path extrusionOk="0" h="589502" w="251460">
                  <a:moveTo>
                    <a:pt x="234886" y="95"/>
                  </a:moveTo>
                  <a:cubicBezTo>
                    <a:pt x="234506" y="0"/>
                    <a:pt x="234029" y="0"/>
                    <a:pt x="233648" y="0"/>
                  </a:cubicBezTo>
                  <a:lnTo>
                    <a:pt x="17716" y="0"/>
                  </a:lnTo>
                  <a:cubicBezTo>
                    <a:pt x="7906" y="0"/>
                    <a:pt x="0" y="7906"/>
                    <a:pt x="0" y="17621"/>
                  </a:cubicBezTo>
                  <a:lnTo>
                    <a:pt x="0" y="578930"/>
                  </a:lnTo>
                  <a:cubicBezTo>
                    <a:pt x="0" y="582930"/>
                    <a:pt x="1333" y="586549"/>
                    <a:pt x="3619" y="589502"/>
                  </a:cubicBezTo>
                  <a:lnTo>
                    <a:pt x="3619" y="355473"/>
                  </a:lnTo>
                  <a:lnTo>
                    <a:pt x="35433" y="355473"/>
                  </a:lnTo>
                  <a:lnTo>
                    <a:pt x="35433" y="35338"/>
                  </a:lnTo>
                  <a:lnTo>
                    <a:pt x="215932" y="35338"/>
                  </a:lnTo>
                  <a:lnTo>
                    <a:pt x="215932" y="355473"/>
                  </a:lnTo>
                  <a:lnTo>
                    <a:pt x="251460" y="355473"/>
                  </a:lnTo>
                  <a:lnTo>
                    <a:pt x="251460" y="17621"/>
                  </a:lnTo>
                  <a:cubicBezTo>
                    <a:pt x="251460" y="8287"/>
                    <a:pt x="244221" y="667"/>
                    <a:pt x="234886" y="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3" name="Google Shape;3203;p35"/>
            <p:cNvSpPr/>
            <p:nvPr/>
          </p:nvSpPr>
          <p:spPr>
            <a:xfrm>
              <a:off x="2843961" y="4375560"/>
              <a:ext cx="166903" cy="98331"/>
            </a:xfrm>
            <a:custGeom>
              <a:rect b="b" l="l" r="r" t="t"/>
              <a:pathLst>
                <a:path extrusionOk="0" h="98331" w="166903">
                  <a:moveTo>
                    <a:pt x="149174" y="98332"/>
                  </a:moveTo>
                  <a:lnTo>
                    <a:pt x="17729" y="98332"/>
                  </a:lnTo>
                  <a:cubicBezTo>
                    <a:pt x="11538" y="98332"/>
                    <a:pt x="5918" y="95093"/>
                    <a:pt x="2680" y="90045"/>
                  </a:cubicBezTo>
                  <a:cubicBezTo>
                    <a:pt x="-559" y="84901"/>
                    <a:pt x="-844" y="78424"/>
                    <a:pt x="1727" y="72805"/>
                  </a:cubicBezTo>
                  <a:lnTo>
                    <a:pt x="17253" y="40515"/>
                  </a:lnTo>
                  <a:cubicBezTo>
                    <a:pt x="21254" y="32323"/>
                    <a:pt x="26588" y="25180"/>
                    <a:pt x="32969" y="19179"/>
                  </a:cubicBezTo>
                  <a:cubicBezTo>
                    <a:pt x="50114" y="3558"/>
                    <a:pt x="74403" y="-3110"/>
                    <a:pt x="98120" y="1367"/>
                  </a:cubicBezTo>
                  <a:cubicBezTo>
                    <a:pt x="120980" y="5749"/>
                    <a:pt x="139840" y="20036"/>
                    <a:pt x="149651" y="40420"/>
                  </a:cubicBezTo>
                  <a:lnTo>
                    <a:pt x="165176" y="72710"/>
                  </a:lnTo>
                  <a:cubicBezTo>
                    <a:pt x="167748" y="78139"/>
                    <a:pt x="167462" y="84711"/>
                    <a:pt x="164224" y="89950"/>
                  </a:cubicBezTo>
                  <a:cubicBezTo>
                    <a:pt x="160890" y="95188"/>
                    <a:pt x="155175" y="98332"/>
                    <a:pt x="149174" y="98332"/>
                  </a:cubicBezTo>
                  <a:lnTo>
                    <a:pt x="149174" y="98332"/>
                  </a:lnTo>
                  <a:close/>
                  <a:moveTo>
                    <a:pt x="45923" y="62708"/>
                  </a:moveTo>
                  <a:lnTo>
                    <a:pt x="120885" y="62708"/>
                  </a:lnTo>
                  <a:lnTo>
                    <a:pt x="117647" y="55945"/>
                  </a:lnTo>
                  <a:cubicBezTo>
                    <a:pt x="110884" y="41944"/>
                    <a:pt x="98311" y="37657"/>
                    <a:pt x="91358" y="36419"/>
                  </a:cubicBezTo>
                  <a:cubicBezTo>
                    <a:pt x="78880" y="33943"/>
                    <a:pt x="65640" y="37467"/>
                    <a:pt x="56972" y="45468"/>
                  </a:cubicBezTo>
                  <a:cubicBezTo>
                    <a:pt x="53734" y="48421"/>
                    <a:pt x="51162" y="52040"/>
                    <a:pt x="49067" y="56136"/>
                  </a:cubicBezTo>
                  <a:lnTo>
                    <a:pt x="45923" y="62708"/>
                  </a:lnTo>
                  <a:lnTo>
                    <a:pt x="45923" y="62708"/>
                  </a:lnTo>
                  <a:lnTo>
                    <a:pt x="45923" y="6270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4" name="Google Shape;3204;p35"/>
            <p:cNvSpPr/>
            <p:nvPr/>
          </p:nvSpPr>
          <p:spPr>
            <a:xfrm>
              <a:off x="2801777" y="4438363"/>
              <a:ext cx="251557" cy="123443"/>
            </a:xfrm>
            <a:custGeom>
              <a:rect b="b" l="l" r="r" t="t"/>
              <a:pathLst>
                <a:path extrusionOk="0" h="123443" w="251557">
                  <a:moveTo>
                    <a:pt x="233078" y="123444"/>
                  </a:moveTo>
                  <a:lnTo>
                    <a:pt x="18194" y="123444"/>
                  </a:lnTo>
                  <a:cubicBezTo>
                    <a:pt x="12479" y="123444"/>
                    <a:pt x="6669" y="120491"/>
                    <a:pt x="3430" y="116014"/>
                  </a:cubicBezTo>
                  <a:cubicBezTo>
                    <a:pt x="192" y="111538"/>
                    <a:pt x="-951" y="105156"/>
                    <a:pt x="858" y="99727"/>
                  </a:cubicBezTo>
                  <a:cubicBezTo>
                    <a:pt x="1049" y="99060"/>
                    <a:pt x="1430" y="98203"/>
                    <a:pt x="1811" y="97441"/>
                  </a:cubicBezTo>
                  <a:lnTo>
                    <a:pt x="44102" y="10096"/>
                  </a:lnTo>
                  <a:cubicBezTo>
                    <a:pt x="47055" y="3905"/>
                    <a:pt x="53341" y="0"/>
                    <a:pt x="60104" y="0"/>
                  </a:cubicBezTo>
                  <a:lnTo>
                    <a:pt x="191454" y="0"/>
                  </a:lnTo>
                  <a:cubicBezTo>
                    <a:pt x="198312" y="0"/>
                    <a:pt x="204503" y="3905"/>
                    <a:pt x="207456" y="10096"/>
                  </a:cubicBezTo>
                  <a:lnTo>
                    <a:pt x="249747" y="97441"/>
                  </a:lnTo>
                  <a:cubicBezTo>
                    <a:pt x="250128" y="98107"/>
                    <a:pt x="250318" y="98870"/>
                    <a:pt x="250699" y="99727"/>
                  </a:cubicBezTo>
                  <a:cubicBezTo>
                    <a:pt x="252509" y="105156"/>
                    <a:pt x="251366" y="111443"/>
                    <a:pt x="248127" y="116014"/>
                  </a:cubicBezTo>
                  <a:cubicBezTo>
                    <a:pt x="244889" y="120587"/>
                    <a:pt x="238793" y="123444"/>
                    <a:pt x="233078" y="123444"/>
                  </a:cubicBezTo>
                  <a:lnTo>
                    <a:pt x="233078" y="123444"/>
                  </a:lnTo>
                  <a:close/>
                  <a:moveTo>
                    <a:pt x="45626" y="88011"/>
                  </a:moveTo>
                  <a:lnTo>
                    <a:pt x="205551" y="88011"/>
                  </a:lnTo>
                  <a:lnTo>
                    <a:pt x="180119" y="35528"/>
                  </a:lnTo>
                  <a:lnTo>
                    <a:pt x="70962" y="35528"/>
                  </a:lnTo>
                  <a:lnTo>
                    <a:pt x="45626" y="88011"/>
                  </a:lnTo>
                  <a:lnTo>
                    <a:pt x="45626" y="88011"/>
                  </a:lnTo>
                  <a:lnTo>
                    <a:pt x="45626" y="88011"/>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5" name="Google Shape;3205;p35"/>
            <p:cNvSpPr/>
            <p:nvPr/>
          </p:nvSpPr>
          <p:spPr>
            <a:xfrm>
              <a:off x="3019995" y="4519612"/>
              <a:ext cx="251459" cy="355473"/>
            </a:xfrm>
            <a:custGeom>
              <a:rect b="b" l="l" r="r" t="t"/>
              <a:pathLst>
                <a:path extrusionOk="0" h="355473" w="251459">
                  <a:moveTo>
                    <a:pt x="233743" y="0"/>
                  </a:moveTo>
                  <a:lnTo>
                    <a:pt x="17717" y="0"/>
                  </a:lnTo>
                  <a:cubicBezTo>
                    <a:pt x="17335" y="0"/>
                    <a:pt x="16955" y="0"/>
                    <a:pt x="16573" y="95"/>
                  </a:cubicBezTo>
                  <a:cubicBezTo>
                    <a:pt x="7334" y="667"/>
                    <a:pt x="0" y="8287"/>
                    <a:pt x="0" y="17716"/>
                  </a:cubicBezTo>
                  <a:lnTo>
                    <a:pt x="0" y="355473"/>
                  </a:lnTo>
                  <a:lnTo>
                    <a:pt x="35433" y="355473"/>
                  </a:lnTo>
                  <a:lnTo>
                    <a:pt x="35433" y="35433"/>
                  </a:lnTo>
                  <a:lnTo>
                    <a:pt x="215932" y="35433"/>
                  </a:lnTo>
                  <a:lnTo>
                    <a:pt x="215932" y="355473"/>
                  </a:lnTo>
                  <a:lnTo>
                    <a:pt x="251460" y="355473"/>
                  </a:lnTo>
                  <a:lnTo>
                    <a:pt x="251460" y="17716"/>
                  </a:lnTo>
                  <a:cubicBezTo>
                    <a:pt x="251460" y="7906"/>
                    <a:pt x="243554" y="0"/>
                    <a:pt x="23374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6" name="Google Shape;3206;p35"/>
            <p:cNvSpPr/>
            <p:nvPr/>
          </p:nvSpPr>
          <p:spPr>
            <a:xfrm>
              <a:off x="3062274" y="4375594"/>
              <a:ext cx="166903" cy="98298"/>
            </a:xfrm>
            <a:custGeom>
              <a:rect b="b" l="l" r="r" t="t"/>
              <a:pathLst>
                <a:path extrusionOk="0" h="98298" w="166903">
                  <a:moveTo>
                    <a:pt x="149174" y="98298"/>
                  </a:moveTo>
                  <a:lnTo>
                    <a:pt x="17729" y="98298"/>
                  </a:lnTo>
                  <a:cubicBezTo>
                    <a:pt x="11538" y="98298"/>
                    <a:pt x="5918" y="95059"/>
                    <a:pt x="2680" y="90011"/>
                  </a:cubicBezTo>
                  <a:cubicBezTo>
                    <a:pt x="-559" y="84772"/>
                    <a:pt x="-844" y="78391"/>
                    <a:pt x="1727" y="72771"/>
                  </a:cubicBezTo>
                  <a:lnTo>
                    <a:pt x="17253" y="40577"/>
                  </a:lnTo>
                  <a:cubicBezTo>
                    <a:pt x="29350" y="15526"/>
                    <a:pt x="54686" y="0"/>
                    <a:pt x="83452" y="0"/>
                  </a:cubicBezTo>
                  <a:cubicBezTo>
                    <a:pt x="112217" y="0"/>
                    <a:pt x="137554" y="15526"/>
                    <a:pt x="149651" y="40577"/>
                  </a:cubicBezTo>
                  <a:lnTo>
                    <a:pt x="165176" y="72866"/>
                  </a:lnTo>
                  <a:cubicBezTo>
                    <a:pt x="167748" y="78296"/>
                    <a:pt x="167462" y="84868"/>
                    <a:pt x="164224" y="90106"/>
                  </a:cubicBezTo>
                  <a:cubicBezTo>
                    <a:pt x="160985" y="95250"/>
                    <a:pt x="155366" y="98298"/>
                    <a:pt x="149174" y="98298"/>
                  </a:cubicBezTo>
                  <a:lnTo>
                    <a:pt x="149174" y="98298"/>
                  </a:lnTo>
                  <a:close/>
                  <a:moveTo>
                    <a:pt x="46019" y="62674"/>
                  </a:moveTo>
                  <a:lnTo>
                    <a:pt x="120885" y="62674"/>
                  </a:lnTo>
                  <a:lnTo>
                    <a:pt x="117647" y="56007"/>
                  </a:lnTo>
                  <a:cubicBezTo>
                    <a:pt x="111455" y="43148"/>
                    <a:pt x="98692" y="35623"/>
                    <a:pt x="83452" y="35623"/>
                  </a:cubicBezTo>
                  <a:cubicBezTo>
                    <a:pt x="68212" y="35623"/>
                    <a:pt x="55353" y="43244"/>
                    <a:pt x="49257" y="56007"/>
                  </a:cubicBezTo>
                  <a:lnTo>
                    <a:pt x="46019" y="62674"/>
                  </a:lnTo>
                  <a:lnTo>
                    <a:pt x="46019" y="62674"/>
                  </a:lnTo>
                  <a:lnTo>
                    <a:pt x="46019" y="62674"/>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7" name="Google Shape;3207;p35"/>
            <p:cNvSpPr/>
            <p:nvPr/>
          </p:nvSpPr>
          <p:spPr>
            <a:xfrm>
              <a:off x="3019984" y="4438554"/>
              <a:ext cx="251488" cy="123348"/>
            </a:xfrm>
            <a:custGeom>
              <a:rect b="b" l="l" r="r" t="t"/>
              <a:pathLst>
                <a:path extrusionOk="0" h="123348" w="251488">
                  <a:moveTo>
                    <a:pt x="233088" y="123349"/>
                  </a:moveTo>
                  <a:lnTo>
                    <a:pt x="18109" y="123349"/>
                  </a:lnTo>
                  <a:cubicBezTo>
                    <a:pt x="12108" y="123349"/>
                    <a:pt x="6012" y="120015"/>
                    <a:pt x="2869" y="115062"/>
                  </a:cubicBezTo>
                  <a:cubicBezTo>
                    <a:pt x="-369" y="110109"/>
                    <a:pt x="-941" y="103251"/>
                    <a:pt x="1536" y="97727"/>
                  </a:cubicBezTo>
                  <a:lnTo>
                    <a:pt x="44017" y="10001"/>
                  </a:lnTo>
                  <a:cubicBezTo>
                    <a:pt x="46970" y="3810"/>
                    <a:pt x="53256" y="0"/>
                    <a:pt x="60019" y="0"/>
                  </a:cubicBezTo>
                  <a:lnTo>
                    <a:pt x="191369" y="0"/>
                  </a:lnTo>
                  <a:cubicBezTo>
                    <a:pt x="198227" y="0"/>
                    <a:pt x="204418" y="3905"/>
                    <a:pt x="207371" y="10001"/>
                  </a:cubicBezTo>
                  <a:lnTo>
                    <a:pt x="249662" y="97346"/>
                  </a:lnTo>
                  <a:cubicBezTo>
                    <a:pt x="249757" y="97727"/>
                    <a:pt x="249852" y="97917"/>
                    <a:pt x="250138" y="98298"/>
                  </a:cubicBezTo>
                  <a:cubicBezTo>
                    <a:pt x="252424" y="103727"/>
                    <a:pt x="251757" y="110490"/>
                    <a:pt x="248519" y="115443"/>
                  </a:cubicBezTo>
                  <a:cubicBezTo>
                    <a:pt x="244995" y="120110"/>
                    <a:pt x="239089" y="123349"/>
                    <a:pt x="233088" y="123349"/>
                  </a:cubicBezTo>
                  <a:lnTo>
                    <a:pt x="233088" y="123349"/>
                  </a:lnTo>
                  <a:close/>
                  <a:moveTo>
                    <a:pt x="45732" y="87821"/>
                  </a:moveTo>
                  <a:lnTo>
                    <a:pt x="205656" y="87821"/>
                  </a:lnTo>
                  <a:lnTo>
                    <a:pt x="180225" y="35243"/>
                  </a:lnTo>
                  <a:lnTo>
                    <a:pt x="71068" y="35243"/>
                  </a:lnTo>
                  <a:lnTo>
                    <a:pt x="45732" y="87821"/>
                  </a:lnTo>
                  <a:lnTo>
                    <a:pt x="45732" y="87821"/>
                  </a:lnTo>
                  <a:lnTo>
                    <a:pt x="45732" y="87821"/>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8" name="Google Shape;3208;p35"/>
            <p:cNvSpPr/>
            <p:nvPr/>
          </p:nvSpPr>
          <p:spPr>
            <a:xfrm>
              <a:off x="3278301" y="4375594"/>
              <a:ext cx="166903" cy="98298"/>
            </a:xfrm>
            <a:custGeom>
              <a:rect b="b" l="l" r="r" t="t"/>
              <a:pathLst>
                <a:path extrusionOk="0" h="98298" w="166903">
                  <a:moveTo>
                    <a:pt x="149174" y="98298"/>
                  </a:moveTo>
                  <a:lnTo>
                    <a:pt x="17729" y="98298"/>
                  </a:lnTo>
                  <a:cubicBezTo>
                    <a:pt x="11538" y="98298"/>
                    <a:pt x="5918" y="95059"/>
                    <a:pt x="2680" y="90011"/>
                  </a:cubicBezTo>
                  <a:cubicBezTo>
                    <a:pt x="-559" y="84868"/>
                    <a:pt x="-844" y="78391"/>
                    <a:pt x="1727" y="72771"/>
                  </a:cubicBezTo>
                  <a:lnTo>
                    <a:pt x="17253" y="40577"/>
                  </a:lnTo>
                  <a:cubicBezTo>
                    <a:pt x="29350" y="15526"/>
                    <a:pt x="54686" y="0"/>
                    <a:pt x="83452" y="0"/>
                  </a:cubicBezTo>
                  <a:lnTo>
                    <a:pt x="83452" y="0"/>
                  </a:lnTo>
                  <a:cubicBezTo>
                    <a:pt x="112217" y="0"/>
                    <a:pt x="137554" y="15526"/>
                    <a:pt x="149651" y="40577"/>
                  </a:cubicBezTo>
                  <a:lnTo>
                    <a:pt x="165176" y="72866"/>
                  </a:lnTo>
                  <a:cubicBezTo>
                    <a:pt x="167748" y="78296"/>
                    <a:pt x="167462" y="84868"/>
                    <a:pt x="164224" y="90106"/>
                  </a:cubicBezTo>
                  <a:cubicBezTo>
                    <a:pt x="160985" y="95155"/>
                    <a:pt x="155175" y="98298"/>
                    <a:pt x="149174" y="98298"/>
                  </a:cubicBezTo>
                  <a:lnTo>
                    <a:pt x="149174" y="98298"/>
                  </a:lnTo>
                  <a:close/>
                  <a:moveTo>
                    <a:pt x="46019" y="62674"/>
                  </a:moveTo>
                  <a:lnTo>
                    <a:pt x="120885" y="62674"/>
                  </a:lnTo>
                  <a:lnTo>
                    <a:pt x="117647" y="56007"/>
                  </a:lnTo>
                  <a:cubicBezTo>
                    <a:pt x="111455" y="43148"/>
                    <a:pt x="98692" y="35623"/>
                    <a:pt x="83452" y="35623"/>
                  </a:cubicBezTo>
                  <a:lnTo>
                    <a:pt x="83452" y="35623"/>
                  </a:lnTo>
                  <a:cubicBezTo>
                    <a:pt x="68212" y="35623"/>
                    <a:pt x="55353" y="43244"/>
                    <a:pt x="49257" y="56007"/>
                  </a:cubicBezTo>
                  <a:lnTo>
                    <a:pt x="46019" y="62674"/>
                  </a:lnTo>
                  <a:lnTo>
                    <a:pt x="46019" y="62674"/>
                  </a:lnTo>
                  <a:lnTo>
                    <a:pt x="46019" y="62674"/>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9" name="Google Shape;3209;p35"/>
            <p:cNvSpPr/>
            <p:nvPr/>
          </p:nvSpPr>
          <p:spPr>
            <a:xfrm>
              <a:off x="3236073" y="4438554"/>
              <a:ext cx="251616" cy="123348"/>
            </a:xfrm>
            <a:custGeom>
              <a:rect b="b" l="l" r="r" t="t"/>
              <a:pathLst>
                <a:path extrusionOk="0" h="123348" w="251616">
                  <a:moveTo>
                    <a:pt x="233121" y="123349"/>
                  </a:moveTo>
                  <a:lnTo>
                    <a:pt x="18142" y="123349"/>
                  </a:lnTo>
                  <a:cubicBezTo>
                    <a:pt x="12236" y="123349"/>
                    <a:pt x="6331" y="120205"/>
                    <a:pt x="2997" y="115348"/>
                  </a:cubicBezTo>
                  <a:cubicBezTo>
                    <a:pt x="-337" y="110395"/>
                    <a:pt x="-908" y="103727"/>
                    <a:pt x="1378" y="98203"/>
                  </a:cubicBezTo>
                  <a:lnTo>
                    <a:pt x="44050" y="10001"/>
                  </a:lnTo>
                  <a:cubicBezTo>
                    <a:pt x="47003" y="3810"/>
                    <a:pt x="53289" y="0"/>
                    <a:pt x="60052" y="0"/>
                  </a:cubicBezTo>
                  <a:lnTo>
                    <a:pt x="191497" y="0"/>
                  </a:lnTo>
                  <a:cubicBezTo>
                    <a:pt x="198355" y="0"/>
                    <a:pt x="204546" y="3905"/>
                    <a:pt x="207499" y="10001"/>
                  </a:cubicBezTo>
                  <a:lnTo>
                    <a:pt x="249790" y="97346"/>
                  </a:lnTo>
                  <a:cubicBezTo>
                    <a:pt x="249885" y="97727"/>
                    <a:pt x="249980" y="97917"/>
                    <a:pt x="250266" y="98298"/>
                  </a:cubicBezTo>
                  <a:cubicBezTo>
                    <a:pt x="252552" y="103727"/>
                    <a:pt x="251885" y="110490"/>
                    <a:pt x="248647" y="115443"/>
                  </a:cubicBezTo>
                  <a:cubicBezTo>
                    <a:pt x="244932" y="120110"/>
                    <a:pt x="239026" y="123349"/>
                    <a:pt x="233121" y="123349"/>
                  </a:cubicBezTo>
                  <a:lnTo>
                    <a:pt x="233121" y="123349"/>
                  </a:lnTo>
                  <a:close/>
                  <a:moveTo>
                    <a:pt x="45574" y="87821"/>
                  </a:moveTo>
                  <a:lnTo>
                    <a:pt x="205499" y="87821"/>
                  </a:lnTo>
                  <a:lnTo>
                    <a:pt x="180067" y="35243"/>
                  </a:lnTo>
                  <a:lnTo>
                    <a:pt x="70910" y="35243"/>
                  </a:lnTo>
                  <a:lnTo>
                    <a:pt x="45574" y="87821"/>
                  </a:lnTo>
                  <a:lnTo>
                    <a:pt x="45574" y="87821"/>
                  </a:lnTo>
                  <a:lnTo>
                    <a:pt x="45574" y="87821"/>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0" name="Google Shape;3210;p35"/>
            <p:cNvSpPr/>
            <p:nvPr/>
          </p:nvSpPr>
          <p:spPr>
            <a:xfrm>
              <a:off x="3446430" y="4729066"/>
              <a:ext cx="35910" cy="146018"/>
            </a:xfrm>
            <a:custGeom>
              <a:rect b="b" l="l" r="r" t="t"/>
              <a:pathLst>
                <a:path extrusionOk="0" h="146018" w="35910">
                  <a:moveTo>
                    <a:pt x="35909" y="17812"/>
                  </a:moveTo>
                  <a:lnTo>
                    <a:pt x="35147" y="146018"/>
                  </a:lnTo>
                  <a:lnTo>
                    <a:pt x="0" y="146018"/>
                  </a:lnTo>
                  <a:lnTo>
                    <a:pt x="667" y="17526"/>
                  </a:lnTo>
                  <a:cubicBezTo>
                    <a:pt x="667" y="7811"/>
                    <a:pt x="8477" y="0"/>
                    <a:pt x="18288" y="0"/>
                  </a:cubicBezTo>
                  <a:cubicBezTo>
                    <a:pt x="18288" y="0"/>
                    <a:pt x="18288" y="0"/>
                    <a:pt x="18383" y="0"/>
                  </a:cubicBezTo>
                  <a:cubicBezTo>
                    <a:pt x="28194" y="0"/>
                    <a:pt x="36004" y="8001"/>
                    <a:pt x="35909" y="178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1" name="Google Shape;3211;p35"/>
            <p:cNvSpPr/>
            <p:nvPr/>
          </p:nvSpPr>
          <p:spPr>
            <a:xfrm>
              <a:off x="3445188" y="4526470"/>
              <a:ext cx="250320" cy="348615"/>
            </a:xfrm>
            <a:custGeom>
              <a:rect b="b" l="l" r="r" t="t"/>
              <a:pathLst>
                <a:path extrusionOk="0" h="348615" w="250320">
                  <a:moveTo>
                    <a:pt x="250321" y="17621"/>
                  </a:moveTo>
                  <a:lnTo>
                    <a:pt x="250321" y="348615"/>
                  </a:lnTo>
                  <a:lnTo>
                    <a:pt x="214888" y="348615"/>
                  </a:lnTo>
                  <a:lnTo>
                    <a:pt x="214888" y="35338"/>
                  </a:lnTo>
                  <a:lnTo>
                    <a:pt x="35532" y="35338"/>
                  </a:lnTo>
                  <a:lnTo>
                    <a:pt x="37151" y="152400"/>
                  </a:lnTo>
                  <a:cubicBezTo>
                    <a:pt x="37246" y="162211"/>
                    <a:pt x="29531" y="170212"/>
                    <a:pt x="19720" y="170307"/>
                  </a:cubicBezTo>
                  <a:cubicBezTo>
                    <a:pt x="10005" y="171069"/>
                    <a:pt x="2004" y="162687"/>
                    <a:pt x="1909" y="152876"/>
                  </a:cubicBezTo>
                  <a:lnTo>
                    <a:pt x="4" y="17907"/>
                  </a:lnTo>
                  <a:cubicBezTo>
                    <a:pt x="-92" y="13145"/>
                    <a:pt x="1718" y="8572"/>
                    <a:pt x="5052" y="5239"/>
                  </a:cubicBezTo>
                  <a:cubicBezTo>
                    <a:pt x="8386" y="2000"/>
                    <a:pt x="12958" y="0"/>
                    <a:pt x="17625" y="0"/>
                  </a:cubicBezTo>
                  <a:lnTo>
                    <a:pt x="232604" y="0"/>
                  </a:lnTo>
                  <a:cubicBezTo>
                    <a:pt x="242415" y="0"/>
                    <a:pt x="250321" y="7906"/>
                    <a:pt x="250321" y="176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2" name="Google Shape;3212;p35"/>
            <p:cNvSpPr/>
            <p:nvPr/>
          </p:nvSpPr>
          <p:spPr>
            <a:xfrm>
              <a:off x="3487470" y="4375594"/>
              <a:ext cx="165729" cy="98298"/>
            </a:xfrm>
            <a:custGeom>
              <a:rect b="b" l="l" r="r" t="t"/>
              <a:pathLst>
                <a:path extrusionOk="0" h="98298" w="165729">
                  <a:moveTo>
                    <a:pt x="148127" y="98298"/>
                  </a:moveTo>
                  <a:lnTo>
                    <a:pt x="17634" y="98298"/>
                  </a:lnTo>
                  <a:cubicBezTo>
                    <a:pt x="11538" y="98298"/>
                    <a:pt x="5918" y="95059"/>
                    <a:pt x="2680" y="90011"/>
                  </a:cubicBezTo>
                  <a:cubicBezTo>
                    <a:pt x="-559" y="84963"/>
                    <a:pt x="-844" y="78391"/>
                    <a:pt x="1727" y="72771"/>
                  </a:cubicBezTo>
                  <a:lnTo>
                    <a:pt x="17158" y="40577"/>
                  </a:lnTo>
                  <a:cubicBezTo>
                    <a:pt x="29159" y="15526"/>
                    <a:pt x="54305" y="0"/>
                    <a:pt x="82880" y="0"/>
                  </a:cubicBezTo>
                  <a:cubicBezTo>
                    <a:pt x="111455" y="0"/>
                    <a:pt x="136601" y="15526"/>
                    <a:pt x="148603" y="40577"/>
                  </a:cubicBezTo>
                  <a:lnTo>
                    <a:pt x="164033" y="72866"/>
                  </a:lnTo>
                  <a:cubicBezTo>
                    <a:pt x="166605" y="78296"/>
                    <a:pt x="166224" y="84868"/>
                    <a:pt x="163081" y="90106"/>
                  </a:cubicBezTo>
                  <a:cubicBezTo>
                    <a:pt x="159938" y="95250"/>
                    <a:pt x="154127" y="98298"/>
                    <a:pt x="148127" y="98298"/>
                  </a:cubicBezTo>
                  <a:lnTo>
                    <a:pt x="148127" y="98298"/>
                  </a:lnTo>
                  <a:close/>
                  <a:moveTo>
                    <a:pt x="45638" y="62674"/>
                  </a:moveTo>
                  <a:lnTo>
                    <a:pt x="119933" y="62674"/>
                  </a:lnTo>
                  <a:lnTo>
                    <a:pt x="116789" y="56007"/>
                  </a:lnTo>
                  <a:cubicBezTo>
                    <a:pt x="110693" y="43148"/>
                    <a:pt x="97930" y="35623"/>
                    <a:pt x="82785" y="35623"/>
                  </a:cubicBezTo>
                  <a:cubicBezTo>
                    <a:pt x="67640" y="35623"/>
                    <a:pt x="54877" y="43244"/>
                    <a:pt x="48781" y="56007"/>
                  </a:cubicBezTo>
                  <a:lnTo>
                    <a:pt x="45638" y="62674"/>
                  </a:lnTo>
                  <a:lnTo>
                    <a:pt x="45638" y="62674"/>
                  </a:lnTo>
                  <a:lnTo>
                    <a:pt x="45638" y="62674"/>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3" name="Google Shape;3213;p35"/>
            <p:cNvSpPr/>
            <p:nvPr/>
          </p:nvSpPr>
          <p:spPr>
            <a:xfrm>
              <a:off x="3445242" y="4438554"/>
              <a:ext cx="250282" cy="123348"/>
            </a:xfrm>
            <a:custGeom>
              <a:rect b="b" l="l" r="r" t="t"/>
              <a:pathLst>
                <a:path extrusionOk="0" h="123348" w="250282">
                  <a:moveTo>
                    <a:pt x="232073" y="123349"/>
                  </a:moveTo>
                  <a:lnTo>
                    <a:pt x="18047" y="123349"/>
                  </a:lnTo>
                  <a:cubicBezTo>
                    <a:pt x="12141" y="123349"/>
                    <a:pt x="6236" y="120205"/>
                    <a:pt x="2997" y="115348"/>
                  </a:cubicBezTo>
                  <a:cubicBezTo>
                    <a:pt x="-337" y="110395"/>
                    <a:pt x="-908" y="103727"/>
                    <a:pt x="1378" y="98203"/>
                  </a:cubicBezTo>
                  <a:lnTo>
                    <a:pt x="43764" y="10001"/>
                  </a:lnTo>
                  <a:cubicBezTo>
                    <a:pt x="46717" y="3810"/>
                    <a:pt x="53003" y="0"/>
                    <a:pt x="59671" y="0"/>
                  </a:cubicBezTo>
                  <a:lnTo>
                    <a:pt x="190449" y="0"/>
                  </a:lnTo>
                  <a:cubicBezTo>
                    <a:pt x="197307" y="0"/>
                    <a:pt x="203403" y="3905"/>
                    <a:pt x="206356" y="10001"/>
                  </a:cubicBezTo>
                  <a:lnTo>
                    <a:pt x="248456" y="97346"/>
                  </a:lnTo>
                  <a:cubicBezTo>
                    <a:pt x="248552" y="97727"/>
                    <a:pt x="248647" y="97917"/>
                    <a:pt x="248932" y="98298"/>
                  </a:cubicBezTo>
                  <a:cubicBezTo>
                    <a:pt x="251219" y="103727"/>
                    <a:pt x="250552" y="110490"/>
                    <a:pt x="247313" y="115443"/>
                  </a:cubicBezTo>
                  <a:cubicBezTo>
                    <a:pt x="243884" y="120110"/>
                    <a:pt x="237979" y="123349"/>
                    <a:pt x="232073" y="123349"/>
                  </a:cubicBezTo>
                  <a:lnTo>
                    <a:pt x="232073" y="123349"/>
                  </a:lnTo>
                  <a:close/>
                  <a:moveTo>
                    <a:pt x="45383" y="87821"/>
                  </a:moveTo>
                  <a:lnTo>
                    <a:pt x="204641" y="87821"/>
                  </a:lnTo>
                  <a:lnTo>
                    <a:pt x="179305" y="35243"/>
                  </a:lnTo>
                  <a:lnTo>
                    <a:pt x="70625" y="35243"/>
                  </a:lnTo>
                  <a:lnTo>
                    <a:pt x="45383" y="87821"/>
                  </a:lnTo>
                  <a:lnTo>
                    <a:pt x="45383" y="87821"/>
                  </a:lnTo>
                  <a:lnTo>
                    <a:pt x="45383" y="87821"/>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4" name="Google Shape;3214;p35"/>
            <p:cNvSpPr/>
            <p:nvPr/>
          </p:nvSpPr>
          <p:spPr>
            <a:xfrm>
              <a:off x="3660076" y="4519612"/>
              <a:ext cx="251460" cy="355473"/>
            </a:xfrm>
            <a:custGeom>
              <a:rect b="b" l="l" r="r" t="t"/>
              <a:pathLst>
                <a:path extrusionOk="0" h="355473" w="251460">
                  <a:moveTo>
                    <a:pt x="233744" y="0"/>
                  </a:moveTo>
                  <a:lnTo>
                    <a:pt x="17717" y="0"/>
                  </a:lnTo>
                  <a:cubicBezTo>
                    <a:pt x="12001" y="0"/>
                    <a:pt x="6953" y="2667"/>
                    <a:pt x="3810" y="6858"/>
                  </a:cubicBezTo>
                  <a:cubicBezTo>
                    <a:pt x="1429" y="9811"/>
                    <a:pt x="0" y="13621"/>
                    <a:pt x="0" y="17716"/>
                  </a:cubicBezTo>
                  <a:lnTo>
                    <a:pt x="0" y="355473"/>
                  </a:lnTo>
                  <a:lnTo>
                    <a:pt x="35433" y="355473"/>
                  </a:lnTo>
                  <a:lnTo>
                    <a:pt x="35433" y="35433"/>
                  </a:lnTo>
                  <a:lnTo>
                    <a:pt x="215932" y="35433"/>
                  </a:lnTo>
                  <a:lnTo>
                    <a:pt x="215932" y="345948"/>
                  </a:lnTo>
                  <a:lnTo>
                    <a:pt x="251460" y="345948"/>
                  </a:lnTo>
                  <a:lnTo>
                    <a:pt x="251460" y="17716"/>
                  </a:lnTo>
                  <a:cubicBezTo>
                    <a:pt x="251460" y="7906"/>
                    <a:pt x="243554" y="0"/>
                    <a:pt x="233744"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5" name="Google Shape;3215;p35"/>
            <p:cNvSpPr/>
            <p:nvPr/>
          </p:nvSpPr>
          <p:spPr>
            <a:xfrm>
              <a:off x="3703528" y="4375594"/>
              <a:ext cx="165697" cy="98298"/>
            </a:xfrm>
            <a:custGeom>
              <a:rect b="b" l="l" r="r" t="t"/>
              <a:pathLst>
                <a:path extrusionOk="0" h="98298" w="165697">
                  <a:moveTo>
                    <a:pt x="148095" y="98298"/>
                  </a:moveTo>
                  <a:lnTo>
                    <a:pt x="17603" y="98298"/>
                  </a:lnTo>
                  <a:cubicBezTo>
                    <a:pt x="11507" y="98298"/>
                    <a:pt x="5887" y="95059"/>
                    <a:pt x="2648" y="90011"/>
                  </a:cubicBezTo>
                  <a:cubicBezTo>
                    <a:pt x="-495" y="84772"/>
                    <a:pt x="-876" y="78391"/>
                    <a:pt x="1696" y="72771"/>
                  </a:cubicBezTo>
                  <a:lnTo>
                    <a:pt x="17127" y="40577"/>
                  </a:lnTo>
                  <a:cubicBezTo>
                    <a:pt x="29128" y="15526"/>
                    <a:pt x="54274" y="0"/>
                    <a:pt x="82849" y="0"/>
                  </a:cubicBezTo>
                  <a:cubicBezTo>
                    <a:pt x="111424" y="0"/>
                    <a:pt x="136570" y="15526"/>
                    <a:pt x="148571" y="40577"/>
                  </a:cubicBezTo>
                  <a:lnTo>
                    <a:pt x="164002" y="72866"/>
                  </a:lnTo>
                  <a:cubicBezTo>
                    <a:pt x="166574" y="78296"/>
                    <a:pt x="166193" y="84868"/>
                    <a:pt x="163050" y="90106"/>
                  </a:cubicBezTo>
                  <a:cubicBezTo>
                    <a:pt x="159906" y="95155"/>
                    <a:pt x="154191" y="98298"/>
                    <a:pt x="148095" y="98298"/>
                  </a:cubicBezTo>
                  <a:lnTo>
                    <a:pt x="148095" y="98298"/>
                  </a:lnTo>
                  <a:close/>
                  <a:moveTo>
                    <a:pt x="45702" y="62674"/>
                  </a:moveTo>
                  <a:lnTo>
                    <a:pt x="119996" y="62674"/>
                  </a:lnTo>
                  <a:lnTo>
                    <a:pt x="116853" y="56007"/>
                  </a:lnTo>
                  <a:cubicBezTo>
                    <a:pt x="110757" y="43148"/>
                    <a:pt x="97994" y="35623"/>
                    <a:pt x="82849" y="35623"/>
                  </a:cubicBezTo>
                  <a:cubicBezTo>
                    <a:pt x="67704" y="35623"/>
                    <a:pt x="54941" y="43244"/>
                    <a:pt x="48845" y="56007"/>
                  </a:cubicBezTo>
                  <a:lnTo>
                    <a:pt x="45702" y="62674"/>
                  </a:lnTo>
                  <a:lnTo>
                    <a:pt x="45702" y="62674"/>
                  </a:lnTo>
                  <a:lnTo>
                    <a:pt x="45702" y="62674"/>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6" name="Google Shape;3216;p35"/>
            <p:cNvSpPr/>
            <p:nvPr/>
          </p:nvSpPr>
          <p:spPr>
            <a:xfrm>
              <a:off x="3661140" y="4438554"/>
              <a:ext cx="250216" cy="123348"/>
            </a:xfrm>
            <a:custGeom>
              <a:rect b="b" l="l" r="r" t="t"/>
              <a:pathLst>
                <a:path extrusionOk="0" h="123348" w="250216">
                  <a:moveTo>
                    <a:pt x="232107" y="123349"/>
                  </a:moveTo>
                  <a:lnTo>
                    <a:pt x="18080" y="123349"/>
                  </a:lnTo>
                  <a:cubicBezTo>
                    <a:pt x="12080" y="123349"/>
                    <a:pt x="6079" y="120015"/>
                    <a:pt x="2840" y="115062"/>
                  </a:cubicBezTo>
                  <a:cubicBezTo>
                    <a:pt x="-303" y="110109"/>
                    <a:pt x="-970" y="103251"/>
                    <a:pt x="1507" y="97727"/>
                  </a:cubicBezTo>
                  <a:lnTo>
                    <a:pt x="43798" y="10001"/>
                  </a:lnTo>
                  <a:cubicBezTo>
                    <a:pt x="46751" y="3810"/>
                    <a:pt x="53037" y="0"/>
                    <a:pt x="59705" y="0"/>
                  </a:cubicBezTo>
                  <a:lnTo>
                    <a:pt x="190483" y="0"/>
                  </a:lnTo>
                  <a:cubicBezTo>
                    <a:pt x="197341" y="0"/>
                    <a:pt x="203437" y="3905"/>
                    <a:pt x="206390" y="10001"/>
                  </a:cubicBezTo>
                  <a:lnTo>
                    <a:pt x="248490" y="97346"/>
                  </a:lnTo>
                  <a:cubicBezTo>
                    <a:pt x="248585" y="97441"/>
                    <a:pt x="248585" y="97727"/>
                    <a:pt x="248681" y="97822"/>
                  </a:cubicBezTo>
                  <a:cubicBezTo>
                    <a:pt x="251157" y="103251"/>
                    <a:pt x="250586" y="110109"/>
                    <a:pt x="247347" y="115157"/>
                  </a:cubicBezTo>
                  <a:cubicBezTo>
                    <a:pt x="244394" y="120110"/>
                    <a:pt x="238108" y="123349"/>
                    <a:pt x="232107" y="123349"/>
                  </a:cubicBezTo>
                  <a:lnTo>
                    <a:pt x="232107" y="123349"/>
                  </a:lnTo>
                  <a:close/>
                  <a:moveTo>
                    <a:pt x="45608" y="87821"/>
                  </a:moveTo>
                  <a:lnTo>
                    <a:pt x="204866" y="87821"/>
                  </a:lnTo>
                  <a:lnTo>
                    <a:pt x="179529" y="35243"/>
                  </a:lnTo>
                  <a:lnTo>
                    <a:pt x="70754" y="35243"/>
                  </a:lnTo>
                  <a:lnTo>
                    <a:pt x="45608" y="87821"/>
                  </a:lnTo>
                  <a:lnTo>
                    <a:pt x="45608" y="87821"/>
                  </a:lnTo>
                  <a:lnTo>
                    <a:pt x="45608" y="87821"/>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7" name="Google Shape;3217;p35"/>
            <p:cNvSpPr/>
            <p:nvPr/>
          </p:nvSpPr>
          <p:spPr>
            <a:xfrm>
              <a:off x="2776537" y="4844223"/>
              <a:ext cx="1152143" cy="597789"/>
            </a:xfrm>
            <a:custGeom>
              <a:rect b="b" l="l" r="r" t="t"/>
              <a:pathLst>
                <a:path extrusionOk="0" h="597789" w="1152143">
                  <a:moveTo>
                    <a:pt x="976884" y="597789"/>
                  </a:moveTo>
                  <a:lnTo>
                    <a:pt x="175260" y="597789"/>
                  </a:lnTo>
                  <a:cubicBezTo>
                    <a:pt x="150876" y="597789"/>
                    <a:pt x="127254" y="592836"/>
                    <a:pt x="105061" y="583025"/>
                  </a:cubicBezTo>
                  <a:cubicBezTo>
                    <a:pt x="41243" y="554927"/>
                    <a:pt x="0" y="491871"/>
                    <a:pt x="0" y="422339"/>
                  </a:cubicBezTo>
                  <a:lnTo>
                    <a:pt x="0" y="17717"/>
                  </a:lnTo>
                  <a:cubicBezTo>
                    <a:pt x="0" y="7906"/>
                    <a:pt x="7906" y="0"/>
                    <a:pt x="17717" y="0"/>
                  </a:cubicBezTo>
                  <a:lnTo>
                    <a:pt x="1134428" y="0"/>
                  </a:lnTo>
                  <a:cubicBezTo>
                    <a:pt x="1144238" y="0"/>
                    <a:pt x="1152144" y="7906"/>
                    <a:pt x="1152144" y="17717"/>
                  </a:cubicBezTo>
                  <a:lnTo>
                    <a:pt x="1152144" y="422339"/>
                  </a:lnTo>
                  <a:cubicBezTo>
                    <a:pt x="1152144" y="519113"/>
                    <a:pt x="1073563" y="597789"/>
                    <a:pt x="976884" y="597789"/>
                  </a:cubicBezTo>
                  <a:lnTo>
                    <a:pt x="976884" y="597789"/>
                  </a:lnTo>
                  <a:close/>
                  <a:moveTo>
                    <a:pt x="35433" y="35433"/>
                  </a:moveTo>
                  <a:lnTo>
                    <a:pt x="35433" y="422339"/>
                  </a:lnTo>
                  <a:cubicBezTo>
                    <a:pt x="35433" y="477774"/>
                    <a:pt x="68390" y="528161"/>
                    <a:pt x="119348" y="550545"/>
                  </a:cubicBezTo>
                  <a:cubicBezTo>
                    <a:pt x="137065" y="558356"/>
                    <a:pt x="155734" y="562261"/>
                    <a:pt x="175260" y="562261"/>
                  </a:cubicBezTo>
                  <a:lnTo>
                    <a:pt x="976884" y="562261"/>
                  </a:lnTo>
                  <a:cubicBezTo>
                    <a:pt x="1053941" y="562261"/>
                    <a:pt x="1116711" y="499491"/>
                    <a:pt x="1116711" y="422339"/>
                  </a:cubicBezTo>
                  <a:lnTo>
                    <a:pt x="1116711" y="35433"/>
                  </a:lnTo>
                  <a:lnTo>
                    <a:pt x="35433" y="35433"/>
                  </a:lnTo>
                  <a:lnTo>
                    <a:pt x="35433" y="35433"/>
                  </a:lnTo>
                  <a:lnTo>
                    <a:pt x="35433" y="354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8" name="Google Shape;3218;p35"/>
            <p:cNvSpPr/>
            <p:nvPr/>
          </p:nvSpPr>
          <p:spPr>
            <a:xfrm>
              <a:off x="2979991" y="4952809"/>
              <a:ext cx="758952" cy="353186"/>
            </a:xfrm>
            <a:custGeom>
              <a:rect b="b" l="l" r="r" t="t"/>
              <a:pathLst>
                <a:path extrusionOk="0" h="353186" w="758952">
                  <a:moveTo>
                    <a:pt x="379476" y="353187"/>
                  </a:moveTo>
                  <a:cubicBezTo>
                    <a:pt x="166688" y="353187"/>
                    <a:pt x="0" y="275654"/>
                    <a:pt x="0" y="176593"/>
                  </a:cubicBezTo>
                  <a:cubicBezTo>
                    <a:pt x="0" y="77533"/>
                    <a:pt x="166688" y="0"/>
                    <a:pt x="379476" y="0"/>
                  </a:cubicBezTo>
                  <a:cubicBezTo>
                    <a:pt x="592265" y="0"/>
                    <a:pt x="758952" y="77533"/>
                    <a:pt x="758952" y="176593"/>
                  </a:cubicBezTo>
                  <a:cubicBezTo>
                    <a:pt x="758952" y="275558"/>
                    <a:pt x="592265" y="353187"/>
                    <a:pt x="379476" y="353187"/>
                  </a:cubicBezTo>
                  <a:lnTo>
                    <a:pt x="379476" y="353187"/>
                  </a:lnTo>
                  <a:close/>
                  <a:moveTo>
                    <a:pt x="379476" y="35338"/>
                  </a:moveTo>
                  <a:cubicBezTo>
                    <a:pt x="173641" y="35338"/>
                    <a:pt x="35433" y="108299"/>
                    <a:pt x="35433" y="176498"/>
                  </a:cubicBezTo>
                  <a:cubicBezTo>
                    <a:pt x="35433" y="244697"/>
                    <a:pt x="173736" y="317659"/>
                    <a:pt x="379476" y="317659"/>
                  </a:cubicBezTo>
                  <a:cubicBezTo>
                    <a:pt x="585311" y="317659"/>
                    <a:pt x="723519" y="244697"/>
                    <a:pt x="723519" y="176498"/>
                  </a:cubicBezTo>
                  <a:cubicBezTo>
                    <a:pt x="723519" y="108299"/>
                    <a:pt x="585311" y="35338"/>
                    <a:pt x="379476" y="35338"/>
                  </a:cubicBezTo>
                  <a:lnTo>
                    <a:pt x="379476" y="3533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219" name="Google Shape;3219;p35"/>
          <p:cNvGrpSpPr/>
          <p:nvPr/>
        </p:nvGrpSpPr>
        <p:grpSpPr>
          <a:xfrm>
            <a:off x="7390026" y="2581798"/>
            <a:ext cx="721627" cy="907323"/>
            <a:chOff x="6477570" y="1322641"/>
            <a:chExt cx="1052702" cy="1323593"/>
          </a:xfrm>
        </p:grpSpPr>
        <p:sp>
          <p:nvSpPr>
            <p:cNvPr id="3220" name="Google Shape;3220;p35"/>
            <p:cNvSpPr/>
            <p:nvPr/>
          </p:nvSpPr>
          <p:spPr>
            <a:xfrm>
              <a:off x="6477570" y="1428940"/>
              <a:ext cx="121158" cy="402716"/>
            </a:xfrm>
            <a:custGeom>
              <a:rect b="b" l="l" r="r" t="t"/>
              <a:pathLst>
                <a:path extrusionOk="0" h="402716" w="121158">
                  <a:moveTo>
                    <a:pt x="0" y="385000"/>
                  </a:moveTo>
                  <a:lnTo>
                    <a:pt x="0" y="118015"/>
                  </a:lnTo>
                  <a:cubicBezTo>
                    <a:pt x="0" y="64103"/>
                    <a:pt x="36290" y="18574"/>
                    <a:pt x="85725" y="4572"/>
                  </a:cubicBezTo>
                  <a:cubicBezTo>
                    <a:pt x="96012" y="1619"/>
                    <a:pt x="106871" y="0"/>
                    <a:pt x="118110" y="0"/>
                  </a:cubicBezTo>
                  <a:lnTo>
                    <a:pt x="121158" y="0"/>
                  </a:lnTo>
                  <a:lnTo>
                    <a:pt x="121158" y="35433"/>
                  </a:lnTo>
                  <a:lnTo>
                    <a:pt x="118110" y="35433"/>
                  </a:lnTo>
                  <a:cubicBezTo>
                    <a:pt x="106585" y="35433"/>
                    <a:pt x="95631" y="37814"/>
                    <a:pt x="85725" y="42005"/>
                  </a:cubicBezTo>
                  <a:cubicBezTo>
                    <a:pt x="56197" y="54673"/>
                    <a:pt x="35433" y="83915"/>
                    <a:pt x="35433" y="118015"/>
                  </a:cubicBezTo>
                  <a:lnTo>
                    <a:pt x="35433" y="385000"/>
                  </a:lnTo>
                  <a:cubicBezTo>
                    <a:pt x="35433" y="394811"/>
                    <a:pt x="27527" y="402717"/>
                    <a:pt x="17717" y="402717"/>
                  </a:cubicBezTo>
                  <a:cubicBezTo>
                    <a:pt x="7906" y="402717"/>
                    <a:pt x="0" y="394811"/>
                    <a:pt x="0" y="3850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1" name="Google Shape;3221;p35"/>
            <p:cNvSpPr/>
            <p:nvPr/>
          </p:nvSpPr>
          <p:spPr>
            <a:xfrm>
              <a:off x="6669595" y="1428940"/>
              <a:ext cx="177165" cy="35433"/>
            </a:xfrm>
            <a:custGeom>
              <a:rect b="b" l="l" r="r" t="t"/>
              <a:pathLst>
                <a:path extrusionOk="0" h="35433" w="177165">
                  <a:moveTo>
                    <a:pt x="0" y="0"/>
                  </a:moveTo>
                  <a:lnTo>
                    <a:pt x="177165" y="0"/>
                  </a:lnTo>
                  <a:lnTo>
                    <a:pt x="177165" y="35433"/>
                  </a:lnTo>
                  <a:lnTo>
                    <a:pt x="0" y="354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2" name="Google Shape;3222;p35"/>
            <p:cNvSpPr/>
            <p:nvPr/>
          </p:nvSpPr>
          <p:spPr>
            <a:xfrm>
              <a:off x="6917626" y="1428940"/>
              <a:ext cx="177165" cy="35433"/>
            </a:xfrm>
            <a:custGeom>
              <a:rect b="b" l="l" r="r" t="t"/>
              <a:pathLst>
                <a:path extrusionOk="0" h="35433" w="177165">
                  <a:moveTo>
                    <a:pt x="0" y="0"/>
                  </a:moveTo>
                  <a:lnTo>
                    <a:pt x="177165" y="0"/>
                  </a:lnTo>
                  <a:lnTo>
                    <a:pt x="177165" y="35433"/>
                  </a:lnTo>
                  <a:lnTo>
                    <a:pt x="0" y="354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3" name="Google Shape;3223;p35"/>
            <p:cNvSpPr/>
            <p:nvPr/>
          </p:nvSpPr>
          <p:spPr>
            <a:xfrm>
              <a:off x="7165657" y="1428940"/>
              <a:ext cx="177165" cy="35433"/>
            </a:xfrm>
            <a:custGeom>
              <a:rect b="b" l="l" r="r" t="t"/>
              <a:pathLst>
                <a:path extrusionOk="0" h="35433" w="177165">
                  <a:moveTo>
                    <a:pt x="0" y="0"/>
                  </a:moveTo>
                  <a:lnTo>
                    <a:pt x="177165" y="0"/>
                  </a:lnTo>
                  <a:lnTo>
                    <a:pt x="177165" y="35433"/>
                  </a:lnTo>
                  <a:lnTo>
                    <a:pt x="0" y="354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4" name="Google Shape;3224;p35"/>
            <p:cNvSpPr/>
            <p:nvPr/>
          </p:nvSpPr>
          <p:spPr>
            <a:xfrm>
              <a:off x="6477570" y="1429035"/>
              <a:ext cx="1052702" cy="1217199"/>
            </a:xfrm>
            <a:custGeom>
              <a:rect b="b" l="l" r="r" t="t"/>
              <a:pathLst>
                <a:path extrusionOk="0" h="1217199" w="1052702">
                  <a:moveTo>
                    <a:pt x="1052703" y="117920"/>
                  </a:moveTo>
                  <a:lnTo>
                    <a:pt x="1052703" y="1099090"/>
                  </a:lnTo>
                  <a:cubicBezTo>
                    <a:pt x="1052703" y="1164241"/>
                    <a:pt x="999649" y="1217200"/>
                    <a:pt x="934498" y="1217200"/>
                  </a:cubicBezTo>
                  <a:lnTo>
                    <a:pt x="118110" y="1217200"/>
                  </a:lnTo>
                  <a:cubicBezTo>
                    <a:pt x="52959" y="1217200"/>
                    <a:pt x="0" y="1164241"/>
                    <a:pt x="0" y="1099090"/>
                  </a:cubicBezTo>
                  <a:lnTo>
                    <a:pt x="0" y="1066038"/>
                  </a:lnTo>
                  <a:cubicBezTo>
                    <a:pt x="0" y="1056227"/>
                    <a:pt x="7906" y="1048321"/>
                    <a:pt x="17717" y="1048321"/>
                  </a:cubicBezTo>
                  <a:cubicBezTo>
                    <a:pt x="27527" y="1048321"/>
                    <a:pt x="35433" y="1056227"/>
                    <a:pt x="35433" y="1066038"/>
                  </a:cubicBezTo>
                  <a:lnTo>
                    <a:pt x="35433" y="1099090"/>
                  </a:lnTo>
                  <a:cubicBezTo>
                    <a:pt x="35433" y="1144619"/>
                    <a:pt x="72485" y="1181672"/>
                    <a:pt x="118110" y="1181672"/>
                  </a:cubicBezTo>
                  <a:lnTo>
                    <a:pt x="934498" y="1181672"/>
                  </a:lnTo>
                  <a:cubicBezTo>
                    <a:pt x="980027" y="1181672"/>
                    <a:pt x="1017175" y="1144715"/>
                    <a:pt x="1017175" y="1099090"/>
                  </a:cubicBezTo>
                  <a:lnTo>
                    <a:pt x="1017175" y="117920"/>
                  </a:lnTo>
                  <a:cubicBezTo>
                    <a:pt x="1017175" y="85630"/>
                    <a:pt x="998601" y="57626"/>
                    <a:pt x="971550" y="44006"/>
                  </a:cubicBezTo>
                  <a:cubicBezTo>
                    <a:pt x="960882" y="38672"/>
                    <a:pt x="948880" y="35624"/>
                    <a:pt x="936117" y="35338"/>
                  </a:cubicBezTo>
                  <a:lnTo>
                    <a:pt x="936117" y="0"/>
                  </a:lnTo>
                  <a:cubicBezTo>
                    <a:pt x="948500" y="95"/>
                    <a:pt x="960406" y="2191"/>
                    <a:pt x="971550" y="5905"/>
                  </a:cubicBezTo>
                  <a:cubicBezTo>
                    <a:pt x="1018604" y="21431"/>
                    <a:pt x="1052703" y="65723"/>
                    <a:pt x="1052703" y="11792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5" name="Google Shape;3225;p35"/>
            <p:cNvSpPr/>
            <p:nvPr/>
          </p:nvSpPr>
          <p:spPr>
            <a:xfrm>
              <a:off x="6646830" y="1913476"/>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527"/>
                    <a:pt x="706374" y="35433"/>
                    <a:pt x="696563" y="35433"/>
                  </a:cubicBezTo>
                  <a:lnTo>
                    <a:pt x="696563" y="354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6" name="Google Shape;3226;p35"/>
            <p:cNvSpPr/>
            <p:nvPr/>
          </p:nvSpPr>
          <p:spPr>
            <a:xfrm>
              <a:off x="6646830" y="1747837"/>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7" name="Google Shape;3227;p35"/>
            <p:cNvSpPr/>
            <p:nvPr/>
          </p:nvSpPr>
          <p:spPr>
            <a:xfrm>
              <a:off x="6646830" y="2079307"/>
              <a:ext cx="714279" cy="35432"/>
            </a:xfrm>
            <a:custGeom>
              <a:rect b="b" l="l" r="r" t="t"/>
              <a:pathLst>
                <a:path extrusionOk="0" h="35432"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8" name="Google Shape;3228;p35"/>
            <p:cNvSpPr/>
            <p:nvPr/>
          </p:nvSpPr>
          <p:spPr>
            <a:xfrm>
              <a:off x="6646830" y="2232373"/>
              <a:ext cx="714279" cy="35432"/>
            </a:xfrm>
            <a:custGeom>
              <a:rect b="b" l="l" r="r" t="t"/>
              <a:pathLst>
                <a:path extrusionOk="0" h="35432"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527"/>
                    <a:pt x="706374" y="35433"/>
                    <a:pt x="696563" y="35433"/>
                  </a:cubicBezTo>
                  <a:lnTo>
                    <a:pt x="696563" y="354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9" name="Google Shape;3229;p35"/>
            <p:cNvSpPr/>
            <p:nvPr/>
          </p:nvSpPr>
          <p:spPr>
            <a:xfrm>
              <a:off x="6646830" y="2398203"/>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0" name="Google Shape;3230;p35"/>
            <p:cNvSpPr/>
            <p:nvPr/>
          </p:nvSpPr>
          <p:spPr>
            <a:xfrm>
              <a:off x="6478713" y="1870138"/>
              <a:ext cx="35433" cy="529209"/>
            </a:xfrm>
            <a:custGeom>
              <a:rect b="b" l="l" r="r" t="t"/>
              <a:pathLst>
                <a:path extrusionOk="0" h="529209" w="35433">
                  <a:moveTo>
                    <a:pt x="17717" y="529209"/>
                  </a:moveTo>
                  <a:cubicBezTo>
                    <a:pt x="7906" y="529209"/>
                    <a:pt x="0" y="521303"/>
                    <a:pt x="0" y="511493"/>
                  </a:cubicBezTo>
                  <a:lnTo>
                    <a:pt x="0" y="17717"/>
                  </a:lnTo>
                  <a:cubicBezTo>
                    <a:pt x="0" y="7906"/>
                    <a:pt x="7906" y="0"/>
                    <a:pt x="17717" y="0"/>
                  </a:cubicBezTo>
                  <a:cubicBezTo>
                    <a:pt x="27527" y="0"/>
                    <a:pt x="35433" y="7906"/>
                    <a:pt x="35433" y="17717"/>
                  </a:cubicBezTo>
                  <a:lnTo>
                    <a:pt x="35433" y="511397"/>
                  </a:lnTo>
                  <a:cubicBezTo>
                    <a:pt x="35433" y="521208"/>
                    <a:pt x="27527" y="529209"/>
                    <a:pt x="17717" y="529209"/>
                  </a:cubicBezTo>
                  <a:lnTo>
                    <a:pt x="17717" y="52920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1" name="Google Shape;3231;p35"/>
            <p:cNvSpPr/>
            <p:nvPr/>
          </p:nvSpPr>
          <p:spPr>
            <a:xfrm>
              <a:off x="6563295"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2" name="Google Shape;3232;p35"/>
            <p:cNvSpPr/>
            <p:nvPr/>
          </p:nvSpPr>
          <p:spPr>
            <a:xfrm>
              <a:off x="6811327"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3" name="Google Shape;3233;p35"/>
            <p:cNvSpPr/>
            <p:nvPr/>
          </p:nvSpPr>
          <p:spPr>
            <a:xfrm>
              <a:off x="7059358" y="1322641"/>
              <a:ext cx="141731" cy="248030"/>
            </a:xfrm>
            <a:custGeom>
              <a:rect b="b" l="l" r="r" t="t"/>
              <a:pathLst>
                <a:path extrusionOk="0" h="248030" w="141731">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8"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4" name="Google Shape;3234;p35"/>
            <p:cNvSpPr/>
            <p:nvPr/>
          </p:nvSpPr>
          <p:spPr>
            <a:xfrm>
              <a:off x="7307388"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235" name="Google Shape;3235;p35"/>
          <p:cNvSpPr/>
          <p:nvPr/>
        </p:nvSpPr>
        <p:spPr>
          <a:xfrm>
            <a:off x="6470921" y="2640695"/>
            <a:ext cx="789219" cy="789218"/>
          </a:xfrm>
          <a:custGeom>
            <a:rect b="b" l="l" r="r" t="t"/>
            <a:pathLst>
              <a:path extrusionOk="0" h="1152143" w="1152144">
                <a:moveTo>
                  <a:pt x="1120426" y="823150"/>
                </a:moveTo>
                <a:lnTo>
                  <a:pt x="852107" y="554831"/>
                </a:lnTo>
                <a:lnTo>
                  <a:pt x="1019080" y="387858"/>
                </a:lnTo>
                <a:cubicBezTo>
                  <a:pt x="1019937" y="387191"/>
                  <a:pt x="1020890" y="386429"/>
                  <a:pt x="1021651" y="385667"/>
                </a:cubicBezTo>
                <a:lnTo>
                  <a:pt x="1088708" y="318325"/>
                </a:lnTo>
                <a:cubicBezTo>
                  <a:pt x="1121664" y="285274"/>
                  <a:pt x="1121664" y="231553"/>
                  <a:pt x="1088708" y="198501"/>
                </a:cubicBezTo>
                <a:lnTo>
                  <a:pt x="983933" y="93345"/>
                </a:lnTo>
                <a:cubicBezTo>
                  <a:pt x="951071" y="60293"/>
                  <a:pt x="897541" y="60293"/>
                  <a:pt x="864584" y="93345"/>
                </a:cubicBezTo>
                <a:lnTo>
                  <a:pt x="806482" y="151638"/>
                </a:lnTo>
                <a:cubicBezTo>
                  <a:pt x="804958" y="152495"/>
                  <a:pt x="803434" y="153638"/>
                  <a:pt x="802100" y="154972"/>
                </a:cubicBezTo>
                <a:lnTo>
                  <a:pt x="627126" y="329946"/>
                </a:lnTo>
                <a:lnTo>
                  <a:pt x="605885" y="308705"/>
                </a:lnTo>
                <a:lnTo>
                  <a:pt x="328898" y="31718"/>
                </a:lnTo>
                <a:cubicBezTo>
                  <a:pt x="308420" y="11239"/>
                  <a:pt x="281178" y="0"/>
                  <a:pt x="252032" y="0"/>
                </a:cubicBezTo>
                <a:cubicBezTo>
                  <a:pt x="222885" y="0"/>
                  <a:pt x="195644" y="11239"/>
                  <a:pt x="175165" y="31718"/>
                </a:cubicBezTo>
                <a:lnTo>
                  <a:pt x="31718" y="175070"/>
                </a:lnTo>
                <a:cubicBezTo>
                  <a:pt x="11240" y="195548"/>
                  <a:pt x="0" y="222885"/>
                  <a:pt x="0" y="252031"/>
                </a:cubicBezTo>
                <a:cubicBezTo>
                  <a:pt x="0" y="281178"/>
                  <a:pt x="11240" y="308420"/>
                  <a:pt x="31718" y="328898"/>
                </a:cubicBezTo>
                <a:lnTo>
                  <a:pt x="329946" y="627126"/>
                </a:lnTo>
                <a:lnTo>
                  <a:pt x="322612" y="634460"/>
                </a:lnTo>
                <a:lnTo>
                  <a:pt x="216884" y="740188"/>
                </a:lnTo>
                <a:cubicBezTo>
                  <a:pt x="215837" y="741140"/>
                  <a:pt x="214979" y="742283"/>
                  <a:pt x="214217" y="743331"/>
                </a:cubicBezTo>
                <a:cubicBezTo>
                  <a:pt x="214122" y="743426"/>
                  <a:pt x="214122" y="743522"/>
                  <a:pt x="214122" y="743522"/>
                </a:cubicBezTo>
                <a:cubicBezTo>
                  <a:pt x="210788" y="745807"/>
                  <a:pt x="208121" y="749046"/>
                  <a:pt x="206502" y="752856"/>
                </a:cubicBezTo>
                <a:lnTo>
                  <a:pt x="124206" y="950500"/>
                </a:lnTo>
                <a:cubicBezTo>
                  <a:pt x="123825" y="951357"/>
                  <a:pt x="123539" y="952309"/>
                  <a:pt x="123254" y="953167"/>
                </a:cubicBezTo>
                <a:lnTo>
                  <a:pt x="68199" y="1085564"/>
                </a:lnTo>
                <a:cubicBezTo>
                  <a:pt x="64675" y="1093661"/>
                  <a:pt x="66580" y="1102995"/>
                  <a:pt x="72771" y="1109186"/>
                </a:cubicBezTo>
                <a:cubicBezTo>
                  <a:pt x="76962" y="1113377"/>
                  <a:pt x="82487" y="1115568"/>
                  <a:pt x="88106" y="1115568"/>
                </a:cubicBezTo>
                <a:cubicBezTo>
                  <a:pt x="90964" y="1115568"/>
                  <a:pt x="93821" y="1114901"/>
                  <a:pt x="96107" y="1113473"/>
                </a:cubicBezTo>
                <a:lnTo>
                  <a:pt x="226790" y="1059275"/>
                </a:lnTo>
                <a:cubicBezTo>
                  <a:pt x="228410" y="1058989"/>
                  <a:pt x="229934" y="1058513"/>
                  <a:pt x="231458" y="1057751"/>
                </a:cubicBezTo>
                <a:lnTo>
                  <a:pt x="429101" y="975455"/>
                </a:lnTo>
                <a:cubicBezTo>
                  <a:pt x="433102" y="973836"/>
                  <a:pt x="436340" y="971169"/>
                  <a:pt x="438626" y="967740"/>
                </a:cubicBezTo>
                <a:cubicBezTo>
                  <a:pt x="439769" y="966978"/>
                  <a:pt x="440817" y="966121"/>
                  <a:pt x="441770" y="965168"/>
                </a:cubicBezTo>
                <a:lnTo>
                  <a:pt x="547592" y="859441"/>
                </a:lnTo>
                <a:lnTo>
                  <a:pt x="554927" y="852106"/>
                </a:lnTo>
                <a:lnTo>
                  <a:pt x="823151" y="1120331"/>
                </a:lnTo>
                <a:cubicBezTo>
                  <a:pt x="843629" y="1140809"/>
                  <a:pt x="870966" y="1152144"/>
                  <a:pt x="900113" y="1152144"/>
                </a:cubicBezTo>
                <a:cubicBezTo>
                  <a:pt x="929259" y="1152144"/>
                  <a:pt x="956501" y="1140809"/>
                  <a:pt x="976979" y="1120331"/>
                </a:cubicBezTo>
                <a:lnTo>
                  <a:pt x="1120426" y="976979"/>
                </a:lnTo>
                <a:cubicBezTo>
                  <a:pt x="1140905" y="956500"/>
                  <a:pt x="1152144" y="929164"/>
                  <a:pt x="1152144" y="900017"/>
                </a:cubicBezTo>
                <a:cubicBezTo>
                  <a:pt x="1152144" y="870871"/>
                  <a:pt x="1140905" y="843629"/>
                  <a:pt x="1120426" y="823150"/>
                </a:cubicBezTo>
                <a:close/>
                <a:moveTo>
                  <a:pt x="821531" y="524256"/>
                </a:moveTo>
                <a:lnTo>
                  <a:pt x="800291" y="503015"/>
                </a:lnTo>
                <a:lnTo>
                  <a:pt x="752951" y="455676"/>
                </a:lnTo>
                <a:lnTo>
                  <a:pt x="752951" y="455581"/>
                </a:lnTo>
                <a:lnTo>
                  <a:pt x="735425" y="438150"/>
                </a:lnTo>
                <a:lnTo>
                  <a:pt x="657892" y="360521"/>
                </a:lnTo>
                <a:lnTo>
                  <a:pt x="812387" y="206026"/>
                </a:lnTo>
                <a:lnTo>
                  <a:pt x="812387" y="206026"/>
                </a:lnTo>
                <a:lnTo>
                  <a:pt x="904494" y="298513"/>
                </a:lnTo>
                <a:lnTo>
                  <a:pt x="780479" y="422529"/>
                </a:lnTo>
                <a:cubicBezTo>
                  <a:pt x="772001" y="430911"/>
                  <a:pt x="772001" y="444627"/>
                  <a:pt x="780479" y="453104"/>
                </a:cubicBezTo>
                <a:cubicBezTo>
                  <a:pt x="784669" y="457295"/>
                  <a:pt x="790289" y="459486"/>
                  <a:pt x="795814" y="459486"/>
                </a:cubicBezTo>
                <a:cubicBezTo>
                  <a:pt x="801434" y="459486"/>
                  <a:pt x="806958" y="457295"/>
                  <a:pt x="811149" y="453104"/>
                </a:cubicBezTo>
                <a:lnTo>
                  <a:pt x="935069" y="329184"/>
                </a:lnTo>
                <a:lnTo>
                  <a:pt x="935069" y="329184"/>
                </a:lnTo>
                <a:lnTo>
                  <a:pt x="975836" y="370046"/>
                </a:lnTo>
                <a:lnTo>
                  <a:pt x="821531" y="524256"/>
                </a:lnTo>
                <a:close/>
                <a:moveTo>
                  <a:pt x="894874" y="124111"/>
                </a:moveTo>
                <a:cubicBezTo>
                  <a:pt x="911066" y="107918"/>
                  <a:pt x="937165" y="107918"/>
                  <a:pt x="953357" y="124111"/>
                </a:cubicBezTo>
                <a:lnTo>
                  <a:pt x="1058132" y="229267"/>
                </a:lnTo>
                <a:cubicBezTo>
                  <a:pt x="1065752" y="237077"/>
                  <a:pt x="1070039" y="247459"/>
                  <a:pt x="1070039" y="258604"/>
                </a:cubicBezTo>
                <a:cubicBezTo>
                  <a:pt x="1070039" y="269653"/>
                  <a:pt x="1065848" y="280035"/>
                  <a:pt x="1058132" y="287846"/>
                </a:cubicBezTo>
                <a:lnTo>
                  <a:pt x="1012031" y="334232"/>
                </a:lnTo>
                <a:lnTo>
                  <a:pt x="848582" y="170783"/>
                </a:lnTo>
                <a:lnTo>
                  <a:pt x="894874" y="124111"/>
                </a:lnTo>
                <a:close/>
                <a:moveTo>
                  <a:pt x="128302" y="1053941"/>
                </a:moveTo>
                <a:lnTo>
                  <a:pt x="151829" y="997172"/>
                </a:lnTo>
                <a:lnTo>
                  <a:pt x="185071" y="1030414"/>
                </a:lnTo>
                <a:lnTo>
                  <a:pt x="128302" y="1053941"/>
                </a:lnTo>
                <a:close/>
                <a:moveTo>
                  <a:pt x="228410" y="1012222"/>
                </a:moveTo>
                <a:lnTo>
                  <a:pt x="169736" y="953643"/>
                </a:lnTo>
                <a:lnTo>
                  <a:pt x="233934" y="799433"/>
                </a:lnTo>
                <a:lnTo>
                  <a:pt x="382619" y="948023"/>
                </a:lnTo>
                <a:lnTo>
                  <a:pt x="228410" y="1012222"/>
                </a:lnTo>
                <a:close/>
                <a:moveTo>
                  <a:pt x="426530" y="919258"/>
                </a:moveTo>
                <a:lnTo>
                  <a:pt x="262795" y="755523"/>
                </a:lnTo>
                <a:lnTo>
                  <a:pt x="353282" y="665131"/>
                </a:lnTo>
                <a:lnTo>
                  <a:pt x="360617" y="657797"/>
                </a:lnTo>
                <a:lnTo>
                  <a:pt x="503015" y="800195"/>
                </a:lnTo>
                <a:lnTo>
                  <a:pt x="524256" y="821436"/>
                </a:lnTo>
                <a:lnTo>
                  <a:pt x="516922" y="828770"/>
                </a:lnTo>
                <a:lnTo>
                  <a:pt x="426530" y="919258"/>
                </a:lnTo>
                <a:close/>
                <a:moveTo>
                  <a:pt x="1089755" y="946213"/>
                </a:moveTo>
                <a:lnTo>
                  <a:pt x="946404" y="1089660"/>
                </a:lnTo>
                <a:cubicBezTo>
                  <a:pt x="934117" y="1101852"/>
                  <a:pt x="917639" y="1108710"/>
                  <a:pt x="900113" y="1108710"/>
                </a:cubicBezTo>
                <a:cubicBezTo>
                  <a:pt x="882491" y="1108710"/>
                  <a:pt x="866013" y="1101852"/>
                  <a:pt x="853726" y="1089660"/>
                </a:cubicBezTo>
                <a:lnTo>
                  <a:pt x="564261" y="800195"/>
                </a:lnTo>
                <a:lnTo>
                  <a:pt x="533686" y="769620"/>
                </a:lnTo>
                <a:lnTo>
                  <a:pt x="369951" y="605885"/>
                </a:lnTo>
                <a:lnTo>
                  <a:pt x="339376" y="575215"/>
                </a:lnTo>
                <a:lnTo>
                  <a:pt x="62294" y="298132"/>
                </a:lnTo>
                <a:cubicBezTo>
                  <a:pt x="50006" y="285940"/>
                  <a:pt x="43244" y="269462"/>
                  <a:pt x="43244" y="251841"/>
                </a:cubicBezTo>
                <a:cubicBezTo>
                  <a:pt x="43244" y="234220"/>
                  <a:pt x="50006" y="217837"/>
                  <a:pt x="62294" y="205549"/>
                </a:cubicBezTo>
                <a:lnTo>
                  <a:pt x="205740" y="62103"/>
                </a:lnTo>
                <a:cubicBezTo>
                  <a:pt x="217932" y="49911"/>
                  <a:pt x="234410" y="43053"/>
                  <a:pt x="252032" y="43053"/>
                </a:cubicBezTo>
                <a:cubicBezTo>
                  <a:pt x="269653" y="43053"/>
                  <a:pt x="286036" y="49911"/>
                  <a:pt x="298323" y="62103"/>
                </a:cubicBezTo>
                <a:lnTo>
                  <a:pt x="304610" y="68389"/>
                </a:lnTo>
                <a:lnTo>
                  <a:pt x="326041" y="89821"/>
                </a:lnTo>
                <a:cubicBezTo>
                  <a:pt x="325088" y="90488"/>
                  <a:pt x="324231" y="91154"/>
                  <a:pt x="323374" y="92012"/>
                </a:cubicBezTo>
                <a:lnTo>
                  <a:pt x="279654" y="135731"/>
                </a:lnTo>
                <a:cubicBezTo>
                  <a:pt x="271177" y="144113"/>
                  <a:pt x="271177" y="157734"/>
                  <a:pt x="279654" y="166211"/>
                </a:cubicBezTo>
                <a:cubicBezTo>
                  <a:pt x="283845" y="170402"/>
                  <a:pt x="289465" y="172498"/>
                  <a:pt x="294894" y="172498"/>
                </a:cubicBezTo>
                <a:cubicBezTo>
                  <a:pt x="300514" y="172498"/>
                  <a:pt x="305943" y="170307"/>
                  <a:pt x="310134" y="166211"/>
                </a:cubicBezTo>
                <a:lnTo>
                  <a:pt x="353854" y="122491"/>
                </a:lnTo>
                <a:cubicBezTo>
                  <a:pt x="354711" y="121634"/>
                  <a:pt x="355378" y="120777"/>
                  <a:pt x="356045" y="119824"/>
                </a:cubicBezTo>
                <a:lnTo>
                  <a:pt x="397478" y="161258"/>
                </a:lnTo>
                <a:lnTo>
                  <a:pt x="418910" y="182689"/>
                </a:lnTo>
                <a:cubicBezTo>
                  <a:pt x="418243" y="183261"/>
                  <a:pt x="417481" y="183737"/>
                  <a:pt x="416814" y="184309"/>
                </a:cubicBezTo>
                <a:lnTo>
                  <a:pt x="329946" y="268986"/>
                </a:lnTo>
                <a:cubicBezTo>
                  <a:pt x="321374" y="277368"/>
                  <a:pt x="321278" y="291084"/>
                  <a:pt x="329660" y="299656"/>
                </a:cubicBezTo>
                <a:cubicBezTo>
                  <a:pt x="333851" y="304038"/>
                  <a:pt x="339471" y="306133"/>
                  <a:pt x="345186" y="306133"/>
                </a:cubicBezTo>
                <a:cubicBezTo>
                  <a:pt x="350711" y="306133"/>
                  <a:pt x="356235" y="304133"/>
                  <a:pt x="360426" y="299942"/>
                </a:cubicBezTo>
                <a:lnTo>
                  <a:pt x="447294" y="215265"/>
                </a:lnTo>
                <a:cubicBezTo>
                  <a:pt x="448056" y="214598"/>
                  <a:pt x="448532" y="213741"/>
                  <a:pt x="449199" y="212979"/>
                </a:cubicBezTo>
                <a:lnTo>
                  <a:pt x="489585" y="253365"/>
                </a:lnTo>
                <a:lnTo>
                  <a:pt x="511112" y="274891"/>
                </a:lnTo>
                <a:cubicBezTo>
                  <a:pt x="510159" y="275558"/>
                  <a:pt x="509302" y="276225"/>
                  <a:pt x="508445" y="277082"/>
                </a:cubicBezTo>
                <a:lnTo>
                  <a:pt x="464725" y="320802"/>
                </a:lnTo>
                <a:cubicBezTo>
                  <a:pt x="456248" y="329184"/>
                  <a:pt x="456248" y="342805"/>
                  <a:pt x="464725" y="351282"/>
                </a:cubicBezTo>
                <a:cubicBezTo>
                  <a:pt x="468916" y="355473"/>
                  <a:pt x="474536" y="357568"/>
                  <a:pt x="479965" y="357568"/>
                </a:cubicBezTo>
                <a:cubicBezTo>
                  <a:pt x="485394" y="357568"/>
                  <a:pt x="490919" y="355378"/>
                  <a:pt x="495205" y="351282"/>
                </a:cubicBezTo>
                <a:lnTo>
                  <a:pt x="538925" y="307562"/>
                </a:lnTo>
                <a:cubicBezTo>
                  <a:pt x="539782" y="306705"/>
                  <a:pt x="540449" y="305848"/>
                  <a:pt x="541115" y="304895"/>
                </a:cubicBezTo>
                <a:lnTo>
                  <a:pt x="575310" y="338995"/>
                </a:lnTo>
                <a:lnTo>
                  <a:pt x="582644" y="346329"/>
                </a:lnTo>
                <a:lnTo>
                  <a:pt x="604076" y="367855"/>
                </a:lnTo>
                <a:cubicBezTo>
                  <a:pt x="603409" y="368332"/>
                  <a:pt x="602647" y="368808"/>
                  <a:pt x="602075" y="369475"/>
                </a:cubicBezTo>
                <a:lnTo>
                  <a:pt x="596551" y="374904"/>
                </a:lnTo>
                <a:lnTo>
                  <a:pt x="515207" y="454152"/>
                </a:lnTo>
                <a:cubicBezTo>
                  <a:pt x="506635" y="462534"/>
                  <a:pt x="506540" y="476250"/>
                  <a:pt x="514921" y="484727"/>
                </a:cubicBezTo>
                <a:cubicBezTo>
                  <a:pt x="518255" y="488251"/>
                  <a:pt x="522637" y="490252"/>
                  <a:pt x="527114" y="490918"/>
                </a:cubicBezTo>
                <a:cubicBezTo>
                  <a:pt x="528161" y="491109"/>
                  <a:pt x="529304" y="491204"/>
                  <a:pt x="530447" y="491204"/>
                </a:cubicBezTo>
                <a:cubicBezTo>
                  <a:pt x="535972" y="491204"/>
                  <a:pt x="541306" y="489109"/>
                  <a:pt x="545687" y="485013"/>
                </a:cubicBezTo>
                <a:lnTo>
                  <a:pt x="627126" y="405574"/>
                </a:lnTo>
                <a:lnTo>
                  <a:pt x="632460" y="400336"/>
                </a:lnTo>
                <a:cubicBezTo>
                  <a:pt x="633222" y="399669"/>
                  <a:pt x="633698" y="398812"/>
                  <a:pt x="634270" y="398050"/>
                </a:cubicBezTo>
                <a:lnTo>
                  <a:pt x="696277" y="460057"/>
                </a:lnTo>
                <a:cubicBezTo>
                  <a:pt x="695420" y="460724"/>
                  <a:pt x="694468" y="461391"/>
                  <a:pt x="693706" y="462153"/>
                </a:cubicBezTo>
                <a:lnTo>
                  <a:pt x="649986" y="505873"/>
                </a:lnTo>
                <a:cubicBezTo>
                  <a:pt x="641509" y="514255"/>
                  <a:pt x="641509" y="527875"/>
                  <a:pt x="649986" y="536353"/>
                </a:cubicBezTo>
                <a:cubicBezTo>
                  <a:pt x="654177" y="540544"/>
                  <a:pt x="659797" y="542639"/>
                  <a:pt x="665226" y="542639"/>
                </a:cubicBezTo>
                <a:cubicBezTo>
                  <a:pt x="670655" y="542639"/>
                  <a:pt x="676275" y="540448"/>
                  <a:pt x="680466" y="536353"/>
                </a:cubicBezTo>
                <a:lnTo>
                  <a:pt x="724186" y="492633"/>
                </a:lnTo>
                <a:cubicBezTo>
                  <a:pt x="725043" y="491871"/>
                  <a:pt x="725710" y="490918"/>
                  <a:pt x="726376" y="490061"/>
                </a:cubicBezTo>
                <a:lnTo>
                  <a:pt x="728377" y="492062"/>
                </a:lnTo>
                <a:lnTo>
                  <a:pt x="767429" y="531114"/>
                </a:lnTo>
                <a:lnTo>
                  <a:pt x="769715" y="533305"/>
                </a:lnTo>
                <a:lnTo>
                  <a:pt x="789051" y="552736"/>
                </a:lnTo>
                <a:cubicBezTo>
                  <a:pt x="788194" y="553403"/>
                  <a:pt x="787241" y="553879"/>
                  <a:pt x="786479" y="554641"/>
                </a:cubicBezTo>
                <a:lnTo>
                  <a:pt x="781336" y="559689"/>
                </a:lnTo>
                <a:lnTo>
                  <a:pt x="700373" y="639223"/>
                </a:lnTo>
                <a:cubicBezTo>
                  <a:pt x="696944" y="642652"/>
                  <a:pt x="694849" y="646938"/>
                  <a:pt x="694182" y="651415"/>
                </a:cubicBezTo>
                <a:cubicBezTo>
                  <a:pt x="693230" y="657892"/>
                  <a:pt x="695134" y="664845"/>
                  <a:pt x="700088" y="669893"/>
                </a:cubicBezTo>
                <a:cubicBezTo>
                  <a:pt x="704279" y="674275"/>
                  <a:pt x="709898" y="676465"/>
                  <a:pt x="715518" y="676465"/>
                </a:cubicBezTo>
                <a:cubicBezTo>
                  <a:pt x="720947" y="676465"/>
                  <a:pt x="726472" y="674370"/>
                  <a:pt x="730568" y="670179"/>
                </a:cubicBezTo>
                <a:lnTo>
                  <a:pt x="811911" y="590264"/>
                </a:lnTo>
                <a:lnTo>
                  <a:pt x="816674" y="585597"/>
                </a:lnTo>
                <a:cubicBezTo>
                  <a:pt x="817531" y="584740"/>
                  <a:pt x="818293" y="583692"/>
                  <a:pt x="819055" y="582739"/>
                </a:cubicBezTo>
                <a:lnTo>
                  <a:pt x="859536" y="623221"/>
                </a:lnTo>
                <a:lnTo>
                  <a:pt x="880967" y="644652"/>
                </a:lnTo>
                <a:cubicBezTo>
                  <a:pt x="880301" y="645223"/>
                  <a:pt x="879539" y="645700"/>
                  <a:pt x="878967" y="646366"/>
                </a:cubicBezTo>
                <a:lnTo>
                  <a:pt x="835247" y="690658"/>
                </a:lnTo>
                <a:cubicBezTo>
                  <a:pt x="826770" y="699135"/>
                  <a:pt x="826770" y="712946"/>
                  <a:pt x="835247" y="721519"/>
                </a:cubicBezTo>
                <a:cubicBezTo>
                  <a:pt x="839438" y="725710"/>
                  <a:pt x="845058" y="727900"/>
                  <a:pt x="850487" y="727900"/>
                </a:cubicBezTo>
                <a:cubicBezTo>
                  <a:pt x="856107" y="727900"/>
                  <a:pt x="861536" y="725710"/>
                  <a:pt x="865727" y="721519"/>
                </a:cubicBezTo>
                <a:lnTo>
                  <a:pt x="909447" y="677228"/>
                </a:lnTo>
                <a:cubicBezTo>
                  <a:pt x="910114" y="676561"/>
                  <a:pt x="910685" y="675704"/>
                  <a:pt x="911257" y="674941"/>
                </a:cubicBezTo>
                <a:lnTo>
                  <a:pt x="974122" y="737806"/>
                </a:lnTo>
                <a:cubicBezTo>
                  <a:pt x="973265" y="738378"/>
                  <a:pt x="972407" y="739045"/>
                  <a:pt x="971741" y="739712"/>
                </a:cubicBezTo>
                <a:lnTo>
                  <a:pt x="885634" y="823627"/>
                </a:lnTo>
                <a:cubicBezTo>
                  <a:pt x="877157" y="831913"/>
                  <a:pt x="876967" y="845534"/>
                  <a:pt x="885349" y="854012"/>
                </a:cubicBezTo>
                <a:cubicBezTo>
                  <a:pt x="889540" y="858298"/>
                  <a:pt x="895159" y="860488"/>
                  <a:pt x="900684" y="860488"/>
                </a:cubicBezTo>
                <a:cubicBezTo>
                  <a:pt x="906018" y="860488"/>
                  <a:pt x="911447" y="858488"/>
                  <a:pt x="915734" y="854297"/>
                </a:cubicBezTo>
                <a:lnTo>
                  <a:pt x="1001840" y="770382"/>
                </a:lnTo>
                <a:cubicBezTo>
                  <a:pt x="1002697" y="769525"/>
                  <a:pt x="1003364" y="768667"/>
                  <a:pt x="1004030" y="767715"/>
                </a:cubicBezTo>
                <a:lnTo>
                  <a:pt x="1044702" y="808387"/>
                </a:lnTo>
                <a:lnTo>
                  <a:pt x="1066133" y="829818"/>
                </a:lnTo>
                <a:cubicBezTo>
                  <a:pt x="1065467" y="830389"/>
                  <a:pt x="1064705" y="830866"/>
                  <a:pt x="1064133" y="831532"/>
                </a:cubicBezTo>
                <a:lnTo>
                  <a:pt x="1020413" y="875824"/>
                </a:lnTo>
                <a:cubicBezTo>
                  <a:pt x="1011936" y="884301"/>
                  <a:pt x="1011936" y="898112"/>
                  <a:pt x="1020413" y="906685"/>
                </a:cubicBezTo>
                <a:cubicBezTo>
                  <a:pt x="1024604" y="910876"/>
                  <a:pt x="1030224" y="913066"/>
                  <a:pt x="1035653" y="913066"/>
                </a:cubicBezTo>
                <a:cubicBezTo>
                  <a:pt x="1041083" y="913066"/>
                  <a:pt x="1046702" y="911066"/>
                  <a:pt x="1050893" y="906685"/>
                </a:cubicBezTo>
                <a:lnTo>
                  <a:pt x="1094613" y="862393"/>
                </a:lnTo>
                <a:cubicBezTo>
                  <a:pt x="1095089" y="861917"/>
                  <a:pt x="1095566" y="861250"/>
                  <a:pt x="1095947" y="860679"/>
                </a:cubicBezTo>
                <a:cubicBezTo>
                  <a:pt x="1104233" y="871823"/>
                  <a:pt x="1108805" y="885349"/>
                  <a:pt x="1108805" y="899731"/>
                </a:cubicBezTo>
                <a:cubicBezTo>
                  <a:pt x="1108805" y="917543"/>
                  <a:pt x="1102043" y="933926"/>
                  <a:pt x="1089755" y="94621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236" name="Google Shape;3236;p35"/>
          <p:cNvPicPr preferRelativeResize="0"/>
          <p:nvPr/>
        </p:nvPicPr>
        <p:blipFill rotWithShape="1">
          <a:blip r:embed="rId3">
            <a:alphaModFix/>
          </a:blip>
          <a:srcRect b="11994" l="26146" r="26980" t="11994"/>
          <a:stretch/>
        </p:blipFill>
        <p:spPr>
          <a:xfrm>
            <a:off x="5557475" y="5112675"/>
            <a:ext cx="1148700" cy="1096200"/>
          </a:xfrm>
          <a:prstGeom prst="ellipse">
            <a:avLst/>
          </a:prstGeom>
          <a:noFill/>
          <a:ln>
            <a:noFill/>
          </a:ln>
        </p:spPr>
      </p:pic>
      <p:pic>
        <p:nvPicPr>
          <p:cNvPr id="3237" name="Google Shape;3237;p35"/>
          <p:cNvPicPr preferRelativeResize="0"/>
          <p:nvPr/>
        </p:nvPicPr>
        <p:blipFill rotWithShape="1">
          <a:blip r:embed="rId3">
            <a:alphaModFix/>
          </a:blip>
          <a:srcRect b="11994" l="26146" r="26980" t="11994"/>
          <a:stretch/>
        </p:blipFill>
        <p:spPr>
          <a:xfrm>
            <a:off x="6891325" y="5112675"/>
            <a:ext cx="1148700" cy="1096200"/>
          </a:xfrm>
          <a:prstGeom prst="ellipse">
            <a:avLst/>
          </a:prstGeom>
          <a:noFill/>
          <a:ln>
            <a:noFill/>
          </a:ln>
        </p:spPr>
      </p:pic>
      <p:sp>
        <p:nvSpPr>
          <p:cNvPr id="3238" name="Google Shape;3238;p35"/>
          <p:cNvSpPr txBox="1"/>
          <p:nvPr>
            <p:ph type="title"/>
          </p:nvPr>
        </p:nvSpPr>
        <p:spPr>
          <a:xfrm>
            <a:off x="5272250" y="4439475"/>
            <a:ext cx="3108000" cy="597000"/>
          </a:xfrm>
          <a:prstGeom prst="rect">
            <a:avLst/>
          </a:prstGeom>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None/>
            </a:pPr>
            <a:r>
              <a:rPr b="1" lang="en" sz="3000">
                <a:solidFill>
                  <a:schemeClr val="accent1"/>
                </a:solidFill>
              </a:rPr>
              <a:t>Would you rather...</a:t>
            </a:r>
            <a:endParaRPr b="1" sz="3000">
              <a:solidFill>
                <a:schemeClr val="accent1"/>
              </a:solidFill>
            </a:endParaRPr>
          </a:p>
        </p:txBody>
      </p:sp>
      <p:sp>
        <p:nvSpPr>
          <p:cNvPr id="3239" name="Google Shape;3239;p35"/>
          <p:cNvSpPr txBox="1"/>
          <p:nvPr>
            <p:ph idx="4294967295" type="body"/>
          </p:nvPr>
        </p:nvSpPr>
        <p:spPr>
          <a:xfrm>
            <a:off x="9538150" y="2505600"/>
            <a:ext cx="2020800" cy="3623400"/>
          </a:xfrm>
          <a:prstGeom prst="rect">
            <a:avLst/>
          </a:prstGeom>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1" lang="en" sz="1600">
                <a:solidFill>
                  <a:schemeClr val="dk1"/>
                </a:solidFill>
              </a:rPr>
              <a:t>Something here.</a:t>
            </a:r>
            <a:endParaRPr b="1" sz="1600">
              <a:solidFill>
                <a:schemeClr val="dk1"/>
              </a:solidFill>
            </a:endParaRPr>
          </a:p>
          <a:p>
            <a:pPr indent="0" lvl="0" marL="0" marR="0" rtl="0" algn="l">
              <a:lnSpc>
                <a:spcPct val="115000"/>
              </a:lnSpc>
              <a:spcBef>
                <a:spcPts val="2100"/>
              </a:spcBef>
              <a:spcAft>
                <a:spcPts val="0"/>
              </a:spcAft>
              <a:buNone/>
            </a:pPr>
            <a:r>
              <a:rPr b="1" lang="en" sz="1600">
                <a:solidFill>
                  <a:schemeClr val="dk1"/>
                </a:solidFill>
              </a:rPr>
              <a:t>Something else here.</a:t>
            </a:r>
            <a:endParaRPr b="1" sz="1600">
              <a:solidFill>
                <a:schemeClr val="dk1"/>
              </a:solidFill>
            </a:endParaRPr>
          </a:p>
          <a:p>
            <a:pPr indent="0" lvl="0" marL="0" marR="0" rtl="0" algn="l">
              <a:lnSpc>
                <a:spcPct val="115000"/>
              </a:lnSpc>
              <a:spcBef>
                <a:spcPts val="2100"/>
              </a:spcBef>
              <a:spcAft>
                <a:spcPts val="0"/>
              </a:spcAft>
              <a:buNone/>
            </a:pPr>
            <a:r>
              <a:rPr b="1" lang="en" sz="1600">
                <a:solidFill>
                  <a:schemeClr val="dk1"/>
                </a:solidFill>
              </a:rPr>
              <a:t>And a third thing here.</a:t>
            </a:r>
            <a:endParaRPr b="1" sz="1600">
              <a:solidFill>
                <a:schemeClr val="dk1"/>
              </a:solidFill>
            </a:endParaRPr>
          </a:p>
          <a:p>
            <a:pPr indent="0" lvl="0" marL="0" marR="0" rtl="0" algn="l">
              <a:lnSpc>
                <a:spcPct val="115000"/>
              </a:lnSpc>
              <a:spcBef>
                <a:spcPts val="2100"/>
              </a:spcBef>
              <a:spcAft>
                <a:spcPts val="0"/>
              </a:spcAft>
              <a:buNone/>
            </a:pPr>
            <a:r>
              <a:rPr b="1" lang="en" sz="1600">
                <a:solidFill>
                  <a:schemeClr val="dk1"/>
                </a:solidFill>
              </a:rPr>
              <a:t>Duplicate the check mark. </a:t>
            </a:r>
            <a:endParaRPr b="1" sz="1600">
              <a:solidFill>
                <a:schemeClr val="dk1"/>
              </a:solidFill>
            </a:endParaRPr>
          </a:p>
          <a:p>
            <a:pPr indent="0" lvl="0" marL="0" marR="0" rtl="0" algn="l">
              <a:lnSpc>
                <a:spcPct val="115000"/>
              </a:lnSpc>
              <a:spcBef>
                <a:spcPts val="2100"/>
              </a:spcBef>
              <a:spcAft>
                <a:spcPts val="2100"/>
              </a:spcAft>
              <a:buNone/>
            </a:pPr>
            <a:r>
              <a:rPr b="1" lang="en" sz="1600">
                <a:solidFill>
                  <a:schemeClr val="dk1"/>
                </a:solidFill>
              </a:rPr>
              <a:t>And the check boxes.</a:t>
            </a:r>
            <a:endParaRPr b="1" sz="1600">
              <a:solidFill>
                <a:schemeClr val="dk1"/>
              </a:solidFill>
            </a:endParaRPr>
          </a:p>
        </p:txBody>
      </p:sp>
      <p:sp>
        <p:nvSpPr>
          <p:cNvPr id="3240" name="Google Shape;3240;p35"/>
          <p:cNvSpPr/>
          <p:nvPr/>
        </p:nvSpPr>
        <p:spPr>
          <a:xfrm>
            <a:off x="9135147" y="2581793"/>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241" name="Google Shape;3241;p35"/>
          <p:cNvSpPr/>
          <p:nvPr/>
        </p:nvSpPr>
        <p:spPr>
          <a:xfrm>
            <a:off x="9135147" y="3199414"/>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242" name="Google Shape;3242;p35"/>
          <p:cNvSpPr/>
          <p:nvPr/>
        </p:nvSpPr>
        <p:spPr>
          <a:xfrm>
            <a:off x="9135147" y="4045635"/>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243" name="Google Shape;3243;p35"/>
          <p:cNvSpPr/>
          <p:nvPr/>
        </p:nvSpPr>
        <p:spPr>
          <a:xfrm>
            <a:off x="9135147" y="4815656"/>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244" name="Google Shape;3244;p35"/>
          <p:cNvSpPr/>
          <p:nvPr/>
        </p:nvSpPr>
        <p:spPr>
          <a:xfrm>
            <a:off x="9135147" y="5517498"/>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245" name="Google Shape;3245;p35"/>
          <p:cNvSpPr/>
          <p:nvPr/>
        </p:nvSpPr>
        <p:spPr>
          <a:xfrm>
            <a:off x="9147741" y="249809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6" name="Google Shape;3246;p35"/>
          <p:cNvSpPr/>
          <p:nvPr/>
        </p:nvSpPr>
        <p:spPr>
          <a:xfrm>
            <a:off x="9143641" y="3116823"/>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7" name="Google Shape;3247;p35"/>
          <p:cNvSpPr txBox="1"/>
          <p:nvPr>
            <p:ph type="title"/>
          </p:nvPr>
        </p:nvSpPr>
        <p:spPr>
          <a:xfrm>
            <a:off x="9040800" y="1844025"/>
            <a:ext cx="2601900" cy="597000"/>
          </a:xfrm>
          <a:prstGeom prst="rect">
            <a:avLst/>
          </a:prstGeom>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None/>
            </a:pPr>
            <a:r>
              <a:rPr lang="en" sz="3000">
                <a:solidFill>
                  <a:schemeClr val="accent1"/>
                </a:solidFill>
              </a:rPr>
              <a:t>Check list</a:t>
            </a:r>
            <a:endParaRPr sz="300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1" name="Shape 3251"/>
        <p:cNvGrpSpPr/>
        <p:nvPr/>
      </p:nvGrpSpPr>
      <p:grpSpPr>
        <a:xfrm>
          <a:off x="0" y="0"/>
          <a:ext cx="0" cy="0"/>
          <a:chOff x="0" y="0"/>
          <a:chExt cx="0" cy="0"/>
        </a:xfrm>
      </p:grpSpPr>
      <p:grpSp>
        <p:nvGrpSpPr>
          <p:cNvPr id="3252" name="Google Shape;3252;p36"/>
          <p:cNvGrpSpPr/>
          <p:nvPr/>
        </p:nvGrpSpPr>
        <p:grpSpPr>
          <a:xfrm>
            <a:off x="3574338" y="1891137"/>
            <a:ext cx="6731223" cy="3474634"/>
            <a:chOff x="3945729" y="2096754"/>
            <a:chExt cx="5296839" cy="2734210"/>
          </a:xfrm>
        </p:grpSpPr>
        <p:grpSp>
          <p:nvGrpSpPr>
            <p:cNvPr id="3253" name="Google Shape;3253;p36"/>
            <p:cNvGrpSpPr/>
            <p:nvPr/>
          </p:nvGrpSpPr>
          <p:grpSpPr>
            <a:xfrm>
              <a:off x="3945729" y="2096754"/>
              <a:ext cx="3110944" cy="1722225"/>
              <a:chOff x="7305646" y="-3417730"/>
              <a:chExt cx="2316586" cy="1282467"/>
            </a:xfrm>
          </p:grpSpPr>
          <p:sp>
            <p:nvSpPr>
              <p:cNvPr id="3254" name="Google Shape;3254;p36"/>
              <p:cNvSpPr/>
              <p:nvPr/>
            </p:nvSpPr>
            <p:spPr>
              <a:xfrm>
                <a:off x="7305646" y="-3417730"/>
                <a:ext cx="699277" cy="934992"/>
              </a:xfrm>
              <a:custGeom>
                <a:rect b="b" l="l" r="r" t="t"/>
                <a:pathLst>
                  <a:path extrusionOk="0" h="934992" w="699277">
                    <a:moveTo>
                      <a:pt x="588365" y="903643"/>
                    </a:moveTo>
                    <a:cubicBezTo>
                      <a:pt x="462159" y="801154"/>
                      <a:pt x="548932" y="313093"/>
                      <a:pt x="559790" y="228035"/>
                    </a:cubicBezTo>
                    <a:cubicBezTo>
                      <a:pt x="565276" y="196726"/>
                      <a:pt x="568775" y="165104"/>
                      <a:pt x="570268" y="133357"/>
                    </a:cubicBezTo>
                    <a:cubicBezTo>
                      <a:pt x="571601" y="125451"/>
                      <a:pt x="565029" y="67634"/>
                      <a:pt x="566363" y="66682"/>
                    </a:cubicBezTo>
                    <a:cubicBezTo>
                      <a:pt x="550551" y="76207"/>
                      <a:pt x="533501" y="81159"/>
                      <a:pt x="522929" y="92971"/>
                    </a:cubicBezTo>
                    <a:cubicBezTo>
                      <a:pt x="504554" y="112935"/>
                      <a:pt x="489068" y="135376"/>
                      <a:pt x="476923" y="159646"/>
                    </a:cubicBezTo>
                    <a:cubicBezTo>
                      <a:pt x="459824" y="193412"/>
                      <a:pt x="445335" y="228445"/>
                      <a:pt x="433584" y="264421"/>
                    </a:cubicBezTo>
                    <a:cubicBezTo>
                      <a:pt x="419106" y="306521"/>
                      <a:pt x="408629" y="351193"/>
                      <a:pt x="398056" y="394532"/>
                    </a:cubicBezTo>
                    <a:cubicBezTo>
                      <a:pt x="387578" y="440538"/>
                      <a:pt x="381006" y="487877"/>
                      <a:pt x="369481" y="532549"/>
                    </a:cubicBezTo>
                    <a:cubicBezTo>
                      <a:pt x="345998" y="618560"/>
                      <a:pt x="345538" y="709238"/>
                      <a:pt x="368147" y="795439"/>
                    </a:cubicBezTo>
                    <a:cubicBezTo>
                      <a:pt x="376053" y="823062"/>
                      <a:pt x="396722" y="843064"/>
                      <a:pt x="403580" y="869067"/>
                    </a:cubicBezTo>
                    <a:cubicBezTo>
                      <a:pt x="407581" y="886213"/>
                      <a:pt x="336905" y="882212"/>
                      <a:pt x="328714" y="878592"/>
                    </a:cubicBezTo>
                    <a:cubicBezTo>
                      <a:pt x="304997" y="865448"/>
                      <a:pt x="291852" y="837826"/>
                      <a:pt x="281089" y="815441"/>
                    </a:cubicBezTo>
                    <a:cubicBezTo>
                      <a:pt x="261416" y="767245"/>
                      <a:pt x="249428" y="716192"/>
                      <a:pt x="245561" y="664280"/>
                    </a:cubicBezTo>
                    <a:cubicBezTo>
                      <a:pt x="240322" y="607797"/>
                      <a:pt x="252133" y="552647"/>
                      <a:pt x="253466" y="497402"/>
                    </a:cubicBezTo>
                    <a:cubicBezTo>
                      <a:pt x="254800" y="444824"/>
                      <a:pt x="266611" y="392627"/>
                      <a:pt x="273183" y="339668"/>
                    </a:cubicBezTo>
                    <a:cubicBezTo>
                      <a:pt x="275850" y="317284"/>
                      <a:pt x="277184" y="294996"/>
                      <a:pt x="278422" y="271279"/>
                    </a:cubicBezTo>
                    <a:cubicBezTo>
                      <a:pt x="279755" y="243656"/>
                      <a:pt x="279755" y="216129"/>
                      <a:pt x="283756" y="188506"/>
                    </a:cubicBezTo>
                    <a:cubicBezTo>
                      <a:pt x="287661" y="156979"/>
                      <a:pt x="269278" y="134595"/>
                      <a:pt x="252133" y="113545"/>
                    </a:cubicBezTo>
                    <a:cubicBezTo>
                      <a:pt x="245561" y="104020"/>
                      <a:pt x="238988" y="106972"/>
                      <a:pt x="235083" y="120117"/>
                    </a:cubicBezTo>
                    <a:cubicBezTo>
                      <a:pt x="223272" y="151645"/>
                      <a:pt x="212699" y="184506"/>
                      <a:pt x="203555" y="216129"/>
                    </a:cubicBezTo>
                    <a:cubicBezTo>
                      <a:pt x="190411" y="259468"/>
                      <a:pt x="177266" y="302806"/>
                      <a:pt x="166694" y="347574"/>
                    </a:cubicBezTo>
                    <a:cubicBezTo>
                      <a:pt x="162503" y="368338"/>
                      <a:pt x="160302" y="389446"/>
                      <a:pt x="160121" y="410629"/>
                    </a:cubicBezTo>
                    <a:cubicBezTo>
                      <a:pt x="154883" y="473685"/>
                      <a:pt x="148310" y="538169"/>
                      <a:pt x="145739" y="601129"/>
                    </a:cubicBezTo>
                    <a:cubicBezTo>
                      <a:pt x="144405" y="645802"/>
                      <a:pt x="148310" y="690473"/>
                      <a:pt x="149644" y="735242"/>
                    </a:cubicBezTo>
                    <a:cubicBezTo>
                      <a:pt x="149644" y="773342"/>
                      <a:pt x="150977" y="812775"/>
                      <a:pt x="149644" y="850875"/>
                    </a:cubicBezTo>
                    <a:cubicBezTo>
                      <a:pt x="148310" y="871925"/>
                      <a:pt x="107543" y="900786"/>
                      <a:pt x="87827" y="899548"/>
                    </a:cubicBezTo>
                    <a:cubicBezTo>
                      <a:pt x="64205" y="896880"/>
                      <a:pt x="26105" y="862686"/>
                      <a:pt x="19532" y="840398"/>
                    </a:cubicBezTo>
                    <a:cubicBezTo>
                      <a:pt x="-11995" y="735623"/>
                      <a:pt x="3721" y="616941"/>
                      <a:pt x="6388" y="509118"/>
                    </a:cubicBezTo>
                    <a:cubicBezTo>
                      <a:pt x="8255" y="418059"/>
                      <a:pt x="21409" y="327581"/>
                      <a:pt x="45536" y="239751"/>
                    </a:cubicBezTo>
                    <a:cubicBezTo>
                      <a:pt x="62985" y="179153"/>
                      <a:pt x="88627" y="121212"/>
                      <a:pt x="121736" y="67539"/>
                    </a:cubicBezTo>
                    <a:cubicBezTo>
                      <a:pt x="145453" y="29439"/>
                      <a:pt x="224320" y="1816"/>
                      <a:pt x="264611" y="24200"/>
                    </a:cubicBezTo>
                    <a:cubicBezTo>
                      <a:pt x="288328" y="37345"/>
                      <a:pt x="314617" y="45250"/>
                      <a:pt x="335667" y="62300"/>
                    </a:cubicBezTo>
                    <a:cubicBezTo>
                      <a:pt x="365861" y="83350"/>
                      <a:pt x="375101" y="118783"/>
                      <a:pt x="383292" y="154312"/>
                    </a:cubicBezTo>
                    <a:cubicBezTo>
                      <a:pt x="383693" y="157912"/>
                      <a:pt x="384591" y="161436"/>
                      <a:pt x="385959" y="164789"/>
                    </a:cubicBezTo>
                    <a:cubicBezTo>
                      <a:pt x="387293" y="167456"/>
                      <a:pt x="388626" y="168789"/>
                      <a:pt x="391198" y="174314"/>
                    </a:cubicBezTo>
                    <a:cubicBezTo>
                      <a:pt x="401771" y="149359"/>
                      <a:pt x="408343" y="125641"/>
                      <a:pt x="418820" y="103353"/>
                    </a:cubicBezTo>
                    <a:cubicBezTo>
                      <a:pt x="425915" y="89894"/>
                      <a:pt x="434271" y="77130"/>
                      <a:pt x="443776" y="65253"/>
                    </a:cubicBezTo>
                    <a:cubicBezTo>
                      <a:pt x="469112" y="38774"/>
                      <a:pt x="495020" y="11151"/>
                      <a:pt x="533216" y="1626"/>
                    </a:cubicBezTo>
                    <a:cubicBezTo>
                      <a:pt x="571411" y="-7899"/>
                      <a:pt x="629132" y="9532"/>
                      <a:pt x="655421" y="43726"/>
                    </a:cubicBezTo>
                    <a:cubicBezTo>
                      <a:pt x="666228" y="56747"/>
                      <a:pt x="676308" y="70358"/>
                      <a:pt x="685616" y="84493"/>
                    </a:cubicBezTo>
                    <a:cubicBezTo>
                      <a:pt x="702761" y="116021"/>
                      <a:pt x="618941" y="628657"/>
                      <a:pt x="698760" y="903643"/>
                    </a:cubicBezTo>
                    <a:cubicBezTo>
                      <a:pt x="702761" y="918121"/>
                      <a:pt x="686949" y="926028"/>
                      <a:pt x="677805" y="929932"/>
                    </a:cubicBezTo>
                    <a:cubicBezTo>
                      <a:pt x="651516" y="943076"/>
                      <a:pt x="611987" y="922027"/>
                      <a:pt x="588365" y="903643"/>
                    </a:cubicBezTo>
                    <a:close/>
                  </a:path>
                </a:pathLst>
              </a:custGeom>
              <a:solidFill>
                <a:srgbClr val="C00000"/>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5" name="Google Shape;3255;p36"/>
              <p:cNvSpPr/>
              <p:nvPr/>
            </p:nvSpPr>
            <p:spPr>
              <a:xfrm>
                <a:off x="8058864" y="-3054501"/>
                <a:ext cx="422625" cy="498404"/>
              </a:xfrm>
              <a:custGeom>
                <a:rect b="b" l="l" r="r" t="t"/>
                <a:pathLst>
                  <a:path extrusionOk="0" h="498404" w="422625">
                    <a:moveTo>
                      <a:pt x="422745" y="223613"/>
                    </a:moveTo>
                    <a:cubicBezTo>
                      <a:pt x="400361" y="265713"/>
                      <a:pt x="376739" y="306481"/>
                      <a:pt x="353022" y="347437"/>
                    </a:cubicBezTo>
                    <a:cubicBezTo>
                      <a:pt x="329304" y="388395"/>
                      <a:pt x="304444" y="427638"/>
                      <a:pt x="266249" y="455261"/>
                    </a:cubicBezTo>
                    <a:cubicBezTo>
                      <a:pt x="221577" y="486788"/>
                      <a:pt x="167665" y="510507"/>
                      <a:pt x="113849" y="489455"/>
                    </a:cubicBezTo>
                    <a:cubicBezTo>
                      <a:pt x="-4452" y="446117"/>
                      <a:pt x="-8452" y="326483"/>
                      <a:pt x="6026" y="218660"/>
                    </a:cubicBezTo>
                    <a:cubicBezTo>
                      <a:pt x="17837" y="120076"/>
                      <a:pt x="53651" y="7015"/>
                      <a:pt x="170332" y="-415"/>
                    </a:cubicBezTo>
                    <a:cubicBezTo>
                      <a:pt x="217957" y="-4320"/>
                      <a:pt x="246532" y="12729"/>
                      <a:pt x="268916" y="54830"/>
                    </a:cubicBezTo>
                    <a:cubicBezTo>
                      <a:pt x="297491" y="108742"/>
                      <a:pt x="287299" y="158652"/>
                      <a:pt x="265011" y="211231"/>
                    </a:cubicBezTo>
                    <a:cubicBezTo>
                      <a:pt x="238722" y="274381"/>
                      <a:pt x="192716" y="317719"/>
                      <a:pt x="147948" y="365060"/>
                    </a:cubicBezTo>
                    <a:cubicBezTo>
                      <a:pt x="144676" y="368964"/>
                      <a:pt x="140662" y="372203"/>
                      <a:pt x="136137" y="374585"/>
                    </a:cubicBezTo>
                    <a:lnTo>
                      <a:pt x="124326" y="378584"/>
                    </a:lnTo>
                    <a:cubicBezTo>
                      <a:pt x="121659" y="407159"/>
                      <a:pt x="142710" y="448213"/>
                      <a:pt x="174237" y="449546"/>
                    </a:cubicBezTo>
                    <a:cubicBezTo>
                      <a:pt x="202812" y="452212"/>
                      <a:pt x="234721" y="425924"/>
                      <a:pt x="254438" y="407445"/>
                    </a:cubicBezTo>
                    <a:cubicBezTo>
                      <a:pt x="308349" y="353629"/>
                      <a:pt x="335972" y="290478"/>
                      <a:pt x="370167" y="224756"/>
                    </a:cubicBezTo>
                    <a:cubicBezTo>
                      <a:pt x="373119" y="223613"/>
                      <a:pt x="409600" y="168463"/>
                      <a:pt x="422745" y="223613"/>
                    </a:cubicBezTo>
                    <a:close/>
                    <a:moveTo>
                      <a:pt x="122993" y="239424"/>
                    </a:moveTo>
                    <a:cubicBezTo>
                      <a:pt x="150615" y="213136"/>
                      <a:pt x="199193" y="121124"/>
                      <a:pt x="192716" y="88263"/>
                    </a:cubicBezTo>
                    <a:cubicBezTo>
                      <a:pt x="146710" y="130363"/>
                      <a:pt x="137471" y="186847"/>
                      <a:pt x="122993" y="239424"/>
                    </a:cubicBezTo>
                    <a:close/>
                  </a:path>
                </a:pathLst>
              </a:custGeom>
              <a:solidFill>
                <a:srgbClr val="C00000"/>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6" name="Google Shape;3256;p36"/>
              <p:cNvSpPr/>
              <p:nvPr/>
            </p:nvSpPr>
            <p:spPr>
              <a:xfrm>
                <a:off x="8413339" y="-3161693"/>
                <a:ext cx="312483" cy="660781"/>
              </a:xfrm>
              <a:custGeom>
                <a:rect b="b" l="l" r="r" t="t"/>
                <a:pathLst>
                  <a:path extrusionOk="0" h="660781" w="312483">
                    <a:moveTo>
                      <a:pt x="173426" y="39054"/>
                    </a:moveTo>
                    <a:cubicBezTo>
                      <a:pt x="187809" y="12765"/>
                      <a:pt x="210193" y="-4380"/>
                      <a:pt x="243054" y="-380"/>
                    </a:cubicBezTo>
                    <a:cubicBezTo>
                      <a:pt x="266676" y="3526"/>
                      <a:pt x="285154" y="15337"/>
                      <a:pt x="292965" y="36387"/>
                    </a:cubicBezTo>
                    <a:cubicBezTo>
                      <a:pt x="314015" y="86394"/>
                      <a:pt x="314015" y="142877"/>
                      <a:pt x="311443" y="196788"/>
                    </a:cubicBezTo>
                    <a:cubicBezTo>
                      <a:pt x="310110" y="224315"/>
                      <a:pt x="308776" y="250700"/>
                      <a:pt x="307443" y="278227"/>
                    </a:cubicBezTo>
                    <a:cubicBezTo>
                      <a:pt x="306109" y="300611"/>
                      <a:pt x="311443" y="336044"/>
                      <a:pt x="303538" y="357094"/>
                    </a:cubicBezTo>
                    <a:cubicBezTo>
                      <a:pt x="273248" y="350522"/>
                      <a:pt x="243054" y="343949"/>
                      <a:pt x="224671" y="316327"/>
                    </a:cubicBezTo>
                    <a:cubicBezTo>
                      <a:pt x="215994" y="300229"/>
                      <a:pt x="209796" y="282989"/>
                      <a:pt x="206287" y="265082"/>
                    </a:cubicBezTo>
                    <a:cubicBezTo>
                      <a:pt x="202287" y="246699"/>
                      <a:pt x="185237" y="198407"/>
                      <a:pt x="191809" y="182310"/>
                    </a:cubicBezTo>
                    <a:cubicBezTo>
                      <a:pt x="186326" y="194312"/>
                      <a:pt x="181493" y="206599"/>
                      <a:pt x="177331" y="219077"/>
                    </a:cubicBezTo>
                    <a:cubicBezTo>
                      <a:pt x="161520" y="290038"/>
                      <a:pt x="143137" y="361094"/>
                      <a:pt x="129706" y="432055"/>
                    </a:cubicBezTo>
                    <a:cubicBezTo>
                      <a:pt x="123134" y="464917"/>
                      <a:pt x="125801" y="497778"/>
                      <a:pt x="123134" y="530640"/>
                    </a:cubicBezTo>
                    <a:cubicBezTo>
                      <a:pt x="121967" y="557595"/>
                      <a:pt x="118783" y="584361"/>
                      <a:pt x="113609" y="610840"/>
                    </a:cubicBezTo>
                    <a:cubicBezTo>
                      <a:pt x="108275" y="643702"/>
                      <a:pt x="63603" y="668657"/>
                      <a:pt x="33409" y="656846"/>
                    </a:cubicBezTo>
                    <a:cubicBezTo>
                      <a:pt x="-10025" y="641034"/>
                      <a:pt x="547" y="537212"/>
                      <a:pt x="3119" y="503017"/>
                    </a:cubicBezTo>
                    <a:cubicBezTo>
                      <a:pt x="13692" y="354522"/>
                      <a:pt x="13692" y="211171"/>
                      <a:pt x="42553" y="64010"/>
                    </a:cubicBezTo>
                    <a:cubicBezTo>
                      <a:pt x="45345" y="55971"/>
                      <a:pt x="51661" y="49655"/>
                      <a:pt x="59698" y="46865"/>
                    </a:cubicBezTo>
                    <a:cubicBezTo>
                      <a:pt x="64936" y="45626"/>
                      <a:pt x="75414" y="52199"/>
                      <a:pt x="79414" y="57437"/>
                    </a:cubicBezTo>
                    <a:cubicBezTo>
                      <a:pt x="97798" y="85060"/>
                      <a:pt x="116181" y="111349"/>
                      <a:pt x="110942" y="148115"/>
                    </a:cubicBezTo>
                    <a:cubicBezTo>
                      <a:pt x="110643" y="156116"/>
                      <a:pt x="111542" y="164022"/>
                      <a:pt x="113609" y="171737"/>
                    </a:cubicBezTo>
                    <a:cubicBezTo>
                      <a:pt x="133993" y="125731"/>
                      <a:pt x="151995" y="81059"/>
                      <a:pt x="173426" y="39054"/>
                    </a:cubicBezTo>
                    <a:close/>
                  </a:path>
                </a:pathLst>
              </a:custGeom>
              <a:solidFill>
                <a:srgbClr val="C00000"/>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7" name="Google Shape;3257;p36"/>
              <p:cNvSpPr/>
              <p:nvPr/>
            </p:nvSpPr>
            <p:spPr>
              <a:xfrm>
                <a:off x="8760334" y="-3161693"/>
                <a:ext cx="312483" cy="660781"/>
              </a:xfrm>
              <a:custGeom>
                <a:rect b="b" l="l" r="r" t="t"/>
                <a:pathLst>
                  <a:path extrusionOk="0" h="660781" w="312483">
                    <a:moveTo>
                      <a:pt x="173426" y="39054"/>
                    </a:moveTo>
                    <a:cubicBezTo>
                      <a:pt x="187809" y="12765"/>
                      <a:pt x="210193" y="-4380"/>
                      <a:pt x="243054" y="-380"/>
                    </a:cubicBezTo>
                    <a:cubicBezTo>
                      <a:pt x="266771" y="3526"/>
                      <a:pt x="285154" y="15337"/>
                      <a:pt x="292965" y="36387"/>
                    </a:cubicBezTo>
                    <a:cubicBezTo>
                      <a:pt x="314015" y="86394"/>
                      <a:pt x="314015" y="142877"/>
                      <a:pt x="311443" y="196788"/>
                    </a:cubicBezTo>
                    <a:cubicBezTo>
                      <a:pt x="310110" y="224315"/>
                      <a:pt x="308776" y="250700"/>
                      <a:pt x="307443" y="278227"/>
                    </a:cubicBezTo>
                    <a:cubicBezTo>
                      <a:pt x="306109" y="300611"/>
                      <a:pt x="311443" y="336044"/>
                      <a:pt x="303538" y="357094"/>
                    </a:cubicBezTo>
                    <a:cubicBezTo>
                      <a:pt x="273343" y="350522"/>
                      <a:pt x="243054" y="343949"/>
                      <a:pt x="224671" y="316327"/>
                    </a:cubicBezTo>
                    <a:cubicBezTo>
                      <a:pt x="215994" y="300229"/>
                      <a:pt x="209796" y="282989"/>
                      <a:pt x="206287" y="265082"/>
                    </a:cubicBezTo>
                    <a:cubicBezTo>
                      <a:pt x="202287" y="246699"/>
                      <a:pt x="185237" y="198407"/>
                      <a:pt x="191809" y="182310"/>
                    </a:cubicBezTo>
                    <a:cubicBezTo>
                      <a:pt x="186326" y="194312"/>
                      <a:pt x="181493" y="206599"/>
                      <a:pt x="177331" y="219077"/>
                    </a:cubicBezTo>
                    <a:cubicBezTo>
                      <a:pt x="161615" y="290038"/>
                      <a:pt x="143137" y="361094"/>
                      <a:pt x="129706" y="432055"/>
                    </a:cubicBezTo>
                    <a:cubicBezTo>
                      <a:pt x="123134" y="464917"/>
                      <a:pt x="125801" y="497778"/>
                      <a:pt x="123134" y="530640"/>
                    </a:cubicBezTo>
                    <a:cubicBezTo>
                      <a:pt x="121967" y="557595"/>
                      <a:pt x="118783" y="584361"/>
                      <a:pt x="113609" y="610840"/>
                    </a:cubicBezTo>
                    <a:cubicBezTo>
                      <a:pt x="108370" y="643702"/>
                      <a:pt x="63603" y="668657"/>
                      <a:pt x="33409" y="656846"/>
                    </a:cubicBezTo>
                    <a:cubicBezTo>
                      <a:pt x="-10025" y="641034"/>
                      <a:pt x="547" y="537212"/>
                      <a:pt x="3119" y="503017"/>
                    </a:cubicBezTo>
                    <a:cubicBezTo>
                      <a:pt x="14549" y="354522"/>
                      <a:pt x="14549" y="211171"/>
                      <a:pt x="43124" y="64010"/>
                    </a:cubicBezTo>
                    <a:cubicBezTo>
                      <a:pt x="45916" y="55971"/>
                      <a:pt x="52233" y="49655"/>
                      <a:pt x="60269" y="46865"/>
                    </a:cubicBezTo>
                    <a:cubicBezTo>
                      <a:pt x="65508" y="45626"/>
                      <a:pt x="75985" y="52199"/>
                      <a:pt x="79986" y="57437"/>
                    </a:cubicBezTo>
                    <a:cubicBezTo>
                      <a:pt x="98369" y="85060"/>
                      <a:pt x="116752" y="111349"/>
                      <a:pt x="111514" y="148115"/>
                    </a:cubicBezTo>
                    <a:cubicBezTo>
                      <a:pt x="111214" y="156116"/>
                      <a:pt x="112114" y="164022"/>
                      <a:pt x="114181" y="171737"/>
                    </a:cubicBezTo>
                    <a:cubicBezTo>
                      <a:pt x="133993" y="125731"/>
                      <a:pt x="152376" y="81059"/>
                      <a:pt x="173426" y="39054"/>
                    </a:cubicBezTo>
                    <a:close/>
                  </a:path>
                </a:pathLst>
              </a:custGeom>
              <a:solidFill>
                <a:srgbClr val="C00000"/>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8" name="Google Shape;3258;p36"/>
              <p:cNvSpPr/>
              <p:nvPr/>
            </p:nvSpPr>
            <p:spPr>
              <a:xfrm>
                <a:off x="9106745" y="-3160855"/>
                <a:ext cx="515487" cy="1025592"/>
              </a:xfrm>
              <a:custGeom>
                <a:rect b="b" l="l" r="r" t="t"/>
                <a:pathLst>
                  <a:path extrusionOk="0" h="1025592" w="515487">
                    <a:moveTo>
                      <a:pt x="118766" y="574473"/>
                    </a:moveTo>
                    <a:cubicBezTo>
                      <a:pt x="103853" y="588380"/>
                      <a:pt x="81069" y="589523"/>
                      <a:pt x="64855" y="577141"/>
                    </a:cubicBezTo>
                    <a:cubicBezTo>
                      <a:pt x="-6107" y="535040"/>
                      <a:pt x="-1820" y="435123"/>
                      <a:pt x="1799" y="364162"/>
                    </a:cubicBezTo>
                    <a:cubicBezTo>
                      <a:pt x="3133" y="310250"/>
                      <a:pt x="13610" y="257672"/>
                      <a:pt x="21516" y="205094"/>
                    </a:cubicBezTo>
                    <a:cubicBezTo>
                      <a:pt x="26755" y="168327"/>
                      <a:pt x="26755" y="123656"/>
                      <a:pt x="72761" y="123656"/>
                    </a:cubicBezTo>
                    <a:cubicBezTo>
                      <a:pt x="105622" y="123656"/>
                      <a:pt x="122767" y="138038"/>
                      <a:pt x="128005" y="166994"/>
                    </a:cubicBezTo>
                    <a:cubicBezTo>
                      <a:pt x="139816" y="224811"/>
                      <a:pt x="128005" y="285295"/>
                      <a:pt x="117433" y="344445"/>
                    </a:cubicBezTo>
                    <a:cubicBezTo>
                      <a:pt x="107908" y="397023"/>
                      <a:pt x="89905" y="465413"/>
                      <a:pt x="113528" y="516657"/>
                    </a:cubicBezTo>
                    <a:cubicBezTo>
                      <a:pt x="133244" y="477224"/>
                      <a:pt x="141150" y="429885"/>
                      <a:pt x="151628" y="386545"/>
                    </a:cubicBezTo>
                    <a:cubicBezTo>
                      <a:pt x="163439" y="338920"/>
                      <a:pt x="175345" y="291867"/>
                      <a:pt x="187156" y="243194"/>
                    </a:cubicBezTo>
                    <a:cubicBezTo>
                      <a:pt x="201634" y="185377"/>
                      <a:pt x="215731" y="127561"/>
                      <a:pt x="231828" y="69744"/>
                    </a:cubicBezTo>
                    <a:cubicBezTo>
                      <a:pt x="236624" y="52027"/>
                      <a:pt x="243231" y="34863"/>
                      <a:pt x="251545" y="18499"/>
                    </a:cubicBezTo>
                    <a:cubicBezTo>
                      <a:pt x="261070" y="-1218"/>
                      <a:pt x="280120" y="-2551"/>
                      <a:pt x="300218" y="21"/>
                    </a:cubicBezTo>
                    <a:cubicBezTo>
                      <a:pt x="321315" y="1774"/>
                      <a:pt x="337413" y="19623"/>
                      <a:pt x="336984" y="40788"/>
                    </a:cubicBezTo>
                    <a:cubicBezTo>
                      <a:pt x="338318" y="163089"/>
                      <a:pt x="340889" y="286628"/>
                      <a:pt x="336984" y="408834"/>
                    </a:cubicBezTo>
                    <a:cubicBezTo>
                      <a:pt x="335651" y="439124"/>
                      <a:pt x="334346" y="469317"/>
                      <a:pt x="333079" y="499512"/>
                    </a:cubicBezTo>
                    <a:cubicBezTo>
                      <a:pt x="333079" y="503513"/>
                      <a:pt x="334317" y="507417"/>
                      <a:pt x="334317" y="517991"/>
                    </a:cubicBezTo>
                    <a:cubicBezTo>
                      <a:pt x="350167" y="500369"/>
                      <a:pt x="365102" y="481891"/>
                      <a:pt x="379085" y="462745"/>
                    </a:cubicBezTo>
                    <a:cubicBezTo>
                      <a:pt x="490813" y="294534"/>
                      <a:pt x="465762" y="237956"/>
                      <a:pt x="485479" y="232716"/>
                    </a:cubicBezTo>
                    <a:cubicBezTo>
                      <a:pt x="528913" y="222239"/>
                      <a:pt x="514054" y="293201"/>
                      <a:pt x="509196" y="311584"/>
                    </a:cubicBezTo>
                    <a:cubicBezTo>
                      <a:pt x="499671" y="352350"/>
                      <a:pt x="480621" y="387784"/>
                      <a:pt x="460523" y="423312"/>
                    </a:cubicBezTo>
                    <a:cubicBezTo>
                      <a:pt x="431948" y="475890"/>
                      <a:pt x="388229" y="513990"/>
                      <a:pt x="352795" y="561329"/>
                    </a:cubicBezTo>
                    <a:cubicBezTo>
                      <a:pt x="340156" y="579045"/>
                      <a:pt x="332860" y="600096"/>
                      <a:pt x="331745" y="621812"/>
                    </a:cubicBezTo>
                    <a:cubicBezTo>
                      <a:pt x="325173" y="721730"/>
                      <a:pt x="334317" y="842602"/>
                      <a:pt x="287073" y="934614"/>
                    </a:cubicBezTo>
                    <a:cubicBezTo>
                      <a:pt x="274276" y="960713"/>
                      <a:pt x="255314" y="983287"/>
                      <a:pt x="231828" y="1000336"/>
                    </a:cubicBezTo>
                    <a:cubicBezTo>
                      <a:pt x="156866" y="1055581"/>
                      <a:pt x="57044" y="1012242"/>
                      <a:pt x="63616" y="914611"/>
                    </a:cubicBezTo>
                    <a:cubicBezTo>
                      <a:pt x="68855" y="828886"/>
                      <a:pt x="134578" y="742495"/>
                      <a:pt x="185822" y="678010"/>
                    </a:cubicBezTo>
                    <a:cubicBezTo>
                      <a:pt x="188489" y="675438"/>
                      <a:pt x="187156" y="670200"/>
                      <a:pt x="187156" y="664866"/>
                    </a:cubicBezTo>
                    <a:cubicBezTo>
                      <a:pt x="184489" y="624194"/>
                      <a:pt x="181853" y="583428"/>
                      <a:pt x="179250" y="542660"/>
                    </a:cubicBezTo>
                    <a:cubicBezTo>
                      <a:pt x="178117" y="534374"/>
                      <a:pt x="178570" y="525896"/>
                      <a:pt x="180584" y="517705"/>
                    </a:cubicBezTo>
                    <a:cubicBezTo>
                      <a:pt x="162200" y="535326"/>
                      <a:pt x="141150" y="554376"/>
                      <a:pt x="118766" y="574473"/>
                    </a:cubicBezTo>
                    <a:close/>
                    <a:moveTo>
                      <a:pt x="185441" y="748019"/>
                    </a:moveTo>
                    <a:cubicBezTo>
                      <a:pt x="156866" y="800597"/>
                      <a:pt x="97335" y="888608"/>
                      <a:pt x="136768" y="950425"/>
                    </a:cubicBezTo>
                    <a:cubicBezTo>
                      <a:pt x="148675" y="970142"/>
                      <a:pt x="165343" y="959950"/>
                      <a:pt x="176202" y="942520"/>
                    </a:cubicBezTo>
                    <a:cubicBezTo>
                      <a:pt x="192014" y="916231"/>
                      <a:pt x="193347" y="883370"/>
                      <a:pt x="193347" y="853175"/>
                    </a:cubicBezTo>
                    <a:cubicBezTo>
                      <a:pt x="194680" y="833459"/>
                      <a:pt x="193347" y="812408"/>
                      <a:pt x="193347" y="792692"/>
                    </a:cubicBezTo>
                    <a:cubicBezTo>
                      <a:pt x="192014" y="782119"/>
                      <a:pt x="193347" y="772974"/>
                      <a:pt x="192014" y="762497"/>
                    </a:cubicBezTo>
                    <a:cubicBezTo>
                      <a:pt x="192014" y="763735"/>
                      <a:pt x="190680" y="755830"/>
                      <a:pt x="189347" y="750591"/>
                    </a:cubicBezTo>
                    <a:cubicBezTo>
                      <a:pt x="188489" y="748019"/>
                      <a:pt x="187156" y="745353"/>
                      <a:pt x="185822" y="748019"/>
                    </a:cubicBezTo>
                    <a:close/>
                  </a:path>
                </a:pathLst>
              </a:custGeom>
              <a:solidFill>
                <a:srgbClr val="C00000"/>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59" name="Google Shape;3259;p36"/>
            <p:cNvGrpSpPr/>
            <p:nvPr/>
          </p:nvGrpSpPr>
          <p:grpSpPr>
            <a:xfrm>
              <a:off x="4543842" y="3466223"/>
              <a:ext cx="4698726" cy="1364741"/>
              <a:chOff x="7873142" y="-2139537"/>
              <a:chExt cx="3498940" cy="1016264"/>
            </a:xfrm>
          </p:grpSpPr>
          <p:sp>
            <p:nvSpPr>
              <p:cNvPr id="3260" name="Google Shape;3260;p36"/>
              <p:cNvSpPr/>
              <p:nvPr/>
            </p:nvSpPr>
            <p:spPr>
              <a:xfrm>
                <a:off x="7873142" y="-2139537"/>
                <a:ext cx="405327" cy="927315"/>
              </a:xfrm>
              <a:custGeom>
                <a:rect b="b" l="l" r="r" t="t"/>
                <a:pathLst>
                  <a:path extrusionOk="0" h="927315" w="405327">
                    <a:moveTo>
                      <a:pt x="394589" y="641673"/>
                    </a:moveTo>
                    <a:cubicBezTo>
                      <a:pt x="379222" y="703013"/>
                      <a:pt x="359454" y="763212"/>
                      <a:pt x="335438" y="821791"/>
                    </a:cubicBezTo>
                    <a:cubicBezTo>
                      <a:pt x="320960" y="854652"/>
                      <a:pt x="303815" y="883513"/>
                      <a:pt x="276288" y="900657"/>
                    </a:cubicBezTo>
                    <a:cubicBezTo>
                      <a:pt x="201326" y="951902"/>
                      <a:pt x="101409" y="922947"/>
                      <a:pt x="55403" y="845413"/>
                    </a:cubicBezTo>
                    <a:cubicBezTo>
                      <a:pt x="6826" y="765212"/>
                      <a:pt x="-1080" y="664438"/>
                      <a:pt x="254" y="572045"/>
                    </a:cubicBezTo>
                    <a:cubicBezTo>
                      <a:pt x="899" y="474604"/>
                      <a:pt x="10111" y="377354"/>
                      <a:pt x="27781" y="281532"/>
                    </a:cubicBezTo>
                    <a:cubicBezTo>
                      <a:pt x="44926" y="192188"/>
                      <a:pt x="76454" y="94842"/>
                      <a:pt x="148748" y="33121"/>
                    </a:cubicBezTo>
                    <a:cubicBezTo>
                      <a:pt x="178943" y="6831"/>
                      <a:pt x="218376" y="-10314"/>
                      <a:pt x="259143" y="4546"/>
                    </a:cubicBezTo>
                    <a:cubicBezTo>
                      <a:pt x="302577" y="21691"/>
                      <a:pt x="342011" y="68935"/>
                      <a:pt x="357727" y="112368"/>
                    </a:cubicBezTo>
                    <a:cubicBezTo>
                      <a:pt x="374872" y="163613"/>
                      <a:pt x="355155" y="212286"/>
                      <a:pt x="343249" y="260864"/>
                    </a:cubicBezTo>
                    <a:cubicBezTo>
                      <a:pt x="342011" y="267435"/>
                      <a:pt x="320960" y="275342"/>
                      <a:pt x="318293" y="272675"/>
                    </a:cubicBezTo>
                    <a:cubicBezTo>
                      <a:pt x="310388" y="266102"/>
                      <a:pt x="299910" y="250386"/>
                      <a:pt x="302577" y="244100"/>
                    </a:cubicBezTo>
                    <a:cubicBezTo>
                      <a:pt x="323532" y="199427"/>
                      <a:pt x="330104" y="107416"/>
                      <a:pt x="278860" y="75792"/>
                    </a:cubicBezTo>
                    <a:cubicBezTo>
                      <a:pt x="252571" y="58742"/>
                      <a:pt x="230282" y="90271"/>
                      <a:pt x="217138" y="109987"/>
                    </a:cubicBezTo>
                    <a:cubicBezTo>
                      <a:pt x="164560" y="190188"/>
                      <a:pt x="156654" y="287438"/>
                      <a:pt x="150463" y="379449"/>
                    </a:cubicBezTo>
                    <a:cubicBezTo>
                      <a:pt x="144272" y="471461"/>
                      <a:pt x="139890" y="562139"/>
                      <a:pt x="137318" y="652912"/>
                    </a:cubicBezTo>
                    <a:cubicBezTo>
                      <a:pt x="134651" y="721206"/>
                      <a:pt x="127793" y="802741"/>
                      <a:pt x="178085" y="856652"/>
                    </a:cubicBezTo>
                    <a:cubicBezTo>
                      <a:pt x="270097" y="959141"/>
                      <a:pt x="335819" y="737018"/>
                      <a:pt x="346297" y="677867"/>
                    </a:cubicBezTo>
                    <a:cubicBezTo>
                      <a:pt x="371252" y="550329"/>
                      <a:pt x="405447" y="592142"/>
                      <a:pt x="405447" y="595000"/>
                    </a:cubicBezTo>
                    <a:cubicBezTo>
                      <a:pt x="403664" y="610907"/>
                      <a:pt x="400020" y="626624"/>
                      <a:pt x="394589" y="641673"/>
                    </a:cubicBezTo>
                    <a:close/>
                  </a:path>
                </a:pathLst>
              </a:custGeom>
              <a:solidFill>
                <a:srgbClr val="C00000"/>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1" name="Google Shape;3261;p36"/>
              <p:cNvSpPr/>
              <p:nvPr/>
            </p:nvSpPr>
            <p:spPr>
              <a:xfrm>
                <a:off x="8255451" y="-2109060"/>
                <a:ext cx="524911" cy="885649"/>
              </a:xfrm>
              <a:custGeom>
                <a:rect b="b" l="l" r="r" t="t"/>
                <a:pathLst>
                  <a:path extrusionOk="0" h="885649" w="524911">
                    <a:moveTo>
                      <a:pt x="521051" y="605956"/>
                    </a:moveTo>
                    <a:cubicBezTo>
                      <a:pt x="513311" y="644914"/>
                      <a:pt x="502320" y="683108"/>
                      <a:pt x="488190" y="720256"/>
                    </a:cubicBezTo>
                    <a:cubicBezTo>
                      <a:pt x="469712" y="774073"/>
                      <a:pt x="438184" y="834556"/>
                      <a:pt x="388273" y="867418"/>
                    </a:cubicBezTo>
                    <a:cubicBezTo>
                      <a:pt x="265972" y="943618"/>
                      <a:pt x="225300" y="747784"/>
                      <a:pt x="221300" y="667393"/>
                    </a:cubicBezTo>
                    <a:cubicBezTo>
                      <a:pt x="217394" y="559570"/>
                      <a:pt x="241016" y="450509"/>
                      <a:pt x="251589" y="344019"/>
                    </a:cubicBezTo>
                    <a:cubicBezTo>
                      <a:pt x="251589" y="333446"/>
                      <a:pt x="138527" y="413647"/>
                      <a:pt x="145100" y="692349"/>
                    </a:cubicBezTo>
                    <a:cubicBezTo>
                      <a:pt x="145100" y="727781"/>
                      <a:pt x="162149" y="767215"/>
                      <a:pt x="149005" y="801409"/>
                    </a:cubicBezTo>
                    <a:cubicBezTo>
                      <a:pt x="135860" y="835604"/>
                      <a:pt x="92522" y="855321"/>
                      <a:pt x="60994" y="831699"/>
                    </a:cubicBezTo>
                    <a:cubicBezTo>
                      <a:pt x="37277" y="814554"/>
                      <a:pt x="21560" y="777788"/>
                      <a:pt x="9654" y="751498"/>
                    </a:cubicBezTo>
                    <a:cubicBezTo>
                      <a:pt x="-7396" y="713398"/>
                      <a:pt x="3082" y="449175"/>
                      <a:pt x="5749" y="358497"/>
                    </a:cubicBezTo>
                    <a:cubicBezTo>
                      <a:pt x="8416" y="261152"/>
                      <a:pt x="5749" y="162568"/>
                      <a:pt x="29371" y="66651"/>
                    </a:cubicBezTo>
                    <a:cubicBezTo>
                      <a:pt x="39944" y="19026"/>
                      <a:pt x="102999" y="-47649"/>
                      <a:pt x="129288" y="46934"/>
                    </a:cubicBezTo>
                    <a:cubicBezTo>
                      <a:pt x="149005" y="112657"/>
                      <a:pt x="134527" y="404502"/>
                      <a:pt x="138813" y="413647"/>
                    </a:cubicBezTo>
                    <a:cubicBezTo>
                      <a:pt x="148338" y="391359"/>
                      <a:pt x="212441" y="238863"/>
                      <a:pt x="299119" y="311158"/>
                    </a:cubicBezTo>
                    <a:cubicBezTo>
                      <a:pt x="335981" y="342685"/>
                      <a:pt x="355697" y="396883"/>
                      <a:pt x="367508" y="441270"/>
                    </a:cubicBezTo>
                    <a:cubicBezTo>
                      <a:pt x="389892" y="539853"/>
                      <a:pt x="374081" y="634531"/>
                      <a:pt x="364841" y="731782"/>
                    </a:cubicBezTo>
                    <a:cubicBezTo>
                      <a:pt x="362270" y="761976"/>
                      <a:pt x="359603" y="796171"/>
                      <a:pt x="370175" y="825127"/>
                    </a:cubicBezTo>
                    <a:cubicBezTo>
                      <a:pt x="383320" y="807982"/>
                      <a:pt x="398750" y="793504"/>
                      <a:pt x="410847" y="776454"/>
                    </a:cubicBezTo>
                    <a:cubicBezTo>
                      <a:pt x="442470" y="731782"/>
                      <a:pt x="455615" y="677870"/>
                      <a:pt x="467426" y="625292"/>
                    </a:cubicBezTo>
                    <a:cubicBezTo>
                      <a:pt x="472664" y="605576"/>
                      <a:pt x="488476" y="503087"/>
                      <a:pt x="510764" y="506991"/>
                    </a:cubicBezTo>
                    <a:cubicBezTo>
                      <a:pt x="512098" y="506991"/>
                      <a:pt x="512098" y="508325"/>
                      <a:pt x="513431" y="508325"/>
                    </a:cubicBezTo>
                    <a:cubicBezTo>
                      <a:pt x="532862" y="517850"/>
                      <a:pt x="522290" y="592812"/>
                      <a:pt x="521051" y="605956"/>
                    </a:cubicBezTo>
                    <a:close/>
                  </a:path>
                </a:pathLst>
              </a:custGeom>
              <a:solidFill>
                <a:srgbClr val="C00000"/>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2" name="Google Shape;3262;p36"/>
              <p:cNvSpPr/>
              <p:nvPr/>
            </p:nvSpPr>
            <p:spPr>
              <a:xfrm>
                <a:off x="8726616" y="-1865509"/>
                <a:ext cx="312483" cy="660758"/>
              </a:xfrm>
              <a:custGeom>
                <a:rect b="b" l="l" r="r" t="t"/>
                <a:pathLst>
                  <a:path extrusionOk="0" h="660758" w="312483">
                    <a:moveTo>
                      <a:pt x="173426" y="39032"/>
                    </a:moveTo>
                    <a:cubicBezTo>
                      <a:pt x="187809" y="12743"/>
                      <a:pt x="210193" y="-4308"/>
                      <a:pt x="243054" y="-402"/>
                    </a:cubicBezTo>
                    <a:cubicBezTo>
                      <a:pt x="266771" y="3504"/>
                      <a:pt x="285154" y="15410"/>
                      <a:pt x="292965" y="36460"/>
                    </a:cubicBezTo>
                    <a:cubicBezTo>
                      <a:pt x="314015" y="86371"/>
                      <a:pt x="314015" y="142854"/>
                      <a:pt x="311443" y="196765"/>
                    </a:cubicBezTo>
                    <a:cubicBezTo>
                      <a:pt x="310110" y="224388"/>
                      <a:pt x="308776" y="250677"/>
                      <a:pt x="307443" y="278300"/>
                    </a:cubicBezTo>
                    <a:cubicBezTo>
                      <a:pt x="306109" y="300588"/>
                      <a:pt x="311443" y="336116"/>
                      <a:pt x="303538" y="357167"/>
                    </a:cubicBezTo>
                    <a:cubicBezTo>
                      <a:pt x="273248" y="350594"/>
                      <a:pt x="243054" y="344022"/>
                      <a:pt x="224671" y="316400"/>
                    </a:cubicBezTo>
                    <a:cubicBezTo>
                      <a:pt x="216018" y="300302"/>
                      <a:pt x="209821" y="283062"/>
                      <a:pt x="206287" y="265155"/>
                    </a:cubicBezTo>
                    <a:cubicBezTo>
                      <a:pt x="202287" y="246771"/>
                      <a:pt x="185237" y="198480"/>
                      <a:pt x="191809" y="182288"/>
                    </a:cubicBezTo>
                    <a:cubicBezTo>
                      <a:pt x="186324" y="194289"/>
                      <a:pt x="181491" y="206576"/>
                      <a:pt x="177331" y="219150"/>
                    </a:cubicBezTo>
                    <a:cubicBezTo>
                      <a:pt x="161520" y="290111"/>
                      <a:pt x="143137" y="361071"/>
                      <a:pt x="129706" y="432033"/>
                    </a:cubicBezTo>
                    <a:cubicBezTo>
                      <a:pt x="123134" y="464894"/>
                      <a:pt x="125801" y="497756"/>
                      <a:pt x="123134" y="530617"/>
                    </a:cubicBezTo>
                    <a:cubicBezTo>
                      <a:pt x="121967" y="557572"/>
                      <a:pt x="118783" y="584338"/>
                      <a:pt x="113609" y="610818"/>
                    </a:cubicBezTo>
                    <a:cubicBezTo>
                      <a:pt x="108275" y="643679"/>
                      <a:pt x="63603" y="668634"/>
                      <a:pt x="33409" y="656823"/>
                    </a:cubicBezTo>
                    <a:cubicBezTo>
                      <a:pt x="-10025" y="641107"/>
                      <a:pt x="547" y="537189"/>
                      <a:pt x="3119" y="503089"/>
                    </a:cubicBezTo>
                    <a:cubicBezTo>
                      <a:pt x="13692" y="354500"/>
                      <a:pt x="13692" y="211243"/>
                      <a:pt x="42553" y="63987"/>
                    </a:cubicBezTo>
                    <a:cubicBezTo>
                      <a:pt x="45357" y="55986"/>
                      <a:pt x="51675" y="49700"/>
                      <a:pt x="59698" y="46937"/>
                    </a:cubicBezTo>
                    <a:cubicBezTo>
                      <a:pt x="64936" y="45603"/>
                      <a:pt x="75414" y="52176"/>
                      <a:pt x="79414" y="57414"/>
                    </a:cubicBezTo>
                    <a:cubicBezTo>
                      <a:pt x="97798" y="85037"/>
                      <a:pt x="116181" y="111326"/>
                      <a:pt x="110942" y="148188"/>
                    </a:cubicBezTo>
                    <a:cubicBezTo>
                      <a:pt x="110649" y="156189"/>
                      <a:pt x="111548" y="164095"/>
                      <a:pt x="113609" y="171810"/>
                    </a:cubicBezTo>
                    <a:cubicBezTo>
                      <a:pt x="133993" y="125804"/>
                      <a:pt x="152376" y="81133"/>
                      <a:pt x="173426" y="39032"/>
                    </a:cubicBezTo>
                    <a:close/>
                  </a:path>
                </a:pathLst>
              </a:custGeom>
              <a:solidFill>
                <a:srgbClr val="C00000"/>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3" name="Google Shape;3263;p36"/>
              <p:cNvSpPr/>
              <p:nvPr/>
            </p:nvSpPr>
            <p:spPr>
              <a:xfrm>
                <a:off x="9080927" y="-1890004"/>
                <a:ext cx="276523" cy="613087"/>
              </a:xfrm>
              <a:custGeom>
                <a:rect b="b" l="l" r="r" t="t"/>
                <a:pathLst>
                  <a:path extrusionOk="0" h="613087" w="276523">
                    <a:moveTo>
                      <a:pt x="259456" y="302699"/>
                    </a:moveTo>
                    <a:cubicBezTo>
                      <a:pt x="267266" y="307939"/>
                      <a:pt x="275172" y="313177"/>
                      <a:pt x="276505" y="321083"/>
                    </a:cubicBezTo>
                    <a:cubicBezTo>
                      <a:pt x="279172" y="365755"/>
                      <a:pt x="242311" y="445956"/>
                      <a:pt x="228880" y="488055"/>
                    </a:cubicBezTo>
                    <a:cubicBezTo>
                      <a:pt x="217069" y="524822"/>
                      <a:pt x="200305" y="568161"/>
                      <a:pt x="169730" y="594450"/>
                    </a:cubicBezTo>
                    <a:cubicBezTo>
                      <a:pt x="153126" y="607881"/>
                      <a:pt x="131801" y="614071"/>
                      <a:pt x="110580" y="611596"/>
                    </a:cubicBezTo>
                    <a:cubicBezTo>
                      <a:pt x="23807" y="602071"/>
                      <a:pt x="2852" y="482722"/>
                      <a:pt x="1519" y="413094"/>
                    </a:cubicBezTo>
                    <a:cubicBezTo>
                      <a:pt x="-1148" y="347371"/>
                      <a:pt x="-1148" y="280316"/>
                      <a:pt x="11996" y="215927"/>
                    </a:cubicBezTo>
                    <a:cubicBezTo>
                      <a:pt x="23807" y="154110"/>
                      <a:pt x="76385" y="180399"/>
                      <a:pt x="110580" y="205449"/>
                    </a:cubicBezTo>
                    <a:cubicBezTo>
                      <a:pt x="138202" y="225166"/>
                      <a:pt x="130297" y="256694"/>
                      <a:pt x="130297" y="284316"/>
                    </a:cubicBezTo>
                    <a:cubicBezTo>
                      <a:pt x="127725" y="360516"/>
                      <a:pt x="109246" y="435477"/>
                      <a:pt x="127725" y="511677"/>
                    </a:cubicBezTo>
                    <a:cubicBezTo>
                      <a:pt x="129077" y="520155"/>
                      <a:pt x="131279" y="528537"/>
                      <a:pt x="134297" y="536634"/>
                    </a:cubicBezTo>
                    <a:cubicBezTo>
                      <a:pt x="138202" y="537966"/>
                      <a:pt x="140869" y="540634"/>
                      <a:pt x="143822" y="539300"/>
                    </a:cubicBezTo>
                    <a:cubicBezTo>
                      <a:pt x="200305" y="514440"/>
                      <a:pt x="243644" y="290984"/>
                      <a:pt x="259456" y="302699"/>
                    </a:cubicBezTo>
                    <a:close/>
                    <a:moveTo>
                      <a:pt x="66193" y="134392"/>
                    </a:moveTo>
                    <a:cubicBezTo>
                      <a:pt x="31999" y="129154"/>
                      <a:pt x="4376" y="102865"/>
                      <a:pt x="7043" y="58192"/>
                    </a:cubicBezTo>
                    <a:cubicBezTo>
                      <a:pt x="8377" y="30571"/>
                      <a:pt x="38571" y="-958"/>
                      <a:pt x="67527" y="-958"/>
                    </a:cubicBezTo>
                    <a:cubicBezTo>
                      <a:pt x="101722" y="1614"/>
                      <a:pt x="141155" y="2948"/>
                      <a:pt x="142393" y="60859"/>
                    </a:cubicBezTo>
                    <a:cubicBezTo>
                      <a:pt x="150299" y="120105"/>
                      <a:pt x="84481" y="137155"/>
                      <a:pt x="66193" y="134488"/>
                    </a:cubicBezTo>
                    <a:close/>
                  </a:path>
                </a:pathLst>
              </a:custGeom>
              <a:solidFill>
                <a:srgbClr val="C00000"/>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4" name="Google Shape;3264;p36"/>
              <p:cNvSpPr/>
              <p:nvPr/>
            </p:nvSpPr>
            <p:spPr>
              <a:xfrm>
                <a:off x="9284779" y="-1903159"/>
                <a:ext cx="410112" cy="773029"/>
              </a:xfrm>
              <a:custGeom>
                <a:rect b="b" l="l" r="r" t="t"/>
                <a:pathLst>
                  <a:path extrusionOk="0" h="773029" w="410112">
                    <a:moveTo>
                      <a:pt x="256677" y="294900"/>
                    </a:moveTo>
                    <a:cubicBezTo>
                      <a:pt x="296110" y="262039"/>
                      <a:pt x="347355" y="248894"/>
                      <a:pt x="374977" y="238417"/>
                    </a:cubicBezTo>
                    <a:cubicBezTo>
                      <a:pt x="418316" y="221271"/>
                      <a:pt x="417078" y="272516"/>
                      <a:pt x="396027" y="276517"/>
                    </a:cubicBezTo>
                    <a:cubicBezTo>
                      <a:pt x="361537" y="286328"/>
                      <a:pt x="328419" y="300425"/>
                      <a:pt x="297444" y="318522"/>
                    </a:cubicBezTo>
                    <a:lnTo>
                      <a:pt x="242199" y="366147"/>
                    </a:lnTo>
                    <a:cubicBezTo>
                      <a:pt x="231721" y="374053"/>
                      <a:pt x="231721" y="383292"/>
                      <a:pt x="239627" y="394722"/>
                    </a:cubicBezTo>
                    <a:cubicBezTo>
                      <a:pt x="306302" y="494639"/>
                      <a:pt x="315827" y="662851"/>
                      <a:pt x="212004" y="741717"/>
                    </a:cubicBezTo>
                    <a:cubicBezTo>
                      <a:pt x="123898" y="807440"/>
                      <a:pt x="-6213" y="762768"/>
                      <a:pt x="359" y="643134"/>
                    </a:cubicBezTo>
                    <a:cubicBezTo>
                      <a:pt x="3026" y="598462"/>
                      <a:pt x="21409" y="557409"/>
                      <a:pt x="43698" y="519309"/>
                    </a:cubicBezTo>
                    <a:cubicBezTo>
                      <a:pt x="58176" y="494353"/>
                      <a:pt x="100276" y="454920"/>
                      <a:pt x="88465" y="423297"/>
                    </a:cubicBezTo>
                    <a:cubicBezTo>
                      <a:pt x="52937" y="330047"/>
                      <a:pt x="21790" y="242322"/>
                      <a:pt x="46365" y="140690"/>
                    </a:cubicBezTo>
                    <a:cubicBezTo>
                      <a:pt x="63414" y="68396"/>
                      <a:pt x="112087" y="-37999"/>
                      <a:pt x="202765" y="11912"/>
                    </a:cubicBezTo>
                    <a:cubicBezTo>
                      <a:pt x="209337" y="15818"/>
                      <a:pt x="215910" y="19818"/>
                      <a:pt x="221148" y="23723"/>
                    </a:cubicBezTo>
                    <a:cubicBezTo>
                      <a:pt x="244866" y="35534"/>
                      <a:pt x="211623" y="64490"/>
                      <a:pt x="202765" y="77635"/>
                    </a:cubicBezTo>
                    <a:cubicBezTo>
                      <a:pt x="183048" y="103924"/>
                      <a:pt x="167332" y="130213"/>
                      <a:pt x="165999" y="163360"/>
                    </a:cubicBezTo>
                    <a:cubicBezTo>
                      <a:pt x="163541" y="194602"/>
                      <a:pt x="165751" y="226129"/>
                      <a:pt x="172571" y="256705"/>
                    </a:cubicBezTo>
                    <a:cubicBezTo>
                      <a:pt x="173904" y="263277"/>
                      <a:pt x="204099" y="339477"/>
                      <a:pt x="208004" y="335571"/>
                    </a:cubicBezTo>
                    <a:cubicBezTo>
                      <a:pt x="223511" y="321190"/>
                      <a:pt x="239751" y="307568"/>
                      <a:pt x="256677" y="294900"/>
                    </a:cubicBezTo>
                    <a:close/>
                    <a:moveTo>
                      <a:pt x="67415" y="639705"/>
                    </a:moveTo>
                    <a:cubicBezTo>
                      <a:pt x="68748" y="658089"/>
                      <a:pt x="81893" y="664660"/>
                      <a:pt x="97609" y="654088"/>
                    </a:cubicBezTo>
                    <a:cubicBezTo>
                      <a:pt x="117326" y="639705"/>
                      <a:pt x="126184" y="613416"/>
                      <a:pt x="130470" y="589699"/>
                    </a:cubicBezTo>
                    <a:cubicBezTo>
                      <a:pt x="135709" y="555504"/>
                      <a:pt x="127899" y="533215"/>
                      <a:pt x="117326" y="500354"/>
                    </a:cubicBezTo>
                    <a:cubicBezTo>
                      <a:pt x="100276" y="509118"/>
                      <a:pt x="63414" y="614273"/>
                      <a:pt x="67415" y="639705"/>
                    </a:cubicBezTo>
                    <a:close/>
                  </a:path>
                </a:pathLst>
              </a:custGeom>
              <a:solidFill>
                <a:srgbClr val="C00000"/>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5" name="Google Shape;3265;p36"/>
              <p:cNvSpPr/>
              <p:nvPr/>
            </p:nvSpPr>
            <p:spPr>
              <a:xfrm>
                <a:off x="9582770" y="-2130581"/>
                <a:ext cx="376902" cy="904128"/>
              </a:xfrm>
              <a:custGeom>
                <a:rect b="b" l="l" r="r" t="t"/>
                <a:pathLst>
                  <a:path extrusionOk="0" h="904128" w="376902">
                    <a:moveTo>
                      <a:pt x="309587" y="678722"/>
                    </a:moveTo>
                    <a:cubicBezTo>
                      <a:pt x="312254" y="664244"/>
                      <a:pt x="333304" y="516797"/>
                      <a:pt x="357212" y="534133"/>
                    </a:cubicBezTo>
                    <a:cubicBezTo>
                      <a:pt x="365117" y="540705"/>
                      <a:pt x="376928" y="551277"/>
                      <a:pt x="376928" y="559088"/>
                    </a:cubicBezTo>
                    <a:cubicBezTo>
                      <a:pt x="378262" y="619572"/>
                      <a:pt x="365117" y="674817"/>
                      <a:pt x="354640" y="732634"/>
                    </a:cubicBezTo>
                    <a:cubicBezTo>
                      <a:pt x="344067" y="781306"/>
                      <a:pt x="328351" y="839124"/>
                      <a:pt x="290156" y="874556"/>
                    </a:cubicBezTo>
                    <a:cubicBezTo>
                      <a:pt x="268924" y="893702"/>
                      <a:pt x="241168" y="903893"/>
                      <a:pt x="212622" y="903131"/>
                    </a:cubicBezTo>
                    <a:cubicBezTo>
                      <a:pt x="79843" y="900464"/>
                      <a:pt x="66699" y="708630"/>
                      <a:pt x="69747" y="613953"/>
                    </a:cubicBezTo>
                    <a:cubicBezTo>
                      <a:pt x="71080" y="564042"/>
                      <a:pt x="94702" y="340584"/>
                      <a:pt x="89464" y="336585"/>
                    </a:cubicBezTo>
                    <a:cubicBezTo>
                      <a:pt x="68414" y="324774"/>
                      <a:pt x="119" y="358968"/>
                      <a:pt x="119" y="306390"/>
                    </a:cubicBezTo>
                    <a:cubicBezTo>
                      <a:pt x="2691" y="268290"/>
                      <a:pt x="69747" y="273529"/>
                      <a:pt x="93369" y="273529"/>
                    </a:cubicBezTo>
                    <a:cubicBezTo>
                      <a:pt x="103942" y="211711"/>
                      <a:pt x="107847" y="152561"/>
                      <a:pt x="115753" y="90839"/>
                    </a:cubicBezTo>
                    <a:cubicBezTo>
                      <a:pt x="120992" y="44834"/>
                      <a:pt x="136803" y="-9078"/>
                      <a:pt x="193286" y="66"/>
                    </a:cubicBezTo>
                    <a:cubicBezTo>
                      <a:pt x="286631" y="14544"/>
                      <a:pt x="241959" y="182851"/>
                      <a:pt x="241959" y="244573"/>
                    </a:cubicBezTo>
                    <a:cubicBezTo>
                      <a:pt x="240378" y="259431"/>
                      <a:pt x="250827" y="272766"/>
                      <a:pt x="265581" y="274862"/>
                    </a:cubicBezTo>
                    <a:cubicBezTo>
                      <a:pt x="283964" y="278767"/>
                      <a:pt x="339209" y="269528"/>
                      <a:pt x="345781" y="301151"/>
                    </a:cubicBezTo>
                    <a:cubicBezTo>
                      <a:pt x="348820" y="315249"/>
                      <a:pt x="339819" y="329250"/>
                      <a:pt x="325674" y="332298"/>
                    </a:cubicBezTo>
                    <a:cubicBezTo>
                      <a:pt x="322893" y="332870"/>
                      <a:pt x="320036" y="332965"/>
                      <a:pt x="317206" y="332679"/>
                    </a:cubicBezTo>
                    <a:cubicBezTo>
                      <a:pt x="305396" y="331345"/>
                      <a:pt x="238339" y="331345"/>
                      <a:pt x="237101" y="336585"/>
                    </a:cubicBezTo>
                    <a:cubicBezTo>
                      <a:pt x="230529" y="424691"/>
                      <a:pt x="223957" y="511463"/>
                      <a:pt x="217385" y="598141"/>
                    </a:cubicBezTo>
                    <a:cubicBezTo>
                      <a:pt x="215613" y="638050"/>
                      <a:pt x="216470" y="677960"/>
                      <a:pt x="219956" y="717774"/>
                    </a:cubicBezTo>
                    <a:cubicBezTo>
                      <a:pt x="222623" y="749302"/>
                      <a:pt x="212051" y="793974"/>
                      <a:pt x="234434" y="820359"/>
                    </a:cubicBezTo>
                    <a:cubicBezTo>
                      <a:pt x="279392" y="785212"/>
                      <a:pt x="297776" y="732634"/>
                      <a:pt x="309587" y="678722"/>
                    </a:cubicBezTo>
                    <a:close/>
                  </a:path>
                </a:pathLst>
              </a:custGeom>
              <a:solidFill>
                <a:srgbClr val="C00000"/>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6" name="Google Shape;3266;p36"/>
              <p:cNvSpPr/>
              <p:nvPr/>
            </p:nvSpPr>
            <p:spPr>
              <a:xfrm>
                <a:off x="9910779" y="-1868545"/>
                <a:ext cx="702691" cy="745272"/>
              </a:xfrm>
              <a:custGeom>
                <a:rect b="b" l="l" r="r" t="t"/>
                <a:pathLst>
                  <a:path extrusionOk="0" h="745272" w="702691">
                    <a:moveTo>
                      <a:pt x="372008" y="214566"/>
                    </a:moveTo>
                    <a:cubicBezTo>
                      <a:pt x="361530" y="259238"/>
                      <a:pt x="353624" y="306578"/>
                      <a:pt x="344385" y="352583"/>
                    </a:cubicBezTo>
                    <a:cubicBezTo>
                      <a:pt x="329907" y="431450"/>
                      <a:pt x="314191" y="511650"/>
                      <a:pt x="311524" y="593089"/>
                    </a:cubicBezTo>
                    <a:cubicBezTo>
                      <a:pt x="308771" y="631094"/>
                      <a:pt x="303523" y="668813"/>
                      <a:pt x="295808" y="706151"/>
                    </a:cubicBezTo>
                    <a:cubicBezTo>
                      <a:pt x="293141" y="725869"/>
                      <a:pt x="277329" y="745585"/>
                      <a:pt x="261613" y="744251"/>
                    </a:cubicBezTo>
                    <a:cubicBezTo>
                      <a:pt x="237896" y="743013"/>
                      <a:pt x="211607" y="737679"/>
                      <a:pt x="198462" y="710152"/>
                    </a:cubicBezTo>
                    <a:cubicBezTo>
                      <a:pt x="183251" y="675004"/>
                      <a:pt x="178260" y="636238"/>
                      <a:pt x="184079" y="598424"/>
                    </a:cubicBezTo>
                    <a:cubicBezTo>
                      <a:pt x="189318" y="561562"/>
                      <a:pt x="185318" y="522224"/>
                      <a:pt x="186651" y="484124"/>
                    </a:cubicBezTo>
                    <a:cubicBezTo>
                      <a:pt x="187985" y="427640"/>
                      <a:pt x="187985" y="371062"/>
                      <a:pt x="190652" y="314578"/>
                    </a:cubicBezTo>
                    <a:cubicBezTo>
                      <a:pt x="193223" y="268573"/>
                      <a:pt x="200177" y="223900"/>
                      <a:pt x="203796" y="177895"/>
                    </a:cubicBezTo>
                    <a:lnTo>
                      <a:pt x="203796" y="162083"/>
                    </a:lnTo>
                    <a:cubicBezTo>
                      <a:pt x="201129" y="160749"/>
                      <a:pt x="198462" y="160749"/>
                      <a:pt x="195890" y="159416"/>
                    </a:cubicBezTo>
                    <a:cubicBezTo>
                      <a:pt x="187985" y="185705"/>
                      <a:pt x="178745" y="210756"/>
                      <a:pt x="173507" y="237045"/>
                    </a:cubicBezTo>
                    <a:cubicBezTo>
                      <a:pt x="161696" y="283050"/>
                      <a:pt x="152456" y="330295"/>
                      <a:pt x="143312" y="376300"/>
                    </a:cubicBezTo>
                    <a:cubicBezTo>
                      <a:pt x="140645" y="393446"/>
                      <a:pt x="140645" y="410495"/>
                      <a:pt x="139312" y="427640"/>
                    </a:cubicBezTo>
                    <a:cubicBezTo>
                      <a:pt x="136740" y="457835"/>
                      <a:pt x="131406" y="489362"/>
                      <a:pt x="128834" y="519652"/>
                    </a:cubicBezTo>
                    <a:cubicBezTo>
                      <a:pt x="126167" y="556418"/>
                      <a:pt x="127501" y="593185"/>
                      <a:pt x="111785" y="628713"/>
                    </a:cubicBezTo>
                    <a:cubicBezTo>
                      <a:pt x="103879" y="647097"/>
                      <a:pt x="94640" y="662907"/>
                      <a:pt x="77590" y="662907"/>
                    </a:cubicBezTo>
                    <a:cubicBezTo>
                      <a:pt x="5295" y="660241"/>
                      <a:pt x="3962" y="570897"/>
                      <a:pt x="2628" y="518318"/>
                    </a:cubicBezTo>
                    <a:cubicBezTo>
                      <a:pt x="-4182" y="404400"/>
                      <a:pt x="2885" y="290100"/>
                      <a:pt x="23678" y="177895"/>
                    </a:cubicBezTo>
                    <a:cubicBezTo>
                      <a:pt x="26345" y="163417"/>
                      <a:pt x="28917" y="133127"/>
                      <a:pt x="44729" y="126555"/>
                    </a:cubicBezTo>
                    <a:cubicBezTo>
                      <a:pt x="63112" y="118744"/>
                      <a:pt x="80162" y="138461"/>
                      <a:pt x="88067" y="151606"/>
                    </a:cubicBezTo>
                    <a:cubicBezTo>
                      <a:pt x="93306" y="164750"/>
                      <a:pt x="115690" y="213328"/>
                      <a:pt x="111785" y="225139"/>
                    </a:cubicBezTo>
                    <a:cubicBezTo>
                      <a:pt x="117471" y="203136"/>
                      <a:pt x="124929" y="181610"/>
                      <a:pt x="134073" y="160749"/>
                    </a:cubicBezTo>
                    <a:cubicBezTo>
                      <a:pt x="145884" y="130556"/>
                      <a:pt x="162648" y="75024"/>
                      <a:pt x="200748" y="73977"/>
                    </a:cubicBezTo>
                    <a:cubicBezTo>
                      <a:pt x="246754" y="72739"/>
                      <a:pt x="265137" y="122649"/>
                      <a:pt x="282187" y="155511"/>
                    </a:cubicBezTo>
                    <a:cubicBezTo>
                      <a:pt x="287492" y="165607"/>
                      <a:pt x="291921" y="176180"/>
                      <a:pt x="295427" y="187039"/>
                    </a:cubicBezTo>
                    <a:cubicBezTo>
                      <a:pt x="290093" y="175228"/>
                      <a:pt x="326954" y="117411"/>
                      <a:pt x="332193" y="105601"/>
                    </a:cubicBezTo>
                    <a:cubicBezTo>
                      <a:pt x="344004" y="81882"/>
                      <a:pt x="353243" y="55594"/>
                      <a:pt x="370293" y="34543"/>
                    </a:cubicBezTo>
                    <a:cubicBezTo>
                      <a:pt x="397792" y="-2889"/>
                      <a:pt x="449894" y="-12129"/>
                      <a:pt x="488594" y="13589"/>
                    </a:cubicBezTo>
                    <a:cubicBezTo>
                      <a:pt x="550411" y="49021"/>
                      <a:pt x="550411" y="150272"/>
                      <a:pt x="547744" y="210756"/>
                    </a:cubicBezTo>
                    <a:cubicBezTo>
                      <a:pt x="543839" y="300100"/>
                      <a:pt x="532028" y="388207"/>
                      <a:pt x="530694" y="476217"/>
                    </a:cubicBezTo>
                    <a:cubicBezTo>
                      <a:pt x="529361" y="539368"/>
                      <a:pt x="518883" y="606329"/>
                      <a:pt x="534599" y="668146"/>
                    </a:cubicBezTo>
                    <a:cubicBezTo>
                      <a:pt x="535933" y="672052"/>
                      <a:pt x="564889" y="648430"/>
                      <a:pt x="567461" y="645763"/>
                    </a:cubicBezTo>
                    <a:cubicBezTo>
                      <a:pt x="578357" y="632618"/>
                      <a:pt x="586434" y="617474"/>
                      <a:pt x="591178" y="601090"/>
                    </a:cubicBezTo>
                    <a:cubicBezTo>
                      <a:pt x="612133" y="541940"/>
                      <a:pt x="627944" y="480218"/>
                      <a:pt x="647661" y="421069"/>
                    </a:cubicBezTo>
                    <a:cubicBezTo>
                      <a:pt x="657748" y="394589"/>
                      <a:pt x="669159" y="368681"/>
                      <a:pt x="681856" y="343440"/>
                    </a:cubicBezTo>
                    <a:cubicBezTo>
                      <a:pt x="683189" y="339534"/>
                      <a:pt x="691381" y="333915"/>
                      <a:pt x="692333" y="335628"/>
                    </a:cubicBezTo>
                    <a:cubicBezTo>
                      <a:pt x="697572" y="338200"/>
                      <a:pt x="702811" y="343440"/>
                      <a:pt x="702811" y="347439"/>
                    </a:cubicBezTo>
                    <a:cubicBezTo>
                      <a:pt x="700239" y="419735"/>
                      <a:pt x="675284" y="489362"/>
                      <a:pt x="659472" y="560324"/>
                    </a:cubicBezTo>
                    <a:cubicBezTo>
                      <a:pt x="648995" y="610330"/>
                      <a:pt x="634517" y="665099"/>
                      <a:pt x="597655" y="703199"/>
                    </a:cubicBezTo>
                    <a:cubicBezTo>
                      <a:pt x="532028" y="775493"/>
                      <a:pt x="438683" y="717582"/>
                      <a:pt x="405821" y="644048"/>
                    </a:cubicBezTo>
                    <a:cubicBezTo>
                      <a:pt x="382104" y="588804"/>
                      <a:pt x="388676" y="525748"/>
                      <a:pt x="388676" y="467835"/>
                    </a:cubicBezTo>
                    <a:cubicBezTo>
                      <a:pt x="388676" y="373253"/>
                      <a:pt x="392677" y="278574"/>
                      <a:pt x="398201" y="183991"/>
                    </a:cubicBezTo>
                    <a:cubicBezTo>
                      <a:pt x="399535" y="166846"/>
                      <a:pt x="402107" y="148463"/>
                      <a:pt x="404774" y="130079"/>
                    </a:cubicBezTo>
                    <a:lnTo>
                      <a:pt x="396868" y="130079"/>
                    </a:lnTo>
                    <a:cubicBezTo>
                      <a:pt x="389057" y="157416"/>
                      <a:pt x="378580" y="185325"/>
                      <a:pt x="372008" y="214566"/>
                    </a:cubicBezTo>
                    <a:close/>
                  </a:path>
                </a:pathLst>
              </a:custGeom>
              <a:solidFill>
                <a:srgbClr val="C00000"/>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7" name="Google Shape;3267;p36"/>
              <p:cNvSpPr/>
              <p:nvPr/>
            </p:nvSpPr>
            <p:spPr>
              <a:xfrm>
                <a:off x="10573410" y="-1765043"/>
                <a:ext cx="468685" cy="562851"/>
              </a:xfrm>
              <a:custGeom>
                <a:rect b="b" l="l" r="r" t="t"/>
                <a:pathLst>
                  <a:path extrusionOk="0" h="562851" w="468685">
                    <a:moveTo>
                      <a:pt x="124762" y="435486"/>
                    </a:moveTo>
                    <a:cubicBezTo>
                      <a:pt x="122847" y="439485"/>
                      <a:pt x="120161" y="443010"/>
                      <a:pt x="116856" y="445963"/>
                    </a:cubicBezTo>
                    <a:cubicBezTo>
                      <a:pt x="73422" y="482729"/>
                      <a:pt x="30083" y="423579"/>
                      <a:pt x="18272" y="386812"/>
                    </a:cubicBezTo>
                    <a:cubicBezTo>
                      <a:pt x="1899" y="333186"/>
                      <a:pt x="-3473" y="276894"/>
                      <a:pt x="2461" y="221173"/>
                    </a:cubicBezTo>
                    <a:cubicBezTo>
                      <a:pt x="9033" y="171261"/>
                      <a:pt x="24844" y="104206"/>
                      <a:pt x="61611" y="67439"/>
                    </a:cubicBezTo>
                    <a:cubicBezTo>
                      <a:pt x="85757" y="44579"/>
                      <a:pt x="117780" y="31816"/>
                      <a:pt x="151051" y="31910"/>
                    </a:cubicBezTo>
                    <a:cubicBezTo>
                      <a:pt x="166767" y="33244"/>
                      <a:pt x="191722" y="39817"/>
                      <a:pt x="200962" y="22385"/>
                    </a:cubicBezTo>
                    <a:cubicBezTo>
                      <a:pt x="227251" y="-19619"/>
                      <a:pt x="283734" y="1431"/>
                      <a:pt x="303451" y="35530"/>
                    </a:cubicBezTo>
                    <a:cubicBezTo>
                      <a:pt x="329740" y="78964"/>
                      <a:pt x="319262" y="138114"/>
                      <a:pt x="316595" y="186691"/>
                    </a:cubicBezTo>
                    <a:cubicBezTo>
                      <a:pt x="311357" y="248510"/>
                      <a:pt x="303451" y="310516"/>
                      <a:pt x="294307" y="372049"/>
                    </a:cubicBezTo>
                    <a:cubicBezTo>
                      <a:pt x="289820" y="395098"/>
                      <a:pt x="286639" y="418340"/>
                      <a:pt x="284782" y="441771"/>
                    </a:cubicBezTo>
                    <a:cubicBezTo>
                      <a:pt x="284782" y="443010"/>
                      <a:pt x="283448" y="498255"/>
                      <a:pt x="288782" y="495588"/>
                    </a:cubicBezTo>
                    <a:cubicBezTo>
                      <a:pt x="313738" y="482443"/>
                      <a:pt x="408321" y="293181"/>
                      <a:pt x="429371" y="239270"/>
                    </a:cubicBezTo>
                    <a:cubicBezTo>
                      <a:pt x="438896" y="218315"/>
                      <a:pt x="468805" y="203837"/>
                      <a:pt x="468805" y="226125"/>
                    </a:cubicBezTo>
                    <a:cubicBezTo>
                      <a:pt x="468805" y="278703"/>
                      <a:pt x="340027" y="521877"/>
                      <a:pt x="299260" y="548166"/>
                    </a:cubicBezTo>
                    <a:cubicBezTo>
                      <a:pt x="250587" y="581027"/>
                      <a:pt x="202009" y="550833"/>
                      <a:pt x="182293" y="500541"/>
                    </a:cubicBezTo>
                    <a:cubicBezTo>
                      <a:pt x="161242" y="446629"/>
                      <a:pt x="162576" y="391385"/>
                      <a:pt x="162576" y="334901"/>
                    </a:cubicBezTo>
                    <a:cubicBezTo>
                      <a:pt x="161919" y="330900"/>
                      <a:pt x="161023" y="326996"/>
                      <a:pt x="159909" y="323090"/>
                    </a:cubicBezTo>
                    <a:cubicBezTo>
                      <a:pt x="147050" y="364428"/>
                      <a:pt x="136573" y="399956"/>
                      <a:pt x="124762" y="435486"/>
                    </a:cubicBezTo>
                    <a:close/>
                    <a:moveTo>
                      <a:pt x="169434" y="76583"/>
                    </a:moveTo>
                    <a:cubicBezTo>
                      <a:pt x="154956" y="89728"/>
                      <a:pt x="135239" y="98967"/>
                      <a:pt x="126000" y="114683"/>
                    </a:cubicBezTo>
                    <a:cubicBezTo>
                      <a:pt x="95806" y="173833"/>
                      <a:pt x="90567" y="238508"/>
                      <a:pt x="87900" y="304040"/>
                    </a:cubicBezTo>
                    <a:cubicBezTo>
                      <a:pt x="87900" y="321090"/>
                      <a:pt x="91900" y="339473"/>
                      <a:pt x="93139" y="356618"/>
                    </a:cubicBezTo>
                    <a:lnTo>
                      <a:pt x="98473" y="356618"/>
                    </a:lnTo>
                    <a:cubicBezTo>
                      <a:pt x="124762" y="265845"/>
                      <a:pt x="151051" y="173833"/>
                      <a:pt x="177340" y="83155"/>
                    </a:cubicBezTo>
                    <a:cubicBezTo>
                      <a:pt x="174377" y="81441"/>
                      <a:pt x="171701" y="79155"/>
                      <a:pt x="169434" y="76583"/>
                    </a:cubicBezTo>
                    <a:close/>
                  </a:path>
                </a:pathLst>
              </a:custGeom>
              <a:solidFill>
                <a:srgbClr val="C00000"/>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8" name="Google Shape;3268;p36"/>
              <p:cNvSpPr/>
              <p:nvPr/>
            </p:nvSpPr>
            <p:spPr>
              <a:xfrm>
                <a:off x="10961941" y="-1903159"/>
                <a:ext cx="410141" cy="773029"/>
              </a:xfrm>
              <a:custGeom>
                <a:rect b="b" l="l" r="r" t="t"/>
                <a:pathLst>
                  <a:path extrusionOk="0" h="773029" w="410141">
                    <a:moveTo>
                      <a:pt x="256676" y="294900"/>
                    </a:moveTo>
                    <a:cubicBezTo>
                      <a:pt x="296110" y="262039"/>
                      <a:pt x="347450" y="248894"/>
                      <a:pt x="374977" y="238417"/>
                    </a:cubicBezTo>
                    <a:cubicBezTo>
                      <a:pt x="418411" y="221271"/>
                      <a:pt x="417077" y="272516"/>
                      <a:pt x="396027" y="276517"/>
                    </a:cubicBezTo>
                    <a:cubicBezTo>
                      <a:pt x="361537" y="286328"/>
                      <a:pt x="328419" y="300425"/>
                      <a:pt x="297443" y="318522"/>
                    </a:cubicBezTo>
                    <a:lnTo>
                      <a:pt x="242294" y="366147"/>
                    </a:lnTo>
                    <a:cubicBezTo>
                      <a:pt x="231721" y="374053"/>
                      <a:pt x="231721" y="383292"/>
                      <a:pt x="239627" y="394722"/>
                    </a:cubicBezTo>
                    <a:cubicBezTo>
                      <a:pt x="306302" y="494639"/>
                      <a:pt x="315827" y="662851"/>
                      <a:pt x="212004" y="741717"/>
                    </a:cubicBezTo>
                    <a:cubicBezTo>
                      <a:pt x="123993" y="807440"/>
                      <a:pt x="-6214" y="762768"/>
                      <a:pt x="359" y="643134"/>
                    </a:cubicBezTo>
                    <a:cubicBezTo>
                      <a:pt x="3026" y="598462"/>
                      <a:pt x="21409" y="557409"/>
                      <a:pt x="43793" y="519309"/>
                    </a:cubicBezTo>
                    <a:cubicBezTo>
                      <a:pt x="58271" y="494353"/>
                      <a:pt x="100276" y="454920"/>
                      <a:pt x="88465" y="423297"/>
                    </a:cubicBezTo>
                    <a:cubicBezTo>
                      <a:pt x="52937" y="330047"/>
                      <a:pt x="21790" y="242322"/>
                      <a:pt x="46365" y="140690"/>
                    </a:cubicBezTo>
                    <a:cubicBezTo>
                      <a:pt x="63509" y="68396"/>
                      <a:pt x="112087" y="-37999"/>
                      <a:pt x="202860" y="11912"/>
                    </a:cubicBezTo>
                    <a:cubicBezTo>
                      <a:pt x="209433" y="15818"/>
                      <a:pt x="216005" y="19818"/>
                      <a:pt x="221243" y="23723"/>
                    </a:cubicBezTo>
                    <a:cubicBezTo>
                      <a:pt x="244866" y="35534"/>
                      <a:pt x="211718" y="64490"/>
                      <a:pt x="202860" y="77635"/>
                    </a:cubicBezTo>
                    <a:cubicBezTo>
                      <a:pt x="183143" y="103924"/>
                      <a:pt x="167332" y="130213"/>
                      <a:pt x="165999" y="163360"/>
                    </a:cubicBezTo>
                    <a:cubicBezTo>
                      <a:pt x="163589" y="194602"/>
                      <a:pt x="165799" y="226129"/>
                      <a:pt x="172571" y="256705"/>
                    </a:cubicBezTo>
                    <a:cubicBezTo>
                      <a:pt x="173904" y="263277"/>
                      <a:pt x="204099" y="339477"/>
                      <a:pt x="208099" y="335571"/>
                    </a:cubicBezTo>
                    <a:cubicBezTo>
                      <a:pt x="223568" y="321190"/>
                      <a:pt x="239789" y="307568"/>
                      <a:pt x="256676" y="294900"/>
                    </a:cubicBezTo>
                    <a:close/>
                    <a:moveTo>
                      <a:pt x="67415" y="639705"/>
                    </a:moveTo>
                    <a:cubicBezTo>
                      <a:pt x="68748" y="658089"/>
                      <a:pt x="81893" y="664660"/>
                      <a:pt x="97704" y="654088"/>
                    </a:cubicBezTo>
                    <a:cubicBezTo>
                      <a:pt x="117421" y="639705"/>
                      <a:pt x="126279" y="613416"/>
                      <a:pt x="130566" y="589699"/>
                    </a:cubicBezTo>
                    <a:cubicBezTo>
                      <a:pt x="135804" y="555504"/>
                      <a:pt x="127899" y="533215"/>
                      <a:pt x="117421" y="500354"/>
                    </a:cubicBezTo>
                    <a:cubicBezTo>
                      <a:pt x="100276" y="509118"/>
                      <a:pt x="63509" y="614273"/>
                      <a:pt x="67415" y="639705"/>
                    </a:cubicBezTo>
                    <a:close/>
                  </a:path>
                </a:pathLst>
              </a:custGeom>
              <a:solidFill>
                <a:srgbClr val="C00000"/>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2" name="Shape 3272"/>
        <p:cNvGrpSpPr/>
        <p:nvPr/>
      </p:nvGrpSpPr>
      <p:grpSpPr>
        <a:xfrm>
          <a:off x="0" y="0"/>
          <a:ext cx="0" cy="0"/>
          <a:chOff x="0" y="0"/>
          <a:chExt cx="0" cy="0"/>
        </a:xfrm>
      </p:grpSpPr>
      <p:grpSp>
        <p:nvGrpSpPr>
          <p:cNvPr id="3273" name="Google Shape;3273;p37"/>
          <p:cNvGrpSpPr/>
          <p:nvPr/>
        </p:nvGrpSpPr>
        <p:grpSpPr>
          <a:xfrm>
            <a:off x="2716888" y="1621262"/>
            <a:ext cx="6731223" cy="3474634"/>
            <a:chOff x="3945729" y="2096754"/>
            <a:chExt cx="5296839" cy="2734210"/>
          </a:xfrm>
        </p:grpSpPr>
        <p:grpSp>
          <p:nvGrpSpPr>
            <p:cNvPr id="3274" name="Google Shape;3274;p37"/>
            <p:cNvGrpSpPr/>
            <p:nvPr/>
          </p:nvGrpSpPr>
          <p:grpSpPr>
            <a:xfrm>
              <a:off x="3945729" y="2096754"/>
              <a:ext cx="3110944" cy="1722225"/>
              <a:chOff x="7305646" y="-3417730"/>
              <a:chExt cx="2316586" cy="1282467"/>
            </a:xfrm>
          </p:grpSpPr>
          <p:sp>
            <p:nvSpPr>
              <p:cNvPr id="3275" name="Google Shape;3275;p37"/>
              <p:cNvSpPr/>
              <p:nvPr/>
            </p:nvSpPr>
            <p:spPr>
              <a:xfrm>
                <a:off x="7305646" y="-3417730"/>
                <a:ext cx="699277" cy="934992"/>
              </a:xfrm>
              <a:custGeom>
                <a:rect b="b" l="l" r="r" t="t"/>
                <a:pathLst>
                  <a:path extrusionOk="0" h="934992" w="699277">
                    <a:moveTo>
                      <a:pt x="588365" y="903643"/>
                    </a:moveTo>
                    <a:cubicBezTo>
                      <a:pt x="462159" y="801154"/>
                      <a:pt x="548932" y="313093"/>
                      <a:pt x="559790" y="228035"/>
                    </a:cubicBezTo>
                    <a:cubicBezTo>
                      <a:pt x="565276" y="196726"/>
                      <a:pt x="568775" y="165104"/>
                      <a:pt x="570268" y="133357"/>
                    </a:cubicBezTo>
                    <a:cubicBezTo>
                      <a:pt x="571601" y="125451"/>
                      <a:pt x="565029" y="67634"/>
                      <a:pt x="566363" y="66682"/>
                    </a:cubicBezTo>
                    <a:cubicBezTo>
                      <a:pt x="550551" y="76207"/>
                      <a:pt x="533501" y="81159"/>
                      <a:pt x="522929" y="92971"/>
                    </a:cubicBezTo>
                    <a:cubicBezTo>
                      <a:pt x="504554" y="112935"/>
                      <a:pt x="489068" y="135376"/>
                      <a:pt x="476923" y="159646"/>
                    </a:cubicBezTo>
                    <a:cubicBezTo>
                      <a:pt x="459824" y="193412"/>
                      <a:pt x="445335" y="228445"/>
                      <a:pt x="433584" y="264421"/>
                    </a:cubicBezTo>
                    <a:cubicBezTo>
                      <a:pt x="419106" y="306521"/>
                      <a:pt x="408629" y="351193"/>
                      <a:pt x="398056" y="394532"/>
                    </a:cubicBezTo>
                    <a:cubicBezTo>
                      <a:pt x="387578" y="440538"/>
                      <a:pt x="381006" y="487877"/>
                      <a:pt x="369481" y="532549"/>
                    </a:cubicBezTo>
                    <a:cubicBezTo>
                      <a:pt x="345998" y="618560"/>
                      <a:pt x="345538" y="709238"/>
                      <a:pt x="368147" y="795439"/>
                    </a:cubicBezTo>
                    <a:cubicBezTo>
                      <a:pt x="376053" y="823062"/>
                      <a:pt x="396722" y="843064"/>
                      <a:pt x="403580" y="869067"/>
                    </a:cubicBezTo>
                    <a:cubicBezTo>
                      <a:pt x="407581" y="886213"/>
                      <a:pt x="336905" y="882212"/>
                      <a:pt x="328714" y="878592"/>
                    </a:cubicBezTo>
                    <a:cubicBezTo>
                      <a:pt x="304997" y="865448"/>
                      <a:pt x="291852" y="837826"/>
                      <a:pt x="281089" y="815441"/>
                    </a:cubicBezTo>
                    <a:cubicBezTo>
                      <a:pt x="261416" y="767245"/>
                      <a:pt x="249428" y="716192"/>
                      <a:pt x="245561" y="664280"/>
                    </a:cubicBezTo>
                    <a:cubicBezTo>
                      <a:pt x="240322" y="607797"/>
                      <a:pt x="252133" y="552647"/>
                      <a:pt x="253466" y="497402"/>
                    </a:cubicBezTo>
                    <a:cubicBezTo>
                      <a:pt x="254800" y="444824"/>
                      <a:pt x="266611" y="392627"/>
                      <a:pt x="273183" y="339668"/>
                    </a:cubicBezTo>
                    <a:cubicBezTo>
                      <a:pt x="275850" y="317284"/>
                      <a:pt x="277184" y="294996"/>
                      <a:pt x="278422" y="271279"/>
                    </a:cubicBezTo>
                    <a:cubicBezTo>
                      <a:pt x="279755" y="243656"/>
                      <a:pt x="279755" y="216129"/>
                      <a:pt x="283756" y="188506"/>
                    </a:cubicBezTo>
                    <a:cubicBezTo>
                      <a:pt x="287661" y="156979"/>
                      <a:pt x="269278" y="134595"/>
                      <a:pt x="252133" y="113545"/>
                    </a:cubicBezTo>
                    <a:cubicBezTo>
                      <a:pt x="245561" y="104020"/>
                      <a:pt x="238988" y="106972"/>
                      <a:pt x="235083" y="120117"/>
                    </a:cubicBezTo>
                    <a:cubicBezTo>
                      <a:pt x="223272" y="151645"/>
                      <a:pt x="212699" y="184506"/>
                      <a:pt x="203555" y="216129"/>
                    </a:cubicBezTo>
                    <a:cubicBezTo>
                      <a:pt x="190411" y="259468"/>
                      <a:pt x="177266" y="302806"/>
                      <a:pt x="166694" y="347574"/>
                    </a:cubicBezTo>
                    <a:cubicBezTo>
                      <a:pt x="162503" y="368338"/>
                      <a:pt x="160302" y="389446"/>
                      <a:pt x="160121" y="410629"/>
                    </a:cubicBezTo>
                    <a:cubicBezTo>
                      <a:pt x="154883" y="473685"/>
                      <a:pt x="148310" y="538169"/>
                      <a:pt x="145739" y="601129"/>
                    </a:cubicBezTo>
                    <a:cubicBezTo>
                      <a:pt x="144405" y="645802"/>
                      <a:pt x="148310" y="690473"/>
                      <a:pt x="149644" y="735242"/>
                    </a:cubicBezTo>
                    <a:cubicBezTo>
                      <a:pt x="149644" y="773342"/>
                      <a:pt x="150977" y="812775"/>
                      <a:pt x="149644" y="850875"/>
                    </a:cubicBezTo>
                    <a:cubicBezTo>
                      <a:pt x="148310" y="871925"/>
                      <a:pt x="107543" y="900786"/>
                      <a:pt x="87827" y="899548"/>
                    </a:cubicBezTo>
                    <a:cubicBezTo>
                      <a:pt x="64205" y="896880"/>
                      <a:pt x="26105" y="862686"/>
                      <a:pt x="19532" y="840398"/>
                    </a:cubicBezTo>
                    <a:cubicBezTo>
                      <a:pt x="-11995" y="735623"/>
                      <a:pt x="3721" y="616941"/>
                      <a:pt x="6388" y="509118"/>
                    </a:cubicBezTo>
                    <a:cubicBezTo>
                      <a:pt x="8255" y="418059"/>
                      <a:pt x="21409" y="327581"/>
                      <a:pt x="45536" y="239751"/>
                    </a:cubicBezTo>
                    <a:cubicBezTo>
                      <a:pt x="62985" y="179153"/>
                      <a:pt x="88627" y="121212"/>
                      <a:pt x="121736" y="67539"/>
                    </a:cubicBezTo>
                    <a:cubicBezTo>
                      <a:pt x="145453" y="29439"/>
                      <a:pt x="224320" y="1816"/>
                      <a:pt x="264611" y="24200"/>
                    </a:cubicBezTo>
                    <a:cubicBezTo>
                      <a:pt x="288328" y="37345"/>
                      <a:pt x="314617" y="45250"/>
                      <a:pt x="335667" y="62300"/>
                    </a:cubicBezTo>
                    <a:cubicBezTo>
                      <a:pt x="365861" y="83350"/>
                      <a:pt x="375101" y="118783"/>
                      <a:pt x="383292" y="154312"/>
                    </a:cubicBezTo>
                    <a:cubicBezTo>
                      <a:pt x="383693" y="157912"/>
                      <a:pt x="384591" y="161436"/>
                      <a:pt x="385959" y="164789"/>
                    </a:cubicBezTo>
                    <a:cubicBezTo>
                      <a:pt x="387293" y="167456"/>
                      <a:pt x="388626" y="168789"/>
                      <a:pt x="391198" y="174314"/>
                    </a:cubicBezTo>
                    <a:cubicBezTo>
                      <a:pt x="401771" y="149359"/>
                      <a:pt x="408343" y="125641"/>
                      <a:pt x="418820" y="103353"/>
                    </a:cubicBezTo>
                    <a:cubicBezTo>
                      <a:pt x="425915" y="89894"/>
                      <a:pt x="434271" y="77130"/>
                      <a:pt x="443776" y="65253"/>
                    </a:cubicBezTo>
                    <a:cubicBezTo>
                      <a:pt x="469112" y="38774"/>
                      <a:pt x="495020" y="11151"/>
                      <a:pt x="533216" y="1626"/>
                    </a:cubicBezTo>
                    <a:cubicBezTo>
                      <a:pt x="571411" y="-7899"/>
                      <a:pt x="629132" y="9532"/>
                      <a:pt x="655421" y="43726"/>
                    </a:cubicBezTo>
                    <a:cubicBezTo>
                      <a:pt x="666228" y="56747"/>
                      <a:pt x="676308" y="70358"/>
                      <a:pt x="685616" y="84493"/>
                    </a:cubicBezTo>
                    <a:cubicBezTo>
                      <a:pt x="702761" y="116021"/>
                      <a:pt x="618941" y="628657"/>
                      <a:pt x="698760" y="903643"/>
                    </a:cubicBezTo>
                    <a:cubicBezTo>
                      <a:pt x="702761" y="918121"/>
                      <a:pt x="686949" y="926028"/>
                      <a:pt x="677805" y="929932"/>
                    </a:cubicBezTo>
                    <a:cubicBezTo>
                      <a:pt x="651516" y="943076"/>
                      <a:pt x="611987" y="922027"/>
                      <a:pt x="588365" y="903643"/>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6" name="Google Shape;3276;p37"/>
              <p:cNvSpPr/>
              <p:nvPr/>
            </p:nvSpPr>
            <p:spPr>
              <a:xfrm>
                <a:off x="8058864" y="-3054501"/>
                <a:ext cx="422625" cy="498404"/>
              </a:xfrm>
              <a:custGeom>
                <a:rect b="b" l="l" r="r" t="t"/>
                <a:pathLst>
                  <a:path extrusionOk="0" h="498404" w="422625">
                    <a:moveTo>
                      <a:pt x="422745" y="223613"/>
                    </a:moveTo>
                    <a:cubicBezTo>
                      <a:pt x="400361" y="265713"/>
                      <a:pt x="376739" y="306481"/>
                      <a:pt x="353022" y="347437"/>
                    </a:cubicBezTo>
                    <a:cubicBezTo>
                      <a:pt x="329304" y="388395"/>
                      <a:pt x="304444" y="427638"/>
                      <a:pt x="266249" y="455261"/>
                    </a:cubicBezTo>
                    <a:cubicBezTo>
                      <a:pt x="221577" y="486788"/>
                      <a:pt x="167665" y="510507"/>
                      <a:pt x="113849" y="489455"/>
                    </a:cubicBezTo>
                    <a:cubicBezTo>
                      <a:pt x="-4452" y="446117"/>
                      <a:pt x="-8452" y="326483"/>
                      <a:pt x="6026" y="218660"/>
                    </a:cubicBezTo>
                    <a:cubicBezTo>
                      <a:pt x="17837" y="120076"/>
                      <a:pt x="53651" y="7015"/>
                      <a:pt x="170332" y="-415"/>
                    </a:cubicBezTo>
                    <a:cubicBezTo>
                      <a:pt x="217957" y="-4320"/>
                      <a:pt x="246532" y="12729"/>
                      <a:pt x="268916" y="54830"/>
                    </a:cubicBezTo>
                    <a:cubicBezTo>
                      <a:pt x="297491" y="108742"/>
                      <a:pt x="287299" y="158652"/>
                      <a:pt x="265011" y="211231"/>
                    </a:cubicBezTo>
                    <a:cubicBezTo>
                      <a:pt x="238722" y="274381"/>
                      <a:pt x="192716" y="317719"/>
                      <a:pt x="147948" y="365060"/>
                    </a:cubicBezTo>
                    <a:cubicBezTo>
                      <a:pt x="144676" y="368964"/>
                      <a:pt x="140662" y="372203"/>
                      <a:pt x="136137" y="374585"/>
                    </a:cubicBezTo>
                    <a:lnTo>
                      <a:pt x="124326" y="378584"/>
                    </a:lnTo>
                    <a:cubicBezTo>
                      <a:pt x="121659" y="407159"/>
                      <a:pt x="142710" y="448213"/>
                      <a:pt x="174237" y="449546"/>
                    </a:cubicBezTo>
                    <a:cubicBezTo>
                      <a:pt x="202812" y="452212"/>
                      <a:pt x="234721" y="425924"/>
                      <a:pt x="254438" y="407445"/>
                    </a:cubicBezTo>
                    <a:cubicBezTo>
                      <a:pt x="308349" y="353629"/>
                      <a:pt x="335972" y="290478"/>
                      <a:pt x="370167" y="224756"/>
                    </a:cubicBezTo>
                    <a:cubicBezTo>
                      <a:pt x="373119" y="223613"/>
                      <a:pt x="409600" y="168463"/>
                      <a:pt x="422745" y="223613"/>
                    </a:cubicBezTo>
                    <a:close/>
                    <a:moveTo>
                      <a:pt x="122993" y="239424"/>
                    </a:moveTo>
                    <a:cubicBezTo>
                      <a:pt x="150615" y="213136"/>
                      <a:pt x="199193" y="121124"/>
                      <a:pt x="192716" y="88263"/>
                    </a:cubicBezTo>
                    <a:cubicBezTo>
                      <a:pt x="146710" y="130363"/>
                      <a:pt x="137471" y="186847"/>
                      <a:pt x="122993" y="239424"/>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7" name="Google Shape;3277;p37"/>
              <p:cNvSpPr/>
              <p:nvPr/>
            </p:nvSpPr>
            <p:spPr>
              <a:xfrm>
                <a:off x="8413339" y="-3161693"/>
                <a:ext cx="312483" cy="660781"/>
              </a:xfrm>
              <a:custGeom>
                <a:rect b="b" l="l" r="r" t="t"/>
                <a:pathLst>
                  <a:path extrusionOk="0" h="660781" w="312483">
                    <a:moveTo>
                      <a:pt x="173426" y="39054"/>
                    </a:moveTo>
                    <a:cubicBezTo>
                      <a:pt x="187809" y="12765"/>
                      <a:pt x="210193" y="-4380"/>
                      <a:pt x="243054" y="-380"/>
                    </a:cubicBezTo>
                    <a:cubicBezTo>
                      <a:pt x="266676" y="3526"/>
                      <a:pt x="285154" y="15337"/>
                      <a:pt x="292965" y="36387"/>
                    </a:cubicBezTo>
                    <a:cubicBezTo>
                      <a:pt x="314015" y="86394"/>
                      <a:pt x="314015" y="142877"/>
                      <a:pt x="311443" y="196788"/>
                    </a:cubicBezTo>
                    <a:cubicBezTo>
                      <a:pt x="310110" y="224315"/>
                      <a:pt x="308776" y="250700"/>
                      <a:pt x="307443" y="278227"/>
                    </a:cubicBezTo>
                    <a:cubicBezTo>
                      <a:pt x="306109" y="300611"/>
                      <a:pt x="311443" y="336044"/>
                      <a:pt x="303538" y="357094"/>
                    </a:cubicBezTo>
                    <a:cubicBezTo>
                      <a:pt x="273248" y="350522"/>
                      <a:pt x="243054" y="343949"/>
                      <a:pt x="224671" y="316327"/>
                    </a:cubicBezTo>
                    <a:cubicBezTo>
                      <a:pt x="215994" y="300229"/>
                      <a:pt x="209796" y="282989"/>
                      <a:pt x="206287" y="265082"/>
                    </a:cubicBezTo>
                    <a:cubicBezTo>
                      <a:pt x="202287" y="246699"/>
                      <a:pt x="185237" y="198407"/>
                      <a:pt x="191809" y="182310"/>
                    </a:cubicBezTo>
                    <a:cubicBezTo>
                      <a:pt x="186326" y="194312"/>
                      <a:pt x="181493" y="206599"/>
                      <a:pt x="177331" y="219077"/>
                    </a:cubicBezTo>
                    <a:cubicBezTo>
                      <a:pt x="161520" y="290038"/>
                      <a:pt x="143137" y="361094"/>
                      <a:pt x="129706" y="432055"/>
                    </a:cubicBezTo>
                    <a:cubicBezTo>
                      <a:pt x="123134" y="464917"/>
                      <a:pt x="125801" y="497778"/>
                      <a:pt x="123134" y="530640"/>
                    </a:cubicBezTo>
                    <a:cubicBezTo>
                      <a:pt x="121967" y="557595"/>
                      <a:pt x="118783" y="584361"/>
                      <a:pt x="113609" y="610840"/>
                    </a:cubicBezTo>
                    <a:cubicBezTo>
                      <a:pt x="108275" y="643702"/>
                      <a:pt x="63603" y="668657"/>
                      <a:pt x="33409" y="656846"/>
                    </a:cubicBezTo>
                    <a:cubicBezTo>
                      <a:pt x="-10025" y="641034"/>
                      <a:pt x="547" y="537212"/>
                      <a:pt x="3119" y="503017"/>
                    </a:cubicBezTo>
                    <a:cubicBezTo>
                      <a:pt x="13692" y="354522"/>
                      <a:pt x="13692" y="211171"/>
                      <a:pt x="42553" y="64010"/>
                    </a:cubicBezTo>
                    <a:cubicBezTo>
                      <a:pt x="45345" y="55971"/>
                      <a:pt x="51661" y="49655"/>
                      <a:pt x="59698" y="46865"/>
                    </a:cubicBezTo>
                    <a:cubicBezTo>
                      <a:pt x="64936" y="45626"/>
                      <a:pt x="75414" y="52199"/>
                      <a:pt x="79414" y="57437"/>
                    </a:cubicBezTo>
                    <a:cubicBezTo>
                      <a:pt x="97798" y="85060"/>
                      <a:pt x="116181" y="111349"/>
                      <a:pt x="110942" y="148115"/>
                    </a:cubicBezTo>
                    <a:cubicBezTo>
                      <a:pt x="110643" y="156116"/>
                      <a:pt x="111542" y="164022"/>
                      <a:pt x="113609" y="171737"/>
                    </a:cubicBezTo>
                    <a:cubicBezTo>
                      <a:pt x="133993" y="125731"/>
                      <a:pt x="151995" y="81059"/>
                      <a:pt x="173426" y="39054"/>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8" name="Google Shape;3278;p37"/>
              <p:cNvSpPr/>
              <p:nvPr/>
            </p:nvSpPr>
            <p:spPr>
              <a:xfrm>
                <a:off x="8760334" y="-3161693"/>
                <a:ext cx="312483" cy="660781"/>
              </a:xfrm>
              <a:custGeom>
                <a:rect b="b" l="l" r="r" t="t"/>
                <a:pathLst>
                  <a:path extrusionOk="0" h="660781" w="312483">
                    <a:moveTo>
                      <a:pt x="173426" y="39054"/>
                    </a:moveTo>
                    <a:cubicBezTo>
                      <a:pt x="187809" y="12765"/>
                      <a:pt x="210193" y="-4380"/>
                      <a:pt x="243054" y="-380"/>
                    </a:cubicBezTo>
                    <a:cubicBezTo>
                      <a:pt x="266771" y="3526"/>
                      <a:pt x="285154" y="15337"/>
                      <a:pt x="292965" y="36387"/>
                    </a:cubicBezTo>
                    <a:cubicBezTo>
                      <a:pt x="314015" y="86394"/>
                      <a:pt x="314015" y="142877"/>
                      <a:pt x="311443" y="196788"/>
                    </a:cubicBezTo>
                    <a:cubicBezTo>
                      <a:pt x="310110" y="224315"/>
                      <a:pt x="308776" y="250700"/>
                      <a:pt x="307443" y="278227"/>
                    </a:cubicBezTo>
                    <a:cubicBezTo>
                      <a:pt x="306109" y="300611"/>
                      <a:pt x="311443" y="336044"/>
                      <a:pt x="303538" y="357094"/>
                    </a:cubicBezTo>
                    <a:cubicBezTo>
                      <a:pt x="273343" y="350522"/>
                      <a:pt x="243054" y="343949"/>
                      <a:pt x="224671" y="316327"/>
                    </a:cubicBezTo>
                    <a:cubicBezTo>
                      <a:pt x="215994" y="300229"/>
                      <a:pt x="209796" y="282989"/>
                      <a:pt x="206287" y="265082"/>
                    </a:cubicBezTo>
                    <a:cubicBezTo>
                      <a:pt x="202287" y="246699"/>
                      <a:pt x="185237" y="198407"/>
                      <a:pt x="191809" y="182310"/>
                    </a:cubicBezTo>
                    <a:cubicBezTo>
                      <a:pt x="186326" y="194312"/>
                      <a:pt x="181493" y="206599"/>
                      <a:pt x="177331" y="219077"/>
                    </a:cubicBezTo>
                    <a:cubicBezTo>
                      <a:pt x="161615" y="290038"/>
                      <a:pt x="143137" y="361094"/>
                      <a:pt x="129706" y="432055"/>
                    </a:cubicBezTo>
                    <a:cubicBezTo>
                      <a:pt x="123134" y="464917"/>
                      <a:pt x="125801" y="497778"/>
                      <a:pt x="123134" y="530640"/>
                    </a:cubicBezTo>
                    <a:cubicBezTo>
                      <a:pt x="121967" y="557595"/>
                      <a:pt x="118783" y="584361"/>
                      <a:pt x="113609" y="610840"/>
                    </a:cubicBezTo>
                    <a:cubicBezTo>
                      <a:pt x="108370" y="643702"/>
                      <a:pt x="63603" y="668657"/>
                      <a:pt x="33409" y="656846"/>
                    </a:cubicBezTo>
                    <a:cubicBezTo>
                      <a:pt x="-10025" y="641034"/>
                      <a:pt x="547" y="537212"/>
                      <a:pt x="3119" y="503017"/>
                    </a:cubicBezTo>
                    <a:cubicBezTo>
                      <a:pt x="14549" y="354522"/>
                      <a:pt x="14549" y="211171"/>
                      <a:pt x="43124" y="64010"/>
                    </a:cubicBezTo>
                    <a:cubicBezTo>
                      <a:pt x="45916" y="55971"/>
                      <a:pt x="52233" y="49655"/>
                      <a:pt x="60269" y="46865"/>
                    </a:cubicBezTo>
                    <a:cubicBezTo>
                      <a:pt x="65508" y="45626"/>
                      <a:pt x="75985" y="52199"/>
                      <a:pt x="79986" y="57437"/>
                    </a:cubicBezTo>
                    <a:cubicBezTo>
                      <a:pt x="98369" y="85060"/>
                      <a:pt x="116752" y="111349"/>
                      <a:pt x="111514" y="148115"/>
                    </a:cubicBezTo>
                    <a:cubicBezTo>
                      <a:pt x="111214" y="156116"/>
                      <a:pt x="112114" y="164022"/>
                      <a:pt x="114181" y="171737"/>
                    </a:cubicBezTo>
                    <a:cubicBezTo>
                      <a:pt x="133993" y="125731"/>
                      <a:pt x="152376" y="81059"/>
                      <a:pt x="173426" y="39054"/>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9" name="Google Shape;3279;p37"/>
              <p:cNvSpPr/>
              <p:nvPr/>
            </p:nvSpPr>
            <p:spPr>
              <a:xfrm>
                <a:off x="9106745" y="-3160855"/>
                <a:ext cx="515487" cy="1025592"/>
              </a:xfrm>
              <a:custGeom>
                <a:rect b="b" l="l" r="r" t="t"/>
                <a:pathLst>
                  <a:path extrusionOk="0" h="1025592" w="515487">
                    <a:moveTo>
                      <a:pt x="118766" y="574473"/>
                    </a:moveTo>
                    <a:cubicBezTo>
                      <a:pt x="103853" y="588380"/>
                      <a:pt x="81069" y="589523"/>
                      <a:pt x="64855" y="577141"/>
                    </a:cubicBezTo>
                    <a:cubicBezTo>
                      <a:pt x="-6107" y="535040"/>
                      <a:pt x="-1820" y="435123"/>
                      <a:pt x="1799" y="364162"/>
                    </a:cubicBezTo>
                    <a:cubicBezTo>
                      <a:pt x="3133" y="310250"/>
                      <a:pt x="13610" y="257672"/>
                      <a:pt x="21516" y="205094"/>
                    </a:cubicBezTo>
                    <a:cubicBezTo>
                      <a:pt x="26755" y="168327"/>
                      <a:pt x="26755" y="123656"/>
                      <a:pt x="72761" y="123656"/>
                    </a:cubicBezTo>
                    <a:cubicBezTo>
                      <a:pt x="105622" y="123656"/>
                      <a:pt x="122767" y="138038"/>
                      <a:pt x="128005" y="166994"/>
                    </a:cubicBezTo>
                    <a:cubicBezTo>
                      <a:pt x="139816" y="224811"/>
                      <a:pt x="128005" y="285295"/>
                      <a:pt x="117433" y="344445"/>
                    </a:cubicBezTo>
                    <a:cubicBezTo>
                      <a:pt x="107908" y="397023"/>
                      <a:pt x="89905" y="465413"/>
                      <a:pt x="113528" y="516657"/>
                    </a:cubicBezTo>
                    <a:cubicBezTo>
                      <a:pt x="133244" y="477224"/>
                      <a:pt x="141150" y="429885"/>
                      <a:pt x="151628" y="386545"/>
                    </a:cubicBezTo>
                    <a:cubicBezTo>
                      <a:pt x="163439" y="338920"/>
                      <a:pt x="175345" y="291867"/>
                      <a:pt x="187156" y="243194"/>
                    </a:cubicBezTo>
                    <a:cubicBezTo>
                      <a:pt x="201634" y="185377"/>
                      <a:pt x="215731" y="127561"/>
                      <a:pt x="231828" y="69744"/>
                    </a:cubicBezTo>
                    <a:cubicBezTo>
                      <a:pt x="236624" y="52027"/>
                      <a:pt x="243231" y="34863"/>
                      <a:pt x="251545" y="18499"/>
                    </a:cubicBezTo>
                    <a:cubicBezTo>
                      <a:pt x="261070" y="-1218"/>
                      <a:pt x="280120" y="-2551"/>
                      <a:pt x="300218" y="21"/>
                    </a:cubicBezTo>
                    <a:cubicBezTo>
                      <a:pt x="321315" y="1774"/>
                      <a:pt x="337413" y="19623"/>
                      <a:pt x="336984" y="40788"/>
                    </a:cubicBezTo>
                    <a:cubicBezTo>
                      <a:pt x="338318" y="163089"/>
                      <a:pt x="340889" y="286628"/>
                      <a:pt x="336984" y="408834"/>
                    </a:cubicBezTo>
                    <a:cubicBezTo>
                      <a:pt x="335651" y="439124"/>
                      <a:pt x="334346" y="469317"/>
                      <a:pt x="333079" y="499512"/>
                    </a:cubicBezTo>
                    <a:cubicBezTo>
                      <a:pt x="333079" y="503513"/>
                      <a:pt x="334317" y="507417"/>
                      <a:pt x="334317" y="517991"/>
                    </a:cubicBezTo>
                    <a:cubicBezTo>
                      <a:pt x="350167" y="500369"/>
                      <a:pt x="365102" y="481891"/>
                      <a:pt x="379085" y="462745"/>
                    </a:cubicBezTo>
                    <a:cubicBezTo>
                      <a:pt x="490813" y="294534"/>
                      <a:pt x="465762" y="237956"/>
                      <a:pt x="485479" y="232716"/>
                    </a:cubicBezTo>
                    <a:cubicBezTo>
                      <a:pt x="528913" y="222239"/>
                      <a:pt x="514054" y="293201"/>
                      <a:pt x="509196" y="311584"/>
                    </a:cubicBezTo>
                    <a:cubicBezTo>
                      <a:pt x="499671" y="352350"/>
                      <a:pt x="480621" y="387784"/>
                      <a:pt x="460523" y="423312"/>
                    </a:cubicBezTo>
                    <a:cubicBezTo>
                      <a:pt x="431948" y="475890"/>
                      <a:pt x="388229" y="513990"/>
                      <a:pt x="352795" y="561329"/>
                    </a:cubicBezTo>
                    <a:cubicBezTo>
                      <a:pt x="340156" y="579045"/>
                      <a:pt x="332860" y="600096"/>
                      <a:pt x="331745" y="621812"/>
                    </a:cubicBezTo>
                    <a:cubicBezTo>
                      <a:pt x="325173" y="721730"/>
                      <a:pt x="334317" y="842602"/>
                      <a:pt x="287073" y="934614"/>
                    </a:cubicBezTo>
                    <a:cubicBezTo>
                      <a:pt x="274276" y="960713"/>
                      <a:pt x="255314" y="983287"/>
                      <a:pt x="231828" y="1000336"/>
                    </a:cubicBezTo>
                    <a:cubicBezTo>
                      <a:pt x="156866" y="1055581"/>
                      <a:pt x="57044" y="1012242"/>
                      <a:pt x="63616" y="914611"/>
                    </a:cubicBezTo>
                    <a:cubicBezTo>
                      <a:pt x="68855" y="828886"/>
                      <a:pt x="134578" y="742495"/>
                      <a:pt x="185822" y="678010"/>
                    </a:cubicBezTo>
                    <a:cubicBezTo>
                      <a:pt x="188489" y="675438"/>
                      <a:pt x="187156" y="670200"/>
                      <a:pt x="187156" y="664866"/>
                    </a:cubicBezTo>
                    <a:cubicBezTo>
                      <a:pt x="184489" y="624194"/>
                      <a:pt x="181853" y="583428"/>
                      <a:pt x="179250" y="542660"/>
                    </a:cubicBezTo>
                    <a:cubicBezTo>
                      <a:pt x="178117" y="534374"/>
                      <a:pt x="178570" y="525896"/>
                      <a:pt x="180584" y="517705"/>
                    </a:cubicBezTo>
                    <a:cubicBezTo>
                      <a:pt x="162200" y="535326"/>
                      <a:pt x="141150" y="554376"/>
                      <a:pt x="118766" y="574473"/>
                    </a:cubicBezTo>
                    <a:close/>
                    <a:moveTo>
                      <a:pt x="185441" y="748019"/>
                    </a:moveTo>
                    <a:cubicBezTo>
                      <a:pt x="156866" y="800597"/>
                      <a:pt x="97335" y="888608"/>
                      <a:pt x="136768" y="950425"/>
                    </a:cubicBezTo>
                    <a:cubicBezTo>
                      <a:pt x="148675" y="970142"/>
                      <a:pt x="165343" y="959950"/>
                      <a:pt x="176202" y="942520"/>
                    </a:cubicBezTo>
                    <a:cubicBezTo>
                      <a:pt x="192014" y="916231"/>
                      <a:pt x="193347" y="883370"/>
                      <a:pt x="193347" y="853175"/>
                    </a:cubicBezTo>
                    <a:cubicBezTo>
                      <a:pt x="194680" y="833459"/>
                      <a:pt x="193347" y="812408"/>
                      <a:pt x="193347" y="792692"/>
                    </a:cubicBezTo>
                    <a:cubicBezTo>
                      <a:pt x="192014" y="782119"/>
                      <a:pt x="193347" y="772974"/>
                      <a:pt x="192014" y="762497"/>
                    </a:cubicBezTo>
                    <a:cubicBezTo>
                      <a:pt x="192014" y="763735"/>
                      <a:pt x="190680" y="755830"/>
                      <a:pt x="189347" y="750591"/>
                    </a:cubicBezTo>
                    <a:cubicBezTo>
                      <a:pt x="188489" y="748019"/>
                      <a:pt x="187156" y="745353"/>
                      <a:pt x="185822" y="748019"/>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80" name="Google Shape;3280;p37"/>
            <p:cNvGrpSpPr/>
            <p:nvPr/>
          </p:nvGrpSpPr>
          <p:grpSpPr>
            <a:xfrm>
              <a:off x="4543842" y="3466223"/>
              <a:ext cx="4698726" cy="1364741"/>
              <a:chOff x="7873142" y="-2139537"/>
              <a:chExt cx="3498940" cy="1016264"/>
            </a:xfrm>
          </p:grpSpPr>
          <p:sp>
            <p:nvSpPr>
              <p:cNvPr id="3281" name="Google Shape;3281;p37"/>
              <p:cNvSpPr/>
              <p:nvPr/>
            </p:nvSpPr>
            <p:spPr>
              <a:xfrm>
                <a:off x="7873142" y="-2139537"/>
                <a:ext cx="405327" cy="927315"/>
              </a:xfrm>
              <a:custGeom>
                <a:rect b="b" l="l" r="r" t="t"/>
                <a:pathLst>
                  <a:path extrusionOk="0" h="927315" w="405327">
                    <a:moveTo>
                      <a:pt x="394589" y="641673"/>
                    </a:moveTo>
                    <a:cubicBezTo>
                      <a:pt x="379222" y="703013"/>
                      <a:pt x="359454" y="763212"/>
                      <a:pt x="335438" y="821791"/>
                    </a:cubicBezTo>
                    <a:cubicBezTo>
                      <a:pt x="320960" y="854652"/>
                      <a:pt x="303815" y="883513"/>
                      <a:pt x="276288" y="900657"/>
                    </a:cubicBezTo>
                    <a:cubicBezTo>
                      <a:pt x="201326" y="951902"/>
                      <a:pt x="101409" y="922947"/>
                      <a:pt x="55403" y="845413"/>
                    </a:cubicBezTo>
                    <a:cubicBezTo>
                      <a:pt x="6826" y="765212"/>
                      <a:pt x="-1080" y="664438"/>
                      <a:pt x="254" y="572045"/>
                    </a:cubicBezTo>
                    <a:cubicBezTo>
                      <a:pt x="899" y="474604"/>
                      <a:pt x="10111" y="377354"/>
                      <a:pt x="27781" y="281532"/>
                    </a:cubicBezTo>
                    <a:cubicBezTo>
                      <a:pt x="44926" y="192188"/>
                      <a:pt x="76454" y="94842"/>
                      <a:pt x="148748" y="33121"/>
                    </a:cubicBezTo>
                    <a:cubicBezTo>
                      <a:pt x="178943" y="6831"/>
                      <a:pt x="218376" y="-10314"/>
                      <a:pt x="259143" y="4546"/>
                    </a:cubicBezTo>
                    <a:cubicBezTo>
                      <a:pt x="302577" y="21691"/>
                      <a:pt x="342011" y="68935"/>
                      <a:pt x="357727" y="112368"/>
                    </a:cubicBezTo>
                    <a:cubicBezTo>
                      <a:pt x="374872" y="163613"/>
                      <a:pt x="355155" y="212286"/>
                      <a:pt x="343249" y="260864"/>
                    </a:cubicBezTo>
                    <a:cubicBezTo>
                      <a:pt x="342011" y="267435"/>
                      <a:pt x="320960" y="275342"/>
                      <a:pt x="318293" y="272675"/>
                    </a:cubicBezTo>
                    <a:cubicBezTo>
                      <a:pt x="310388" y="266102"/>
                      <a:pt x="299910" y="250386"/>
                      <a:pt x="302577" y="244100"/>
                    </a:cubicBezTo>
                    <a:cubicBezTo>
                      <a:pt x="323532" y="199427"/>
                      <a:pt x="330104" y="107416"/>
                      <a:pt x="278860" y="75792"/>
                    </a:cubicBezTo>
                    <a:cubicBezTo>
                      <a:pt x="252571" y="58742"/>
                      <a:pt x="230282" y="90271"/>
                      <a:pt x="217138" y="109987"/>
                    </a:cubicBezTo>
                    <a:cubicBezTo>
                      <a:pt x="164560" y="190188"/>
                      <a:pt x="156654" y="287438"/>
                      <a:pt x="150463" y="379449"/>
                    </a:cubicBezTo>
                    <a:cubicBezTo>
                      <a:pt x="144272" y="471461"/>
                      <a:pt x="139890" y="562139"/>
                      <a:pt x="137318" y="652912"/>
                    </a:cubicBezTo>
                    <a:cubicBezTo>
                      <a:pt x="134651" y="721206"/>
                      <a:pt x="127793" y="802741"/>
                      <a:pt x="178085" y="856652"/>
                    </a:cubicBezTo>
                    <a:cubicBezTo>
                      <a:pt x="270097" y="959141"/>
                      <a:pt x="335819" y="737018"/>
                      <a:pt x="346297" y="677867"/>
                    </a:cubicBezTo>
                    <a:cubicBezTo>
                      <a:pt x="371252" y="550329"/>
                      <a:pt x="405447" y="592142"/>
                      <a:pt x="405447" y="595000"/>
                    </a:cubicBezTo>
                    <a:cubicBezTo>
                      <a:pt x="403664" y="610907"/>
                      <a:pt x="400020" y="626624"/>
                      <a:pt x="394589" y="641673"/>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2" name="Google Shape;3282;p37"/>
              <p:cNvSpPr/>
              <p:nvPr/>
            </p:nvSpPr>
            <p:spPr>
              <a:xfrm>
                <a:off x="8255451" y="-2109060"/>
                <a:ext cx="524911" cy="885649"/>
              </a:xfrm>
              <a:custGeom>
                <a:rect b="b" l="l" r="r" t="t"/>
                <a:pathLst>
                  <a:path extrusionOk="0" h="885649" w="524911">
                    <a:moveTo>
                      <a:pt x="521051" y="605956"/>
                    </a:moveTo>
                    <a:cubicBezTo>
                      <a:pt x="513311" y="644914"/>
                      <a:pt x="502320" y="683108"/>
                      <a:pt x="488190" y="720256"/>
                    </a:cubicBezTo>
                    <a:cubicBezTo>
                      <a:pt x="469712" y="774073"/>
                      <a:pt x="438184" y="834556"/>
                      <a:pt x="388273" y="867418"/>
                    </a:cubicBezTo>
                    <a:cubicBezTo>
                      <a:pt x="265972" y="943618"/>
                      <a:pt x="225300" y="747784"/>
                      <a:pt x="221300" y="667393"/>
                    </a:cubicBezTo>
                    <a:cubicBezTo>
                      <a:pt x="217394" y="559570"/>
                      <a:pt x="241016" y="450509"/>
                      <a:pt x="251589" y="344019"/>
                    </a:cubicBezTo>
                    <a:cubicBezTo>
                      <a:pt x="251589" y="333446"/>
                      <a:pt x="138527" y="413647"/>
                      <a:pt x="145100" y="692349"/>
                    </a:cubicBezTo>
                    <a:cubicBezTo>
                      <a:pt x="145100" y="727781"/>
                      <a:pt x="162149" y="767215"/>
                      <a:pt x="149005" y="801409"/>
                    </a:cubicBezTo>
                    <a:cubicBezTo>
                      <a:pt x="135860" y="835604"/>
                      <a:pt x="92522" y="855321"/>
                      <a:pt x="60994" y="831699"/>
                    </a:cubicBezTo>
                    <a:cubicBezTo>
                      <a:pt x="37277" y="814554"/>
                      <a:pt x="21560" y="777788"/>
                      <a:pt x="9654" y="751498"/>
                    </a:cubicBezTo>
                    <a:cubicBezTo>
                      <a:pt x="-7396" y="713398"/>
                      <a:pt x="3082" y="449175"/>
                      <a:pt x="5749" y="358497"/>
                    </a:cubicBezTo>
                    <a:cubicBezTo>
                      <a:pt x="8416" y="261152"/>
                      <a:pt x="5749" y="162568"/>
                      <a:pt x="29371" y="66651"/>
                    </a:cubicBezTo>
                    <a:cubicBezTo>
                      <a:pt x="39944" y="19026"/>
                      <a:pt x="102999" y="-47649"/>
                      <a:pt x="129288" y="46934"/>
                    </a:cubicBezTo>
                    <a:cubicBezTo>
                      <a:pt x="149005" y="112657"/>
                      <a:pt x="134527" y="404502"/>
                      <a:pt x="138813" y="413647"/>
                    </a:cubicBezTo>
                    <a:cubicBezTo>
                      <a:pt x="148338" y="391359"/>
                      <a:pt x="212441" y="238863"/>
                      <a:pt x="299119" y="311158"/>
                    </a:cubicBezTo>
                    <a:cubicBezTo>
                      <a:pt x="335981" y="342685"/>
                      <a:pt x="355697" y="396883"/>
                      <a:pt x="367508" y="441270"/>
                    </a:cubicBezTo>
                    <a:cubicBezTo>
                      <a:pt x="389892" y="539853"/>
                      <a:pt x="374081" y="634531"/>
                      <a:pt x="364841" y="731782"/>
                    </a:cubicBezTo>
                    <a:cubicBezTo>
                      <a:pt x="362270" y="761976"/>
                      <a:pt x="359603" y="796171"/>
                      <a:pt x="370175" y="825127"/>
                    </a:cubicBezTo>
                    <a:cubicBezTo>
                      <a:pt x="383320" y="807982"/>
                      <a:pt x="398750" y="793504"/>
                      <a:pt x="410847" y="776454"/>
                    </a:cubicBezTo>
                    <a:cubicBezTo>
                      <a:pt x="442470" y="731782"/>
                      <a:pt x="455615" y="677870"/>
                      <a:pt x="467426" y="625292"/>
                    </a:cubicBezTo>
                    <a:cubicBezTo>
                      <a:pt x="472664" y="605576"/>
                      <a:pt x="488476" y="503087"/>
                      <a:pt x="510764" y="506991"/>
                    </a:cubicBezTo>
                    <a:cubicBezTo>
                      <a:pt x="512098" y="506991"/>
                      <a:pt x="512098" y="508325"/>
                      <a:pt x="513431" y="508325"/>
                    </a:cubicBezTo>
                    <a:cubicBezTo>
                      <a:pt x="532862" y="517850"/>
                      <a:pt x="522290" y="592812"/>
                      <a:pt x="521051" y="605956"/>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3" name="Google Shape;3283;p37"/>
              <p:cNvSpPr/>
              <p:nvPr/>
            </p:nvSpPr>
            <p:spPr>
              <a:xfrm>
                <a:off x="8726616" y="-1865509"/>
                <a:ext cx="312483" cy="660758"/>
              </a:xfrm>
              <a:custGeom>
                <a:rect b="b" l="l" r="r" t="t"/>
                <a:pathLst>
                  <a:path extrusionOk="0" h="660758" w="312483">
                    <a:moveTo>
                      <a:pt x="173426" y="39032"/>
                    </a:moveTo>
                    <a:cubicBezTo>
                      <a:pt x="187809" y="12743"/>
                      <a:pt x="210193" y="-4308"/>
                      <a:pt x="243054" y="-402"/>
                    </a:cubicBezTo>
                    <a:cubicBezTo>
                      <a:pt x="266771" y="3504"/>
                      <a:pt x="285154" y="15410"/>
                      <a:pt x="292965" y="36460"/>
                    </a:cubicBezTo>
                    <a:cubicBezTo>
                      <a:pt x="314015" y="86371"/>
                      <a:pt x="314015" y="142854"/>
                      <a:pt x="311443" y="196765"/>
                    </a:cubicBezTo>
                    <a:cubicBezTo>
                      <a:pt x="310110" y="224388"/>
                      <a:pt x="308776" y="250677"/>
                      <a:pt x="307443" y="278300"/>
                    </a:cubicBezTo>
                    <a:cubicBezTo>
                      <a:pt x="306109" y="300588"/>
                      <a:pt x="311443" y="336116"/>
                      <a:pt x="303538" y="357167"/>
                    </a:cubicBezTo>
                    <a:cubicBezTo>
                      <a:pt x="273248" y="350594"/>
                      <a:pt x="243054" y="344022"/>
                      <a:pt x="224671" y="316400"/>
                    </a:cubicBezTo>
                    <a:cubicBezTo>
                      <a:pt x="216018" y="300302"/>
                      <a:pt x="209821" y="283062"/>
                      <a:pt x="206287" y="265155"/>
                    </a:cubicBezTo>
                    <a:cubicBezTo>
                      <a:pt x="202287" y="246771"/>
                      <a:pt x="185237" y="198480"/>
                      <a:pt x="191809" y="182288"/>
                    </a:cubicBezTo>
                    <a:cubicBezTo>
                      <a:pt x="186324" y="194289"/>
                      <a:pt x="181491" y="206576"/>
                      <a:pt x="177331" y="219150"/>
                    </a:cubicBezTo>
                    <a:cubicBezTo>
                      <a:pt x="161520" y="290111"/>
                      <a:pt x="143137" y="361071"/>
                      <a:pt x="129706" y="432033"/>
                    </a:cubicBezTo>
                    <a:cubicBezTo>
                      <a:pt x="123134" y="464894"/>
                      <a:pt x="125801" y="497756"/>
                      <a:pt x="123134" y="530617"/>
                    </a:cubicBezTo>
                    <a:cubicBezTo>
                      <a:pt x="121967" y="557572"/>
                      <a:pt x="118783" y="584338"/>
                      <a:pt x="113609" y="610818"/>
                    </a:cubicBezTo>
                    <a:cubicBezTo>
                      <a:pt x="108275" y="643679"/>
                      <a:pt x="63603" y="668634"/>
                      <a:pt x="33409" y="656823"/>
                    </a:cubicBezTo>
                    <a:cubicBezTo>
                      <a:pt x="-10025" y="641107"/>
                      <a:pt x="547" y="537189"/>
                      <a:pt x="3119" y="503089"/>
                    </a:cubicBezTo>
                    <a:cubicBezTo>
                      <a:pt x="13692" y="354500"/>
                      <a:pt x="13692" y="211243"/>
                      <a:pt x="42553" y="63987"/>
                    </a:cubicBezTo>
                    <a:cubicBezTo>
                      <a:pt x="45357" y="55986"/>
                      <a:pt x="51675" y="49700"/>
                      <a:pt x="59698" y="46937"/>
                    </a:cubicBezTo>
                    <a:cubicBezTo>
                      <a:pt x="64936" y="45603"/>
                      <a:pt x="75414" y="52176"/>
                      <a:pt x="79414" y="57414"/>
                    </a:cubicBezTo>
                    <a:cubicBezTo>
                      <a:pt x="97798" y="85037"/>
                      <a:pt x="116181" y="111326"/>
                      <a:pt x="110942" y="148188"/>
                    </a:cubicBezTo>
                    <a:cubicBezTo>
                      <a:pt x="110649" y="156189"/>
                      <a:pt x="111548" y="164095"/>
                      <a:pt x="113609" y="171810"/>
                    </a:cubicBezTo>
                    <a:cubicBezTo>
                      <a:pt x="133993" y="125804"/>
                      <a:pt x="152376" y="81133"/>
                      <a:pt x="173426" y="39032"/>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4" name="Google Shape;3284;p37"/>
              <p:cNvSpPr/>
              <p:nvPr/>
            </p:nvSpPr>
            <p:spPr>
              <a:xfrm>
                <a:off x="9080927" y="-1890004"/>
                <a:ext cx="276523" cy="613087"/>
              </a:xfrm>
              <a:custGeom>
                <a:rect b="b" l="l" r="r" t="t"/>
                <a:pathLst>
                  <a:path extrusionOk="0" h="613087" w="276523">
                    <a:moveTo>
                      <a:pt x="259456" y="302699"/>
                    </a:moveTo>
                    <a:cubicBezTo>
                      <a:pt x="267266" y="307939"/>
                      <a:pt x="275172" y="313177"/>
                      <a:pt x="276505" y="321083"/>
                    </a:cubicBezTo>
                    <a:cubicBezTo>
                      <a:pt x="279172" y="365755"/>
                      <a:pt x="242311" y="445956"/>
                      <a:pt x="228880" y="488055"/>
                    </a:cubicBezTo>
                    <a:cubicBezTo>
                      <a:pt x="217069" y="524822"/>
                      <a:pt x="200305" y="568161"/>
                      <a:pt x="169730" y="594450"/>
                    </a:cubicBezTo>
                    <a:cubicBezTo>
                      <a:pt x="153126" y="607881"/>
                      <a:pt x="131801" y="614071"/>
                      <a:pt x="110580" y="611596"/>
                    </a:cubicBezTo>
                    <a:cubicBezTo>
                      <a:pt x="23807" y="602071"/>
                      <a:pt x="2852" y="482722"/>
                      <a:pt x="1519" y="413094"/>
                    </a:cubicBezTo>
                    <a:cubicBezTo>
                      <a:pt x="-1148" y="347371"/>
                      <a:pt x="-1148" y="280316"/>
                      <a:pt x="11996" y="215927"/>
                    </a:cubicBezTo>
                    <a:cubicBezTo>
                      <a:pt x="23807" y="154110"/>
                      <a:pt x="76385" y="180399"/>
                      <a:pt x="110580" y="205449"/>
                    </a:cubicBezTo>
                    <a:cubicBezTo>
                      <a:pt x="138202" y="225166"/>
                      <a:pt x="130297" y="256694"/>
                      <a:pt x="130297" y="284316"/>
                    </a:cubicBezTo>
                    <a:cubicBezTo>
                      <a:pt x="127725" y="360516"/>
                      <a:pt x="109246" y="435477"/>
                      <a:pt x="127725" y="511677"/>
                    </a:cubicBezTo>
                    <a:cubicBezTo>
                      <a:pt x="129077" y="520155"/>
                      <a:pt x="131279" y="528537"/>
                      <a:pt x="134297" y="536634"/>
                    </a:cubicBezTo>
                    <a:cubicBezTo>
                      <a:pt x="138202" y="537966"/>
                      <a:pt x="140869" y="540634"/>
                      <a:pt x="143822" y="539300"/>
                    </a:cubicBezTo>
                    <a:cubicBezTo>
                      <a:pt x="200305" y="514440"/>
                      <a:pt x="243644" y="290984"/>
                      <a:pt x="259456" y="302699"/>
                    </a:cubicBezTo>
                    <a:close/>
                    <a:moveTo>
                      <a:pt x="66193" y="134392"/>
                    </a:moveTo>
                    <a:cubicBezTo>
                      <a:pt x="31999" y="129154"/>
                      <a:pt x="4376" y="102865"/>
                      <a:pt x="7043" y="58192"/>
                    </a:cubicBezTo>
                    <a:cubicBezTo>
                      <a:pt x="8377" y="30571"/>
                      <a:pt x="38571" y="-958"/>
                      <a:pt x="67527" y="-958"/>
                    </a:cubicBezTo>
                    <a:cubicBezTo>
                      <a:pt x="101722" y="1614"/>
                      <a:pt x="141155" y="2948"/>
                      <a:pt x="142393" y="60859"/>
                    </a:cubicBezTo>
                    <a:cubicBezTo>
                      <a:pt x="150299" y="120105"/>
                      <a:pt x="84481" y="137155"/>
                      <a:pt x="66193" y="134488"/>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5" name="Google Shape;3285;p37"/>
              <p:cNvSpPr/>
              <p:nvPr/>
            </p:nvSpPr>
            <p:spPr>
              <a:xfrm>
                <a:off x="9284779" y="-1903159"/>
                <a:ext cx="410112" cy="773029"/>
              </a:xfrm>
              <a:custGeom>
                <a:rect b="b" l="l" r="r" t="t"/>
                <a:pathLst>
                  <a:path extrusionOk="0" h="773029" w="410112">
                    <a:moveTo>
                      <a:pt x="256677" y="294900"/>
                    </a:moveTo>
                    <a:cubicBezTo>
                      <a:pt x="296110" y="262039"/>
                      <a:pt x="347355" y="248894"/>
                      <a:pt x="374977" y="238417"/>
                    </a:cubicBezTo>
                    <a:cubicBezTo>
                      <a:pt x="418316" y="221271"/>
                      <a:pt x="417078" y="272516"/>
                      <a:pt x="396027" y="276517"/>
                    </a:cubicBezTo>
                    <a:cubicBezTo>
                      <a:pt x="361537" y="286328"/>
                      <a:pt x="328419" y="300425"/>
                      <a:pt x="297444" y="318522"/>
                    </a:cubicBezTo>
                    <a:lnTo>
                      <a:pt x="242199" y="366147"/>
                    </a:lnTo>
                    <a:cubicBezTo>
                      <a:pt x="231721" y="374053"/>
                      <a:pt x="231721" y="383292"/>
                      <a:pt x="239627" y="394722"/>
                    </a:cubicBezTo>
                    <a:cubicBezTo>
                      <a:pt x="306302" y="494639"/>
                      <a:pt x="315827" y="662851"/>
                      <a:pt x="212004" y="741717"/>
                    </a:cubicBezTo>
                    <a:cubicBezTo>
                      <a:pt x="123898" y="807440"/>
                      <a:pt x="-6213" y="762768"/>
                      <a:pt x="359" y="643134"/>
                    </a:cubicBezTo>
                    <a:cubicBezTo>
                      <a:pt x="3026" y="598462"/>
                      <a:pt x="21409" y="557409"/>
                      <a:pt x="43698" y="519309"/>
                    </a:cubicBezTo>
                    <a:cubicBezTo>
                      <a:pt x="58176" y="494353"/>
                      <a:pt x="100276" y="454920"/>
                      <a:pt x="88465" y="423297"/>
                    </a:cubicBezTo>
                    <a:cubicBezTo>
                      <a:pt x="52937" y="330047"/>
                      <a:pt x="21790" y="242322"/>
                      <a:pt x="46365" y="140690"/>
                    </a:cubicBezTo>
                    <a:cubicBezTo>
                      <a:pt x="63414" y="68396"/>
                      <a:pt x="112087" y="-37999"/>
                      <a:pt x="202765" y="11912"/>
                    </a:cubicBezTo>
                    <a:cubicBezTo>
                      <a:pt x="209337" y="15818"/>
                      <a:pt x="215910" y="19818"/>
                      <a:pt x="221148" y="23723"/>
                    </a:cubicBezTo>
                    <a:cubicBezTo>
                      <a:pt x="244866" y="35534"/>
                      <a:pt x="211623" y="64490"/>
                      <a:pt x="202765" y="77635"/>
                    </a:cubicBezTo>
                    <a:cubicBezTo>
                      <a:pt x="183048" y="103924"/>
                      <a:pt x="167332" y="130213"/>
                      <a:pt x="165999" y="163360"/>
                    </a:cubicBezTo>
                    <a:cubicBezTo>
                      <a:pt x="163541" y="194602"/>
                      <a:pt x="165751" y="226129"/>
                      <a:pt x="172571" y="256705"/>
                    </a:cubicBezTo>
                    <a:cubicBezTo>
                      <a:pt x="173904" y="263277"/>
                      <a:pt x="204099" y="339477"/>
                      <a:pt x="208004" y="335571"/>
                    </a:cubicBezTo>
                    <a:cubicBezTo>
                      <a:pt x="223511" y="321190"/>
                      <a:pt x="239751" y="307568"/>
                      <a:pt x="256677" y="294900"/>
                    </a:cubicBezTo>
                    <a:close/>
                    <a:moveTo>
                      <a:pt x="67415" y="639705"/>
                    </a:moveTo>
                    <a:cubicBezTo>
                      <a:pt x="68748" y="658089"/>
                      <a:pt x="81893" y="664660"/>
                      <a:pt x="97609" y="654088"/>
                    </a:cubicBezTo>
                    <a:cubicBezTo>
                      <a:pt x="117326" y="639705"/>
                      <a:pt x="126184" y="613416"/>
                      <a:pt x="130470" y="589699"/>
                    </a:cubicBezTo>
                    <a:cubicBezTo>
                      <a:pt x="135709" y="555504"/>
                      <a:pt x="127899" y="533215"/>
                      <a:pt x="117326" y="500354"/>
                    </a:cubicBezTo>
                    <a:cubicBezTo>
                      <a:pt x="100276" y="509118"/>
                      <a:pt x="63414" y="614273"/>
                      <a:pt x="67415" y="639705"/>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6" name="Google Shape;3286;p37"/>
              <p:cNvSpPr/>
              <p:nvPr/>
            </p:nvSpPr>
            <p:spPr>
              <a:xfrm>
                <a:off x="9582770" y="-2130581"/>
                <a:ext cx="376902" cy="904128"/>
              </a:xfrm>
              <a:custGeom>
                <a:rect b="b" l="l" r="r" t="t"/>
                <a:pathLst>
                  <a:path extrusionOk="0" h="904128" w="376902">
                    <a:moveTo>
                      <a:pt x="309587" y="678722"/>
                    </a:moveTo>
                    <a:cubicBezTo>
                      <a:pt x="312254" y="664244"/>
                      <a:pt x="333304" y="516797"/>
                      <a:pt x="357212" y="534133"/>
                    </a:cubicBezTo>
                    <a:cubicBezTo>
                      <a:pt x="365117" y="540705"/>
                      <a:pt x="376928" y="551277"/>
                      <a:pt x="376928" y="559088"/>
                    </a:cubicBezTo>
                    <a:cubicBezTo>
                      <a:pt x="378262" y="619572"/>
                      <a:pt x="365117" y="674817"/>
                      <a:pt x="354640" y="732634"/>
                    </a:cubicBezTo>
                    <a:cubicBezTo>
                      <a:pt x="344067" y="781306"/>
                      <a:pt x="328351" y="839124"/>
                      <a:pt x="290156" y="874556"/>
                    </a:cubicBezTo>
                    <a:cubicBezTo>
                      <a:pt x="268924" y="893702"/>
                      <a:pt x="241168" y="903893"/>
                      <a:pt x="212622" y="903131"/>
                    </a:cubicBezTo>
                    <a:cubicBezTo>
                      <a:pt x="79843" y="900464"/>
                      <a:pt x="66699" y="708630"/>
                      <a:pt x="69747" y="613953"/>
                    </a:cubicBezTo>
                    <a:cubicBezTo>
                      <a:pt x="71080" y="564042"/>
                      <a:pt x="94702" y="340584"/>
                      <a:pt x="89464" y="336585"/>
                    </a:cubicBezTo>
                    <a:cubicBezTo>
                      <a:pt x="68414" y="324774"/>
                      <a:pt x="119" y="358968"/>
                      <a:pt x="119" y="306390"/>
                    </a:cubicBezTo>
                    <a:cubicBezTo>
                      <a:pt x="2691" y="268290"/>
                      <a:pt x="69747" y="273529"/>
                      <a:pt x="93369" y="273529"/>
                    </a:cubicBezTo>
                    <a:cubicBezTo>
                      <a:pt x="103942" y="211711"/>
                      <a:pt x="107847" y="152561"/>
                      <a:pt x="115753" y="90839"/>
                    </a:cubicBezTo>
                    <a:cubicBezTo>
                      <a:pt x="120992" y="44834"/>
                      <a:pt x="136803" y="-9078"/>
                      <a:pt x="193286" y="66"/>
                    </a:cubicBezTo>
                    <a:cubicBezTo>
                      <a:pt x="286631" y="14544"/>
                      <a:pt x="241959" y="182851"/>
                      <a:pt x="241959" y="244573"/>
                    </a:cubicBezTo>
                    <a:cubicBezTo>
                      <a:pt x="240378" y="259431"/>
                      <a:pt x="250827" y="272766"/>
                      <a:pt x="265581" y="274862"/>
                    </a:cubicBezTo>
                    <a:cubicBezTo>
                      <a:pt x="283964" y="278767"/>
                      <a:pt x="339209" y="269528"/>
                      <a:pt x="345781" y="301151"/>
                    </a:cubicBezTo>
                    <a:cubicBezTo>
                      <a:pt x="348820" y="315249"/>
                      <a:pt x="339819" y="329250"/>
                      <a:pt x="325674" y="332298"/>
                    </a:cubicBezTo>
                    <a:cubicBezTo>
                      <a:pt x="322893" y="332870"/>
                      <a:pt x="320036" y="332965"/>
                      <a:pt x="317206" y="332679"/>
                    </a:cubicBezTo>
                    <a:cubicBezTo>
                      <a:pt x="305396" y="331345"/>
                      <a:pt x="238339" y="331345"/>
                      <a:pt x="237101" y="336585"/>
                    </a:cubicBezTo>
                    <a:cubicBezTo>
                      <a:pt x="230529" y="424691"/>
                      <a:pt x="223957" y="511463"/>
                      <a:pt x="217385" y="598141"/>
                    </a:cubicBezTo>
                    <a:cubicBezTo>
                      <a:pt x="215613" y="638050"/>
                      <a:pt x="216470" y="677960"/>
                      <a:pt x="219956" y="717774"/>
                    </a:cubicBezTo>
                    <a:cubicBezTo>
                      <a:pt x="222623" y="749302"/>
                      <a:pt x="212051" y="793974"/>
                      <a:pt x="234434" y="820359"/>
                    </a:cubicBezTo>
                    <a:cubicBezTo>
                      <a:pt x="279392" y="785212"/>
                      <a:pt x="297776" y="732634"/>
                      <a:pt x="309587" y="678722"/>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7" name="Google Shape;3287;p37"/>
              <p:cNvSpPr/>
              <p:nvPr/>
            </p:nvSpPr>
            <p:spPr>
              <a:xfrm>
                <a:off x="9910779" y="-1868545"/>
                <a:ext cx="702691" cy="745272"/>
              </a:xfrm>
              <a:custGeom>
                <a:rect b="b" l="l" r="r" t="t"/>
                <a:pathLst>
                  <a:path extrusionOk="0" h="745272" w="702691">
                    <a:moveTo>
                      <a:pt x="372008" y="214566"/>
                    </a:moveTo>
                    <a:cubicBezTo>
                      <a:pt x="361530" y="259238"/>
                      <a:pt x="353624" y="306578"/>
                      <a:pt x="344385" y="352583"/>
                    </a:cubicBezTo>
                    <a:cubicBezTo>
                      <a:pt x="329907" y="431450"/>
                      <a:pt x="314191" y="511650"/>
                      <a:pt x="311524" y="593089"/>
                    </a:cubicBezTo>
                    <a:cubicBezTo>
                      <a:pt x="308771" y="631094"/>
                      <a:pt x="303523" y="668813"/>
                      <a:pt x="295808" y="706151"/>
                    </a:cubicBezTo>
                    <a:cubicBezTo>
                      <a:pt x="293141" y="725869"/>
                      <a:pt x="277329" y="745585"/>
                      <a:pt x="261613" y="744251"/>
                    </a:cubicBezTo>
                    <a:cubicBezTo>
                      <a:pt x="237896" y="743013"/>
                      <a:pt x="211607" y="737679"/>
                      <a:pt x="198462" y="710152"/>
                    </a:cubicBezTo>
                    <a:cubicBezTo>
                      <a:pt x="183251" y="675004"/>
                      <a:pt x="178260" y="636238"/>
                      <a:pt x="184079" y="598424"/>
                    </a:cubicBezTo>
                    <a:cubicBezTo>
                      <a:pt x="189318" y="561562"/>
                      <a:pt x="185318" y="522224"/>
                      <a:pt x="186651" y="484124"/>
                    </a:cubicBezTo>
                    <a:cubicBezTo>
                      <a:pt x="187985" y="427640"/>
                      <a:pt x="187985" y="371062"/>
                      <a:pt x="190652" y="314578"/>
                    </a:cubicBezTo>
                    <a:cubicBezTo>
                      <a:pt x="193223" y="268573"/>
                      <a:pt x="200177" y="223900"/>
                      <a:pt x="203796" y="177895"/>
                    </a:cubicBezTo>
                    <a:lnTo>
                      <a:pt x="203796" y="162083"/>
                    </a:lnTo>
                    <a:cubicBezTo>
                      <a:pt x="201129" y="160749"/>
                      <a:pt x="198462" y="160749"/>
                      <a:pt x="195890" y="159416"/>
                    </a:cubicBezTo>
                    <a:cubicBezTo>
                      <a:pt x="187985" y="185705"/>
                      <a:pt x="178745" y="210756"/>
                      <a:pt x="173507" y="237045"/>
                    </a:cubicBezTo>
                    <a:cubicBezTo>
                      <a:pt x="161696" y="283050"/>
                      <a:pt x="152456" y="330295"/>
                      <a:pt x="143312" y="376300"/>
                    </a:cubicBezTo>
                    <a:cubicBezTo>
                      <a:pt x="140645" y="393446"/>
                      <a:pt x="140645" y="410495"/>
                      <a:pt x="139312" y="427640"/>
                    </a:cubicBezTo>
                    <a:cubicBezTo>
                      <a:pt x="136740" y="457835"/>
                      <a:pt x="131406" y="489362"/>
                      <a:pt x="128834" y="519652"/>
                    </a:cubicBezTo>
                    <a:cubicBezTo>
                      <a:pt x="126167" y="556418"/>
                      <a:pt x="127501" y="593185"/>
                      <a:pt x="111785" y="628713"/>
                    </a:cubicBezTo>
                    <a:cubicBezTo>
                      <a:pt x="103879" y="647097"/>
                      <a:pt x="94640" y="662907"/>
                      <a:pt x="77590" y="662907"/>
                    </a:cubicBezTo>
                    <a:cubicBezTo>
                      <a:pt x="5295" y="660241"/>
                      <a:pt x="3962" y="570897"/>
                      <a:pt x="2628" y="518318"/>
                    </a:cubicBezTo>
                    <a:cubicBezTo>
                      <a:pt x="-4182" y="404400"/>
                      <a:pt x="2885" y="290100"/>
                      <a:pt x="23678" y="177895"/>
                    </a:cubicBezTo>
                    <a:cubicBezTo>
                      <a:pt x="26345" y="163417"/>
                      <a:pt x="28917" y="133127"/>
                      <a:pt x="44729" y="126555"/>
                    </a:cubicBezTo>
                    <a:cubicBezTo>
                      <a:pt x="63112" y="118744"/>
                      <a:pt x="80162" y="138461"/>
                      <a:pt x="88067" y="151606"/>
                    </a:cubicBezTo>
                    <a:cubicBezTo>
                      <a:pt x="93306" y="164750"/>
                      <a:pt x="115690" y="213328"/>
                      <a:pt x="111785" y="225139"/>
                    </a:cubicBezTo>
                    <a:cubicBezTo>
                      <a:pt x="117471" y="203136"/>
                      <a:pt x="124929" y="181610"/>
                      <a:pt x="134073" y="160749"/>
                    </a:cubicBezTo>
                    <a:cubicBezTo>
                      <a:pt x="145884" y="130556"/>
                      <a:pt x="162648" y="75024"/>
                      <a:pt x="200748" y="73977"/>
                    </a:cubicBezTo>
                    <a:cubicBezTo>
                      <a:pt x="246754" y="72739"/>
                      <a:pt x="265137" y="122649"/>
                      <a:pt x="282187" y="155511"/>
                    </a:cubicBezTo>
                    <a:cubicBezTo>
                      <a:pt x="287492" y="165607"/>
                      <a:pt x="291921" y="176180"/>
                      <a:pt x="295427" y="187039"/>
                    </a:cubicBezTo>
                    <a:cubicBezTo>
                      <a:pt x="290093" y="175228"/>
                      <a:pt x="326954" y="117411"/>
                      <a:pt x="332193" y="105601"/>
                    </a:cubicBezTo>
                    <a:cubicBezTo>
                      <a:pt x="344004" y="81882"/>
                      <a:pt x="353243" y="55594"/>
                      <a:pt x="370293" y="34543"/>
                    </a:cubicBezTo>
                    <a:cubicBezTo>
                      <a:pt x="397792" y="-2889"/>
                      <a:pt x="449894" y="-12129"/>
                      <a:pt x="488594" y="13589"/>
                    </a:cubicBezTo>
                    <a:cubicBezTo>
                      <a:pt x="550411" y="49021"/>
                      <a:pt x="550411" y="150272"/>
                      <a:pt x="547744" y="210756"/>
                    </a:cubicBezTo>
                    <a:cubicBezTo>
                      <a:pt x="543839" y="300100"/>
                      <a:pt x="532028" y="388207"/>
                      <a:pt x="530694" y="476217"/>
                    </a:cubicBezTo>
                    <a:cubicBezTo>
                      <a:pt x="529361" y="539368"/>
                      <a:pt x="518883" y="606329"/>
                      <a:pt x="534599" y="668146"/>
                    </a:cubicBezTo>
                    <a:cubicBezTo>
                      <a:pt x="535933" y="672052"/>
                      <a:pt x="564889" y="648430"/>
                      <a:pt x="567461" y="645763"/>
                    </a:cubicBezTo>
                    <a:cubicBezTo>
                      <a:pt x="578357" y="632618"/>
                      <a:pt x="586434" y="617474"/>
                      <a:pt x="591178" y="601090"/>
                    </a:cubicBezTo>
                    <a:cubicBezTo>
                      <a:pt x="612133" y="541940"/>
                      <a:pt x="627944" y="480218"/>
                      <a:pt x="647661" y="421069"/>
                    </a:cubicBezTo>
                    <a:cubicBezTo>
                      <a:pt x="657748" y="394589"/>
                      <a:pt x="669159" y="368681"/>
                      <a:pt x="681856" y="343440"/>
                    </a:cubicBezTo>
                    <a:cubicBezTo>
                      <a:pt x="683189" y="339534"/>
                      <a:pt x="691381" y="333915"/>
                      <a:pt x="692333" y="335628"/>
                    </a:cubicBezTo>
                    <a:cubicBezTo>
                      <a:pt x="697572" y="338200"/>
                      <a:pt x="702811" y="343440"/>
                      <a:pt x="702811" y="347439"/>
                    </a:cubicBezTo>
                    <a:cubicBezTo>
                      <a:pt x="700239" y="419735"/>
                      <a:pt x="675284" y="489362"/>
                      <a:pt x="659472" y="560324"/>
                    </a:cubicBezTo>
                    <a:cubicBezTo>
                      <a:pt x="648995" y="610330"/>
                      <a:pt x="634517" y="665099"/>
                      <a:pt x="597655" y="703199"/>
                    </a:cubicBezTo>
                    <a:cubicBezTo>
                      <a:pt x="532028" y="775493"/>
                      <a:pt x="438683" y="717582"/>
                      <a:pt x="405821" y="644048"/>
                    </a:cubicBezTo>
                    <a:cubicBezTo>
                      <a:pt x="382104" y="588804"/>
                      <a:pt x="388676" y="525748"/>
                      <a:pt x="388676" y="467835"/>
                    </a:cubicBezTo>
                    <a:cubicBezTo>
                      <a:pt x="388676" y="373253"/>
                      <a:pt x="392677" y="278574"/>
                      <a:pt x="398201" y="183991"/>
                    </a:cubicBezTo>
                    <a:cubicBezTo>
                      <a:pt x="399535" y="166846"/>
                      <a:pt x="402107" y="148463"/>
                      <a:pt x="404774" y="130079"/>
                    </a:cubicBezTo>
                    <a:lnTo>
                      <a:pt x="396868" y="130079"/>
                    </a:lnTo>
                    <a:cubicBezTo>
                      <a:pt x="389057" y="157416"/>
                      <a:pt x="378580" y="185325"/>
                      <a:pt x="372008" y="214566"/>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8" name="Google Shape;3288;p37"/>
              <p:cNvSpPr/>
              <p:nvPr/>
            </p:nvSpPr>
            <p:spPr>
              <a:xfrm>
                <a:off x="10573410" y="-1765043"/>
                <a:ext cx="468685" cy="562851"/>
              </a:xfrm>
              <a:custGeom>
                <a:rect b="b" l="l" r="r" t="t"/>
                <a:pathLst>
                  <a:path extrusionOk="0" h="562851" w="468685">
                    <a:moveTo>
                      <a:pt x="124762" y="435486"/>
                    </a:moveTo>
                    <a:cubicBezTo>
                      <a:pt x="122847" y="439485"/>
                      <a:pt x="120161" y="443010"/>
                      <a:pt x="116856" y="445963"/>
                    </a:cubicBezTo>
                    <a:cubicBezTo>
                      <a:pt x="73422" y="482729"/>
                      <a:pt x="30083" y="423579"/>
                      <a:pt x="18272" y="386812"/>
                    </a:cubicBezTo>
                    <a:cubicBezTo>
                      <a:pt x="1899" y="333186"/>
                      <a:pt x="-3473" y="276894"/>
                      <a:pt x="2461" y="221173"/>
                    </a:cubicBezTo>
                    <a:cubicBezTo>
                      <a:pt x="9033" y="171261"/>
                      <a:pt x="24844" y="104206"/>
                      <a:pt x="61611" y="67439"/>
                    </a:cubicBezTo>
                    <a:cubicBezTo>
                      <a:pt x="85757" y="44579"/>
                      <a:pt x="117780" y="31816"/>
                      <a:pt x="151051" y="31910"/>
                    </a:cubicBezTo>
                    <a:cubicBezTo>
                      <a:pt x="166767" y="33244"/>
                      <a:pt x="191722" y="39817"/>
                      <a:pt x="200962" y="22385"/>
                    </a:cubicBezTo>
                    <a:cubicBezTo>
                      <a:pt x="227251" y="-19619"/>
                      <a:pt x="283734" y="1431"/>
                      <a:pt x="303451" y="35530"/>
                    </a:cubicBezTo>
                    <a:cubicBezTo>
                      <a:pt x="329740" y="78964"/>
                      <a:pt x="319262" y="138114"/>
                      <a:pt x="316595" y="186691"/>
                    </a:cubicBezTo>
                    <a:cubicBezTo>
                      <a:pt x="311357" y="248510"/>
                      <a:pt x="303451" y="310516"/>
                      <a:pt x="294307" y="372049"/>
                    </a:cubicBezTo>
                    <a:cubicBezTo>
                      <a:pt x="289820" y="395098"/>
                      <a:pt x="286639" y="418340"/>
                      <a:pt x="284782" y="441771"/>
                    </a:cubicBezTo>
                    <a:cubicBezTo>
                      <a:pt x="284782" y="443010"/>
                      <a:pt x="283448" y="498255"/>
                      <a:pt x="288782" y="495588"/>
                    </a:cubicBezTo>
                    <a:cubicBezTo>
                      <a:pt x="313738" y="482443"/>
                      <a:pt x="408321" y="293181"/>
                      <a:pt x="429371" y="239270"/>
                    </a:cubicBezTo>
                    <a:cubicBezTo>
                      <a:pt x="438896" y="218315"/>
                      <a:pt x="468805" y="203837"/>
                      <a:pt x="468805" y="226125"/>
                    </a:cubicBezTo>
                    <a:cubicBezTo>
                      <a:pt x="468805" y="278703"/>
                      <a:pt x="340027" y="521877"/>
                      <a:pt x="299260" y="548166"/>
                    </a:cubicBezTo>
                    <a:cubicBezTo>
                      <a:pt x="250587" y="581027"/>
                      <a:pt x="202009" y="550833"/>
                      <a:pt x="182293" y="500541"/>
                    </a:cubicBezTo>
                    <a:cubicBezTo>
                      <a:pt x="161242" y="446629"/>
                      <a:pt x="162576" y="391385"/>
                      <a:pt x="162576" y="334901"/>
                    </a:cubicBezTo>
                    <a:cubicBezTo>
                      <a:pt x="161919" y="330900"/>
                      <a:pt x="161023" y="326996"/>
                      <a:pt x="159909" y="323090"/>
                    </a:cubicBezTo>
                    <a:cubicBezTo>
                      <a:pt x="147050" y="364428"/>
                      <a:pt x="136573" y="399956"/>
                      <a:pt x="124762" y="435486"/>
                    </a:cubicBezTo>
                    <a:close/>
                    <a:moveTo>
                      <a:pt x="169434" y="76583"/>
                    </a:moveTo>
                    <a:cubicBezTo>
                      <a:pt x="154956" y="89728"/>
                      <a:pt x="135239" y="98967"/>
                      <a:pt x="126000" y="114683"/>
                    </a:cubicBezTo>
                    <a:cubicBezTo>
                      <a:pt x="95806" y="173833"/>
                      <a:pt x="90567" y="238508"/>
                      <a:pt x="87900" y="304040"/>
                    </a:cubicBezTo>
                    <a:cubicBezTo>
                      <a:pt x="87900" y="321090"/>
                      <a:pt x="91900" y="339473"/>
                      <a:pt x="93139" y="356618"/>
                    </a:cubicBezTo>
                    <a:lnTo>
                      <a:pt x="98473" y="356618"/>
                    </a:lnTo>
                    <a:cubicBezTo>
                      <a:pt x="124762" y="265845"/>
                      <a:pt x="151051" y="173833"/>
                      <a:pt x="177340" y="83155"/>
                    </a:cubicBezTo>
                    <a:cubicBezTo>
                      <a:pt x="174377" y="81441"/>
                      <a:pt x="171701" y="79155"/>
                      <a:pt x="169434" y="76583"/>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9" name="Google Shape;3289;p37"/>
              <p:cNvSpPr/>
              <p:nvPr/>
            </p:nvSpPr>
            <p:spPr>
              <a:xfrm>
                <a:off x="10961941" y="-1903159"/>
                <a:ext cx="410141" cy="773029"/>
              </a:xfrm>
              <a:custGeom>
                <a:rect b="b" l="l" r="r" t="t"/>
                <a:pathLst>
                  <a:path extrusionOk="0" h="773029" w="410141">
                    <a:moveTo>
                      <a:pt x="256676" y="294900"/>
                    </a:moveTo>
                    <a:cubicBezTo>
                      <a:pt x="296110" y="262039"/>
                      <a:pt x="347450" y="248894"/>
                      <a:pt x="374977" y="238417"/>
                    </a:cubicBezTo>
                    <a:cubicBezTo>
                      <a:pt x="418411" y="221271"/>
                      <a:pt x="417077" y="272516"/>
                      <a:pt x="396027" y="276517"/>
                    </a:cubicBezTo>
                    <a:cubicBezTo>
                      <a:pt x="361537" y="286328"/>
                      <a:pt x="328419" y="300425"/>
                      <a:pt x="297443" y="318522"/>
                    </a:cubicBezTo>
                    <a:lnTo>
                      <a:pt x="242294" y="366147"/>
                    </a:lnTo>
                    <a:cubicBezTo>
                      <a:pt x="231721" y="374053"/>
                      <a:pt x="231721" y="383292"/>
                      <a:pt x="239627" y="394722"/>
                    </a:cubicBezTo>
                    <a:cubicBezTo>
                      <a:pt x="306302" y="494639"/>
                      <a:pt x="315827" y="662851"/>
                      <a:pt x="212004" y="741717"/>
                    </a:cubicBezTo>
                    <a:cubicBezTo>
                      <a:pt x="123993" y="807440"/>
                      <a:pt x="-6214" y="762768"/>
                      <a:pt x="359" y="643134"/>
                    </a:cubicBezTo>
                    <a:cubicBezTo>
                      <a:pt x="3026" y="598462"/>
                      <a:pt x="21409" y="557409"/>
                      <a:pt x="43793" y="519309"/>
                    </a:cubicBezTo>
                    <a:cubicBezTo>
                      <a:pt x="58271" y="494353"/>
                      <a:pt x="100276" y="454920"/>
                      <a:pt x="88465" y="423297"/>
                    </a:cubicBezTo>
                    <a:cubicBezTo>
                      <a:pt x="52937" y="330047"/>
                      <a:pt x="21790" y="242322"/>
                      <a:pt x="46365" y="140690"/>
                    </a:cubicBezTo>
                    <a:cubicBezTo>
                      <a:pt x="63509" y="68396"/>
                      <a:pt x="112087" y="-37999"/>
                      <a:pt x="202860" y="11912"/>
                    </a:cubicBezTo>
                    <a:cubicBezTo>
                      <a:pt x="209433" y="15818"/>
                      <a:pt x="216005" y="19818"/>
                      <a:pt x="221243" y="23723"/>
                    </a:cubicBezTo>
                    <a:cubicBezTo>
                      <a:pt x="244866" y="35534"/>
                      <a:pt x="211718" y="64490"/>
                      <a:pt x="202860" y="77635"/>
                    </a:cubicBezTo>
                    <a:cubicBezTo>
                      <a:pt x="183143" y="103924"/>
                      <a:pt x="167332" y="130213"/>
                      <a:pt x="165999" y="163360"/>
                    </a:cubicBezTo>
                    <a:cubicBezTo>
                      <a:pt x="163589" y="194602"/>
                      <a:pt x="165799" y="226129"/>
                      <a:pt x="172571" y="256705"/>
                    </a:cubicBezTo>
                    <a:cubicBezTo>
                      <a:pt x="173904" y="263277"/>
                      <a:pt x="204099" y="339477"/>
                      <a:pt x="208099" y="335571"/>
                    </a:cubicBezTo>
                    <a:cubicBezTo>
                      <a:pt x="223568" y="321190"/>
                      <a:pt x="239789" y="307568"/>
                      <a:pt x="256676" y="294900"/>
                    </a:cubicBezTo>
                    <a:close/>
                    <a:moveTo>
                      <a:pt x="67415" y="639705"/>
                    </a:moveTo>
                    <a:cubicBezTo>
                      <a:pt x="68748" y="658089"/>
                      <a:pt x="81893" y="664660"/>
                      <a:pt x="97704" y="654088"/>
                    </a:cubicBezTo>
                    <a:cubicBezTo>
                      <a:pt x="117421" y="639705"/>
                      <a:pt x="126279" y="613416"/>
                      <a:pt x="130566" y="589699"/>
                    </a:cubicBezTo>
                    <a:cubicBezTo>
                      <a:pt x="135804" y="555504"/>
                      <a:pt x="127899" y="533215"/>
                      <a:pt x="117421" y="500354"/>
                    </a:cubicBezTo>
                    <a:cubicBezTo>
                      <a:pt x="100276" y="509118"/>
                      <a:pt x="63509" y="614273"/>
                      <a:pt x="67415" y="639705"/>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3" name="Shape 3023"/>
        <p:cNvGrpSpPr/>
        <p:nvPr/>
      </p:nvGrpSpPr>
      <p:grpSpPr>
        <a:xfrm>
          <a:off x="0" y="0"/>
          <a:ext cx="0" cy="0"/>
          <a:chOff x="0" y="0"/>
          <a:chExt cx="0" cy="0"/>
        </a:xfrm>
      </p:grpSpPr>
      <p:sp>
        <p:nvSpPr>
          <p:cNvPr id="3024" name="Google Shape;3024;p20"/>
          <p:cNvSpPr txBox="1"/>
          <p:nvPr>
            <p:ph type="title"/>
          </p:nvPr>
        </p:nvSpPr>
        <p:spPr>
          <a:xfrm>
            <a:off x="1359321" y="3720500"/>
            <a:ext cx="9473400" cy="132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 </a:t>
            </a:r>
            <a:r>
              <a:rPr lang="en">
                <a:solidFill>
                  <a:srgbClr val="FFE599"/>
                </a:solidFill>
              </a:rPr>
              <a:t>I’M...</a:t>
            </a:r>
            <a:endParaRPr>
              <a:solidFill>
                <a:srgbClr val="FFE599"/>
              </a:solidFill>
            </a:endParaRPr>
          </a:p>
        </p:txBody>
      </p:sp>
      <p:sp>
        <p:nvSpPr>
          <p:cNvPr id="3025" name="Google Shape;3025;p20"/>
          <p:cNvSpPr txBox="1"/>
          <p:nvPr>
            <p:ph idx="1" type="body"/>
          </p:nvPr>
        </p:nvSpPr>
        <p:spPr>
          <a:xfrm>
            <a:off x="1359275" y="4896200"/>
            <a:ext cx="9473400" cy="1503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You can add your name, title and a little background. Right click the image and replace it with your own.</a:t>
            </a:r>
            <a:endParaRPr/>
          </a:p>
        </p:txBody>
      </p:sp>
      <p:pic>
        <p:nvPicPr>
          <p:cNvPr id="3026" name="Google Shape;3026;p20"/>
          <p:cNvPicPr preferRelativeResize="0"/>
          <p:nvPr/>
        </p:nvPicPr>
        <p:blipFill rotWithShape="1">
          <a:blip r:embed="rId3">
            <a:alphaModFix/>
          </a:blip>
          <a:srcRect b="34402" l="10296" r="12112" t="21845"/>
          <a:stretch/>
        </p:blipFill>
        <p:spPr>
          <a:xfrm>
            <a:off x="4656750" y="591025"/>
            <a:ext cx="2878500" cy="2867400"/>
          </a:xfrm>
          <a:prstGeom prst="ellipse">
            <a:avLst/>
          </a:prstGeom>
          <a:noFill/>
          <a:ln cap="flat" cmpd="sng" w="152400">
            <a:solidFill>
              <a:schemeClr val="lt1"/>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3" name="Shape 3293"/>
        <p:cNvGrpSpPr/>
        <p:nvPr/>
      </p:nvGrpSpPr>
      <p:grpSpPr>
        <a:xfrm>
          <a:off x="0" y="0"/>
          <a:ext cx="0" cy="0"/>
          <a:chOff x="0" y="0"/>
          <a:chExt cx="0" cy="0"/>
        </a:xfrm>
      </p:grpSpPr>
      <p:grpSp>
        <p:nvGrpSpPr>
          <p:cNvPr id="3294" name="Google Shape;3294;p38"/>
          <p:cNvGrpSpPr/>
          <p:nvPr/>
        </p:nvGrpSpPr>
        <p:grpSpPr>
          <a:xfrm>
            <a:off x="5540613" y="1979795"/>
            <a:ext cx="3110944" cy="1722225"/>
            <a:chOff x="7305646" y="-3417730"/>
            <a:chExt cx="2316586" cy="1282467"/>
          </a:xfrm>
        </p:grpSpPr>
        <p:sp>
          <p:nvSpPr>
            <p:cNvPr id="3295" name="Google Shape;3295;p38"/>
            <p:cNvSpPr/>
            <p:nvPr/>
          </p:nvSpPr>
          <p:spPr>
            <a:xfrm>
              <a:off x="7305646" y="-3417730"/>
              <a:ext cx="699277" cy="934992"/>
            </a:xfrm>
            <a:custGeom>
              <a:rect b="b" l="l" r="r" t="t"/>
              <a:pathLst>
                <a:path extrusionOk="0" h="934992" w="699277">
                  <a:moveTo>
                    <a:pt x="588365" y="903643"/>
                  </a:moveTo>
                  <a:cubicBezTo>
                    <a:pt x="462159" y="801154"/>
                    <a:pt x="548932" y="313093"/>
                    <a:pt x="559790" y="228035"/>
                  </a:cubicBezTo>
                  <a:cubicBezTo>
                    <a:pt x="565276" y="196726"/>
                    <a:pt x="568775" y="165104"/>
                    <a:pt x="570268" y="133357"/>
                  </a:cubicBezTo>
                  <a:cubicBezTo>
                    <a:pt x="571601" y="125451"/>
                    <a:pt x="565029" y="67634"/>
                    <a:pt x="566363" y="66682"/>
                  </a:cubicBezTo>
                  <a:cubicBezTo>
                    <a:pt x="550551" y="76207"/>
                    <a:pt x="533501" y="81159"/>
                    <a:pt x="522929" y="92971"/>
                  </a:cubicBezTo>
                  <a:cubicBezTo>
                    <a:pt x="504554" y="112935"/>
                    <a:pt x="489068" y="135376"/>
                    <a:pt x="476923" y="159646"/>
                  </a:cubicBezTo>
                  <a:cubicBezTo>
                    <a:pt x="459824" y="193412"/>
                    <a:pt x="445335" y="228445"/>
                    <a:pt x="433584" y="264421"/>
                  </a:cubicBezTo>
                  <a:cubicBezTo>
                    <a:pt x="419106" y="306521"/>
                    <a:pt x="408629" y="351193"/>
                    <a:pt x="398056" y="394532"/>
                  </a:cubicBezTo>
                  <a:cubicBezTo>
                    <a:pt x="387578" y="440538"/>
                    <a:pt x="381006" y="487877"/>
                    <a:pt x="369481" y="532549"/>
                  </a:cubicBezTo>
                  <a:cubicBezTo>
                    <a:pt x="345998" y="618560"/>
                    <a:pt x="345538" y="709238"/>
                    <a:pt x="368147" y="795439"/>
                  </a:cubicBezTo>
                  <a:cubicBezTo>
                    <a:pt x="376053" y="823062"/>
                    <a:pt x="396722" y="843064"/>
                    <a:pt x="403580" y="869067"/>
                  </a:cubicBezTo>
                  <a:cubicBezTo>
                    <a:pt x="407581" y="886213"/>
                    <a:pt x="336905" y="882212"/>
                    <a:pt x="328714" y="878592"/>
                  </a:cubicBezTo>
                  <a:cubicBezTo>
                    <a:pt x="304997" y="865448"/>
                    <a:pt x="291852" y="837826"/>
                    <a:pt x="281089" y="815441"/>
                  </a:cubicBezTo>
                  <a:cubicBezTo>
                    <a:pt x="261416" y="767245"/>
                    <a:pt x="249428" y="716192"/>
                    <a:pt x="245561" y="664280"/>
                  </a:cubicBezTo>
                  <a:cubicBezTo>
                    <a:pt x="240322" y="607797"/>
                    <a:pt x="252133" y="552647"/>
                    <a:pt x="253466" y="497402"/>
                  </a:cubicBezTo>
                  <a:cubicBezTo>
                    <a:pt x="254800" y="444824"/>
                    <a:pt x="266611" y="392627"/>
                    <a:pt x="273183" y="339668"/>
                  </a:cubicBezTo>
                  <a:cubicBezTo>
                    <a:pt x="275850" y="317284"/>
                    <a:pt x="277184" y="294996"/>
                    <a:pt x="278422" y="271279"/>
                  </a:cubicBezTo>
                  <a:cubicBezTo>
                    <a:pt x="279755" y="243656"/>
                    <a:pt x="279755" y="216129"/>
                    <a:pt x="283756" y="188506"/>
                  </a:cubicBezTo>
                  <a:cubicBezTo>
                    <a:pt x="287661" y="156979"/>
                    <a:pt x="269278" y="134595"/>
                    <a:pt x="252133" y="113545"/>
                  </a:cubicBezTo>
                  <a:cubicBezTo>
                    <a:pt x="245561" y="104020"/>
                    <a:pt x="238988" y="106972"/>
                    <a:pt x="235083" y="120117"/>
                  </a:cubicBezTo>
                  <a:cubicBezTo>
                    <a:pt x="223272" y="151645"/>
                    <a:pt x="212699" y="184506"/>
                    <a:pt x="203555" y="216129"/>
                  </a:cubicBezTo>
                  <a:cubicBezTo>
                    <a:pt x="190411" y="259468"/>
                    <a:pt x="177266" y="302806"/>
                    <a:pt x="166694" y="347574"/>
                  </a:cubicBezTo>
                  <a:cubicBezTo>
                    <a:pt x="162503" y="368338"/>
                    <a:pt x="160302" y="389446"/>
                    <a:pt x="160121" y="410629"/>
                  </a:cubicBezTo>
                  <a:cubicBezTo>
                    <a:pt x="154883" y="473685"/>
                    <a:pt x="148310" y="538169"/>
                    <a:pt x="145739" y="601129"/>
                  </a:cubicBezTo>
                  <a:cubicBezTo>
                    <a:pt x="144405" y="645802"/>
                    <a:pt x="148310" y="690473"/>
                    <a:pt x="149644" y="735242"/>
                  </a:cubicBezTo>
                  <a:cubicBezTo>
                    <a:pt x="149644" y="773342"/>
                    <a:pt x="150977" y="812775"/>
                    <a:pt x="149644" y="850875"/>
                  </a:cubicBezTo>
                  <a:cubicBezTo>
                    <a:pt x="148310" y="871925"/>
                    <a:pt x="107543" y="900786"/>
                    <a:pt x="87827" y="899548"/>
                  </a:cubicBezTo>
                  <a:cubicBezTo>
                    <a:pt x="64205" y="896880"/>
                    <a:pt x="26105" y="862686"/>
                    <a:pt x="19532" y="840398"/>
                  </a:cubicBezTo>
                  <a:cubicBezTo>
                    <a:pt x="-11995" y="735623"/>
                    <a:pt x="3721" y="616941"/>
                    <a:pt x="6388" y="509118"/>
                  </a:cubicBezTo>
                  <a:cubicBezTo>
                    <a:pt x="8255" y="418059"/>
                    <a:pt x="21409" y="327581"/>
                    <a:pt x="45536" y="239751"/>
                  </a:cubicBezTo>
                  <a:cubicBezTo>
                    <a:pt x="62985" y="179153"/>
                    <a:pt x="88627" y="121212"/>
                    <a:pt x="121736" y="67539"/>
                  </a:cubicBezTo>
                  <a:cubicBezTo>
                    <a:pt x="145453" y="29439"/>
                    <a:pt x="224320" y="1816"/>
                    <a:pt x="264611" y="24200"/>
                  </a:cubicBezTo>
                  <a:cubicBezTo>
                    <a:pt x="288328" y="37345"/>
                    <a:pt x="314617" y="45250"/>
                    <a:pt x="335667" y="62300"/>
                  </a:cubicBezTo>
                  <a:cubicBezTo>
                    <a:pt x="365861" y="83350"/>
                    <a:pt x="375101" y="118783"/>
                    <a:pt x="383292" y="154312"/>
                  </a:cubicBezTo>
                  <a:cubicBezTo>
                    <a:pt x="383693" y="157912"/>
                    <a:pt x="384591" y="161436"/>
                    <a:pt x="385959" y="164789"/>
                  </a:cubicBezTo>
                  <a:cubicBezTo>
                    <a:pt x="387293" y="167456"/>
                    <a:pt x="388626" y="168789"/>
                    <a:pt x="391198" y="174314"/>
                  </a:cubicBezTo>
                  <a:cubicBezTo>
                    <a:pt x="401771" y="149359"/>
                    <a:pt x="408343" y="125641"/>
                    <a:pt x="418820" y="103353"/>
                  </a:cubicBezTo>
                  <a:cubicBezTo>
                    <a:pt x="425915" y="89894"/>
                    <a:pt x="434271" y="77130"/>
                    <a:pt x="443776" y="65253"/>
                  </a:cubicBezTo>
                  <a:cubicBezTo>
                    <a:pt x="469112" y="38774"/>
                    <a:pt x="495020" y="11151"/>
                    <a:pt x="533216" y="1626"/>
                  </a:cubicBezTo>
                  <a:cubicBezTo>
                    <a:pt x="571411" y="-7899"/>
                    <a:pt x="629132" y="9532"/>
                    <a:pt x="655421" y="43726"/>
                  </a:cubicBezTo>
                  <a:cubicBezTo>
                    <a:pt x="666228" y="56747"/>
                    <a:pt x="676308" y="70358"/>
                    <a:pt x="685616" y="84493"/>
                  </a:cubicBezTo>
                  <a:cubicBezTo>
                    <a:pt x="702761" y="116021"/>
                    <a:pt x="618941" y="628657"/>
                    <a:pt x="698760" y="903643"/>
                  </a:cubicBezTo>
                  <a:cubicBezTo>
                    <a:pt x="702761" y="918121"/>
                    <a:pt x="686949" y="926028"/>
                    <a:pt x="677805" y="929932"/>
                  </a:cubicBezTo>
                  <a:cubicBezTo>
                    <a:pt x="651516" y="943076"/>
                    <a:pt x="611987" y="922027"/>
                    <a:pt x="588365" y="903643"/>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6" name="Google Shape;3296;p38"/>
            <p:cNvSpPr/>
            <p:nvPr/>
          </p:nvSpPr>
          <p:spPr>
            <a:xfrm>
              <a:off x="8058864" y="-3054501"/>
              <a:ext cx="422625" cy="498404"/>
            </a:xfrm>
            <a:custGeom>
              <a:rect b="b" l="l" r="r" t="t"/>
              <a:pathLst>
                <a:path extrusionOk="0" h="498404" w="422625">
                  <a:moveTo>
                    <a:pt x="422745" y="223613"/>
                  </a:moveTo>
                  <a:cubicBezTo>
                    <a:pt x="400361" y="265713"/>
                    <a:pt x="376739" y="306481"/>
                    <a:pt x="353022" y="347437"/>
                  </a:cubicBezTo>
                  <a:cubicBezTo>
                    <a:pt x="329304" y="388395"/>
                    <a:pt x="304444" y="427638"/>
                    <a:pt x="266249" y="455261"/>
                  </a:cubicBezTo>
                  <a:cubicBezTo>
                    <a:pt x="221577" y="486788"/>
                    <a:pt x="167665" y="510507"/>
                    <a:pt x="113849" y="489455"/>
                  </a:cubicBezTo>
                  <a:cubicBezTo>
                    <a:pt x="-4452" y="446117"/>
                    <a:pt x="-8452" y="326483"/>
                    <a:pt x="6026" y="218660"/>
                  </a:cubicBezTo>
                  <a:cubicBezTo>
                    <a:pt x="17837" y="120076"/>
                    <a:pt x="53651" y="7015"/>
                    <a:pt x="170332" y="-415"/>
                  </a:cubicBezTo>
                  <a:cubicBezTo>
                    <a:pt x="217957" y="-4320"/>
                    <a:pt x="246532" y="12729"/>
                    <a:pt x="268916" y="54830"/>
                  </a:cubicBezTo>
                  <a:cubicBezTo>
                    <a:pt x="297491" y="108742"/>
                    <a:pt x="287299" y="158652"/>
                    <a:pt x="265011" y="211231"/>
                  </a:cubicBezTo>
                  <a:cubicBezTo>
                    <a:pt x="238722" y="274381"/>
                    <a:pt x="192716" y="317719"/>
                    <a:pt x="147948" y="365060"/>
                  </a:cubicBezTo>
                  <a:cubicBezTo>
                    <a:pt x="144676" y="368964"/>
                    <a:pt x="140662" y="372203"/>
                    <a:pt x="136137" y="374585"/>
                  </a:cubicBezTo>
                  <a:lnTo>
                    <a:pt x="124326" y="378584"/>
                  </a:lnTo>
                  <a:cubicBezTo>
                    <a:pt x="121659" y="407159"/>
                    <a:pt x="142710" y="448213"/>
                    <a:pt x="174237" y="449546"/>
                  </a:cubicBezTo>
                  <a:cubicBezTo>
                    <a:pt x="202812" y="452212"/>
                    <a:pt x="234721" y="425924"/>
                    <a:pt x="254438" y="407445"/>
                  </a:cubicBezTo>
                  <a:cubicBezTo>
                    <a:pt x="308349" y="353629"/>
                    <a:pt x="335972" y="290478"/>
                    <a:pt x="370167" y="224756"/>
                  </a:cubicBezTo>
                  <a:cubicBezTo>
                    <a:pt x="373119" y="223613"/>
                    <a:pt x="409600" y="168463"/>
                    <a:pt x="422745" y="223613"/>
                  </a:cubicBezTo>
                  <a:close/>
                  <a:moveTo>
                    <a:pt x="122993" y="239424"/>
                  </a:moveTo>
                  <a:cubicBezTo>
                    <a:pt x="150615" y="213136"/>
                    <a:pt x="199193" y="121124"/>
                    <a:pt x="192716" y="88263"/>
                  </a:cubicBezTo>
                  <a:cubicBezTo>
                    <a:pt x="146710" y="130363"/>
                    <a:pt x="137471" y="186847"/>
                    <a:pt x="122993" y="239424"/>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7" name="Google Shape;3297;p38"/>
            <p:cNvSpPr/>
            <p:nvPr/>
          </p:nvSpPr>
          <p:spPr>
            <a:xfrm>
              <a:off x="8413339" y="-3161693"/>
              <a:ext cx="312483" cy="660781"/>
            </a:xfrm>
            <a:custGeom>
              <a:rect b="b" l="l" r="r" t="t"/>
              <a:pathLst>
                <a:path extrusionOk="0" h="660781" w="312483">
                  <a:moveTo>
                    <a:pt x="173426" y="39054"/>
                  </a:moveTo>
                  <a:cubicBezTo>
                    <a:pt x="187809" y="12765"/>
                    <a:pt x="210193" y="-4380"/>
                    <a:pt x="243054" y="-380"/>
                  </a:cubicBezTo>
                  <a:cubicBezTo>
                    <a:pt x="266676" y="3526"/>
                    <a:pt x="285154" y="15337"/>
                    <a:pt x="292965" y="36387"/>
                  </a:cubicBezTo>
                  <a:cubicBezTo>
                    <a:pt x="314015" y="86394"/>
                    <a:pt x="314015" y="142877"/>
                    <a:pt x="311443" y="196788"/>
                  </a:cubicBezTo>
                  <a:cubicBezTo>
                    <a:pt x="310110" y="224315"/>
                    <a:pt x="308776" y="250700"/>
                    <a:pt x="307443" y="278227"/>
                  </a:cubicBezTo>
                  <a:cubicBezTo>
                    <a:pt x="306109" y="300611"/>
                    <a:pt x="311443" y="336044"/>
                    <a:pt x="303538" y="357094"/>
                  </a:cubicBezTo>
                  <a:cubicBezTo>
                    <a:pt x="273248" y="350522"/>
                    <a:pt x="243054" y="343949"/>
                    <a:pt x="224671" y="316327"/>
                  </a:cubicBezTo>
                  <a:cubicBezTo>
                    <a:pt x="215994" y="300229"/>
                    <a:pt x="209796" y="282989"/>
                    <a:pt x="206287" y="265082"/>
                  </a:cubicBezTo>
                  <a:cubicBezTo>
                    <a:pt x="202287" y="246699"/>
                    <a:pt x="185237" y="198407"/>
                    <a:pt x="191809" y="182310"/>
                  </a:cubicBezTo>
                  <a:cubicBezTo>
                    <a:pt x="186326" y="194312"/>
                    <a:pt x="181493" y="206599"/>
                    <a:pt x="177331" y="219077"/>
                  </a:cubicBezTo>
                  <a:cubicBezTo>
                    <a:pt x="161520" y="290038"/>
                    <a:pt x="143137" y="361094"/>
                    <a:pt x="129706" y="432055"/>
                  </a:cubicBezTo>
                  <a:cubicBezTo>
                    <a:pt x="123134" y="464917"/>
                    <a:pt x="125801" y="497778"/>
                    <a:pt x="123134" y="530640"/>
                  </a:cubicBezTo>
                  <a:cubicBezTo>
                    <a:pt x="121967" y="557595"/>
                    <a:pt x="118783" y="584361"/>
                    <a:pt x="113609" y="610840"/>
                  </a:cubicBezTo>
                  <a:cubicBezTo>
                    <a:pt x="108275" y="643702"/>
                    <a:pt x="63603" y="668657"/>
                    <a:pt x="33409" y="656846"/>
                  </a:cubicBezTo>
                  <a:cubicBezTo>
                    <a:pt x="-10025" y="641034"/>
                    <a:pt x="547" y="537212"/>
                    <a:pt x="3119" y="503017"/>
                  </a:cubicBezTo>
                  <a:cubicBezTo>
                    <a:pt x="13692" y="354522"/>
                    <a:pt x="13692" y="211171"/>
                    <a:pt x="42553" y="64010"/>
                  </a:cubicBezTo>
                  <a:cubicBezTo>
                    <a:pt x="45345" y="55971"/>
                    <a:pt x="51661" y="49655"/>
                    <a:pt x="59698" y="46865"/>
                  </a:cubicBezTo>
                  <a:cubicBezTo>
                    <a:pt x="64936" y="45626"/>
                    <a:pt x="75414" y="52199"/>
                    <a:pt x="79414" y="57437"/>
                  </a:cubicBezTo>
                  <a:cubicBezTo>
                    <a:pt x="97798" y="85060"/>
                    <a:pt x="116181" y="111349"/>
                    <a:pt x="110942" y="148115"/>
                  </a:cubicBezTo>
                  <a:cubicBezTo>
                    <a:pt x="110643" y="156116"/>
                    <a:pt x="111542" y="164022"/>
                    <a:pt x="113609" y="171737"/>
                  </a:cubicBezTo>
                  <a:cubicBezTo>
                    <a:pt x="133993" y="125731"/>
                    <a:pt x="151995" y="81059"/>
                    <a:pt x="173426" y="39054"/>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8" name="Google Shape;3298;p38"/>
            <p:cNvSpPr/>
            <p:nvPr/>
          </p:nvSpPr>
          <p:spPr>
            <a:xfrm>
              <a:off x="8760334" y="-3161693"/>
              <a:ext cx="312483" cy="660781"/>
            </a:xfrm>
            <a:custGeom>
              <a:rect b="b" l="l" r="r" t="t"/>
              <a:pathLst>
                <a:path extrusionOk="0" h="660781" w="312483">
                  <a:moveTo>
                    <a:pt x="173426" y="39054"/>
                  </a:moveTo>
                  <a:cubicBezTo>
                    <a:pt x="187809" y="12765"/>
                    <a:pt x="210193" y="-4380"/>
                    <a:pt x="243054" y="-380"/>
                  </a:cubicBezTo>
                  <a:cubicBezTo>
                    <a:pt x="266771" y="3526"/>
                    <a:pt x="285154" y="15337"/>
                    <a:pt x="292965" y="36387"/>
                  </a:cubicBezTo>
                  <a:cubicBezTo>
                    <a:pt x="314015" y="86394"/>
                    <a:pt x="314015" y="142877"/>
                    <a:pt x="311443" y="196788"/>
                  </a:cubicBezTo>
                  <a:cubicBezTo>
                    <a:pt x="310110" y="224315"/>
                    <a:pt x="308776" y="250700"/>
                    <a:pt x="307443" y="278227"/>
                  </a:cubicBezTo>
                  <a:cubicBezTo>
                    <a:pt x="306109" y="300611"/>
                    <a:pt x="311443" y="336044"/>
                    <a:pt x="303538" y="357094"/>
                  </a:cubicBezTo>
                  <a:cubicBezTo>
                    <a:pt x="273343" y="350522"/>
                    <a:pt x="243054" y="343949"/>
                    <a:pt x="224671" y="316327"/>
                  </a:cubicBezTo>
                  <a:cubicBezTo>
                    <a:pt x="215994" y="300229"/>
                    <a:pt x="209796" y="282989"/>
                    <a:pt x="206287" y="265082"/>
                  </a:cubicBezTo>
                  <a:cubicBezTo>
                    <a:pt x="202287" y="246699"/>
                    <a:pt x="185237" y="198407"/>
                    <a:pt x="191809" y="182310"/>
                  </a:cubicBezTo>
                  <a:cubicBezTo>
                    <a:pt x="186326" y="194312"/>
                    <a:pt x="181493" y="206599"/>
                    <a:pt x="177331" y="219077"/>
                  </a:cubicBezTo>
                  <a:cubicBezTo>
                    <a:pt x="161615" y="290038"/>
                    <a:pt x="143137" y="361094"/>
                    <a:pt x="129706" y="432055"/>
                  </a:cubicBezTo>
                  <a:cubicBezTo>
                    <a:pt x="123134" y="464917"/>
                    <a:pt x="125801" y="497778"/>
                    <a:pt x="123134" y="530640"/>
                  </a:cubicBezTo>
                  <a:cubicBezTo>
                    <a:pt x="121967" y="557595"/>
                    <a:pt x="118783" y="584361"/>
                    <a:pt x="113609" y="610840"/>
                  </a:cubicBezTo>
                  <a:cubicBezTo>
                    <a:pt x="108370" y="643702"/>
                    <a:pt x="63603" y="668657"/>
                    <a:pt x="33409" y="656846"/>
                  </a:cubicBezTo>
                  <a:cubicBezTo>
                    <a:pt x="-10025" y="641034"/>
                    <a:pt x="547" y="537212"/>
                    <a:pt x="3119" y="503017"/>
                  </a:cubicBezTo>
                  <a:cubicBezTo>
                    <a:pt x="14549" y="354522"/>
                    <a:pt x="14549" y="211171"/>
                    <a:pt x="43124" y="64010"/>
                  </a:cubicBezTo>
                  <a:cubicBezTo>
                    <a:pt x="45916" y="55971"/>
                    <a:pt x="52233" y="49655"/>
                    <a:pt x="60269" y="46865"/>
                  </a:cubicBezTo>
                  <a:cubicBezTo>
                    <a:pt x="65508" y="45626"/>
                    <a:pt x="75985" y="52199"/>
                    <a:pt x="79986" y="57437"/>
                  </a:cubicBezTo>
                  <a:cubicBezTo>
                    <a:pt x="98369" y="85060"/>
                    <a:pt x="116752" y="111349"/>
                    <a:pt x="111514" y="148115"/>
                  </a:cubicBezTo>
                  <a:cubicBezTo>
                    <a:pt x="111214" y="156116"/>
                    <a:pt x="112114" y="164022"/>
                    <a:pt x="114181" y="171737"/>
                  </a:cubicBezTo>
                  <a:cubicBezTo>
                    <a:pt x="133993" y="125731"/>
                    <a:pt x="152376" y="81059"/>
                    <a:pt x="173426" y="39054"/>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9" name="Google Shape;3299;p38"/>
            <p:cNvSpPr/>
            <p:nvPr/>
          </p:nvSpPr>
          <p:spPr>
            <a:xfrm>
              <a:off x="9106745" y="-3160855"/>
              <a:ext cx="515487" cy="1025592"/>
            </a:xfrm>
            <a:custGeom>
              <a:rect b="b" l="l" r="r" t="t"/>
              <a:pathLst>
                <a:path extrusionOk="0" h="1025592" w="515487">
                  <a:moveTo>
                    <a:pt x="118766" y="574473"/>
                  </a:moveTo>
                  <a:cubicBezTo>
                    <a:pt x="103853" y="588380"/>
                    <a:pt x="81069" y="589523"/>
                    <a:pt x="64855" y="577141"/>
                  </a:cubicBezTo>
                  <a:cubicBezTo>
                    <a:pt x="-6107" y="535040"/>
                    <a:pt x="-1820" y="435123"/>
                    <a:pt x="1799" y="364162"/>
                  </a:cubicBezTo>
                  <a:cubicBezTo>
                    <a:pt x="3133" y="310250"/>
                    <a:pt x="13610" y="257672"/>
                    <a:pt x="21516" y="205094"/>
                  </a:cubicBezTo>
                  <a:cubicBezTo>
                    <a:pt x="26755" y="168327"/>
                    <a:pt x="26755" y="123656"/>
                    <a:pt x="72761" y="123656"/>
                  </a:cubicBezTo>
                  <a:cubicBezTo>
                    <a:pt x="105622" y="123656"/>
                    <a:pt x="122767" y="138038"/>
                    <a:pt x="128005" y="166994"/>
                  </a:cubicBezTo>
                  <a:cubicBezTo>
                    <a:pt x="139816" y="224811"/>
                    <a:pt x="128005" y="285295"/>
                    <a:pt x="117433" y="344445"/>
                  </a:cubicBezTo>
                  <a:cubicBezTo>
                    <a:pt x="107908" y="397023"/>
                    <a:pt x="89905" y="465413"/>
                    <a:pt x="113528" y="516657"/>
                  </a:cubicBezTo>
                  <a:cubicBezTo>
                    <a:pt x="133244" y="477224"/>
                    <a:pt x="141150" y="429885"/>
                    <a:pt x="151628" y="386545"/>
                  </a:cubicBezTo>
                  <a:cubicBezTo>
                    <a:pt x="163439" y="338920"/>
                    <a:pt x="175345" y="291867"/>
                    <a:pt x="187156" y="243194"/>
                  </a:cubicBezTo>
                  <a:cubicBezTo>
                    <a:pt x="201634" y="185377"/>
                    <a:pt x="215731" y="127561"/>
                    <a:pt x="231828" y="69744"/>
                  </a:cubicBezTo>
                  <a:cubicBezTo>
                    <a:pt x="236624" y="52027"/>
                    <a:pt x="243231" y="34863"/>
                    <a:pt x="251545" y="18499"/>
                  </a:cubicBezTo>
                  <a:cubicBezTo>
                    <a:pt x="261070" y="-1218"/>
                    <a:pt x="280120" y="-2551"/>
                    <a:pt x="300218" y="21"/>
                  </a:cubicBezTo>
                  <a:cubicBezTo>
                    <a:pt x="321315" y="1774"/>
                    <a:pt x="337413" y="19623"/>
                    <a:pt x="336984" y="40788"/>
                  </a:cubicBezTo>
                  <a:cubicBezTo>
                    <a:pt x="338318" y="163089"/>
                    <a:pt x="340889" y="286628"/>
                    <a:pt x="336984" y="408834"/>
                  </a:cubicBezTo>
                  <a:cubicBezTo>
                    <a:pt x="335651" y="439124"/>
                    <a:pt x="334346" y="469317"/>
                    <a:pt x="333079" y="499512"/>
                  </a:cubicBezTo>
                  <a:cubicBezTo>
                    <a:pt x="333079" y="503513"/>
                    <a:pt x="334317" y="507417"/>
                    <a:pt x="334317" y="517991"/>
                  </a:cubicBezTo>
                  <a:cubicBezTo>
                    <a:pt x="350167" y="500369"/>
                    <a:pt x="365102" y="481891"/>
                    <a:pt x="379085" y="462745"/>
                  </a:cubicBezTo>
                  <a:cubicBezTo>
                    <a:pt x="490813" y="294534"/>
                    <a:pt x="465762" y="237956"/>
                    <a:pt x="485479" y="232716"/>
                  </a:cubicBezTo>
                  <a:cubicBezTo>
                    <a:pt x="528913" y="222239"/>
                    <a:pt x="514054" y="293201"/>
                    <a:pt x="509196" y="311584"/>
                  </a:cubicBezTo>
                  <a:cubicBezTo>
                    <a:pt x="499671" y="352350"/>
                    <a:pt x="480621" y="387784"/>
                    <a:pt x="460523" y="423312"/>
                  </a:cubicBezTo>
                  <a:cubicBezTo>
                    <a:pt x="431948" y="475890"/>
                    <a:pt x="388229" y="513990"/>
                    <a:pt x="352795" y="561329"/>
                  </a:cubicBezTo>
                  <a:cubicBezTo>
                    <a:pt x="340156" y="579045"/>
                    <a:pt x="332860" y="600096"/>
                    <a:pt x="331745" y="621812"/>
                  </a:cubicBezTo>
                  <a:cubicBezTo>
                    <a:pt x="325173" y="721730"/>
                    <a:pt x="334317" y="842602"/>
                    <a:pt x="287073" y="934614"/>
                  </a:cubicBezTo>
                  <a:cubicBezTo>
                    <a:pt x="274276" y="960713"/>
                    <a:pt x="255314" y="983287"/>
                    <a:pt x="231828" y="1000336"/>
                  </a:cubicBezTo>
                  <a:cubicBezTo>
                    <a:pt x="156866" y="1055581"/>
                    <a:pt x="57044" y="1012242"/>
                    <a:pt x="63616" y="914611"/>
                  </a:cubicBezTo>
                  <a:cubicBezTo>
                    <a:pt x="68855" y="828886"/>
                    <a:pt x="134578" y="742495"/>
                    <a:pt x="185822" y="678010"/>
                  </a:cubicBezTo>
                  <a:cubicBezTo>
                    <a:pt x="188489" y="675438"/>
                    <a:pt x="187156" y="670200"/>
                    <a:pt x="187156" y="664866"/>
                  </a:cubicBezTo>
                  <a:cubicBezTo>
                    <a:pt x="184489" y="624194"/>
                    <a:pt x="181853" y="583428"/>
                    <a:pt x="179250" y="542660"/>
                  </a:cubicBezTo>
                  <a:cubicBezTo>
                    <a:pt x="178117" y="534374"/>
                    <a:pt x="178570" y="525896"/>
                    <a:pt x="180584" y="517705"/>
                  </a:cubicBezTo>
                  <a:cubicBezTo>
                    <a:pt x="162200" y="535326"/>
                    <a:pt x="141150" y="554376"/>
                    <a:pt x="118766" y="574473"/>
                  </a:cubicBezTo>
                  <a:close/>
                  <a:moveTo>
                    <a:pt x="185441" y="748019"/>
                  </a:moveTo>
                  <a:cubicBezTo>
                    <a:pt x="156866" y="800597"/>
                    <a:pt x="97335" y="888608"/>
                    <a:pt x="136768" y="950425"/>
                  </a:cubicBezTo>
                  <a:cubicBezTo>
                    <a:pt x="148675" y="970142"/>
                    <a:pt x="165343" y="959950"/>
                    <a:pt x="176202" y="942520"/>
                  </a:cubicBezTo>
                  <a:cubicBezTo>
                    <a:pt x="192014" y="916231"/>
                    <a:pt x="193347" y="883370"/>
                    <a:pt x="193347" y="853175"/>
                  </a:cubicBezTo>
                  <a:cubicBezTo>
                    <a:pt x="194680" y="833459"/>
                    <a:pt x="193347" y="812408"/>
                    <a:pt x="193347" y="792692"/>
                  </a:cubicBezTo>
                  <a:cubicBezTo>
                    <a:pt x="192014" y="782119"/>
                    <a:pt x="193347" y="772974"/>
                    <a:pt x="192014" y="762497"/>
                  </a:cubicBezTo>
                  <a:cubicBezTo>
                    <a:pt x="192014" y="763735"/>
                    <a:pt x="190680" y="755830"/>
                    <a:pt x="189347" y="750591"/>
                  </a:cubicBezTo>
                  <a:cubicBezTo>
                    <a:pt x="188489" y="748019"/>
                    <a:pt x="187156" y="745353"/>
                    <a:pt x="185822" y="748019"/>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00" name="Google Shape;3300;p38"/>
          <p:cNvGrpSpPr/>
          <p:nvPr/>
        </p:nvGrpSpPr>
        <p:grpSpPr>
          <a:xfrm>
            <a:off x="6095001" y="3349265"/>
            <a:ext cx="4742451" cy="1364741"/>
            <a:chOff x="7840582" y="-2139537"/>
            <a:chExt cx="3531500" cy="1016264"/>
          </a:xfrm>
        </p:grpSpPr>
        <p:sp>
          <p:nvSpPr>
            <p:cNvPr id="3301" name="Google Shape;3301;p38"/>
            <p:cNvSpPr/>
            <p:nvPr/>
          </p:nvSpPr>
          <p:spPr>
            <a:xfrm>
              <a:off x="7840582" y="-2139537"/>
              <a:ext cx="405327" cy="927315"/>
            </a:xfrm>
            <a:custGeom>
              <a:rect b="b" l="l" r="r" t="t"/>
              <a:pathLst>
                <a:path extrusionOk="0" h="927315" w="405327">
                  <a:moveTo>
                    <a:pt x="394589" y="641673"/>
                  </a:moveTo>
                  <a:cubicBezTo>
                    <a:pt x="379222" y="703013"/>
                    <a:pt x="359454" y="763212"/>
                    <a:pt x="335438" y="821791"/>
                  </a:cubicBezTo>
                  <a:cubicBezTo>
                    <a:pt x="320960" y="854652"/>
                    <a:pt x="303815" y="883513"/>
                    <a:pt x="276288" y="900657"/>
                  </a:cubicBezTo>
                  <a:cubicBezTo>
                    <a:pt x="201326" y="951902"/>
                    <a:pt x="101409" y="922947"/>
                    <a:pt x="55403" y="845413"/>
                  </a:cubicBezTo>
                  <a:cubicBezTo>
                    <a:pt x="6826" y="765212"/>
                    <a:pt x="-1080" y="664438"/>
                    <a:pt x="254" y="572045"/>
                  </a:cubicBezTo>
                  <a:cubicBezTo>
                    <a:pt x="899" y="474604"/>
                    <a:pt x="10111" y="377354"/>
                    <a:pt x="27781" y="281532"/>
                  </a:cubicBezTo>
                  <a:cubicBezTo>
                    <a:pt x="44926" y="192188"/>
                    <a:pt x="76454" y="94842"/>
                    <a:pt x="148748" y="33121"/>
                  </a:cubicBezTo>
                  <a:cubicBezTo>
                    <a:pt x="178943" y="6831"/>
                    <a:pt x="218376" y="-10314"/>
                    <a:pt x="259143" y="4546"/>
                  </a:cubicBezTo>
                  <a:cubicBezTo>
                    <a:pt x="302577" y="21691"/>
                    <a:pt x="342011" y="68935"/>
                    <a:pt x="357727" y="112368"/>
                  </a:cubicBezTo>
                  <a:cubicBezTo>
                    <a:pt x="374872" y="163613"/>
                    <a:pt x="355155" y="212286"/>
                    <a:pt x="343249" y="260864"/>
                  </a:cubicBezTo>
                  <a:cubicBezTo>
                    <a:pt x="342011" y="267435"/>
                    <a:pt x="320960" y="275342"/>
                    <a:pt x="318293" y="272675"/>
                  </a:cubicBezTo>
                  <a:cubicBezTo>
                    <a:pt x="310388" y="266102"/>
                    <a:pt x="299910" y="250386"/>
                    <a:pt x="302577" y="244100"/>
                  </a:cubicBezTo>
                  <a:cubicBezTo>
                    <a:pt x="323532" y="199427"/>
                    <a:pt x="330104" y="107416"/>
                    <a:pt x="278860" y="75792"/>
                  </a:cubicBezTo>
                  <a:cubicBezTo>
                    <a:pt x="252571" y="58742"/>
                    <a:pt x="230282" y="90271"/>
                    <a:pt x="217138" y="109987"/>
                  </a:cubicBezTo>
                  <a:cubicBezTo>
                    <a:pt x="164560" y="190188"/>
                    <a:pt x="156654" y="287438"/>
                    <a:pt x="150463" y="379449"/>
                  </a:cubicBezTo>
                  <a:cubicBezTo>
                    <a:pt x="144272" y="471461"/>
                    <a:pt x="139890" y="562139"/>
                    <a:pt x="137318" y="652912"/>
                  </a:cubicBezTo>
                  <a:cubicBezTo>
                    <a:pt x="134651" y="721206"/>
                    <a:pt x="127793" y="802741"/>
                    <a:pt x="178085" y="856652"/>
                  </a:cubicBezTo>
                  <a:cubicBezTo>
                    <a:pt x="270097" y="959141"/>
                    <a:pt x="335819" y="737018"/>
                    <a:pt x="346297" y="677867"/>
                  </a:cubicBezTo>
                  <a:cubicBezTo>
                    <a:pt x="371252" y="550329"/>
                    <a:pt x="405447" y="592142"/>
                    <a:pt x="405447" y="595000"/>
                  </a:cubicBezTo>
                  <a:cubicBezTo>
                    <a:pt x="403664" y="610907"/>
                    <a:pt x="400020" y="626624"/>
                    <a:pt x="394589" y="641673"/>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2" name="Google Shape;3302;p38"/>
            <p:cNvSpPr/>
            <p:nvPr/>
          </p:nvSpPr>
          <p:spPr>
            <a:xfrm>
              <a:off x="8255451" y="-2109060"/>
              <a:ext cx="524911" cy="885649"/>
            </a:xfrm>
            <a:custGeom>
              <a:rect b="b" l="l" r="r" t="t"/>
              <a:pathLst>
                <a:path extrusionOk="0" h="885649" w="524911">
                  <a:moveTo>
                    <a:pt x="521051" y="605956"/>
                  </a:moveTo>
                  <a:cubicBezTo>
                    <a:pt x="513311" y="644914"/>
                    <a:pt x="502320" y="683108"/>
                    <a:pt x="488190" y="720256"/>
                  </a:cubicBezTo>
                  <a:cubicBezTo>
                    <a:pt x="469712" y="774073"/>
                    <a:pt x="438184" y="834556"/>
                    <a:pt x="388273" y="867418"/>
                  </a:cubicBezTo>
                  <a:cubicBezTo>
                    <a:pt x="265972" y="943618"/>
                    <a:pt x="225300" y="747784"/>
                    <a:pt x="221300" y="667393"/>
                  </a:cubicBezTo>
                  <a:cubicBezTo>
                    <a:pt x="217394" y="559570"/>
                    <a:pt x="241016" y="450509"/>
                    <a:pt x="251589" y="344019"/>
                  </a:cubicBezTo>
                  <a:cubicBezTo>
                    <a:pt x="251589" y="333446"/>
                    <a:pt x="138527" y="413647"/>
                    <a:pt x="145100" y="692349"/>
                  </a:cubicBezTo>
                  <a:cubicBezTo>
                    <a:pt x="145100" y="727781"/>
                    <a:pt x="162149" y="767215"/>
                    <a:pt x="149005" y="801409"/>
                  </a:cubicBezTo>
                  <a:cubicBezTo>
                    <a:pt x="135860" y="835604"/>
                    <a:pt x="92522" y="855321"/>
                    <a:pt x="60994" y="831699"/>
                  </a:cubicBezTo>
                  <a:cubicBezTo>
                    <a:pt x="37277" y="814554"/>
                    <a:pt x="21560" y="777788"/>
                    <a:pt x="9654" y="751498"/>
                  </a:cubicBezTo>
                  <a:cubicBezTo>
                    <a:pt x="-7396" y="713398"/>
                    <a:pt x="3082" y="449175"/>
                    <a:pt x="5749" y="358497"/>
                  </a:cubicBezTo>
                  <a:cubicBezTo>
                    <a:pt x="8416" y="261152"/>
                    <a:pt x="5749" y="162568"/>
                    <a:pt x="29371" y="66651"/>
                  </a:cubicBezTo>
                  <a:cubicBezTo>
                    <a:pt x="39944" y="19026"/>
                    <a:pt x="102999" y="-47649"/>
                    <a:pt x="129288" y="46934"/>
                  </a:cubicBezTo>
                  <a:cubicBezTo>
                    <a:pt x="149005" y="112657"/>
                    <a:pt x="134527" y="404502"/>
                    <a:pt x="138813" y="413647"/>
                  </a:cubicBezTo>
                  <a:cubicBezTo>
                    <a:pt x="148338" y="391359"/>
                    <a:pt x="212441" y="238863"/>
                    <a:pt x="299119" y="311158"/>
                  </a:cubicBezTo>
                  <a:cubicBezTo>
                    <a:pt x="335981" y="342685"/>
                    <a:pt x="355697" y="396883"/>
                    <a:pt x="367508" y="441270"/>
                  </a:cubicBezTo>
                  <a:cubicBezTo>
                    <a:pt x="389892" y="539853"/>
                    <a:pt x="374081" y="634531"/>
                    <a:pt x="364841" y="731782"/>
                  </a:cubicBezTo>
                  <a:cubicBezTo>
                    <a:pt x="362270" y="761976"/>
                    <a:pt x="359603" y="796171"/>
                    <a:pt x="370175" y="825127"/>
                  </a:cubicBezTo>
                  <a:cubicBezTo>
                    <a:pt x="383320" y="807982"/>
                    <a:pt x="398750" y="793504"/>
                    <a:pt x="410847" y="776454"/>
                  </a:cubicBezTo>
                  <a:cubicBezTo>
                    <a:pt x="442470" y="731782"/>
                    <a:pt x="455615" y="677870"/>
                    <a:pt x="467426" y="625292"/>
                  </a:cubicBezTo>
                  <a:cubicBezTo>
                    <a:pt x="472664" y="605576"/>
                    <a:pt x="488476" y="503087"/>
                    <a:pt x="510764" y="506991"/>
                  </a:cubicBezTo>
                  <a:cubicBezTo>
                    <a:pt x="512098" y="506991"/>
                    <a:pt x="512098" y="508325"/>
                    <a:pt x="513431" y="508325"/>
                  </a:cubicBezTo>
                  <a:cubicBezTo>
                    <a:pt x="532862" y="517850"/>
                    <a:pt x="522290" y="592812"/>
                    <a:pt x="521051" y="605956"/>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3" name="Google Shape;3303;p38"/>
            <p:cNvSpPr/>
            <p:nvPr/>
          </p:nvSpPr>
          <p:spPr>
            <a:xfrm>
              <a:off x="8726616" y="-1865509"/>
              <a:ext cx="312483" cy="660758"/>
            </a:xfrm>
            <a:custGeom>
              <a:rect b="b" l="l" r="r" t="t"/>
              <a:pathLst>
                <a:path extrusionOk="0" h="660758" w="312483">
                  <a:moveTo>
                    <a:pt x="173426" y="39032"/>
                  </a:moveTo>
                  <a:cubicBezTo>
                    <a:pt x="187809" y="12743"/>
                    <a:pt x="210193" y="-4308"/>
                    <a:pt x="243054" y="-402"/>
                  </a:cubicBezTo>
                  <a:cubicBezTo>
                    <a:pt x="266771" y="3504"/>
                    <a:pt x="285154" y="15410"/>
                    <a:pt x="292965" y="36460"/>
                  </a:cubicBezTo>
                  <a:cubicBezTo>
                    <a:pt x="314015" y="86371"/>
                    <a:pt x="314015" y="142854"/>
                    <a:pt x="311443" y="196765"/>
                  </a:cubicBezTo>
                  <a:cubicBezTo>
                    <a:pt x="310110" y="224388"/>
                    <a:pt x="308776" y="250677"/>
                    <a:pt x="307443" y="278300"/>
                  </a:cubicBezTo>
                  <a:cubicBezTo>
                    <a:pt x="306109" y="300588"/>
                    <a:pt x="311443" y="336116"/>
                    <a:pt x="303538" y="357167"/>
                  </a:cubicBezTo>
                  <a:cubicBezTo>
                    <a:pt x="273248" y="350594"/>
                    <a:pt x="243054" y="344022"/>
                    <a:pt x="224671" y="316400"/>
                  </a:cubicBezTo>
                  <a:cubicBezTo>
                    <a:pt x="216018" y="300302"/>
                    <a:pt x="209821" y="283062"/>
                    <a:pt x="206287" y="265155"/>
                  </a:cubicBezTo>
                  <a:cubicBezTo>
                    <a:pt x="202287" y="246771"/>
                    <a:pt x="185237" y="198480"/>
                    <a:pt x="191809" y="182288"/>
                  </a:cubicBezTo>
                  <a:cubicBezTo>
                    <a:pt x="186324" y="194289"/>
                    <a:pt x="181491" y="206576"/>
                    <a:pt x="177331" y="219150"/>
                  </a:cubicBezTo>
                  <a:cubicBezTo>
                    <a:pt x="161520" y="290111"/>
                    <a:pt x="143137" y="361071"/>
                    <a:pt x="129706" y="432033"/>
                  </a:cubicBezTo>
                  <a:cubicBezTo>
                    <a:pt x="123134" y="464894"/>
                    <a:pt x="125801" y="497756"/>
                    <a:pt x="123134" y="530617"/>
                  </a:cubicBezTo>
                  <a:cubicBezTo>
                    <a:pt x="121967" y="557572"/>
                    <a:pt x="118783" y="584338"/>
                    <a:pt x="113609" y="610818"/>
                  </a:cubicBezTo>
                  <a:cubicBezTo>
                    <a:pt x="108275" y="643679"/>
                    <a:pt x="63603" y="668634"/>
                    <a:pt x="33409" y="656823"/>
                  </a:cubicBezTo>
                  <a:cubicBezTo>
                    <a:pt x="-10025" y="641107"/>
                    <a:pt x="547" y="537189"/>
                    <a:pt x="3119" y="503089"/>
                  </a:cubicBezTo>
                  <a:cubicBezTo>
                    <a:pt x="13692" y="354500"/>
                    <a:pt x="13692" y="211243"/>
                    <a:pt x="42553" y="63987"/>
                  </a:cubicBezTo>
                  <a:cubicBezTo>
                    <a:pt x="45357" y="55986"/>
                    <a:pt x="51675" y="49700"/>
                    <a:pt x="59698" y="46937"/>
                  </a:cubicBezTo>
                  <a:cubicBezTo>
                    <a:pt x="64936" y="45603"/>
                    <a:pt x="75414" y="52176"/>
                    <a:pt x="79414" y="57414"/>
                  </a:cubicBezTo>
                  <a:cubicBezTo>
                    <a:pt x="97798" y="85037"/>
                    <a:pt x="116181" y="111326"/>
                    <a:pt x="110942" y="148188"/>
                  </a:cubicBezTo>
                  <a:cubicBezTo>
                    <a:pt x="110649" y="156189"/>
                    <a:pt x="111548" y="164095"/>
                    <a:pt x="113609" y="171810"/>
                  </a:cubicBezTo>
                  <a:cubicBezTo>
                    <a:pt x="133993" y="125804"/>
                    <a:pt x="152376" y="81133"/>
                    <a:pt x="173426" y="39032"/>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4" name="Google Shape;3304;p38"/>
            <p:cNvSpPr/>
            <p:nvPr/>
          </p:nvSpPr>
          <p:spPr>
            <a:xfrm>
              <a:off x="9080927" y="-1890004"/>
              <a:ext cx="276523" cy="613087"/>
            </a:xfrm>
            <a:custGeom>
              <a:rect b="b" l="l" r="r" t="t"/>
              <a:pathLst>
                <a:path extrusionOk="0" h="613087" w="276523">
                  <a:moveTo>
                    <a:pt x="259456" y="302699"/>
                  </a:moveTo>
                  <a:cubicBezTo>
                    <a:pt x="267266" y="307939"/>
                    <a:pt x="275172" y="313177"/>
                    <a:pt x="276505" y="321083"/>
                  </a:cubicBezTo>
                  <a:cubicBezTo>
                    <a:pt x="279172" y="365755"/>
                    <a:pt x="242311" y="445956"/>
                    <a:pt x="228880" y="488055"/>
                  </a:cubicBezTo>
                  <a:cubicBezTo>
                    <a:pt x="217069" y="524822"/>
                    <a:pt x="200305" y="568161"/>
                    <a:pt x="169730" y="594450"/>
                  </a:cubicBezTo>
                  <a:cubicBezTo>
                    <a:pt x="153126" y="607881"/>
                    <a:pt x="131801" y="614071"/>
                    <a:pt x="110580" y="611596"/>
                  </a:cubicBezTo>
                  <a:cubicBezTo>
                    <a:pt x="23807" y="602071"/>
                    <a:pt x="2852" y="482722"/>
                    <a:pt x="1519" y="413094"/>
                  </a:cubicBezTo>
                  <a:cubicBezTo>
                    <a:pt x="-1148" y="347371"/>
                    <a:pt x="-1148" y="280316"/>
                    <a:pt x="11996" y="215927"/>
                  </a:cubicBezTo>
                  <a:cubicBezTo>
                    <a:pt x="23807" y="154110"/>
                    <a:pt x="76385" y="180399"/>
                    <a:pt x="110580" y="205449"/>
                  </a:cubicBezTo>
                  <a:cubicBezTo>
                    <a:pt x="138202" y="225166"/>
                    <a:pt x="130297" y="256694"/>
                    <a:pt x="130297" y="284316"/>
                  </a:cubicBezTo>
                  <a:cubicBezTo>
                    <a:pt x="127725" y="360516"/>
                    <a:pt x="109246" y="435477"/>
                    <a:pt x="127725" y="511677"/>
                  </a:cubicBezTo>
                  <a:cubicBezTo>
                    <a:pt x="129077" y="520155"/>
                    <a:pt x="131279" y="528537"/>
                    <a:pt x="134297" y="536634"/>
                  </a:cubicBezTo>
                  <a:cubicBezTo>
                    <a:pt x="138202" y="537966"/>
                    <a:pt x="140869" y="540634"/>
                    <a:pt x="143822" y="539300"/>
                  </a:cubicBezTo>
                  <a:cubicBezTo>
                    <a:pt x="200305" y="514440"/>
                    <a:pt x="243644" y="290984"/>
                    <a:pt x="259456" y="302699"/>
                  </a:cubicBezTo>
                  <a:close/>
                  <a:moveTo>
                    <a:pt x="66193" y="134392"/>
                  </a:moveTo>
                  <a:cubicBezTo>
                    <a:pt x="31999" y="129154"/>
                    <a:pt x="4376" y="102865"/>
                    <a:pt x="7043" y="58192"/>
                  </a:cubicBezTo>
                  <a:cubicBezTo>
                    <a:pt x="8377" y="30571"/>
                    <a:pt x="38571" y="-958"/>
                    <a:pt x="67527" y="-958"/>
                  </a:cubicBezTo>
                  <a:cubicBezTo>
                    <a:pt x="101722" y="1614"/>
                    <a:pt x="141155" y="2948"/>
                    <a:pt x="142393" y="60859"/>
                  </a:cubicBezTo>
                  <a:cubicBezTo>
                    <a:pt x="150299" y="120105"/>
                    <a:pt x="84481" y="137155"/>
                    <a:pt x="66193" y="134488"/>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5" name="Google Shape;3305;p38"/>
            <p:cNvSpPr/>
            <p:nvPr/>
          </p:nvSpPr>
          <p:spPr>
            <a:xfrm>
              <a:off x="9284779" y="-1903159"/>
              <a:ext cx="410112" cy="773029"/>
            </a:xfrm>
            <a:custGeom>
              <a:rect b="b" l="l" r="r" t="t"/>
              <a:pathLst>
                <a:path extrusionOk="0" h="773029" w="410112">
                  <a:moveTo>
                    <a:pt x="256677" y="294900"/>
                  </a:moveTo>
                  <a:cubicBezTo>
                    <a:pt x="296110" y="262039"/>
                    <a:pt x="347355" y="248894"/>
                    <a:pt x="374977" y="238417"/>
                  </a:cubicBezTo>
                  <a:cubicBezTo>
                    <a:pt x="418316" y="221271"/>
                    <a:pt x="417078" y="272516"/>
                    <a:pt x="396027" y="276517"/>
                  </a:cubicBezTo>
                  <a:cubicBezTo>
                    <a:pt x="361537" y="286328"/>
                    <a:pt x="328419" y="300425"/>
                    <a:pt x="297444" y="318522"/>
                  </a:cubicBezTo>
                  <a:lnTo>
                    <a:pt x="242199" y="366147"/>
                  </a:lnTo>
                  <a:cubicBezTo>
                    <a:pt x="231721" y="374053"/>
                    <a:pt x="231721" y="383292"/>
                    <a:pt x="239627" y="394722"/>
                  </a:cubicBezTo>
                  <a:cubicBezTo>
                    <a:pt x="306302" y="494639"/>
                    <a:pt x="315827" y="662851"/>
                    <a:pt x="212004" y="741717"/>
                  </a:cubicBezTo>
                  <a:cubicBezTo>
                    <a:pt x="123898" y="807440"/>
                    <a:pt x="-6213" y="762768"/>
                    <a:pt x="359" y="643134"/>
                  </a:cubicBezTo>
                  <a:cubicBezTo>
                    <a:pt x="3026" y="598462"/>
                    <a:pt x="21409" y="557409"/>
                    <a:pt x="43698" y="519309"/>
                  </a:cubicBezTo>
                  <a:cubicBezTo>
                    <a:pt x="58176" y="494353"/>
                    <a:pt x="100276" y="454920"/>
                    <a:pt x="88465" y="423297"/>
                  </a:cubicBezTo>
                  <a:cubicBezTo>
                    <a:pt x="52937" y="330047"/>
                    <a:pt x="21790" y="242322"/>
                    <a:pt x="46365" y="140690"/>
                  </a:cubicBezTo>
                  <a:cubicBezTo>
                    <a:pt x="63414" y="68396"/>
                    <a:pt x="112087" y="-37999"/>
                    <a:pt x="202765" y="11912"/>
                  </a:cubicBezTo>
                  <a:cubicBezTo>
                    <a:pt x="209337" y="15818"/>
                    <a:pt x="215910" y="19818"/>
                    <a:pt x="221148" y="23723"/>
                  </a:cubicBezTo>
                  <a:cubicBezTo>
                    <a:pt x="244866" y="35534"/>
                    <a:pt x="211623" y="64490"/>
                    <a:pt x="202765" y="77635"/>
                  </a:cubicBezTo>
                  <a:cubicBezTo>
                    <a:pt x="183048" y="103924"/>
                    <a:pt x="167332" y="130213"/>
                    <a:pt x="165999" y="163360"/>
                  </a:cubicBezTo>
                  <a:cubicBezTo>
                    <a:pt x="163541" y="194602"/>
                    <a:pt x="165751" y="226129"/>
                    <a:pt x="172571" y="256705"/>
                  </a:cubicBezTo>
                  <a:cubicBezTo>
                    <a:pt x="173904" y="263277"/>
                    <a:pt x="204099" y="339477"/>
                    <a:pt x="208004" y="335571"/>
                  </a:cubicBezTo>
                  <a:cubicBezTo>
                    <a:pt x="223511" y="321190"/>
                    <a:pt x="239751" y="307568"/>
                    <a:pt x="256677" y="294900"/>
                  </a:cubicBezTo>
                  <a:close/>
                  <a:moveTo>
                    <a:pt x="67415" y="639705"/>
                  </a:moveTo>
                  <a:cubicBezTo>
                    <a:pt x="68748" y="658089"/>
                    <a:pt x="81893" y="664660"/>
                    <a:pt x="97609" y="654088"/>
                  </a:cubicBezTo>
                  <a:cubicBezTo>
                    <a:pt x="117326" y="639705"/>
                    <a:pt x="126184" y="613416"/>
                    <a:pt x="130470" y="589699"/>
                  </a:cubicBezTo>
                  <a:cubicBezTo>
                    <a:pt x="135709" y="555504"/>
                    <a:pt x="127899" y="533215"/>
                    <a:pt x="117326" y="500354"/>
                  </a:cubicBezTo>
                  <a:cubicBezTo>
                    <a:pt x="100276" y="509118"/>
                    <a:pt x="63414" y="614273"/>
                    <a:pt x="67415" y="639705"/>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6" name="Google Shape;3306;p38"/>
            <p:cNvSpPr/>
            <p:nvPr/>
          </p:nvSpPr>
          <p:spPr>
            <a:xfrm>
              <a:off x="9582770" y="-2130581"/>
              <a:ext cx="376902" cy="904128"/>
            </a:xfrm>
            <a:custGeom>
              <a:rect b="b" l="l" r="r" t="t"/>
              <a:pathLst>
                <a:path extrusionOk="0" h="904128" w="376902">
                  <a:moveTo>
                    <a:pt x="309587" y="678722"/>
                  </a:moveTo>
                  <a:cubicBezTo>
                    <a:pt x="312254" y="664244"/>
                    <a:pt x="333304" y="516797"/>
                    <a:pt x="357212" y="534133"/>
                  </a:cubicBezTo>
                  <a:cubicBezTo>
                    <a:pt x="365117" y="540705"/>
                    <a:pt x="376928" y="551277"/>
                    <a:pt x="376928" y="559088"/>
                  </a:cubicBezTo>
                  <a:cubicBezTo>
                    <a:pt x="378262" y="619572"/>
                    <a:pt x="365117" y="674817"/>
                    <a:pt x="354640" y="732634"/>
                  </a:cubicBezTo>
                  <a:cubicBezTo>
                    <a:pt x="344067" y="781306"/>
                    <a:pt x="328351" y="839124"/>
                    <a:pt x="290156" y="874556"/>
                  </a:cubicBezTo>
                  <a:cubicBezTo>
                    <a:pt x="268924" y="893702"/>
                    <a:pt x="241168" y="903893"/>
                    <a:pt x="212622" y="903131"/>
                  </a:cubicBezTo>
                  <a:cubicBezTo>
                    <a:pt x="79843" y="900464"/>
                    <a:pt x="66699" y="708630"/>
                    <a:pt x="69747" y="613953"/>
                  </a:cubicBezTo>
                  <a:cubicBezTo>
                    <a:pt x="71080" y="564042"/>
                    <a:pt x="94702" y="340584"/>
                    <a:pt x="89464" y="336585"/>
                  </a:cubicBezTo>
                  <a:cubicBezTo>
                    <a:pt x="68414" y="324774"/>
                    <a:pt x="119" y="358968"/>
                    <a:pt x="119" y="306390"/>
                  </a:cubicBezTo>
                  <a:cubicBezTo>
                    <a:pt x="2691" y="268290"/>
                    <a:pt x="69747" y="273529"/>
                    <a:pt x="93369" y="273529"/>
                  </a:cubicBezTo>
                  <a:cubicBezTo>
                    <a:pt x="103942" y="211711"/>
                    <a:pt x="107847" y="152561"/>
                    <a:pt x="115753" y="90839"/>
                  </a:cubicBezTo>
                  <a:cubicBezTo>
                    <a:pt x="120992" y="44834"/>
                    <a:pt x="136803" y="-9078"/>
                    <a:pt x="193286" y="66"/>
                  </a:cubicBezTo>
                  <a:cubicBezTo>
                    <a:pt x="286631" y="14544"/>
                    <a:pt x="241959" y="182851"/>
                    <a:pt x="241959" y="244573"/>
                  </a:cubicBezTo>
                  <a:cubicBezTo>
                    <a:pt x="240378" y="259431"/>
                    <a:pt x="250827" y="272766"/>
                    <a:pt x="265581" y="274862"/>
                  </a:cubicBezTo>
                  <a:cubicBezTo>
                    <a:pt x="283964" y="278767"/>
                    <a:pt x="339209" y="269528"/>
                    <a:pt x="345781" y="301151"/>
                  </a:cubicBezTo>
                  <a:cubicBezTo>
                    <a:pt x="348820" y="315249"/>
                    <a:pt x="339819" y="329250"/>
                    <a:pt x="325674" y="332298"/>
                  </a:cubicBezTo>
                  <a:cubicBezTo>
                    <a:pt x="322893" y="332870"/>
                    <a:pt x="320036" y="332965"/>
                    <a:pt x="317206" y="332679"/>
                  </a:cubicBezTo>
                  <a:cubicBezTo>
                    <a:pt x="305396" y="331345"/>
                    <a:pt x="238339" y="331345"/>
                    <a:pt x="237101" y="336585"/>
                  </a:cubicBezTo>
                  <a:cubicBezTo>
                    <a:pt x="230529" y="424691"/>
                    <a:pt x="223957" y="511463"/>
                    <a:pt x="217385" y="598141"/>
                  </a:cubicBezTo>
                  <a:cubicBezTo>
                    <a:pt x="215613" y="638050"/>
                    <a:pt x="216470" y="677960"/>
                    <a:pt x="219956" y="717774"/>
                  </a:cubicBezTo>
                  <a:cubicBezTo>
                    <a:pt x="222623" y="749302"/>
                    <a:pt x="212051" y="793974"/>
                    <a:pt x="234434" y="820359"/>
                  </a:cubicBezTo>
                  <a:cubicBezTo>
                    <a:pt x="279392" y="785212"/>
                    <a:pt x="297776" y="732634"/>
                    <a:pt x="309587" y="678722"/>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7" name="Google Shape;3307;p38"/>
            <p:cNvSpPr/>
            <p:nvPr/>
          </p:nvSpPr>
          <p:spPr>
            <a:xfrm>
              <a:off x="9910779" y="-1868545"/>
              <a:ext cx="702691" cy="745272"/>
            </a:xfrm>
            <a:custGeom>
              <a:rect b="b" l="l" r="r" t="t"/>
              <a:pathLst>
                <a:path extrusionOk="0" h="745272" w="702691">
                  <a:moveTo>
                    <a:pt x="372008" y="214566"/>
                  </a:moveTo>
                  <a:cubicBezTo>
                    <a:pt x="361530" y="259238"/>
                    <a:pt x="353624" y="306578"/>
                    <a:pt x="344385" y="352583"/>
                  </a:cubicBezTo>
                  <a:cubicBezTo>
                    <a:pt x="329907" y="431450"/>
                    <a:pt x="314191" y="511650"/>
                    <a:pt x="311524" y="593089"/>
                  </a:cubicBezTo>
                  <a:cubicBezTo>
                    <a:pt x="308771" y="631094"/>
                    <a:pt x="303523" y="668813"/>
                    <a:pt x="295808" y="706151"/>
                  </a:cubicBezTo>
                  <a:cubicBezTo>
                    <a:pt x="293141" y="725869"/>
                    <a:pt x="277329" y="745585"/>
                    <a:pt x="261613" y="744251"/>
                  </a:cubicBezTo>
                  <a:cubicBezTo>
                    <a:pt x="237896" y="743013"/>
                    <a:pt x="211607" y="737679"/>
                    <a:pt x="198462" y="710152"/>
                  </a:cubicBezTo>
                  <a:cubicBezTo>
                    <a:pt x="183251" y="675004"/>
                    <a:pt x="178260" y="636238"/>
                    <a:pt x="184079" y="598424"/>
                  </a:cubicBezTo>
                  <a:cubicBezTo>
                    <a:pt x="189318" y="561562"/>
                    <a:pt x="185318" y="522224"/>
                    <a:pt x="186651" y="484124"/>
                  </a:cubicBezTo>
                  <a:cubicBezTo>
                    <a:pt x="187985" y="427640"/>
                    <a:pt x="187985" y="371062"/>
                    <a:pt x="190652" y="314578"/>
                  </a:cubicBezTo>
                  <a:cubicBezTo>
                    <a:pt x="193223" y="268573"/>
                    <a:pt x="200177" y="223900"/>
                    <a:pt x="203796" y="177895"/>
                  </a:cubicBezTo>
                  <a:lnTo>
                    <a:pt x="203796" y="162083"/>
                  </a:lnTo>
                  <a:cubicBezTo>
                    <a:pt x="201129" y="160749"/>
                    <a:pt x="198462" y="160749"/>
                    <a:pt x="195890" y="159416"/>
                  </a:cubicBezTo>
                  <a:cubicBezTo>
                    <a:pt x="187985" y="185705"/>
                    <a:pt x="178745" y="210756"/>
                    <a:pt x="173507" y="237045"/>
                  </a:cubicBezTo>
                  <a:cubicBezTo>
                    <a:pt x="161696" y="283050"/>
                    <a:pt x="152456" y="330295"/>
                    <a:pt x="143312" y="376300"/>
                  </a:cubicBezTo>
                  <a:cubicBezTo>
                    <a:pt x="140645" y="393446"/>
                    <a:pt x="140645" y="410495"/>
                    <a:pt x="139312" y="427640"/>
                  </a:cubicBezTo>
                  <a:cubicBezTo>
                    <a:pt x="136740" y="457835"/>
                    <a:pt x="131406" y="489362"/>
                    <a:pt x="128834" y="519652"/>
                  </a:cubicBezTo>
                  <a:cubicBezTo>
                    <a:pt x="126167" y="556418"/>
                    <a:pt x="127501" y="593185"/>
                    <a:pt x="111785" y="628713"/>
                  </a:cubicBezTo>
                  <a:cubicBezTo>
                    <a:pt x="103879" y="647097"/>
                    <a:pt x="94640" y="662907"/>
                    <a:pt x="77590" y="662907"/>
                  </a:cubicBezTo>
                  <a:cubicBezTo>
                    <a:pt x="5295" y="660241"/>
                    <a:pt x="3962" y="570897"/>
                    <a:pt x="2628" y="518318"/>
                  </a:cubicBezTo>
                  <a:cubicBezTo>
                    <a:pt x="-4182" y="404400"/>
                    <a:pt x="2885" y="290100"/>
                    <a:pt x="23678" y="177895"/>
                  </a:cubicBezTo>
                  <a:cubicBezTo>
                    <a:pt x="26345" y="163417"/>
                    <a:pt x="28917" y="133127"/>
                    <a:pt x="44729" y="126555"/>
                  </a:cubicBezTo>
                  <a:cubicBezTo>
                    <a:pt x="63112" y="118744"/>
                    <a:pt x="80162" y="138461"/>
                    <a:pt x="88067" y="151606"/>
                  </a:cubicBezTo>
                  <a:cubicBezTo>
                    <a:pt x="93306" y="164750"/>
                    <a:pt x="115690" y="213328"/>
                    <a:pt x="111785" y="225139"/>
                  </a:cubicBezTo>
                  <a:cubicBezTo>
                    <a:pt x="117471" y="203136"/>
                    <a:pt x="124929" y="181610"/>
                    <a:pt x="134073" y="160749"/>
                  </a:cubicBezTo>
                  <a:cubicBezTo>
                    <a:pt x="145884" y="130556"/>
                    <a:pt x="162648" y="75024"/>
                    <a:pt x="200748" y="73977"/>
                  </a:cubicBezTo>
                  <a:cubicBezTo>
                    <a:pt x="246754" y="72739"/>
                    <a:pt x="265137" y="122649"/>
                    <a:pt x="282187" y="155511"/>
                  </a:cubicBezTo>
                  <a:cubicBezTo>
                    <a:pt x="287492" y="165607"/>
                    <a:pt x="291921" y="176180"/>
                    <a:pt x="295427" y="187039"/>
                  </a:cubicBezTo>
                  <a:cubicBezTo>
                    <a:pt x="290093" y="175228"/>
                    <a:pt x="326954" y="117411"/>
                    <a:pt x="332193" y="105601"/>
                  </a:cubicBezTo>
                  <a:cubicBezTo>
                    <a:pt x="344004" y="81882"/>
                    <a:pt x="353243" y="55594"/>
                    <a:pt x="370293" y="34543"/>
                  </a:cubicBezTo>
                  <a:cubicBezTo>
                    <a:pt x="397792" y="-2889"/>
                    <a:pt x="449894" y="-12129"/>
                    <a:pt x="488594" y="13589"/>
                  </a:cubicBezTo>
                  <a:cubicBezTo>
                    <a:pt x="550411" y="49021"/>
                    <a:pt x="550411" y="150272"/>
                    <a:pt x="547744" y="210756"/>
                  </a:cubicBezTo>
                  <a:cubicBezTo>
                    <a:pt x="543839" y="300100"/>
                    <a:pt x="532028" y="388207"/>
                    <a:pt x="530694" y="476217"/>
                  </a:cubicBezTo>
                  <a:cubicBezTo>
                    <a:pt x="529361" y="539368"/>
                    <a:pt x="518883" y="606329"/>
                    <a:pt x="534599" y="668146"/>
                  </a:cubicBezTo>
                  <a:cubicBezTo>
                    <a:pt x="535933" y="672052"/>
                    <a:pt x="564889" y="648430"/>
                    <a:pt x="567461" y="645763"/>
                  </a:cubicBezTo>
                  <a:cubicBezTo>
                    <a:pt x="578357" y="632618"/>
                    <a:pt x="586434" y="617474"/>
                    <a:pt x="591178" y="601090"/>
                  </a:cubicBezTo>
                  <a:cubicBezTo>
                    <a:pt x="612133" y="541940"/>
                    <a:pt x="627944" y="480218"/>
                    <a:pt x="647661" y="421069"/>
                  </a:cubicBezTo>
                  <a:cubicBezTo>
                    <a:pt x="657748" y="394589"/>
                    <a:pt x="669159" y="368681"/>
                    <a:pt x="681856" y="343440"/>
                  </a:cubicBezTo>
                  <a:cubicBezTo>
                    <a:pt x="683189" y="339534"/>
                    <a:pt x="691381" y="333915"/>
                    <a:pt x="692333" y="335628"/>
                  </a:cubicBezTo>
                  <a:cubicBezTo>
                    <a:pt x="697572" y="338200"/>
                    <a:pt x="702811" y="343440"/>
                    <a:pt x="702811" y="347439"/>
                  </a:cubicBezTo>
                  <a:cubicBezTo>
                    <a:pt x="700239" y="419735"/>
                    <a:pt x="675284" y="489362"/>
                    <a:pt x="659472" y="560324"/>
                  </a:cubicBezTo>
                  <a:cubicBezTo>
                    <a:pt x="648995" y="610330"/>
                    <a:pt x="634517" y="665099"/>
                    <a:pt x="597655" y="703199"/>
                  </a:cubicBezTo>
                  <a:cubicBezTo>
                    <a:pt x="532028" y="775493"/>
                    <a:pt x="438683" y="717582"/>
                    <a:pt x="405821" y="644048"/>
                  </a:cubicBezTo>
                  <a:cubicBezTo>
                    <a:pt x="382104" y="588804"/>
                    <a:pt x="388676" y="525748"/>
                    <a:pt x="388676" y="467835"/>
                  </a:cubicBezTo>
                  <a:cubicBezTo>
                    <a:pt x="388676" y="373253"/>
                    <a:pt x="392677" y="278574"/>
                    <a:pt x="398201" y="183991"/>
                  </a:cubicBezTo>
                  <a:cubicBezTo>
                    <a:pt x="399535" y="166846"/>
                    <a:pt x="402107" y="148463"/>
                    <a:pt x="404774" y="130079"/>
                  </a:cubicBezTo>
                  <a:lnTo>
                    <a:pt x="396868" y="130079"/>
                  </a:lnTo>
                  <a:cubicBezTo>
                    <a:pt x="389057" y="157416"/>
                    <a:pt x="378580" y="185325"/>
                    <a:pt x="372008" y="214566"/>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8" name="Google Shape;3308;p38"/>
            <p:cNvSpPr/>
            <p:nvPr/>
          </p:nvSpPr>
          <p:spPr>
            <a:xfrm>
              <a:off x="10573410" y="-1765043"/>
              <a:ext cx="468685" cy="562851"/>
            </a:xfrm>
            <a:custGeom>
              <a:rect b="b" l="l" r="r" t="t"/>
              <a:pathLst>
                <a:path extrusionOk="0" h="562851" w="468685">
                  <a:moveTo>
                    <a:pt x="124762" y="435486"/>
                  </a:moveTo>
                  <a:cubicBezTo>
                    <a:pt x="122847" y="439485"/>
                    <a:pt x="120161" y="443010"/>
                    <a:pt x="116856" y="445963"/>
                  </a:cubicBezTo>
                  <a:cubicBezTo>
                    <a:pt x="73422" y="482729"/>
                    <a:pt x="30083" y="423579"/>
                    <a:pt x="18272" y="386812"/>
                  </a:cubicBezTo>
                  <a:cubicBezTo>
                    <a:pt x="1899" y="333186"/>
                    <a:pt x="-3473" y="276894"/>
                    <a:pt x="2461" y="221173"/>
                  </a:cubicBezTo>
                  <a:cubicBezTo>
                    <a:pt x="9033" y="171261"/>
                    <a:pt x="24844" y="104206"/>
                    <a:pt x="61611" y="67439"/>
                  </a:cubicBezTo>
                  <a:cubicBezTo>
                    <a:pt x="85757" y="44579"/>
                    <a:pt x="117780" y="31816"/>
                    <a:pt x="151051" y="31910"/>
                  </a:cubicBezTo>
                  <a:cubicBezTo>
                    <a:pt x="166767" y="33244"/>
                    <a:pt x="191722" y="39817"/>
                    <a:pt x="200962" y="22385"/>
                  </a:cubicBezTo>
                  <a:cubicBezTo>
                    <a:pt x="227251" y="-19619"/>
                    <a:pt x="283734" y="1431"/>
                    <a:pt x="303451" y="35530"/>
                  </a:cubicBezTo>
                  <a:cubicBezTo>
                    <a:pt x="329740" y="78964"/>
                    <a:pt x="319262" y="138114"/>
                    <a:pt x="316595" y="186691"/>
                  </a:cubicBezTo>
                  <a:cubicBezTo>
                    <a:pt x="311357" y="248510"/>
                    <a:pt x="303451" y="310516"/>
                    <a:pt x="294307" y="372049"/>
                  </a:cubicBezTo>
                  <a:cubicBezTo>
                    <a:pt x="289820" y="395098"/>
                    <a:pt x="286639" y="418340"/>
                    <a:pt x="284782" y="441771"/>
                  </a:cubicBezTo>
                  <a:cubicBezTo>
                    <a:pt x="284782" y="443010"/>
                    <a:pt x="283448" y="498255"/>
                    <a:pt x="288782" y="495588"/>
                  </a:cubicBezTo>
                  <a:cubicBezTo>
                    <a:pt x="313738" y="482443"/>
                    <a:pt x="408321" y="293181"/>
                    <a:pt x="429371" y="239270"/>
                  </a:cubicBezTo>
                  <a:cubicBezTo>
                    <a:pt x="438896" y="218315"/>
                    <a:pt x="468805" y="203837"/>
                    <a:pt x="468805" y="226125"/>
                  </a:cubicBezTo>
                  <a:cubicBezTo>
                    <a:pt x="468805" y="278703"/>
                    <a:pt x="340027" y="521877"/>
                    <a:pt x="299260" y="548166"/>
                  </a:cubicBezTo>
                  <a:cubicBezTo>
                    <a:pt x="250587" y="581027"/>
                    <a:pt x="202009" y="550833"/>
                    <a:pt x="182293" y="500541"/>
                  </a:cubicBezTo>
                  <a:cubicBezTo>
                    <a:pt x="161242" y="446629"/>
                    <a:pt x="162576" y="391385"/>
                    <a:pt x="162576" y="334901"/>
                  </a:cubicBezTo>
                  <a:cubicBezTo>
                    <a:pt x="161919" y="330900"/>
                    <a:pt x="161023" y="326996"/>
                    <a:pt x="159909" y="323090"/>
                  </a:cubicBezTo>
                  <a:cubicBezTo>
                    <a:pt x="147050" y="364428"/>
                    <a:pt x="136573" y="399956"/>
                    <a:pt x="124762" y="435486"/>
                  </a:cubicBezTo>
                  <a:close/>
                  <a:moveTo>
                    <a:pt x="169434" y="76583"/>
                  </a:moveTo>
                  <a:cubicBezTo>
                    <a:pt x="154956" y="89728"/>
                    <a:pt x="135239" y="98967"/>
                    <a:pt x="126000" y="114683"/>
                  </a:cubicBezTo>
                  <a:cubicBezTo>
                    <a:pt x="95806" y="173833"/>
                    <a:pt x="90567" y="238508"/>
                    <a:pt x="87900" y="304040"/>
                  </a:cubicBezTo>
                  <a:cubicBezTo>
                    <a:pt x="87900" y="321090"/>
                    <a:pt x="91900" y="339473"/>
                    <a:pt x="93139" y="356618"/>
                  </a:cubicBezTo>
                  <a:lnTo>
                    <a:pt x="98473" y="356618"/>
                  </a:lnTo>
                  <a:cubicBezTo>
                    <a:pt x="124762" y="265845"/>
                    <a:pt x="151051" y="173833"/>
                    <a:pt x="177340" y="83155"/>
                  </a:cubicBezTo>
                  <a:cubicBezTo>
                    <a:pt x="174377" y="81441"/>
                    <a:pt x="171701" y="79155"/>
                    <a:pt x="169434" y="76583"/>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9" name="Google Shape;3309;p38"/>
            <p:cNvSpPr/>
            <p:nvPr/>
          </p:nvSpPr>
          <p:spPr>
            <a:xfrm>
              <a:off x="10961941" y="-1903159"/>
              <a:ext cx="410141" cy="773029"/>
            </a:xfrm>
            <a:custGeom>
              <a:rect b="b" l="l" r="r" t="t"/>
              <a:pathLst>
                <a:path extrusionOk="0" h="773029" w="410141">
                  <a:moveTo>
                    <a:pt x="256676" y="294900"/>
                  </a:moveTo>
                  <a:cubicBezTo>
                    <a:pt x="296110" y="262039"/>
                    <a:pt x="347450" y="248894"/>
                    <a:pt x="374977" y="238417"/>
                  </a:cubicBezTo>
                  <a:cubicBezTo>
                    <a:pt x="418411" y="221271"/>
                    <a:pt x="417077" y="272516"/>
                    <a:pt x="396027" y="276517"/>
                  </a:cubicBezTo>
                  <a:cubicBezTo>
                    <a:pt x="361537" y="286328"/>
                    <a:pt x="328419" y="300425"/>
                    <a:pt x="297443" y="318522"/>
                  </a:cubicBezTo>
                  <a:lnTo>
                    <a:pt x="242294" y="366147"/>
                  </a:lnTo>
                  <a:cubicBezTo>
                    <a:pt x="231721" y="374053"/>
                    <a:pt x="231721" y="383292"/>
                    <a:pt x="239627" y="394722"/>
                  </a:cubicBezTo>
                  <a:cubicBezTo>
                    <a:pt x="306302" y="494639"/>
                    <a:pt x="315827" y="662851"/>
                    <a:pt x="212004" y="741717"/>
                  </a:cubicBezTo>
                  <a:cubicBezTo>
                    <a:pt x="123993" y="807440"/>
                    <a:pt x="-6214" y="762768"/>
                    <a:pt x="359" y="643134"/>
                  </a:cubicBezTo>
                  <a:cubicBezTo>
                    <a:pt x="3026" y="598462"/>
                    <a:pt x="21409" y="557409"/>
                    <a:pt x="43793" y="519309"/>
                  </a:cubicBezTo>
                  <a:cubicBezTo>
                    <a:pt x="58271" y="494353"/>
                    <a:pt x="100276" y="454920"/>
                    <a:pt x="88465" y="423297"/>
                  </a:cubicBezTo>
                  <a:cubicBezTo>
                    <a:pt x="52937" y="330047"/>
                    <a:pt x="21790" y="242322"/>
                    <a:pt x="46365" y="140690"/>
                  </a:cubicBezTo>
                  <a:cubicBezTo>
                    <a:pt x="63509" y="68396"/>
                    <a:pt x="112087" y="-37999"/>
                    <a:pt x="202860" y="11912"/>
                  </a:cubicBezTo>
                  <a:cubicBezTo>
                    <a:pt x="209433" y="15818"/>
                    <a:pt x="216005" y="19818"/>
                    <a:pt x="221243" y="23723"/>
                  </a:cubicBezTo>
                  <a:cubicBezTo>
                    <a:pt x="244866" y="35534"/>
                    <a:pt x="211718" y="64490"/>
                    <a:pt x="202860" y="77635"/>
                  </a:cubicBezTo>
                  <a:cubicBezTo>
                    <a:pt x="183143" y="103924"/>
                    <a:pt x="167332" y="130213"/>
                    <a:pt x="165999" y="163360"/>
                  </a:cubicBezTo>
                  <a:cubicBezTo>
                    <a:pt x="163589" y="194602"/>
                    <a:pt x="165799" y="226129"/>
                    <a:pt x="172571" y="256705"/>
                  </a:cubicBezTo>
                  <a:cubicBezTo>
                    <a:pt x="173904" y="263277"/>
                    <a:pt x="204099" y="339477"/>
                    <a:pt x="208099" y="335571"/>
                  </a:cubicBezTo>
                  <a:cubicBezTo>
                    <a:pt x="223568" y="321190"/>
                    <a:pt x="239789" y="307568"/>
                    <a:pt x="256676" y="294900"/>
                  </a:cubicBezTo>
                  <a:close/>
                  <a:moveTo>
                    <a:pt x="67415" y="639705"/>
                  </a:moveTo>
                  <a:cubicBezTo>
                    <a:pt x="68748" y="658089"/>
                    <a:pt x="81893" y="664660"/>
                    <a:pt x="97704" y="654088"/>
                  </a:cubicBezTo>
                  <a:cubicBezTo>
                    <a:pt x="117421" y="639705"/>
                    <a:pt x="126279" y="613416"/>
                    <a:pt x="130566" y="589699"/>
                  </a:cubicBezTo>
                  <a:cubicBezTo>
                    <a:pt x="135804" y="555504"/>
                    <a:pt x="127899" y="533215"/>
                    <a:pt x="117421" y="500354"/>
                  </a:cubicBezTo>
                  <a:cubicBezTo>
                    <a:pt x="100276" y="509118"/>
                    <a:pt x="63509" y="614273"/>
                    <a:pt x="67415" y="639705"/>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3" name="Shape 3313"/>
        <p:cNvGrpSpPr/>
        <p:nvPr/>
      </p:nvGrpSpPr>
      <p:grpSpPr>
        <a:xfrm>
          <a:off x="0" y="0"/>
          <a:ext cx="0" cy="0"/>
          <a:chOff x="0" y="0"/>
          <a:chExt cx="0" cy="0"/>
        </a:xfrm>
      </p:grpSpPr>
      <p:sp>
        <p:nvSpPr>
          <p:cNvPr id="3314" name="Google Shape;3314;p39"/>
          <p:cNvSpPr txBox="1"/>
          <p:nvPr>
            <p:ph type="title"/>
          </p:nvPr>
        </p:nvSpPr>
        <p:spPr>
          <a:xfrm>
            <a:off x="2463177" y="2117375"/>
            <a:ext cx="9096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r>
              <a:rPr lang="en" sz="5100"/>
              <a:t>.</a:t>
            </a:r>
            <a:endParaRPr sz="5100"/>
          </a:p>
        </p:txBody>
      </p:sp>
      <p:sp>
        <p:nvSpPr>
          <p:cNvPr id="3315" name="Google Shape;3315;p39"/>
          <p:cNvSpPr txBox="1"/>
          <p:nvPr>
            <p:ph idx="1" type="body"/>
          </p:nvPr>
        </p:nvSpPr>
        <p:spPr>
          <a:xfrm>
            <a:off x="2463340" y="3194225"/>
            <a:ext cx="90963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 sz="2400"/>
              <a:t>Presentation Template: </a:t>
            </a:r>
            <a:r>
              <a:rPr b="1" lang="en" sz="2400" u="sng">
                <a:solidFill>
                  <a:schemeClr val="hlink"/>
                </a:solidFill>
                <a:hlinkClick r:id="rId3"/>
              </a:rPr>
              <a:t>SlidesMania</a:t>
            </a:r>
            <a:endParaRPr b="1" sz="2400"/>
          </a:p>
          <a:p>
            <a:pPr indent="0" lvl="0" marL="0" rtl="0" algn="l">
              <a:spcBef>
                <a:spcPts val="2100"/>
              </a:spcBef>
              <a:spcAft>
                <a:spcPts val="0"/>
              </a:spcAft>
              <a:buNone/>
            </a:pPr>
            <a:r>
              <a:rPr b="1" lang="en" sz="2400"/>
              <a:t>Sample Images: </a:t>
            </a:r>
            <a:r>
              <a:rPr b="1" lang="en" sz="2400" u="sng">
                <a:solidFill>
                  <a:schemeClr val="hlink"/>
                </a:solidFill>
                <a:hlinkClick r:id="rId4"/>
              </a:rPr>
              <a:t>Unsplash</a:t>
            </a:r>
            <a:endParaRPr b="1" sz="2400"/>
          </a:p>
          <a:p>
            <a:pPr indent="0" lvl="0" marL="0" rtl="0" algn="l">
              <a:spcBef>
                <a:spcPts val="2100"/>
              </a:spcBef>
              <a:spcAft>
                <a:spcPts val="0"/>
              </a:spcAft>
              <a:buNone/>
            </a:pPr>
            <a:r>
              <a:rPr b="1" lang="en"/>
              <a:t>Fonts used in this presentation: Happy Monkey and </a:t>
            </a:r>
            <a:r>
              <a:rPr b="1" lang="en" sz="2100">
                <a:latin typeface="Mountains of Christmas"/>
                <a:ea typeface="Mountains of Christmas"/>
                <a:cs typeface="Mountains of Christmas"/>
                <a:sym typeface="Mountains of Christmas"/>
              </a:rPr>
              <a:t>Mountains of Christmas</a:t>
            </a:r>
            <a:endParaRPr b="1" sz="2100">
              <a:latin typeface="Mountains of Christmas"/>
              <a:ea typeface="Mountains of Christmas"/>
              <a:cs typeface="Mountains of Christmas"/>
              <a:sym typeface="Mountains of Christmas"/>
            </a:endParaRPr>
          </a:p>
          <a:p>
            <a:pPr indent="0" lvl="0" marL="0" rtl="0" algn="l">
              <a:spcBef>
                <a:spcPts val="2100"/>
              </a:spcBef>
              <a:spcAft>
                <a:spcPts val="2100"/>
              </a:spcAft>
              <a:buNone/>
            </a:pPr>
            <a:r>
              <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9" name="Shape 3319"/>
        <p:cNvGrpSpPr/>
        <p:nvPr/>
      </p:nvGrpSpPr>
      <p:grpSpPr>
        <a:xfrm>
          <a:off x="0" y="0"/>
          <a:ext cx="0" cy="0"/>
          <a:chOff x="0" y="0"/>
          <a:chExt cx="0" cy="0"/>
        </a:xfrm>
      </p:grpSpPr>
      <p:sp>
        <p:nvSpPr>
          <p:cNvPr id="3320" name="Google Shape;3320;p40"/>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3321" name="Google Shape;3321;p40"/>
          <p:cNvGrpSpPr/>
          <p:nvPr/>
        </p:nvGrpSpPr>
        <p:grpSpPr>
          <a:xfrm>
            <a:off x="3570764" y="1773752"/>
            <a:ext cx="405160" cy="253589"/>
            <a:chOff x="4797800" y="1994125"/>
            <a:chExt cx="306475" cy="186025"/>
          </a:xfrm>
        </p:grpSpPr>
        <p:sp>
          <p:nvSpPr>
            <p:cNvPr id="3322" name="Google Shape;3322;p40"/>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23" name="Google Shape;3323;p40"/>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324" name="Google Shape;3324;p40"/>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25" name="Google Shape;3325;p40"/>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26" name="Google Shape;3326;p40"/>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27" name="Google Shape;3327;p40"/>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28" name="Google Shape;3328;p40"/>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329" name="Google Shape;3329;p40"/>
          <p:cNvGrpSpPr/>
          <p:nvPr/>
        </p:nvGrpSpPr>
        <p:grpSpPr>
          <a:xfrm>
            <a:off x="6164058" y="1777777"/>
            <a:ext cx="352082" cy="254203"/>
            <a:chOff x="4250025" y="2848800"/>
            <a:chExt cx="266325" cy="186475"/>
          </a:xfrm>
        </p:grpSpPr>
        <p:sp>
          <p:nvSpPr>
            <p:cNvPr id="3330" name="Google Shape;3330;p40"/>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31" name="Google Shape;3331;p40"/>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332" name="Google Shape;3332;p40"/>
          <p:cNvGrpSpPr/>
          <p:nvPr/>
        </p:nvGrpSpPr>
        <p:grpSpPr>
          <a:xfrm>
            <a:off x="6761406" y="1741891"/>
            <a:ext cx="343224" cy="326555"/>
            <a:chOff x="4707700" y="2822475"/>
            <a:chExt cx="259625" cy="239550"/>
          </a:xfrm>
        </p:grpSpPr>
        <p:sp>
          <p:nvSpPr>
            <p:cNvPr id="3333" name="Google Shape;3333;p40"/>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34" name="Google Shape;3334;p40"/>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35" name="Google Shape;3335;p40"/>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336" name="Google Shape;3336;p40"/>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37" name="Google Shape;3337;p40"/>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338" name="Google Shape;3338;p40"/>
          <p:cNvGrpSpPr/>
          <p:nvPr/>
        </p:nvGrpSpPr>
        <p:grpSpPr>
          <a:xfrm>
            <a:off x="8396572" y="1705391"/>
            <a:ext cx="351487" cy="398940"/>
            <a:chOff x="6425500" y="2795700"/>
            <a:chExt cx="265875" cy="292650"/>
          </a:xfrm>
        </p:grpSpPr>
        <p:sp>
          <p:nvSpPr>
            <p:cNvPr id="3339" name="Google Shape;3339;p40"/>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40" name="Google Shape;3340;p40"/>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341" name="Google Shape;3341;p40"/>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342" name="Google Shape;3342;p40"/>
          <p:cNvGrpSpPr/>
          <p:nvPr/>
        </p:nvGrpSpPr>
        <p:grpSpPr>
          <a:xfrm>
            <a:off x="9474618" y="1760035"/>
            <a:ext cx="350297" cy="290464"/>
            <a:chOff x="5549875" y="2418425"/>
            <a:chExt cx="264975" cy="213075"/>
          </a:xfrm>
        </p:grpSpPr>
        <p:sp>
          <p:nvSpPr>
            <p:cNvPr id="3343" name="Google Shape;3343;p40"/>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44" name="Google Shape;3344;p40"/>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345" name="Google Shape;3345;p40"/>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346" name="Google Shape;3346;p40"/>
          <p:cNvGrpSpPr/>
          <p:nvPr/>
        </p:nvGrpSpPr>
        <p:grpSpPr>
          <a:xfrm>
            <a:off x="3570694" y="2404542"/>
            <a:ext cx="299598" cy="308322"/>
            <a:chOff x="3739275" y="2525850"/>
            <a:chExt cx="226625" cy="226175"/>
          </a:xfrm>
        </p:grpSpPr>
        <p:sp>
          <p:nvSpPr>
            <p:cNvPr id="3347" name="Google Shape;3347;p40"/>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48" name="Google Shape;3348;p40"/>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49" name="Google Shape;3349;p40"/>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0" name="Google Shape;3350;p40"/>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351" name="Google Shape;3351;p40"/>
          <p:cNvGrpSpPr/>
          <p:nvPr/>
        </p:nvGrpSpPr>
        <p:grpSpPr>
          <a:xfrm>
            <a:off x="3043876" y="2377772"/>
            <a:ext cx="272464" cy="361861"/>
            <a:chOff x="4518575" y="2506200"/>
            <a:chExt cx="206100" cy="265450"/>
          </a:xfrm>
        </p:grpSpPr>
        <p:sp>
          <p:nvSpPr>
            <p:cNvPr id="3352" name="Google Shape;3352;p40"/>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3" name="Google Shape;3353;p40"/>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4" name="Google Shape;3354;p40"/>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5" name="Google Shape;3355;p40"/>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6" name="Google Shape;3356;p40"/>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7" name="Google Shape;3357;p40"/>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8" name="Google Shape;3358;p40"/>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9" name="Google Shape;3359;p40"/>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0" name="Google Shape;3360;p40"/>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361" name="Google Shape;3361;p40"/>
          <p:cNvGrpSpPr/>
          <p:nvPr/>
        </p:nvGrpSpPr>
        <p:grpSpPr>
          <a:xfrm>
            <a:off x="4125077" y="2404742"/>
            <a:ext cx="299631" cy="308322"/>
            <a:chOff x="4164375" y="1677425"/>
            <a:chExt cx="226650" cy="226175"/>
          </a:xfrm>
        </p:grpSpPr>
        <p:sp>
          <p:nvSpPr>
            <p:cNvPr id="3362" name="Google Shape;3362;p40"/>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3" name="Google Shape;3363;p40"/>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4" name="Google Shape;3364;p40"/>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5" name="Google Shape;3365;p40"/>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6" name="Google Shape;3366;p40"/>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367" name="Google Shape;3367;p40"/>
          <p:cNvGrpSpPr/>
          <p:nvPr/>
        </p:nvGrpSpPr>
        <p:grpSpPr>
          <a:xfrm>
            <a:off x="5179042" y="2395931"/>
            <a:ext cx="299003" cy="308322"/>
            <a:chOff x="5226025" y="1677425"/>
            <a:chExt cx="226175" cy="226175"/>
          </a:xfrm>
        </p:grpSpPr>
        <p:sp>
          <p:nvSpPr>
            <p:cNvPr id="3368" name="Google Shape;3368;p40"/>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9" name="Google Shape;3369;p40"/>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370" name="Google Shape;3370;p40"/>
          <p:cNvGrpSpPr/>
          <p:nvPr/>
        </p:nvGrpSpPr>
        <p:grpSpPr>
          <a:xfrm>
            <a:off x="4652426" y="2396024"/>
            <a:ext cx="299003" cy="308322"/>
            <a:chOff x="4835275" y="1198350"/>
            <a:chExt cx="226175" cy="226175"/>
          </a:xfrm>
        </p:grpSpPr>
        <p:sp>
          <p:nvSpPr>
            <p:cNvPr id="3371" name="Google Shape;3371;p40"/>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2" name="Google Shape;3372;p40"/>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373" name="Google Shape;3373;p40"/>
          <p:cNvGrpSpPr/>
          <p:nvPr/>
        </p:nvGrpSpPr>
        <p:grpSpPr>
          <a:xfrm>
            <a:off x="6339271" y="2379923"/>
            <a:ext cx="347356" cy="358215"/>
            <a:chOff x="968775" y="1180050"/>
            <a:chExt cx="262750" cy="262775"/>
          </a:xfrm>
        </p:grpSpPr>
        <p:sp>
          <p:nvSpPr>
            <p:cNvPr id="3374" name="Google Shape;3374;p40"/>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5" name="Google Shape;3375;p40"/>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6" name="Google Shape;3376;p40"/>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377" name="Google Shape;3377;p40"/>
          <p:cNvGrpSpPr/>
          <p:nvPr/>
        </p:nvGrpSpPr>
        <p:grpSpPr>
          <a:xfrm>
            <a:off x="5704170" y="2446992"/>
            <a:ext cx="386288" cy="224042"/>
            <a:chOff x="1678900" y="1231350"/>
            <a:chExt cx="292200" cy="164350"/>
          </a:xfrm>
        </p:grpSpPr>
        <p:sp>
          <p:nvSpPr>
            <p:cNvPr id="3378" name="Google Shape;3378;p40"/>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9" name="Google Shape;3379;p40"/>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0" name="Google Shape;3380;p40"/>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381" name="Google Shape;3381;p40"/>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382" name="Google Shape;3382;p40"/>
          <p:cNvGrpSpPr/>
          <p:nvPr/>
        </p:nvGrpSpPr>
        <p:grpSpPr>
          <a:xfrm>
            <a:off x="7467406" y="2373531"/>
            <a:ext cx="322006" cy="353205"/>
            <a:chOff x="2405550" y="1181850"/>
            <a:chExt cx="243575" cy="259100"/>
          </a:xfrm>
        </p:grpSpPr>
        <p:sp>
          <p:nvSpPr>
            <p:cNvPr id="3383" name="Google Shape;3383;p40"/>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4" name="Google Shape;3384;p40"/>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5" name="Google Shape;3385;p40"/>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6" name="Google Shape;3386;p40"/>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7" name="Google Shape;3387;p40"/>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8" name="Google Shape;3388;p40"/>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389" name="Google Shape;3389;p40"/>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390" name="Google Shape;3390;p40"/>
          <p:cNvGrpSpPr/>
          <p:nvPr/>
        </p:nvGrpSpPr>
        <p:grpSpPr>
          <a:xfrm>
            <a:off x="8500593" y="2371333"/>
            <a:ext cx="286610" cy="357601"/>
            <a:chOff x="3086700" y="1180050"/>
            <a:chExt cx="216800" cy="262325"/>
          </a:xfrm>
        </p:grpSpPr>
        <p:sp>
          <p:nvSpPr>
            <p:cNvPr id="3391" name="Google Shape;3391;p40"/>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2" name="Google Shape;3392;p40"/>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393" name="Google Shape;3393;p40"/>
          <p:cNvGrpSpPr/>
          <p:nvPr/>
        </p:nvGrpSpPr>
        <p:grpSpPr>
          <a:xfrm>
            <a:off x="9007187" y="2359473"/>
            <a:ext cx="228243" cy="381321"/>
            <a:chOff x="3741075" y="1171575"/>
            <a:chExt cx="172650" cy="279725"/>
          </a:xfrm>
        </p:grpSpPr>
        <p:sp>
          <p:nvSpPr>
            <p:cNvPr id="3394" name="Google Shape;3394;p40"/>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5" name="Google Shape;3395;p40"/>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6" name="Google Shape;3396;p40"/>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7" name="Google Shape;3397;p40"/>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398" name="Google Shape;3398;p40"/>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399" name="Google Shape;3399;p40"/>
          <p:cNvGrpSpPr/>
          <p:nvPr/>
        </p:nvGrpSpPr>
        <p:grpSpPr>
          <a:xfrm>
            <a:off x="2528682" y="3103577"/>
            <a:ext cx="351520" cy="253623"/>
            <a:chOff x="952700" y="1101100"/>
            <a:chExt cx="265900" cy="186050"/>
          </a:xfrm>
        </p:grpSpPr>
        <p:sp>
          <p:nvSpPr>
            <p:cNvPr id="3400" name="Google Shape;3400;p40"/>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1" name="Google Shape;3401;p40"/>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2" name="Google Shape;3402;p40"/>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403" name="Google Shape;3403;p40"/>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4" name="Google Shape;3404;p40"/>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5" name="Google Shape;3405;p40"/>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6" name="Google Shape;3406;p40"/>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407" name="Google Shape;3407;p40"/>
          <p:cNvGrpSpPr/>
          <p:nvPr/>
        </p:nvGrpSpPr>
        <p:grpSpPr>
          <a:xfrm>
            <a:off x="5219949" y="3082177"/>
            <a:ext cx="317875" cy="344208"/>
            <a:chOff x="5583325" y="1073450"/>
            <a:chExt cx="240450" cy="252500"/>
          </a:xfrm>
        </p:grpSpPr>
        <p:sp>
          <p:nvSpPr>
            <p:cNvPr id="3408" name="Google Shape;3408;p40"/>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9" name="Google Shape;3409;p40"/>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0" name="Google Shape;3410;p40"/>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1" name="Google Shape;3411;p40"/>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12" name="Google Shape;3412;p40"/>
          <p:cNvGrpSpPr/>
          <p:nvPr/>
        </p:nvGrpSpPr>
        <p:grpSpPr>
          <a:xfrm>
            <a:off x="5703822" y="3071928"/>
            <a:ext cx="386850" cy="294962"/>
            <a:chOff x="1502275" y="3638775"/>
            <a:chExt cx="292625" cy="216375"/>
          </a:xfrm>
        </p:grpSpPr>
        <p:sp>
          <p:nvSpPr>
            <p:cNvPr id="3413" name="Google Shape;3413;p40"/>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4" name="Google Shape;3414;p40"/>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5" name="Google Shape;3415;p40"/>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6" name="Google Shape;3416;p40"/>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7" name="Google Shape;3417;p40"/>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18" name="Google Shape;3418;p40"/>
          <p:cNvGrpSpPr/>
          <p:nvPr/>
        </p:nvGrpSpPr>
        <p:grpSpPr>
          <a:xfrm>
            <a:off x="6258857" y="3016414"/>
            <a:ext cx="354428" cy="362441"/>
            <a:chOff x="3171000" y="4021950"/>
            <a:chExt cx="268100" cy="265875"/>
          </a:xfrm>
        </p:grpSpPr>
        <p:sp>
          <p:nvSpPr>
            <p:cNvPr id="3419" name="Google Shape;3419;p40"/>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0" name="Google Shape;3420;p40"/>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421" name="Google Shape;3421;p40"/>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2" name="Google Shape;3422;p40"/>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423" name="Google Shape;3423;p40"/>
          <p:cNvGrpSpPr/>
          <p:nvPr/>
        </p:nvGrpSpPr>
        <p:grpSpPr>
          <a:xfrm>
            <a:off x="7848132" y="3068067"/>
            <a:ext cx="334400" cy="344821"/>
            <a:chOff x="5684575" y="4038000"/>
            <a:chExt cx="252950" cy="252950"/>
          </a:xfrm>
        </p:grpSpPr>
        <p:sp>
          <p:nvSpPr>
            <p:cNvPr id="3424" name="Google Shape;3424;p40"/>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5" name="Google Shape;3425;p40"/>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6" name="Google Shape;3426;p40"/>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7" name="Google Shape;3427;p40"/>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8" name="Google Shape;3428;p40"/>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9" name="Google Shape;3429;p40"/>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30" name="Google Shape;3430;p40"/>
          <p:cNvGrpSpPr/>
          <p:nvPr/>
        </p:nvGrpSpPr>
        <p:grpSpPr>
          <a:xfrm>
            <a:off x="8441727" y="3026501"/>
            <a:ext cx="247115" cy="399520"/>
            <a:chOff x="1982675" y="3599525"/>
            <a:chExt cx="186925" cy="293075"/>
          </a:xfrm>
        </p:grpSpPr>
        <p:sp>
          <p:nvSpPr>
            <p:cNvPr id="3431" name="Google Shape;3431;p40"/>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2" name="Google Shape;3432;p40"/>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3" name="Google Shape;3433;p40"/>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4" name="Google Shape;3434;p40"/>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5" name="Google Shape;3435;p40"/>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36" name="Google Shape;3436;p40"/>
          <p:cNvGrpSpPr/>
          <p:nvPr/>
        </p:nvGrpSpPr>
        <p:grpSpPr>
          <a:xfrm>
            <a:off x="8947735" y="3026500"/>
            <a:ext cx="178106" cy="398940"/>
            <a:chOff x="2397075" y="3602200"/>
            <a:chExt cx="134725" cy="292650"/>
          </a:xfrm>
        </p:grpSpPr>
        <p:sp>
          <p:nvSpPr>
            <p:cNvPr id="3437" name="Google Shape;3437;p40"/>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8" name="Google Shape;3438;p40"/>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9" name="Google Shape;3439;p40"/>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0" name="Google Shape;3440;p40"/>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1" name="Google Shape;3441;p40"/>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42" name="Google Shape;3442;p40"/>
          <p:cNvGrpSpPr/>
          <p:nvPr/>
        </p:nvGrpSpPr>
        <p:grpSpPr>
          <a:xfrm>
            <a:off x="2581850" y="3710924"/>
            <a:ext cx="246520" cy="383741"/>
            <a:chOff x="2717350" y="3603525"/>
            <a:chExt cx="186475" cy="281500"/>
          </a:xfrm>
        </p:grpSpPr>
        <p:sp>
          <p:nvSpPr>
            <p:cNvPr id="3443" name="Google Shape;3443;p40"/>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4" name="Google Shape;3444;p40"/>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5" name="Google Shape;3445;p40"/>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6" name="Google Shape;3446;p40"/>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447" name="Google Shape;3447;p40"/>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448" name="Google Shape;3448;p40"/>
          <p:cNvGrpSpPr/>
          <p:nvPr/>
        </p:nvGrpSpPr>
        <p:grpSpPr>
          <a:xfrm>
            <a:off x="3024770" y="3721267"/>
            <a:ext cx="332053" cy="363054"/>
            <a:chOff x="3927075" y="3612900"/>
            <a:chExt cx="251175" cy="266325"/>
          </a:xfrm>
        </p:grpSpPr>
        <p:sp>
          <p:nvSpPr>
            <p:cNvPr id="3449" name="Google Shape;3449;p40"/>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0" name="Google Shape;3450;p40"/>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51" name="Google Shape;3451;p40"/>
          <p:cNvGrpSpPr/>
          <p:nvPr/>
        </p:nvGrpSpPr>
        <p:grpSpPr>
          <a:xfrm>
            <a:off x="3552875" y="3780864"/>
            <a:ext cx="336152" cy="347241"/>
            <a:chOff x="4324975" y="3617800"/>
            <a:chExt cx="254275" cy="254725"/>
          </a:xfrm>
        </p:grpSpPr>
        <p:sp>
          <p:nvSpPr>
            <p:cNvPr id="3452" name="Google Shape;3452;p40"/>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3" name="Google Shape;3453;p40"/>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4" name="Google Shape;3454;p40"/>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55" name="Google Shape;3455;p40"/>
          <p:cNvGrpSpPr/>
          <p:nvPr/>
        </p:nvGrpSpPr>
        <p:grpSpPr>
          <a:xfrm>
            <a:off x="4086534" y="3846536"/>
            <a:ext cx="399872" cy="217737"/>
            <a:chOff x="4728650" y="3665975"/>
            <a:chExt cx="302475" cy="159725"/>
          </a:xfrm>
        </p:grpSpPr>
        <p:sp>
          <p:nvSpPr>
            <p:cNvPr id="3456" name="Google Shape;3456;p40"/>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7" name="Google Shape;3457;p40"/>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58" name="Google Shape;3458;p40"/>
          <p:cNvGrpSpPr/>
          <p:nvPr/>
        </p:nvGrpSpPr>
        <p:grpSpPr>
          <a:xfrm>
            <a:off x="4613200" y="3803696"/>
            <a:ext cx="382719" cy="282796"/>
            <a:chOff x="5164925" y="3642775"/>
            <a:chExt cx="289500" cy="207450"/>
          </a:xfrm>
        </p:grpSpPr>
        <p:sp>
          <p:nvSpPr>
            <p:cNvPr id="3459" name="Google Shape;3459;p40"/>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0" name="Google Shape;3460;p40"/>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1" name="Google Shape;3461;p40"/>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2" name="Google Shape;3462;p40"/>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3" name="Google Shape;3463;p40"/>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464" name="Google Shape;3464;p40"/>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5" name="Google Shape;3465;p40"/>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6" name="Google Shape;3466;p40"/>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7" name="Google Shape;3467;p40"/>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8" name="Google Shape;3468;p40"/>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9" name="Google Shape;3469;p40"/>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0" name="Google Shape;3470;p40"/>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471" name="Google Shape;3471;p40"/>
          <p:cNvGrpSpPr/>
          <p:nvPr/>
        </p:nvGrpSpPr>
        <p:grpSpPr>
          <a:xfrm>
            <a:off x="8933824" y="3717916"/>
            <a:ext cx="327294" cy="334632"/>
            <a:chOff x="5717150" y="2098500"/>
            <a:chExt cx="247575" cy="245475"/>
          </a:xfrm>
        </p:grpSpPr>
        <p:sp>
          <p:nvSpPr>
            <p:cNvPr id="3472" name="Google Shape;3472;p40"/>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3" name="Google Shape;3473;p40"/>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4" name="Google Shape;3474;p40"/>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475" name="Google Shape;3475;p40"/>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6" name="Google Shape;3476;p40"/>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7" name="Google Shape;3477;p40"/>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478" name="Google Shape;3478;p40"/>
          <p:cNvGrpSpPr/>
          <p:nvPr/>
        </p:nvGrpSpPr>
        <p:grpSpPr>
          <a:xfrm>
            <a:off x="3511298" y="4358842"/>
            <a:ext cx="352082" cy="317455"/>
            <a:chOff x="6435300" y="2742175"/>
            <a:chExt cx="266325" cy="232875"/>
          </a:xfrm>
        </p:grpSpPr>
        <p:sp>
          <p:nvSpPr>
            <p:cNvPr id="3479" name="Google Shape;3479;p40"/>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0" name="Google Shape;3480;p40"/>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81" name="Google Shape;3481;p40"/>
          <p:cNvGrpSpPr/>
          <p:nvPr/>
        </p:nvGrpSpPr>
        <p:grpSpPr>
          <a:xfrm>
            <a:off x="4558258" y="4437967"/>
            <a:ext cx="333805" cy="344208"/>
            <a:chOff x="674800" y="2146225"/>
            <a:chExt cx="252500" cy="252500"/>
          </a:xfrm>
        </p:grpSpPr>
        <p:sp>
          <p:nvSpPr>
            <p:cNvPr id="3482" name="Google Shape;3482;p40"/>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3" name="Google Shape;3483;p40"/>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4" name="Google Shape;3484;p40"/>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5" name="Google Shape;3485;p40"/>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86" name="Google Shape;3486;p40"/>
          <p:cNvGrpSpPr/>
          <p:nvPr/>
        </p:nvGrpSpPr>
        <p:grpSpPr>
          <a:xfrm>
            <a:off x="5085306" y="4449453"/>
            <a:ext cx="333805" cy="344208"/>
            <a:chOff x="2164225" y="2146225"/>
            <a:chExt cx="252500" cy="252500"/>
          </a:xfrm>
        </p:grpSpPr>
        <p:sp>
          <p:nvSpPr>
            <p:cNvPr id="3487" name="Google Shape;3487;p40"/>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8" name="Google Shape;3488;p40"/>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9" name="Google Shape;3489;p40"/>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0" name="Google Shape;3490;p40"/>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91" name="Google Shape;3491;p40"/>
          <p:cNvGrpSpPr/>
          <p:nvPr/>
        </p:nvGrpSpPr>
        <p:grpSpPr>
          <a:xfrm>
            <a:off x="4031217" y="4449226"/>
            <a:ext cx="334400" cy="344821"/>
            <a:chOff x="689975" y="1737200"/>
            <a:chExt cx="252950" cy="252950"/>
          </a:xfrm>
        </p:grpSpPr>
        <p:sp>
          <p:nvSpPr>
            <p:cNvPr id="3492" name="Google Shape;3492;p40"/>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3" name="Google Shape;3493;p40"/>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4" name="Google Shape;3494;p40"/>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5" name="Google Shape;3495;p40"/>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6" name="Google Shape;3496;p40"/>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7" name="Google Shape;3497;p40"/>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498" name="Google Shape;3498;p40"/>
          <p:cNvGrpSpPr/>
          <p:nvPr/>
        </p:nvGrpSpPr>
        <p:grpSpPr>
          <a:xfrm>
            <a:off x="5612075" y="4439102"/>
            <a:ext cx="334400" cy="344208"/>
            <a:chOff x="2961350" y="1740750"/>
            <a:chExt cx="252950" cy="252500"/>
          </a:xfrm>
        </p:grpSpPr>
        <p:sp>
          <p:nvSpPr>
            <p:cNvPr id="3499" name="Google Shape;3499;p40"/>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0" name="Google Shape;3500;p40"/>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1" name="Google Shape;3501;p40"/>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2" name="Google Shape;3502;p40"/>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3" name="Google Shape;3503;p40"/>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4" name="Google Shape;3504;p40"/>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05" name="Google Shape;3505;p40"/>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3506" name="Google Shape;3506;p40"/>
          <p:cNvGrpSpPr/>
          <p:nvPr/>
        </p:nvGrpSpPr>
        <p:grpSpPr>
          <a:xfrm>
            <a:off x="6696108" y="4387468"/>
            <a:ext cx="271902" cy="376448"/>
            <a:chOff x="4026550" y="3640100"/>
            <a:chExt cx="205675" cy="276150"/>
          </a:xfrm>
        </p:grpSpPr>
        <p:sp>
          <p:nvSpPr>
            <p:cNvPr id="3507" name="Google Shape;3507;p40"/>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8" name="Google Shape;3508;p40"/>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9" name="Google Shape;3509;p40"/>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0" name="Google Shape;3510;p40"/>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1" name="Google Shape;3511;p40"/>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2" name="Google Shape;3512;p40"/>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13" name="Google Shape;3513;p40"/>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514" name="Google Shape;3514;p40"/>
          <p:cNvGrpSpPr/>
          <p:nvPr/>
        </p:nvGrpSpPr>
        <p:grpSpPr>
          <a:xfrm>
            <a:off x="7732713" y="4486703"/>
            <a:ext cx="351487" cy="294826"/>
            <a:chOff x="853250" y="4006875"/>
            <a:chExt cx="265875" cy="216275"/>
          </a:xfrm>
        </p:grpSpPr>
        <p:sp>
          <p:nvSpPr>
            <p:cNvPr id="3515" name="Google Shape;3515;p40"/>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6" name="Google Shape;3516;p40"/>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17" name="Google Shape;3517;p40"/>
          <p:cNvGrpSpPr/>
          <p:nvPr/>
        </p:nvGrpSpPr>
        <p:grpSpPr>
          <a:xfrm>
            <a:off x="8910280" y="4452282"/>
            <a:ext cx="245925" cy="363668"/>
            <a:chOff x="1978675" y="3981800"/>
            <a:chExt cx="186025" cy="266775"/>
          </a:xfrm>
        </p:grpSpPr>
        <p:sp>
          <p:nvSpPr>
            <p:cNvPr id="3518" name="Google Shape;3518;p40"/>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9" name="Google Shape;3519;p40"/>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20" name="Google Shape;3520;p40"/>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521" name="Google Shape;3521;p40"/>
          <p:cNvGrpSpPr/>
          <p:nvPr/>
        </p:nvGrpSpPr>
        <p:grpSpPr>
          <a:xfrm>
            <a:off x="9440020" y="4461726"/>
            <a:ext cx="333805" cy="344821"/>
            <a:chOff x="480325" y="3970200"/>
            <a:chExt cx="252500" cy="252950"/>
          </a:xfrm>
        </p:grpSpPr>
        <p:sp>
          <p:nvSpPr>
            <p:cNvPr id="3522" name="Google Shape;3522;p40"/>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3" name="Google Shape;3523;p40"/>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4" name="Google Shape;3524;p40"/>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5" name="Google Shape;3525;p40"/>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6" name="Google Shape;3526;p40"/>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27" name="Google Shape;3527;p40"/>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528" name="Google Shape;3528;p40"/>
          <p:cNvGrpSpPr/>
          <p:nvPr/>
        </p:nvGrpSpPr>
        <p:grpSpPr>
          <a:xfrm>
            <a:off x="3015743" y="5051331"/>
            <a:ext cx="334400" cy="344208"/>
            <a:chOff x="5745250" y="4378350"/>
            <a:chExt cx="252950" cy="252500"/>
          </a:xfrm>
        </p:grpSpPr>
        <p:sp>
          <p:nvSpPr>
            <p:cNvPr id="3529" name="Google Shape;3529;p40"/>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0" name="Google Shape;3530;p40"/>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31" name="Google Shape;3531;p40"/>
          <p:cNvGrpSpPr/>
          <p:nvPr/>
        </p:nvGrpSpPr>
        <p:grpSpPr>
          <a:xfrm>
            <a:off x="3525242" y="5055591"/>
            <a:ext cx="334400" cy="344821"/>
            <a:chOff x="6130650" y="4381475"/>
            <a:chExt cx="252950" cy="252950"/>
          </a:xfrm>
        </p:grpSpPr>
        <p:sp>
          <p:nvSpPr>
            <p:cNvPr id="3532" name="Google Shape;3532;p40"/>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3" name="Google Shape;3533;p40"/>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34" name="Google Shape;3534;p40"/>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535" name="Google Shape;3535;p40"/>
          <p:cNvGrpSpPr/>
          <p:nvPr/>
        </p:nvGrpSpPr>
        <p:grpSpPr>
          <a:xfrm>
            <a:off x="4533046" y="5078674"/>
            <a:ext cx="352082" cy="299802"/>
            <a:chOff x="6919750" y="1464650"/>
            <a:chExt cx="266325" cy="219925"/>
          </a:xfrm>
        </p:grpSpPr>
        <p:sp>
          <p:nvSpPr>
            <p:cNvPr id="3536" name="Google Shape;3536;p40"/>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7" name="Google Shape;3537;p40"/>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38" name="Google Shape;3538;p40"/>
          <p:cNvGrpSpPr/>
          <p:nvPr/>
        </p:nvGrpSpPr>
        <p:grpSpPr>
          <a:xfrm>
            <a:off x="5059243" y="5054116"/>
            <a:ext cx="366855" cy="339948"/>
            <a:chOff x="4759875" y="1027050"/>
            <a:chExt cx="277500" cy="249375"/>
          </a:xfrm>
        </p:grpSpPr>
        <p:sp>
          <p:nvSpPr>
            <p:cNvPr id="3539" name="Google Shape;3539;p40"/>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0" name="Google Shape;3540;p40"/>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1" name="Google Shape;3541;p40"/>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2" name="Google Shape;3542;p40"/>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3" name="Google Shape;3543;p40"/>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44" name="Google Shape;3544;p40"/>
          <p:cNvGrpSpPr/>
          <p:nvPr/>
        </p:nvGrpSpPr>
        <p:grpSpPr>
          <a:xfrm>
            <a:off x="5600528" y="5038090"/>
            <a:ext cx="372738" cy="343186"/>
            <a:chOff x="3357900" y="1057675"/>
            <a:chExt cx="281950" cy="251750"/>
          </a:xfrm>
        </p:grpSpPr>
        <p:sp>
          <p:nvSpPr>
            <p:cNvPr id="3545" name="Google Shape;3545;p40"/>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6" name="Google Shape;3546;p40"/>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7" name="Google Shape;3547;p40"/>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48" name="Google Shape;3548;p40"/>
          <p:cNvGrpSpPr/>
          <p:nvPr/>
        </p:nvGrpSpPr>
        <p:grpSpPr>
          <a:xfrm>
            <a:off x="6163700" y="5023095"/>
            <a:ext cx="191095" cy="401974"/>
            <a:chOff x="3783900" y="1046675"/>
            <a:chExt cx="144550" cy="294875"/>
          </a:xfrm>
        </p:grpSpPr>
        <p:sp>
          <p:nvSpPr>
            <p:cNvPr id="3549" name="Google Shape;3549;p40"/>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0" name="Google Shape;3550;p40"/>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51" name="Google Shape;3551;p40"/>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552" name="Google Shape;3552;p40"/>
          <p:cNvGrpSpPr/>
          <p:nvPr/>
        </p:nvGrpSpPr>
        <p:grpSpPr>
          <a:xfrm>
            <a:off x="7062980" y="4780478"/>
            <a:ext cx="552596" cy="674409"/>
            <a:chOff x="238550" y="1487175"/>
            <a:chExt cx="418000" cy="494725"/>
          </a:xfrm>
        </p:grpSpPr>
        <p:sp>
          <p:nvSpPr>
            <p:cNvPr id="3553" name="Google Shape;3553;p40"/>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4" name="Google Shape;3554;p40"/>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5" name="Google Shape;3555;p40"/>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6" name="Google Shape;3556;p40"/>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7" name="Google Shape;3557;p40"/>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8" name="Google Shape;3558;p40"/>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9" name="Google Shape;3559;p40"/>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0" name="Google Shape;3560;p40"/>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1" name="Google Shape;3561;p40"/>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62" name="Google Shape;3562;p40"/>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3" name="Google Shape;3563;p40"/>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564" name="Google Shape;3564;p40"/>
          <p:cNvGrpSpPr/>
          <p:nvPr/>
        </p:nvGrpSpPr>
        <p:grpSpPr>
          <a:xfrm>
            <a:off x="8815358" y="5107237"/>
            <a:ext cx="364707" cy="363804"/>
            <a:chOff x="6010925" y="3998175"/>
            <a:chExt cx="275875" cy="266875"/>
          </a:xfrm>
        </p:grpSpPr>
        <p:sp>
          <p:nvSpPr>
            <p:cNvPr id="3565" name="Google Shape;3565;p40"/>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6" name="Google Shape;3566;p40"/>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7" name="Google Shape;3567;p40"/>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8" name="Google Shape;3568;p40"/>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9" name="Google Shape;3569;p40"/>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70" name="Google Shape;3570;p40"/>
          <p:cNvGrpSpPr/>
          <p:nvPr/>
        </p:nvGrpSpPr>
        <p:grpSpPr>
          <a:xfrm>
            <a:off x="9417554" y="5125862"/>
            <a:ext cx="352082" cy="308322"/>
            <a:chOff x="6866650" y="1038650"/>
            <a:chExt cx="266325" cy="226175"/>
          </a:xfrm>
        </p:grpSpPr>
        <p:sp>
          <p:nvSpPr>
            <p:cNvPr id="3571" name="Google Shape;3571;p40"/>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2" name="Google Shape;3572;p40"/>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3" name="Google Shape;3573;p40"/>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74" name="Google Shape;3574;p40"/>
          <p:cNvGrpSpPr/>
          <p:nvPr/>
        </p:nvGrpSpPr>
        <p:grpSpPr>
          <a:xfrm>
            <a:off x="5155087" y="1762012"/>
            <a:ext cx="272497" cy="362441"/>
            <a:chOff x="2033075" y="2942475"/>
            <a:chExt cx="206125" cy="265875"/>
          </a:xfrm>
        </p:grpSpPr>
        <p:sp>
          <p:nvSpPr>
            <p:cNvPr id="3575" name="Google Shape;3575;p40"/>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6" name="Google Shape;3576;p40"/>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7" name="Google Shape;3577;p40"/>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8" name="Google Shape;3578;p40"/>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9" name="Google Shape;3579;p40"/>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0" name="Google Shape;3580;p40"/>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81" name="Google Shape;3581;p40"/>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582" name="Google Shape;3582;p40"/>
          <p:cNvGrpSpPr/>
          <p:nvPr/>
        </p:nvGrpSpPr>
        <p:grpSpPr>
          <a:xfrm>
            <a:off x="3016802" y="5738414"/>
            <a:ext cx="325576" cy="362441"/>
            <a:chOff x="3081775" y="1061400"/>
            <a:chExt cx="246275" cy="265875"/>
          </a:xfrm>
        </p:grpSpPr>
        <p:sp>
          <p:nvSpPr>
            <p:cNvPr id="3583" name="Google Shape;3583;p40"/>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4" name="Google Shape;3584;p40"/>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5" name="Google Shape;3585;p40"/>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586" name="Google Shape;3586;p40"/>
          <p:cNvGrpSpPr/>
          <p:nvPr/>
        </p:nvGrpSpPr>
        <p:grpSpPr>
          <a:xfrm>
            <a:off x="3556513" y="5780534"/>
            <a:ext cx="369202" cy="325941"/>
            <a:chOff x="2847150" y="1805000"/>
            <a:chExt cx="279275" cy="239100"/>
          </a:xfrm>
        </p:grpSpPr>
        <p:sp>
          <p:nvSpPr>
            <p:cNvPr id="3587" name="Google Shape;3587;p40"/>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8" name="Google Shape;3588;p40"/>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89" name="Google Shape;3589;p40"/>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590" name="Google Shape;3590;p40"/>
          <p:cNvGrpSpPr/>
          <p:nvPr/>
        </p:nvGrpSpPr>
        <p:grpSpPr>
          <a:xfrm>
            <a:off x="4742307" y="5724791"/>
            <a:ext cx="352082" cy="363054"/>
            <a:chOff x="6435300" y="1095300"/>
            <a:chExt cx="266325" cy="266325"/>
          </a:xfrm>
        </p:grpSpPr>
        <p:sp>
          <p:nvSpPr>
            <p:cNvPr id="3591" name="Google Shape;3591;p40"/>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2" name="Google Shape;3592;p40"/>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3" name="Google Shape;3593;p40"/>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94" name="Google Shape;3594;p40"/>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5" name="Google Shape;3595;p40"/>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596" name="Google Shape;3596;p40"/>
          <p:cNvGrpSpPr/>
          <p:nvPr/>
        </p:nvGrpSpPr>
        <p:grpSpPr>
          <a:xfrm>
            <a:off x="6295376" y="5719855"/>
            <a:ext cx="301350" cy="363054"/>
            <a:chOff x="4506525" y="1060950"/>
            <a:chExt cx="227950" cy="266325"/>
          </a:xfrm>
        </p:grpSpPr>
        <p:sp>
          <p:nvSpPr>
            <p:cNvPr id="3597" name="Google Shape;3597;p40"/>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8" name="Google Shape;3598;p40"/>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9" name="Google Shape;3599;p40"/>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0" name="Google Shape;3600;p40"/>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1" name="Google Shape;3601;p40"/>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2" name="Google Shape;3602;p40"/>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3" name="Google Shape;3603;p40"/>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04" name="Google Shape;3604;p40"/>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5" name="Google Shape;3605;p40"/>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606" name="Google Shape;3606;p40"/>
          <p:cNvGrpSpPr/>
          <p:nvPr/>
        </p:nvGrpSpPr>
        <p:grpSpPr>
          <a:xfrm>
            <a:off x="7301010" y="5797711"/>
            <a:ext cx="251246" cy="356340"/>
            <a:chOff x="867500" y="3647700"/>
            <a:chExt cx="190050" cy="261400"/>
          </a:xfrm>
        </p:grpSpPr>
        <p:sp>
          <p:nvSpPr>
            <p:cNvPr id="3607" name="Google Shape;3607;p40"/>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8" name="Google Shape;3608;p40"/>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9" name="Google Shape;3609;p40"/>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0" name="Google Shape;3610;p40"/>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1" name="Google Shape;3611;p40"/>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12" name="Google Shape;3612;p40"/>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3" name="Google Shape;3613;p40"/>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614" name="Google Shape;3614;p40"/>
          <p:cNvGrpSpPr/>
          <p:nvPr/>
        </p:nvGrpSpPr>
        <p:grpSpPr>
          <a:xfrm>
            <a:off x="9443288" y="5752884"/>
            <a:ext cx="299598" cy="398327"/>
            <a:chOff x="3707175" y="1322350"/>
            <a:chExt cx="226625" cy="292200"/>
          </a:xfrm>
        </p:grpSpPr>
        <p:sp>
          <p:nvSpPr>
            <p:cNvPr id="3615" name="Google Shape;3615;p40"/>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6" name="Google Shape;3616;p40"/>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0" name="Shape 362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0" name="Shape 3030"/>
        <p:cNvGrpSpPr/>
        <p:nvPr/>
      </p:nvGrpSpPr>
      <p:grpSpPr>
        <a:xfrm>
          <a:off x="0" y="0"/>
          <a:ext cx="0" cy="0"/>
          <a:chOff x="0" y="0"/>
          <a:chExt cx="0" cy="0"/>
        </a:xfrm>
      </p:grpSpPr>
      <p:sp>
        <p:nvSpPr>
          <p:cNvPr id="3031" name="Google Shape;3031;p21"/>
          <p:cNvSpPr txBox="1"/>
          <p:nvPr>
            <p:ph type="title"/>
          </p:nvPr>
        </p:nvSpPr>
        <p:spPr>
          <a:xfrm>
            <a:off x="1383226" y="877625"/>
            <a:ext cx="94776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t>TABLE OF CONTENTS</a:t>
            </a:r>
            <a:endParaRPr sz="5000"/>
          </a:p>
        </p:txBody>
      </p:sp>
      <p:sp>
        <p:nvSpPr>
          <p:cNvPr id="3032" name="Google Shape;3032;p21"/>
          <p:cNvSpPr txBox="1"/>
          <p:nvPr>
            <p:ph idx="1" type="body"/>
          </p:nvPr>
        </p:nvSpPr>
        <p:spPr>
          <a:xfrm>
            <a:off x="1331250" y="2789189"/>
            <a:ext cx="2930100" cy="1262100"/>
          </a:xfrm>
          <a:prstGeom prst="rect">
            <a:avLst/>
          </a:prstGeom>
          <a:noFill/>
          <a:ln>
            <a:noFill/>
          </a:ln>
        </p:spPr>
        <p:txBody>
          <a:bodyPr anchorCtr="0" anchor="t" bIns="121900" lIns="121900" spcFirstLastPara="1" rIns="121900" wrap="square" tIns="121900">
            <a:noAutofit/>
          </a:bodyPr>
          <a:lstStyle/>
          <a:p>
            <a:pPr indent="0" lvl="0" marL="0" rtl="0" algn="l">
              <a:lnSpc>
                <a:spcPct val="200000"/>
              </a:lnSpc>
              <a:spcBef>
                <a:spcPts val="0"/>
              </a:spcBef>
              <a:spcAft>
                <a:spcPts val="2100"/>
              </a:spcAft>
              <a:buSzPts val="1900"/>
              <a:buNone/>
            </a:pPr>
            <a:r>
              <a:rPr lang="en"/>
              <a:t>We will talk about this first.</a:t>
            </a:r>
            <a:endParaRPr/>
          </a:p>
        </p:txBody>
      </p:sp>
      <p:sp>
        <p:nvSpPr>
          <p:cNvPr id="3033" name="Google Shape;3033;p21"/>
          <p:cNvSpPr txBox="1"/>
          <p:nvPr>
            <p:ph idx="2" type="body"/>
          </p:nvPr>
        </p:nvSpPr>
        <p:spPr>
          <a:xfrm>
            <a:off x="4647995" y="2789189"/>
            <a:ext cx="29301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We will talk about this second.</a:t>
            </a:r>
            <a:endParaRPr/>
          </a:p>
        </p:txBody>
      </p:sp>
      <p:sp>
        <p:nvSpPr>
          <p:cNvPr id="3034" name="Google Shape;3034;p21"/>
          <p:cNvSpPr txBox="1"/>
          <p:nvPr>
            <p:ph idx="3" type="body"/>
          </p:nvPr>
        </p:nvSpPr>
        <p:spPr>
          <a:xfrm>
            <a:off x="1331250" y="4736800"/>
            <a:ext cx="29301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After that we will talk about this.</a:t>
            </a:r>
            <a:endParaRPr/>
          </a:p>
        </p:txBody>
      </p:sp>
      <p:sp>
        <p:nvSpPr>
          <p:cNvPr id="3035" name="Google Shape;3035;p21"/>
          <p:cNvSpPr txBox="1"/>
          <p:nvPr>
            <p:ph idx="4" type="body"/>
          </p:nvPr>
        </p:nvSpPr>
        <p:spPr>
          <a:xfrm>
            <a:off x="4647995" y="4736800"/>
            <a:ext cx="29301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We will also talk about this.</a:t>
            </a:r>
            <a:endParaRPr/>
          </a:p>
        </p:txBody>
      </p:sp>
      <p:sp>
        <p:nvSpPr>
          <p:cNvPr id="3036" name="Google Shape;3036;p21"/>
          <p:cNvSpPr txBox="1"/>
          <p:nvPr>
            <p:ph idx="5" type="title"/>
          </p:nvPr>
        </p:nvSpPr>
        <p:spPr>
          <a:xfrm>
            <a:off x="1331250" y="2125274"/>
            <a:ext cx="29301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3100">
                <a:solidFill>
                  <a:srgbClr val="FFE599"/>
                </a:solidFill>
              </a:rPr>
              <a:t>01 - Dogs</a:t>
            </a:r>
            <a:endParaRPr sz="3100">
              <a:solidFill>
                <a:srgbClr val="FFE599"/>
              </a:solidFill>
            </a:endParaRPr>
          </a:p>
        </p:txBody>
      </p:sp>
      <p:sp>
        <p:nvSpPr>
          <p:cNvPr id="3037" name="Google Shape;3037;p21"/>
          <p:cNvSpPr txBox="1"/>
          <p:nvPr>
            <p:ph idx="6" type="title"/>
          </p:nvPr>
        </p:nvSpPr>
        <p:spPr>
          <a:xfrm>
            <a:off x="4647995" y="2125274"/>
            <a:ext cx="29301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3100">
                <a:solidFill>
                  <a:srgbClr val="FFE599"/>
                </a:solidFill>
              </a:rPr>
              <a:t>02 - Cats</a:t>
            </a:r>
            <a:endParaRPr sz="3100">
              <a:solidFill>
                <a:srgbClr val="FFE599"/>
              </a:solidFill>
            </a:endParaRPr>
          </a:p>
        </p:txBody>
      </p:sp>
      <p:sp>
        <p:nvSpPr>
          <p:cNvPr id="3038" name="Google Shape;3038;p21"/>
          <p:cNvSpPr txBox="1"/>
          <p:nvPr>
            <p:ph idx="7" type="title"/>
          </p:nvPr>
        </p:nvSpPr>
        <p:spPr>
          <a:xfrm>
            <a:off x="1331250" y="4072877"/>
            <a:ext cx="30072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3100">
                <a:solidFill>
                  <a:srgbClr val="FFE599"/>
                </a:solidFill>
              </a:rPr>
              <a:t>04 - Kangaroos</a:t>
            </a:r>
            <a:endParaRPr sz="3100">
              <a:solidFill>
                <a:srgbClr val="FFE599"/>
              </a:solidFill>
            </a:endParaRPr>
          </a:p>
        </p:txBody>
      </p:sp>
      <p:sp>
        <p:nvSpPr>
          <p:cNvPr id="3039" name="Google Shape;3039;p21"/>
          <p:cNvSpPr txBox="1"/>
          <p:nvPr>
            <p:ph idx="8" type="title"/>
          </p:nvPr>
        </p:nvSpPr>
        <p:spPr>
          <a:xfrm>
            <a:off x="4647995" y="4072885"/>
            <a:ext cx="29301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3100">
                <a:solidFill>
                  <a:srgbClr val="FFE599"/>
                </a:solidFill>
              </a:rPr>
              <a:t>05 - Pandas</a:t>
            </a:r>
            <a:endParaRPr sz="3100">
              <a:solidFill>
                <a:srgbClr val="FFE599"/>
              </a:solidFill>
            </a:endParaRPr>
          </a:p>
        </p:txBody>
      </p:sp>
      <p:sp>
        <p:nvSpPr>
          <p:cNvPr id="3040" name="Google Shape;3040;p21"/>
          <p:cNvSpPr txBox="1"/>
          <p:nvPr>
            <p:ph idx="1" type="body"/>
          </p:nvPr>
        </p:nvSpPr>
        <p:spPr>
          <a:xfrm>
            <a:off x="7930654" y="2789189"/>
            <a:ext cx="2930100" cy="1262100"/>
          </a:xfrm>
          <a:prstGeom prst="rect">
            <a:avLst/>
          </a:prstGeom>
          <a:noFill/>
          <a:ln>
            <a:noFill/>
          </a:ln>
        </p:spPr>
        <p:txBody>
          <a:bodyPr anchorCtr="0" anchor="t" bIns="121900" lIns="121900" spcFirstLastPara="1" rIns="121900" wrap="square" tIns="121900">
            <a:noAutofit/>
          </a:bodyPr>
          <a:lstStyle/>
          <a:p>
            <a:pPr indent="0" lvl="0" marL="0" rtl="0" algn="l">
              <a:lnSpc>
                <a:spcPct val="200000"/>
              </a:lnSpc>
              <a:spcBef>
                <a:spcPts val="0"/>
              </a:spcBef>
              <a:spcAft>
                <a:spcPts val="2100"/>
              </a:spcAft>
              <a:buSzPts val="1900"/>
              <a:buNone/>
            </a:pPr>
            <a:r>
              <a:rPr lang="en"/>
              <a:t>Then, we will talk about this.</a:t>
            </a:r>
            <a:endParaRPr/>
          </a:p>
        </p:txBody>
      </p:sp>
      <p:sp>
        <p:nvSpPr>
          <p:cNvPr id="3041" name="Google Shape;3041;p21"/>
          <p:cNvSpPr txBox="1"/>
          <p:nvPr>
            <p:ph idx="3" type="body"/>
          </p:nvPr>
        </p:nvSpPr>
        <p:spPr>
          <a:xfrm>
            <a:off x="7930654" y="4736800"/>
            <a:ext cx="29301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And we will talk about this last.</a:t>
            </a:r>
            <a:endParaRPr/>
          </a:p>
        </p:txBody>
      </p:sp>
      <p:sp>
        <p:nvSpPr>
          <p:cNvPr id="3042" name="Google Shape;3042;p21"/>
          <p:cNvSpPr txBox="1"/>
          <p:nvPr>
            <p:ph idx="5" type="title"/>
          </p:nvPr>
        </p:nvSpPr>
        <p:spPr>
          <a:xfrm>
            <a:off x="7930654" y="2125274"/>
            <a:ext cx="29301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3100">
                <a:solidFill>
                  <a:srgbClr val="FFE599"/>
                </a:solidFill>
              </a:rPr>
              <a:t>03 - Elephants</a:t>
            </a:r>
            <a:endParaRPr sz="3100">
              <a:solidFill>
                <a:srgbClr val="FFE599"/>
              </a:solidFill>
            </a:endParaRPr>
          </a:p>
        </p:txBody>
      </p:sp>
      <p:sp>
        <p:nvSpPr>
          <p:cNvPr id="3043" name="Google Shape;3043;p21"/>
          <p:cNvSpPr txBox="1"/>
          <p:nvPr>
            <p:ph idx="7" type="title"/>
          </p:nvPr>
        </p:nvSpPr>
        <p:spPr>
          <a:xfrm>
            <a:off x="7930654" y="4051344"/>
            <a:ext cx="29301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3100">
                <a:solidFill>
                  <a:srgbClr val="FFE599"/>
                </a:solidFill>
              </a:rPr>
              <a:t>06 - Koalas</a:t>
            </a:r>
            <a:endParaRPr sz="3100">
              <a:solidFill>
                <a:srgbClr val="FFE5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7" name="Shape 3047"/>
        <p:cNvGrpSpPr/>
        <p:nvPr/>
      </p:nvGrpSpPr>
      <p:grpSpPr>
        <a:xfrm>
          <a:off x="0" y="0"/>
          <a:ext cx="0" cy="0"/>
          <a:chOff x="0" y="0"/>
          <a:chExt cx="0" cy="0"/>
        </a:xfrm>
      </p:grpSpPr>
      <p:sp>
        <p:nvSpPr>
          <p:cNvPr id="3048" name="Google Shape;3048;p22"/>
          <p:cNvSpPr txBox="1"/>
          <p:nvPr>
            <p:ph idx="1" type="body"/>
          </p:nvPr>
        </p:nvSpPr>
        <p:spPr>
          <a:xfrm>
            <a:off x="1825050" y="4577850"/>
            <a:ext cx="9079200" cy="10101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b="1" lang="en"/>
              <a:t>Add a brief introduction of your section here.</a:t>
            </a:r>
            <a:endParaRPr b="1"/>
          </a:p>
          <a:p>
            <a:pPr indent="0" lvl="0" marL="0" rtl="0" algn="ctr">
              <a:lnSpc>
                <a:spcPct val="100000"/>
              </a:lnSpc>
              <a:spcBef>
                <a:spcPts val="0"/>
              </a:spcBef>
              <a:spcAft>
                <a:spcPts val="0"/>
              </a:spcAft>
              <a:buNone/>
            </a:pPr>
            <a:r>
              <a:rPr b="1" lang="en"/>
              <a:t>Let’s dive in and get to know some interesting facts about animals!</a:t>
            </a:r>
            <a:endParaRPr b="1"/>
          </a:p>
        </p:txBody>
      </p:sp>
      <p:sp>
        <p:nvSpPr>
          <p:cNvPr id="3049" name="Google Shape;3049;p22"/>
          <p:cNvSpPr txBox="1"/>
          <p:nvPr>
            <p:ph type="title"/>
          </p:nvPr>
        </p:nvSpPr>
        <p:spPr>
          <a:xfrm>
            <a:off x="1825050" y="1852975"/>
            <a:ext cx="9079200" cy="2572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WE WILL TALK ABOUT THIS FIRST.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3" name="Shape 3053"/>
        <p:cNvGrpSpPr/>
        <p:nvPr/>
      </p:nvGrpSpPr>
      <p:grpSpPr>
        <a:xfrm>
          <a:off x="0" y="0"/>
          <a:ext cx="0" cy="0"/>
          <a:chOff x="0" y="0"/>
          <a:chExt cx="0" cy="0"/>
        </a:xfrm>
      </p:grpSpPr>
      <p:sp>
        <p:nvSpPr>
          <p:cNvPr id="3054" name="Google Shape;3054;p23"/>
          <p:cNvSpPr txBox="1"/>
          <p:nvPr>
            <p:ph type="title"/>
          </p:nvPr>
        </p:nvSpPr>
        <p:spPr>
          <a:xfrm>
            <a:off x="1923258" y="1598350"/>
            <a:ext cx="81552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6000"/>
              <a:t>DID YOU KNOW?</a:t>
            </a:r>
            <a:endParaRPr sz="6000"/>
          </a:p>
        </p:txBody>
      </p:sp>
      <p:sp>
        <p:nvSpPr>
          <p:cNvPr id="3055" name="Google Shape;3055;p23"/>
          <p:cNvSpPr txBox="1"/>
          <p:nvPr>
            <p:ph idx="1" type="body"/>
          </p:nvPr>
        </p:nvSpPr>
        <p:spPr>
          <a:xfrm>
            <a:off x="1923250" y="3065350"/>
            <a:ext cx="8155200" cy="1770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 that elephants can sense storms?</a:t>
            </a:r>
            <a:endParaRPr/>
          </a:p>
          <a:p>
            <a:pPr indent="0" lvl="0" marL="0" rtl="0" algn="ctr">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9" name="Shape 3059"/>
        <p:cNvGrpSpPr/>
        <p:nvPr/>
      </p:nvGrpSpPr>
      <p:grpSpPr>
        <a:xfrm>
          <a:off x="0" y="0"/>
          <a:ext cx="0" cy="0"/>
          <a:chOff x="0" y="0"/>
          <a:chExt cx="0" cy="0"/>
        </a:xfrm>
      </p:grpSpPr>
      <p:sp>
        <p:nvSpPr>
          <p:cNvPr id="3060" name="Google Shape;3060;p24"/>
          <p:cNvSpPr txBox="1"/>
          <p:nvPr>
            <p:ph idx="2" type="body"/>
          </p:nvPr>
        </p:nvSpPr>
        <p:spPr>
          <a:xfrm>
            <a:off x="6432938" y="2341475"/>
            <a:ext cx="44691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
              <a:t>Did you know that a cat uses its whiskers as feelers to determine if a space is too small to squeeze through?</a:t>
            </a:r>
            <a:endParaRPr b="1"/>
          </a:p>
          <a:p>
            <a:pPr indent="0" lvl="0" marL="0" rtl="0" algn="l">
              <a:spcBef>
                <a:spcPts val="2100"/>
              </a:spcBef>
              <a:spcAft>
                <a:spcPts val="2100"/>
              </a:spcAft>
              <a:buNone/>
            </a:pPr>
            <a:r>
              <a:rPr b="1" lang="en"/>
              <a:t>Also, cats love to sleep. A fifteen-year-old cat has probably spent ten years of its life sleeping.</a:t>
            </a:r>
            <a:endParaRPr b="1"/>
          </a:p>
        </p:txBody>
      </p:sp>
      <p:sp>
        <p:nvSpPr>
          <p:cNvPr id="3061" name="Google Shape;3061;p24"/>
          <p:cNvSpPr txBox="1"/>
          <p:nvPr>
            <p:ph idx="1" type="body"/>
          </p:nvPr>
        </p:nvSpPr>
        <p:spPr>
          <a:xfrm>
            <a:off x="1396550" y="2353225"/>
            <a:ext cx="44688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
              <a:t>Did you know that dogs can smell your feelings?</a:t>
            </a:r>
            <a:endParaRPr b="1"/>
          </a:p>
          <a:p>
            <a:pPr indent="0" lvl="0" marL="0" rtl="0" algn="l">
              <a:spcBef>
                <a:spcPts val="2100"/>
              </a:spcBef>
              <a:spcAft>
                <a:spcPts val="0"/>
              </a:spcAft>
              <a:buNone/>
            </a:pPr>
            <a:r>
              <a:rPr b="1" lang="en"/>
              <a:t>Dogs can pick up on subtle changes in your scent, which can help him figure out how you are feeling, such as by smelling your perspiration when you become nervous or fearful.</a:t>
            </a:r>
            <a:endParaRPr b="1"/>
          </a:p>
          <a:p>
            <a:pPr indent="0" lvl="0" marL="0" rtl="0" algn="l">
              <a:spcBef>
                <a:spcPts val="2100"/>
              </a:spcBef>
              <a:spcAft>
                <a:spcPts val="2100"/>
              </a:spcAft>
              <a:buNone/>
            </a:pPr>
            <a:r>
              <a:t/>
            </a:r>
            <a:endParaRPr b="1"/>
          </a:p>
        </p:txBody>
      </p:sp>
      <p:sp>
        <p:nvSpPr>
          <p:cNvPr id="3062" name="Google Shape;3062;p24"/>
          <p:cNvSpPr txBox="1"/>
          <p:nvPr>
            <p:ph type="title"/>
          </p:nvPr>
        </p:nvSpPr>
        <p:spPr>
          <a:xfrm>
            <a:off x="1923258" y="1141150"/>
            <a:ext cx="81552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6000"/>
              <a:t>DID YOU KNOW?</a:t>
            </a:r>
            <a:endParaRPr sz="6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6" name="Shape 3066"/>
        <p:cNvGrpSpPr/>
        <p:nvPr/>
      </p:nvGrpSpPr>
      <p:grpSpPr>
        <a:xfrm>
          <a:off x="0" y="0"/>
          <a:ext cx="0" cy="0"/>
          <a:chOff x="0" y="0"/>
          <a:chExt cx="0" cy="0"/>
        </a:xfrm>
      </p:grpSpPr>
      <p:sp>
        <p:nvSpPr>
          <p:cNvPr id="3067" name="Google Shape;3067;p25"/>
          <p:cNvSpPr txBox="1"/>
          <p:nvPr>
            <p:ph type="title"/>
          </p:nvPr>
        </p:nvSpPr>
        <p:spPr>
          <a:xfrm>
            <a:off x="1576950" y="1848600"/>
            <a:ext cx="90381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3068" name="Google Shape;3068;p25"/>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ctr">
              <a:spcBef>
                <a:spcPts val="0"/>
              </a:spcBef>
              <a:spcAft>
                <a:spcPts val="0"/>
              </a:spcAft>
              <a:buNone/>
            </a:pPr>
            <a:r>
              <a:rPr lang="en"/>
              <a:t>Irene M. Pepperberg</a:t>
            </a:r>
            <a:endParaRPr/>
          </a:p>
        </p:txBody>
      </p:sp>
      <p:grpSp>
        <p:nvGrpSpPr>
          <p:cNvPr id="3069" name="Google Shape;3069;p25"/>
          <p:cNvGrpSpPr/>
          <p:nvPr/>
        </p:nvGrpSpPr>
        <p:grpSpPr>
          <a:xfrm rot="10800000">
            <a:off x="5703893" y="412026"/>
            <a:ext cx="1237846" cy="872004"/>
            <a:chOff x="621403" y="597265"/>
            <a:chExt cx="1588204" cy="1118814"/>
          </a:xfrm>
        </p:grpSpPr>
        <p:sp>
          <p:nvSpPr>
            <p:cNvPr id="3070" name="Google Shape;3070;p25"/>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1" name="Google Shape;3071;p25"/>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5" name="Shape 3075"/>
        <p:cNvGrpSpPr/>
        <p:nvPr/>
      </p:nvGrpSpPr>
      <p:grpSpPr>
        <a:xfrm>
          <a:off x="0" y="0"/>
          <a:ext cx="0" cy="0"/>
          <a:chOff x="0" y="0"/>
          <a:chExt cx="0" cy="0"/>
        </a:xfrm>
      </p:grpSpPr>
      <p:sp>
        <p:nvSpPr>
          <p:cNvPr id="3076" name="Google Shape;3076;p26"/>
          <p:cNvSpPr txBox="1"/>
          <p:nvPr>
            <p:ph type="title"/>
          </p:nvPr>
        </p:nvSpPr>
        <p:spPr>
          <a:xfrm>
            <a:off x="4520475" y="593375"/>
            <a:ext cx="689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6000"/>
              <a:t>DID YOU KNOW?</a:t>
            </a:r>
            <a:endParaRPr sz="6000"/>
          </a:p>
        </p:txBody>
      </p:sp>
      <p:sp>
        <p:nvSpPr>
          <p:cNvPr id="3077" name="Google Shape;3077;p26"/>
          <p:cNvSpPr txBox="1"/>
          <p:nvPr>
            <p:ph idx="1" type="subTitle"/>
          </p:nvPr>
        </p:nvSpPr>
        <p:spPr>
          <a:xfrm>
            <a:off x="4520481" y="1729975"/>
            <a:ext cx="68919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rgbClr val="FFD966"/>
                </a:solidFill>
              </a:rPr>
              <a:t>Pandas don’t hibernate.</a:t>
            </a:r>
            <a:endParaRPr>
              <a:solidFill>
                <a:srgbClr val="FFD966"/>
              </a:solidFill>
            </a:endParaRPr>
          </a:p>
        </p:txBody>
      </p:sp>
      <p:sp>
        <p:nvSpPr>
          <p:cNvPr id="3078" name="Google Shape;3078;p26"/>
          <p:cNvSpPr txBox="1"/>
          <p:nvPr>
            <p:ph idx="5" type="body"/>
          </p:nvPr>
        </p:nvSpPr>
        <p:spPr>
          <a:xfrm>
            <a:off x="4520475" y="3761388"/>
            <a:ext cx="6891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3079" name="Google Shape;3079;p26"/>
          <p:cNvSpPr txBox="1"/>
          <p:nvPr>
            <p:ph idx="2" type="subTitle"/>
          </p:nvPr>
        </p:nvSpPr>
        <p:spPr>
          <a:xfrm>
            <a:off x="4520481" y="3334868"/>
            <a:ext cx="68919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rgbClr val="FFD966"/>
                </a:solidFill>
              </a:rPr>
              <a:t>T</a:t>
            </a:r>
            <a:r>
              <a:rPr lang="en">
                <a:solidFill>
                  <a:srgbClr val="FFD966"/>
                </a:solidFill>
              </a:rPr>
              <a:t>here are more kangaroos than humans in Australia.</a:t>
            </a:r>
            <a:endParaRPr>
              <a:solidFill>
                <a:srgbClr val="FFD966"/>
              </a:solidFill>
            </a:endParaRPr>
          </a:p>
        </p:txBody>
      </p:sp>
      <p:sp>
        <p:nvSpPr>
          <p:cNvPr id="3080" name="Google Shape;3080;p26"/>
          <p:cNvSpPr txBox="1"/>
          <p:nvPr>
            <p:ph idx="6" type="body"/>
          </p:nvPr>
        </p:nvSpPr>
        <p:spPr>
          <a:xfrm>
            <a:off x="4520475" y="5353050"/>
            <a:ext cx="68931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3081" name="Google Shape;3081;p26"/>
          <p:cNvSpPr txBox="1"/>
          <p:nvPr>
            <p:ph idx="3" type="subTitle"/>
          </p:nvPr>
        </p:nvSpPr>
        <p:spPr>
          <a:xfrm>
            <a:off x="4520481" y="4939762"/>
            <a:ext cx="68919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rgbClr val="FFD966"/>
                </a:solidFill>
              </a:rPr>
              <a:t>Koalas are even more lazy than cats.</a:t>
            </a:r>
            <a:endParaRPr>
              <a:solidFill>
                <a:srgbClr val="FFD966"/>
              </a:solidFill>
            </a:endParaRPr>
          </a:p>
        </p:txBody>
      </p:sp>
      <p:sp>
        <p:nvSpPr>
          <p:cNvPr id="3082" name="Google Shape;3082;p26"/>
          <p:cNvSpPr txBox="1"/>
          <p:nvPr>
            <p:ph idx="4" type="body"/>
          </p:nvPr>
        </p:nvSpPr>
        <p:spPr>
          <a:xfrm>
            <a:off x="4520475" y="2167925"/>
            <a:ext cx="6891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6" name="Shape 3086"/>
        <p:cNvGrpSpPr/>
        <p:nvPr/>
      </p:nvGrpSpPr>
      <p:grpSpPr>
        <a:xfrm>
          <a:off x="0" y="0"/>
          <a:ext cx="0" cy="0"/>
          <a:chOff x="0" y="0"/>
          <a:chExt cx="0" cy="0"/>
        </a:xfrm>
      </p:grpSpPr>
      <p:sp>
        <p:nvSpPr>
          <p:cNvPr id="3087" name="Google Shape;3087;p27"/>
          <p:cNvSpPr txBox="1"/>
          <p:nvPr>
            <p:ph type="title"/>
          </p:nvPr>
        </p:nvSpPr>
        <p:spPr>
          <a:xfrm>
            <a:off x="548200" y="1915875"/>
            <a:ext cx="109977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VERY INTERESTING FACTS!</a:t>
            </a:r>
            <a:endParaRPr/>
          </a:p>
        </p:txBody>
      </p:sp>
      <p:sp>
        <p:nvSpPr>
          <p:cNvPr id="3088" name="Google Shape;3088;p27"/>
          <p:cNvSpPr txBox="1"/>
          <p:nvPr>
            <p:ph idx="4294967295" type="body"/>
          </p:nvPr>
        </p:nvSpPr>
        <p:spPr>
          <a:xfrm>
            <a:off x="548200" y="6388075"/>
            <a:ext cx="10997700" cy="4476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400">
                <a:solidFill>
                  <a:schemeClr val="dk1"/>
                </a:solidFill>
              </a:rPr>
              <a:t>This is where you section ends. Duplicate this set of slides as many times you need to go over all your sections.</a:t>
            </a:r>
            <a:endParaRPr sz="14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EEEEEE"/>
      </a:lt2>
      <a:accent1>
        <a:srgbClr val="CB2018"/>
      </a:accent1>
      <a:accent2>
        <a:srgbClr val="ED6865"/>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