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PHÓ THÁC NƠI MẸ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Nam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hộ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Vượt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4024" y="290348"/>
            <a:ext cx="831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PHÓ THÁC NƠI MẸ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823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phủ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Hận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ghét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phi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than.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van,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dủ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lấp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nép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chốn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904</TotalTime>
  <Words>429</Words>
  <Application>Microsoft Office PowerPoint</Application>
  <PresentationFormat>Custom</PresentationFormat>
  <Paragraphs>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Savon</vt:lpstr>
      <vt:lpstr>PHÓ THÁC NƠI MẸ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189</cp:revision>
  <dcterms:created xsi:type="dcterms:W3CDTF">2024-12-09T09:39:37Z</dcterms:created>
  <dcterms:modified xsi:type="dcterms:W3CDTF">2025-08-22T04:58:24Z</dcterms:modified>
</cp:coreProperties>
</file>