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1" r:id="rId3"/>
    <p:sldId id="316" r:id="rId4"/>
    <p:sldId id="320" r:id="rId5"/>
    <p:sldId id="319" r:id="rId6"/>
    <p:sldId id="32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2280" y="10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z="3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THÁNH MARTINÔ</a:t>
            </a:r>
            <a:endParaRPr lang="en-US" sz="36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85796" y="3872602"/>
            <a:ext cx="3852472" cy="609457"/>
          </a:xfrm>
        </p:spPr>
        <p:txBody>
          <a:bodyPr>
            <a:noAutofit/>
          </a:bodyPr>
          <a:lstStyle/>
          <a:p>
            <a:pPr algn="l"/>
            <a:r>
              <a:rPr lang="en-US" sz="3200" b="1" dirty="0" err="1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Thế</a:t>
            </a:r>
            <a:r>
              <a:rPr lang="en-US" sz="3200" b="1" dirty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 </a:t>
            </a:r>
            <a:r>
              <a:rPr lang="en-US" sz="3200" b="1" dirty="0" err="1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Thông</a:t>
            </a:r>
            <a:endParaRPr lang="en-US" sz="3200" b="1" dirty="0">
              <a:latin typeface="Arial" pitchFamily="34" charset="0"/>
              <a:ea typeface="Roboto" panose="02000000000000000000" pitchFamily="2" charset="0"/>
              <a:cs typeface="Arial" pitchFamily="34" charset="0"/>
            </a:endParaRPr>
          </a:p>
          <a:p>
            <a:pPr algn="l"/>
            <a:endParaRPr lang="en-US" sz="3200" b="1" dirty="0">
              <a:latin typeface="Arial" pitchFamily="34" charset="0"/>
              <a:ea typeface="Roboto" panose="02000000000000000000" pitchFamily="2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530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441792" y="491378"/>
            <a:ext cx="11308415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000" b="1" dirty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ĐK.</a:t>
            </a:r>
            <a:r>
              <a:rPr lang="en-US" sz="5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000" b="1" dirty="0" err="1">
                <a:latin typeface="Arial" pitchFamily="34" charset="0"/>
                <a:cs typeface="Arial" pitchFamily="34" charset="0"/>
              </a:rPr>
              <a:t>Lạy</a:t>
            </a:r>
            <a:r>
              <a:rPr lang="en-US" sz="5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000" b="1" dirty="0" err="1">
                <a:latin typeface="Arial" pitchFamily="34" charset="0"/>
                <a:cs typeface="Arial" pitchFamily="34" charset="0"/>
              </a:rPr>
              <a:t>Thánh</a:t>
            </a:r>
            <a:r>
              <a:rPr lang="en-US" sz="5000" b="1" dirty="0">
                <a:latin typeface="Arial" pitchFamily="34" charset="0"/>
                <a:cs typeface="Arial" pitchFamily="34" charset="0"/>
              </a:rPr>
              <a:t> Mar-</a:t>
            </a:r>
            <a:r>
              <a:rPr lang="en-US" sz="5000" b="1" dirty="0" err="1">
                <a:latin typeface="Arial" pitchFamily="34" charset="0"/>
                <a:cs typeface="Arial" pitchFamily="34" charset="0"/>
              </a:rPr>
              <a:t>ti</a:t>
            </a:r>
            <a:r>
              <a:rPr lang="en-US" sz="5000" b="1" dirty="0">
                <a:latin typeface="Arial" pitchFamily="34" charset="0"/>
                <a:cs typeface="Arial" pitchFamily="34" charset="0"/>
              </a:rPr>
              <a:t>-</a:t>
            </a:r>
            <a:r>
              <a:rPr lang="en-US" sz="5000" b="1" dirty="0" err="1">
                <a:latin typeface="Arial" pitchFamily="34" charset="0"/>
                <a:cs typeface="Arial" pitchFamily="34" charset="0"/>
              </a:rPr>
              <a:t>nô</a:t>
            </a:r>
            <a:r>
              <a:rPr lang="en-US" sz="5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000" b="1" dirty="0" err="1">
                <a:latin typeface="Arial" pitchFamily="34" charset="0"/>
                <a:cs typeface="Arial" pitchFamily="34" charset="0"/>
              </a:rPr>
              <a:t>Ngài</a:t>
            </a:r>
            <a:r>
              <a:rPr lang="en-US" sz="5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000" b="1" dirty="0" err="1">
                <a:latin typeface="Arial" pitchFamily="34" charset="0"/>
                <a:cs typeface="Arial" pitchFamily="34" charset="0"/>
              </a:rPr>
              <a:t>hằng</a:t>
            </a:r>
            <a:r>
              <a:rPr lang="en-US" sz="5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000" b="1" dirty="0" err="1">
                <a:latin typeface="Arial" pitchFamily="34" charset="0"/>
                <a:cs typeface="Arial" pitchFamily="34" charset="0"/>
              </a:rPr>
              <a:t>nghe</a:t>
            </a:r>
            <a:r>
              <a:rPr lang="en-US" sz="5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000" b="1" dirty="0" err="1">
                <a:latin typeface="Arial" pitchFamily="34" charset="0"/>
                <a:cs typeface="Arial" pitchFamily="34" charset="0"/>
              </a:rPr>
              <a:t>những</a:t>
            </a:r>
            <a:r>
              <a:rPr lang="en-US" sz="5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000" b="1" dirty="0" err="1">
                <a:latin typeface="Arial" pitchFamily="34" charset="0"/>
                <a:cs typeface="Arial" pitchFamily="34" charset="0"/>
              </a:rPr>
              <a:t>ai</a:t>
            </a:r>
            <a:r>
              <a:rPr lang="en-US" sz="5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000" b="1" dirty="0" err="1">
                <a:latin typeface="Arial" pitchFamily="34" charset="0"/>
                <a:cs typeface="Arial" pitchFamily="34" charset="0"/>
              </a:rPr>
              <a:t>khẩn</a:t>
            </a:r>
            <a:r>
              <a:rPr lang="en-US" sz="5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000" b="1" dirty="0" err="1">
                <a:latin typeface="Arial" pitchFamily="34" charset="0"/>
                <a:cs typeface="Arial" pitchFamily="34" charset="0"/>
              </a:rPr>
              <a:t>nài</a:t>
            </a:r>
            <a:r>
              <a:rPr lang="en-US" sz="50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5000" b="1" dirty="0" err="1">
                <a:latin typeface="Arial" pitchFamily="34" charset="0"/>
                <a:cs typeface="Arial" pitchFamily="34" charset="0"/>
              </a:rPr>
              <a:t>Lạy</a:t>
            </a:r>
            <a:r>
              <a:rPr lang="en-US" sz="5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000" b="1" dirty="0" err="1">
                <a:latin typeface="Arial" pitchFamily="34" charset="0"/>
                <a:cs typeface="Arial" pitchFamily="34" charset="0"/>
              </a:rPr>
              <a:t>Thánh</a:t>
            </a:r>
            <a:r>
              <a:rPr lang="en-US" sz="5000" b="1" dirty="0">
                <a:latin typeface="Arial" pitchFamily="34" charset="0"/>
                <a:cs typeface="Arial" pitchFamily="34" charset="0"/>
              </a:rPr>
              <a:t> Mar-</a:t>
            </a:r>
            <a:r>
              <a:rPr lang="en-US" sz="5000" b="1" dirty="0" err="1">
                <a:latin typeface="Arial" pitchFamily="34" charset="0"/>
                <a:cs typeface="Arial" pitchFamily="34" charset="0"/>
              </a:rPr>
              <a:t>ti</a:t>
            </a:r>
            <a:r>
              <a:rPr lang="en-US" sz="5000" b="1" dirty="0">
                <a:latin typeface="Arial" pitchFamily="34" charset="0"/>
                <a:cs typeface="Arial" pitchFamily="34" charset="0"/>
              </a:rPr>
              <a:t>-</a:t>
            </a:r>
            <a:r>
              <a:rPr lang="en-US" sz="5000" b="1" dirty="0" err="1">
                <a:latin typeface="Arial" pitchFamily="34" charset="0"/>
                <a:cs typeface="Arial" pitchFamily="34" charset="0"/>
              </a:rPr>
              <a:t>nô</a:t>
            </a:r>
            <a:r>
              <a:rPr lang="en-US" sz="5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000" b="1" dirty="0" err="1">
                <a:latin typeface="Arial" pitchFamily="34" charset="0"/>
                <a:cs typeface="Arial" pitchFamily="34" charset="0"/>
              </a:rPr>
              <a:t>Ngài</a:t>
            </a:r>
            <a:r>
              <a:rPr lang="en-US" sz="5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000" b="1" dirty="0" err="1">
                <a:latin typeface="Arial" pitchFamily="34" charset="0"/>
                <a:cs typeface="Arial" pitchFamily="34" charset="0"/>
              </a:rPr>
              <a:t>là</a:t>
            </a:r>
            <a:r>
              <a:rPr lang="en-US" sz="5000" b="1" dirty="0">
                <a:latin typeface="Arial" pitchFamily="34" charset="0"/>
                <a:cs typeface="Arial" pitchFamily="34" charset="0"/>
              </a:rPr>
              <a:t> Cha </a:t>
            </a:r>
            <a:r>
              <a:rPr lang="en-US" sz="5000" b="1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5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000" b="1" dirty="0" err="1">
                <a:latin typeface="Arial" pitchFamily="34" charset="0"/>
                <a:cs typeface="Arial" pitchFamily="34" charset="0"/>
              </a:rPr>
              <a:t>lòng</a:t>
            </a:r>
            <a:r>
              <a:rPr lang="en-US" sz="5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000" b="1" dirty="0" err="1">
                <a:latin typeface="Arial" pitchFamily="34" charset="0"/>
                <a:cs typeface="Arial" pitchFamily="34" charset="0"/>
              </a:rPr>
              <a:t>nhân</a:t>
            </a:r>
            <a:r>
              <a:rPr lang="en-US" sz="5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000" b="1" dirty="0" err="1">
                <a:latin typeface="Arial" pitchFamily="34" charset="0"/>
                <a:cs typeface="Arial" pitchFamily="34" charset="0"/>
              </a:rPr>
              <a:t>ái</a:t>
            </a:r>
            <a:r>
              <a:rPr lang="en-US" sz="5000" b="1">
                <a:latin typeface="Arial" pitchFamily="34" charset="0"/>
                <a:cs typeface="Arial" pitchFamily="34" charset="0"/>
              </a:rPr>
              <a:t>. Ôi con tim ngát hương, ôi đôi tay mến thương xoa dịu đớn đau. Xin cho con vững tâm, xin cho con chấp nhận những gì Chúa trao.</a:t>
            </a:r>
            <a:endParaRPr lang="vi-VN" sz="5000" b="1">
              <a:solidFill>
                <a:srgbClr val="333333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17292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1.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Bệnh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hoạn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triền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miên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làm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con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đau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đớn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không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lúc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nào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ngơi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Thì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này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con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luôn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nhìn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lên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Thánh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giá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an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lòng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suốt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đời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  <a:endParaRPr lang="vi-VN" sz="60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85F16B-9BB0-96B8-A406-F299DEE3AD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A2662-F5A0-D19A-7B49-ECB8F1369E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2026545-D93D-CF70-B903-173791E9A9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722E2131-DA55-17DF-6A87-03D3F7445A2E}"/>
              </a:ext>
            </a:extLst>
          </p:cNvPr>
          <p:cNvSpPr/>
          <p:nvPr/>
        </p:nvSpPr>
        <p:spPr>
          <a:xfrm>
            <a:off x="441792" y="491378"/>
            <a:ext cx="11308415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000" b="1" dirty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ĐK.</a:t>
            </a:r>
            <a:r>
              <a:rPr lang="en-US" sz="5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000" b="1" dirty="0" err="1">
                <a:latin typeface="Arial" pitchFamily="34" charset="0"/>
                <a:cs typeface="Arial" pitchFamily="34" charset="0"/>
              </a:rPr>
              <a:t>Lạy</a:t>
            </a:r>
            <a:r>
              <a:rPr lang="en-US" sz="5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000" b="1" dirty="0" err="1">
                <a:latin typeface="Arial" pitchFamily="34" charset="0"/>
                <a:cs typeface="Arial" pitchFamily="34" charset="0"/>
              </a:rPr>
              <a:t>Thánh</a:t>
            </a:r>
            <a:r>
              <a:rPr lang="en-US" sz="5000" b="1" dirty="0">
                <a:latin typeface="Arial" pitchFamily="34" charset="0"/>
                <a:cs typeface="Arial" pitchFamily="34" charset="0"/>
              </a:rPr>
              <a:t> Mar-</a:t>
            </a:r>
            <a:r>
              <a:rPr lang="en-US" sz="5000" b="1" dirty="0" err="1">
                <a:latin typeface="Arial" pitchFamily="34" charset="0"/>
                <a:cs typeface="Arial" pitchFamily="34" charset="0"/>
              </a:rPr>
              <a:t>ti</a:t>
            </a:r>
            <a:r>
              <a:rPr lang="en-US" sz="5000" b="1" dirty="0">
                <a:latin typeface="Arial" pitchFamily="34" charset="0"/>
                <a:cs typeface="Arial" pitchFamily="34" charset="0"/>
              </a:rPr>
              <a:t>-</a:t>
            </a:r>
            <a:r>
              <a:rPr lang="en-US" sz="5000" b="1" dirty="0" err="1">
                <a:latin typeface="Arial" pitchFamily="34" charset="0"/>
                <a:cs typeface="Arial" pitchFamily="34" charset="0"/>
              </a:rPr>
              <a:t>nô</a:t>
            </a:r>
            <a:r>
              <a:rPr lang="en-US" sz="5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000" b="1" dirty="0" err="1">
                <a:latin typeface="Arial" pitchFamily="34" charset="0"/>
                <a:cs typeface="Arial" pitchFamily="34" charset="0"/>
              </a:rPr>
              <a:t>Ngài</a:t>
            </a:r>
            <a:r>
              <a:rPr lang="en-US" sz="5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000" b="1" dirty="0" err="1">
                <a:latin typeface="Arial" pitchFamily="34" charset="0"/>
                <a:cs typeface="Arial" pitchFamily="34" charset="0"/>
              </a:rPr>
              <a:t>hằng</a:t>
            </a:r>
            <a:r>
              <a:rPr lang="en-US" sz="5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000" b="1" dirty="0" err="1">
                <a:latin typeface="Arial" pitchFamily="34" charset="0"/>
                <a:cs typeface="Arial" pitchFamily="34" charset="0"/>
              </a:rPr>
              <a:t>nghe</a:t>
            </a:r>
            <a:r>
              <a:rPr lang="en-US" sz="5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000" b="1" dirty="0" err="1">
                <a:latin typeface="Arial" pitchFamily="34" charset="0"/>
                <a:cs typeface="Arial" pitchFamily="34" charset="0"/>
              </a:rPr>
              <a:t>những</a:t>
            </a:r>
            <a:r>
              <a:rPr lang="en-US" sz="5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000" b="1" dirty="0" err="1">
                <a:latin typeface="Arial" pitchFamily="34" charset="0"/>
                <a:cs typeface="Arial" pitchFamily="34" charset="0"/>
              </a:rPr>
              <a:t>ai</a:t>
            </a:r>
            <a:r>
              <a:rPr lang="en-US" sz="5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000" b="1" dirty="0" err="1">
                <a:latin typeface="Arial" pitchFamily="34" charset="0"/>
                <a:cs typeface="Arial" pitchFamily="34" charset="0"/>
              </a:rPr>
              <a:t>khẩn</a:t>
            </a:r>
            <a:r>
              <a:rPr lang="en-US" sz="5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000" b="1" dirty="0" err="1">
                <a:latin typeface="Arial" pitchFamily="34" charset="0"/>
                <a:cs typeface="Arial" pitchFamily="34" charset="0"/>
              </a:rPr>
              <a:t>nài</a:t>
            </a:r>
            <a:r>
              <a:rPr lang="en-US" sz="50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5000" b="1" dirty="0" err="1">
                <a:latin typeface="Arial" pitchFamily="34" charset="0"/>
                <a:cs typeface="Arial" pitchFamily="34" charset="0"/>
              </a:rPr>
              <a:t>Lạy</a:t>
            </a:r>
            <a:r>
              <a:rPr lang="en-US" sz="5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000" b="1" dirty="0" err="1">
                <a:latin typeface="Arial" pitchFamily="34" charset="0"/>
                <a:cs typeface="Arial" pitchFamily="34" charset="0"/>
              </a:rPr>
              <a:t>Thánh</a:t>
            </a:r>
            <a:r>
              <a:rPr lang="en-US" sz="5000" b="1" dirty="0">
                <a:latin typeface="Arial" pitchFamily="34" charset="0"/>
                <a:cs typeface="Arial" pitchFamily="34" charset="0"/>
              </a:rPr>
              <a:t> Mar-</a:t>
            </a:r>
            <a:r>
              <a:rPr lang="en-US" sz="5000" b="1" dirty="0" err="1">
                <a:latin typeface="Arial" pitchFamily="34" charset="0"/>
                <a:cs typeface="Arial" pitchFamily="34" charset="0"/>
              </a:rPr>
              <a:t>ti</a:t>
            </a:r>
            <a:r>
              <a:rPr lang="en-US" sz="5000" b="1" dirty="0">
                <a:latin typeface="Arial" pitchFamily="34" charset="0"/>
                <a:cs typeface="Arial" pitchFamily="34" charset="0"/>
              </a:rPr>
              <a:t>-</a:t>
            </a:r>
            <a:r>
              <a:rPr lang="en-US" sz="5000" b="1" dirty="0" err="1">
                <a:latin typeface="Arial" pitchFamily="34" charset="0"/>
                <a:cs typeface="Arial" pitchFamily="34" charset="0"/>
              </a:rPr>
              <a:t>nô</a:t>
            </a:r>
            <a:r>
              <a:rPr lang="en-US" sz="5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000" b="1" dirty="0" err="1">
                <a:latin typeface="Arial" pitchFamily="34" charset="0"/>
                <a:cs typeface="Arial" pitchFamily="34" charset="0"/>
              </a:rPr>
              <a:t>Ngài</a:t>
            </a:r>
            <a:r>
              <a:rPr lang="en-US" sz="5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000" b="1" dirty="0" err="1">
                <a:latin typeface="Arial" pitchFamily="34" charset="0"/>
                <a:cs typeface="Arial" pitchFamily="34" charset="0"/>
              </a:rPr>
              <a:t>là</a:t>
            </a:r>
            <a:r>
              <a:rPr lang="en-US" sz="5000" b="1" dirty="0">
                <a:latin typeface="Arial" pitchFamily="34" charset="0"/>
                <a:cs typeface="Arial" pitchFamily="34" charset="0"/>
              </a:rPr>
              <a:t> Cha </a:t>
            </a:r>
            <a:r>
              <a:rPr lang="en-US" sz="5000" b="1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5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000" b="1" dirty="0" err="1">
                <a:latin typeface="Arial" pitchFamily="34" charset="0"/>
                <a:cs typeface="Arial" pitchFamily="34" charset="0"/>
              </a:rPr>
              <a:t>lòng</a:t>
            </a:r>
            <a:r>
              <a:rPr lang="en-US" sz="5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000" b="1" dirty="0" err="1">
                <a:latin typeface="Arial" pitchFamily="34" charset="0"/>
                <a:cs typeface="Arial" pitchFamily="34" charset="0"/>
              </a:rPr>
              <a:t>nhân</a:t>
            </a:r>
            <a:r>
              <a:rPr lang="en-US" sz="5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000" b="1" dirty="0" err="1">
                <a:latin typeface="Arial" pitchFamily="34" charset="0"/>
                <a:cs typeface="Arial" pitchFamily="34" charset="0"/>
              </a:rPr>
              <a:t>ái</a:t>
            </a:r>
            <a:r>
              <a:rPr lang="en-US" sz="5000" b="1">
                <a:latin typeface="Arial" pitchFamily="34" charset="0"/>
                <a:cs typeface="Arial" pitchFamily="34" charset="0"/>
              </a:rPr>
              <a:t>. Ôi con tim ngát hương, ôi đôi tay mến thương xoa dịu đớn đau. Xin cho con vững tâm, xin cho con chấp nhận những gì Chúa trao.</a:t>
            </a:r>
            <a:endParaRPr lang="vi-VN" sz="5000" b="1">
              <a:solidFill>
                <a:srgbClr val="333333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95275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17292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2.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Ngài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hằng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theo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con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vượt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qua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gian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khó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sóng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gió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biển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khơi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Bàn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tay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tình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thương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nguyện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luôn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đưa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lối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con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về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quê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trời</a:t>
            </a:r>
            <a:r>
              <a:rPr lang="en-US" sz="6000" b="1"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  <a:endParaRPr lang="vi-VN" sz="60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45509A-1E69-5A26-1805-F0A0E0148F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24AC91-5AE5-E642-A9F4-6CF2942ABA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5E20D44-D8A7-87F1-26B2-389058A9D8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82ECC94E-4024-00D2-8AC3-A2CBE79466B6}"/>
              </a:ext>
            </a:extLst>
          </p:cNvPr>
          <p:cNvSpPr/>
          <p:nvPr/>
        </p:nvSpPr>
        <p:spPr>
          <a:xfrm>
            <a:off x="441792" y="491378"/>
            <a:ext cx="11308415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000" b="1" dirty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ĐK.</a:t>
            </a:r>
            <a:r>
              <a:rPr lang="en-US" sz="5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000" b="1" dirty="0" err="1">
                <a:latin typeface="Arial" pitchFamily="34" charset="0"/>
                <a:cs typeface="Arial" pitchFamily="34" charset="0"/>
              </a:rPr>
              <a:t>Lạy</a:t>
            </a:r>
            <a:r>
              <a:rPr lang="en-US" sz="5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000" b="1" dirty="0" err="1">
                <a:latin typeface="Arial" pitchFamily="34" charset="0"/>
                <a:cs typeface="Arial" pitchFamily="34" charset="0"/>
              </a:rPr>
              <a:t>Thánh</a:t>
            </a:r>
            <a:r>
              <a:rPr lang="en-US" sz="5000" b="1" dirty="0">
                <a:latin typeface="Arial" pitchFamily="34" charset="0"/>
                <a:cs typeface="Arial" pitchFamily="34" charset="0"/>
              </a:rPr>
              <a:t> Mar-</a:t>
            </a:r>
            <a:r>
              <a:rPr lang="en-US" sz="5000" b="1" dirty="0" err="1">
                <a:latin typeface="Arial" pitchFamily="34" charset="0"/>
                <a:cs typeface="Arial" pitchFamily="34" charset="0"/>
              </a:rPr>
              <a:t>ti</a:t>
            </a:r>
            <a:r>
              <a:rPr lang="en-US" sz="5000" b="1" dirty="0">
                <a:latin typeface="Arial" pitchFamily="34" charset="0"/>
                <a:cs typeface="Arial" pitchFamily="34" charset="0"/>
              </a:rPr>
              <a:t>-</a:t>
            </a:r>
            <a:r>
              <a:rPr lang="en-US" sz="5000" b="1" dirty="0" err="1">
                <a:latin typeface="Arial" pitchFamily="34" charset="0"/>
                <a:cs typeface="Arial" pitchFamily="34" charset="0"/>
              </a:rPr>
              <a:t>nô</a:t>
            </a:r>
            <a:r>
              <a:rPr lang="en-US" sz="5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000" b="1" dirty="0" err="1">
                <a:latin typeface="Arial" pitchFamily="34" charset="0"/>
                <a:cs typeface="Arial" pitchFamily="34" charset="0"/>
              </a:rPr>
              <a:t>Ngài</a:t>
            </a:r>
            <a:r>
              <a:rPr lang="en-US" sz="5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000" b="1" dirty="0" err="1">
                <a:latin typeface="Arial" pitchFamily="34" charset="0"/>
                <a:cs typeface="Arial" pitchFamily="34" charset="0"/>
              </a:rPr>
              <a:t>hằng</a:t>
            </a:r>
            <a:r>
              <a:rPr lang="en-US" sz="5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000" b="1" dirty="0" err="1">
                <a:latin typeface="Arial" pitchFamily="34" charset="0"/>
                <a:cs typeface="Arial" pitchFamily="34" charset="0"/>
              </a:rPr>
              <a:t>nghe</a:t>
            </a:r>
            <a:r>
              <a:rPr lang="en-US" sz="5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000" b="1" dirty="0" err="1">
                <a:latin typeface="Arial" pitchFamily="34" charset="0"/>
                <a:cs typeface="Arial" pitchFamily="34" charset="0"/>
              </a:rPr>
              <a:t>những</a:t>
            </a:r>
            <a:r>
              <a:rPr lang="en-US" sz="5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000" b="1" dirty="0" err="1">
                <a:latin typeface="Arial" pitchFamily="34" charset="0"/>
                <a:cs typeface="Arial" pitchFamily="34" charset="0"/>
              </a:rPr>
              <a:t>ai</a:t>
            </a:r>
            <a:r>
              <a:rPr lang="en-US" sz="5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000" b="1" dirty="0" err="1">
                <a:latin typeface="Arial" pitchFamily="34" charset="0"/>
                <a:cs typeface="Arial" pitchFamily="34" charset="0"/>
              </a:rPr>
              <a:t>khẩn</a:t>
            </a:r>
            <a:r>
              <a:rPr lang="en-US" sz="5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000" b="1" dirty="0" err="1">
                <a:latin typeface="Arial" pitchFamily="34" charset="0"/>
                <a:cs typeface="Arial" pitchFamily="34" charset="0"/>
              </a:rPr>
              <a:t>nài</a:t>
            </a:r>
            <a:r>
              <a:rPr lang="en-US" sz="50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5000" b="1" dirty="0" err="1">
                <a:latin typeface="Arial" pitchFamily="34" charset="0"/>
                <a:cs typeface="Arial" pitchFamily="34" charset="0"/>
              </a:rPr>
              <a:t>Lạy</a:t>
            </a:r>
            <a:r>
              <a:rPr lang="en-US" sz="5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000" b="1" dirty="0" err="1">
                <a:latin typeface="Arial" pitchFamily="34" charset="0"/>
                <a:cs typeface="Arial" pitchFamily="34" charset="0"/>
              </a:rPr>
              <a:t>Thánh</a:t>
            </a:r>
            <a:r>
              <a:rPr lang="en-US" sz="5000" b="1" dirty="0">
                <a:latin typeface="Arial" pitchFamily="34" charset="0"/>
                <a:cs typeface="Arial" pitchFamily="34" charset="0"/>
              </a:rPr>
              <a:t> Mar-</a:t>
            </a:r>
            <a:r>
              <a:rPr lang="en-US" sz="5000" b="1" dirty="0" err="1">
                <a:latin typeface="Arial" pitchFamily="34" charset="0"/>
                <a:cs typeface="Arial" pitchFamily="34" charset="0"/>
              </a:rPr>
              <a:t>ti</a:t>
            </a:r>
            <a:r>
              <a:rPr lang="en-US" sz="5000" b="1" dirty="0">
                <a:latin typeface="Arial" pitchFamily="34" charset="0"/>
                <a:cs typeface="Arial" pitchFamily="34" charset="0"/>
              </a:rPr>
              <a:t>-</a:t>
            </a:r>
            <a:r>
              <a:rPr lang="en-US" sz="5000" b="1" dirty="0" err="1">
                <a:latin typeface="Arial" pitchFamily="34" charset="0"/>
                <a:cs typeface="Arial" pitchFamily="34" charset="0"/>
              </a:rPr>
              <a:t>nô</a:t>
            </a:r>
            <a:r>
              <a:rPr lang="en-US" sz="5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000" b="1" dirty="0" err="1">
                <a:latin typeface="Arial" pitchFamily="34" charset="0"/>
                <a:cs typeface="Arial" pitchFamily="34" charset="0"/>
              </a:rPr>
              <a:t>Ngài</a:t>
            </a:r>
            <a:r>
              <a:rPr lang="en-US" sz="5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000" b="1" dirty="0" err="1">
                <a:latin typeface="Arial" pitchFamily="34" charset="0"/>
                <a:cs typeface="Arial" pitchFamily="34" charset="0"/>
              </a:rPr>
              <a:t>là</a:t>
            </a:r>
            <a:r>
              <a:rPr lang="en-US" sz="5000" b="1" dirty="0">
                <a:latin typeface="Arial" pitchFamily="34" charset="0"/>
                <a:cs typeface="Arial" pitchFamily="34" charset="0"/>
              </a:rPr>
              <a:t> Cha </a:t>
            </a:r>
            <a:r>
              <a:rPr lang="en-US" sz="5000" b="1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5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000" b="1" dirty="0" err="1">
                <a:latin typeface="Arial" pitchFamily="34" charset="0"/>
                <a:cs typeface="Arial" pitchFamily="34" charset="0"/>
              </a:rPr>
              <a:t>lòng</a:t>
            </a:r>
            <a:r>
              <a:rPr lang="en-US" sz="5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000" b="1" dirty="0" err="1">
                <a:latin typeface="Arial" pitchFamily="34" charset="0"/>
                <a:cs typeface="Arial" pitchFamily="34" charset="0"/>
              </a:rPr>
              <a:t>nhân</a:t>
            </a:r>
            <a:r>
              <a:rPr lang="en-US" sz="5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000" b="1" dirty="0" err="1">
                <a:latin typeface="Arial" pitchFamily="34" charset="0"/>
                <a:cs typeface="Arial" pitchFamily="34" charset="0"/>
              </a:rPr>
              <a:t>ái</a:t>
            </a:r>
            <a:r>
              <a:rPr lang="en-US" sz="5000" b="1">
                <a:latin typeface="Arial" pitchFamily="34" charset="0"/>
                <a:cs typeface="Arial" pitchFamily="34" charset="0"/>
              </a:rPr>
              <a:t>. Ôi con tim ngát hương, ôi đôi tay mến thương xoa dịu đớn đau. Xin cho con vững tâm, xin cho con chấp nhận những gì Chúa trao.</a:t>
            </a:r>
            <a:endParaRPr lang="vi-VN" sz="5000" b="1">
              <a:solidFill>
                <a:srgbClr val="333333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96175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612</TotalTime>
  <Words>228</Words>
  <Application>Microsoft Office PowerPoint</Application>
  <PresentationFormat>Widescreen</PresentationFormat>
  <Paragraphs>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Garamond</vt:lpstr>
      <vt:lpstr>Savon</vt:lpstr>
      <vt:lpstr>THÁNH MARTINÔ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DINH GIA</cp:lastModifiedBy>
  <cp:revision>127</cp:revision>
  <dcterms:created xsi:type="dcterms:W3CDTF">2024-12-09T09:39:37Z</dcterms:created>
  <dcterms:modified xsi:type="dcterms:W3CDTF">2025-10-07T16:07:27Z</dcterms:modified>
</cp:coreProperties>
</file>