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73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AD273-D3D9-CEAF-0BF0-1025CD9437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54181AFF-1ADE-0E91-74ED-BFAF761935C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4181AFF-1ADE-0E91-74ED-BFAF761935C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1D6A187-011E-E594-20F7-E6A917602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2623D13-0375-5C6C-F14D-D75507470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5F369306-972E-FD33-62A8-6F9D2918C84C}"/>
              </a:ext>
            </a:extLst>
          </p:cNvPr>
          <p:cNvSpPr>
            <a:spLocks/>
          </p:cNvSpPr>
          <p:nvPr/>
        </p:nvSpPr>
        <p:spPr>
          <a:xfrm>
            <a:off x="6338996" y="5433740"/>
            <a:ext cx="3941097" cy="623248"/>
          </a:xfrm>
          <a:custGeom>
            <a:avLst/>
            <a:gdLst>
              <a:gd name="connsiteX0" fmla="*/ 0 w 3392773"/>
              <a:gd name="connsiteY0" fmla="*/ 0 h 580619"/>
              <a:gd name="connsiteX1" fmla="*/ 3392773 w 3392773"/>
              <a:gd name="connsiteY1" fmla="*/ 0 h 580619"/>
              <a:gd name="connsiteX2" fmla="*/ 3392773 w 3392773"/>
              <a:gd name="connsiteY2" fmla="*/ 580619 h 580619"/>
              <a:gd name="connsiteX3" fmla="*/ 0 w 3392773"/>
              <a:gd name="connsiteY3" fmla="*/ 580619 h 580619"/>
              <a:gd name="connsiteX4" fmla="*/ 0 w 3392773"/>
              <a:gd name="connsiteY4" fmla="*/ 0 h 580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92773" h="580619">
                <a:moveTo>
                  <a:pt x="0" y="0"/>
                </a:moveTo>
                <a:lnTo>
                  <a:pt x="3392773" y="0"/>
                </a:lnTo>
                <a:lnTo>
                  <a:pt x="3392773" y="580619"/>
                </a:lnTo>
                <a:lnTo>
                  <a:pt x="0" y="58061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814" anchor="t" anchorCtr="0">
            <a:spAutoFit/>
          </a:bodyPr>
          <a:lstStyle/>
          <a:p>
            <a:pPr defTabSz="44448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500" dirty="0"/>
              <a:t>Insert Text Insert Text Insert Text Insert Text Insert Text Insert Text Insert Text Insert Text Insert Text Insert Text Insert Text Insert Text </a:t>
            </a:r>
          </a:p>
        </p:txBody>
      </p:sp>
      <p:sp>
        <p:nvSpPr>
          <p:cNvPr id="10" name="Freeform 11">
            <a:extLst>
              <a:ext uri="{FF2B5EF4-FFF2-40B4-BE49-F238E27FC236}">
                <a16:creationId xmlns:a16="http://schemas.microsoft.com/office/drawing/2014/main" id="{697ED62D-72DA-1612-C635-35984257E1B6}"/>
              </a:ext>
            </a:extLst>
          </p:cNvPr>
          <p:cNvSpPr>
            <a:spLocks/>
          </p:cNvSpPr>
          <p:nvPr/>
        </p:nvSpPr>
        <p:spPr>
          <a:xfrm>
            <a:off x="6338996" y="1860956"/>
            <a:ext cx="3941097" cy="623248"/>
          </a:xfrm>
          <a:custGeom>
            <a:avLst/>
            <a:gdLst>
              <a:gd name="connsiteX0" fmla="*/ 0 w 3392773"/>
              <a:gd name="connsiteY0" fmla="*/ 0 h 580445"/>
              <a:gd name="connsiteX1" fmla="*/ 3392773 w 3392773"/>
              <a:gd name="connsiteY1" fmla="*/ 0 h 580445"/>
              <a:gd name="connsiteX2" fmla="*/ 3392773 w 3392773"/>
              <a:gd name="connsiteY2" fmla="*/ 580445 h 580445"/>
              <a:gd name="connsiteX3" fmla="*/ 0 w 3392773"/>
              <a:gd name="connsiteY3" fmla="*/ 580445 h 580445"/>
              <a:gd name="connsiteX4" fmla="*/ 0 w 3392773"/>
              <a:gd name="connsiteY4" fmla="*/ 0 h 580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92773" h="580445">
                <a:moveTo>
                  <a:pt x="0" y="0"/>
                </a:moveTo>
                <a:lnTo>
                  <a:pt x="3392773" y="0"/>
                </a:lnTo>
                <a:lnTo>
                  <a:pt x="3392773" y="580445"/>
                </a:lnTo>
                <a:lnTo>
                  <a:pt x="0" y="580445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40000"/>
              <a:alpha val="90000"/>
              <a:hueOff val="11481143"/>
              <a:satOff val="-24012"/>
              <a:lumOff val="-2810"/>
              <a:alphaOff val="0"/>
            </a:schemeClr>
          </a:fillRef>
          <a:effectRef idx="0">
            <a:schemeClr val="accent5">
              <a:tint val="40000"/>
              <a:alpha val="90000"/>
              <a:hueOff val="11481143"/>
              <a:satOff val="-24012"/>
              <a:lumOff val="-281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814" anchor="t" anchorCtr="0">
            <a:spAutoFit/>
          </a:bodyPr>
          <a:lstStyle/>
          <a:p>
            <a:pPr defTabSz="44448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500" dirty="0"/>
              <a:t>Insert Text Insert Text Insert Text Insert Text Insert Text Insert Text Insert Text Insert Text Insert Text Insert Text Insert Text Insert Text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3426B9C-A6AA-DFA3-85E6-D9A1E0FDA7C6}"/>
              </a:ext>
            </a:extLst>
          </p:cNvPr>
          <p:cNvSpPr>
            <a:spLocks/>
          </p:cNvSpPr>
          <p:nvPr/>
        </p:nvSpPr>
        <p:spPr bwMode="auto">
          <a:xfrm>
            <a:off x="6338996" y="1375120"/>
            <a:ext cx="3941097" cy="307777"/>
          </a:xfrm>
          <a:prstGeom prst="rect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/>
              <a:t>Insert Text Insert Text</a:t>
            </a: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F508BBC8-284A-A757-277C-D19124F4FEC3}"/>
              </a:ext>
            </a:extLst>
          </p:cNvPr>
          <p:cNvSpPr>
            <a:spLocks/>
          </p:cNvSpPr>
          <p:nvPr/>
        </p:nvSpPr>
        <p:spPr>
          <a:xfrm>
            <a:off x="6338996" y="3607613"/>
            <a:ext cx="3941097" cy="623248"/>
          </a:xfrm>
          <a:custGeom>
            <a:avLst/>
            <a:gdLst>
              <a:gd name="connsiteX0" fmla="*/ 0 w 3392773"/>
              <a:gd name="connsiteY0" fmla="*/ 0 h 580445"/>
              <a:gd name="connsiteX1" fmla="*/ 3392773 w 3392773"/>
              <a:gd name="connsiteY1" fmla="*/ 0 h 580445"/>
              <a:gd name="connsiteX2" fmla="*/ 3392773 w 3392773"/>
              <a:gd name="connsiteY2" fmla="*/ 580445 h 580445"/>
              <a:gd name="connsiteX3" fmla="*/ 0 w 3392773"/>
              <a:gd name="connsiteY3" fmla="*/ 580445 h 580445"/>
              <a:gd name="connsiteX4" fmla="*/ 0 w 3392773"/>
              <a:gd name="connsiteY4" fmla="*/ 0 h 580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92773" h="580445">
                <a:moveTo>
                  <a:pt x="0" y="0"/>
                </a:moveTo>
                <a:lnTo>
                  <a:pt x="3392773" y="0"/>
                </a:lnTo>
                <a:lnTo>
                  <a:pt x="3392773" y="580445"/>
                </a:lnTo>
                <a:lnTo>
                  <a:pt x="0" y="580445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40000"/>
              <a:alpha val="90000"/>
              <a:hueOff val="5740572"/>
              <a:satOff val="-12006"/>
              <a:lumOff val="-1405"/>
              <a:alphaOff val="0"/>
            </a:schemeClr>
          </a:fillRef>
          <a:effectRef idx="0">
            <a:schemeClr val="accent5">
              <a:tint val="40000"/>
              <a:alpha val="90000"/>
              <a:hueOff val="5740572"/>
              <a:satOff val="-12006"/>
              <a:lumOff val="-1405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814" anchor="t" anchorCtr="0">
            <a:spAutoFit/>
          </a:bodyPr>
          <a:lstStyle/>
          <a:p>
            <a:pPr defTabSz="44448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500" dirty="0"/>
              <a:t>Insert Text Insert Text Insert Text Insert Text Insert Text Insert Text Insert Text Insert Text Insert Text Insert Text Insert Text Insert Text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EF0E2F6-5207-DF6E-8080-FEFD11C902F1}"/>
              </a:ext>
            </a:extLst>
          </p:cNvPr>
          <p:cNvSpPr>
            <a:spLocks/>
          </p:cNvSpPr>
          <p:nvPr/>
        </p:nvSpPr>
        <p:spPr bwMode="auto">
          <a:xfrm>
            <a:off x="6338996" y="3121776"/>
            <a:ext cx="3941097" cy="307777"/>
          </a:xfrm>
          <a:prstGeom prst="rect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/>
              <a:t>Insert Text Insert Text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677D672-F049-490F-760E-9F66C88F4B7C}"/>
              </a:ext>
            </a:extLst>
          </p:cNvPr>
          <p:cNvSpPr>
            <a:spLocks/>
          </p:cNvSpPr>
          <p:nvPr/>
        </p:nvSpPr>
        <p:spPr bwMode="auto">
          <a:xfrm>
            <a:off x="6338996" y="4947904"/>
            <a:ext cx="3941097" cy="307777"/>
          </a:xfrm>
          <a:prstGeom prst="rect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/>
              <a:t>Insert Text Insert Text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C2DB6256-D616-CF66-1763-85155866927C}"/>
              </a:ext>
            </a:extLst>
          </p:cNvPr>
          <p:cNvSpPr>
            <a:spLocks/>
          </p:cNvSpPr>
          <p:nvPr/>
        </p:nvSpPr>
        <p:spPr>
          <a:xfrm>
            <a:off x="2051101" y="3607613"/>
            <a:ext cx="3941097" cy="623248"/>
          </a:xfrm>
          <a:custGeom>
            <a:avLst/>
            <a:gdLst>
              <a:gd name="connsiteX0" fmla="*/ 0 w 5428438"/>
              <a:gd name="connsiteY0" fmla="*/ 0 h 961364"/>
              <a:gd name="connsiteX1" fmla="*/ 5428438 w 5428438"/>
              <a:gd name="connsiteY1" fmla="*/ 0 h 961364"/>
              <a:gd name="connsiteX2" fmla="*/ 5428438 w 5428438"/>
              <a:gd name="connsiteY2" fmla="*/ 961364 h 961364"/>
              <a:gd name="connsiteX3" fmla="*/ 0 w 5428438"/>
              <a:gd name="connsiteY3" fmla="*/ 961364 h 961364"/>
              <a:gd name="connsiteX4" fmla="*/ 0 w 5428438"/>
              <a:gd name="connsiteY4" fmla="*/ 0 h 961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8438" h="961364">
                <a:moveTo>
                  <a:pt x="0" y="0"/>
                </a:moveTo>
                <a:lnTo>
                  <a:pt x="5428438" y="0"/>
                </a:lnTo>
                <a:lnTo>
                  <a:pt x="5428438" y="961364"/>
                </a:lnTo>
                <a:lnTo>
                  <a:pt x="0" y="961364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40000"/>
              <a:alpha val="90000"/>
              <a:hueOff val="0"/>
              <a:satOff val="0"/>
              <a:lumOff val="4157"/>
              <a:alphaOff val="0"/>
            </a:schemeClr>
          </a:fillRef>
          <a:effectRef idx="0">
            <a:schemeClr val="accent5">
              <a:tint val="40000"/>
              <a:alpha val="90000"/>
              <a:hueOff val="0"/>
              <a:satOff val="0"/>
              <a:lumOff val="4157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spAutoFit/>
          </a:bodyPr>
          <a:lstStyle/>
          <a:p>
            <a:pPr defTabSz="44448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500" dirty="0"/>
              <a:t>Insert Text Insert Text Insert Text Insert Text Insert Text Insert Text Insert Text Insert Text Insert Text Insert Text Insert Text Insert Text 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BF0C0B0-BCA8-3D0E-9923-B00208267169}"/>
              </a:ext>
            </a:extLst>
          </p:cNvPr>
          <p:cNvSpPr>
            <a:spLocks/>
          </p:cNvSpPr>
          <p:nvPr/>
        </p:nvSpPr>
        <p:spPr>
          <a:xfrm>
            <a:off x="2051101" y="5433740"/>
            <a:ext cx="3941097" cy="623248"/>
          </a:xfrm>
          <a:custGeom>
            <a:avLst/>
            <a:gdLst>
              <a:gd name="connsiteX0" fmla="*/ 0 w 5428438"/>
              <a:gd name="connsiteY0" fmla="*/ 0 h 1089110"/>
              <a:gd name="connsiteX1" fmla="*/ 5428438 w 5428438"/>
              <a:gd name="connsiteY1" fmla="*/ 0 h 1089110"/>
              <a:gd name="connsiteX2" fmla="*/ 5428438 w 5428438"/>
              <a:gd name="connsiteY2" fmla="*/ 1089110 h 1089110"/>
              <a:gd name="connsiteX3" fmla="*/ 0 w 5428438"/>
              <a:gd name="connsiteY3" fmla="*/ 1089110 h 1089110"/>
              <a:gd name="connsiteX4" fmla="*/ 0 w 5428438"/>
              <a:gd name="connsiteY4" fmla="*/ 0 h 108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8438" h="1089110">
                <a:moveTo>
                  <a:pt x="0" y="0"/>
                </a:moveTo>
                <a:lnTo>
                  <a:pt x="5428438" y="0"/>
                </a:lnTo>
                <a:lnTo>
                  <a:pt x="5428438" y="1089110"/>
                </a:lnTo>
                <a:lnTo>
                  <a:pt x="0" y="108911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spAutoFit/>
          </a:bodyPr>
          <a:lstStyle/>
          <a:p>
            <a:pPr defTabSz="44448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500" dirty="0"/>
              <a:t>Insert Text Insert Text Insert Text Insert Text Insert Text Insert Text Insert Text Insert Text Insert Text Insert Text Insert Text Insert Text 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1253B00-DAF5-654C-3A24-B113D1C94104}"/>
              </a:ext>
            </a:extLst>
          </p:cNvPr>
          <p:cNvSpPr>
            <a:spLocks/>
          </p:cNvSpPr>
          <p:nvPr/>
        </p:nvSpPr>
        <p:spPr>
          <a:xfrm>
            <a:off x="2051101" y="1860957"/>
            <a:ext cx="3941097" cy="623248"/>
          </a:xfrm>
          <a:custGeom>
            <a:avLst/>
            <a:gdLst>
              <a:gd name="connsiteX0" fmla="*/ 0 w 5428438"/>
              <a:gd name="connsiteY0" fmla="*/ 0 h 1090637"/>
              <a:gd name="connsiteX1" fmla="*/ 5428438 w 5428438"/>
              <a:gd name="connsiteY1" fmla="*/ 0 h 1090637"/>
              <a:gd name="connsiteX2" fmla="*/ 5428438 w 5428438"/>
              <a:gd name="connsiteY2" fmla="*/ 1090637 h 1090637"/>
              <a:gd name="connsiteX3" fmla="*/ 0 w 5428438"/>
              <a:gd name="connsiteY3" fmla="*/ 1090637 h 1090637"/>
              <a:gd name="connsiteX4" fmla="*/ 0 w 5428438"/>
              <a:gd name="connsiteY4" fmla="*/ 0 h 1090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8438" h="1090637">
                <a:moveTo>
                  <a:pt x="0" y="0"/>
                </a:moveTo>
                <a:lnTo>
                  <a:pt x="5428438" y="0"/>
                </a:lnTo>
                <a:lnTo>
                  <a:pt x="5428438" y="1090637"/>
                </a:lnTo>
                <a:lnTo>
                  <a:pt x="0" y="1090637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40000"/>
              <a:alpha val="90000"/>
              <a:hueOff val="0"/>
              <a:satOff val="0"/>
              <a:lumOff val="8314"/>
              <a:alphaOff val="0"/>
            </a:schemeClr>
          </a:fillRef>
          <a:effectRef idx="0">
            <a:schemeClr val="accent5">
              <a:tint val="40000"/>
              <a:alpha val="90000"/>
              <a:hueOff val="0"/>
              <a:satOff val="0"/>
              <a:lumOff val="8314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spAutoFit/>
          </a:bodyPr>
          <a:lstStyle/>
          <a:p>
            <a:pPr defTabSz="44448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500" dirty="0"/>
              <a:t>Insert Text Insert Text Insert Text Insert Text Insert Text Insert Text Insert Text Insert Text Insert Text Insert Text Insert Text Insert Text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9D97D46-57AF-CD5C-B269-3D7347653DF0}"/>
              </a:ext>
            </a:extLst>
          </p:cNvPr>
          <p:cNvSpPr>
            <a:spLocks/>
          </p:cNvSpPr>
          <p:nvPr/>
        </p:nvSpPr>
        <p:spPr bwMode="auto">
          <a:xfrm>
            <a:off x="2051101" y="3121775"/>
            <a:ext cx="3941097" cy="307777"/>
          </a:xfrm>
          <a:prstGeom prst="rect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/>
              <a:t>Insert Text Insert Text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E65706E-F26F-5E09-C573-8724B0CA408D}"/>
              </a:ext>
            </a:extLst>
          </p:cNvPr>
          <p:cNvSpPr>
            <a:spLocks/>
          </p:cNvSpPr>
          <p:nvPr/>
        </p:nvSpPr>
        <p:spPr bwMode="auto">
          <a:xfrm>
            <a:off x="2051101" y="4947903"/>
            <a:ext cx="3941097" cy="307777"/>
          </a:xfrm>
          <a:prstGeom prst="rect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/>
              <a:t>Insert Text Insert Text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226472C-912C-F493-A08E-5658C8B236F0}"/>
              </a:ext>
            </a:extLst>
          </p:cNvPr>
          <p:cNvSpPr>
            <a:spLocks/>
          </p:cNvSpPr>
          <p:nvPr/>
        </p:nvSpPr>
        <p:spPr bwMode="auto">
          <a:xfrm>
            <a:off x="2051101" y="1375119"/>
            <a:ext cx="3941097" cy="307777"/>
          </a:xfrm>
          <a:prstGeom prst="rect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  <a:spAutoFit/>
          </a:bodyPr>
          <a:lstStyle/>
          <a:p>
            <a:r>
              <a:rPr lang="en-US" sz="2000" b="1" dirty="0"/>
              <a:t>Insert Text Insert Text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A12E93C-99BD-BC0E-8865-BAB475CC07CF}"/>
              </a:ext>
            </a:extLst>
          </p:cNvPr>
          <p:cNvGrpSpPr/>
          <p:nvPr/>
        </p:nvGrpSpPr>
        <p:grpSpPr>
          <a:xfrm>
            <a:off x="538929" y="1091777"/>
            <a:ext cx="1338773" cy="1338773"/>
            <a:chOff x="-257997" y="1025872"/>
            <a:chExt cx="1207008" cy="1207008"/>
          </a:xfrm>
        </p:grpSpPr>
        <p:sp>
          <p:nvSpPr>
            <p:cNvPr id="22" name="Block Arc 21">
              <a:extLst>
                <a:ext uri="{FF2B5EF4-FFF2-40B4-BE49-F238E27FC236}">
                  <a16:creationId xmlns:a16="http://schemas.microsoft.com/office/drawing/2014/main" id="{FD4BA071-F590-C3B6-8FFF-5AFA6D1D5F70}"/>
                </a:ext>
              </a:extLst>
            </p:cNvPr>
            <p:cNvSpPr/>
            <p:nvPr/>
          </p:nvSpPr>
          <p:spPr bwMode="auto">
            <a:xfrm>
              <a:off x="-257997" y="1025872"/>
              <a:ext cx="1207008" cy="1207008"/>
            </a:xfrm>
            <a:prstGeom prst="blockArc">
              <a:avLst>
                <a:gd name="adj1" fmla="val 10800000"/>
                <a:gd name="adj2" fmla="val 38473"/>
                <a:gd name="adj3" fmla="val 14739"/>
              </a:avLst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833" dirty="0">
                <a:latin typeface="Arial" charset="0"/>
              </a:endParaRPr>
            </a:p>
          </p:txBody>
        </p:sp>
        <p:sp>
          <p:nvSpPr>
            <p:cNvPr id="23" name="Block Arc 22">
              <a:extLst>
                <a:ext uri="{FF2B5EF4-FFF2-40B4-BE49-F238E27FC236}">
                  <a16:creationId xmlns:a16="http://schemas.microsoft.com/office/drawing/2014/main" id="{6324C30C-811F-886B-CFE0-E50466AD6F3D}"/>
                </a:ext>
              </a:extLst>
            </p:cNvPr>
            <p:cNvSpPr/>
            <p:nvPr/>
          </p:nvSpPr>
          <p:spPr bwMode="auto">
            <a:xfrm flipV="1">
              <a:off x="-257997" y="1025872"/>
              <a:ext cx="1207008" cy="1207008"/>
            </a:xfrm>
            <a:prstGeom prst="blockArc">
              <a:avLst>
                <a:gd name="adj1" fmla="val 10800000"/>
                <a:gd name="adj2" fmla="val 0"/>
                <a:gd name="adj3" fmla="val 14741"/>
              </a:avLst>
            </a:prstGeom>
            <a:solidFill>
              <a:schemeClr val="accent1">
                <a:lumMod val="60000"/>
                <a:lumOff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833" dirty="0">
                <a:latin typeface="Arial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D6B4881-F6DB-5502-34EC-1AA128BC02F5}"/>
              </a:ext>
            </a:extLst>
          </p:cNvPr>
          <p:cNvGrpSpPr/>
          <p:nvPr/>
        </p:nvGrpSpPr>
        <p:grpSpPr>
          <a:xfrm>
            <a:off x="538929" y="3040635"/>
            <a:ext cx="1338773" cy="1338773"/>
            <a:chOff x="-257997" y="1025872"/>
            <a:chExt cx="1207008" cy="1207008"/>
          </a:xfrm>
        </p:grpSpPr>
        <p:sp>
          <p:nvSpPr>
            <p:cNvPr id="25" name="Block Arc 24">
              <a:extLst>
                <a:ext uri="{FF2B5EF4-FFF2-40B4-BE49-F238E27FC236}">
                  <a16:creationId xmlns:a16="http://schemas.microsoft.com/office/drawing/2014/main" id="{F0C28F85-F391-BA30-C2CB-5F21BDD9AE45}"/>
                </a:ext>
              </a:extLst>
            </p:cNvPr>
            <p:cNvSpPr/>
            <p:nvPr/>
          </p:nvSpPr>
          <p:spPr bwMode="auto">
            <a:xfrm>
              <a:off x="-257997" y="1025872"/>
              <a:ext cx="1207008" cy="1207008"/>
            </a:xfrm>
            <a:prstGeom prst="blockArc">
              <a:avLst>
                <a:gd name="adj1" fmla="val 10800000"/>
                <a:gd name="adj2" fmla="val 38473"/>
                <a:gd name="adj3" fmla="val 14739"/>
              </a:avLst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833" dirty="0">
                <a:latin typeface="Arial" charset="0"/>
              </a:endParaRPr>
            </a:p>
          </p:txBody>
        </p:sp>
        <p:sp>
          <p:nvSpPr>
            <p:cNvPr id="26" name="Block Arc 25">
              <a:extLst>
                <a:ext uri="{FF2B5EF4-FFF2-40B4-BE49-F238E27FC236}">
                  <a16:creationId xmlns:a16="http://schemas.microsoft.com/office/drawing/2014/main" id="{C65E15AF-E4AF-A35B-74AC-61992E4489DD}"/>
                </a:ext>
              </a:extLst>
            </p:cNvPr>
            <p:cNvSpPr/>
            <p:nvPr/>
          </p:nvSpPr>
          <p:spPr bwMode="auto">
            <a:xfrm flipV="1">
              <a:off x="-257997" y="1025872"/>
              <a:ext cx="1207008" cy="1207008"/>
            </a:xfrm>
            <a:prstGeom prst="blockArc">
              <a:avLst>
                <a:gd name="adj1" fmla="val 10800000"/>
                <a:gd name="adj2" fmla="val 0"/>
                <a:gd name="adj3" fmla="val 14741"/>
              </a:avLst>
            </a:prstGeom>
            <a:solidFill>
              <a:schemeClr val="accent1">
                <a:lumMod val="60000"/>
                <a:lumOff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833" dirty="0">
                <a:latin typeface="Arial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2F85716-662B-F26D-D58E-CA7C58564D67}"/>
              </a:ext>
            </a:extLst>
          </p:cNvPr>
          <p:cNvGrpSpPr/>
          <p:nvPr/>
        </p:nvGrpSpPr>
        <p:grpSpPr>
          <a:xfrm>
            <a:off x="538929" y="4989494"/>
            <a:ext cx="1338773" cy="1338773"/>
            <a:chOff x="-257997" y="1025872"/>
            <a:chExt cx="1207008" cy="1207008"/>
          </a:xfrm>
        </p:grpSpPr>
        <p:sp>
          <p:nvSpPr>
            <p:cNvPr id="28" name="Block Arc 27">
              <a:extLst>
                <a:ext uri="{FF2B5EF4-FFF2-40B4-BE49-F238E27FC236}">
                  <a16:creationId xmlns:a16="http://schemas.microsoft.com/office/drawing/2014/main" id="{740AC09D-CF26-F7A4-CA8F-B06FACA1EAD2}"/>
                </a:ext>
              </a:extLst>
            </p:cNvPr>
            <p:cNvSpPr/>
            <p:nvPr/>
          </p:nvSpPr>
          <p:spPr bwMode="auto">
            <a:xfrm>
              <a:off x="-257997" y="1025872"/>
              <a:ext cx="1207008" cy="1207008"/>
            </a:xfrm>
            <a:prstGeom prst="blockArc">
              <a:avLst>
                <a:gd name="adj1" fmla="val 10800000"/>
                <a:gd name="adj2" fmla="val 38473"/>
                <a:gd name="adj3" fmla="val 14739"/>
              </a:avLst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833" dirty="0">
                <a:latin typeface="Arial" charset="0"/>
              </a:endParaRPr>
            </a:p>
          </p:txBody>
        </p:sp>
        <p:sp>
          <p:nvSpPr>
            <p:cNvPr id="29" name="Block Arc 28">
              <a:extLst>
                <a:ext uri="{FF2B5EF4-FFF2-40B4-BE49-F238E27FC236}">
                  <a16:creationId xmlns:a16="http://schemas.microsoft.com/office/drawing/2014/main" id="{63CFE2F3-BFC9-26FB-2AB5-18429F7B7EEE}"/>
                </a:ext>
              </a:extLst>
            </p:cNvPr>
            <p:cNvSpPr/>
            <p:nvPr/>
          </p:nvSpPr>
          <p:spPr bwMode="auto">
            <a:xfrm flipV="1">
              <a:off x="-257997" y="1025872"/>
              <a:ext cx="1207008" cy="1207008"/>
            </a:xfrm>
            <a:prstGeom prst="blockArc">
              <a:avLst>
                <a:gd name="adj1" fmla="val 10800000"/>
                <a:gd name="adj2" fmla="val 0"/>
                <a:gd name="adj3" fmla="val 14741"/>
              </a:avLst>
            </a:prstGeom>
            <a:solidFill>
              <a:schemeClr val="accent1">
                <a:lumMod val="60000"/>
                <a:lumOff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833" dirty="0">
                <a:latin typeface="Arial" charset="0"/>
              </a:endParaRPr>
            </a:p>
          </p:txBody>
        </p:sp>
      </p:grpSp>
      <p:sp>
        <p:nvSpPr>
          <p:cNvPr id="30" name="Block Arc 29">
            <a:extLst>
              <a:ext uri="{FF2B5EF4-FFF2-40B4-BE49-F238E27FC236}">
                <a16:creationId xmlns:a16="http://schemas.microsoft.com/office/drawing/2014/main" id="{0A673CB1-DC43-C686-8A48-43E6FB60EF14}"/>
              </a:ext>
            </a:extLst>
          </p:cNvPr>
          <p:cNvSpPr/>
          <p:nvPr/>
        </p:nvSpPr>
        <p:spPr bwMode="auto">
          <a:xfrm>
            <a:off x="10453490" y="1091777"/>
            <a:ext cx="1338773" cy="1338773"/>
          </a:xfrm>
          <a:prstGeom prst="blockArc">
            <a:avLst>
              <a:gd name="adj1" fmla="val 10800000"/>
              <a:gd name="adj2" fmla="val 38473"/>
              <a:gd name="adj3" fmla="val 14739"/>
            </a:avLst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833" dirty="0">
              <a:latin typeface="Arial" charset="0"/>
            </a:endParaRPr>
          </a:p>
        </p:txBody>
      </p:sp>
      <p:sp>
        <p:nvSpPr>
          <p:cNvPr id="31" name="Block Arc 30">
            <a:extLst>
              <a:ext uri="{FF2B5EF4-FFF2-40B4-BE49-F238E27FC236}">
                <a16:creationId xmlns:a16="http://schemas.microsoft.com/office/drawing/2014/main" id="{F090736D-F92A-19B4-82C7-99BA9214E3A5}"/>
              </a:ext>
            </a:extLst>
          </p:cNvPr>
          <p:cNvSpPr/>
          <p:nvPr/>
        </p:nvSpPr>
        <p:spPr bwMode="auto">
          <a:xfrm flipV="1">
            <a:off x="10453490" y="1091777"/>
            <a:ext cx="1338773" cy="1338773"/>
          </a:xfrm>
          <a:prstGeom prst="blockArc">
            <a:avLst>
              <a:gd name="adj1" fmla="val 10800000"/>
              <a:gd name="adj2" fmla="val 0"/>
              <a:gd name="adj3" fmla="val 14741"/>
            </a:avLst>
          </a:pr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833" dirty="0">
              <a:latin typeface="Arial" charset="0"/>
            </a:endParaRPr>
          </a:p>
        </p:txBody>
      </p:sp>
      <p:sp>
        <p:nvSpPr>
          <p:cNvPr id="32" name="Block Arc 31">
            <a:extLst>
              <a:ext uri="{FF2B5EF4-FFF2-40B4-BE49-F238E27FC236}">
                <a16:creationId xmlns:a16="http://schemas.microsoft.com/office/drawing/2014/main" id="{0FB11093-2059-8A9E-E7B6-322B925676DF}"/>
              </a:ext>
            </a:extLst>
          </p:cNvPr>
          <p:cNvSpPr/>
          <p:nvPr/>
        </p:nvSpPr>
        <p:spPr bwMode="auto">
          <a:xfrm>
            <a:off x="10453490" y="3040635"/>
            <a:ext cx="1338773" cy="1338773"/>
          </a:xfrm>
          <a:prstGeom prst="blockArc">
            <a:avLst>
              <a:gd name="adj1" fmla="val 10800000"/>
              <a:gd name="adj2" fmla="val 38473"/>
              <a:gd name="adj3" fmla="val 14739"/>
            </a:avLst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833" dirty="0">
              <a:latin typeface="Arial" charset="0"/>
            </a:endParaRPr>
          </a:p>
        </p:txBody>
      </p:sp>
      <p:sp>
        <p:nvSpPr>
          <p:cNvPr id="33" name="Block Arc 32">
            <a:extLst>
              <a:ext uri="{FF2B5EF4-FFF2-40B4-BE49-F238E27FC236}">
                <a16:creationId xmlns:a16="http://schemas.microsoft.com/office/drawing/2014/main" id="{AA2C4855-05C5-4058-B6A7-B8519BF2DA77}"/>
              </a:ext>
            </a:extLst>
          </p:cNvPr>
          <p:cNvSpPr/>
          <p:nvPr/>
        </p:nvSpPr>
        <p:spPr bwMode="auto">
          <a:xfrm flipV="1">
            <a:off x="10453490" y="3040635"/>
            <a:ext cx="1338773" cy="1338773"/>
          </a:xfrm>
          <a:prstGeom prst="blockArc">
            <a:avLst>
              <a:gd name="adj1" fmla="val 10800000"/>
              <a:gd name="adj2" fmla="val 0"/>
              <a:gd name="adj3" fmla="val 14741"/>
            </a:avLst>
          </a:pr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833" dirty="0">
              <a:latin typeface="Arial" charset="0"/>
            </a:endParaRPr>
          </a:p>
        </p:txBody>
      </p:sp>
      <p:sp>
        <p:nvSpPr>
          <p:cNvPr id="34" name="Block Arc 33">
            <a:extLst>
              <a:ext uri="{FF2B5EF4-FFF2-40B4-BE49-F238E27FC236}">
                <a16:creationId xmlns:a16="http://schemas.microsoft.com/office/drawing/2014/main" id="{EE9444CF-D440-0001-1F56-A2ECC0646738}"/>
              </a:ext>
            </a:extLst>
          </p:cNvPr>
          <p:cNvSpPr/>
          <p:nvPr/>
        </p:nvSpPr>
        <p:spPr bwMode="auto">
          <a:xfrm>
            <a:off x="10453490" y="4989494"/>
            <a:ext cx="1338773" cy="1338773"/>
          </a:xfrm>
          <a:prstGeom prst="blockArc">
            <a:avLst>
              <a:gd name="adj1" fmla="val 10800000"/>
              <a:gd name="adj2" fmla="val 38473"/>
              <a:gd name="adj3" fmla="val 14739"/>
            </a:avLst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833" dirty="0">
              <a:latin typeface="Arial" charset="0"/>
            </a:endParaRPr>
          </a:p>
        </p:txBody>
      </p:sp>
      <p:sp>
        <p:nvSpPr>
          <p:cNvPr id="35" name="Block Arc 34">
            <a:extLst>
              <a:ext uri="{FF2B5EF4-FFF2-40B4-BE49-F238E27FC236}">
                <a16:creationId xmlns:a16="http://schemas.microsoft.com/office/drawing/2014/main" id="{4F1CB004-C394-5FA5-158F-C513BAED8A07}"/>
              </a:ext>
            </a:extLst>
          </p:cNvPr>
          <p:cNvSpPr/>
          <p:nvPr/>
        </p:nvSpPr>
        <p:spPr bwMode="auto">
          <a:xfrm flipV="1">
            <a:off x="10453490" y="4989494"/>
            <a:ext cx="1338773" cy="1338773"/>
          </a:xfrm>
          <a:prstGeom prst="blockArc">
            <a:avLst>
              <a:gd name="adj1" fmla="val 10800000"/>
              <a:gd name="adj2" fmla="val 0"/>
              <a:gd name="adj3" fmla="val 14741"/>
            </a:avLst>
          </a:pr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833" dirty="0">
              <a:latin typeface="Arial" charset="0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85BBD72-5A5F-EB2D-DAAA-212A69ADD3E7}"/>
              </a:ext>
            </a:extLst>
          </p:cNvPr>
          <p:cNvCxnSpPr>
            <a:cxnSpLocks/>
          </p:cNvCxnSpPr>
          <p:nvPr/>
        </p:nvCxnSpPr>
        <p:spPr bwMode="auto">
          <a:xfrm>
            <a:off x="2051101" y="2953031"/>
            <a:ext cx="3941097" cy="0"/>
          </a:xfrm>
          <a:prstGeom prst="line">
            <a:avLst/>
          </a:prstGeom>
          <a:solidFill>
            <a:schemeClr val="tx2"/>
          </a:solidFill>
          <a:ln w="12700" cap="flat" cmpd="sng" algn="ctr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3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020D13C3-F65D-7FE9-7558-2FAB42447369}"/>
              </a:ext>
            </a:extLst>
          </p:cNvPr>
          <p:cNvCxnSpPr>
            <a:cxnSpLocks/>
          </p:cNvCxnSpPr>
          <p:nvPr/>
        </p:nvCxnSpPr>
        <p:spPr bwMode="auto">
          <a:xfrm>
            <a:off x="2051101" y="4797131"/>
            <a:ext cx="3941097" cy="0"/>
          </a:xfrm>
          <a:prstGeom prst="line">
            <a:avLst/>
          </a:prstGeom>
          <a:solidFill>
            <a:schemeClr val="tx2"/>
          </a:solidFill>
          <a:ln w="12700" cap="flat" cmpd="sng" algn="ctr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3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812C0431-1132-34BD-C9DD-5E3EE42BBD1E}"/>
              </a:ext>
            </a:extLst>
          </p:cNvPr>
          <p:cNvCxnSpPr>
            <a:cxnSpLocks/>
          </p:cNvCxnSpPr>
          <p:nvPr/>
        </p:nvCxnSpPr>
        <p:spPr bwMode="auto">
          <a:xfrm>
            <a:off x="6338996" y="2953031"/>
            <a:ext cx="3941097" cy="0"/>
          </a:xfrm>
          <a:prstGeom prst="line">
            <a:avLst/>
          </a:prstGeom>
          <a:solidFill>
            <a:schemeClr val="tx2"/>
          </a:solidFill>
          <a:ln w="12700" cap="flat" cmpd="sng" algn="ctr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3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1E247B2-F92D-7C49-926E-B72E1E6EDFED}"/>
              </a:ext>
            </a:extLst>
          </p:cNvPr>
          <p:cNvCxnSpPr>
            <a:cxnSpLocks/>
          </p:cNvCxnSpPr>
          <p:nvPr/>
        </p:nvCxnSpPr>
        <p:spPr bwMode="auto">
          <a:xfrm>
            <a:off x="6338996" y="4797131"/>
            <a:ext cx="3941097" cy="0"/>
          </a:xfrm>
          <a:prstGeom prst="line">
            <a:avLst/>
          </a:prstGeom>
          <a:solidFill>
            <a:schemeClr val="tx2"/>
          </a:solidFill>
          <a:ln w="12700" cap="flat" cmpd="sng" algn="ctr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3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9A5F63E2-F8C6-268C-CDF0-4112465CB2AD}"/>
              </a:ext>
            </a:extLst>
          </p:cNvPr>
          <p:cNvCxnSpPr>
            <a:cxnSpLocks/>
          </p:cNvCxnSpPr>
          <p:nvPr/>
        </p:nvCxnSpPr>
        <p:spPr bwMode="auto">
          <a:xfrm>
            <a:off x="2051101" y="1746396"/>
            <a:ext cx="3941097" cy="0"/>
          </a:xfrm>
          <a:prstGeom prst="line">
            <a:avLst/>
          </a:prstGeom>
          <a:solidFill>
            <a:schemeClr val="tx2"/>
          </a:solidFill>
          <a:ln w="63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BF4F3ABC-DB9A-E923-0BE3-EF336CC5BD85}"/>
              </a:ext>
            </a:extLst>
          </p:cNvPr>
          <p:cNvCxnSpPr>
            <a:cxnSpLocks/>
          </p:cNvCxnSpPr>
          <p:nvPr/>
        </p:nvCxnSpPr>
        <p:spPr bwMode="auto">
          <a:xfrm>
            <a:off x="2051101" y="3493052"/>
            <a:ext cx="3941097" cy="0"/>
          </a:xfrm>
          <a:prstGeom prst="line">
            <a:avLst/>
          </a:prstGeom>
          <a:solidFill>
            <a:schemeClr val="tx2"/>
          </a:solidFill>
          <a:ln w="63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B2BC3050-4A77-1B5C-5237-85D493AA09B8}"/>
              </a:ext>
            </a:extLst>
          </p:cNvPr>
          <p:cNvCxnSpPr>
            <a:cxnSpLocks/>
          </p:cNvCxnSpPr>
          <p:nvPr/>
        </p:nvCxnSpPr>
        <p:spPr bwMode="auto">
          <a:xfrm>
            <a:off x="6338996" y="1746396"/>
            <a:ext cx="3941097" cy="0"/>
          </a:xfrm>
          <a:prstGeom prst="line">
            <a:avLst/>
          </a:prstGeom>
          <a:solidFill>
            <a:schemeClr val="tx2"/>
          </a:solidFill>
          <a:ln w="63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44C7BAD6-72A6-3BF6-905E-A32581CD1EDA}"/>
              </a:ext>
            </a:extLst>
          </p:cNvPr>
          <p:cNvCxnSpPr>
            <a:cxnSpLocks/>
          </p:cNvCxnSpPr>
          <p:nvPr/>
        </p:nvCxnSpPr>
        <p:spPr bwMode="auto">
          <a:xfrm>
            <a:off x="6338996" y="3493052"/>
            <a:ext cx="3941097" cy="0"/>
          </a:xfrm>
          <a:prstGeom prst="line">
            <a:avLst/>
          </a:prstGeom>
          <a:solidFill>
            <a:schemeClr val="tx2"/>
          </a:solidFill>
          <a:ln w="63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C6FF2757-99F4-9C30-F3FD-17078EB9A848}"/>
              </a:ext>
            </a:extLst>
          </p:cNvPr>
          <p:cNvCxnSpPr>
            <a:cxnSpLocks/>
          </p:cNvCxnSpPr>
          <p:nvPr/>
        </p:nvCxnSpPr>
        <p:spPr bwMode="auto">
          <a:xfrm>
            <a:off x="2051101" y="5319181"/>
            <a:ext cx="3941097" cy="0"/>
          </a:xfrm>
          <a:prstGeom prst="line">
            <a:avLst/>
          </a:prstGeom>
          <a:solidFill>
            <a:schemeClr val="tx2"/>
          </a:solidFill>
          <a:ln w="63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E907DEF-4508-01DE-D578-AF4AC2C135C8}"/>
              </a:ext>
            </a:extLst>
          </p:cNvPr>
          <p:cNvCxnSpPr>
            <a:cxnSpLocks/>
          </p:cNvCxnSpPr>
          <p:nvPr/>
        </p:nvCxnSpPr>
        <p:spPr bwMode="auto">
          <a:xfrm>
            <a:off x="6338996" y="5319181"/>
            <a:ext cx="3941097" cy="0"/>
          </a:xfrm>
          <a:prstGeom prst="line">
            <a:avLst/>
          </a:prstGeom>
          <a:solidFill>
            <a:schemeClr val="tx2"/>
          </a:solidFill>
          <a:ln w="63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A7E9E5A5-CECB-6DDF-5A97-95EAB8CC75E1}"/>
              </a:ext>
            </a:extLst>
          </p:cNvPr>
          <p:cNvGrpSpPr>
            <a:grpSpLocks noChangeAspect="1"/>
          </p:cNvGrpSpPr>
          <p:nvPr/>
        </p:nvGrpSpPr>
        <p:grpSpPr>
          <a:xfrm>
            <a:off x="1025607" y="5367287"/>
            <a:ext cx="365416" cy="583186"/>
            <a:chOff x="6513513" y="557213"/>
            <a:chExt cx="471488" cy="752475"/>
          </a:xfrm>
          <a:solidFill>
            <a:schemeClr val="accent1"/>
          </a:solidFill>
        </p:grpSpPr>
        <p:sp>
          <p:nvSpPr>
            <p:cNvPr id="50" name="Freeform 21">
              <a:extLst>
                <a:ext uri="{FF2B5EF4-FFF2-40B4-BE49-F238E27FC236}">
                  <a16:creationId xmlns:a16="http://schemas.microsoft.com/office/drawing/2014/main" id="{81BAD111-4F07-F3BE-81A0-0705ED112E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13513" y="557213"/>
              <a:ext cx="471488" cy="752475"/>
            </a:xfrm>
            <a:custGeom>
              <a:avLst/>
              <a:gdLst>
                <a:gd name="T0" fmla="*/ 80 w 160"/>
                <a:gd name="T1" fmla="*/ 0 h 256"/>
                <a:gd name="T2" fmla="*/ 11 w 160"/>
                <a:gd name="T3" fmla="*/ 120 h 256"/>
                <a:gd name="T4" fmla="*/ 42 w 160"/>
                <a:gd name="T5" fmla="*/ 179 h 256"/>
                <a:gd name="T6" fmla="*/ 49 w 160"/>
                <a:gd name="T7" fmla="*/ 187 h 256"/>
                <a:gd name="T8" fmla="*/ 48 w 160"/>
                <a:gd name="T9" fmla="*/ 208 h 256"/>
                <a:gd name="T10" fmla="*/ 52 w 160"/>
                <a:gd name="T11" fmla="*/ 231 h 256"/>
                <a:gd name="T12" fmla="*/ 108 w 160"/>
                <a:gd name="T13" fmla="*/ 231 h 256"/>
                <a:gd name="T14" fmla="*/ 112 w 160"/>
                <a:gd name="T15" fmla="*/ 208 h 256"/>
                <a:gd name="T16" fmla="*/ 110 w 160"/>
                <a:gd name="T17" fmla="*/ 187 h 256"/>
                <a:gd name="T18" fmla="*/ 118 w 160"/>
                <a:gd name="T19" fmla="*/ 179 h 256"/>
                <a:gd name="T20" fmla="*/ 149 w 160"/>
                <a:gd name="T21" fmla="*/ 120 h 256"/>
                <a:gd name="T22" fmla="*/ 80 w 160"/>
                <a:gd name="T23" fmla="*/ 248 h 256"/>
                <a:gd name="T24" fmla="*/ 99 w 160"/>
                <a:gd name="T25" fmla="*/ 232 h 256"/>
                <a:gd name="T26" fmla="*/ 108 w 160"/>
                <a:gd name="T27" fmla="*/ 218 h 256"/>
                <a:gd name="T28" fmla="*/ 58 w 160"/>
                <a:gd name="T29" fmla="*/ 224 h 256"/>
                <a:gd name="T30" fmla="*/ 58 w 160"/>
                <a:gd name="T31" fmla="*/ 212 h 256"/>
                <a:gd name="T32" fmla="*/ 108 w 160"/>
                <a:gd name="T33" fmla="*/ 218 h 256"/>
                <a:gd name="T34" fmla="*/ 108 w 160"/>
                <a:gd name="T35" fmla="*/ 198 h 256"/>
                <a:gd name="T36" fmla="*/ 58 w 160"/>
                <a:gd name="T37" fmla="*/ 204 h 256"/>
                <a:gd name="T38" fmla="*/ 58 w 160"/>
                <a:gd name="T39" fmla="*/ 192 h 256"/>
                <a:gd name="T40" fmla="*/ 96 w 160"/>
                <a:gd name="T41" fmla="*/ 192 h 256"/>
                <a:gd name="T42" fmla="*/ 135 w 160"/>
                <a:gd name="T43" fmla="*/ 112 h 256"/>
                <a:gd name="T44" fmla="*/ 104 w 160"/>
                <a:gd name="T45" fmla="*/ 170 h 256"/>
                <a:gd name="T46" fmla="*/ 96 w 160"/>
                <a:gd name="T47" fmla="*/ 176 h 256"/>
                <a:gd name="T48" fmla="*/ 96 w 160"/>
                <a:gd name="T49" fmla="*/ 124 h 256"/>
                <a:gd name="T50" fmla="*/ 88 w 160"/>
                <a:gd name="T51" fmla="*/ 176 h 256"/>
                <a:gd name="T52" fmla="*/ 68 w 160"/>
                <a:gd name="T53" fmla="*/ 128 h 256"/>
                <a:gd name="T54" fmla="*/ 60 w 160"/>
                <a:gd name="T55" fmla="*/ 129 h 256"/>
                <a:gd name="T56" fmla="*/ 57 w 160"/>
                <a:gd name="T57" fmla="*/ 172 h 256"/>
                <a:gd name="T58" fmla="*/ 26 w 160"/>
                <a:gd name="T59" fmla="*/ 114 h 256"/>
                <a:gd name="T60" fmla="*/ 16 w 160"/>
                <a:gd name="T61" fmla="*/ 80 h 256"/>
                <a:gd name="T62" fmla="*/ 144 w 160"/>
                <a:gd name="T63" fmla="*/ 8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0" h="256">
                  <a:moveTo>
                    <a:pt x="160" y="80"/>
                  </a:moveTo>
                  <a:cubicBezTo>
                    <a:pt x="160" y="36"/>
                    <a:pt x="124" y="0"/>
                    <a:pt x="80" y="0"/>
                  </a:cubicBezTo>
                  <a:cubicBezTo>
                    <a:pt x="36" y="0"/>
                    <a:pt x="0" y="36"/>
                    <a:pt x="0" y="80"/>
                  </a:cubicBezTo>
                  <a:cubicBezTo>
                    <a:pt x="0" y="95"/>
                    <a:pt x="4" y="109"/>
                    <a:pt x="11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4" y="182"/>
                    <a:pt x="46" y="185"/>
                    <a:pt x="49" y="187"/>
                  </a:cubicBezTo>
                  <a:cubicBezTo>
                    <a:pt x="46" y="190"/>
                    <a:pt x="44" y="194"/>
                    <a:pt x="44" y="198"/>
                  </a:cubicBezTo>
                  <a:cubicBezTo>
                    <a:pt x="44" y="202"/>
                    <a:pt x="46" y="206"/>
                    <a:pt x="48" y="208"/>
                  </a:cubicBezTo>
                  <a:cubicBezTo>
                    <a:pt x="46" y="211"/>
                    <a:pt x="44" y="214"/>
                    <a:pt x="44" y="218"/>
                  </a:cubicBezTo>
                  <a:cubicBezTo>
                    <a:pt x="44" y="224"/>
                    <a:pt x="47" y="229"/>
                    <a:pt x="52" y="231"/>
                  </a:cubicBezTo>
                  <a:cubicBezTo>
                    <a:pt x="53" y="245"/>
                    <a:pt x="65" y="256"/>
                    <a:pt x="80" y="256"/>
                  </a:cubicBezTo>
                  <a:cubicBezTo>
                    <a:pt x="94" y="256"/>
                    <a:pt x="106" y="245"/>
                    <a:pt x="108" y="231"/>
                  </a:cubicBezTo>
                  <a:cubicBezTo>
                    <a:pt x="112" y="229"/>
                    <a:pt x="116" y="224"/>
                    <a:pt x="116" y="218"/>
                  </a:cubicBezTo>
                  <a:cubicBezTo>
                    <a:pt x="116" y="214"/>
                    <a:pt x="114" y="211"/>
                    <a:pt x="112" y="208"/>
                  </a:cubicBezTo>
                  <a:cubicBezTo>
                    <a:pt x="114" y="206"/>
                    <a:pt x="116" y="202"/>
                    <a:pt x="116" y="198"/>
                  </a:cubicBezTo>
                  <a:cubicBezTo>
                    <a:pt x="116" y="194"/>
                    <a:pt x="114" y="190"/>
                    <a:pt x="110" y="187"/>
                  </a:cubicBezTo>
                  <a:cubicBezTo>
                    <a:pt x="113" y="185"/>
                    <a:pt x="116" y="182"/>
                    <a:pt x="118" y="179"/>
                  </a:cubicBezTo>
                  <a:cubicBezTo>
                    <a:pt x="118" y="179"/>
                    <a:pt x="118" y="179"/>
                    <a:pt x="118" y="179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56" y="109"/>
                    <a:pt x="160" y="95"/>
                    <a:pt x="160" y="80"/>
                  </a:cubicBezTo>
                  <a:close/>
                  <a:moveTo>
                    <a:pt x="80" y="248"/>
                  </a:moveTo>
                  <a:cubicBezTo>
                    <a:pt x="70" y="248"/>
                    <a:pt x="62" y="241"/>
                    <a:pt x="60" y="232"/>
                  </a:cubicBezTo>
                  <a:cubicBezTo>
                    <a:pt x="99" y="232"/>
                    <a:pt x="99" y="232"/>
                    <a:pt x="99" y="232"/>
                  </a:cubicBezTo>
                  <a:cubicBezTo>
                    <a:pt x="97" y="241"/>
                    <a:pt x="89" y="248"/>
                    <a:pt x="80" y="248"/>
                  </a:cubicBezTo>
                  <a:close/>
                  <a:moveTo>
                    <a:pt x="108" y="218"/>
                  </a:moveTo>
                  <a:cubicBezTo>
                    <a:pt x="108" y="222"/>
                    <a:pt x="105" y="224"/>
                    <a:pt x="102" y="224"/>
                  </a:cubicBezTo>
                  <a:cubicBezTo>
                    <a:pt x="58" y="224"/>
                    <a:pt x="58" y="224"/>
                    <a:pt x="58" y="224"/>
                  </a:cubicBezTo>
                  <a:cubicBezTo>
                    <a:pt x="55" y="224"/>
                    <a:pt x="52" y="222"/>
                    <a:pt x="52" y="218"/>
                  </a:cubicBezTo>
                  <a:cubicBezTo>
                    <a:pt x="52" y="215"/>
                    <a:pt x="55" y="212"/>
                    <a:pt x="58" y="212"/>
                  </a:cubicBezTo>
                  <a:cubicBezTo>
                    <a:pt x="102" y="212"/>
                    <a:pt x="102" y="212"/>
                    <a:pt x="102" y="212"/>
                  </a:cubicBezTo>
                  <a:cubicBezTo>
                    <a:pt x="105" y="212"/>
                    <a:pt x="108" y="215"/>
                    <a:pt x="108" y="218"/>
                  </a:cubicBezTo>
                  <a:close/>
                  <a:moveTo>
                    <a:pt x="102" y="192"/>
                  </a:moveTo>
                  <a:cubicBezTo>
                    <a:pt x="105" y="192"/>
                    <a:pt x="108" y="195"/>
                    <a:pt x="108" y="198"/>
                  </a:cubicBezTo>
                  <a:cubicBezTo>
                    <a:pt x="108" y="202"/>
                    <a:pt x="105" y="204"/>
                    <a:pt x="102" y="204"/>
                  </a:cubicBezTo>
                  <a:cubicBezTo>
                    <a:pt x="58" y="204"/>
                    <a:pt x="58" y="204"/>
                    <a:pt x="58" y="204"/>
                  </a:cubicBezTo>
                  <a:cubicBezTo>
                    <a:pt x="55" y="204"/>
                    <a:pt x="52" y="202"/>
                    <a:pt x="52" y="198"/>
                  </a:cubicBezTo>
                  <a:cubicBezTo>
                    <a:pt x="52" y="195"/>
                    <a:pt x="55" y="192"/>
                    <a:pt x="58" y="192"/>
                  </a:cubicBezTo>
                  <a:cubicBezTo>
                    <a:pt x="64" y="192"/>
                    <a:pt x="64" y="192"/>
                    <a:pt x="64" y="192"/>
                  </a:cubicBezTo>
                  <a:cubicBezTo>
                    <a:pt x="96" y="192"/>
                    <a:pt x="96" y="192"/>
                    <a:pt x="96" y="192"/>
                  </a:cubicBezTo>
                  <a:lnTo>
                    <a:pt x="102" y="192"/>
                  </a:lnTo>
                  <a:close/>
                  <a:moveTo>
                    <a:pt x="135" y="112"/>
                  </a:moveTo>
                  <a:cubicBezTo>
                    <a:pt x="135" y="113"/>
                    <a:pt x="135" y="114"/>
                    <a:pt x="134" y="114"/>
                  </a:cubicBezTo>
                  <a:cubicBezTo>
                    <a:pt x="104" y="170"/>
                    <a:pt x="104" y="170"/>
                    <a:pt x="104" y="170"/>
                  </a:cubicBezTo>
                  <a:cubicBezTo>
                    <a:pt x="104" y="170"/>
                    <a:pt x="103" y="171"/>
                    <a:pt x="103" y="172"/>
                  </a:cubicBezTo>
                  <a:cubicBezTo>
                    <a:pt x="102" y="174"/>
                    <a:pt x="100" y="176"/>
                    <a:pt x="96" y="176"/>
                  </a:cubicBezTo>
                  <a:cubicBezTo>
                    <a:pt x="100" y="129"/>
                    <a:pt x="100" y="129"/>
                    <a:pt x="100" y="129"/>
                  </a:cubicBezTo>
                  <a:cubicBezTo>
                    <a:pt x="100" y="126"/>
                    <a:pt x="98" y="124"/>
                    <a:pt x="96" y="124"/>
                  </a:cubicBezTo>
                  <a:cubicBezTo>
                    <a:pt x="94" y="124"/>
                    <a:pt x="92" y="126"/>
                    <a:pt x="92" y="128"/>
                  </a:cubicBezTo>
                  <a:cubicBezTo>
                    <a:pt x="88" y="176"/>
                    <a:pt x="88" y="176"/>
                    <a:pt x="88" y="176"/>
                  </a:cubicBezTo>
                  <a:cubicBezTo>
                    <a:pt x="72" y="176"/>
                    <a:pt x="72" y="176"/>
                    <a:pt x="72" y="176"/>
                  </a:cubicBezTo>
                  <a:cubicBezTo>
                    <a:pt x="68" y="128"/>
                    <a:pt x="68" y="128"/>
                    <a:pt x="68" y="128"/>
                  </a:cubicBezTo>
                  <a:cubicBezTo>
                    <a:pt x="68" y="126"/>
                    <a:pt x="66" y="124"/>
                    <a:pt x="64" y="124"/>
                  </a:cubicBezTo>
                  <a:cubicBezTo>
                    <a:pt x="61" y="124"/>
                    <a:pt x="60" y="126"/>
                    <a:pt x="60" y="129"/>
                  </a:cubicBezTo>
                  <a:cubicBezTo>
                    <a:pt x="64" y="176"/>
                    <a:pt x="64" y="176"/>
                    <a:pt x="64" y="176"/>
                  </a:cubicBezTo>
                  <a:cubicBezTo>
                    <a:pt x="60" y="176"/>
                    <a:pt x="58" y="174"/>
                    <a:pt x="57" y="172"/>
                  </a:cubicBezTo>
                  <a:cubicBezTo>
                    <a:pt x="56" y="171"/>
                    <a:pt x="56" y="171"/>
                    <a:pt x="56" y="170"/>
                  </a:cubicBezTo>
                  <a:cubicBezTo>
                    <a:pt x="26" y="114"/>
                    <a:pt x="26" y="114"/>
                    <a:pt x="26" y="114"/>
                  </a:cubicBezTo>
                  <a:cubicBezTo>
                    <a:pt x="25" y="114"/>
                    <a:pt x="25" y="113"/>
                    <a:pt x="25" y="112"/>
                  </a:cubicBezTo>
                  <a:cubicBezTo>
                    <a:pt x="19" y="103"/>
                    <a:pt x="16" y="91"/>
                    <a:pt x="16" y="80"/>
                  </a:cubicBezTo>
                  <a:cubicBezTo>
                    <a:pt x="16" y="45"/>
                    <a:pt x="45" y="16"/>
                    <a:pt x="80" y="16"/>
                  </a:cubicBezTo>
                  <a:cubicBezTo>
                    <a:pt x="115" y="16"/>
                    <a:pt x="144" y="45"/>
                    <a:pt x="144" y="80"/>
                  </a:cubicBezTo>
                  <a:cubicBezTo>
                    <a:pt x="144" y="91"/>
                    <a:pt x="141" y="103"/>
                    <a:pt x="135" y="1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/>
            </a:p>
          </p:txBody>
        </p:sp>
        <p:sp>
          <p:nvSpPr>
            <p:cNvPr id="51" name="Freeform 22">
              <a:extLst>
                <a:ext uri="{FF2B5EF4-FFF2-40B4-BE49-F238E27FC236}">
                  <a16:creationId xmlns:a16="http://schemas.microsoft.com/office/drawing/2014/main" id="{7A124BBA-5966-F204-F0B6-9D8A59371B3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8763" y="642938"/>
              <a:ext cx="120650" cy="103188"/>
            </a:xfrm>
            <a:custGeom>
              <a:avLst/>
              <a:gdLst>
                <a:gd name="T0" fmla="*/ 35 w 41"/>
                <a:gd name="T1" fmla="*/ 1 h 35"/>
                <a:gd name="T2" fmla="*/ 1 w 41"/>
                <a:gd name="T3" fmla="*/ 29 h 35"/>
                <a:gd name="T4" fmla="*/ 3 w 41"/>
                <a:gd name="T5" fmla="*/ 35 h 35"/>
                <a:gd name="T6" fmla="*/ 4 w 41"/>
                <a:gd name="T7" fmla="*/ 35 h 35"/>
                <a:gd name="T8" fmla="*/ 8 w 41"/>
                <a:gd name="T9" fmla="*/ 33 h 35"/>
                <a:gd name="T10" fmla="*/ 37 w 41"/>
                <a:gd name="T11" fmla="*/ 9 h 35"/>
                <a:gd name="T12" fmla="*/ 40 w 41"/>
                <a:gd name="T13" fmla="*/ 4 h 35"/>
                <a:gd name="T14" fmla="*/ 35 w 41"/>
                <a:gd name="T15" fmla="*/ 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35">
                  <a:moveTo>
                    <a:pt x="35" y="1"/>
                  </a:moveTo>
                  <a:cubicBezTo>
                    <a:pt x="20" y="5"/>
                    <a:pt x="7" y="15"/>
                    <a:pt x="1" y="29"/>
                  </a:cubicBezTo>
                  <a:cubicBezTo>
                    <a:pt x="0" y="31"/>
                    <a:pt x="1" y="34"/>
                    <a:pt x="3" y="35"/>
                  </a:cubicBezTo>
                  <a:cubicBezTo>
                    <a:pt x="3" y="35"/>
                    <a:pt x="4" y="35"/>
                    <a:pt x="4" y="35"/>
                  </a:cubicBezTo>
                  <a:cubicBezTo>
                    <a:pt x="6" y="35"/>
                    <a:pt x="7" y="34"/>
                    <a:pt x="8" y="33"/>
                  </a:cubicBezTo>
                  <a:cubicBezTo>
                    <a:pt x="14" y="21"/>
                    <a:pt x="24" y="12"/>
                    <a:pt x="37" y="9"/>
                  </a:cubicBezTo>
                  <a:cubicBezTo>
                    <a:pt x="39" y="8"/>
                    <a:pt x="41" y="6"/>
                    <a:pt x="40" y="4"/>
                  </a:cubicBezTo>
                  <a:cubicBezTo>
                    <a:pt x="40" y="2"/>
                    <a:pt x="37" y="0"/>
                    <a:pt x="3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/>
            </a:p>
          </p:txBody>
        </p:sp>
      </p:grpSp>
      <p:sp>
        <p:nvSpPr>
          <p:cNvPr id="52" name="Freeform 23">
            <a:extLst>
              <a:ext uri="{FF2B5EF4-FFF2-40B4-BE49-F238E27FC236}">
                <a16:creationId xmlns:a16="http://schemas.microsoft.com/office/drawing/2014/main" id="{9030F8B9-BE30-8C1F-2B7E-67C7BB327A45}"/>
              </a:ext>
            </a:extLst>
          </p:cNvPr>
          <p:cNvSpPr>
            <a:spLocks noEditPoints="1"/>
          </p:cNvSpPr>
          <p:nvPr/>
        </p:nvSpPr>
        <p:spPr bwMode="auto">
          <a:xfrm>
            <a:off x="961864" y="3491765"/>
            <a:ext cx="492902" cy="436512"/>
          </a:xfrm>
          <a:custGeom>
            <a:avLst/>
            <a:gdLst>
              <a:gd name="T0" fmla="*/ 232 w 256"/>
              <a:gd name="T1" fmla="*/ 84 h 227"/>
              <a:gd name="T2" fmla="*/ 172 w 256"/>
              <a:gd name="T3" fmla="*/ 44 h 227"/>
              <a:gd name="T4" fmla="*/ 120 w 256"/>
              <a:gd name="T5" fmla="*/ 48 h 227"/>
              <a:gd name="T6" fmla="*/ 64 w 256"/>
              <a:gd name="T7" fmla="*/ 107 h 227"/>
              <a:gd name="T8" fmla="*/ 0 w 256"/>
              <a:gd name="T9" fmla="*/ 131 h 227"/>
              <a:gd name="T10" fmla="*/ 32 w 256"/>
              <a:gd name="T11" fmla="*/ 227 h 227"/>
              <a:gd name="T12" fmla="*/ 87 w 256"/>
              <a:gd name="T13" fmla="*/ 212 h 227"/>
              <a:gd name="T14" fmla="*/ 103 w 256"/>
              <a:gd name="T15" fmla="*/ 219 h 227"/>
              <a:gd name="T16" fmla="*/ 232 w 256"/>
              <a:gd name="T17" fmla="*/ 197 h 227"/>
              <a:gd name="T18" fmla="*/ 240 w 256"/>
              <a:gd name="T19" fmla="*/ 169 h 227"/>
              <a:gd name="T20" fmla="*/ 248 w 256"/>
              <a:gd name="T21" fmla="*/ 140 h 227"/>
              <a:gd name="T22" fmla="*/ 256 w 256"/>
              <a:gd name="T23" fmla="*/ 108 h 227"/>
              <a:gd name="T24" fmla="*/ 32 w 256"/>
              <a:gd name="T25" fmla="*/ 211 h 227"/>
              <a:gd name="T26" fmla="*/ 16 w 256"/>
              <a:gd name="T27" fmla="*/ 131 h 227"/>
              <a:gd name="T28" fmla="*/ 64 w 256"/>
              <a:gd name="T29" fmla="*/ 123 h 227"/>
              <a:gd name="T30" fmla="*/ 72 w 256"/>
              <a:gd name="T31" fmla="*/ 198 h 227"/>
              <a:gd name="T32" fmla="*/ 72 w 256"/>
              <a:gd name="T33" fmla="*/ 203 h 227"/>
              <a:gd name="T34" fmla="*/ 210 w 256"/>
              <a:gd name="T35" fmla="*/ 203 h 227"/>
              <a:gd name="T36" fmla="*/ 88 w 256"/>
              <a:gd name="T37" fmla="*/ 194 h 227"/>
              <a:gd name="T38" fmla="*/ 86 w 256"/>
              <a:gd name="T39" fmla="*/ 121 h 227"/>
              <a:gd name="T40" fmla="*/ 140 w 256"/>
              <a:gd name="T41" fmla="*/ 16 h 227"/>
              <a:gd name="T42" fmla="*/ 152 w 256"/>
              <a:gd name="T43" fmla="*/ 90 h 227"/>
              <a:gd name="T44" fmla="*/ 160 w 256"/>
              <a:gd name="T45" fmla="*/ 100 h 227"/>
              <a:gd name="T46" fmla="*/ 240 w 256"/>
              <a:gd name="T47" fmla="*/ 108 h 227"/>
              <a:gd name="T48" fmla="*/ 223 w 256"/>
              <a:gd name="T49" fmla="*/ 116 h 227"/>
              <a:gd name="T50" fmla="*/ 223 w 256"/>
              <a:gd name="T51" fmla="*/ 132 h 227"/>
              <a:gd name="T52" fmla="*/ 224 w 256"/>
              <a:gd name="T53" fmla="*/ 132 h 227"/>
              <a:gd name="T54" fmla="*/ 224 w 256"/>
              <a:gd name="T55" fmla="*/ 148 h 227"/>
              <a:gd name="T56" fmla="*/ 218 w 256"/>
              <a:gd name="T57" fmla="*/ 147 h 227"/>
              <a:gd name="T58" fmla="*/ 215 w 256"/>
              <a:gd name="T59" fmla="*/ 148 h 227"/>
              <a:gd name="T60" fmla="*/ 215 w 256"/>
              <a:gd name="T61" fmla="*/ 164 h 227"/>
              <a:gd name="T62" fmla="*/ 224 w 256"/>
              <a:gd name="T63" fmla="*/ 169 h 227"/>
              <a:gd name="T64" fmla="*/ 210 w 256"/>
              <a:gd name="T65" fmla="*/ 175 h 227"/>
              <a:gd name="T66" fmla="*/ 210 w 256"/>
              <a:gd name="T67" fmla="*/ 175 h 227"/>
              <a:gd name="T68" fmla="*/ 210 w 256"/>
              <a:gd name="T69" fmla="*/ 191 h 227"/>
              <a:gd name="T70" fmla="*/ 210 w 256"/>
              <a:gd name="T71" fmla="*/ 20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56" h="227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840"/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E4C255C8-63AE-CBBD-EC0F-3ACC749C14F0}"/>
              </a:ext>
            </a:extLst>
          </p:cNvPr>
          <p:cNvGrpSpPr>
            <a:grpSpLocks noChangeAspect="1"/>
          </p:cNvGrpSpPr>
          <p:nvPr/>
        </p:nvGrpSpPr>
        <p:grpSpPr>
          <a:xfrm>
            <a:off x="980742" y="1542043"/>
            <a:ext cx="455146" cy="433232"/>
            <a:chOff x="6719888" y="887413"/>
            <a:chExt cx="492125" cy="468312"/>
          </a:xfrm>
          <a:solidFill>
            <a:schemeClr val="accent1"/>
          </a:solidFill>
        </p:grpSpPr>
        <p:sp>
          <p:nvSpPr>
            <p:cNvPr id="54" name="Freeform 26">
              <a:extLst>
                <a:ext uri="{FF2B5EF4-FFF2-40B4-BE49-F238E27FC236}">
                  <a16:creationId xmlns:a16="http://schemas.microsoft.com/office/drawing/2014/main" id="{74624EC6-4A7B-2BFA-9109-6788E0B3DFF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9888" y="887413"/>
              <a:ext cx="492125" cy="468312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55" name="Freeform 27">
              <a:extLst>
                <a:ext uri="{FF2B5EF4-FFF2-40B4-BE49-F238E27FC236}">
                  <a16:creationId xmlns:a16="http://schemas.microsoft.com/office/drawing/2014/main" id="{16742F5E-8AD2-3260-5E54-44C4F75FA6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1801" y="947738"/>
              <a:ext cx="368300" cy="247650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56" name="Freeform 28">
              <a:extLst>
                <a:ext uri="{FF2B5EF4-FFF2-40B4-BE49-F238E27FC236}">
                  <a16:creationId xmlns:a16="http://schemas.microsoft.com/office/drawing/2014/main" id="{2ED30F22-2E27-964C-DB9B-07AF031500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43726" y="1201738"/>
              <a:ext cx="46038" cy="47625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57" name="Freeform 29">
              <a:extLst>
                <a:ext uri="{FF2B5EF4-FFF2-40B4-BE49-F238E27FC236}">
                  <a16:creationId xmlns:a16="http://schemas.microsoft.com/office/drawing/2014/main" id="{3683E46E-0D50-202D-64B7-7A37D29E3B0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1813" y="1044575"/>
              <a:ext cx="61913" cy="65087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58" name="Freeform 30">
              <a:extLst>
                <a:ext uri="{FF2B5EF4-FFF2-40B4-BE49-F238E27FC236}">
                  <a16:creationId xmlns:a16="http://schemas.microsoft.com/office/drawing/2014/main" id="{586B8255-4002-CDEA-9FF3-C00AC3C1726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0076" y="1033463"/>
              <a:ext cx="31750" cy="87312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59" name="Freeform 31">
              <a:extLst>
                <a:ext uri="{FF2B5EF4-FFF2-40B4-BE49-F238E27FC236}">
                  <a16:creationId xmlns:a16="http://schemas.microsoft.com/office/drawing/2014/main" id="{760AC734-570E-2D42-46FB-F0E032A6115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9763" y="1044575"/>
              <a:ext cx="60325" cy="65087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12915DA2-360E-90BD-4F0F-A7844E8E8B29}"/>
              </a:ext>
            </a:extLst>
          </p:cNvPr>
          <p:cNvGrpSpPr>
            <a:grpSpLocks noChangeAspect="1"/>
          </p:cNvGrpSpPr>
          <p:nvPr/>
        </p:nvGrpSpPr>
        <p:grpSpPr>
          <a:xfrm>
            <a:off x="10940168" y="5367287"/>
            <a:ext cx="365416" cy="583186"/>
            <a:chOff x="6513513" y="557213"/>
            <a:chExt cx="471488" cy="752475"/>
          </a:xfrm>
          <a:solidFill>
            <a:schemeClr val="accent3"/>
          </a:solidFill>
        </p:grpSpPr>
        <p:sp>
          <p:nvSpPr>
            <p:cNvPr id="61" name="Freeform 21">
              <a:extLst>
                <a:ext uri="{FF2B5EF4-FFF2-40B4-BE49-F238E27FC236}">
                  <a16:creationId xmlns:a16="http://schemas.microsoft.com/office/drawing/2014/main" id="{AA7E9E78-955E-9637-52DA-4FB077F392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13513" y="557213"/>
              <a:ext cx="471488" cy="752475"/>
            </a:xfrm>
            <a:custGeom>
              <a:avLst/>
              <a:gdLst>
                <a:gd name="T0" fmla="*/ 80 w 160"/>
                <a:gd name="T1" fmla="*/ 0 h 256"/>
                <a:gd name="T2" fmla="*/ 11 w 160"/>
                <a:gd name="T3" fmla="*/ 120 h 256"/>
                <a:gd name="T4" fmla="*/ 42 w 160"/>
                <a:gd name="T5" fmla="*/ 179 h 256"/>
                <a:gd name="T6" fmla="*/ 49 w 160"/>
                <a:gd name="T7" fmla="*/ 187 h 256"/>
                <a:gd name="T8" fmla="*/ 48 w 160"/>
                <a:gd name="T9" fmla="*/ 208 h 256"/>
                <a:gd name="T10" fmla="*/ 52 w 160"/>
                <a:gd name="T11" fmla="*/ 231 h 256"/>
                <a:gd name="T12" fmla="*/ 108 w 160"/>
                <a:gd name="T13" fmla="*/ 231 h 256"/>
                <a:gd name="T14" fmla="*/ 112 w 160"/>
                <a:gd name="T15" fmla="*/ 208 h 256"/>
                <a:gd name="T16" fmla="*/ 110 w 160"/>
                <a:gd name="T17" fmla="*/ 187 h 256"/>
                <a:gd name="T18" fmla="*/ 118 w 160"/>
                <a:gd name="T19" fmla="*/ 179 h 256"/>
                <a:gd name="T20" fmla="*/ 149 w 160"/>
                <a:gd name="T21" fmla="*/ 120 h 256"/>
                <a:gd name="T22" fmla="*/ 80 w 160"/>
                <a:gd name="T23" fmla="*/ 248 h 256"/>
                <a:gd name="T24" fmla="*/ 99 w 160"/>
                <a:gd name="T25" fmla="*/ 232 h 256"/>
                <a:gd name="T26" fmla="*/ 108 w 160"/>
                <a:gd name="T27" fmla="*/ 218 h 256"/>
                <a:gd name="T28" fmla="*/ 58 w 160"/>
                <a:gd name="T29" fmla="*/ 224 h 256"/>
                <a:gd name="T30" fmla="*/ 58 w 160"/>
                <a:gd name="T31" fmla="*/ 212 h 256"/>
                <a:gd name="T32" fmla="*/ 108 w 160"/>
                <a:gd name="T33" fmla="*/ 218 h 256"/>
                <a:gd name="T34" fmla="*/ 108 w 160"/>
                <a:gd name="T35" fmla="*/ 198 h 256"/>
                <a:gd name="T36" fmla="*/ 58 w 160"/>
                <a:gd name="T37" fmla="*/ 204 h 256"/>
                <a:gd name="T38" fmla="*/ 58 w 160"/>
                <a:gd name="T39" fmla="*/ 192 h 256"/>
                <a:gd name="T40" fmla="*/ 96 w 160"/>
                <a:gd name="T41" fmla="*/ 192 h 256"/>
                <a:gd name="T42" fmla="*/ 135 w 160"/>
                <a:gd name="T43" fmla="*/ 112 h 256"/>
                <a:gd name="T44" fmla="*/ 104 w 160"/>
                <a:gd name="T45" fmla="*/ 170 h 256"/>
                <a:gd name="T46" fmla="*/ 96 w 160"/>
                <a:gd name="T47" fmla="*/ 176 h 256"/>
                <a:gd name="T48" fmla="*/ 96 w 160"/>
                <a:gd name="T49" fmla="*/ 124 h 256"/>
                <a:gd name="T50" fmla="*/ 88 w 160"/>
                <a:gd name="T51" fmla="*/ 176 h 256"/>
                <a:gd name="T52" fmla="*/ 68 w 160"/>
                <a:gd name="T53" fmla="*/ 128 h 256"/>
                <a:gd name="T54" fmla="*/ 60 w 160"/>
                <a:gd name="T55" fmla="*/ 129 h 256"/>
                <a:gd name="T56" fmla="*/ 57 w 160"/>
                <a:gd name="T57" fmla="*/ 172 h 256"/>
                <a:gd name="T58" fmla="*/ 26 w 160"/>
                <a:gd name="T59" fmla="*/ 114 h 256"/>
                <a:gd name="T60" fmla="*/ 16 w 160"/>
                <a:gd name="T61" fmla="*/ 80 h 256"/>
                <a:gd name="T62" fmla="*/ 144 w 160"/>
                <a:gd name="T63" fmla="*/ 8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0" h="256">
                  <a:moveTo>
                    <a:pt x="160" y="80"/>
                  </a:moveTo>
                  <a:cubicBezTo>
                    <a:pt x="160" y="36"/>
                    <a:pt x="124" y="0"/>
                    <a:pt x="80" y="0"/>
                  </a:cubicBezTo>
                  <a:cubicBezTo>
                    <a:pt x="36" y="0"/>
                    <a:pt x="0" y="36"/>
                    <a:pt x="0" y="80"/>
                  </a:cubicBezTo>
                  <a:cubicBezTo>
                    <a:pt x="0" y="95"/>
                    <a:pt x="4" y="109"/>
                    <a:pt x="11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4" y="182"/>
                    <a:pt x="46" y="185"/>
                    <a:pt x="49" y="187"/>
                  </a:cubicBezTo>
                  <a:cubicBezTo>
                    <a:pt x="46" y="190"/>
                    <a:pt x="44" y="194"/>
                    <a:pt x="44" y="198"/>
                  </a:cubicBezTo>
                  <a:cubicBezTo>
                    <a:pt x="44" y="202"/>
                    <a:pt x="46" y="206"/>
                    <a:pt x="48" y="208"/>
                  </a:cubicBezTo>
                  <a:cubicBezTo>
                    <a:pt x="46" y="211"/>
                    <a:pt x="44" y="214"/>
                    <a:pt x="44" y="218"/>
                  </a:cubicBezTo>
                  <a:cubicBezTo>
                    <a:pt x="44" y="224"/>
                    <a:pt x="47" y="229"/>
                    <a:pt x="52" y="231"/>
                  </a:cubicBezTo>
                  <a:cubicBezTo>
                    <a:pt x="53" y="245"/>
                    <a:pt x="65" y="256"/>
                    <a:pt x="80" y="256"/>
                  </a:cubicBezTo>
                  <a:cubicBezTo>
                    <a:pt x="94" y="256"/>
                    <a:pt x="106" y="245"/>
                    <a:pt x="108" y="231"/>
                  </a:cubicBezTo>
                  <a:cubicBezTo>
                    <a:pt x="112" y="229"/>
                    <a:pt x="116" y="224"/>
                    <a:pt x="116" y="218"/>
                  </a:cubicBezTo>
                  <a:cubicBezTo>
                    <a:pt x="116" y="214"/>
                    <a:pt x="114" y="211"/>
                    <a:pt x="112" y="208"/>
                  </a:cubicBezTo>
                  <a:cubicBezTo>
                    <a:pt x="114" y="206"/>
                    <a:pt x="116" y="202"/>
                    <a:pt x="116" y="198"/>
                  </a:cubicBezTo>
                  <a:cubicBezTo>
                    <a:pt x="116" y="194"/>
                    <a:pt x="114" y="190"/>
                    <a:pt x="110" y="187"/>
                  </a:cubicBezTo>
                  <a:cubicBezTo>
                    <a:pt x="113" y="185"/>
                    <a:pt x="116" y="182"/>
                    <a:pt x="118" y="179"/>
                  </a:cubicBezTo>
                  <a:cubicBezTo>
                    <a:pt x="118" y="179"/>
                    <a:pt x="118" y="179"/>
                    <a:pt x="118" y="179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56" y="109"/>
                    <a:pt x="160" y="95"/>
                    <a:pt x="160" y="80"/>
                  </a:cubicBezTo>
                  <a:close/>
                  <a:moveTo>
                    <a:pt x="80" y="248"/>
                  </a:moveTo>
                  <a:cubicBezTo>
                    <a:pt x="70" y="248"/>
                    <a:pt x="62" y="241"/>
                    <a:pt x="60" y="232"/>
                  </a:cubicBezTo>
                  <a:cubicBezTo>
                    <a:pt x="99" y="232"/>
                    <a:pt x="99" y="232"/>
                    <a:pt x="99" y="232"/>
                  </a:cubicBezTo>
                  <a:cubicBezTo>
                    <a:pt x="97" y="241"/>
                    <a:pt x="89" y="248"/>
                    <a:pt x="80" y="248"/>
                  </a:cubicBezTo>
                  <a:close/>
                  <a:moveTo>
                    <a:pt x="108" y="218"/>
                  </a:moveTo>
                  <a:cubicBezTo>
                    <a:pt x="108" y="222"/>
                    <a:pt x="105" y="224"/>
                    <a:pt x="102" y="224"/>
                  </a:cubicBezTo>
                  <a:cubicBezTo>
                    <a:pt x="58" y="224"/>
                    <a:pt x="58" y="224"/>
                    <a:pt x="58" y="224"/>
                  </a:cubicBezTo>
                  <a:cubicBezTo>
                    <a:pt x="55" y="224"/>
                    <a:pt x="52" y="222"/>
                    <a:pt x="52" y="218"/>
                  </a:cubicBezTo>
                  <a:cubicBezTo>
                    <a:pt x="52" y="215"/>
                    <a:pt x="55" y="212"/>
                    <a:pt x="58" y="212"/>
                  </a:cubicBezTo>
                  <a:cubicBezTo>
                    <a:pt x="102" y="212"/>
                    <a:pt x="102" y="212"/>
                    <a:pt x="102" y="212"/>
                  </a:cubicBezTo>
                  <a:cubicBezTo>
                    <a:pt x="105" y="212"/>
                    <a:pt x="108" y="215"/>
                    <a:pt x="108" y="218"/>
                  </a:cubicBezTo>
                  <a:close/>
                  <a:moveTo>
                    <a:pt x="102" y="192"/>
                  </a:moveTo>
                  <a:cubicBezTo>
                    <a:pt x="105" y="192"/>
                    <a:pt x="108" y="195"/>
                    <a:pt x="108" y="198"/>
                  </a:cubicBezTo>
                  <a:cubicBezTo>
                    <a:pt x="108" y="202"/>
                    <a:pt x="105" y="204"/>
                    <a:pt x="102" y="204"/>
                  </a:cubicBezTo>
                  <a:cubicBezTo>
                    <a:pt x="58" y="204"/>
                    <a:pt x="58" y="204"/>
                    <a:pt x="58" y="204"/>
                  </a:cubicBezTo>
                  <a:cubicBezTo>
                    <a:pt x="55" y="204"/>
                    <a:pt x="52" y="202"/>
                    <a:pt x="52" y="198"/>
                  </a:cubicBezTo>
                  <a:cubicBezTo>
                    <a:pt x="52" y="195"/>
                    <a:pt x="55" y="192"/>
                    <a:pt x="58" y="192"/>
                  </a:cubicBezTo>
                  <a:cubicBezTo>
                    <a:pt x="64" y="192"/>
                    <a:pt x="64" y="192"/>
                    <a:pt x="64" y="192"/>
                  </a:cubicBezTo>
                  <a:cubicBezTo>
                    <a:pt x="96" y="192"/>
                    <a:pt x="96" y="192"/>
                    <a:pt x="96" y="192"/>
                  </a:cubicBezTo>
                  <a:lnTo>
                    <a:pt x="102" y="192"/>
                  </a:lnTo>
                  <a:close/>
                  <a:moveTo>
                    <a:pt x="135" y="112"/>
                  </a:moveTo>
                  <a:cubicBezTo>
                    <a:pt x="135" y="113"/>
                    <a:pt x="135" y="114"/>
                    <a:pt x="134" y="114"/>
                  </a:cubicBezTo>
                  <a:cubicBezTo>
                    <a:pt x="104" y="170"/>
                    <a:pt x="104" y="170"/>
                    <a:pt x="104" y="170"/>
                  </a:cubicBezTo>
                  <a:cubicBezTo>
                    <a:pt x="104" y="170"/>
                    <a:pt x="103" y="171"/>
                    <a:pt x="103" y="172"/>
                  </a:cubicBezTo>
                  <a:cubicBezTo>
                    <a:pt x="102" y="174"/>
                    <a:pt x="100" y="176"/>
                    <a:pt x="96" y="176"/>
                  </a:cubicBezTo>
                  <a:cubicBezTo>
                    <a:pt x="100" y="129"/>
                    <a:pt x="100" y="129"/>
                    <a:pt x="100" y="129"/>
                  </a:cubicBezTo>
                  <a:cubicBezTo>
                    <a:pt x="100" y="126"/>
                    <a:pt x="98" y="124"/>
                    <a:pt x="96" y="124"/>
                  </a:cubicBezTo>
                  <a:cubicBezTo>
                    <a:pt x="94" y="124"/>
                    <a:pt x="92" y="126"/>
                    <a:pt x="92" y="128"/>
                  </a:cubicBezTo>
                  <a:cubicBezTo>
                    <a:pt x="88" y="176"/>
                    <a:pt x="88" y="176"/>
                    <a:pt x="88" y="176"/>
                  </a:cubicBezTo>
                  <a:cubicBezTo>
                    <a:pt x="72" y="176"/>
                    <a:pt x="72" y="176"/>
                    <a:pt x="72" y="176"/>
                  </a:cubicBezTo>
                  <a:cubicBezTo>
                    <a:pt x="68" y="128"/>
                    <a:pt x="68" y="128"/>
                    <a:pt x="68" y="128"/>
                  </a:cubicBezTo>
                  <a:cubicBezTo>
                    <a:pt x="68" y="126"/>
                    <a:pt x="66" y="124"/>
                    <a:pt x="64" y="124"/>
                  </a:cubicBezTo>
                  <a:cubicBezTo>
                    <a:pt x="61" y="124"/>
                    <a:pt x="60" y="126"/>
                    <a:pt x="60" y="129"/>
                  </a:cubicBezTo>
                  <a:cubicBezTo>
                    <a:pt x="64" y="176"/>
                    <a:pt x="64" y="176"/>
                    <a:pt x="64" y="176"/>
                  </a:cubicBezTo>
                  <a:cubicBezTo>
                    <a:pt x="60" y="176"/>
                    <a:pt x="58" y="174"/>
                    <a:pt x="57" y="172"/>
                  </a:cubicBezTo>
                  <a:cubicBezTo>
                    <a:pt x="56" y="171"/>
                    <a:pt x="56" y="171"/>
                    <a:pt x="56" y="170"/>
                  </a:cubicBezTo>
                  <a:cubicBezTo>
                    <a:pt x="26" y="114"/>
                    <a:pt x="26" y="114"/>
                    <a:pt x="26" y="114"/>
                  </a:cubicBezTo>
                  <a:cubicBezTo>
                    <a:pt x="25" y="114"/>
                    <a:pt x="25" y="113"/>
                    <a:pt x="25" y="112"/>
                  </a:cubicBezTo>
                  <a:cubicBezTo>
                    <a:pt x="19" y="103"/>
                    <a:pt x="16" y="91"/>
                    <a:pt x="16" y="80"/>
                  </a:cubicBezTo>
                  <a:cubicBezTo>
                    <a:pt x="16" y="45"/>
                    <a:pt x="45" y="16"/>
                    <a:pt x="80" y="16"/>
                  </a:cubicBezTo>
                  <a:cubicBezTo>
                    <a:pt x="115" y="16"/>
                    <a:pt x="144" y="45"/>
                    <a:pt x="144" y="80"/>
                  </a:cubicBezTo>
                  <a:cubicBezTo>
                    <a:pt x="144" y="91"/>
                    <a:pt x="141" y="103"/>
                    <a:pt x="135" y="1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/>
            </a:p>
          </p:txBody>
        </p:sp>
        <p:sp>
          <p:nvSpPr>
            <p:cNvPr id="62" name="Freeform 22">
              <a:extLst>
                <a:ext uri="{FF2B5EF4-FFF2-40B4-BE49-F238E27FC236}">
                  <a16:creationId xmlns:a16="http://schemas.microsoft.com/office/drawing/2014/main" id="{3C3568F5-3311-89CD-941A-1A6FDB3BC20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8763" y="642938"/>
              <a:ext cx="120650" cy="103188"/>
            </a:xfrm>
            <a:custGeom>
              <a:avLst/>
              <a:gdLst>
                <a:gd name="T0" fmla="*/ 35 w 41"/>
                <a:gd name="T1" fmla="*/ 1 h 35"/>
                <a:gd name="T2" fmla="*/ 1 w 41"/>
                <a:gd name="T3" fmla="*/ 29 h 35"/>
                <a:gd name="T4" fmla="*/ 3 w 41"/>
                <a:gd name="T5" fmla="*/ 35 h 35"/>
                <a:gd name="T6" fmla="*/ 4 w 41"/>
                <a:gd name="T7" fmla="*/ 35 h 35"/>
                <a:gd name="T8" fmla="*/ 8 w 41"/>
                <a:gd name="T9" fmla="*/ 33 h 35"/>
                <a:gd name="T10" fmla="*/ 37 w 41"/>
                <a:gd name="T11" fmla="*/ 9 h 35"/>
                <a:gd name="T12" fmla="*/ 40 w 41"/>
                <a:gd name="T13" fmla="*/ 4 h 35"/>
                <a:gd name="T14" fmla="*/ 35 w 41"/>
                <a:gd name="T15" fmla="*/ 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35">
                  <a:moveTo>
                    <a:pt x="35" y="1"/>
                  </a:moveTo>
                  <a:cubicBezTo>
                    <a:pt x="20" y="5"/>
                    <a:pt x="7" y="15"/>
                    <a:pt x="1" y="29"/>
                  </a:cubicBezTo>
                  <a:cubicBezTo>
                    <a:pt x="0" y="31"/>
                    <a:pt x="1" y="34"/>
                    <a:pt x="3" y="35"/>
                  </a:cubicBezTo>
                  <a:cubicBezTo>
                    <a:pt x="3" y="35"/>
                    <a:pt x="4" y="35"/>
                    <a:pt x="4" y="35"/>
                  </a:cubicBezTo>
                  <a:cubicBezTo>
                    <a:pt x="6" y="35"/>
                    <a:pt x="7" y="34"/>
                    <a:pt x="8" y="33"/>
                  </a:cubicBezTo>
                  <a:cubicBezTo>
                    <a:pt x="14" y="21"/>
                    <a:pt x="24" y="12"/>
                    <a:pt x="37" y="9"/>
                  </a:cubicBezTo>
                  <a:cubicBezTo>
                    <a:pt x="39" y="8"/>
                    <a:pt x="41" y="6"/>
                    <a:pt x="40" y="4"/>
                  </a:cubicBezTo>
                  <a:cubicBezTo>
                    <a:pt x="40" y="2"/>
                    <a:pt x="37" y="0"/>
                    <a:pt x="3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/>
            </a:p>
          </p:txBody>
        </p:sp>
      </p:grpSp>
      <p:sp>
        <p:nvSpPr>
          <p:cNvPr id="63" name="Freeform 23">
            <a:extLst>
              <a:ext uri="{FF2B5EF4-FFF2-40B4-BE49-F238E27FC236}">
                <a16:creationId xmlns:a16="http://schemas.microsoft.com/office/drawing/2014/main" id="{8565E7E7-6DD2-C232-A19F-963DC449FBDD}"/>
              </a:ext>
            </a:extLst>
          </p:cNvPr>
          <p:cNvSpPr>
            <a:spLocks noEditPoints="1"/>
          </p:cNvSpPr>
          <p:nvPr/>
        </p:nvSpPr>
        <p:spPr bwMode="auto">
          <a:xfrm>
            <a:off x="10876425" y="3491765"/>
            <a:ext cx="492902" cy="436512"/>
          </a:xfrm>
          <a:custGeom>
            <a:avLst/>
            <a:gdLst>
              <a:gd name="T0" fmla="*/ 232 w 256"/>
              <a:gd name="T1" fmla="*/ 84 h 227"/>
              <a:gd name="T2" fmla="*/ 172 w 256"/>
              <a:gd name="T3" fmla="*/ 44 h 227"/>
              <a:gd name="T4" fmla="*/ 120 w 256"/>
              <a:gd name="T5" fmla="*/ 48 h 227"/>
              <a:gd name="T6" fmla="*/ 64 w 256"/>
              <a:gd name="T7" fmla="*/ 107 h 227"/>
              <a:gd name="T8" fmla="*/ 0 w 256"/>
              <a:gd name="T9" fmla="*/ 131 h 227"/>
              <a:gd name="T10" fmla="*/ 32 w 256"/>
              <a:gd name="T11" fmla="*/ 227 h 227"/>
              <a:gd name="T12" fmla="*/ 87 w 256"/>
              <a:gd name="T13" fmla="*/ 212 h 227"/>
              <a:gd name="T14" fmla="*/ 103 w 256"/>
              <a:gd name="T15" fmla="*/ 219 h 227"/>
              <a:gd name="T16" fmla="*/ 232 w 256"/>
              <a:gd name="T17" fmla="*/ 197 h 227"/>
              <a:gd name="T18" fmla="*/ 240 w 256"/>
              <a:gd name="T19" fmla="*/ 169 h 227"/>
              <a:gd name="T20" fmla="*/ 248 w 256"/>
              <a:gd name="T21" fmla="*/ 140 h 227"/>
              <a:gd name="T22" fmla="*/ 256 w 256"/>
              <a:gd name="T23" fmla="*/ 108 h 227"/>
              <a:gd name="T24" fmla="*/ 32 w 256"/>
              <a:gd name="T25" fmla="*/ 211 h 227"/>
              <a:gd name="T26" fmla="*/ 16 w 256"/>
              <a:gd name="T27" fmla="*/ 131 h 227"/>
              <a:gd name="T28" fmla="*/ 64 w 256"/>
              <a:gd name="T29" fmla="*/ 123 h 227"/>
              <a:gd name="T30" fmla="*/ 72 w 256"/>
              <a:gd name="T31" fmla="*/ 198 h 227"/>
              <a:gd name="T32" fmla="*/ 72 w 256"/>
              <a:gd name="T33" fmla="*/ 203 h 227"/>
              <a:gd name="T34" fmla="*/ 210 w 256"/>
              <a:gd name="T35" fmla="*/ 203 h 227"/>
              <a:gd name="T36" fmla="*/ 88 w 256"/>
              <a:gd name="T37" fmla="*/ 194 h 227"/>
              <a:gd name="T38" fmla="*/ 86 w 256"/>
              <a:gd name="T39" fmla="*/ 121 h 227"/>
              <a:gd name="T40" fmla="*/ 140 w 256"/>
              <a:gd name="T41" fmla="*/ 16 h 227"/>
              <a:gd name="T42" fmla="*/ 152 w 256"/>
              <a:gd name="T43" fmla="*/ 90 h 227"/>
              <a:gd name="T44" fmla="*/ 160 w 256"/>
              <a:gd name="T45" fmla="*/ 100 h 227"/>
              <a:gd name="T46" fmla="*/ 240 w 256"/>
              <a:gd name="T47" fmla="*/ 108 h 227"/>
              <a:gd name="T48" fmla="*/ 223 w 256"/>
              <a:gd name="T49" fmla="*/ 116 h 227"/>
              <a:gd name="T50" fmla="*/ 223 w 256"/>
              <a:gd name="T51" fmla="*/ 132 h 227"/>
              <a:gd name="T52" fmla="*/ 224 w 256"/>
              <a:gd name="T53" fmla="*/ 132 h 227"/>
              <a:gd name="T54" fmla="*/ 224 w 256"/>
              <a:gd name="T55" fmla="*/ 148 h 227"/>
              <a:gd name="T56" fmla="*/ 218 w 256"/>
              <a:gd name="T57" fmla="*/ 147 h 227"/>
              <a:gd name="T58" fmla="*/ 215 w 256"/>
              <a:gd name="T59" fmla="*/ 148 h 227"/>
              <a:gd name="T60" fmla="*/ 215 w 256"/>
              <a:gd name="T61" fmla="*/ 164 h 227"/>
              <a:gd name="T62" fmla="*/ 224 w 256"/>
              <a:gd name="T63" fmla="*/ 169 h 227"/>
              <a:gd name="T64" fmla="*/ 210 w 256"/>
              <a:gd name="T65" fmla="*/ 175 h 227"/>
              <a:gd name="T66" fmla="*/ 210 w 256"/>
              <a:gd name="T67" fmla="*/ 175 h 227"/>
              <a:gd name="T68" fmla="*/ 210 w 256"/>
              <a:gd name="T69" fmla="*/ 191 h 227"/>
              <a:gd name="T70" fmla="*/ 210 w 256"/>
              <a:gd name="T71" fmla="*/ 20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56" h="227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840"/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89EE9BF0-B9D8-3023-90A6-01C1DCA2997D}"/>
              </a:ext>
            </a:extLst>
          </p:cNvPr>
          <p:cNvGrpSpPr>
            <a:grpSpLocks noChangeAspect="1"/>
          </p:cNvGrpSpPr>
          <p:nvPr/>
        </p:nvGrpSpPr>
        <p:grpSpPr>
          <a:xfrm>
            <a:off x="10895303" y="1542043"/>
            <a:ext cx="455146" cy="433232"/>
            <a:chOff x="6719888" y="887413"/>
            <a:chExt cx="492125" cy="468312"/>
          </a:xfrm>
          <a:solidFill>
            <a:schemeClr val="accent3"/>
          </a:solidFill>
        </p:grpSpPr>
        <p:sp>
          <p:nvSpPr>
            <p:cNvPr id="65" name="Freeform 26">
              <a:extLst>
                <a:ext uri="{FF2B5EF4-FFF2-40B4-BE49-F238E27FC236}">
                  <a16:creationId xmlns:a16="http://schemas.microsoft.com/office/drawing/2014/main" id="{1FB78ED7-31A9-3F42-C0B3-BF05A62CC0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9888" y="887413"/>
              <a:ext cx="492125" cy="468312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66" name="Freeform 27">
              <a:extLst>
                <a:ext uri="{FF2B5EF4-FFF2-40B4-BE49-F238E27FC236}">
                  <a16:creationId xmlns:a16="http://schemas.microsoft.com/office/drawing/2014/main" id="{3959EC61-8671-0314-0AFD-486BC79153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1801" y="947738"/>
              <a:ext cx="368300" cy="247650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67" name="Freeform 28">
              <a:extLst>
                <a:ext uri="{FF2B5EF4-FFF2-40B4-BE49-F238E27FC236}">
                  <a16:creationId xmlns:a16="http://schemas.microsoft.com/office/drawing/2014/main" id="{61A370D8-B769-96E5-E8E2-58A5EF1B2A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43726" y="1201738"/>
              <a:ext cx="46038" cy="47625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68" name="Freeform 29">
              <a:extLst>
                <a:ext uri="{FF2B5EF4-FFF2-40B4-BE49-F238E27FC236}">
                  <a16:creationId xmlns:a16="http://schemas.microsoft.com/office/drawing/2014/main" id="{CDB29A01-92BA-9483-6D57-5776EBF783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1813" y="1044575"/>
              <a:ext cx="61913" cy="65087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69" name="Freeform 30">
              <a:extLst>
                <a:ext uri="{FF2B5EF4-FFF2-40B4-BE49-F238E27FC236}">
                  <a16:creationId xmlns:a16="http://schemas.microsoft.com/office/drawing/2014/main" id="{14B5993B-3308-1E0A-2852-5B98276966B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0076" y="1033463"/>
              <a:ext cx="31750" cy="87312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70" name="Freeform 31">
              <a:extLst>
                <a:ext uri="{FF2B5EF4-FFF2-40B4-BE49-F238E27FC236}">
                  <a16:creationId xmlns:a16="http://schemas.microsoft.com/office/drawing/2014/main" id="{110680AA-9952-BEBF-6453-2488CDC0440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9763" y="1044575"/>
              <a:ext cx="60325" cy="65087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003909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8596</TotalTime>
  <Words>170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Lato Light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528</cp:revision>
  <dcterms:created xsi:type="dcterms:W3CDTF">2021-03-31T02:49:57Z</dcterms:created>
  <dcterms:modified xsi:type="dcterms:W3CDTF">2025-10-15T08:39:52Z</dcterms:modified>
  <cp:category/>
</cp:coreProperties>
</file>