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02-11-2024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நன்றியோடு உம்மை பாடி</a:t>
            </a:r>
          </a:p>
          <a:p>
            <a:r>
              <a:rPr lang="en-US" dirty="0"/>
              <a:t>Slide 2 - </a:t>
            </a:r>
            <a:r>
              <a:rPr lang="ta-IN" dirty="0"/>
              <a:t>பெயர் சொல்லி</a:t>
            </a:r>
          </a:p>
          <a:p>
            <a:r>
              <a:rPr lang="en-US" dirty="0"/>
              <a:t>Slide 3 - </a:t>
            </a:r>
            <a:r>
              <a:rPr lang="ta-IN" dirty="0"/>
              <a:t>தாயைப் போல் </a:t>
            </a:r>
          </a:p>
          <a:p>
            <a:r>
              <a:rPr lang="en-US" dirty="0"/>
              <a:t>Slide 4 - </a:t>
            </a:r>
            <a:r>
              <a:rPr lang="ta-IN" dirty="0"/>
              <a:t>பயத்தை என்னினன்று  நீக்கி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57997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நன்றியோடு உம்மை பாடி</a:t>
            </a:r>
          </a:p>
          <a:p>
            <a:r>
              <a:rPr lang="en-US" dirty="0"/>
              <a:t>Slide 2 - </a:t>
            </a:r>
            <a:r>
              <a:rPr lang="ta-IN" dirty="0"/>
              <a:t>பெயர் சொல்லி</a:t>
            </a:r>
          </a:p>
          <a:p>
            <a:r>
              <a:rPr lang="en-US" dirty="0"/>
              <a:t>Slide 3 - </a:t>
            </a:r>
            <a:r>
              <a:rPr lang="ta-IN" dirty="0"/>
              <a:t>தாயைப் போல் </a:t>
            </a:r>
          </a:p>
          <a:p>
            <a:r>
              <a:rPr lang="en-US" dirty="0"/>
              <a:t>Slide 4 - </a:t>
            </a:r>
            <a:r>
              <a:rPr lang="ta-IN" dirty="0"/>
              <a:t>பயத்தை என்னினன்று  நீக்கி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64074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நன்றியோடு உம்மை பாடி</a:t>
            </a:r>
          </a:p>
          <a:p>
            <a:r>
              <a:rPr lang="en-US" dirty="0"/>
              <a:t>Slide 2 - </a:t>
            </a:r>
            <a:r>
              <a:rPr lang="ta-IN" dirty="0"/>
              <a:t>பெயர் சொல்லி</a:t>
            </a:r>
          </a:p>
          <a:p>
            <a:r>
              <a:rPr lang="en-US" dirty="0"/>
              <a:t>Slide 3 - </a:t>
            </a:r>
            <a:r>
              <a:rPr lang="ta-IN" dirty="0"/>
              <a:t>தாயைப் போல் </a:t>
            </a:r>
          </a:p>
          <a:p>
            <a:r>
              <a:rPr lang="en-US" dirty="0"/>
              <a:t>Slide 4 - </a:t>
            </a:r>
            <a:r>
              <a:rPr lang="ta-IN" dirty="0"/>
              <a:t>பயத்தை என்னினன்று  நீக்கி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87494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நன்றியோடு உம்மை பாடி</a:t>
            </a:r>
          </a:p>
          <a:p>
            <a:r>
              <a:rPr lang="en-US" dirty="0"/>
              <a:t>Slide 2 - </a:t>
            </a:r>
            <a:r>
              <a:rPr lang="ta-IN" dirty="0"/>
              <a:t>பெயர் சொல்லி</a:t>
            </a:r>
          </a:p>
          <a:p>
            <a:r>
              <a:rPr lang="en-US" dirty="0"/>
              <a:t>Slide 3 - </a:t>
            </a:r>
            <a:r>
              <a:rPr lang="ta-IN" dirty="0"/>
              <a:t>தாயைப் போல் </a:t>
            </a:r>
          </a:p>
          <a:p>
            <a:r>
              <a:rPr lang="en-US" dirty="0"/>
              <a:t>Slide 4 - </a:t>
            </a:r>
            <a:r>
              <a:rPr lang="ta-IN" dirty="0"/>
              <a:t>பயத்தை என்னினன்று  நீக்கி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22369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463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6D084B-3824-53F4-926C-5221E33D7F5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49D2716A-518C-F380-8045-FA9C38C37EB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0DBBA24A-8F08-2D67-0497-0762B7F27CE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43EEA67-60E4-94C9-7593-1A7F58352C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77BEAECB-64A7-F7CC-0989-4AB4C3B1952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</Words>
  <Application>Microsoft Office PowerPoint</Application>
  <PresentationFormat>Widescreen</PresentationFormat>
  <Paragraphs>20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2024-03-12T00:49:17Z</dcterms:created>
  <dcterms:modified xsi:type="dcterms:W3CDTF">2024-11-02T13:22:35Z</dcterms:modified>
</cp:coreProperties>
</file>