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sv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image" Target="../media/image-1-6.png"/><Relationship Id="rId7" Type="http://schemas.openxmlformats.org/officeDocument/2006/relationships/image" Target="../media/image-1-7.svg"/><Relationship Id="rId8" Type="http://schemas.openxmlformats.org/officeDocument/2006/relationships/image" Target="../media/image-1-8.png"/><Relationship Id="rId9" Type="http://schemas.openxmlformats.org/officeDocument/2006/relationships/image" Target="../media/image-1-9.svg"/><Relationship Id="rId10" Type="http://schemas.openxmlformats.org/officeDocument/2006/relationships/slideLayout" Target="../slideLayouts/slideLayout1.xml"/><Relationship Id="rId11"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slideLayout" Target="../slideLayouts/slideLayout1.xml"/><Relationship Id="rId1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svg"/><Relationship Id="rId21" Type="http://schemas.openxmlformats.org/officeDocument/2006/relationships/image" Target="../media/image-11-21.png"/><Relationship Id="rId22" Type="http://schemas.openxmlformats.org/officeDocument/2006/relationships/image" Target="../media/image-11-22.svg"/><Relationship Id="rId23" Type="http://schemas.openxmlformats.org/officeDocument/2006/relationships/slideLayout" Target="../slideLayouts/slideLayout1.xml"/><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svg"/><Relationship Id="rId17" Type="http://schemas.openxmlformats.org/officeDocument/2006/relationships/image" Target="../media/image-12-17.png"/><Relationship Id="rId18" Type="http://schemas.openxmlformats.org/officeDocument/2006/relationships/image" Target="../media/image-12-18.png"/><Relationship Id="rId19" Type="http://schemas.openxmlformats.org/officeDocument/2006/relationships/image" Target="../media/image-12-19.svg"/><Relationship Id="rId20" Type="http://schemas.openxmlformats.org/officeDocument/2006/relationships/image" Target="../media/image-12-20.png"/><Relationship Id="rId21" Type="http://schemas.openxmlformats.org/officeDocument/2006/relationships/image" Target="../media/image-12-21.svg"/><Relationship Id="rId22" Type="http://schemas.openxmlformats.org/officeDocument/2006/relationships/slideLayout" Target="../slideLayouts/slideLayout1.xml"/><Relationship Id="rId2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png"/><Relationship Id="rId11" Type="http://schemas.openxmlformats.org/officeDocument/2006/relationships/image" Target="../media/image-13-11.svg"/><Relationship Id="rId12" Type="http://schemas.openxmlformats.org/officeDocument/2006/relationships/slideLayout" Target="../slideLayouts/slideLayout1.xml"/><Relationship Id="rId1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svg"/><Relationship Id="rId4" Type="http://schemas.openxmlformats.org/officeDocument/2006/relationships/image" Target="../media/image-14-4.png"/><Relationship Id="rId5" Type="http://schemas.openxmlformats.org/officeDocument/2006/relationships/image" Target="../media/image-14-5.sv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image" Target="../media/image-14-8.png"/><Relationship Id="rId9" Type="http://schemas.openxmlformats.org/officeDocument/2006/relationships/image" Target="../media/image-14-9.svg"/><Relationship Id="rId10" Type="http://schemas.openxmlformats.org/officeDocument/2006/relationships/image" Target="../media/image-14-10.png"/><Relationship Id="rId11" Type="http://schemas.openxmlformats.org/officeDocument/2006/relationships/image" Target="../media/image-14-11.svg"/><Relationship Id="rId12" Type="http://schemas.openxmlformats.org/officeDocument/2006/relationships/image" Target="../media/image-14-12.png"/><Relationship Id="rId13" Type="http://schemas.openxmlformats.org/officeDocument/2006/relationships/image" Target="../media/image-14-13.sv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slideLayout" Target="../slideLayouts/slideLayout1.xml"/><Relationship Id="rId1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png"/><Relationship Id="rId56" Type="http://schemas.openxmlformats.org/officeDocument/2006/relationships/slideLayout" Target="../slideLayouts/slideLayout1.xml"/><Relationship Id="rId5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slideLayout" Target="../slideLayouts/slideLayout1.xml"/><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svg"/><Relationship Id="rId17" Type="http://schemas.openxmlformats.org/officeDocument/2006/relationships/image" Target="../media/image-17-17.png"/><Relationship Id="rId18" Type="http://schemas.openxmlformats.org/officeDocument/2006/relationships/image" Target="../media/image-17-18.png"/><Relationship Id="rId19" Type="http://schemas.openxmlformats.org/officeDocument/2006/relationships/image" Target="../media/image-17-19.svg"/><Relationship Id="rId20" Type="http://schemas.openxmlformats.org/officeDocument/2006/relationships/slideLayout" Target="../slideLayouts/slideLayout1.xml"/><Relationship Id="rId2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slideLayout" Target="../slideLayouts/slideLayout1.xml"/><Relationship Id="rId1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png"/><Relationship Id="rId15" Type="http://schemas.openxmlformats.org/officeDocument/2006/relationships/image" Target="../media/image-19-15.svg"/><Relationship Id="rId16" Type="http://schemas.openxmlformats.org/officeDocument/2006/relationships/image" Target="../media/image-19-16.png"/><Relationship Id="rId17" Type="http://schemas.openxmlformats.org/officeDocument/2006/relationships/image" Target="../media/image-19-17.png"/><Relationship Id="rId18" Type="http://schemas.openxmlformats.org/officeDocument/2006/relationships/image" Target="../media/image-19-18.svg"/><Relationship Id="rId19" Type="http://schemas.openxmlformats.org/officeDocument/2006/relationships/image" Target="../media/image-19-19.png"/><Relationship Id="rId20" Type="http://schemas.openxmlformats.org/officeDocument/2006/relationships/slideLayout" Target="../slideLayouts/slideLayout1.xml"/><Relationship Id="rId21"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svg"/><Relationship Id="rId4" Type="http://schemas.openxmlformats.org/officeDocument/2006/relationships/image" Target="../media/image-2-4.png"/><Relationship Id="rId5" Type="http://schemas.openxmlformats.org/officeDocument/2006/relationships/image" Target="../media/image-2-5.svg"/><Relationship Id="rId6" Type="http://schemas.openxmlformats.org/officeDocument/2006/relationships/image" Target="../media/image-2-6.png"/><Relationship Id="rId7" Type="http://schemas.openxmlformats.org/officeDocument/2006/relationships/image" Target="../media/image-2-7.svg"/><Relationship Id="rId8" Type="http://schemas.openxmlformats.org/officeDocument/2006/relationships/image" Target="../media/image-2-8.png"/><Relationship Id="rId9" Type="http://schemas.openxmlformats.org/officeDocument/2006/relationships/image" Target="../media/image-2-9.svg"/><Relationship Id="rId10" Type="http://schemas.openxmlformats.org/officeDocument/2006/relationships/image" Target="../media/image-2-10.png"/><Relationship Id="rId11" Type="http://schemas.openxmlformats.org/officeDocument/2006/relationships/image" Target="../media/image-2-11.svg"/><Relationship Id="rId12" Type="http://schemas.openxmlformats.org/officeDocument/2006/relationships/image" Target="../media/image-2-12.png"/><Relationship Id="rId13" Type="http://schemas.openxmlformats.org/officeDocument/2006/relationships/image" Target="../media/image-2-13.svg"/><Relationship Id="rId14" Type="http://schemas.openxmlformats.org/officeDocument/2006/relationships/image" Target="../media/image-2-14.png"/><Relationship Id="rId15" Type="http://schemas.openxmlformats.org/officeDocument/2006/relationships/image" Target="../media/image-2-15.svg"/><Relationship Id="rId16" Type="http://schemas.openxmlformats.org/officeDocument/2006/relationships/image" Target="../media/image-2-16.png"/><Relationship Id="rId17" Type="http://schemas.openxmlformats.org/officeDocument/2006/relationships/image" Target="../media/image-2-17.svg"/><Relationship Id="rId18" Type="http://schemas.openxmlformats.org/officeDocument/2006/relationships/slideLayout" Target="../slideLayouts/slideLayout1.xml"/><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png"/><Relationship Id="rId15" Type="http://schemas.openxmlformats.org/officeDocument/2006/relationships/image" Target="../media/image-20-15.png"/><Relationship Id="rId16" Type="http://schemas.openxmlformats.org/officeDocument/2006/relationships/image" Target="../media/image-20-16.svg"/><Relationship Id="rId17" Type="http://schemas.openxmlformats.org/officeDocument/2006/relationships/image" Target="../media/image-20-17.png"/><Relationship Id="rId18" Type="http://schemas.openxmlformats.org/officeDocument/2006/relationships/image" Target="../media/image-20-18.png"/><Relationship Id="rId19" Type="http://schemas.openxmlformats.org/officeDocument/2006/relationships/image" Target="../media/image-20-19.svg"/><Relationship Id="rId20" Type="http://schemas.openxmlformats.org/officeDocument/2006/relationships/image" Target="../media/image-20-20.png"/><Relationship Id="rId21" Type="http://schemas.openxmlformats.org/officeDocument/2006/relationships/slideLayout" Target="../slideLayouts/slideLayout1.xml"/><Relationship Id="rId2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slideLayout" Target="../slideLayouts/slideLayout1.xml"/><Relationship Id="rId1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sv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sv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sv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svg"/><Relationship Id="rId26" Type="http://schemas.openxmlformats.org/officeDocument/2006/relationships/image" Target="../media/image-22-26.png"/><Relationship Id="rId27" Type="http://schemas.openxmlformats.org/officeDocument/2006/relationships/image" Target="../media/image-22-27.png"/><Relationship Id="rId28" Type="http://schemas.openxmlformats.org/officeDocument/2006/relationships/image" Target="../media/image-22-28.svg"/><Relationship Id="rId29" Type="http://schemas.openxmlformats.org/officeDocument/2006/relationships/image" Target="../media/image-22-29.png"/><Relationship Id="rId30" Type="http://schemas.openxmlformats.org/officeDocument/2006/relationships/image" Target="../media/image-22-30.svg"/><Relationship Id="rId31" Type="http://schemas.openxmlformats.org/officeDocument/2006/relationships/image" Target="../media/image-22-31.png"/><Relationship Id="rId32" Type="http://schemas.openxmlformats.org/officeDocument/2006/relationships/image" Target="../media/image-22-32.svg"/><Relationship Id="rId33" Type="http://schemas.openxmlformats.org/officeDocument/2006/relationships/image" Target="../media/image-22-33.png"/><Relationship Id="rId34" Type="http://schemas.openxmlformats.org/officeDocument/2006/relationships/image" Target="../media/image-22-34.png"/><Relationship Id="rId35" Type="http://schemas.openxmlformats.org/officeDocument/2006/relationships/image" Target="../media/image-22-35.svg"/><Relationship Id="rId36" Type="http://schemas.openxmlformats.org/officeDocument/2006/relationships/image" Target="../media/image-22-36.png"/><Relationship Id="rId37" Type="http://schemas.openxmlformats.org/officeDocument/2006/relationships/image" Target="../media/image-22-37.png"/><Relationship Id="rId38" Type="http://schemas.openxmlformats.org/officeDocument/2006/relationships/image" Target="../media/image-22-38.svg"/><Relationship Id="rId39" Type="http://schemas.openxmlformats.org/officeDocument/2006/relationships/image" Target="../media/image-22-39.png"/><Relationship Id="rId40" Type="http://schemas.openxmlformats.org/officeDocument/2006/relationships/image" Target="../media/image-22-40.png"/><Relationship Id="rId41" Type="http://schemas.openxmlformats.org/officeDocument/2006/relationships/image" Target="../media/image-22-41.svg"/><Relationship Id="rId42" Type="http://schemas.openxmlformats.org/officeDocument/2006/relationships/image" Target="../media/image-22-42.png"/><Relationship Id="rId43" Type="http://schemas.openxmlformats.org/officeDocument/2006/relationships/image" Target="../media/image-22-43.png"/><Relationship Id="rId44" Type="http://schemas.openxmlformats.org/officeDocument/2006/relationships/image" Target="../media/image-22-44.svg"/><Relationship Id="rId45" Type="http://schemas.openxmlformats.org/officeDocument/2006/relationships/image" Target="../media/image-22-45.png"/><Relationship Id="rId46" Type="http://schemas.openxmlformats.org/officeDocument/2006/relationships/image" Target="../media/image-22-46.png"/><Relationship Id="rId47" Type="http://schemas.openxmlformats.org/officeDocument/2006/relationships/image" Target="../media/image-22-47.svg"/><Relationship Id="rId48" Type="http://schemas.openxmlformats.org/officeDocument/2006/relationships/image" Target="../media/image-22-48.png"/><Relationship Id="rId49" Type="http://schemas.openxmlformats.org/officeDocument/2006/relationships/image" Target="../media/image-22-49.png"/><Relationship Id="rId50" Type="http://schemas.openxmlformats.org/officeDocument/2006/relationships/image" Target="../media/image-22-50.svg"/><Relationship Id="rId51" Type="http://schemas.openxmlformats.org/officeDocument/2006/relationships/image" Target="../media/image-22-51.png"/><Relationship Id="rId52" Type="http://schemas.openxmlformats.org/officeDocument/2006/relationships/image" Target="../media/image-22-52.png"/><Relationship Id="rId53" Type="http://schemas.openxmlformats.org/officeDocument/2006/relationships/image" Target="../media/image-22-53.svg"/><Relationship Id="rId54" Type="http://schemas.openxmlformats.org/officeDocument/2006/relationships/slideLayout" Target="../slideLayouts/slideLayout1.xml"/><Relationship Id="rId5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svg"/><Relationship Id="rId17" Type="http://schemas.openxmlformats.org/officeDocument/2006/relationships/image" Target="../media/image-23-17.png"/><Relationship Id="rId18" Type="http://schemas.openxmlformats.org/officeDocument/2006/relationships/image" Target="../media/image-23-18.png"/><Relationship Id="rId19" Type="http://schemas.openxmlformats.org/officeDocument/2006/relationships/image" Target="../media/image-23-19.svg"/><Relationship Id="rId20" Type="http://schemas.openxmlformats.org/officeDocument/2006/relationships/image" Target="../media/image-23-20.png"/><Relationship Id="rId21" Type="http://schemas.openxmlformats.org/officeDocument/2006/relationships/image" Target="../media/image-23-21.svg"/><Relationship Id="rId22" Type="http://schemas.openxmlformats.org/officeDocument/2006/relationships/image" Target="../media/image-23-22.png"/><Relationship Id="rId23" Type="http://schemas.openxmlformats.org/officeDocument/2006/relationships/image" Target="../media/image-23-23.svg"/><Relationship Id="rId24" Type="http://schemas.openxmlformats.org/officeDocument/2006/relationships/slideLayout" Target="../slideLayouts/slideLayout1.xml"/><Relationship Id="rId25"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sv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sv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sv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svg"/><Relationship Id="rId23" Type="http://schemas.openxmlformats.org/officeDocument/2006/relationships/image" Target="../media/image-24-23.png"/><Relationship Id="rId24" Type="http://schemas.openxmlformats.org/officeDocument/2006/relationships/image" Target="../media/image-24-24.png"/><Relationship Id="rId25" Type="http://schemas.openxmlformats.org/officeDocument/2006/relationships/image" Target="../media/image-24-25.png"/><Relationship Id="rId26" Type="http://schemas.openxmlformats.org/officeDocument/2006/relationships/image" Target="../media/image-24-26.svg"/><Relationship Id="rId27" Type="http://schemas.openxmlformats.org/officeDocument/2006/relationships/slideLayout" Target="../slideLayouts/slideLayout1.xml"/><Relationship Id="rId28"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svg"/><Relationship Id="rId9" Type="http://schemas.openxmlformats.org/officeDocument/2006/relationships/image" Target="../media/image-25-9.png"/><Relationship Id="rId10" Type="http://schemas.openxmlformats.org/officeDocument/2006/relationships/slideLayout" Target="../slideLayouts/slideLayout1.xml"/><Relationship Id="rId11"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3" Type="http://schemas.openxmlformats.org/officeDocument/2006/relationships/hyperlink" Target="https://www.instagram.com/eatemp._/" TargetMode="External"/><Relationship Id="rId27" Type="http://schemas.openxmlformats.org/officeDocument/2006/relationships/hyperlink" Target="https://www.pinterest.com/eatempofficial/" TargetMode="External"/><Relationship Id="rId31" Type="http://schemas.openxmlformats.org/officeDocument/2006/relationships/hyperlink" Target="https://www.youtube.com/@eatemp" TargetMode="External"/><Relationship Id="rId35" Type="http://schemas.openxmlformats.org/officeDocument/2006/relationships/hyperlink" Target="https://www.tiktok.com/@eatemp.official" TargetMode="External"/><Relationship Id="rId1" Type="http://schemas.openxmlformats.org/officeDocument/2006/relationships/image" Target="../media/image-26-1.png"/><Relationship Id="rId2" Type="http://schemas.openxmlformats.org/officeDocument/2006/relationships/image" Target="../media/image-26-2.svg"/><Relationship Id="rId3" Type="http://schemas.openxmlformats.org/officeDocument/2006/relationships/image" Target="../media/image-26-3.png"/><Relationship Id="rId4" Type="http://schemas.openxmlformats.org/officeDocument/2006/relationships/image" Target="../media/image-26-4.svg"/><Relationship Id="rId5" Type="http://schemas.openxmlformats.org/officeDocument/2006/relationships/image" Target="../media/image-26-5.png"/><Relationship Id="rId6" Type="http://schemas.openxmlformats.org/officeDocument/2006/relationships/image" Target="../media/image-26-6.svg"/><Relationship Id="rId7" Type="http://schemas.openxmlformats.org/officeDocument/2006/relationships/image" Target="../media/image-26-7.png"/><Relationship Id="rId8" Type="http://schemas.openxmlformats.org/officeDocument/2006/relationships/image" Target="../media/image-26-8.svg"/><Relationship Id="rId9" Type="http://schemas.openxmlformats.org/officeDocument/2006/relationships/image" Target="../media/image-26-9.png"/><Relationship Id="rId10" Type="http://schemas.openxmlformats.org/officeDocument/2006/relationships/image" Target="../media/image-26-10.svg"/><Relationship Id="rId11" Type="http://schemas.openxmlformats.org/officeDocument/2006/relationships/image" Target="../media/image-26-11.png"/><Relationship Id="rId12" Type="http://schemas.openxmlformats.org/officeDocument/2006/relationships/image" Target="../media/image-26-12.svg"/><Relationship Id="rId13" Type="http://schemas.openxmlformats.org/officeDocument/2006/relationships/image" Target="../media/image-26-13.png"/><Relationship Id="rId14" Type="http://schemas.openxmlformats.org/officeDocument/2006/relationships/image" Target="../media/image-26-14.svg"/><Relationship Id="rId15" Type="http://schemas.openxmlformats.org/officeDocument/2006/relationships/image" Target="../media/image-26-15.png"/><Relationship Id="rId16" Type="http://schemas.openxmlformats.org/officeDocument/2006/relationships/image" Target="../media/image-26-16.svg"/><Relationship Id="rId17" Type="http://schemas.openxmlformats.org/officeDocument/2006/relationships/image" Target="../media/image-26-17.png"/><Relationship Id="rId18" Type="http://schemas.openxmlformats.org/officeDocument/2006/relationships/image" Target="../media/image-26-18.png"/><Relationship Id="rId19" Type="http://schemas.openxmlformats.org/officeDocument/2006/relationships/image" Target="../media/image-26-19.png"/><Relationship Id="rId20" Type="http://schemas.openxmlformats.org/officeDocument/2006/relationships/image" Target="../media/image-26-20.svg"/><Relationship Id="rId21" Type="http://schemas.openxmlformats.org/officeDocument/2006/relationships/image" Target="../media/image-26-21.png"/><Relationship Id="rId22" Type="http://schemas.openxmlformats.org/officeDocument/2006/relationships/image" Target="../media/image-26-22.svg"/><Relationship Id="rId24" Type="http://schemas.openxmlformats.org/officeDocument/2006/relationships/image" Target="../media/image-26-23.png"/><Relationship Id="rId25" Type="http://schemas.openxmlformats.org/officeDocument/2006/relationships/image" Target="../media/image-26-24.png"/><Relationship Id="rId26" Type="http://schemas.openxmlformats.org/officeDocument/2006/relationships/image" Target="../media/image-26-25.svg"/><Relationship Id="rId28" Type="http://schemas.openxmlformats.org/officeDocument/2006/relationships/image" Target="../media/image-26-26.png"/><Relationship Id="rId29" Type="http://schemas.openxmlformats.org/officeDocument/2006/relationships/image" Target="../media/image-26-27.png"/><Relationship Id="rId30" Type="http://schemas.openxmlformats.org/officeDocument/2006/relationships/image" Target="../media/image-26-28.svg"/><Relationship Id="rId32" Type="http://schemas.openxmlformats.org/officeDocument/2006/relationships/image" Target="../media/image-26-29.png"/><Relationship Id="rId33" Type="http://schemas.openxmlformats.org/officeDocument/2006/relationships/image" Target="../media/image-26-30.png"/><Relationship Id="rId34" Type="http://schemas.openxmlformats.org/officeDocument/2006/relationships/image" Target="../media/image-26-31.svg"/><Relationship Id="rId36" Type="http://schemas.openxmlformats.org/officeDocument/2006/relationships/image" Target="../media/image-26-32.png"/><Relationship Id="rId37" Type="http://schemas.openxmlformats.org/officeDocument/2006/relationships/image" Target="../media/image-26-33.svg"/><Relationship Id="rId38" Type="http://schemas.openxmlformats.org/officeDocument/2006/relationships/slideLayout" Target="../slideLayouts/slideLayout1.xml"/><Relationship Id="rId39"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svg"/><Relationship Id="rId6" Type="http://schemas.openxmlformats.org/officeDocument/2006/relationships/image" Target="../media/image-3-6.png"/><Relationship Id="rId7" Type="http://schemas.openxmlformats.org/officeDocument/2006/relationships/image" Target="../media/image-3-7.svg"/><Relationship Id="rId8" Type="http://schemas.openxmlformats.org/officeDocument/2006/relationships/image" Target="../media/image-3-8.png"/><Relationship Id="rId9" Type="http://schemas.openxmlformats.org/officeDocument/2006/relationships/image" Target="../media/image-3-9.svg"/><Relationship Id="rId10" Type="http://schemas.openxmlformats.org/officeDocument/2006/relationships/slideLayout" Target="../slideLayouts/slideLayout1.xml"/><Relationship Id="rId1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image" Target="../media/image-4-6.png"/><Relationship Id="rId7" Type="http://schemas.openxmlformats.org/officeDocument/2006/relationships/image" Target="../media/image-4-7.svg"/><Relationship Id="rId8" Type="http://schemas.openxmlformats.org/officeDocument/2006/relationships/image" Target="../media/image-4-8.png"/><Relationship Id="rId9" Type="http://schemas.openxmlformats.org/officeDocument/2006/relationships/image" Target="../media/image-4-9.svg"/><Relationship Id="rId10" Type="http://schemas.openxmlformats.org/officeDocument/2006/relationships/image" Target="../media/image-4-10.png"/><Relationship Id="rId11" Type="http://schemas.openxmlformats.org/officeDocument/2006/relationships/image" Target="../media/image-4-11.svg"/><Relationship Id="rId12" Type="http://schemas.openxmlformats.org/officeDocument/2006/relationships/image" Target="../media/image-4-12.png"/><Relationship Id="rId13" Type="http://schemas.openxmlformats.org/officeDocument/2006/relationships/image" Target="../media/image-4-13.svg"/><Relationship Id="rId14" Type="http://schemas.openxmlformats.org/officeDocument/2006/relationships/slideLayout" Target="../slideLayouts/slideLayout1.xml"/><Relationship Id="rId1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svg"/><Relationship Id="rId15" Type="http://schemas.openxmlformats.org/officeDocument/2006/relationships/image" Target="../media/image-6-15.png"/><Relationship Id="rId16" Type="http://schemas.openxmlformats.org/officeDocument/2006/relationships/image" Target="../media/image-6-16.png"/><Relationship Id="rId17" Type="http://schemas.openxmlformats.org/officeDocument/2006/relationships/image" Target="../media/image-6-17.png"/><Relationship Id="rId18" Type="http://schemas.openxmlformats.org/officeDocument/2006/relationships/image" Target="../media/image-6-18.svg"/><Relationship Id="rId19" Type="http://schemas.openxmlformats.org/officeDocument/2006/relationships/image" Target="../media/image-6-19.png"/><Relationship Id="rId20" Type="http://schemas.openxmlformats.org/officeDocument/2006/relationships/image" Target="../media/image-6-20.png"/><Relationship Id="rId21" Type="http://schemas.openxmlformats.org/officeDocument/2006/relationships/image" Target="../media/image-6-21.svg"/><Relationship Id="rId22" Type="http://schemas.openxmlformats.org/officeDocument/2006/relationships/image" Target="../media/image-6-22.png"/><Relationship Id="rId23" Type="http://schemas.openxmlformats.org/officeDocument/2006/relationships/image" Target="../media/image-6-23.svg"/><Relationship Id="rId24" Type="http://schemas.openxmlformats.org/officeDocument/2006/relationships/image" Target="../media/image-6-24.png"/><Relationship Id="rId25" Type="http://schemas.openxmlformats.org/officeDocument/2006/relationships/image" Target="../media/image-6-25.svg"/><Relationship Id="rId26" Type="http://schemas.openxmlformats.org/officeDocument/2006/relationships/slideLayout" Target="../slideLayouts/slideLayout1.xml"/><Relationship Id="rId2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svg"/><Relationship Id="rId19" Type="http://schemas.openxmlformats.org/officeDocument/2006/relationships/slideLayout" Target="../slideLayouts/slideLayout1.xml"/><Relationship Id="rId2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slideLayout" Target="../slideLayouts/slideLayout1.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slideLayout" Target="../slideLayouts/slideLayout1.xml"/><Relationship Id="rId1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AEAEA"/>
        </a:solidFill>
      </p:bgPr>
    </p:bg>
    <p:spTree>
      <p:nvGrpSpPr>
        <p:cNvPr id="1" name=""/>
        <p:cNvGrpSpPr/>
        <p:nvPr/>
      </p:nvGrpSpPr>
      <p:grpSpPr>
        <a:xfrm>
          <a:off x="0" y="0"/>
          <a:ext cx="0" cy="0"/>
          <a:chOff x="0" y="0"/>
          <a:chExt cx="0" cy="0"/>
        </a:xfrm>
      </p:grpSpPr>
      <p:sp>
        <p:nvSpPr>
          <p:cNvPr id="2" name="Shape 0"/>
          <p:cNvSpPr/>
          <p:nvPr/>
        </p:nvSpPr>
        <p:spPr>
          <a:xfrm>
            <a:off x="4864708" y="4533900"/>
            <a:ext cx="14670334" cy="4648200"/>
          </a:xfrm>
          <a:prstGeom prst="rect">
            <a:avLst/>
          </a:prstGeom>
          <a:noFill/>
          <a:ln/>
        </p:spPr>
      </p:sp>
      <p:sp>
        <p:nvSpPr>
          <p:cNvPr id="3" name="Text 1"/>
          <p:cNvSpPr/>
          <p:nvPr/>
        </p:nvSpPr>
        <p:spPr>
          <a:xfrm>
            <a:off x="8376697" y="4533900"/>
            <a:ext cx="8662483" cy="4673600"/>
          </a:xfrm>
          <a:prstGeom prst="rect">
            <a:avLst/>
          </a:prstGeom>
          <a:noFill/>
          <a:ln/>
        </p:spPr>
        <p:txBody>
          <a:bodyPr wrap="square" lIns="0" tIns="0" rIns="0" bIns="0" rtlCol="0" anchor="t"/>
          <a:lstStyle/>
          <a:p>
            <a:pPr algn="l" indent="0" marL="0">
              <a:buNone/>
            </a:pPr>
            <a:r>
              <a:rPr lang="en-US" sz="24000" dirty="0">
                <a:solidFill>
                  <a:srgbClr val="000000">
                    <a:alpha val="100000"/>
                  </a:srgbClr>
                </a:solidFill>
                <a:latin typeface="Bebas Neue Regular" pitchFamily="34" charset="0"/>
                <a:ea typeface="Bebas Neue Regular" pitchFamily="34" charset="-122"/>
                <a:cs typeface="Bebas Neue Regular" pitchFamily="34" charset="-120"/>
              </a:rPr>
              <a:t>Physics</a:t>
            </a:r>
            <a:endParaRPr lang="en-US" sz="24000" dirty="0"/>
          </a:p>
        </p:txBody>
      </p:sp>
      <p:sp>
        <p:nvSpPr>
          <p:cNvPr id="4" name="Text 2"/>
          <p:cNvSpPr/>
          <p:nvPr/>
        </p:nvSpPr>
        <p:spPr>
          <a:xfrm>
            <a:off x="4864708" y="8191500"/>
            <a:ext cx="14941301" cy="1261533"/>
          </a:xfrm>
          <a:prstGeom prst="rect">
            <a:avLst/>
          </a:prstGeom>
          <a:noFill/>
          <a:ln/>
        </p:spPr>
        <p:txBody>
          <a:bodyPr wrap="square" lIns="0" tIns="0" rIns="0" bIns="0" rtlCol="0" anchor="t"/>
          <a:lstStyle/>
          <a:p>
            <a:pPr algn="l" indent="0" marL="0">
              <a:buNone/>
            </a:pPr>
            <a:r>
              <a:rPr lang="en-US" sz="6400" spc="256" kern="0" dirty="0">
                <a:solidFill>
                  <a:srgbClr val="000000">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5" name="Shape 3"/>
          <p:cNvSpPr/>
          <p:nvPr/>
        </p:nvSpPr>
        <p:spPr>
          <a:xfrm>
            <a:off x="23370921" y="10515600"/>
            <a:ext cx="1016127" cy="3200400"/>
          </a:xfrm>
          <a:prstGeom prst="rect">
            <a:avLst/>
          </a:prstGeom>
          <a:noFill/>
          <a:ln/>
        </p:spPr>
      </p:sp>
      <p:pic>
        <p:nvPicPr>
          <p:cNvPr id="6"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7"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0318" y="-660400"/>
            <a:ext cx="7699630" cy="8305800"/>
          </a:xfrm>
          <a:prstGeom prst="rect">
            <a:avLst/>
          </a:prstGeom>
        </p:spPr>
      </p:pic>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92311" y="8216900"/>
            <a:ext cx="7798775" cy="5499100"/>
          </a:xfrm>
          <a:prstGeom prst="rect">
            <a:avLst/>
          </a:prstGeom>
        </p:spPr>
      </p:pic>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12341" y="9904668"/>
            <a:ext cx="2156888" cy="2156618"/>
          </a:xfrm>
          <a:prstGeom prst="rect">
            <a:avLst/>
          </a:prstGeom>
        </p:spPr>
      </p:pic>
      <p:pic>
        <p:nvPicPr>
          <p:cNvPr id="1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964470" y="8585200"/>
            <a:ext cx="914514" cy="914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8870" y="11836400"/>
            <a:ext cx="3762455" cy="188116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67908" y="-520700"/>
            <a:ext cx="6418262" cy="3860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96549" y="12382500"/>
            <a:ext cx="4115314" cy="774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141402" cy="3556000"/>
          </a:xfrm>
          <a:prstGeom prst="rect">
            <a:avLst/>
          </a:prstGeom>
        </p:spPr>
      </p:pic>
      <p:sp>
        <p:nvSpPr>
          <p:cNvPr id="6" name="Text 0"/>
          <p:cNvSpPr/>
          <p:nvPr/>
        </p:nvSpPr>
        <p:spPr>
          <a:xfrm>
            <a:off x="6257649" y="774700"/>
            <a:ext cx="11871750" cy="2777067"/>
          </a:xfrm>
          <a:prstGeom prst="rect">
            <a:avLst/>
          </a:prstGeom>
          <a:noFill/>
          <a:ln/>
        </p:spPr>
        <p:txBody>
          <a:bodyPr wrap="square" lIns="0" tIns="0" rIns="0" bIns="0" rtlCol="0" anchor="t"/>
          <a:lstStyle/>
          <a:p>
            <a:pPr algn="ctr"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Magic of Dragons: </a:t>
            </a:r>
            <a:endParaRPr lang="en-US" sz="8000" dirty="0"/>
          </a:p>
          <a:p>
            <a:pPr algn="ctr"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A Research</a:t>
            </a:r>
            <a:endParaRPr lang="en-US" sz="8000" dirty="0"/>
          </a:p>
        </p:txBody>
      </p:sp>
      <p:sp>
        <p:nvSpPr>
          <p:cNvPr id="7" name="Shape 1"/>
          <p:cNvSpPr/>
          <p:nvPr/>
        </p:nvSpPr>
        <p:spPr>
          <a:xfrm>
            <a:off x="2171971" y="4330700"/>
            <a:ext cx="8205226" cy="8204200"/>
          </a:xfrm>
          <a:prstGeom prst="rect">
            <a:avLst/>
          </a:prstGeom>
          <a:noFill/>
          <a:ln/>
        </p:spPr>
      </p:sp>
      <p:sp>
        <p:nvSpPr>
          <p:cNvPr id="8" name="Shape 2"/>
          <p:cNvSpPr/>
          <p:nvPr/>
        </p:nvSpPr>
        <p:spPr>
          <a:xfrm>
            <a:off x="2171971" y="4330700"/>
            <a:ext cx="8205226" cy="8204200"/>
          </a:xfrm>
          <a:prstGeom prst="ellipse">
            <a:avLst/>
          </a:prstGeom>
          <a:solidFill>
            <a:srgbClr val="FFFFFF">
              <a:alpha val="100000"/>
            </a:srgbClr>
          </a:solidFill>
          <a:ln/>
        </p:spPr>
      </p:sp>
      <p:sp>
        <p:nvSpPr>
          <p:cNvPr id="9" name="Shape 3"/>
          <p:cNvSpPr/>
          <p:nvPr/>
        </p:nvSpPr>
        <p:spPr>
          <a:xfrm>
            <a:off x="3200800" y="6223000"/>
            <a:ext cx="6160270" cy="6159500"/>
          </a:xfrm>
          <a:prstGeom prst="ellipse">
            <a:avLst/>
          </a:prstGeom>
          <a:solidFill>
            <a:srgbClr val="3A64D6">
              <a:alpha val="100000"/>
            </a:srgbClr>
          </a:solidFill>
          <a:ln/>
        </p:spPr>
      </p:sp>
      <p:sp>
        <p:nvSpPr>
          <p:cNvPr id="10" name="Shape 4"/>
          <p:cNvSpPr/>
          <p:nvPr/>
        </p:nvSpPr>
        <p:spPr>
          <a:xfrm>
            <a:off x="4229629" y="8102600"/>
            <a:ext cx="4089911" cy="4089400"/>
          </a:xfrm>
          <a:prstGeom prst="ellipse">
            <a:avLst/>
          </a:prstGeom>
          <a:solidFill>
            <a:srgbClr val="374685">
              <a:alpha val="100000"/>
            </a:srgbClr>
          </a:solidFill>
          <a:ln/>
        </p:spPr>
      </p:sp>
      <p:sp>
        <p:nvSpPr>
          <p:cNvPr id="11" name="Text 5"/>
          <p:cNvSpPr/>
          <p:nvPr/>
        </p:nvSpPr>
        <p:spPr>
          <a:xfrm>
            <a:off x="5690311" y="4864100"/>
            <a:ext cx="1143143" cy="939800"/>
          </a:xfrm>
          <a:prstGeom prst="rect">
            <a:avLst/>
          </a:prstGeom>
          <a:noFill/>
          <a:ln/>
        </p:spPr>
        <p:txBody>
          <a:bodyPr wrap="square" lIns="0" tIns="0" rIns="0" bIns="0" rtlCol="0" anchor="ctr"/>
          <a:lstStyle/>
          <a:p>
            <a:pPr algn="ctr" indent="0" marL="0">
              <a:buNone/>
            </a:pPr>
            <a:r>
              <a:rPr lang="en-US" sz="4800" dirty="0">
                <a:solidFill>
                  <a:srgbClr val="374685">
                    <a:alpha val="100000"/>
                  </a:srgbClr>
                </a:solidFill>
                <a:latin typeface="Bebas Neue Regular" pitchFamily="34" charset="0"/>
                <a:ea typeface="Bebas Neue Regular" pitchFamily="34" charset="-122"/>
                <a:cs typeface="Bebas Neue Regular" pitchFamily="34" charset="-120"/>
              </a:rPr>
              <a:t>6.7M</a:t>
            </a:r>
            <a:endParaRPr lang="en-US" sz="4800" dirty="0"/>
          </a:p>
        </p:txBody>
      </p:sp>
      <p:sp>
        <p:nvSpPr>
          <p:cNvPr id="12" name="Text 6"/>
          <p:cNvSpPr/>
          <p:nvPr/>
        </p:nvSpPr>
        <p:spPr>
          <a:xfrm>
            <a:off x="5703013" y="9677400"/>
            <a:ext cx="1143143"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2.3M</a:t>
            </a:r>
            <a:endParaRPr lang="en-US" sz="4800" dirty="0"/>
          </a:p>
        </p:txBody>
      </p:sp>
      <p:sp>
        <p:nvSpPr>
          <p:cNvPr id="13" name="Text 7"/>
          <p:cNvSpPr/>
          <p:nvPr/>
        </p:nvSpPr>
        <p:spPr>
          <a:xfrm>
            <a:off x="5703013" y="6743700"/>
            <a:ext cx="1143143"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4.4M</a:t>
            </a:r>
            <a:endParaRPr lang="en-US" sz="4800" dirty="0"/>
          </a:p>
        </p:txBody>
      </p:sp>
      <p:sp>
        <p:nvSpPr>
          <p:cNvPr id="14" name="Shape 8"/>
          <p:cNvSpPr/>
          <p:nvPr/>
        </p:nvSpPr>
        <p:spPr>
          <a:xfrm>
            <a:off x="23370921" y="10515600"/>
            <a:ext cx="1016127" cy="3200400"/>
          </a:xfrm>
          <a:prstGeom prst="rect">
            <a:avLst/>
          </a:prstGeom>
          <a:noFill/>
          <a:ln/>
        </p:spPr>
      </p:sp>
      <p:pic>
        <p:nvPicPr>
          <p:cNvPr id="15"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16"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31029" y="4203700"/>
            <a:ext cx="15698474" cy="89524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42505" y="-266700"/>
            <a:ext cx="7699630" cy="830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12341" y="9904673"/>
            <a:ext cx="2156888" cy="215661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64470" y="8585200"/>
            <a:ext cx="914514" cy="9144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2171971" y="1828800"/>
            <a:ext cx="12849773"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Elves: A Glimpse into Their World</a:t>
            </a:r>
            <a:endParaRPr lang="en-US" sz="8000" dirty="0"/>
          </a:p>
        </p:txBody>
      </p:sp>
      <p:sp>
        <p:nvSpPr>
          <p:cNvPr id="8" name="Text 2"/>
          <p:cNvSpPr/>
          <p:nvPr/>
        </p:nvSpPr>
        <p:spPr>
          <a:xfrm>
            <a:off x="2171971" y="3517900"/>
            <a:ext cx="21639271"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9" name="Shape 3"/>
          <p:cNvSpPr/>
          <p:nvPr/>
        </p:nvSpPr>
        <p:spPr>
          <a:xfrm>
            <a:off x="2171971" y="6858000"/>
            <a:ext cx="4064508" cy="4787900"/>
          </a:xfrm>
          <a:prstGeom prst="rect">
            <a:avLst/>
          </a:prstGeom>
          <a:noFill/>
          <a:ln/>
        </p:spPr>
      </p:sp>
      <p:sp>
        <p:nvSpPr>
          <p:cNvPr id="10" name="Shape 4"/>
          <p:cNvSpPr/>
          <p:nvPr/>
        </p:nvSpPr>
        <p:spPr>
          <a:xfrm>
            <a:off x="2171971" y="6858000"/>
            <a:ext cx="1016127" cy="1016000"/>
          </a:xfrm>
          <a:prstGeom prst="roundRect">
            <a:avLst>
              <a:gd name="adj" fmla="val 125100"/>
            </a:avLst>
          </a:prstGeom>
          <a:noFill/>
          <a:ln/>
        </p:spPr>
      </p:sp>
      <p:pic>
        <p:nvPicPr>
          <p:cNvPr id="11" name="Image 4" descr=" ">    </p:cNvPr>
          <p:cNvPicPr>
            <a:picLocks noChangeAspect="1"/>
          </p:cNvPicPr>
          <p:nvPr/>
        </p:nvPicPr>
        <p:blipFill>
          <a:blip r:embed="rId8"/>
          <a:stretch>
            <a:fillRect/>
          </a:stretch>
        </p:blipFill>
        <p:spPr>
          <a:xfrm>
            <a:off x="2171971" y="6858000"/>
            <a:ext cx="1016127" cy="1016000"/>
          </a:xfrm>
          <a:prstGeom prst="rect">
            <a:avLst/>
          </a:prstGeom>
        </p:spPr>
      </p:pic>
      <p:pic>
        <p:nvPicPr>
          <p:cNvPr id="12"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4309" y="6921550"/>
            <a:ext cx="910272" cy="910121"/>
          </a:xfrm>
          <a:prstGeom prst="rect">
            <a:avLst/>
          </a:prstGeom>
        </p:spPr>
      </p:pic>
      <p:sp>
        <p:nvSpPr>
          <p:cNvPr id="13" name="Shape 5"/>
          <p:cNvSpPr/>
          <p:nvPr/>
        </p:nvSpPr>
        <p:spPr>
          <a:xfrm>
            <a:off x="2171971" y="8178800"/>
            <a:ext cx="4064508" cy="3467100"/>
          </a:xfrm>
          <a:prstGeom prst="rect">
            <a:avLst/>
          </a:prstGeom>
          <a:noFill/>
          <a:ln/>
        </p:spPr>
      </p:sp>
      <p:sp>
        <p:nvSpPr>
          <p:cNvPr id="14" name="Text 6"/>
          <p:cNvSpPr/>
          <p:nvPr/>
        </p:nvSpPr>
        <p:spPr>
          <a:xfrm>
            <a:off x="2171971" y="8178800"/>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Art of Archery": Discover the intricacies of the Art of Archery as practiced by the graceful and precise elves.</a:t>
            </a:r>
            <a:endParaRPr lang="en-US" sz="3200" dirty="0"/>
          </a:p>
        </p:txBody>
      </p:sp>
      <p:sp>
        <p:nvSpPr>
          <p:cNvPr id="15" name="Shape 7"/>
          <p:cNvSpPr/>
          <p:nvPr/>
        </p:nvSpPr>
        <p:spPr>
          <a:xfrm>
            <a:off x="6642930" y="6858000"/>
            <a:ext cx="4064508" cy="4787900"/>
          </a:xfrm>
          <a:prstGeom prst="rect">
            <a:avLst/>
          </a:prstGeom>
          <a:noFill/>
          <a:ln/>
        </p:spPr>
      </p:sp>
      <p:sp>
        <p:nvSpPr>
          <p:cNvPr id="16" name="Shape 8"/>
          <p:cNvSpPr/>
          <p:nvPr/>
        </p:nvSpPr>
        <p:spPr>
          <a:xfrm>
            <a:off x="6642930" y="6858000"/>
            <a:ext cx="1016127" cy="1016000"/>
          </a:xfrm>
          <a:prstGeom prst="roundRect">
            <a:avLst>
              <a:gd name="adj" fmla="val 125100"/>
            </a:avLst>
          </a:prstGeom>
          <a:noFill/>
          <a:ln/>
        </p:spPr>
      </p:sp>
      <p:pic>
        <p:nvPicPr>
          <p:cNvPr id="17" name="Image 6" descr=" ">    </p:cNvPr>
          <p:cNvPicPr>
            <a:picLocks noChangeAspect="1"/>
          </p:cNvPicPr>
          <p:nvPr/>
        </p:nvPicPr>
        <p:blipFill>
          <a:blip r:embed="rId11"/>
          <a:stretch>
            <a:fillRect/>
          </a:stretch>
        </p:blipFill>
        <p:spPr>
          <a:xfrm>
            <a:off x="6642930" y="6858000"/>
            <a:ext cx="1016127" cy="1016000"/>
          </a:xfrm>
          <a:prstGeom prst="rect">
            <a:avLst/>
          </a:prstGeom>
        </p:spPr>
      </p:pic>
      <p:pic>
        <p:nvPicPr>
          <p:cNvPr id="18"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96962" y="6900329"/>
            <a:ext cx="508063" cy="931329"/>
          </a:xfrm>
          <a:prstGeom prst="rect">
            <a:avLst/>
          </a:prstGeom>
        </p:spPr>
      </p:pic>
      <p:sp>
        <p:nvSpPr>
          <p:cNvPr id="19" name="Shape 9"/>
          <p:cNvSpPr/>
          <p:nvPr/>
        </p:nvSpPr>
        <p:spPr>
          <a:xfrm>
            <a:off x="6642930" y="8178800"/>
            <a:ext cx="4064508" cy="3467100"/>
          </a:xfrm>
          <a:prstGeom prst="rect">
            <a:avLst/>
          </a:prstGeom>
          <a:noFill/>
          <a:ln/>
        </p:spPr>
      </p:sp>
      <p:sp>
        <p:nvSpPr>
          <p:cNvPr id="20" name="Text 10"/>
          <p:cNvSpPr/>
          <p:nvPr/>
        </p:nvSpPr>
        <p:spPr>
          <a:xfrm>
            <a:off x="6642930" y="8178800"/>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Music of the Elves": Immerse yourself in the enchanting music of the elves, whose songs have the power to heal.</a:t>
            </a:r>
            <a:endParaRPr lang="en-US" sz="3200" dirty="0"/>
          </a:p>
        </p:txBody>
      </p:sp>
      <p:sp>
        <p:nvSpPr>
          <p:cNvPr id="21" name="Shape 11"/>
          <p:cNvSpPr/>
          <p:nvPr/>
        </p:nvSpPr>
        <p:spPr>
          <a:xfrm>
            <a:off x="11113889" y="6858000"/>
            <a:ext cx="4064508" cy="4787900"/>
          </a:xfrm>
          <a:prstGeom prst="rect">
            <a:avLst/>
          </a:prstGeom>
          <a:noFill/>
          <a:ln/>
        </p:spPr>
      </p:sp>
      <p:sp>
        <p:nvSpPr>
          <p:cNvPr id="22" name="Shape 12"/>
          <p:cNvSpPr/>
          <p:nvPr/>
        </p:nvSpPr>
        <p:spPr>
          <a:xfrm>
            <a:off x="11113889" y="6858000"/>
            <a:ext cx="1016127" cy="1016000"/>
          </a:xfrm>
          <a:prstGeom prst="roundRect">
            <a:avLst>
              <a:gd name="adj" fmla="val 125100"/>
            </a:avLst>
          </a:prstGeom>
          <a:noFill/>
          <a:ln/>
        </p:spPr>
      </p:sp>
      <p:pic>
        <p:nvPicPr>
          <p:cNvPr id="23" name="Image 8" descr=" ">    </p:cNvPr>
          <p:cNvPicPr>
            <a:picLocks noChangeAspect="1"/>
          </p:cNvPicPr>
          <p:nvPr/>
        </p:nvPicPr>
        <p:blipFill>
          <a:blip r:embed="rId14"/>
          <a:stretch>
            <a:fillRect/>
          </a:stretch>
        </p:blipFill>
        <p:spPr>
          <a:xfrm>
            <a:off x="11113889" y="6858000"/>
            <a:ext cx="1016127" cy="1016000"/>
          </a:xfrm>
          <a:prstGeom prst="rect">
            <a:avLst/>
          </a:prstGeom>
        </p:spPr>
      </p:pic>
      <p:pic>
        <p:nvPicPr>
          <p:cNvPr id="24"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198567" y="6942671"/>
            <a:ext cx="846770" cy="846658"/>
          </a:xfrm>
          <a:prstGeom prst="rect">
            <a:avLst/>
          </a:prstGeom>
        </p:spPr>
      </p:pic>
      <p:pic>
        <p:nvPicPr>
          <p:cNvPr id="25"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25583" y="7112000"/>
            <a:ext cx="613909" cy="550329"/>
          </a:xfrm>
          <a:prstGeom prst="rect">
            <a:avLst/>
          </a:prstGeom>
        </p:spPr>
      </p:pic>
      <p:sp>
        <p:nvSpPr>
          <p:cNvPr id="26" name="Shape 13"/>
          <p:cNvSpPr/>
          <p:nvPr/>
        </p:nvSpPr>
        <p:spPr>
          <a:xfrm>
            <a:off x="11113889" y="8178800"/>
            <a:ext cx="4064508" cy="3467100"/>
          </a:xfrm>
          <a:prstGeom prst="rect">
            <a:avLst/>
          </a:prstGeom>
          <a:noFill/>
          <a:ln/>
        </p:spPr>
      </p:sp>
      <p:sp>
        <p:nvSpPr>
          <p:cNvPr id="27" name="Text 14"/>
          <p:cNvSpPr/>
          <p:nvPr/>
        </p:nvSpPr>
        <p:spPr>
          <a:xfrm>
            <a:off x="11113889" y="8178800"/>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Life of an Elf": Learn about the customs and daily life of the elves, from their familial structure to their religious beliefs.</a:t>
            </a:r>
            <a:endParaRPr lang="en-US" sz="3200" dirty="0"/>
          </a:p>
        </p:txBody>
      </p:sp>
      <p:pic>
        <p:nvPicPr>
          <p:cNvPr id="28"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9486900"/>
            <a:ext cx="5004425" cy="4229100"/>
          </a:xfrm>
          <a:prstGeom prst="rect">
            <a:avLst/>
          </a:prstGeom>
        </p:spPr>
      </p:pic>
      <p:pic>
        <p:nvPicPr>
          <p:cNvPr id="29" name="Image 12"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788073" y="6210238"/>
            <a:ext cx="8086939" cy="57201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935067" y="-12700"/>
            <a:ext cx="2558378" cy="352535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829800"/>
            <a:ext cx="3144003" cy="228066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26791" y="-101600"/>
            <a:ext cx="7139393" cy="6616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87698" y="12828476"/>
            <a:ext cx="2281392" cy="10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8484" y="3987800"/>
            <a:ext cx="101613" cy="2281101"/>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24353" y="8140700"/>
            <a:ext cx="4242330" cy="4241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29029" y="10033000"/>
            <a:ext cx="1130441" cy="11303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8063" y="13169900"/>
            <a:ext cx="622378" cy="6223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905813" y="-101600"/>
            <a:ext cx="6084060" cy="12369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491511" y="1346200"/>
            <a:ext cx="6084060" cy="12369800"/>
          </a:xfrm>
          <a:prstGeom prst="rect">
            <a:avLst/>
          </a:prstGeom>
        </p:spPr>
      </p:pic>
      <p:sp>
        <p:nvSpPr>
          <p:cNvPr id="14" name="Text 1"/>
          <p:cNvSpPr/>
          <p:nvPr/>
        </p:nvSpPr>
        <p:spPr>
          <a:xfrm>
            <a:off x="1397175" y="1143000"/>
            <a:ext cx="10690503"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Some Data</a:t>
            </a:r>
            <a:endParaRPr lang="en-US" sz="8000" dirty="0"/>
          </a:p>
        </p:txBody>
      </p:sp>
      <p:sp>
        <p:nvSpPr>
          <p:cNvPr id="15" name="Shape 2"/>
          <p:cNvSpPr/>
          <p:nvPr/>
        </p:nvSpPr>
        <p:spPr>
          <a:xfrm>
            <a:off x="1244756" y="5029200"/>
            <a:ext cx="8573572" cy="5295900"/>
          </a:xfrm>
          <a:prstGeom prst="rect">
            <a:avLst/>
          </a:prstGeom>
          <a:noFill/>
          <a:ln/>
        </p:spPr>
      </p:sp>
      <p:sp>
        <p:nvSpPr>
          <p:cNvPr id="16" name="Shape 3"/>
          <p:cNvSpPr/>
          <p:nvPr/>
        </p:nvSpPr>
        <p:spPr>
          <a:xfrm>
            <a:off x="1244756" y="5029200"/>
            <a:ext cx="8573572" cy="1219200"/>
          </a:xfrm>
          <a:prstGeom prst="rect">
            <a:avLst/>
          </a:prstGeom>
          <a:noFill/>
          <a:ln/>
        </p:spPr>
      </p:sp>
      <p:sp>
        <p:nvSpPr>
          <p:cNvPr id="17" name="Shape 4"/>
          <p:cNvSpPr/>
          <p:nvPr/>
        </p:nvSpPr>
        <p:spPr>
          <a:xfrm>
            <a:off x="1244756" y="5029200"/>
            <a:ext cx="1422578" cy="1219200"/>
          </a:xfrm>
          <a:prstGeom prst="rect">
            <a:avLst/>
          </a:prstGeom>
          <a:noFill/>
          <a:ln/>
        </p:spPr>
      </p:sp>
      <p:sp>
        <p:nvSpPr>
          <p:cNvPr id="18" name="Text 5"/>
          <p:cNvSpPr/>
          <p:nvPr/>
        </p:nvSpPr>
        <p:spPr>
          <a:xfrm>
            <a:off x="1244756" y="5029200"/>
            <a:ext cx="1761287" cy="1557867"/>
          </a:xfrm>
          <a:prstGeom prst="rect">
            <a:avLst/>
          </a:prstGeom>
          <a:noFill/>
          <a:ln/>
        </p:spPr>
        <p:txBody>
          <a:bodyPr wrap="square" lIns="0" tIns="0" rIns="0" bIns="0" rtlCol="0" anchor="t"/>
          <a:lstStyle/>
          <a:p>
            <a:pPr algn="l" indent="0" marL="0">
              <a:buNone/>
            </a:pPr>
            <a:r>
              <a:rPr lang="en-US" sz="8000" dirty="0">
                <a:solidFill>
                  <a:srgbClr val="3A64D6">
                    <a:alpha val="100000"/>
                  </a:srgbClr>
                </a:solidFill>
                <a:latin typeface="Bebas Neue Regular" pitchFamily="34" charset="0"/>
                <a:ea typeface="Bebas Neue Regular" pitchFamily="34" charset="-122"/>
                <a:cs typeface="Bebas Neue Regular" pitchFamily="34" charset="-120"/>
              </a:rPr>
              <a:t>75%</a:t>
            </a:r>
            <a:endParaRPr lang="en-US" sz="8000" dirty="0"/>
          </a:p>
        </p:txBody>
      </p:sp>
      <p:sp>
        <p:nvSpPr>
          <p:cNvPr id="19" name="Shape 6"/>
          <p:cNvSpPr/>
          <p:nvPr/>
        </p:nvSpPr>
        <p:spPr>
          <a:xfrm>
            <a:off x="2870559" y="5067300"/>
            <a:ext cx="6947768" cy="1143000"/>
          </a:xfrm>
          <a:prstGeom prst="rect">
            <a:avLst/>
          </a:prstGeom>
          <a:noFill/>
          <a:ln/>
        </p:spPr>
      </p:sp>
      <p:sp>
        <p:nvSpPr>
          <p:cNvPr id="20" name="Text 7"/>
          <p:cNvSpPr/>
          <p:nvPr/>
        </p:nvSpPr>
        <p:spPr>
          <a:xfrm>
            <a:off x="2870559" y="5067300"/>
            <a:ext cx="7100187"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Enchanted Creatures</a:t>
            </a:r>
            <a:endParaRPr lang="en-US" sz="3600" dirty="0"/>
          </a:p>
        </p:txBody>
      </p:sp>
      <p:sp>
        <p:nvSpPr>
          <p:cNvPr id="21" name="Text 8"/>
          <p:cNvSpPr/>
          <p:nvPr/>
        </p:nvSpPr>
        <p:spPr>
          <a:xfrm>
            <a:off x="2870559" y="5715000"/>
            <a:ext cx="7083252"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22" name="Shape 9"/>
          <p:cNvSpPr/>
          <p:nvPr/>
        </p:nvSpPr>
        <p:spPr>
          <a:xfrm>
            <a:off x="1244756" y="6858000"/>
            <a:ext cx="8573572" cy="1219200"/>
          </a:xfrm>
          <a:prstGeom prst="rect">
            <a:avLst/>
          </a:prstGeom>
          <a:noFill/>
          <a:ln/>
        </p:spPr>
      </p:sp>
      <p:sp>
        <p:nvSpPr>
          <p:cNvPr id="23" name="Shape 10"/>
          <p:cNvSpPr/>
          <p:nvPr/>
        </p:nvSpPr>
        <p:spPr>
          <a:xfrm>
            <a:off x="1244756" y="6858000"/>
            <a:ext cx="1422578" cy="1219200"/>
          </a:xfrm>
          <a:prstGeom prst="rect">
            <a:avLst/>
          </a:prstGeom>
          <a:noFill/>
          <a:ln/>
        </p:spPr>
      </p:sp>
      <p:sp>
        <p:nvSpPr>
          <p:cNvPr id="24" name="Text 11"/>
          <p:cNvSpPr/>
          <p:nvPr/>
        </p:nvSpPr>
        <p:spPr>
          <a:xfrm>
            <a:off x="1244756" y="6858000"/>
            <a:ext cx="1761287" cy="1557867"/>
          </a:xfrm>
          <a:prstGeom prst="rect">
            <a:avLst/>
          </a:prstGeom>
          <a:noFill/>
          <a:ln/>
        </p:spPr>
        <p:txBody>
          <a:bodyPr wrap="square" lIns="0" tIns="0" rIns="0" bIns="0" rtlCol="0" anchor="t"/>
          <a:lstStyle/>
          <a:p>
            <a:pPr algn="l" indent="0" marL="0">
              <a:buNone/>
            </a:pPr>
            <a:r>
              <a:rPr lang="en-US" sz="8000" dirty="0">
                <a:solidFill>
                  <a:srgbClr val="3A64D6">
                    <a:alpha val="100000"/>
                  </a:srgbClr>
                </a:solidFill>
                <a:latin typeface="Bebas Neue Regular" pitchFamily="34" charset="0"/>
                <a:ea typeface="Bebas Neue Regular" pitchFamily="34" charset="-122"/>
                <a:cs typeface="Bebas Neue Regular" pitchFamily="34" charset="-120"/>
              </a:rPr>
              <a:t>60%</a:t>
            </a:r>
            <a:endParaRPr lang="en-US" sz="8000" dirty="0"/>
          </a:p>
        </p:txBody>
      </p:sp>
      <p:sp>
        <p:nvSpPr>
          <p:cNvPr id="25" name="Shape 12"/>
          <p:cNvSpPr/>
          <p:nvPr/>
        </p:nvSpPr>
        <p:spPr>
          <a:xfrm>
            <a:off x="2870559" y="6896100"/>
            <a:ext cx="6947768" cy="1143000"/>
          </a:xfrm>
          <a:prstGeom prst="rect">
            <a:avLst/>
          </a:prstGeom>
          <a:noFill/>
          <a:ln/>
        </p:spPr>
      </p:sp>
      <p:sp>
        <p:nvSpPr>
          <p:cNvPr id="26" name="Text 13"/>
          <p:cNvSpPr/>
          <p:nvPr/>
        </p:nvSpPr>
        <p:spPr>
          <a:xfrm>
            <a:off x="2870559" y="6896100"/>
            <a:ext cx="7100187"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Magic-Wielding Individuals</a:t>
            </a:r>
            <a:endParaRPr lang="en-US" sz="3600" dirty="0"/>
          </a:p>
        </p:txBody>
      </p:sp>
      <p:sp>
        <p:nvSpPr>
          <p:cNvPr id="27" name="Text 14"/>
          <p:cNvSpPr/>
          <p:nvPr/>
        </p:nvSpPr>
        <p:spPr>
          <a:xfrm>
            <a:off x="2870559" y="7543800"/>
            <a:ext cx="7083252"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8" name="Shape 15"/>
          <p:cNvSpPr/>
          <p:nvPr/>
        </p:nvSpPr>
        <p:spPr>
          <a:xfrm>
            <a:off x="1244756" y="8686800"/>
            <a:ext cx="8573572" cy="1638300"/>
          </a:xfrm>
          <a:prstGeom prst="rect">
            <a:avLst/>
          </a:prstGeom>
          <a:noFill/>
          <a:ln/>
        </p:spPr>
      </p:sp>
      <p:sp>
        <p:nvSpPr>
          <p:cNvPr id="29" name="Shape 16"/>
          <p:cNvSpPr/>
          <p:nvPr/>
        </p:nvSpPr>
        <p:spPr>
          <a:xfrm>
            <a:off x="1244756" y="8896350"/>
            <a:ext cx="1422578" cy="1219200"/>
          </a:xfrm>
          <a:prstGeom prst="rect">
            <a:avLst/>
          </a:prstGeom>
          <a:noFill/>
          <a:ln/>
        </p:spPr>
      </p:sp>
      <p:sp>
        <p:nvSpPr>
          <p:cNvPr id="30" name="Text 17"/>
          <p:cNvSpPr/>
          <p:nvPr/>
        </p:nvSpPr>
        <p:spPr>
          <a:xfrm>
            <a:off x="1244756" y="8896350"/>
            <a:ext cx="1761287" cy="1557867"/>
          </a:xfrm>
          <a:prstGeom prst="rect">
            <a:avLst/>
          </a:prstGeom>
          <a:noFill/>
          <a:ln/>
        </p:spPr>
        <p:txBody>
          <a:bodyPr wrap="square" lIns="0" tIns="0" rIns="0" bIns="0" rtlCol="0" anchor="t"/>
          <a:lstStyle/>
          <a:p>
            <a:pPr algn="l" indent="0" marL="0">
              <a:buNone/>
            </a:pPr>
            <a:r>
              <a:rPr lang="en-US" sz="8000" dirty="0">
                <a:solidFill>
                  <a:srgbClr val="3A64D6">
                    <a:alpha val="100000"/>
                  </a:srgbClr>
                </a:solidFill>
                <a:latin typeface="Bebas Neue Regular" pitchFamily="34" charset="0"/>
                <a:ea typeface="Bebas Neue Regular" pitchFamily="34" charset="-122"/>
                <a:cs typeface="Bebas Neue Regular" pitchFamily="34" charset="-120"/>
              </a:rPr>
              <a:t>90%</a:t>
            </a:r>
            <a:endParaRPr lang="en-US" sz="8000" dirty="0"/>
          </a:p>
        </p:txBody>
      </p:sp>
      <p:sp>
        <p:nvSpPr>
          <p:cNvPr id="31" name="Shape 18"/>
          <p:cNvSpPr/>
          <p:nvPr/>
        </p:nvSpPr>
        <p:spPr>
          <a:xfrm>
            <a:off x="2870559" y="8686800"/>
            <a:ext cx="6947768" cy="1638300"/>
          </a:xfrm>
          <a:prstGeom prst="rect">
            <a:avLst/>
          </a:prstGeom>
          <a:noFill/>
          <a:ln/>
        </p:spPr>
      </p:sp>
      <p:sp>
        <p:nvSpPr>
          <p:cNvPr id="32" name="Text 19"/>
          <p:cNvSpPr/>
          <p:nvPr/>
        </p:nvSpPr>
        <p:spPr>
          <a:xfrm>
            <a:off x="2870559" y="8686800"/>
            <a:ext cx="7100187"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Spells Cast</a:t>
            </a:r>
            <a:endParaRPr lang="en-US" sz="3600" dirty="0"/>
          </a:p>
        </p:txBody>
      </p:sp>
      <p:sp>
        <p:nvSpPr>
          <p:cNvPr id="33" name="Text 20"/>
          <p:cNvSpPr/>
          <p:nvPr/>
        </p:nvSpPr>
        <p:spPr>
          <a:xfrm>
            <a:off x="2870559" y="9334500"/>
            <a:ext cx="7083252" cy="1126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902388" y="5829300"/>
            <a:ext cx="7699630" cy="830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159" y="457200"/>
            <a:ext cx="6528616" cy="7797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41319" y="1535323"/>
            <a:ext cx="2156888" cy="215661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9229" y="1701800"/>
            <a:ext cx="914514" cy="91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4305838" y="3403600"/>
            <a:ext cx="15762670" cy="6248400"/>
          </a:xfrm>
          <a:prstGeom prst="rect">
            <a:avLst/>
          </a:prstGeom>
          <a:noFill/>
          <a:ln/>
        </p:spPr>
      </p:sp>
      <p:sp>
        <p:nvSpPr>
          <p:cNvPr id="9" name="Shape 2"/>
          <p:cNvSpPr/>
          <p:nvPr/>
        </p:nvSpPr>
        <p:spPr>
          <a:xfrm>
            <a:off x="4305838" y="3403600"/>
            <a:ext cx="15762670" cy="4851400"/>
          </a:xfrm>
          <a:prstGeom prst="rect">
            <a:avLst/>
          </a:prstGeom>
          <a:noFill/>
          <a:ln/>
        </p:spPr>
      </p:sp>
      <p:sp>
        <p:nvSpPr>
          <p:cNvPr id="10" name="Text 3"/>
          <p:cNvSpPr/>
          <p:nvPr/>
        </p:nvSpPr>
        <p:spPr>
          <a:xfrm>
            <a:off x="7728916" y="3403600"/>
            <a:ext cx="8916514" cy="4673600"/>
          </a:xfrm>
          <a:prstGeom prst="rect">
            <a:avLst/>
          </a:prstGeom>
          <a:noFill/>
          <a:ln/>
        </p:spPr>
        <p:txBody>
          <a:bodyPr wrap="square" lIns="0" tIns="0" rIns="0" bIns="0" rtlCol="0" anchor="t"/>
          <a:lstStyle/>
          <a:p>
            <a:pPr algn="ctr" indent="0" marL="0">
              <a:buNone/>
            </a:pPr>
            <a:r>
              <a:rPr lang="en-US" sz="24000" dirty="0">
                <a:solidFill>
                  <a:srgbClr val="374685">
                    <a:alpha val="100000"/>
                  </a:srgbClr>
                </a:solidFill>
                <a:latin typeface="Bebas Neue Regular" pitchFamily="34" charset="0"/>
                <a:ea typeface="Bebas Neue Regular" pitchFamily="34" charset="-122"/>
                <a:cs typeface="Bebas Neue Regular" pitchFamily="34" charset="-120"/>
              </a:rPr>
              <a:t>234,567</a:t>
            </a:r>
            <a:endParaRPr lang="en-US" sz="24000" dirty="0"/>
          </a:p>
        </p:txBody>
      </p:sp>
      <p:sp>
        <p:nvSpPr>
          <p:cNvPr id="11" name="Text 4"/>
          <p:cNvSpPr/>
          <p:nvPr/>
        </p:nvSpPr>
        <p:spPr>
          <a:xfrm>
            <a:off x="4170355" y="7264400"/>
            <a:ext cx="16033637" cy="1261533"/>
          </a:xfrm>
          <a:prstGeom prst="rect">
            <a:avLst/>
          </a:prstGeom>
          <a:noFill/>
          <a:ln/>
        </p:spPr>
        <p:txBody>
          <a:bodyPr wrap="square" lIns="0" tIns="0" rIns="0" bIns="0" rtlCol="0" anchor="t"/>
          <a:lstStyle/>
          <a:p>
            <a:pPr algn="ctr" indent="0" marL="0">
              <a:buNone/>
            </a:pPr>
            <a:r>
              <a:rPr lang="en-US" sz="6400" spc="256" kern="0" dirty="0">
                <a:solidFill>
                  <a:srgbClr val="4D4D4D">
                    <a:alpha val="100000"/>
                  </a:srgbClr>
                </a:solidFill>
                <a:latin typeface="Montserrat Bold" pitchFamily="34" charset="0"/>
                <a:ea typeface="Montserrat Bold" pitchFamily="34" charset="-122"/>
                <a:cs typeface="Montserrat Bold" pitchFamily="34" charset="-120"/>
              </a:rPr>
              <a:t>UNICORN SIGHTINGS</a:t>
            </a:r>
            <a:endParaRPr lang="en-US" sz="6400" dirty="0"/>
          </a:p>
        </p:txBody>
      </p:sp>
      <p:sp>
        <p:nvSpPr>
          <p:cNvPr id="12" name="Text 5"/>
          <p:cNvSpPr/>
          <p:nvPr/>
        </p:nvSpPr>
        <p:spPr>
          <a:xfrm>
            <a:off x="7483352" y="8661400"/>
            <a:ext cx="9407642"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2378" y="7061200"/>
            <a:ext cx="10470201" cy="659304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AEAEA"/>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3391324" y="3263900"/>
            <a:ext cx="7874984" cy="2451100"/>
          </a:xfrm>
          <a:prstGeom prst="rect">
            <a:avLst/>
          </a:prstGeom>
          <a:noFill/>
          <a:ln/>
        </p:spPr>
      </p:sp>
      <p:sp>
        <p:nvSpPr>
          <p:cNvPr id="5" name="Shape 2"/>
          <p:cNvSpPr/>
          <p:nvPr/>
        </p:nvSpPr>
        <p:spPr>
          <a:xfrm>
            <a:off x="4775797" y="3263900"/>
            <a:ext cx="5106038" cy="1955800"/>
          </a:xfrm>
          <a:prstGeom prst="rect">
            <a:avLst/>
          </a:prstGeom>
          <a:noFill/>
          <a:ln/>
        </p:spPr>
      </p:sp>
      <p:sp>
        <p:nvSpPr>
          <p:cNvPr id="6" name="Text 3"/>
          <p:cNvSpPr/>
          <p:nvPr/>
        </p:nvSpPr>
        <p:spPr>
          <a:xfrm>
            <a:off x="4775797" y="3263900"/>
            <a:ext cx="5647973" cy="2497667"/>
          </a:xfrm>
          <a:prstGeom prst="rect">
            <a:avLst/>
          </a:prstGeom>
          <a:noFill/>
          <a:ln/>
        </p:spPr>
        <p:txBody>
          <a:bodyPr wrap="square" lIns="0" tIns="0" rIns="0" bIns="0" rtlCol="0" anchor="t"/>
          <a:lstStyle/>
          <a:p>
            <a:pPr algn="l" indent="0" marL="0">
              <a:buNone/>
            </a:pPr>
            <a:r>
              <a:rPr lang="en-US" sz="12800" dirty="0">
                <a:solidFill>
                  <a:srgbClr val="374685">
                    <a:alpha val="100000"/>
                  </a:srgbClr>
                </a:solidFill>
                <a:latin typeface="Bebas Neue Regular" pitchFamily="34" charset="0"/>
                <a:ea typeface="Bebas Neue Regular" pitchFamily="34" charset="-122"/>
                <a:cs typeface="Bebas Neue Regular" pitchFamily="34" charset="-120"/>
              </a:rPr>
              <a:t>233 Coins</a:t>
            </a:r>
            <a:endParaRPr lang="en-US" sz="12800" dirty="0"/>
          </a:p>
        </p:txBody>
      </p:sp>
      <p:sp>
        <p:nvSpPr>
          <p:cNvPr id="7" name="Shape 4"/>
          <p:cNvSpPr/>
          <p:nvPr/>
        </p:nvSpPr>
        <p:spPr>
          <a:xfrm>
            <a:off x="3391324" y="5219700"/>
            <a:ext cx="7874984" cy="495300"/>
          </a:xfrm>
          <a:prstGeom prst="rect">
            <a:avLst/>
          </a:prstGeom>
          <a:noFill/>
          <a:ln/>
        </p:spPr>
      </p:sp>
      <p:sp>
        <p:nvSpPr>
          <p:cNvPr id="8" name="Text 5"/>
          <p:cNvSpPr/>
          <p:nvPr/>
        </p:nvSpPr>
        <p:spPr>
          <a:xfrm>
            <a:off x="3323582" y="52197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Treasure Found</a:t>
            </a:r>
            <a:endParaRPr lang="en-US" sz="3200" dirty="0"/>
          </a:p>
        </p:txBody>
      </p:sp>
      <p:sp>
        <p:nvSpPr>
          <p:cNvPr id="9" name="Shape 6"/>
          <p:cNvSpPr/>
          <p:nvPr/>
        </p:nvSpPr>
        <p:spPr>
          <a:xfrm>
            <a:off x="3391324" y="6985000"/>
            <a:ext cx="7874984" cy="2451100"/>
          </a:xfrm>
          <a:prstGeom prst="rect">
            <a:avLst/>
          </a:prstGeom>
          <a:noFill/>
          <a:ln/>
        </p:spPr>
      </p:sp>
      <p:sp>
        <p:nvSpPr>
          <p:cNvPr id="10" name="Shape 7"/>
          <p:cNvSpPr/>
          <p:nvPr/>
        </p:nvSpPr>
        <p:spPr>
          <a:xfrm>
            <a:off x="4597975" y="6985000"/>
            <a:ext cx="5461683" cy="1955800"/>
          </a:xfrm>
          <a:prstGeom prst="rect">
            <a:avLst/>
          </a:prstGeom>
          <a:noFill/>
          <a:ln/>
        </p:spPr>
      </p:sp>
      <p:sp>
        <p:nvSpPr>
          <p:cNvPr id="11" name="Text 8"/>
          <p:cNvSpPr/>
          <p:nvPr/>
        </p:nvSpPr>
        <p:spPr>
          <a:xfrm>
            <a:off x="4597975" y="6985000"/>
            <a:ext cx="6003617" cy="2497667"/>
          </a:xfrm>
          <a:prstGeom prst="rect">
            <a:avLst/>
          </a:prstGeom>
          <a:noFill/>
          <a:ln/>
        </p:spPr>
        <p:txBody>
          <a:bodyPr wrap="square" lIns="0" tIns="0" rIns="0" bIns="0" rtlCol="0" anchor="t"/>
          <a:lstStyle/>
          <a:p>
            <a:pPr algn="l" indent="0" marL="0">
              <a:buNone/>
            </a:pPr>
            <a:r>
              <a:rPr lang="en-US" sz="12800" dirty="0">
                <a:solidFill>
                  <a:srgbClr val="374685">
                    <a:alpha val="100000"/>
                  </a:srgbClr>
                </a:solidFill>
                <a:latin typeface="Bebas Neue Regular" pitchFamily="34" charset="0"/>
                <a:ea typeface="Bebas Neue Regular" pitchFamily="34" charset="-122"/>
                <a:cs typeface="Bebas Neue Regular" pitchFamily="34" charset="-120"/>
              </a:rPr>
              <a:t>456 Hours</a:t>
            </a:r>
            <a:endParaRPr lang="en-US" sz="12800" dirty="0"/>
          </a:p>
        </p:txBody>
      </p:sp>
      <p:sp>
        <p:nvSpPr>
          <p:cNvPr id="12" name="Shape 9"/>
          <p:cNvSpPr/>
          <p:nvPr/>
        </p:nvSpPr>
        <p:spPr>
          <a:xfrm>
            <a:off x="3391324" y="8940800"/>
            <a:ext cx="7874984" cy="495300"/>
          </a:xfrm>
          <a:prstGeom prst="rect">
            <a:avLst/>
          </a:prstGeom>
          <a:noFill/>
          <a:ln/>
        </p:spPr>
      </p:sp>
      <p:sp>
        <p:nvSpPr>
          <p:cNvPr id="13" name="Text 10"/>
          <p:cNvSpPr/>
          <p:nvPr/>
        </p:nvSpPr>
        <p:spPr>
          <a:xfrm>
            <a:off x="3323582" y="89408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Duration of Spell Casting</a:t>
            </a:r>
            <a:endParaRPr lang="en-US" sz="3200" dirty="0"/>
          </a:p>
        </p:txBody>
      </p:sp>
      <p:sp>
        <p:nvSpPr>
          <p:cNvPr id="14" name="Shape 11"/>
          <p:cNvSpPr/>
          <p:nvPr/>
        </p:nvSpPr>
        <p:spPr>
          <a:xfrm>
            <a:off x="13552594" y="3263900"/>
            <a:ext cx="7874984" cy="2451100"/>
          </a:xfrm>
          <a:prstGeom prst="rect">
            <a:avLst/>
          </a:prstGeom>
          <a:noFill/>
          <a:ln/>
        </p:spPr>
      </p:sp>
      <p:sp>
        <p:nvSpPr>
          <p:cNvPr id="15" name="Shape 12"/>
          <p:cNvSpPr/>
          <p:nvPr/>
        </p:nvSpPr>
        <p:spPr>
          <a:xfrm>
            <a:off x="16359645" y="3263900"/>
            <a:ext cx="2260883" cy="1955800"/>
          </a:xfrm>
          <a:prstGeom prst="rect">
            <a:avLst/>
          </a:prstGeom>
          <a:noFill/>
          <a:ln/>
        </p:spPr>
      </p:sp>
      <p:sp>
        <p:nvSpPr>
          <p:cNvPr id="16" name="Text 13"/>
          <p:cNvSpPr/>
          <p:nvPr/>
        </p:nvSpPr>
        <p:spPr>
          <a:xfrm>
            <a:off x="16359645" y="3263900"/>
            <a:ext cx="2802817" cy="2497667"/>
          </a:xfrm>
          <a:prstGeom prst="rect">
            <a:avLst/>
          </a:prstGeom>
          <a:noFill/>
          <a:ln/>
        </p:spPr>
        <p:txBody>
          <a:bodyPr wrap="square" lIns="0" tIns="0" rIns="0" bIns="0" rtlCol="0" anchor="t"/>
          <a:lstStyle/>
          <a:p>
            <a:pPr algn="l" indent="0" marL="0">
              <a:buNone/>
            </a:pPr>
            <a:r>
              <a:rPr lang="en-US" sz="12800" dirty="0">
                <a:solidFill>
                  <a:srgbClr val="374685">
                    <a:alpha val="100000"/>
                  </a:srgbClr>
                </a:solidFill>
                <a:latin typeface="Bebas Neue Regular" pitchFamily="34" charset="0"/>
                <a:ea typeface="Bebas Neue Regular" pitchFamily="34" charset="-122"/>
                <a:cs typeface="Bebas Neue Regular" pitchFamily="34" charset="-120"/>
              </a:rPr>
              <a:t>85%</a:t>
            </a:r>
            <a:endParaRPr lang="en-US" sz="12800" dirty="0"/>
          </a:p>
        </p:txBody>
      </p:sp>
      <p:sp>
        <p:nvSpPr>
          <p:cNvPr id="17" name="Shape 14"/>
          <p:cNvSpPr/>
          <p:nvPr/>
        </p:nvSpPr>
        <p:spPr>
          <a:xfrm>
            <a:off x="13552594" y="5219700"/>
            <a:ext cx="7874984" cy="495300"/>
          </a:xfrm>
          <a:prstGeom prst="rect">
            <a:avLst/>
          </a:prstGeom>
          <a:noFill/>
          <a:ln/>
        </p:spPr>
      </p:sp>
      <p:sp>
        <p:nvSpPr>
          <p:cNvPr id="18" name="Text 15"/>
          <p:cNvSpPr/>
          <p:nvPr/>
        </p:nvSpPr>
        <p:spPr>
          <a:xfrm>
            <a:off x="13484852" y="52197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Wished Granted</a:t>
            </a:r>
            <a:endParaRPr lang="en-US" sz="3200" dirty="0"/>
          </a:p>
        </p:txBody>
      </p:sp>
      <p:sp>
        <p:nvSpPr>
          <p:cNvPr id="19" name="Shape 16"/>
          <p:cNvSpPr/>
          <p:nvPr/>
        </p:nvSpPr>
        <p:spPr>
          <a:xfrm>
            <a:off x="13552594" y="6985000"/>
            <a:ext cx="7874984" cy="2451100"/>
          </a:xfrm>
          <a:prstGeom prst="rect">
            <a:avLst/>
          </a:prstGeom>
          <a:noFill/>
          <a:ln/>
        </p:spPr>
      </p:sp>
      <p:sp>
        <p:nvSpPr>
          <p:cNvPr id="20" name="Shape 17"/>
          <p:cNvSpPr/>
          <p:nvPr/>
        </p:nvSpPr>
        <p:spPr>
          <a:xfrm>
            <a:off x="15603900" y="6985000"/>
            <a:ext cx="3772371" cy="1955800"/>
          </a:xfrm>
          <a:prstGeom prst="rect">
            <a:avLst/>
          </a:prstGeom>
          <a:noFill/>
          <a:ln/>
        </p:spPr>
      </p:sp>
      <p:sp>
        <p:nvSpPr>
          <p:cNvPr id="21" name="Text 18"/>
          <p:cNvSpPr/>
          <p:nvPr/>
        </p:nvSpPr>
        <p:spPr>
          <a:xfrm>
            <a:off x="15603900" y="6985000"/>
            <a:ext cx="4314306" cy="2497667"/>
          </a:xfrm>
          <a:prstGeom prst="rect">
            <a:avLst/>
          </a:prstGeom>
          <a:noFill/>
          <a:ln/>
        </p:spPr>
        <p:txBody>
          <a:bodyPr wrap="square" lIns="0" tIns="0" rIns="0" bIns="0" rtlCol="0" anchor="t"/>
          <a:lstStyle/>
          <a:p>
            <a:pPr algn="l" indent="0" marL="0">
              <a:buNone/>
            </a:pPr>
            <a:r>
              <a:rPr lang="en-US" sz="12800" dirty="0">
                <a:solidFill>
                  <a:srgbClr val="374685">
                    <a:alpha val="100000"/>
                  </a:srgbClr>
                </a:solidFill>
                <a:latin typeface="Bebas Neue Regular" pitchFamily="34" charset="0"/>
                <a:ea typeface="Bebas Neue Regular" pitchFamily="34" charset="-122"/>
                <a:cs typeface="Bebas Neue Regular" pitchFamily="34" charset="-120"/>
              </a:rPr>
              <a:t>535 Km</a:t>
            </a:r>
            <a:endParaRPr lang="en-US" sz="12800" dirty="0"/>
          </a:p>
        </p:txBody>
      </p:sp>
      <p:sp>
        <p:nvSpPr>
          <p:cNvPr id="22" name="Shape 19"/>
          <p:cNvSpPr/>
          <p:nvPr/>
        </p:nvSpPr>
        <p:spPr>
          <a:xfrm>
            <a:off x="13552594" y="8940800"/>
            <a:ext cx="7874984" cy="495300"/>
          </a:xfrm>
          <a:prstGeom prst="rect">
            <a:avLst/>
          </a:prstGeom>
          <a:noFill/>
          <a:ln/>
        </p:spPr>
      </p:sp>
      <p:sp>
        <p:nvSpPr>
          <p:cNvPr id="23" name="Text 20"/>
          <p:cNvSpPr/>
          <p:nvPr/>
        </p:nvSpPr>
        <p:spPr>
          <a:xfrm>
            <a:off x="13484852" y="89408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Journey Distance</a:t>
            </a:r>
            <a:endParaRPr lang="en-US" sz="3200" dirty="0"/>
          </a:p>
        </p:txBody>
      </p:sp>
      <p:pic>
        <p:nvPicPr>
          <p:cNvPr id="2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5844" y="812800"/>
            <a:ext cx="2558378" cy="3525366"/>
          </a:xfrm>
          <a:prstGeom prst="rect">
            <a:avLst/>
          </a:prstGeom>
        </p:spPr>
      </p:pic>
      <p:pic>
        <p:nvPicPr>
          <p:cNvPr id="2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20527" y="10325100"/>
            <a:ext cx="3144003" cy="2280667"/>
          </a:xfrm>
          <a:prstGeom prst="rect">
            <a:avLst/>
          </a:prstGeom>
        </p:spPr>
      </p:pic>
      <p:pic>
        <p:nvPicPr>
          <p:cNvPr id="2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82035" y="0"/>
            <a:ext cx="7139393" cy="6616700"/>
          </a:xfrm>
          <a:prstGeom prst="rect">
            <a:avLst/>
          </a:prstGeom>
        </p:spPr>
      </p:pic>
      <p:pic>
        <p:nvPicPr>
          <p:cNvPr id="2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87698" y="12828488"/>
            <a:ext cx="2281392" cy="101600"/>
          </a:xfrm>
          <a:prstGeom prst="rect">
            <a:avLst/>
          </a:prstGeom>
        </p:spPr>
      </p:pic>
      <p:pic>
        <p:nvPicPr>
          <p:cNvPr id="2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008484" y="3987800"/>
            <a:ext cx="101613" cy="2281113"/>
          </a:xfrm>
          <a:prstGeom prst="rect">
            <a:avLst/>
          </a:prstGeom>
        </p:spPr>
      </p:pic>
      <p:pic>
        <p:nvPicPr>
          <p:cNvPr id="2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922940" y="4038600"/>
            <a:ext cx="4242330" cy="4241800"/>
          </a:xfrm>
          <a:prstGeom prst="rect">
            <a:avLst/>
          </a:prstGeom>
        </p:spPr>
      </p:pic>
      <p:pic>
        <p:nvPicPr>
          <p:cNvPr id="3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27616" y="5930900"/>
            <a:ext cx="1130441" cy="1130300"/>
          </a:xfrm>
          <a:prstGeom prst="rect">
            <a:avLst/>
          </a:prstGeom>
        </p:spPr>
      </p:pic>
      <p:pic>
        <p:nvPicPr>
          <p:cNvPr id="3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06651" y="9067800"/>
            <a:ext cx="622378" cy="6223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5079" y="12115800"/>
            <a:ext cx="3762455" cy="188116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9714" y="-292100"/>
            <a:ext cx="6418262" cy="3860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98950" y="8763000"/>
            <a:ext cx="4115314" cy="774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141402" cy="355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6841922" y="1143000"/>
            <a:ext cx="10690503" cy="1557867"/>
          </a:xfrm>
          <a:prstGeom prst="rect">
            <a:avLst/>
          </a:prstGeom>
          <a:noFill/>
          <a:ln/>
        </p:spPr>
        <p:txBody>
          <a:bodyPr wrap="square" lIns="0" tIns="0" rIns="0" bIns="0" rtlCol="0" anchor="t"/>
          <a:lstStyle/>
          <a:p>
            <a:pPr algn="ctr"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Some Graph</a:t>
            </a:r>
            <a:endParaRPr lang="en-US" sz="8000" dirty="0"/>
          </a:p>
        </p:txBody>
      </p:sp>
      <p:sp>
        <p:nvSpPr>
          <p:cNvPr id="9" name="Shape 2"/>
          <p:cNvSpPr/>
          <p:nvPr/>
        </p:nvSpPr>
        <p:spPr>
          <a:xfrm>
            <a:off x="2718140" y="3771900"/>
            <a:ext cx="8941918" cy="6180901"/>
          </a:xfrm>
          <a:prstGeom prst="rect">
            <a:avLst/>
          </a:prstGeom>
          <a:noFill/>
          <a:ln/>
        </p:spPr>
      </p:sp>
      <p:sp>
        <p:nvSpPr>
          <p:cNvPr id="10"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0</a:t>
            </a:r>
            <a:endParaRPr lang="en-US" sz="1821" dirty="0"/>
          </a:p>
        </p:txBody>
      </p:sp>
      <p:sp>
        <p:nvSpPr>
          <p:cNvPr id="11"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374685">
                    <a:alpha val="100000"/>
                  </a:srgbClr>
                </a:solidFill>
                <a:latin typeface="Lato Regular" pitchFamily="34" charset="0"/>
                <a:ea typeface="Lato Regular" pitchFamily="34" charset="-122"/>
                <a:cs typeface="Lato Regular" pitchFamily="34" charset="-120"/>
              </a:rPr>
              <a:t>1</a:t>
            </a:r>
            <a:endParaRPr lang="en-US" sz="2185" dirty="0"/>
          </a:p>
        </p:txBody>
      </p:sp>
      <p:sp>
        <p:nvSpPr>
          <p:cNvPr id="12"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374685">
                    <a:alpha val="100000"/>
                  </a:srgbClr>
                </a:solidFill>
                <a:latin typeface="Lato Regular" pitchFamily="34" charset="0"/>
                <a:ea typeface="Lato Regular" pitchFamily="34" charset="-122"/>
                <a:cs typeface="Lato Regular" pitchFamily="34" charset="-120"/>
              </a:rPr>
              <a:t>2</a:t>
            </a:r>
            <a:endParaRPr lang="en-US" sz="2185" dirty="0"/>
          </a:p>
        </p:txBody>
      </p:sp>
      <p:sp>
        <p:nvSpPr>
          <p:cNvPr id="13"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374685">
                    <a:alpha val="100000"/>
                  </a:srgbClr>
                </a:solidFill>
                <a:latin typeface="Lato Regular" pitchFamily="34" charset="0"/>
                <a:ea typeface="Lato Regular" pitchFamily="34" charset="-122"/>
                <a:cs typeface="Lato Regular" pitchFamily="34" charset="-120"/>
              </a:rPr>
              <a:t>3</a:t>
            </a:r>
            <a:endParaRPr lang="en-US" sz="2185" dirty="0"/>
          </a:p>
        </p:txBody>
      </p:sp>
      <p:sp>
        <p:nvSpPr>
          <p:cNvPr id="14"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374685">
                    <a:alpha val="100000"/>
                  </a:srgbClr>
                </a:solidFill>
                <a:latin typeface="Lato Regular" pitchFamily="34" charset="0"/>
                <a:ea typeface="Lato Regular" pitchFamily="34" charset="-122"/>
                <a:cs typeface="Lato Regular" pitchFamily="34" charset="-120"/>
              </a:rPr>
              <a:t>4</a:t>
            </a:r>
            <a:endParaRPr lang="en-US" sz="2185" dirty="0"/>
          </a:p>
        </p:txBody>
      </p:sp>
      <p:sp>
        <p:nvSpPr>
          <p:cNvPr id="15"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374685">
                    <a:alpha val="100000"/>
                  </a:srgbClr>
                </a:solidFill>
                <a:latin typeface="Lato Regular" pitchFamily="34" charset="0"/>
                <a:ea typeface="Lato Regular" pitchFamily="34" charset="-122"/>
                <a:cs typeface="Lato Regular" pitchFamily="34" charset="-120"/>
              </a:rPr>
              <a:t>5</a:t>
            </a:r>
            <a:endParaRPr lang="en-US" sz="2185" dirty="0"/>
          </a:p>
        </p:txBody>
      </p:sp>
      <p:sp>
        <p:nvSpPr>
          <p:cNvPr id="16"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374685">
                    <a:alpha val="100000"/>
                  </a:srgbClr>
                </a:solidFill>
                <a:latin typeface="Lato Regular" pitchFamily="34" charset="0"/>
                <a:ea typeface="Lato Regular" pitchFamily="34" charset="-122"/>
                <a:cs typeface="Lato Regular" pitchFamily="34" charset="-120"/>
              </a:rPr>
              <a:t>6</a:t>
            </a:r>
            <a:endParaRPr lang="en-US" sz="2185" dirty="0"/>
          </a:p>
        </p:txBody>
      </p:sp>
      <p:sp>
        <p:nvSpPr>
          <p:cNvPr id="17"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374685">
                    <a:alpha val="100000"/>
                  </a:srgbClr>
                </a:solidFill>
                <a:latin typeface="Lato Regular" pitchFamily="34" charset="0"/>
                <a:ea typeface="Lato Regular" pitchFamily="34" charset="-122"/>
                <a:cs typeface="Lato Regular" pitchFamily="34" charset="-120"/>
              </a:rPr>
              <a:t>7</a:t>
            </a:r>
            <a:endParaRPr lang="en-US" sz="2185" dirty="0"/>
          </a:p>
        </p:txBody>
      </p:sp>
      <p:sp>
        <p:nvSpPr>
          <p:cNvPr id="18"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374685">
                    <a:alpha val="100000"/>
                  </a:srgbClr>
                </a:solidFill>
                <a:latin typeface="Lato Regular" pitchFamily="34" charset="0"/>
                <a:ea typeface="Lato Regular" pitchFamily="34" charset="-122"/>
                <a:cs typeface="Lato Regular" pitchFamily="34" charset="-120"/>
              </a:rPr>
              <a:t>8</a:t>
            </a:r>
            <a:endParaRPr lang="en-US" sz="2185" dirty="0"/>
          </a:p>
        </p:txBody>
      </p:sp>
      <p:sp>
        <p:nvSpPr>
          <p:cNvPr id="19"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10</a:t>
            </a:r>
            <a:endParaRPr lang="en-US" sz="1821" dirty="0"/>
          </a:p>
        </p:txBody>
      </p:sp>
      <p:sp>
        <p:nvSpPr>
          <p:cNvPr id="20"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20</a:t>
            </a:r>
            <a:endParaRPr lang="en-US" sz="1821" dirty="0"/>
          </a:p>
        </p:txBody>
      </p:sp>
      <p:sp>
        <p:nvSpPr>
          <p:cNvPr id="21"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30</a:t>
            </a:r>
            <a:endParaRPr lang="en-US" sz="1821" dirty="0"/>
          </a:p>
        </p:txBody>
      </p:sp>
      <p:sp>
        <p:nvSpPr>
          <p:cNvPr id="22"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40</a:t>
            </a:r>
            <a:endParaRPr lang="en-US" sz="1821" dirty="0"/>
          </a:p>
        </p:txBody>
      </p:sp>
      <p:sp>
        <p:nvSpPr>
          <p:cNvPr id="23"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50</a:t>
            </a:r>
            <a:endParaRPr lang="en-US" sz="1821" dirty="0"/>
          </a:p>
        </p:txBody>
      </p:sp>
      <p:sp>
        <p:nvSpPr>
          <p:cNvPr id="24"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60</a:t>
            </a:r>
            <a:endParaRPr lang="en-US" sz="1821" dirty="0"/>
          </a:p>
        </p:txBody>
      </p:sp>
      <p:sp>
        <p:nvSpPr>
          <p:cNvPr id="25"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70</a:t>
            </a:r>
            <a:endParaRPr lang="en-US" sz="1821" dirty="0"/>
          </a:p>
        </p:txBody>
      </p:sp>
      <p:sp>
        <p:nvSpPr>
          <p:cNvPr id="26"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80</a:t>
            </a:r>
            <a:endParaRPr lang="en-US" sz="1821" dirty="0"/>
          </a:p>
        </p:txBody>
      </p:sp>
      <p:sp>
        <p:nvSpPr>
          <p:cNvPr id="27"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90</a:t>
            </a:r>
            <a:endParaRPr lang="en-US" sz="1821" dirty="0"/>
          </a:p>
        </p:txBody>
      </p:sp>
      <p:sp>
        <p:nvSpPr>
          <p:cNvPr id="28"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374685">
                    <a:alpha val="100000"/>
                  </a:srgbClr>
                </a:solidFill>
                <a:latin typeface="Lato Regular" pitchFamily="34" charset="0"/>
                <a:ea typeface="Lato Regular" pitchFamily="34" charset="-122"/>
                <a:cs typeface="Lato Regular" pitchFamily="34" charset="-120"/>
              </a:rPr>
              <a:t>100</a:t>
            </a:r>
            <a:endParaRPr lang="en-US" sz="1821" dirty="0"/>
          </a:p>
        </p:txBody>
      </p:sp>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8467" y="3771900"/>
            <a:ext cx="8291591" cy="5511006"/>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766"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127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9795"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830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66828"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05341"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43854"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5539" y="5483845"/>
            <a:ext cx="8050168" cy="237358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69143" y="6359525"/>
            <a:ext cx="8044028" cy="2268538"/>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055643"/>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98113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5651277"/>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741551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773281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6311826"/>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73323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420644"/>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667575"/>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076877"/>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972449"/>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572771"/>
            <a:ext cx="153591" cy="153566"/>
          </a:xfrm>
          <a:prstGeom prst="rect">
            <a:avLst/>
          </a:prstGeom>
        </p:spPr>
      </p:pic>
      <p:sp>
        <p:nvSpPr>
          <p:cNvPr id="51" name="Shape 22"/>
          <p:cNvSpPr/>
          <p:nvPr/>
        </p:nvSpPr>
        <p:spPr>
          <a:xfrm>
            <a:off x="14403600" y="4191000"/>
            <a:ext cx="5601400" cy="7620000"/>
          </a:xfrm>
          <a:prstGeom prst="rect">
            <a:avLst/>
          </a:prstGeom>
          <a:noFill/>
          <a:ln/>
        </p:spPr>
      </p:sp>
      <p:sp>
        <p:nvSpPr>
          <p:cNvPr id="52" name="Shape 23"/>
          <p:cNvSpPr/>
          <p:nvPr/>
        </p:nvSpPr>
        <p:spPr>
          <a:xfrm>
            <a:off x="14403600" y="4191000"/>
            <a:ext cx="5601400" cy="7620000"/>
          </a:xfrm>
          <a:prstGeom prst="rect">
            <a:avLst/>
          </a:prstGeom>
          <a:noFill/>
          <a:ln/>
        </p:spPr>
      </p:sp>
      <p:pic>
        <p:nvPicPr>
          <p:cNvPr id="53" name="Image 27" descr=" ">    </p:cNvPr>
          <p:cNvPicPr>
            <a:picLocks noChangeAspect="1"/>
          </p:cNvPicPr>
          <p:nvPr/>
        </p:nvPicPr>
        <p:blipFill>
          <a:blip r:embed="rId54"/>
          <a:stretch>
            <a:fillRect/>
          </a:stretch>
        </p:blipFill>
        <p:spPr>
          <a:xfrm>
            <a:off x="14403600" y="4191000"/>
            <a:ext cx="5575997" cy="5575300"/>
          </a:xfrm>
          <a:prstGeom prst="rect">
            <a:avLst/>
          </a:prstGeom>
        </p:spPr>
      </p:pic>
      <p:pic>
        <p:nvPicPr>
          <p:cNvPr id="54" name="Image 28" descr=" ">    </p:cNvPr>
          <p:cNvPicPr>
            <a:picLocks noChangeAspect="1"/>
          </p:cNvPicPr>
          <p:nvPr/>
        </p:nvPicPr>
        <p:blipFill>
          <a:blip r:embed="rId55"/>
          <a:stretch>
            <a:fillRect/>
          </a:stretch>
        </p:blipFill>
        <p:spPr>
          <a:xfrm>
            <a:off x="14403600" y="4191000"/>
            <a:ext cx="5575997" cy="5575300"/>
          </a:xfrm>
          <a:prstGeom prst="rect">
            <a:avLst/>
          </a:prstGeom>
        </p:spPr>
      </p:pic>
      <p:sp>
        <p:nvSpPr>
          <p:cNvPr id="55" name="Shape 24"/>
          <p:cNvSpPr/>
          <p:nvPr/>
        </p:nvSpPr>
        <p:spPr>
          <a:xfrm>
            <a:off x="16524765" y="6365379"/>
            <a:ext cx="1346368" cy="1226566"/>
          </a:xfrm>
          <a:prstGeom prst="rect">
            <a:avLst/>
          </a:prstGeom>
          <a:noFill/>
          <a:ln/>
        </p:spPr>
      </p:sp>
      <p:sp>
        <p:nvSpPr>
          <p:cNvPr id="56" name="Text 25"/>
          <p:cNvSpPr/>
          <p:nvPr/>
        </p:nvSpPr>
        <p:spPr>
          <a:xfrm>
            <a:off x="16524765" y="6362700"/>
            <a:ext cx="1549594"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34.574</a:t>
            </a:r>
            <a:endParaRPr lang="en-US" sz="4800" dirty="0"/>
          </a:p>
        </p:txBody>
      </p:sp>
      <p:sp>
        <p:nvSpPr>
          <p:cNvPr id="57" name="Text 26"/>
          <p:cNvSpPr/>
          <p:nvPr/>
        </p:nvSpPr>
        <p:spPr>
          <a:xfrm>
            <a:off x="16702588" y="7099300"/>
            <a:ext cx="1126207"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Total</a:t>
            </a:r>
            <a:endParaRPr lang="en-US" sz="3200" dirty="0"/>
          </a:p>
        </p:txBody>
      </p:sp>
      <p:sp>
        <p:nvSpPr>
          <p:cNvPr id="58" name="Shape 27"/>
          <p:cNvSpPr/>
          <p:nvPr/>
        </p:nvSpPr>
        <p:spPr>
          <a:xfrm>
            <a:off x="13260457" y="10515600"/>
            <a:ext cx="7874984" cy="1828800"/>
          </a:xfrm>
          <a:prstGeom prst="rect">
            <a:avLst/>
          </a:prstGeom>
          <a:noFill/>
          <a:ln/>
        </p:spPr>
      </p:sp>
      <p:sp>
        <p:nvSpPr>
          <p:cNvPr id="59" name="Shape 28"/>
          <p:cNvSpPr/>
          <p:nvPr/>
        </p:nvSpPr>
        <p:spPr>
          <a:xfrm>
            <a:off x="13260457" y="10515600"/>
            <a:ext cx="7874984" cy="1828800"/>
          </a:xfrm>
          <a:prstGeom prst="rect">
            <a:avLst/>
          </a:prstGeom>
          <a:noFill/>
          <a:ln/>
        </p:spPr>
      </p:sp>
      <p:sp>
        <p:nvSpPr>
          <p:cNvPr id="60" name="Text 29"/>
          <p:cNvSpPr/>
          <p:nvPr/>
        </p:nvSpPr>
        <p:spPr>
          <a:xfrm>
            <a:off x="13158845" y="10515600"/>
            <a:ext cx="8078210"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Treasure Found</a:t>
            </a:r>
            <a:endParaRPr lang="en-US" sz="4800" dirty="0"/>
          </a:p>
        </p:txBody>
      </p:sp>
      <p:sp>
        <p:nvSpPr>
          <p:cNvPr id="61" name="Text 30"/>
          <p:cNvSpPr/>
          <p:nvPr/>
        </p:nvSpPr>
        <p:spPr>
          <a:xfrm>
            <a:off x="13192716" y="113538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amount of treasure found per month</a:t>
            </a:r>
            <a:endParaRPr lang="en-US" sz="3200" dirty="0"/>
          </a:p>
        </p:txBody>
      </p:sp>
      <p:sp>
        <p:nvSpPr>
          <p:cNvPr id="62" name="Shape 31"/>
          <p:cNvSpPr/>
          <p:nvPr/>
        </p:nvSpPr>
        <p:spPr>
          <a:xfrm>
            <a:off x="3251606" y="10515600"/>
            <a:ext cx="7874984" cy="1828800"/>
          </a:xfrm>
          <a:prstGeom prst="rect">
            <a:avLst/>
          </a:prstGeom>
          <a:noFill/>
          <a:ln/>
        </p:spPr>
      </p:sp>
      <p:sp>
        <p:nvSpPr>
          <p:cNvPr id="63" name="Shape 32"/>
          <p:cNvSpPr/>
          <p:nvPr/>
        </p:nvSpPr>
        <p:spPr>
          <a:xfrm>
            <a:off x="3251606" y="10515600"/>
            <a:ext cx="7874984" cy="1828800"/>
          </a:xfrm>
          <a:prstGeom prst="rect">
            <a:avLst/>
          </a:prstGeom>
          <a:noFill/>
          <a:ln/>
        </p:spPr>
      </p:sp>
      <p:sp>
        <p:nvSpPr>
          <p:cNvPr id="64" name="Text 33"/>
          <p:cNvSpPr/>
          <p:nvPr/>
        </p:nvSpPr>
        <p:spPr>
          <a:xfrm>
            <a:off x="3149994" y="10515600"/>
            <a:ext cx="8078210"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Spellcasting Progress</a:t>
            </a:r>
            <a:endParaRPr lang="en-US" sz="4800" dirty="0"/>
          </a:p>
        </p:txBody>
      </p:sp>
      <p:sp>
        <p:nvSpPr>
          <p:cNvPr id="65" name="Text 34"/>
          <p:cNvSpPr/>
          <p:nvPr/>
        </p:nvSpPr>
        <p:spPr>
          <a:xfrm>
            <a:off x="3183865" y="113538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689886" y="5765800"/>
            <a:ext cx="7699630" cy="830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823200"/>
            <a:ext cx="7798775" cy="589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08826" y="2311400"/>
            <a:ext cx="914514" cy="9144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0"/>
            <a:ext cx="21986448" cy="11531600"/>
          </a:xfrm>
          <a:prstGeom prst="rect">
            <a:avLst/>
          </a:prstGeom>
        </p:spPr>
      </p:pic>
      <p:sp>
        <p:nvSpPr>
          <p:cNvPr id="8" name="Text 1"/>
          <p:cNvSpPr/>
          <p:nvPr/>
        </p:nvSpPr>
        <p:spPr>
          <a:xfrm>
            <a:off x="16397749" y="520700"/>
            <a:ext cx="7464300"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A Magic Picture</a:t>
            </a:r>
            <a:endParaRPr lang="en-US" sz="8000" dirty="0"/>
          </a:p>
        </p:txBody>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412341" y="9904661"/>
            <a:ext cx="2156888" cy="215661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55844" y="812800"/>
            <a:ext cx="2558378" cy="35253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25365" y="10515600"/>
            <a:ext cx="3144003" cy="228066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6356" y="228600"/>
            <a:ext cx="7139393" cy="6616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95549" y="13004800"/>
            <a:ext cx="2281392" cy="10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330449" y="1460500"/>
            <a:ext cx="101613" cy="228111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500362" y="-1295400"/>
            <a:ext cx="4242330" cy="4241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27616" y="5930900"/>
            <a:ext cx="1130441" cy="11303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6651" y="9067800"/>
            <a:ext cx="622378" cy="6223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0" y="0"/>
            <a:ext cx="7646356" cy="13716000"/>
          </a:xfrm>
          <a:prstGeom prst="rect">
            <a:avLst/>
          </a:prstGeom>
        </p:spPr>
      </p:pic>
      <p:sp>
        <p:nvSpPr>
          <p:cNvPr id="13" name="Shape 1"/>
          <p:cNvSpPr/>
          <p:nvPr/>
        </p:nvSpPr>
        <p:spPr>
          <a:xfrm>
            <a:off x="8395749" y="3543300"/>
            <a:ext cx="6604826" cy="2324100"/>
          </a:xfrm>
          <a:prstGeom prst="rect">
            <a:avLst/>
          </a:prstGeom>
          <a:noFill/>
          <a:ln/>
        </p:spPr>
      </p:sp>
      <p:sp>
        <p:nvSpPr>
          <p:cNvPr id="14" name="Shape 2"/>
          <p:cNvSpPr/>
          <p:nvPr/>
        </p:nvSpPr>
        <p:spPr>
          <a:xfrm>
            <a:off x="8395749" y="3727450"/>
            <a:ext cx="660483" cy="1955800"/>
          </a:xfrm>
          <a:prstGeom prst="rect">
            <a:avLst/>
          </a:prstGeom>
          <a:noFill/>
          <a:ln/>
        </p:spPr>
      </p:sp>
      <p:sp>
        <p:nvSpPr>
          <p:cNvPr id="15" name="Text 3"/>
          <p:cNvSpPr/>
          <p:nvPr/>
        </p:nvSpPr>
        <p:spPr>
          <a:xfrm>
            <a:off x="8395749" y="372745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1</a:t>
            </a:r>
            <a:endParaRPr lang="en-US" sz="12800" dirty="0"/>
          </a:p>
        </p:txBody>
      </p:sp>
      <p:sp>
        <p:nvSpPr>
          <p:cNvPr id="16" name="Shape 4"/>
          <p:cNvSpPr/>
          <p:nvPr/>
        </p:nvSpPr>
        <p:spPr>
          <a:xfrm>
            <a:off x="9259457" y="3543300"/>
            <a:ext cx="5741118" cy="2324100"/>
          </a:xfrm>
          <a:prstGeom prst="rect">
            <a:avLst/>
          </a:prstGeom>
          <a:noFill/>
          <a:ln/>
        </p:spPr>
      </p:sp>
      <p:sp>
        <p:nvSpPr>
          <p:cNvPr id="17" name="Text 5"/>
          <p:cNvSpPr/>
          <p:nvPr/>
        </p:nvSpPr>
        <p:spPr>
          <a:xfrm>
            <a:off x="9259457" y="3543300"/>
            <a:ext cx="594434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Discover the secrets</a:t>
            </a:r>
            <a:endParaRPr lang="en-US" sz="4800" dirty="0"/>
          </a:p>
        </p:txBody>
      </p:sp>
      <p:sp>
        <p:nvSpPr>
          <p:cNvPr id="18" name="Text 6"/>
          <p:cNvSpPr/>
          <p:nvPr/>
        </p:nvSpPr>
        <p:spPr>
          <a:xfrm>
            <a:off x="9259457" y="4381500"/>
            <a:ext cx="5876601" cy="16213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Explore the lush, vibrant forest and uncover the mysteries that lie within.</a:t>
            </a:r>
            <a:endParaRPr lang="en-US" sz="3200" dirty="0"/>
          </a:p>
        </p:txBody>
      </p:sp>
      <p:sp>
        <p:nvSpPr>
          <p:cNvPr id="19" name="Shape 7"/>
          <p:cNvSpPr/>
          <p:nvPr/>
        </p:nvSpPr>
        <p:spPr>
          <a:xfrm>
            <a:off x="8395749" y="7099300"/>
            <a:ext cx="6604826" cy="2819400"/>
          </a:xfrm>
          <a:prstGeom prst="rect">
            <a:avLst/>
          </a:prstGeom>
          <a:noFill/>
          <a:ln/>
        </p:spPr>
      </p:sp>
      <p:sp>
        <p:nvSpPr>
          <p:cNvPr id="20" name="Shape 8"/>
          <p:cNvSpPr/>
          <p:nvPr/>
        </p:nvSpPr>
        <p:spPr>
          <a:xfrm>
            <a:off x="8395749" y="7531100"/>
            <a:ext cx="660483" cy="1955800"/>
          </a:xfrm>
          <a:prstGeom prst="rect">
            <a:avLst/>
          </a:prstGeom>
          <a:noFill/>
          <a:ln/>
        </p:spPr>
      </p:sp>
      <p:sp>
        <p:nvSpPr>
          <p:cNvPr id="21" name="Text 9"/>
          <p:cNvSpPr/>
          <p:nvPr/>
        </p:nvSpPr>
        <p:spPr>
          <a:xfrm>
            <a:off x="8395749" y="753110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3</a:t>
            </a:r>
            <a:endParaRPr lang="en-US" sz="12800" dirty="0"/>
          </a:p>
        </p:txBody>
      </p:sp>
      <p:sp>
        <p:nvSpPr>
          <p:cNvPr id="22" name="Shape 10"/>
          <p:cNvSpPr/>
          <p:nvPr/>
        </p:nvSpPr>
        <p:spPr>
          <a:xfrm>
            <a:off x="9259457" y="7099300"/>
            <a:ext cx="5741118" cy="2819400"/>
          </a:xfrm>
          <a:prstGeom prst="rect">
            <a:avLst/>
          </a:prstGeom>
          <a:noFill/>
          <a:ln/>
        </p:spPr>
      </p:sp>
      <p:sp>
        <p:nvSpPr>
          <p:cNvPr id="23" name="Text 11"/>
          <p:cNvSpPr/>
          <p:nvPr/>
        </p:nvSpPr>
        <p:spPr>
          <a:xfrm>
            <a:off x="9259457" y="7099300"/>
            <a:ext cx="594434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Meet the creatures</a:t>
            </a:r>
            <a:endParaRPr lang="en-US" sz="4800" dirty="0"/>
          </a:p>
        </p:txBody>
      </p:sp>
      <p:sp>
        <p:nvSpPr>
          <p:cNvPr id="24" name="Text 12"/>
          <p:cNvSpPr/>
          <p:nvPr/>
        </p:nvSpPr>
        <p:spPr>
          <a:xfrm>
            <a:off x="9259457" y="7937500"/>
            <a:ext cx="5876601" cy="2116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Encounter the mythical creatures that call the forest home, from talking animals to mischievous fairies.</a:t>
            </a:r>
            <a:endParaRPr lang="en-US" sz="3200" dirty="0"/>
          </a:p>
        </p:txBody>
      </p:sp>
      <p:sp>
        <p:nvSpPr>
          <p:cNvPr id="25" name="Shape 13"/>
          <p:cNvSpPr/>
          <p:nvPr/>
        </p:nvSpPr>
        <p:spPr>
          <a:xfrm>
            <a:off x="16016702" y="7099300"/>
            <a:ext cx="6604826" cy="2819400"/>
          </a:xfrm>
          <a:prstGeom prst="rect">
            <a:avLst/>
          </a:prstGeom>
          <a:noFill/>
          <a:ln/>
        </p:spPr>
      </p:sp>
      <p:sp>
        <p:nvSpPr>
          <p:cNvPr id="26" name="Shape 14"/>
          <p:cNvSpPr/>
          <p:nvPr/>
        </p:nvSpPr>
        <p:spPr>
          <a:xfrm>
            <a:off x="16016702" y="7531100"/>
            <a:ext cx="660483" cy="1955800"/>
          </a:xfrm>
          <a:prstGeom prst="rect">
            <a:avLst/>
          </a:prstGeom>
          <a:noFill/>
          <a:ln/>
        </p:spPr>
      </p:sp>
      <p:sp>
        <p:nvSpPr>
          <p:cNvPr id="27" name="Text 15"/>
          <p:cNvSpPr/>
          <p:nvPr/>
        </p:nvSpPr>
        <p:spPr>
          <a:xfrm>
            <a:off x="16016702" y="753110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4</a:t>
            </a:r>
            <a:endParaRPr lang="en-US" sz="12800" dirty="0"/>
          </a:p>
        </p:txBody>
      </p:sp>
      <p:sp>
        <p:nvSpPr>
          <p:cNvPr id="28" name="Shape 16"/>
          <p:cNvSpPr/>
          <p:nvPr/>
        </p:nvSpPr>
        <p:spPr>
          <a:xfrm>
            <a:off x="16880410" y="7099300"/>
            <a:ext cx="5741118" cy="2819400"/>
          </a:xfrm>
          <a:prstGeom prst="rect">
            <a:avLst/>
          </a:prstGeom>
          <a:noFill/>
          <a:ln/>
        </p:spPr>
      </p:sp>
      <p:sp>
        <p:nvSpPr>
          <p:cNvPr id="29" name="Text 17"/>
          <p:cNvSpPr/>
          <p:nvPr/>
        </p:nvSpPr>
        <p:spPr>
          <a:xfrm>
            <a:off x="16880410" y="7099300"/>
            <a:ext cx="594434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Uncover the magic</a:t>
            </a:r>
            <a:endParaRPr lang="en-US" sz="4800" dirty="0"/>
          </a:p>
        </p:txBody>
      </p:sp>
      <p:sp>
        <p:nvSpPr>
          <p:cNvPr id="30" name="Text 18"/>
          <p:cNvSpPr/>
          <p:nvPr/>
        </p:nvSpPr>
        <p:spPr>
          <a:xfrm>
            <a:off x="16880410" y="7937500"/>
            <a:ext cx="5876601" cy="2116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Learn about the powerful magic that pervades the forest and how it affects all who enter.</a:t>
            </a:r>
            <a:endParaRPr lang="en-US" sz="3200" dirty="0"/>
          </a:p>
        </p:txBody>
      </p:sp>
      <p:sp>
        <p:nvSpPr>
          <p:cNvPr id="31" name="Shape 19"/>
          <p:cNvSpPr/>
          <p:nvPr/>
        </p:nvSpPr>
        <p:spPr>
          <a:xfrm>
            <a:off x="16016702" y="3543300"/>
            <a:ext cx="6604826" cy="2324100"/>
          </a:xfrm>
          <a:prstGeom prst="rect">
            <a:avLst/>
          </a:prstGeom>
          <a:noFill/>
          <a:ln/>
        </p:spPr>
      </p:sp>
      <p:sp>
        <p:nvSpPr>
          <p:cNvPr id="32" name="Shape 20"/>
          <p:cNvSpPr/>
          <p:nvPr/>
        </p:nvSpPr>
        <p:spPr>
          <a:xfrm>
            <a:off x="16016702" y="3727450"/>
            <a:ext cx="660483" cy="1955800"/>
          </a:xfrm>
          <a:prstGeom prst="rect">
            <a:avLst/>
          </a:prstGeom>
          <a:noFill/>
          <a:ln/>
        </p:spPr>
      </p:sp>
      <p:sp>
        <p:nvSpPr>
          <p:cNvPr id="33" name="Text 21"/>
          <p:cNvSpPr/>
          <p:nvPr/>
        </p:nvSpPr>
        <p:spPr>
          <a:xfrm>
            <a:off x="16016702" y="372745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2</a:t>
            </a:r>
            <a:endParaRPr lang="en-US" sz="12800" dirty="0"/>
          </a:p>
        </p:txBody>
      </p:sp>
      <p:sp>
        <p:nvSpPr>
          <p:cNvPr id="34" name="Shape 22"/>
          <p:cNvSpPr/>
          <p:nvPr/>
        </p:nvSpPr>
        <p:spPr>
          <a:xfrm>
            <a:off x="16880410" y="3543300"/>
            <a:ext cx="5741118" cy="2324100"/>
          </a:xfrm>
          <a:prstGeom prst="rect">
            <a:avLst/>
          </a:prstGeom>
          <a:noFill/>
          <a:ln/>
        </p:spPr>
      </p:sp>
      <p:sp>
        <p:nvSpPr>
          <p:cNvPr id="35" name="Text 23"/>
          <p:cNvSpPr/>
          <p:nvPr/>
        </p:nvSpPr>
        <p:spPr>
          <a:xfrm>
            <a:off x="16880410" y="3543300"/>
            <a:ext cx="594434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Find your own path</a:t>
            </a:r>
            <a:endParaRPr lang="en-US" sz="4800" dirty="0"/>
          </a:p>
        </p:txBody>
      </p:sp>
      <p:sp>
        <p:nvSpPr>
          <p:cNvPr id="36" name="Text 24"/>
          <p:cNvSpPr/>
          <p:nvPr/>
        </p:nvSpPr>
        <p:spPr>
          <a:xfrm>
            <a:off x="16880410" y="4381500"/>
            <a:ext cx="5876601" cy="16213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Choose your own path through the forest, and see where it takes you.</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508" y="10731500"/>
            <a:ext cx="3762455" cy="188116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9714" y="-292100"/>
            <a:ext cx="6418262" cy="3860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28391" y="13322300"/>
            <a:ext cx="4115314" cy="774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141402" cy="355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425" y="2984500"/>
            <a:ext cx="14479810" cy="7861300"/>
          </a:xfrm>
          <a:prstGeom prst="rect">
            <a:avLst/>
          </a:prstGeom>
        </p:spPr>
      </p:pic>
      <p:sp>
        <p:nvSpPr>
          <p:cNvPr id="9" name="Text 1"/>
          <p:cNvSpPr/>
          <p:nvPr/>
        </p:nvSpPr>
        <p:spPr>
          <a:xfrm>
            <a:off x="5012893" y="11696700"/>
            <a:ext cx="14348560" cy="1557867"/>
          </a:xfrm>
          <a:prstGeom prst="rect">
            <a:avLst/>
          </a:prstGeom>
          <a:noFill/>
          <a:ln/>
        </p:spPr>
        <p:txBody>
          <a:bodyPr wrap="square" lIns="0" tIns="0" rIns="0" bIns="0" rtlCol="0" anchor="t"/>
          <a:lstStyle/>
          <a:p>
            <a:pPr algn="ctr"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Fantasy Realm at a Glance</a:t>
            </a:r>
            <a:endParaRPr lang="en-US" sz="8000" dirty="0"/>
          </a:p>
        </p:txBody>
      </p:sp>
      <p:sp>
        <p:nvSpPr>
          <p:cNvPr id="10" name="Shape 2"/>
          <p:cNvSpPr/>
          <p:nvPr/>
        </p:nvSpPr>
        <p:spPr>
          <a:xfrm>
            <a:off x="16435854" y="1822450"/>
            <a:ext cx="6096762" cy="2324100"/>
          </a:xfrm>
          <a:prstGeom prst="rect">
            <a:avLst/>
          </a:prstGeom>
          <a:noFill/>
          <a:ln/>
        </p:spPr>
      </p:sp>
      <p:sp>
        <p:nvSpPr>
          <p:cNvPr id="11" name="Shape 3"/>
          <p:cNvSpPr/>
          <p:nvPr/>
        </p:nvSpPr>
        <p:spPr>
          <a:xfrm>
            <a:off x="16435854" y="1822450"/>
            <a:ext cx="6096762" cy="2324100"/>
          </a:xfrm>
          <a:prstGeom prst="rect">
            <a:avLst/>
          </a:prstGeom>
          <a:noFill/>
          <a:ln/>
        </p:spPr>
      </p:sp>
      <p:sp>
        <p:nvSpPr>
          <p:cNvPr id="12" name="Text 4"/>
          <p:cNvSpPr/>
          <p:nvPr/>
        </p:nvSpPr>
        <p:spPr>
          <a:xfrm>
            <a:off x="16435854" y="1822450"/>
            <a:ext cx="6299987"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The Enchanted Forest</a:t>
            </a:r>
            <a:endParaRPr lang="en-US" sz="4800" dirty="0"/>
          </a:p>
        </p:txBody>
      </p:sp>
      <p:sp>
        <p:nvSpPr>
          <p:cNvPr id="13" name="Text 5"/>
          <p:cNvSpPr/>
          <p:nvPr/>
        </p:nvSpPr>
        <p:spPr>
          <a:xfrm>
            <a:off x="16435854" y="266065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magical forest filled with talking animals and enchanted creatures.</a:t>
            </a:r>
            <a:endParaRPr lang="en-US" sz="3200" dirty="0"/>
          </a:p>
        </p:txBody>
      </p:sp>
      <p:sp>
        <p:nvSpPr>
          <p:cNvPr id="14" name="Shape 6"/>
          <p:cNvSpPr/>
          <p:nvPr/>
        </p:nvSpPr>
        <p:spPr>
          <a:xfrm>
            <a:off x="16435854" y="5124450"/>
            <a:ext cx="6096762" cy="2324100"/>
          </a:xfrm>
          <a:prstGeom prst="rect">
            <a:avLst/>
          </a:prstGeom>
          <a:noFill/>
          <a:ln/>
        </p:spPr>
      </p:sp>
      <p:sp>
        <p:nvSpPr>
          <p:cNvPr id="15" name="Shape 7"/>
          <p:cNvSpPr/>
          <p:nvPr/>
        </p:nvSpPr>
        <p:spPr>
          <a:xfrm>
            <a:off x="16435854" y="5124450"/>
            <a:ext cx="6096762" cy="2324100"/>
          </a:xfrm>
          <a:prstGeom prst="rect">
            <a:avLst/>
          </a:prstGeom>
          <a:noFill/>
          <a:ln/>
        </p:spPr>
      </p:sp>
      <p:sp>
        <p:nvSpPr>
          <p:cNvPr id="16" name="Text 8"/>
          <p:cNvSpPr/>
          <p:nvPr/>
        </p:nvSpPr>
        <p:spPr>
          <a:xfrm>
            <a:off x="16435854" y="5124450"/>
            <a:ext cx="6299987"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The Crystal Caves</a:t>
            </a:r>
            <a:endParaRPr lang="en-US" sz="4800" dirty="0"/>
          </a:p>
        </p:txBody>
      </p:sp>
      <p:sp>
        <p:nvSpPr>
          <p:cNvPr id="17" name="Text 9"/>
          <p:cNvSpPr/>
          <p:nvPr/>
        </p:nvSpPr>
        <p:spPr>
          <a:xfrm>
            <a:off x="16435854" y="596265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network of underground caves filled with precious gems and crystals.</a:t>
            </a:r>
            <a:endParaRPr lang="en-US" sz="3200" dirty="0"/>
          </a:p>
        </p:txBody>
      </p:sp>
      <p:sp>
        <p:nvSpPr>
          <p:cNvPr id="18" name="Shape 10"/>
          <p:cNvSpPr/>
          <p:nvPr/>
        </p:nvSpPr>
        <p:spPr>
          <a:xfrm>
            <a:off x="16435854" y="8394700"/>
            <a:ext cx="6096762" cy="1828800"/>
          </a:xfrm>
          <a:prstGeom prst="rect">
            <a:avLst/>
          </a:prstGeom>
          <a:noFill/>
          <a:ln/>
        </p:spPr>
      </p:sp>
      <p:sp>
        <p:nvSpPr>
          <p:cNvPr id="19" name="Shape 11"/>
          <p:cNvSpPr/>
          <p:nvPr/>
        </p:nvSpPr>
        <p:spPr>
          <a:xfrm>
            <a:off x="16435854" y="8394700"/>
            <a:ext cx="6096762" cy="1828800"/>
          </a:xfrm>
          <a:prstGeom prst="rect">
            <a:avLst/>
          </a:prstGeom>
          <a:noFill/>
          <a:ln/>
        </p:spPr>
      </p:sp>
      <p:sp>
        <p:nvSpPr>
          <p:cNvPr id="20" name="Text 12"/>
          <p:cNvSpPr/>
          <p:nvPr/>
        </p:nvSpPr>
        <p:spPr>
          <a:xfrm>
            <a:off x="16435854" y="8394700"/>
            <a:ext cx="6299987"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The Dragon's Lair</a:t>
            </a:r>
            <a:endParaRPr lang="en-US" sz="4800" dirty="0"/>
          </a:p>
        </p:txBody>
      </p:sp>
      <p:sp>
        <p:nvSpPr>
          <p:cNvPr id="21" name="Text 13"/>
          <p:cNvSpPr/>
          <p:nvPr/>
        </p:nvSpPr>
        <p:spPr>
          <a:xfrm>
            <a:off x="16435854" y="9232900"/>
            <a:ext cx="6232246"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dangerous and mysterious place where dragons reside.</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950769" y="-1905000"/>
            <a:ext cx="7699630" cy="830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94700"/>
            <a:ext cx="5525191" cy="5321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8141" y="10311011"/>
            <a:ext cx="2156888" cy="215661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964470" y="8585200"/>
            <a:ext cx="914514" cy="91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90724" y="1422400"/>
            <a:ext cx="12278201"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Timeline</a:t>
            </a:r>
            <a:endParaRPr lang="en-US" sz="8000" dirty="0"/>
          </a:p>
        </p:txBody>
      </p:sp>
      <p:sp>
        <p:nvSpPr>
          <p:cNvPr id="9" name="Shape 2"/>
          <p:cNvSpPr/>
          <p:nvPr/>
        </p:nvSpPr>
        <p:spPr>
          <a:xfrm>
            <a:off x="2972171" y="6680200"/>
            <a:ext cx="18087061" cy="1625600"/>
          </a:xfrm>
          <a:prstGeom prst="rect">
            <a:avLst/>
          </a:prstGeom>
          <a:noFill/>
          <a:ln/>
        </p:spPr>
      </p:sp>
      <p:pic>
        <p:nvPicPr>
          <p:cNvPr id="10" name="Image 5" descr=" ">    </p:cNvPr>
          <p:cNvPicPr>
            <a:picLocks noChangeAspect="1"/>
          </p:cNvPicPr>
          <p:nvPr/>
        </p:nvPicPr>
        <p:blipFill>
          <a:blip r:embed="rId10"/>
          <a:stretch>
            <a:fillRect/>
          </a:stretch>
        </p:blipFill>
        <p:spPr>
          <a:xfrm>
            <a:off x="2972171" y="6680200"/>
            <a:ext cx="1625803" cy="1625600"/>
          </a:xfrm>
          <a:prstGeom prst="rect">
            <a:avLst/>
          </a:prstGeom>
        </p:spPr>
      </p:pic>
      <p:sp>
        <p:nvSpPr>
          <p:cNvPr id="11" name="Shape 3"/>
          <p:cNvSpPr/>
          <p:nvPr/>
        </p:nvSpPr>
        <p:spPr>
          <a:xfrm>
            <a:off x="2972171" y="6680200"/>
            <a:ext cx="1625803" cy="1625600"/>
          </a:xfrm>
          <a:prstGeom prst="roundRect">
            <a:avLst>
              <a:gd name="adj" fmla="val 781313"/>
            </a:avLst>
          </a:prstGeom>
          <a:noFill/>
          <a:ln w="12700">
            <a:solidFill>
              <a:srgbClr val="374685"/>
            </a:solidFill>
            <a:prstDash val="solid"/>
          </a:ln>
        </p:spPr>
      </p:sp>
      <p:sp>
        <p:nvSpPr>
          <p:cNvPr id="12" name="Text 4"/>
          <p:cNvSpPr/>
          <p:nvPr/>
        </p:nvSpPr>
        <p:spPr>
          <a:xfrm>
            <a:off x="3194449" y="7023100"/>
            <a:ext cx="1181248" cy="939800"/>
          </a:xfrm>
          <a:prstGeom prst="rect">
            <a:avLst/>
          </a:prstGeom>
          <a:noFill/>
          <a:ln/>
        </p:spPr>
        <p:txBody>
          <a:bodyPr wrap="square" lIns="0" tIns="0" rIns="0" bIns="0" rtlCol="0" anchor="ctr"/>
          <a:lstStyle/>
          <a:p>
            <a:pPr algn="ctr" indent="0" marL="0">
              <a:buNone/>
            </a:pPr>
            <a:r>
              <a:rPr lang="en-US" sz="4800" dirty="0">
                <a:solidFill>
                  <a:srgbClr val="374685">
                    <a:alpha val="100000"/>
                  </a:srgbClr>
                </a:solidFill>
                <a:latin typeface="Bebas Neue Regular" pitchFamily="34" charset="0"/>
                <a:ea typeface="Bebas Neue Regular" pitchFamily="34" charset="-122"/>
                <a:cs typeface="Bebas Neue Regular" pitchFamily="34" charset="-120"/>
              </a:rPr>
              <a:t>2022</a:t>
            </a:r>
            <a:endParaRPr lang="en-US" sz="4800" dirty="0"/>
          </a:p>
        </p:txBody>
      </p:sp>
      <p:sp>
        <p:nvSpPr>
          <p:cNvPr id="13" name="Shape 5"/>
          <p:cNvSpPr/>
          <p:nvPr/>
        </p:nvSpPr>
        <p:spPr>
          <a:xfrm>
            <a:off x="4597975" y="7493000"/>
            <a:ext cx="3861283" cy="0"/>
          </a:xfrm>
          <a:prstGeom prst="rect">
            <a:avLst/>
          </a:prstGeom>
          <a:noFill/>
          <a:ln/>
        </p:spPr>
      </p:sp>
      <p:pic>
        <p:nvPicPr>
          <p:cNvPr id="14"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97975" y="7454900"/>
            <a:ext cx="3861283" cy="38100"/>
          </a:xfrm>
          <a:prstGeom prst="rect">
            <a:avLst/>
          </a:prstGeom>
        </p:spPr>
      </p:pic>
      <p:pic>
        <p:nvPicPr>
          <p:cNvPr id="15" name="Image 7" descr=" ">    </p:cNvPr>
          <p:cNvPicPr>
            <a:picLocks noChangeAspect="1"/>
          </p:cNvPicPr>
          <p:nvPr/>
        </p:nvPicPr>
        <p:blipFill>
          <a:blip r:embed="rId13"/>
          <a:stretch>
            <a:fillRect/>
          </a:stretch>
        </p:blipFill>
        <p:spPr>
          <a:xfrm>
            <a:off x="8459257" y="6680200"/>
            <a:ext cx="1625803" cy="1625600"/>
          </a:xfrm>
          <a:prstGeom prst="rect">
            <a:avLst/>
          </a:prstGeom>
        </p:spPr>
      </p:pic>
      <p:sp>
        <p:nvSpPr>
          <p:cNvPr id="16" name="Shape 6"/>
          <p:cNvSpPr/>
          <p:nvPr/>
        </p:nvSpPr>
        <p:spPr>
          <a:xfrm>
            <a:off x="8459257" y="6680200"/>
            <a:ext cx="1625803" cy="1625600"/>
          </a:xfrm>
          <a:prstGeom prst="roundRect">
            <a:avLst>
              <a:gd name="adj" fmla="val 781313"/>
            </a:avLst>
          </a:prstGeom>
          <a:noFill/>
          <a:ln w="12700">
            <a:solidFill>
              <a:srgbClr val="374685"/>
            </a:solidFill>
            <a:prstDash val="solid"/>
          </a:ln>
        </p:spPr>
      </p:sp>
      <p:sp>
        <p:nvSpPr>
          <p:cNvPr id="17" name="Text 7"/>
          <p:cNvSpPr/>
          <p:nvPr/>
        </p:nvSpPr>
        <p:spPr>
          <a:xfrm>
            <a:off x="8681535" y="7023100"/>
            <a:ext cx="1181248" cy="939800"/>
          </a:xfrm>
          <a:prstGeom prst="rect">
            <a:avLst/>
          </a:prstGeom>
          <a:noFill/>
          <a:ln/>
        </p:spPr>
        <p:txBody>
          <a:bodyPr wrap="square" lIns="0" tIns="0" rIns="0" bIns="0" rtlCol="0" anchor="ctr"/>
          <a:lstStyle/>
          <a:p>
            <a:pPr algn="ctr" indent="0" marL="0">
              <a:buNone/>
            </a:pPr>
            <a:r>
              <a:rPr lang="en-US" sz="4800" dirty="0">
                <a:solidFill>
                  <a:srgbClr val="374685">
                    <a:alpha val="100000"/>
                  </a:srgbClr>
                </a:solidFill>
                <a:latin typeface="Bebas Neue Regular" pitchFamily="34" charset="0"/>
                <a:ea typeface="Bebas Neue Regular" pitchFamily="34" charset="-122"/>
                <a:cs typeface="Bebas Neue Regular" pitchFamily="34" charset="-120"/>
              </a:rPr>
              <a:t>2023</a:t>
            </a:r>
            <a:endParaRPr lang="en-US" sz="4800" dirty="0"/>
          </a:p>
        </p:txBody>
      </p:sp>
      <p:sp>
        <p:nvSpPr>
          <p:cNvPr id="18" name="Shape 8"/>
          <p:cNvSpPr/>
          <p:nvPr/>
        </p:nvSpPr>
        <p:spPr>
          <a:xfrm>
            <a:off x="10085060" y="7493000"/>
            <a:ext cx="3861283" cy="0"/>
          </a:xfrm>
          <a:prstGeom prst="rect">
            <a:avLst/>
          </a:prstGeom>
          <a:noFill/>
          <a:ln/>
        </p:spPr>
      </p:sp>
      <p:pic>
        <p:nvPicPr>
          <p:cNvPr id="19"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85060" y="7454900"/>
            <a:ext cx="3861283" cy="38100"/>
          </a:xfrm>
          <a:prstGeom prst="rect">
            <a:avLst/>
          </a:prstGeom>
        </p:spPr>
      </p:pic>
      <p:pic>
        <p:nvPicPr>
          <p:cNvPr id="20" name="Image 9" descr=" ">    </p:cNvPr>
          <p:cNvPicPr>
            <a:picLocks noChangeAspect="1"/>
          </p:cNvPicPr>
          <p:nvPr/>
        </p:nvPicPr>
        <p:blipFill>
          <a:blip r:embed="rId16"/>
          <a:stretch>
            <a:fillRect/>
          </a:stretch>
        </p:blipFill>
        <p:spPr>
          <a:xfrm>
            <a:off x="13946343" y="6680200"/>
            <a:ext cx="1625803" cy="1625600"/>
          </a:xfrm>
          <a:prstGeom prst="rect">
            <a:avLst/>
          </a:prstGeom>
        </p:spPr>
      </p:pic>
      <p:sp>
        <p:nvSpPr>
          <p:cNvPr id="21" name="Shape 9"/>
          <p:cNvSpPr/>
          <p:nvPr/>
        </p:nvSpPr>
        <p:spPr>
          <a:xfrm>
            <a:off x="13946343" y="6680200"/>
            <a:ext cx="1625803" cy="1625600"/>
          </a:xfrm>
          <a:prstGeom prst="roundRect">
            <a:avLst>
              <a:gd name="adj" fmla="val 781313"/>
            </a:avLst>
          </a:prstGeom>
          <a:noFill/>
          <a:ln w="12700">
            <a:solidFill>
              <a:srgbClr val="374685"/>
            </a:solidFill>
            <a:prstDash val="solid"/>
          </a:ln>
        </p:spPr>
      </p:sp>
      <p:sp>
        <p:nvSpPr>
          <p:cNvPr id="22" name="Text 10"/>
          <p:cNvSpPr/>
          <p:nvPr/>
        </p:nvSpPr>
        <p:spPr>
          <a:xfrm>
            <a:off x="14168621" y="7023100"/>
            <a:ext cx="1181248" cy="939800"/>
          </a:xfrm>
          <a:prstGeom prst="rect">
            <a:avLst/>
          </a:prstGeom>
          <a:noFill/>
          <a:ln/>
        </p:spPr>
        <p:txBody>
          <a:bodyPr wrap="square" lIns="0" tIns="0" rIns="0" bIns="0" rtlCol="0" anchor="ctr"/>
          <a:lstStyle/>
          <a:p>
            <a:pPr algn="ctr" indent="0" marL="0">
              <a:buNone/>
            </a:pPr>
            <a:r>
              <a:rPr lang="en-US" sz="4800" dirty="0">
                <a:solidFill>
                  <a:srgbClr val="374685">
                    <a:alpha val="100000"/>
                  </a:srgbClr>
                </a:solidFill>
                <a:latin typeface="Bebas Neue Regular" pitchFamily="34" charset="0"/>
                <a:ea typeface="Bebas Neue Regular" pitchFamily="34" charset="-122"/>
                <a:cs typeface="Bebas Neue Regular" pitchFamily="34" charset="-120"/>
              </a:rPr>
              <a:t>2024</a:t>
            </a:r>
            <a:endParaRPr lang="en-US" sz="4800" dirty="0"/>
          </a:p>
        </p:txBody>
      </p:sp>
      <p:sp>
        <p:nvSpPr>
          <p:cNvPr id="23" name="Shape 11"/>
          <p:cNvSpPr/>
          <p:nvPr/>
        </p:nvSpPr>
        <p:spPr>
          <a:xfrm>
            <a:off x="15572146" y="7493000"/>
            <a:ext cx="3861283" cy="0"/>
          </a:xfrm>
          <a:prstGeom prst="rect">
            <a:avLst/>
          </a:prstGeom>
          <a:noFill/>
          <a:ln/>
        </p:spPr>
      </p:sp>
      <p:pic>
        <p:nvPicPr>
          <p:cNvPr id="24"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572146" y="7454900"/>
            <a:ext cx="3861283" cy="38100"/>
          </a:xfrm>
          <a:prstGeom prst="rect">
            <a:avLst/>
          </a:prstGeom>
        </p:spPr>
      </p:pic>
      <p:pic>
        <p:nvPicPr>
          <p:cNvPr id="25" name="Image 11" descr=" ">    </p:cNvPr>
          <p:cNvPicPr>
            <a:picLocks noChangeAspect="1"/>
          </p:cNvPicPr>
          <p:nvPr/>
        </p:nvPicPr>
        <p:blipFill>
          <a:blip r:embed="rId19"/>
          <a:stretch>
            <a:fillRect/>
          </a:stretch>
        </p:blipFill>
        <p:spPr>
          <a:xfrm>
            <a:off x="19433429" y="6680200"/>
            <a:ext cx="1625803" cy="1625600"/>
          </a:xfrm>
          <a:prstGeom prst="rect">
            <a:avLst/>
          </a:prstGeom>
        </p:spPr>
      </p:pic>
      <p:sp>
        <p:nvSpPr>
          <p:cNvPr id="26" name="Shape 12"/>
          <p:cNvSpPr/>
          <p:nvPr/>
        </p:nvSpPr>
        <p:spPr>
          <a:xfrm>
            <a:off x="19433429" y="6680200"/>
            <a:ext cx="1625803" cy="1625600"/>
          </a:xfrm>
          <a:prstGeom prst="roundRect">
            <a:avLst>
              <a:gd name="adj" fmla="val 781313"/>
            </a:avLst>
          </a:prstGeom>
          <a:noFill/>
          <a:ln w="12700">
            <a:solidFill>
              <a:srgbClr val="374685"/>
            </a:solidFill>
            <a:prstDash val="solid"/>
          </a:ln>
        </p:spPr>
      </p:sp>
      <p:sp>
        <p:nvSpPr>
          <p:cNvPr id="27" name="Text 13"/>
          <p:cNvSpPr/>
          <p:nvPr/>
        </p:nvSpPr>
        <p:spPr>
          <a:xfrm>
            <a:off x="19655707" y="7023100"/>
            <a:ext cx="1181248" cy="939800"/>
          </a:xfrm>
          <a:prstGeom prst="rect">
            <a:avLst/>
          </a:prstGeom>
          <a:noFill/>
          <a:ln/>
        </p:spPr>
        <p:txBody>
          <a:bodyPr wrap="square" lIns="0" tIns="0" rIns="0" bIns="0" rtlCol="0" anchor="ctr"/>
          <a:lstStyle/>
          <a:p>
            <a:pPr algn="ctr" indent="0" marL="0">
              <a:buNone/>
            </a:pPr>
            <a:r>
              <a:rPr lang="en-US" sz="4800" dirty="0">
                <a:solidFill>
                  <a:srgbClr val="374685">
                    <a:alpha val="100000"/>
                  </a:srgbClr>
                </a:solidFill>
                <a:latin typeface="Bebas Neue Regular" pitchFamily="34" charset="0"/>
                <a:ea typeface="Bebas Neue Regular" pitchFamily="34" charset="-122"/>
                <a:cs typeface="Bebas Neue Regular" pitchFamily="34" charset="-120"/>
              </a:rPr>
              <a:t>2025</a:t>
            </a:r>
            <a:endParaRPr lang="en-US" sz="4800" dirty="0"/>
          </a:p>
        </p:txBody>
      </p:sp>
      <p:sp>
        <p:nvSpPr>
          <p:cNvPr id="28" name="Shape 14"/>
          <p:cNvSpPr/>
          <p:nvPr/>
        </p:nvSpPr>
        <p:spPr>
          <a:xfrm>
            <a:off x="863708" y="4305300"/>
            <a:ext cx="6096762" cy="1828800"/>
          </a:xfrm>
          <a:prstGeom prst="rect">
            <a:avLst/>
          </a:prstGeom>
          <a:noFill/>
          <a:ln/>
        </p:spPr>
      </p:sp>
      <p:sp>
        <p:nvSpPr>
          <p:cNvPr id="29" name="Shape 15"/>
          <p:cNvSpPr/>
          <p:nvPr/>
        </p:nvSpPr>
        <p:spPr>
          <a:xfrm>
            <a:off x="863708" y="4305300"/>
            <a:ext cx="6096762" cy="1828800"/>
          </a:xfrm>
          <a:prstGeom prst="rect">
            <a:avLst/>
          </a:prstGeom>
          <a:noFill/>
          <a:ln/>
        </p:spPr>
      </p:sp>
      <p:sp>
        <p:nvSpPr>
          <p:cNvPr id="30" name="Text 16"/>
          <p:cNvSpPr/>
          <p:nvPr/>
        </p:nvSpPr>
        <p:spPr>
          <a:xfrm>
            <a:off x="762095" y="4305300"/>
            <a:ext cx="6299987"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31" name="Text 17"/>
          <p:cNvSpPr/>
          <p:nvPr/>
        </p:nvSpPr>
        <p:spPr>
          <a:xfrm>
            <a:off x="795966" y="5143500"/>
            <a:ext cx="6232246"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First dragon was successfully tamed</a:t>
            </a:r>
            <a:endParaRPr lang="en-US" sz="3200" dirty="0"/>
          </a:p>
        </p:txBody>
      </p:sp>
      <p:sp>
        <p:nvSpPr>
          <p:cNvPr id="32" name="Shape 18"/>
          <p:cNvSpPr/>
          <p:nvPr/>
        </p:nvSpPr>
        <p:spPr>
          <a:xfrm>
            <a:off x="11863283" y="3987800"/>
            <a:ext cx="6096762" cy="1828800"/>
          </a:xfrm>
          <a:prstGeom prst="rect">
            <a:avLst/>
          </a:prstGeom>
          <a:noFill/>
          <a:ln/>
        </p:spPr>
      </p:sp>
      <p:sp>
        <p:nvSpPr>
          <p:cNvPr id="33" name="Shape 19"/>
          <p:cNvSpPr/>
          <p:nvPr/>
        </p:nvSpPr>
        <p:spPr>
          <a:xfrm>
            <a:off x="11863283" y="3987800"/>
            <a:ext cx="6096762" cy="1828800"/>
          </a:xfrm>
          <a:prstGeom prst="rect">
            <a:avLst/>
          </a:prstGeom>
          <a:noFill/>
          <a:ln/>
        </p:spPr>
      </p:sp>
      <p:sp>
        <p:nvSpPr>
          <p:cNvPr id="34" name="Text 20"/>
          <p:cNvSpPr/>
          <p:nvPr/>
        </p:nvSpPr>
        <p:spPr>
          <a:xfrm>
            <a:off x="11761670" y="3987800"/>
            <a:ext cx="6299987"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Unicorn Migration</a:t>
            </a:r>
            <a:endParaRPr lang="en-US" sz="4800" dirty="0"/>
          </a:p>
        </p:txBody>
      </p:sp>
      <p:sp>
        <p:nvSpPr>
          <p:cNvPr id="35" name="Text 21"/>
          <p:cNvSpPr/>
          <p:nvPr/>
        </p:nvSpPr>
        <p:spPr>
          <a:xfrm>
            <a:off x="11795541" y="4826000"/>
            <a:ext cx="6232246"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Large herd of unicorns migrated to the realm</a:t>
            </a:r>
            <a:endParaRPr lang="en-US" sz="3200" dirty="0"/>
          </a:p>
        </p:txBody>
      </p:sp>
      <p:sp>
        <p:nvSpPr>
          <p:cNvPr id="36" name="Shape 22"/>
          <p:cNvSpPr/>
          <p:nvPr/>
        </p:nvSpPr>
        <p:spPr>
          <a:xfrm>
            <a:off x="17299562" y="9207500"/>
            <a:ext cx="6096762" cy="1828800"/>
          </a:xfrm>
          <a:prstGeom prst="rect">
            <a:avLst/>
          </a:prstGeom>
          <a:noFill/>
          <a:ln/>
        </p:spPr>
      </p:sp>
      <p:sp>
        <p:nvSpPr>
          <p:cNvPr id="37" name="Shape 23"/>
          <p:cNvSpPr/>
          <p:nvPr/>
        </p:nvSpPr>
        <p:spPr>
          <a:xfrm>
            <a:off x="17299562" y="9207500"/>
            <a:ext cx="6096762" cy="1828800"/>
          </a:xfrm>
          <a:prstGeom prst="rect">
            <a:avLst/>
          </a:prstGeom>
          <a:noFill/>
          <a:ln/>
        </p:spPr>
      </p:sp>
      <p:sp>
        <p:nvSpPr>
          <p:cNvPr id="38" name="Text 24"/>
          <p:cNvSpPr/>
          <p:nvPr/>
        </p:nvSpPr>
        <p:spPr>
          <a:xfrm>
            <a:off x="17197949" y="9207500"/>
            <a:ext cx="6299987"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Rainbow Sightings</a:t>
            </a:r>
            <a:endParaRPr lang="en-US" sz="4800" dirty="0"/>
          </a:p>
        </p:txBody>
      </p:sp>
      <p:sp>
        <p:nvSpPr>
          <p:cNvPr id="39" name="Text 25"/>
          <p:cNvSpPr/>
          <p:nvPr/>
        </p:nvSpPr>
        <p:spPr>
          <a:xfrm>
            <a:off x="17231820" y="10045700"/>
            <a:ext cx="6232246"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Unusually large number of rainbows were sighted</a:t>
            </a:r>
            <a:endParaRPr lang="en-US" sz="3200" dirty="0"/>
          </a:p>
        </p:txBody>
      </p:sp>
      <p:sp>
        <p:nvSpPr>
          <p:cNvPr id="40" name="Shape 26"/>
          <p:cNvSpPr/>
          <p:nvPr/>
        </p:nvSpPr>
        <p:spPr>
          <a:xfrm>
            <a:off x="6427003" y="9169400"/>
            <a:ext cx="6096762" cy="1828800"/>
          </a:xfrm>
          <a:prstGeom prst="rect">
            <a:avLst/>
          </a:prstGeom>
          <a:noFill/>
          <a:ln/>
        </p:spPr>
      </p:sp>
      <p:sp>
        <p:nvSpPr>
          <p:cNvPr id="41" name="Shape 27"/>
          <p:cNvSpPr/>
          <p:nvPr/>
        </p:nvSpPr>
        <p:spPr>
          <a:xfrm>
            <a:off x="6427003" y="9169400"/>
            <a:ext cx="6096762" cy="1828800"/>
          </a:xfrm>
          <a:prstGeom prst="rect">
            <a:avLst/>
          </a:prstGeom>
          <a:noFill/>
          <a:ln/>
        </p:spPr>
      </p:sp>
      <p:sp>
        <p:nvSpPr>
          <p:cNvPr id="42" name="Text 28"/>
          <p:cNvSpPr/>
          <p:nvPr/>
        </p:nvSpPr>
        <p:spPr>
          <a:xfrm>
            <a:off x="6325391" y="9169400"/>
            <a:ext cx="6299987"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Enchanted Pool</a:t>
            </a:r>
            <a:endParaRPr lang="en-US" sz="4800" dirty="0"/>
          </a:p>
        </p:txBody>
      </p:sp>
      <p:sp>
        <p:nvSpPr>
          <p:cNvPr id="43" name="Text 29"/>
          <p:cNvSpPr/>
          <p:nvPr/>
        </p:nvSpPr>
        <p:spPr>
          <a:xfrm>
            <a:off x="6359261" y="10007600"/>
            <a:ext cx="6232246"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magical pool with power to grant wishes</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AEAEA"/>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9792924" y="4394200"/>
            <a:ext cx="5343134" cy="2497667"/>
          </a:xfrm>
          <a:prstGeom prst="rect">
            <a:avLst/>
          </a:prstGeom>
          <a:noFill/>
          <a:ln/>
        </p:spPr>
        <p:txBody>
          <a:bodyPr wrap="square" lIns="0" tIns="0" rIns="0" bIns="0" rtlCol="0" anchor="t"/>
          <a:lstStyle/>
          <a:p>
            <a:pPr algn="l" indent="0" marL="0">
              <a:buNone/>
            </a:pPr>
            <a:r>
              <a:rPr lang="en-US" sz="12800" dirty="0">
                <a:solidFill>
                  <a:srgbClr val="374685">
                    <a:alpha val="100000"/>
                  </a:srgbClr>
                </a:solidFill>
                <a:latin typeface="Bebas Neue Regular" pitchFamily="34" charset="0"/>
                <a:ea typeface="Bebas Neue Regular" pitchFamily="34" charset="-122"/>
                <a:cs typeface="Bebas Neue Regular" pitchFamily="34" charset="-120"/>
              </a:rPr>
              <a:t>Welcome</a:t>
            </a:r>
            <a:endParaRPr lang="en-US" sz="12800" dirty="0"/>
          </a:p>
        </p:txBody>
      </p:sp>
      <p:sp>
        <p:nvSpPr>
          <p:cNvPr id="5" name="Text 2"/>
          <p:cNvSpPr/>
          <p:nvPr/>
        </p:nvSpPr>
        <p:spPr>
          <a:xfrm>
            <a:off x="5000192" y="6921500"/>
            <a:ext cx="14399366" cy="2116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5844" y="812800"/>
            <a:ext cx="2558378" cy="3525355"/>
          </a:xfrm>
          <a:prstGeom prst="rect">
            <a:avLst/>
          </a:prstGeom>
        </p:spPr>
      </p:pic>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41492" y="9829800"/>
            <a:ext cx="3144003" cy="2280667"/>
          </a:xfrm>
          <a:prstGeom prst="rect">
            <a:avLst/>
          </a:prstGeom>
        </p:spPr>
      </p:pic>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61257" y="1193800"/>
            <a:ext cx="7139393" cy="6616700"/>
          </a:xfrm>
          <a:prstGeom prst="rect">
            <a:avLst/>
          </a:prstGeom>
        </p:spPr>
      </p:pic>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87698" y="12828476"/>
            <a:ext cx="2281392" cy="101600"/>
          </a:xfrm>
          <a:prstGeom prst="rect">
            <a:avLst/>
          </a:prstGeom>
        </p:spPr>
      </p:pic>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008484" y="3987800"/>
            <a:ext cx="101613" cy="2281106"/>
          </a:xfrm>
          <a:prstGeom prst="rect">
            <a:avLst/>
          </a:prstGeom>
        </p:spPr>
      </p:pic>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922940" y="4038600"/>
            <a:ext cx="4242330" cy="4241800"/>
          </a:xfrm>
          <a:prstGeom prst="rect">
            <a:avLst/>
          </a:prstGeom>
        </p:spPr>
      </p:pic>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27616" y="5930900"/>
            <a:ext cx="1130441" cy="1130300"/>
          </a:xfrm>
          <a:prstGeom prst="rect">
            <a:avLst/>
          </a:prstGeom>
        </p:spPr>
      </p:pic>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06651" y="9067800"/>
            <a:ext cx="622378" cy="6223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55844" y="812800"/>
            <a:ext cx="2558378" cy="35253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22340" y="10858500"/>
            <a:ext cx="3144003" cy="228066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53794" y="-673100"/>
            <a:ext cx="7139396" cy="6616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714" y="10820400"/>
            <a:ext cx="4242330" cy="4241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2206" y="1689100"/>
            <a:ext cx="1130441" cy="1130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7540" y="11099800"/>
            <a:ext cx="622378" cy="6223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6054423" y="1422400"/>
            <a:ext cx="12278201" cy="1557867"/>
          </a:xfrm>
          <a:prstGeom prst="rect">
            <a:avLst/>
          </a:prstGeom>
          <a:noFill/>
          <a:ln/>
        </p:spPr>
        <p:txBody>
          <a:bodyPr wrap="square" lIns="0" tIns="0" rIns="0" bIns="0" rtlCol="0" anchor="t"/>
          <a:lstStyle/>
          <a:p>
            <a:pPr algn="ctr"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Information</a:t>
            </a:r>
            <a:endParaRPr lang="en-US" sz="8000" dirty="0"/>
          </a:p>
        </p:txBody>
      </p:sp>
      <p:sp>
        <p:nvSpPr>
          <p:cNvPr id="11" name="Shape 2"/>
          <p:cNvSpPr/>
          <p:nvPr/>
        </p:nvSpPr>
        <p:spPr>
          <a:xfrm>
            <a:off x="1714714" y="5035550"/>
            <a:ext cx="6122165" cy="5854700"/>
          </a:xfrm>
          <a:prstGeom prst="roundRect">
            <a:avLst>
              <a:gd name="adj" fmla="val 3436"/>
            </a:avLst>
          </a:prstGeom>
          <a:noFill/>
          <a:ln w="12700">
            <a:solidFill>
              <a:srgbClr val="3A64D6"/>
            </a:solidFill>
            <a:prstDash val="solid"/>
          </a:ln>
        </p:spPr>
      </p:sp>
      <p:sp>
        <p:nvSpPr>
          <p:cNvPr id="12" name="Shape 3"/>
          <p:cNvSpPr/>
          <p:nvPr/>
        </p:nvSpPr>
        <p:spPr>
          <a:xfrm>
            <a:off x="3962895" y="5340350"/>
            <a:ext cx="1625803" cy="1625600"/>
          </a:xfrm>
          <a:prstGeom prst="roundRect">
            <a:avLst>
              <a:gd name="adj" fmla="val 78188"/>
            </a:avLst>
          </a:prstGeom>
          <a:noFill/>
          <a:ln/>
        </p:spPr>
      </p:sp>
      <p:pic>
        <p:nvPicPr>
          <p:cNvPr id="13" name="Image 7" descr=" ">    </p:cNvPr>
          <p:cNvPicPr>
            <a:picLocks noChangeAspect="1"/>
          </p:cNvPicPr>
          <p:nvPr/>
        </p:nvPicPr>
        <p:blipFill>
          <a:blip r:embed="rId14"/>
          <a:stretch>
            <a:fillRect/>
          </a:stretch>
        </p:blipFill>
        <p:spPr>
          <a:xfrm>
            <a:off x="3962895" y="5340350"/>
            <a:ext cx="1625803" cy="1625600"/>
          </a:xfrm>
          <a:prstGeom prst="rect">
            <a:avLst/>
          </a:prstGeom>
        </p:spPr>
      </p:pic>
      <p:pic>
        <p:nvPicPr>
          <p:cNvPr id="14"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66121" y="5543550"/>
            <a:ext cx="1287093" cy="1219200"/>
          </a:xfrm>
          <a:prstGeom prst="rect">
            <a:avLst/>
          </a:prstGeom>
        </p:spPr>
      </p:pic>
      <p:sp>
        <p:nvSpPr>
          <p:cNvPr id="15" name="Shape 4"/>
          <p:cNvSpPr/>
          <p:nvPr/>
        </p:nvSpPr>
        <p:spPr>
          <a:xfrm>
            <a:off x="2121165" y="7270750"/>
            <a:ext cx="5309264" cy="3314700"/>
          </a:xfrm>
          <a:prstGeom prst="rect">
            <a:avLst/>
          </a:prstGeom>
          <a:noFill/>
          <a:ln/>
        </p:spPr>
      </p:sp>
      <p:sp>
        <p:nvSpPr>
          <p:cNvPr id="16" name="Text 5"/>
          <p:cNvSpPr/>
          <p:nvPr/>
        </p:nvSpPr>
        <p:spPr>
          <a:xfrm>
            <a:off x="2019552" y="7270750"/>
            <a:ext cx="5512489"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Spellcasting Competition</a:t>
            </a:r>
            <a:endParaRPr lang="en-US" sz="4800" dirty="0"/>
          </a:p>
        </p:txBody>
      </p:sp>
      <p:sp>
        <p:nvSpPr>
          <p:cNvPr id="17" name="Text 6"/>
          <p:cNvSpPr/>
          <p:nvPr/>
        </p:nvSpPr>
        <p:spPr>
          <a:xfrm>
            <a:off x="2053423" y="810895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significant event in the history of the fantasy realm, in which the greatest spellcasters of the realm.</a:t>
            </a:r>
            <a:endParaRPr lang="en-US" sz="3200" dirty="0"/>
          </a:p>
        </p:txBody>
      </p:sp>
      <p:sp>
        <p:nvSpPr>
          <p:cNvPr id="18" name="Shape 7"/>
          <p:cNvSpPr/>
          <p:nvPr/>
        </p:nvSpPr>
        <p:spPr>
          <a:xfrm>
            <a:off x="9132441" y="5035550"/>
            <a:ext cx="6122165" cy="5854700"/>
          </a:xfrm>
          <a:prstGeom prst="roundRect">
            <a:avLst>
              <a:gd name="adj" fmla="val 3436"/>
            </a:avLst>
          </a:prstGeom>
          <a:noFill/>
          <a:ln w="12700">
            <a:solidFill>
              <a:srgbClr val="3A64D6"/>
            </a:solidFill>
            <a:prstDash val="solid"/>
          </a:ln>
        </p:spPr>
      </p:sp>
      <p:sp>
        <p:nvSpPr>
          <p:cNvPr id="19" name="Shape 8"/>
          <p:cNvSpPr/>
          <p:nvPr/>
        </p:nvSpPr>
        <p:spPr>
          <a:xfrm>
            <a:off x="11380622" y="5340350"/>
            <a:ext cx="1625803" cy="1625600"/>
          </a:xfrm>
          <a:prstGeom prst="roundRect">
            <a:avLst>
              <a:gd name="adj" fmla="val 78188"/>
            </a:avLst>
          </a:prstGeom>
          <a:noFill/>
          <a:ln/>
        </p:spPr>
      </p:sp>
      <p:pic>
        <p:nvPicPr>
          <p:cNvPr id="20" name="Image 9" descr=" ">    </p:cNvPr>
          <p:cNvPicPr>
            <a:picLocks noChangeAspect="1"/>
          </p:cNvPicPr>
          <p:nvPr/>
        </p:nvPicPr>
        <p:blipFill>
          <a:blip r:embed="rId17"/>
          <a:stretch>
            <a:fillRect/>
          </a:stretch>
        </p:blipFill>
        <p:spPr>
          <a:xfrm>
            <a:off x="11380622" y="5340350"/>
            <a:ext cx="1625803" cy="1625600"/>
          </a:xfrm>
          <a:prstGeom prst="rect">
            <a:avLst/>
          </a:prstGeom>
        </p:spPr>
      </p:pic>
      <p:pic>
        <p:nvPicPr>
          <p:cNvPr id="21"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532995" y="5441950"/>
            <a:ext cx="1320922" cy="1422549"/>
          </a:xfrm>
          <a:prstGeom prst="rect">
            <a:avLst/>
          </a:prstGeom>
        </p:spPr>
      </p:pic>
      <p:sp>
        <p:nvSpPr>
          <p:cNvPr id="22" name="Shape 9"/>
          <p:cNvSpPr/>
          <p:nvPr/>
        </p:nvSpPr>
        <p:spPr>
          <a:xfrm>
            <a:off x="9538892" y="7270750"/>
            <a:ext cx="5309264" cy="3314700"/>
          </a:xfrm>
          <a:prstGeom prst="rect">
            <a:avLst/>
          </a:prstGeom>
          <a:noFill/>
          <a:ln/>
        </p:spPr>
      </p:sp>
      <p:sp>
        <p:nvSpPr>
          <p:cNvPr id="23" name="Text 10"/>
          <p:cNvSpPr/>
          <p:nvPr/>
        </p:nvSpPr>
        <p:spPr>
          <a:xfrm>
            <a:off x="9437280" y="7270750"/>
            <a:ext cx="5512489"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Treasure Hunt</a:t>
            </a:r>
            <a:endParaRPr lang="en-US" sz="4800" dirty="0"/>
          </a:p>
        </p:txBody>
      </p:sp>
      <p:sp>
        <p:nvSpPr>
          <p:cNvPr id="24" name="Text 11"/>
          <p:cNvSpPr/>
          <p:nvPr/>
        </p:nvSpPr>
        <p:spPr>
          <a:xfrm>
            <a:off x="9471150" y="810895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significant event in the history of the fantasy realm, in which a massive and awesome hunt was organized.</a:t>
            </a:r>
            <a:endParaRPr lang="en-US" sz="3200" dirty="0"/>
          </a:p>
        </p:txBody>
      </p:sp>
      <p:sp>
        <p:nvSpPr>
          <p:cNvPr id="25" name="Shape 12"/>
          <p:cNvSpPr/>
          <p:nvPr/>
        </p:nvSpPr>
        <p:spPr>
          <a:xfrm>
            <a:off x="16550169" y="5035550"/>
            <a:ext cx="6122165" cy="5854700"/>
          </a:xfrm>
          <a:prstGeom prst="roundRect">
            <a:avLst>
              <a:gd name="adj" fmla="val 3436"/>
            </a:avLst>
          </a:prstGeom>
          <a:noFill/>
          <a:ln w="12700">
            <a:solidFill>
              <a:srgbClr val="3A64D6"/>
            </a:solidFill>
            <a:prstDash val="solid"/>
          </a:ln>
        </p:spPr>
      </p:sp>
      <p:sp>
        <p:nvSpPr>
          <p:cNvPr id="26" name="Shape 13"/>
          <p:cNvSpPr/>
          <p:nvPr/>
        </p:nvSpPr>
        <p:spPr>
          <a:xfrm>
            <a:off x="18798350" y="5340350"/>
            <a:ext cx="1625803" cy="1625600"/>
          </a:xfrm>
          <a:prstGeom prst="roundRect">
            <a:avLst>
              <a:gd name="adj" fmla="val 78188"/>
            </a:avLst>
          </a:prstGeom>
          <a:noFill/>
          <a:ln/>
        </p:spPr>
      </p:sp>
      <p:pic>
        <p:nvPicPr>
          <p:cNvPr id="27" name="Image 11" descr=" ">    </p:cNvPr>
          <p:cNvPicPr>
            <a:picLocks noChangeAspect="1"/>
          </p:cNvPicPr>
          <p:nvPr/>
        </p:nvPicPr>
        <p:blipFill>
          <a:blip r:embed="rId20"/>
          <a:stretch>
            <a:fillRect/>
          </a:stretch>
        </p:blipFill>
        <p:spPr>
          <a:xfrm>
            <a:off x="18798350" y="5340350"/>
            <a:ext cx="1625803" cy="1625600"/>
          </a:xfrm>
          <a:prstGeom prst="rect">
            <a:avLst/>
          </a:prstGeom>
        </p:spPr>
      </p:pic>
      <p:sp>
        <p:nvSpPr>
          <p:cNvPr id="28" name="Shape 14"/>
          <p:cNvSpPr/>
          <p:nvPr/>
        </p:nvSpPr>
        <p:spPr>
          <a:xfrm>
            <a:off x="16956619" y="7270750"/>
            <a:ext cx="5309264" cy="3314700"/>
          </a:xfrm>
          <a:prstGeom prst="rect">
            <a:avLst/>
          </a:prstGeom>
          <a:noFill/>
          <a:ln/>
        </p:spPr>
      </p:sp>
      <p:sp>
        <p:nvSpPr>
          <p:cNvPr id="29" name="Text 15"/>
          <p:cNvSpPr/>
          <p:nvPr/>
        </p:nvSpPr>
        <p:spPr>
          <a:xfrm>
            <a:off x="16855007" y="7270750"/>
            <a:ext cx="5512489"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Great Adventure</a:t>
            </a:r>
            <a:endParaRPr lang="en-US" sz="4800" dirty="0"/>
          </a:p>
        </p:txBody>
      </p:sp>
      <p:sp>
        <p:nvSpPr>
          <p:cNvPr id="30" name="Text 16"/>
          <p:cNvSpPr/>
          <p:nvPr/>
        </p:nvSpPr>
        <p:spPr>
          <a:xfrm>
            <a:off x="16888878" y="810895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508" y="10731500"/>
            <a:ext cx="3762455" cy="188116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9714" y="-292100"/>
            <a:ext cx="6418262" cy="3860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31816" y="9956800"/>
            <a:ext cx="4115314" cy="774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141402" cy="3556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664483" y="482600"/>
            <a:ext cx="1221145" cy="244197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3251606" y="2870200"/>
            <a:ext cx="5851198"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Table</a:t>
            </a:r>
            <a:endParaRPr lang="en-US" sz="8000" dirty="0"/>
          </a:p>
        </p:txBody>
      </p:sp>
      <p:pic>
        <p:nvPicPr>
          <p:cNvPr id="10" name="Image 6" descr=" ">    </p:cNvPr>
          <p:cNvPicPr>
            <a:picLocks noChangeAspect="1"/>
          </p:cNvPicPr>
          <p:nvPr/>
        </p:nvPicPr>
        <p:blipFill>
          <a:blip r:embed="rId12"/>
          <a:stretch>
            <a:fillRect/>
          </a:stretch>
        </p:blipFill>
        <p:spPr>
          <a:xfrm>
            <a:off x="3251606" y="5683250"/>
            <a:ext cx="18341092" cy="3657600"/>
          </a:xfrm>
          <a:prstGeom prst="rect">
            <a:avLst/>
          </a:prstGeom>
        </p:spPr>
      </p:pic>
      <p:pic>
        <p:nvPicPr>
          <p:cNvPr id="11" name="Image 7" descr=" ">    </p:cNvPr>
          <p:cNvPicPr>
            <a:picLocks noChangeAspect="1"/>
          </p:cNvPicPr>
          <p:nvPr/>
        </p:nvPicPr>
        <p:blipFill>
          <a:blip r:embed="rId13"/>
          <a:stretch>
            <a:fillRect/>
          </a:stretch>
        </p:blipFill>
        <p:spPr>
          <a:xfrm>
            <a:off x="3251606" y="5683250"/>
            <a:ext cx="18341092" cy="3657600"/>
          </a:xfrm>
          <a:prstGeom prst="rect">
            <a:avLst/>
          </a:prstGeom>
        </p:spPr>
      </p:pic>
      <p:sp>
        <p:nvSpPr>
          <p:cNvPr id="12" name="Text 2"/>
          <p:cNvSpPr/>
          <p:nvPr/>
        </p:nvSpPr>
        <p:spPr>
          <a:xfrm>
            <a:off x="3556445" y="5886450"/>
            <a:ext cx="6325391"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QUEST</a:t>
            </a:r>
            <a:endParaRPr lang="en-US" sz="3600" dirty="0"/>
          </a:p>
        </p:txBody>
      </p:sp>
      <p:sp>
        <p:nvSpPr>
          <p:cNvPr id="13" name="Text 3"/>
          <p:cNvSpPr/>
          <p:nvPr/>
        </p:nvSpPr>
        <p:spPr>
          <a:xfrm>
            <a:off x="10339092" y="5886450"/>
            <a:ext cx="314999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DIFFICULTY</a:t>
            </a:r>
            <a:endParaRPr lang="en-US" sz="3600" dirty="0"/>
          </a:p>
        </p:txBody>
      </p:sp>
      <p:sp>
        <p:nvSpPr>
          <p:cNvPr id="14" name="Text 4"/>
          <p:cNvSpPr/>
          <p:nvPr/>
        </p:nvSpPr>
        <p:spPr>
          <a:xfrm>
            <a:off x="13946343" y="5886450"/>
            <a:ext cx="7493937"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REWARDS</a:t>
            </a:r>
            <a:endParaRPr lang="en-US" sz="3600" dirty="0"/>
          </a:p>
        </p:txBody>
      </p:sp>
      <p:sp>
        <p:nvSpPr>
          <p:cNvPr id="15" name="Text 5"/>
          <p:cNvSpPr/>
          <p:nvPr/>
        </p:nvSpPr>
        <p:spPr>
          <a:xfrm>
            <a:off x="3556445" y="6838950"/>
            <a:ext cx="6308455"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Searching for the Holy Grail</a:t>
            </a:r>
            <a:endParaRPr lang="en-US" sz="3200" dirty="0"/>
          </a:p>
        </p:txBody>
      </p:sp>
      <p:pic>
        <p:nvPicPr>
          <p:cNvPr id="16" name="Image 8" descr=" ">    </p:cNvPr>
          <p:cNvPicPr>
            <a:picLocks noChangeAspect="1"/>
          </p:cNvPicPr>
          <p:nvPr/>
        </p:nvPicPr>
        <p:blipFill>
          <a:blip r:embed="rId14"/>
          <a:stretch>
            <a:fillRect/>
          </a:stretch>
        </p:blipFill>
        <p:spPr>
          <a:xfrm>
            <a:off x="10034254" y="6635750"/>
            <a:ext cx="3607251" cy="901700"/>
          </a:xfrm>
          <a:prstGeom prst="rect">
            <a:avLst/>
          </a:prstGeom>
        </p:spPr>
      </p:pic>
      <p:pic>
        <p:nvPicPr>
          <p:cNvPr id="17" name="Image 9" descr=" ">    </p:cNvPr>
          <p:cNvPicPr>
            <a:picLocks noChangeAspect="1"/>
          </p:cNvPicPr>
          <p:nvPr/>
        </p:nvPicPr>
        <p:blipFill>
          <a:blip r:embed="rId15"/>
          <a:stretch>
            <a:fillRect/>
          </a:stretch>
        </p:blipFill>
        <p:spPr>
          <a:xfrm>
            <a:off x="10034254" y="6635750"/>
            <a:ext cx="3607251" cy="901700"/>
          </a:xfrm>
          <a:prstGeom prst="rect">
            <a:avLst/>
          </a:prstGeom>
        </p:spPr>
      </p:pic>
      <p:sp>
        <p:nvSpPr>
          <p:cNvPr id="18" name="Text 6"/>
          <p:cNvSpPr/>
          <p:nvPr/>
        </p:nvSpPr>
        <p:spPr>
          <a:xfrm>
            <a:off x="10339092" y="6838950"/>
            <a:ext cx="313305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High</a:t>
            </a:r>
            <a:endParaRPr lang="en-US" sz="3200" dirty="0"/>
          </a:p>
        </p:txBody>
      </p:sp>
      <p:sp>
        <p:nvSpPr>
          <p:cNvPr id="19" name="Text 7"/>
          <p:cNvSpPr/>
          <p:nvPr/>
        </p:nvSpPr>
        <p:spPr>
          <a:xfrm>
            <a:off x="13946343" y="6838950"/>
            <a:ext cx="7477001"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Wealth and Prosperity</a:t>
            </a:r>
            <a:endParaRPr lang="en-US" sz="3200" dirty="0"/>
          </a:p>
        </p:txBody>
      </p:sp>
      <p:sp>
        <p:nvSpPr>
          <p:cNvPr id="20" name="Text 8"/>
          <p:cNvSpPr/>
          <p:nvPr/>
        </p:nvSpPr>
        <p:spPr>
          <a:xfrm>
            <a:off x="3556445" y="7740650"/>
            <a:ext cx="6308455"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Retrieving the Golden Fleece</a:t>
            </a:r>
            <a:endParaRPr lang="en-US" sz="3200" dirty="0"/>
          </a:p>
        </p:txBody>
      </p:sp>
      <p:pic>
        <p:nvPicPr>
          <p:cNvPr id="21" name="Image 10" descr=" ">    </p:cNvPr>
          <p:cNvPicPr>
            <a:picLocks noChangeAspect="1"/>
          </p:cNvPicPr>
          <p:nvPr/>
        </p:nvPicPr>
        <p:blipFill>
          <a:blip r:embed="rId16"/>
          <a:stretch>
            <a:fillRect/>
          </a:stretch>
        </p:blipFill>
        <p:spPr>
          <a:xfrm>
            <a:off x="10034254" y="7537450"/>
            <a:ext cx="3607251" cy="901700"/>
          </a:xfrm>
          <a:prstGeom prst="rect">
            <a:avLst/>
          </a:prstGeom>
        </p:spPr>
      </p:pic>
      <p:pic>
        <p:nvPicPr>
          <p:cNvPr id="22" name="Image 11" descr=" ">    </p:cNvPr>
          <p:cNvPicPr>
            <a:picLocks noChangeAspect="1"/>
          </p:cNvPicPr>
          <p:nvPr/>
        </p:nvPicPr>
        <p:blipFill>
          <a:blip r:embed="rId17"/>
          <a:stretch>
            <a:fillRect/>
          </a:stretch>
        </p:blipFill>
        <p:spPr>
          <a:xfrm>
            <a:off x="10034254" y="7537450"/>
            <a:ext cx="3607251" cy="901700"/>
          </a:xfrm>
          <a:prstGeom prst="rect">
            <a:avLst/>
          </a:prstGeom>
        </p:spPr>
      </p:pic>
      <p:sp>
        <p:nvSpPr>
          <p:cNvPr id="23" name="Text 9"/>
          <p:cNvSpPr/>
          <p:nvPr/>
        </p:nvSpPr>
        <p:spPr>
          <a:xfrm>
            <a:off x="10339092" y="7740650"/>
            <a:ext cx="313305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Medium</a:t>
            </a:r>
            <a:endParaRPr lang="en-US" sz="3200" dirty="0"/>
          </a:p>
        </p:txBody>
      </p:sp>
      <p:sp>
        <p:nvSpPr>
          <p:cNvPr id="24" name="Text 10"/>
          <p:cNvSpPr/>
          <p:nvPr/>
        </p:nvSpPr>
        <p:spPr>
          <a:xfrm>
            <a:off x="13946343" y="7740650"/>
            <a:ext cx="7477001"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Treasure and Ancient Knowledge</a:t>
            </a:r>
            <a:endParaRPr lang="en-US" sz="3200" dirty="0"/>
          </a:p>
        </p:txBody>
      </p:sp>
      <p:sp>
        <p:nvSpPr>
          <p:cNvPr id="25" name="Text 11"/>
          <p:cNvSpPr/>
          <p:nvPr/>
        </p:nvSpPr>
        <p:spPr>
          <a:xfrm>
            <a:off x="3556445" y="8642350"/>
            <a:ext cx="6308455"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Finding the Sorcerer's Stone</a:t>
            </a:r>
            <a:endParaRPr lang="en-US" sz="3200" dirty="0"/>
          </a:p>
        </p:txBody>
      </p:sp>
      <p:sp>
        <p:nvSpPr>
          <p:cNvPr id="26" name="Text 12"/>
          <p:cNvSpPr/>
          <p:nvPr/>
        </p:nvSpPr>
        <p:spPr>
          <a:xfrm>
            <a:off x="10339092" y="8642350"/>
            <a:ext cx="313305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Low</a:t>
            </a:r>
            <a:endParaRPr lang="en-US" sz="3200" dirty="0"/>
          </a:p>
        </p:txBody>
      </p:sp>
      <p:sp>
        <p:nvSpPr>
          <p:cNvPr id="27" name="Text 13"/>
          <p:cNvSpPr/>
          <p:nvPr/>
        </p:nvSpPr>
        <p:spPr>
          <a:xfrm>
            <a:off x="13946343" y="8642350"/>
            <a:ext cx="7477001"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Knowledge and Foresight</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66321" y="6413500"/>
            <a:ext cx="7699630" cy="830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71534" y="-3530600"/>
            <a:ext cx="4915514" cy="42672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3010276" y="927100"/>
            <a:ext cx="5851198"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graph</a:t>
            </a:r>
            <a:endParaRPr lang="en-US" sz="8000" dirty="0"/>
          </a:p>
        </p:txBody>
      </p:sp>
      <p:pic>
        <p:nvPicPr>
          <p:cNvPr id="7" name="Image 3" descr=" ">    </p:cNvPr>
          <p:cNvPicPr>
            <a:picLocks noChangeAspect="1"/>
          </p:cNvPicPr>
          <p:nvPr/>
        </p:nvPicPr>
        <p:blipFill>
          <a:blip r:embed="rId6"/>
          <a:stretch>
            <a:fillRect/>
          </a:stretch>
        </p:blipFill>
        <p:spPr>
          <a:xfrm>
            <a:off x="3010276" y="3162300"/>
            <a:ext cx="18366496" cy="9258300"/>
          </a:xfrm>
          <a:prstGeom prst="rect">
            <a:avLst/>
          </a:prstGeom>
        </p:spPr>
      </p:pic>
      <p:pic>
        <p:nvPicPr>
          <p:cNvPr id="8" name="Image 4" descr=" ">    </p:cNvPr>
          <p:cNvPicPr>
            <a:picLocks noChangeAspect="1"/>
          </p:cNvPicPr>
          <p:nvPr/>
        </p:nvPicPr>
        <p:blipFill>
          <a:blip r:embed="rId7"/>
          <a:stretch>
            <a:fillRect/>
          </a:stretch>
        </p:blipFill>
        <p:spPr>
          <a:xfrm>
            <a:off x="3010276" y="3162300"/>
            <a:ext cx="18366496" cy="9258300"/>
          </a:xfrm>
          <a:prstGeom prst="rect">
            <a:avLst/>
          </a:prstGeom>
        </p:spPr>
      </p:pic>
      <p:sp>
        <p:nvSpPr>
          <p:cNvPr id="9" name="Shape 2"/>
          <p:cNvSpPr/>
          <p:nvPr/>
        </p:nvSpPr>
        <p:spPr>
          <a:xfrm>
            <a:off x="3010276" y="3162300"/>
            <a:ext cx="18366496" cy="9029700"/>
          </a:xfrm>
          <a:prstGeom prst="rect">
            <a:avLst/>
          </a:prstGeom>
          <a:noFill/>
          <a:ln/>
        </p:spPr>
      </p:sp>
      <p:sp>
        <p:nvSpPr>
          <p:cNvPr id="10" name="Shape 3"/>
          <p:cNvSpPr/>
          <p:nvPr/>
        </p:nvSpPr>
        <p:spPr>
          <a:xfrm>
            <a:off x="3010276" y="3162300"/>
            <a:ext cx="18366496" cy="609600"/>
          </a:xfrm>
          <a:prstGeom prst="rect">
            <a:avLst/>
          </a:prstGeom>
          <a:noFill/>
          <a:ln/>
        </p:spPr>
      </p:sp>
      <p:sp>
        <p:nvSpPr>
          <p:cNvPr id="11" name="Text 4"/>
          <p:cNvSpPr/>
          <p:nvPr/>
        </p:nvSpPr>
        <p:spPr>
          <a:xfrm>
            <a:off x="2874793" y="31623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2" name="Image 5" descr=" ">    </p:cNvPr>
          <p:cNvPicPr>
            <a:picLocks noChangeAspect="1"/>
          </p:cNvPicPr>
          <p:nvPr/>
        </p:nvPicPr>
        <p:blipFill>
          <a:blip r:embed="rId8"/>
          <a:stretch>
            <a:fillRect/>
          </a:stretch>
        </p:blipFill>
        <p:spPr>
          <a:xfrm>
            <a:off x="3619952" y="3467100"/>
            <a:ext cx="17756819" cy="1"/>
          </a:xfrm>
          <a:prstGeom prst="rect">
            <a:avLst/>
          </a:prstGeom>
        </p:spPr>
      </p:pic>
      <p:pic>
        <p:nvPicPr>
          <p:cNvPr id="13" name="Image 6"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9952" y="3454400"/>
            <a:ext cx="17756819" cy="12700"/>
          </a:xfrm>
          <a:prstGeom prst="rect">
            <a:avLst/>
          </a:prstGeom>
        </p:spPr>
      </p:pic>
      <p:sp>
        <p:nvSpPr>
          <p:cNvPr id="14" name="Shape 5"/>
          <p:cNvSpPr/>
          <p:nvPr/>
        </p:nvSpPr>
        <p:spPr>
          <a:xfrm>
            <a:off x="3010276" y="4565650"/>
            <a:ext cx="18366496" cy="609600"/>
          </a:xfrm>
          <a:prstGeom prst="rect">
            <a:avLst/>
          </a:prstGeom>
          <a:noFill/>
          <a:ln/>
        </p:spPr>
      </p:sp>
      <p:sp>
        <p:nvSpPr>
          <p:cNvPr id="15" name="Text 6"/>
          <p:cNvSpPr/>
          <p:nvPr/>
        </p:nvSpPr>
        <p:spPr>
          <a:xfrm>
            <a:off x="2874793" y="45656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16" name="Image 7" descr=" ">    </p:cNvPr>
          <p:cNvPicPr>
            <a:picLocks noChangeAspect="1"/>
          </p:cNvPicPr>
          <p:nvPr/>
        </p:nvPicPr>
        <p:blipFill>
          <a:blip r:embed="rId11"/>
          <a:stretch>
            <a:fillRect/>
          </a:stretch>
        </p:blipFill>
        <p:spPr>
          <a:xfrm>
            <a:off x="3619952" y="4870450"/>
            <a:ext cx="17756819" cy="1"/>
          </a:xfrm>
          <a:prstGeom prst="rect">
            <a:avLst/>
          </a:prstGeom>
        </p:spPr>
      </p:pic>
      <p:pic>
        <p:nvPicPr>
          <p:cNvPr id="17" name="Image 8"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19952" y="4857750"/>
            <a:ext cx="17756819" cy="12700"/>
          </a:xfrm>
          <a:prstGeom prst="rect">
            <a:avLst/>
          </a:prstGeom>
        </p:spPr>
      </p:pic>
      <p:sp>
        <p:nvSpPr>
          <p:cNvPr id="18" name="Shape 7"/>
          <p:cNvSpPr/>
          <p:nvPr/>
        </p:nvSpPr>
        <p:spPr>
          <a:xfrm>
            <a:off x="3010276" y="5969000"/>
            <a:ext cx="18366496" cy="609600"/>
          </a:xfrm>
          <a:prstGeom prst="rect">
            <a:avLst/>
          </a:prstGeom>
          <a:noFill/>
          <a:ln/>
        </p:spPr>
      </p:sp>
      <p:sp>
        <p:nvSpPr>
          <p:cNvPr id="19" name="Text 8"/>
          <p:cNvSpPr/>
          <p:nvPr/>
        </p:nvSpPr>
        <p:spPr>
          <a:xfrm>
            <a:off x="2874793" y="59690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20" name="Image 9" descr=" ">    </p:cNvPr>
          <p:cNvPicPr>
            <a:picLocks noChangeAspect="1"/>
          </p:cNvPicPr>
          <p:nvPr/>
        </p:nvPicPr>
        <p:blipFill>
          <a:blip r:embed="rId14"/>
          <a:stretch>
            <a:fillRect/>
          </a:stretch>
        </p:blipFill>
        <p:spPr>
          <a:xfrm>
            <a:off x="3619952" y="6273800"/>
            <a:ext cx="17756819" cy="1"/>
          </a:xfrm>
          <a:prstGeom prst="rect">
            <a:avLst/>
          </a:prstGeom>
        </p:spPr>
      </p:pic>
      <p:pic>
        <p:nvPicPr>
          <p:cNvPr id="21" name="Image 10"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19952" y="6261100"/>
            <a:ext cx="17756819" cy="12700"/>
          </a:xfrm>
          <a:prstGeom prst="rect">
            <a:avLst/>
          </a:prstGeom>
        </p:spPr>
      </p:pic>
      <p:sp>
        <p:nvSpPr>
          <p:cNvPr id="22" name="Shape 9"/>
          <p:cNvSpPr/>
          <p:nvPr/>
        </p:nvSpPr>
        <p:spPr>
          <a:xfrm>
            <a:off x="3010276" y="7372350"/>
            <a:ext cx="18366496" cy="609600"/>
          </a:xfrm>
          <a:prstGeom prst="rect">
            <a:avLst/>
          </a:prstGeom>
          <a:noFill/>
          <a:ln/>
        </p:spPr>
      </p:sp>
      <p:sp>
        <p:nvSpPr>
          <p:cNvPr id="23" name="Text 10"/>
          <p:cNvSpPr/>
          <p:nvPr/>
        </p:nvSpPr>
        <p:spPr>
          <a:xfrm>
            <a:off x="2874793" y="73723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4" name="Image 11" descr=" ">    </p:cNvPr>
          <p:cNvPicPr>
            <a:picLocks noChangeAspect="1"/>
          </p:cNvPicPr>
          <p:nvPr/>
        </p:nvPicPr>
        <p:blipFill>
          <a:blip r:embed="rId17"/>
          <a:stretch>
            <a:fillRect/>
          </a:stretch>
        </p:blipFill>
        <p:spPr>
          <a:xfrm>
            <a:off x="3619952" y="7677150"/>
            <a:ext cx="17756819" cy="1"/>
          </a:xfrm>
          <a:prstGeom prst="rect">
            <a:avLst/>
          </a:prstGeom>
        </p:spPr>
      </p:pic>
      <p:pic>
        <p:nvPicPr>
          <p:cNvPr id="25" name="Image 12"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19952" y="7664450"/>
            <a:ext cx="17756819" cy="12700"/>
          </a:xfrm>
          <a:prstGeom prst="rect">
            <a:avLst/>
          </a:prstGeom>
        </p:spPr>
      </p:pic>
      <p:sp>
        <p:nvSpPr>
          <p:cNvPr id="26" name="Shape 11"/>
          <p:cNvSpPr/>
          <p:nvPr/>
        </p:nvSpPr>
        <p:spPr>
          <a:xfrm>
            <a:off x="3010276" y="8775700"/>
            <a:ext cx="18366496" cy="609600"/>
          </a:xfrm>
          <a:prstGeom prst="rect">
            <a:avLst/>
          </a:prstGeom>
          <a:noFill/>
          <a:ln/>
        </p:spPr>
      </p:sp>
      <p:sp>
        <p:nvSpPr>
          <p:cNvPr id="27" name="Text 12"/>
          <p:cNvSpPr/>
          <p:nvPr/>
        </p:nvSpPr>
        <p:spPr>
          <a:xfrm>
            <a:off x="2874793" y="87757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28" name="Image 13" descr=" ">    </p:cNvPr>
          <p:cNvPicPr>
            <a:picLocks noChangeAspect="1"/>
          </p:cNvPicPr>
          <p:nvPr/>
        </p:nvPicPr>
        <p:blipFill>
          <a:blip r:embed="rId20"/>
          <a:stretch>
            <a:fillRect/>
          </a:stretch>
        </p:blipFill>
        <p:spPr>
          <a:xfrm>
            <a:off x="3619952" y="9080500"/>
            <a:ext cx="17756819" cy="1"/>
          </a:xfrm>
          <a:prstGeom prst="rect">
            <a:avLst/>
          </a:prstGeom>
        </p:spPr>
      </p:pic>
      <p:pic>
        <p:nvPicPr>
          <p:cNvPr id="29" name="Image 14"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619952" y="9067800"/>
            <a:ext cx="17756819" cy="12700"/>
          </a:xfrm>
          <a:prstGeom prst="rect">
            <a:avLst/>
          </a:prstGeom>
        </p:spPr>
      </p:pic>
      <p:sp>
        <p:nvSpPr>
          <p:cNvPr id="30" name="Shape 13"/>
          <p:cNvSpPr/>
          <p:nvPr/>
        </p:nvSpPr>
        <p:spPr>
          <a:xfrm>
            <a:off x="3010276" y="10179050"/>
            <a:ext cx="18366496" cy="609600"/>
          </a:xfrm>
          <a:prstGeom prst="rect">
            <a:avLst/>
          </a:prstGeom>
          <a:noFill/>
          <a:ln/>
        </p:spPr>
      </p:sp>
      <p:sp>
        <p:nvSpPr>
          <p:cNvPr id="31" name="Text 14"/>
          <p:cNvSpPr/>
          <p:nvPr/>
        </p:nvSpPr>
        <p:spPr>
          <a:xfrm>
            <a:off x="2874793" y="101790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2" name="Image 15" descr=" ">    </p:cNvPr>
          <p:cNvPicPr>
            <a:picLocks noChangeAspect="1"/>
          </p:cNvPicPr>
          <p:nvPr/>
        </p:nvPicPr>
        <p:blipFill>
          <a:blip r:embed="rId23"/>
          <a:stretch>
            <a:fillRect/>
          </a:stretch>
        </p:blipFill>
        <p:spPr>
          <a:xfrm>
            <a:off x="3619952" y="10483850"/>
            <a:ext cx="17756819" cy="1"/>
          </a:xfrm>
          <a:prstGeom prst="rect">
            <a:avLst/>
          </a:prstGeom>
        </p:spPr>
      </p:pic>
      <p:pic>
        <p:nvPicPr>
          <p:cNvPr id="33" name="Image 16"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619952" y="10471150"/>
            <a:ext cx="17756819" cy="12700"/>
          </a:xfrm>
          <a:prstGeom prst="rect">
            <a:avLst/>
          </a:prstGeom>
        </p:spPr>
      </p:pic>
      <p:sp>
        <p:nvSpPr>
          <p:cNvPr id="34" name="Shape 15"/>
          <p:cNvSpPr/>
          <p:nvPr/>
        </p:nvSpPr>
        <p:spPr>
          <a:xfrm>
            <a:off x="3010276" y="11582400"/>
            <a:ext cx="18366496" cy="609600"/>
          </a:xfrm>
          <a:prstGeom prst="rect">
            <a:avLst/>
          </a:prstGeom>
          <a:noFill/>
          <a:ln/>
        </p:spPr>
      </p:sp>
      <p:sp>
        <p:nvSpPr>
          <p:cNvPr id="35" name="Text 16"/>
          <p:cNvSpPr/>
          <p:nvPr/>
        </p:nvSpPr>
        <p:spPr>
          <a:xfrm>
            <a:off x="2874793" y="115824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36" name="Image 17" descr=" ">    </p:cNvPr>
          <p:cNvPicPr>
            <a:picLocks noChangeAspect="1"/>
          </p:cNvPicPr>
          <p:nvPr/>
        </p:nvPicPr>
        <p:blipFill>
          <a:blip r:embed="rId26"/>
          <a:stretch>
            <a:fillRect/>
          </a:stretch>
        </p:blipFill>
        <p:spPr>
          <a:xfrm>
            <a:off x="3619952" y="12090400"/>
            <a:ext cx="17756819" cy="101600"/>
          </a:xfrm>
          <a:prstGeom prst="rect">
            <a:avLst/>
          </a:prstGeom>
        </p:spPr>
      </p:pic>
      <p:pic>
        <p:nvPicPr>
          <p:cNvPr id="37" name="Image 18"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619952" y="12090400"/>
            <a:ext cx="17756819" cy="12700"/>
          </a:xfrm>
          <a:prstGeom prst="rect">
            <a:avLst/>
          </a:prstGeom>
        </p:spPr>
      </p:pic>
      <p:pic>
        <p:nvPicPr>
          <p:cNvPr id="38" name="Image 19"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619952" y="12090400"/>
            <a:ext cx="12702" cy="101600"/>
          </a:xfrm>
          <a:prstGeom prst="rect">
            <a:avLst/>
          </a:prstGeom>
        </p:spPr>
      </p:pic>
      <p:pic>
        <p:nvPicPr>
          <p:cNvPr id="39" name="Image 20"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1364070" y="12090400"/>
            <a:ext cx="12702" cy="101600"/>
          </a:xfrm>
          <a:prstGeom prst="rect">
            <a:avLst/>
          </a:prstGeom>
        </p:spPr>
      </p:pic>
      <p:sp>
        <p:nvSpPr>
          <p:cNvPr id="40" name="Shape 17"/>
          <p:cNvSpPr/>
          <p:nvPr/>
        </p:nvSpPr>
        <p:spPr>
          <a:xfrm>
            <a:off x="3619952" y="3162300"/>
            <a:ext cx="17756819" cy="9258300"/>
          </a:xfrm>
          <a:prstGeom prst="rect">
            <a:avLst/>
          </a:prstGeom>
          <a:noFill/>
          <a:ln/>
        </p:spPr>
      </p:sp>
      <p:pic>
        <p:nvPicPr>
          <p:cNvPr id="41" name="Image 21" descr=" ">    </p:cNvPr>
          <p:cNvPicPr>
            <a:picLocks noChangeAspect="1"/>
          </p:cNvPicPr>
          <p:nvPr/>
        </p:nvPicPr>
        <p:blipFill>
          <a:blip r:embed="rId33"/>
          <a:stretch>
            <a:fillRect/>
          </a:stretch>
        </p:blipFill>
        <p:spPr>
          <a:xfrm>
            <a:off x="3619952" y="3162300"/>
            <a:ext cx="2536689" cy="9258300"/>
          </a:xfrm>
          <a:prstGeom prst="rect">
            <a:avLst/>
          </a:prstGeom>
        </p:spPr>
      </p:pic>
      <p:sp>
        <p:nvSpPr>
          <p:cNvPr id="42" name="Text 18"/>
          <p:cNvSpPr/>
          <p:nvPr/>
        </p:nvSpPr>
        <p:spPr>
          <a:xfrm>
            <a:off x="4377814" y="12217400"/>
            <a:ext cx="1011893"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2015</a:t>
            </a:r>
            <a:endParaRPr lang="en-US" sz="3200" dirty="0"/>
          </a:p>
        </p:txBody>
      </p:sp>
      <p:pic>
        <p:nvPicPr>
          <p:cNvPr id="43" name="Image 22"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19952" y="12090400"/>
            <a:ext cx="12702" cy="101600"/>
          </a:xfrm>
          <a:prstGeom prst="rect">
            <a:avLst/>
          </a:prstGeom>
        </p:spPr>
      </p:pic>
      <p:pic>
        <p:nvPicPr>
          <p:cNvPr id="44" name="Image 23" descr=" ">    </p:cNvPr>
          <p:cNvPicPr>
            <a:picLocks noChangeAspect="1"/>
          </p:cNvPicPr>
          <p:nvPr/>
        </p:nvPicPr>
        <p:blipFill>
          <a:blip r:embed="rId36"/>
          <a:stretch>
            <a:fillRect/>
          </a:stretch>
        </p:blipFill>
        <p:spPr>
          <a:xfrm>
            <a:off x="6156642" y="3162300"/>
            <a:ext cx="2536689" cy="9258300"/>
          </a:xfrm>
          <a:prstGeom prst="rect">
            <a:avLst/>
          </a:prstGeom>
        </p:spPr>
      </p:pic>
      <p:sp>
        <p:nvSpPr>
          <p:cNvPr id="45" name="Text 19"/>
          <p:cNvSpPr/>
          <p:nvPr/>
        </p:nvSpPr>
        <p:spPr>
          <a:xfrm>
            <a:off x="6901802" y="12217400"/>
            <a:ext cx="1037296"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2016</a:t>
            </a:r>
            <a:endParaRPr lang="en-US" sz="3200" dirty="0"/>
          </a:p>
        </p:txBody>
      </p:sp>
      <p:pic>
        <p:nvPicPr>
          <p:cNvPr id="46" name="Image 24"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156642" y="12090400"/>
            <a:ext cx="12702" cy="101600"/>
          </a:xfrm>
          <a:prstGeom prst="rect">
            <a:avLst/>
          </a:prstGeom>
        </p:spPr>
      </p:pic>
      <p:pic>
        <p:nvPicPr>
          <p:cNvPr id="47" name="Image 25" descr=" ">    </p:cNvPr>
          <p:cNvPicPr>
            <a:picLocks noChangeAspect="1"/>
          </p:cNvPicPr>
          <p:nvPr/>
        </p:nvPicPr>
        <p:blipFill>
          <a:blip r:embed="rId39"/>
          <a:stretch>
            <a:fillRect/>
          </a:stretch>
        </p:blipFill>
        <p:spPr>
          <a:xfrm>
            <a:off x="8693328" y="3162300"/>
            <a:ext cx="2536689" cy="9258300"/>
          </a:xfrm>
          <a:prstGeom prst="rect">
            <a:avLst/>
          </a:prstGeom>
        </p:spPr>
      </p:pic>
      <p:sp>
        <p:nvSpPr>
          <p:cNvPr id="48" name="Text 20"/>
          <p:cNvSpPr/>
          <p:nvPr/>
        </p:nvSpPr>
        <p:spPr>
          <a:xfrm>
            <a:off x="9438488" y="12217400"/>
            <a:ext cx="1024595"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2017</a:t>
            </a:r>
            <a:endParaRPr lang="en-US" sz="3200" dirty="0"/>
          </a:p>
        </p:txBody>
      </p:sp>
      <p:pic>
        <p:nvPicPr>
          <p:cNvPr id="49" name="Image 26"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693328" y="12090400"/>
            <a:ext cx="12702" cy="101600"/>
          </a:xfrm>
          <a:prstGeom prst="rect">
            <a:avLst/>
          </a:prstGeom>
        </p:spPr>
      </p:pic>
      <p:pic>
        <p:nvPicPr>
          <p:cNvPr id="50" name="Image 27" descr=" ">    </p:cNvPr>
          <p:cNvPicPr>
            <a:picLocks noChangeAspect="1"/>
          </p:cNvPicPr>
          <p:nvPr/>
        </p:nvPicPr>
        <p:blipFill>
          <a:blip r:embed="rId42"/>
          <a:stretch>
            <a:fillRect/>
          </a:stretch>
        </p:blipFill>
        <p:spPr>
          <a:xfrm>
            <a:off x="11230017" y="3162300"/>
            <a:ext cx="2536689" cy="9258300"/>
          </a:xfrm>
          <a:prstGeom prst="rect">
            <a:avLst/>
          </a:prstGeom>
        </p:spPr>
      </p:pic>
      <p:sp>
        <p:nvSpPr>
          <p:cNvPr id="51" name="Text 21"/>
          <p:cNvSpPr/>
          <p:nvPr/>
        </p:nvSpPr>
        <p:spPr>
          <a:xfrm>
            <a:off x="11962476" y="12217400"/>
            <a:ext cx="104999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2018</a:t>
            </a:r>
            <a:endParaRPr lang="en-US" sz="3200" dirty="0"/>
          </a:p>
        </p:txBody>
      </p:sp>
      <p:pic>
        <p:nvPicPr>
          <p:cNvPr id="52" name="Image 28"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1230017" y="12090400"/>
            <a:ext cx="12702" cy="101600"/>
          </a:xfrm>
          <a:prstGeom prst="rect">
            <a:avLst/>
          </a:prstGeom>
        </p:spPr>
      </p:pic>
      <p:pic>
        <p:nvPicPr>
          <p:cNvPr id="53" name="Image 29" descr=" ">    </p:cNvPr>
          <p:cNvPicPr>
            <a:picLocks noChangeAspect="1"/>
          </p:cNvPicPr>
          <p:nvPr/>
        </p:nvPicPr>
        <p:blipFill>
          <a:blip r:embed="rId45"/>
          <a:stretch>
            <a:fillRect/>
          </a:stretch>
        </p:blipFill>
        <p:spPr>
          <a:xfrm>
            <a:off x="13766707" y="3162300"/>
            <a:ext cx="2536689" cy="9258300"/>
          </a:xfrm>
          <a:prstGeom prst="rect">
            <a:avLst/>
          </a:prstGeom>
        </p:spPr>
      </p:pic>
      <p:sp>
        <p:nvSpPr>
          <p:cNvPr id="54" name="Text 22"/>
          <p:cNvSpPr/>
          <p:nvPr/>
        </p:nvSpPr>
        <p:spPr>
          <a:xfrm>
            <a:off x="14511867" y="12217400"/>
            <a:ext cx="1037296"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2019</a:t>
            </a:r>
            <a:endParaRPr lang="en-US" sz="3200" dirty="0"/>
          </a:p>
        </p:txBody>
      </p:sp>
      <p:pic>
        <p:nvPicPr>
          <p:cNvPr id="55" name="Image 30"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3766707" y="12090400"/>
            <a:ext cx="12702" cy="101600"/>
          </a:xfrm>
          <a:prstGeom prst="rect">
            <a:avLst/>
          </a:prstGeom>
        </p:spPr>
      </p:pic>
      <p:pic>
        <p:nvPicPr>
          <p:cNvPr id="56" name="Image 31" descr=" ">    </p:cNvPr>
          <p:cNvPicPr>
            <a:picLocks noChangeAspect="1"/>
          </p:cNvPicPr>
          <p:nvPr/>
        </p:nvPicPr>
        <p:blipFill>
          <a:blip r:embed="rId48"/>
          <a:stretch>
            <a:fillRect/>
          </a:stretch>
        </p:blipFill>
        <p:spPr>
          <a:xfrm>
            <a:off x="16303393" y="3162300"/>
            <a:ext cx="2536689" cy="9258300"/>
          </a:xfrm>
          <a:prstGeom prst="rect">
            <a:avLst/>
          </a:prstGeom>
        </p:spPr>
      </p:pic>
      <p:sp>
        <p:nvSpPr>
          <p:cNvPr id="57" name="Text 23"/>
          <p:cNvSpPr/>
          <p:nvPr/>
        </p:nvSpPr>
        <p:spPr>
          <a:xfrm>
            <a:off x="16997746" y="12217400"/>
            <a:ext cx="1138909"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2020</a:t>
            </a:r>
            <a:endParaRPr lang="en-US" sz="3200" dirty="0"/>
          </a:p>
        </p:txBody>
      </p:sp>
      <p:pic>
        <p:nvPicPr>
          <p:cNvPr id="58" name="Image 32"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6303393" y="12090400"/>
            <a:ext cx="12702" cy="101600"/>
          </a:xfrm>
          <a:prstGeom prst="rect">
            <a:avLst/>
          </a:prstGeom>
        </p:spPr>
      </p:pic>
      <p:pic>
        <p:nvPicPr>
          <p:cNvPr id="59" name="Image 33" descr=" ">    </p:cNvPr>
          <p:cNvPicPr>
            <a:picLocks noChangeAspect="1"/>
          </p:cNvPicPr>
          <p:nvPr/>
        </p:nvPicPr>
        <p:blipFill>
          <a:blip r:embed="rId51"/>
          <a:stretch>
            <a:fillRect/>
          </a:stretch>
        </p:blipFill>
        <p:spPr>
          <a:xfrm>
            <a:off x="18840082" y="3162300"/>
            <a:ext cx="2536689" cy="9258300"/>
          </a:xfrm>
          <a:prstGeom prst="rect">
            <a:avLst/>
          </a:prstGeom>
        </p:spPr>
      </p:pic>
      <p:sp>
        <p:nvSpPr>
          <p:cNvPr id="60" name="Text 24"/>
          <p:cNvSpPr/>
          <p:nvPr/>
        </p:nvSpPr>
        <p:spPr>
          <a:xfrm>
            <a:off x="19585242" y="12217400"/>
            <a:ext cx="1024595"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2021</a:t>
            </a:r>
            <a:endParaRPr lang="en-US" sz="3200" dirty="0"/>
          </a:p>
        </p:txBody>
      </p:sp>
      <p:pic>
        <p:nvPicPr>
          <p:cNvPr id="61" name="Image 34"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8840082" y="12090400"/>
            <a:ext cx="12702" cy="101600"/>
          </a:xfrm>
          <a:prstGeom prst="rect">
            <a:avLst/>
          </a:prstGeom>
        </p:spPr>
      </p:pic>
      <p:sp>
        <p:nvSpPr>
          <p:cNvPr id="62" name="Shape 25"/>
          <p:cNvSpPr/>
          <p:nvPr/>
        </p:nvSpPr>
        <p:spPr>
          <a:xfrm>
            <a:off x="5537892" y="7569200"/>
            <a:ext cx="1625803" cy="1625600"/>
          </a:xfrm>
          <a:prstGeom prst="roundRect">
            <a:avLst>
              <a:gd name="adj" fmla="val 781313"/>
            </a:avLst>
          </a:prstGeom>
          <a:solidFill>
            <a:srgbClr val="374685">
              <a:alpha val="100000"/>
            </a:srgbClr>
          </a:solidFill>
          <a:ln/>
        </p:spPr>
      </p:sp>
      <p:sp>
        <p:nvSpPr>
          <p:cNvPr id="63" name="Text 26"/>
          <p:cNvSpPr/>
          <p:nvPr/>
        </p:nvSpPr>
        <p:spPr>
          <a:xfrm>
            <a:off x="6122165" y="7912100"/>
            <a:ext cx="457257"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B</a:t>
            </a:r>
            <a:endParaRPr lang="en-US" sz="4800" dirty="0"/>
          </a:p>
        </p:txBody>
      </p:sp>
      <p:sp>
        <p:nvSpPr>
          <p:cNvPr id="64" name="Shape 27"/>
          <p:cNvSpPr/>
          <p:nvPr/>
        </p:nvSpPr>
        <p:spPr>
          <a:xfrm>
            <a:off x="11672759" y="7493000"/>
            <a:ext cx="2464108" cy="2463800"/>
          </a:xfrm>
          <a:prstGeom prst="roundRect">
            <a:avLst>
              <a:gd name="adj" fmla="val 515505"/>
            </a:avLst>
          </a:prstGeom>
          <a:solidFill>
            <a:srgbClr val="3A64D6">
              <a:alpha val="100000"/>
            </a:srgbClr>
          </a:solidFill>
          <a:ln/>
        </p:spPr>
      </p:sp>
      <p:sp>
        <p:nvSpPr>
          <p:cNvPr id="65" name="Text 28"/>
          <p:cNvSpPr/>
          <p:nvPr/>
        </p:nvSpPr>
        <p:spPr>
          <a:xfrm>
            <a:off x="12682535" y="8255000"/>
            <a:ext cx="444556"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C</a:t>
            </a:r>
            <a:endParaRPr lang="en-US" sz="4800" dirty="0"/>
          </a:p>
        </p:txBody>
      </p:sp>
      <p:sp>
        <p:nvSpPr>
          <p:cNvPr id="66" name="Shape 29"/>
          <p:cNvSpPr/>
          <p:nvPr/>
        </p:nvSpPr>
        <p:spPr>
          <a:xfrm>
            <a:off x="16753394" y="5384800"/>
            <a:ext cx="1105038" cy="1104900"/>
          </a:xfrm>
          <a:prstGeom prst="roundRect">
            <a:avLst>
              <a:gd name="adj" fmla="val 1149517"/>
            </a:avLst>
          </a:prstGeom>
          <a:solidFill>
            <a:srgbClr val="FFFFFF">
              <a:alpha val="100000"/>
            </a:srgbClr>
          </a:solidFill>
          <a:ln/>
        </p:spPr>
      </p:sp>
      <p:sp>
        <p:nvSpPr>
          <p:cNvPr id="67" name="Text 30"/>
          <p:cNvSpPr/>
          <p:nvPr/>
        </p:nvSpPr>
        <p:spPr>
          <a:xfrm>
            <a:off x="17077284" y="5467350"/>
            <a:ext cx="457257" cy="939800"/>
          </a:xfrm>
          <a:prstGeom prst="rect">
            <a:avLst/>
          </a:prstGeom>
          <a:noFill/>
          <a:ln/>
        </p:spPr>
        <p:txBody>
          <a:bodyPr wrap="square" lIns="0" tIns="0" rIns="0" bIns="0" rtlCol="0" anchor="ctr"/>
          <a:lstStyle/>
          <a:p>
            <a:pPr algn="ctr" indent="0" marL="0">
              <a:buNone/>
            </a:pPr>
            <a:r>
              <a:rPr lang="en-US" sz="4800" dirty="0">
                <a:solidFill>
                  <a:srgbClr val="374685">
                    <a:alpha val="100000"/>
                  </a:srgbClr>
                </a:solidFill>
                <a:latin typeface="Bebas Neue Regular" pitchFamily="34" charset="0"/>
                <a:ea typeface="Bebas Neue Regular" pitchFamily="34" charset="-122"/>
                <a:cs typeface="Bebas Neue Regular" pitchFamily="34" charset="-120"/>
              </a:rPr>
              <a:t>A</a:t>
            </a:r>
            <a:endParaRPr lang="en-US" sz="4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644" y="508000"/>
            <a:ext cx="2558378" cy="35253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829800"/>
            <a:ext cx="3144003" cy="228066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77384" y="0"/>
            <a:ext cx="7139393" cy="6616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87698" y="12828488"/>
            <a:ext cx="2281392" cy="10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8484" y="3987800"/>
            <a:ext cx="101613" cy="228111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22940" y="4038600"/>
            <a:ext cx="4242330" cy="4241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29029" y="5765800"/>
            <a:ext cx="1130441" cy="11303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6651" y="9067800"/>
            <a:ext cx="622378" cy="6223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Text 1"/>
          <p:cNvSpPr/>
          <p:nvPr/>
        </p:nvSpPr>
        <p:spPr>
          <a:xfrm>
            <a:off x="3581848" y="711200"/>
            <a:ext cx="5851198"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Our Team</a:t>
            </a:r>
            <a:endParaRPr lang="en-US" sz="8000" dirty="0"/>
          </a:p>
        </p:txBody>
      </p:sp>
      <p:sp>
        <p:nvSpPr>
          <p:cNvPr id="13" name="Shape 2"/>
          <p:cNvSpPr/>
          <p:nvPr/>
        </p:nvSpPr>
        <p:spPr>
          <a:xfrm>
            <a:off x="3556445" y="2781300"/>
            <a:ext cx="4788498" cy="9817100"/>
          </a:xfrm>
          <a:prstGeom prst="rect">
            <a:avLst/>
          </a:prstGeom>
          <a:noFill/>
          <a:ln/>
        </p:spPr>
      </p:sp>
      <p:pic>
        <p:nvPicPr>
          <p:cNvPr id="1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556445" y="2781300"/>
            <a:ext cx="4788498" cy="8229600"/>
          </a:xfrm>
          <a:prstGeom prst="rect">
            <a:avLst/>
          </a:prstGeom>
        </p:spPr>
      </p:pic>
      <p:sp>
        <p:nvSpPr>
          <p:cNvPr id="15" name="Shape 3"/>
          <p:cNvSpPr/>
          <p:nvPr/>
        </p:nvSpPr>
        <p:spPr>
          <a:xfrm>
            <a:off x="3556445" y="11214100"/>
            <a:ext cx="4788498" cy="1384300"/>
          </a:xfrm>
          <a:prstGeom prst="rect">
            <a:avLst/>
          </a:prstGeom>
          <a:noFill/>
          <a:ln/>
        </p:spPr>
      </p:sp>
      <p:sp>
        <p:nvSpPr>
          <p:cNvPr id="16" name="Shape 4"/>
          <p:cNvSpPr/>
          <p:nvPr/>
        </p:nvSpPr>
        <p:spPr>
          <a:xfrm>
            <a:off x="3556445" y="11214100"/>
            <a:ext cx="4788498" cy="1384300"/>
          </a:xfrm>
          <a:prstGeom prst="rect">
            <a:avLst/>
          </a:prstGeom>
          <a:noFill/>
          <a:ln/>
        </p:spPr>
      </p:sp>
      <p:sp>
        <p:nvSpPr>
          <p:cNvPr id="17" name="Text 5"/>
          <p:cNvSpPr/>
          <p:nvPr/>
        </p:nvSpPr>
        <p:spPr>
          <a:xfrm>
            <a:off x="3454832" y="11214100"/>
            <a:ext cx="4991724"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18" name="Text 6"/>
          <p:cNvSpPr/>
          <p:nvPr/>
        </p:nvSpPr>
        <p:spPr>
          <a:xfrm>
            <a:off x="3488703" y="12103100"/>
            <a:ext cx="4923982" cy="6307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Fire Mage</a:t>
            </a:r>
            <a:endParaRPr lang="en-US" sz="3200" dirty="0"/>
          </a:p>
        </p:txBody>
      </p:sp>
      <p:sp>
        <p:nvSpPr>
          <p:cNvPr id="19" name="Shape 7"/>
          <p:cNvSpPr/>
          <p:nvPr/>
        </p:nvSpPr>
        <p:spPr>
          <a:xfrm>
            <a:off x="9157845" y="2781300"/>
            <a:ext cx="4788498" cy="10312400"/>
          </a:xfrm>
          <a:prstGeom prst="rect">
            <a:avLst/>
          </a:prstGeom>
          <a:noFill/>
          <a:ln/>
        </p:spPr>
      </p:sp>
      <p:pic>
        <p:nvPicPr>
          <p:cNvPr id="20"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57845" y="2781300"/>
            <a:ext cx="4788498" cy="8229600"/>
          </a:xfrm>
          <a:prstGeom prst="rect">
            <a:avLst/>
          </a:prstGeom>
        </p:spPr>
      </p:pic>
      <p:sp>
        <p:nvSpPr>
          <p:cNvPr id="21" name="Shape 8"/>
          <p:cNvSpPr/>
          <p:nvPr/>
        </p:nvSpPr>
        <p:spPr>
          <a:xfrm>
            <a:off x="9157845" y="11214100"/>
            <a:ext cx="4788498" cy="1879600"/>
          </a:xfrm>
          <a:prstGeom prst="rect">
            <a:avLst/>
          </a:prstGeom>
          <a:noFill/>
          <a:ln/>
        </p:spPr>
      </p:sp>
      <p:sp>
        <p:nvSpPr>
          <p:cNvPr id="22" name="Shape 9"/>
          <p:cNvSpPr/>
          <p:nvPr/>
        </p:nvSpPr>
        <p:spPr>
          <a:xfrm>
            <a:off x="9157845" y="11214100"/>
            <a:ext cx="4788498" cy="1879600"/>
          </a:xfrm>
          <a:prstGeom prst="rect">
            <a:avLst/>
          </a:prstGeom>
          <a:noFill/>
          <a:ln/>
        </p:spPr>
      </p:sp>
      <p:sp>
        <p:nvSpPr>
          <p:cNvPr id="23" name="Text 10"/>
          <p:cNvSpPr/>
          <p:nvPr/>
        </p:nvSpPr>
        <p:spPr>
          <a:xfrm>
            <a:off x="9056232" y="11214100"/>
            <a:ext cx="4991724"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Elementalen</a:t>
            </a:r>
            <a:endParaRPr lang="en-US" sz="4800" dirty="0"/>
          </a:p>
        </p:txBody>
      </p:sp>
      <p:sp>
        <p:nvSpPr>
          <p:cNvPr id="24" name="Text 11"/>
          <p:cNvSpPr/>
          <p:nvPr/>
        </p:nvSpPr>
        <p:spPr>
          <a:xfrm>
            <a:off x="9090103" y="12103100"/>
            <a:ext cx="4923982"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Guardians of the Four Elements</a:t>
            </a:r>
            <a:endParaRPr lang="en-US" sz="3200" dirty="0"/>
          </a:p>
        </p:txBody>
      </p:sp>
      <p:sp>
        <p:nvSpPr>
          <p:cNvPr id="25" name="Shape 12"/>
          <p:cNvSpPr/>
          <p:nvPr/>
        </p:nvSpPr>
        <p:spPr>
          <a:xfrm>
            <a:off x="14759245" y="2781300"/>
            <a:ext cx="4788498" cy="9817100"/>
          </a:xfrm>
          <a:prstGeom prst="rect">
            <a:avLst/>
          </a:prstGeom>
          <a:noFill/>
          <a:ln/>
        </p:spPr>
      </p:sp>
      <p:pic>
        <p:nvPicPr>
          <p:cNvPr id="2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4759245" y="2781300"/>
            <a:ext cx="4788498" cy="8229600"/>
          </a:xfrm>
          <a:prstGeom prst="rect">
            <a:avLst/>
          </a:prstGeom>
        </p:spPr>
      </p:pic>
      <p:sp>
        <p:nvSpPr>
          <p:cNvPr id="27" name="Shape 13"/>
          <p:cNvSpPr/>
          <p:nvPr/>
        </p:nvSpPr>
        <p:spPr>
          <a:xfrm>
            <a:off x="14759245" y="11214100"/>
            <a:ext cx="4788498" cy="1384300"/>
          </a:xfrm>
          <a:prstGeom prst="rect">
            <a:avLst/>
          </a:prstGeom>
          <a:noFill/>
          <a:ln/>
        </p:spPr>
      </p:sp>
      <p:sp>
        <p:nvSpPr>
          <p:cNvPr id="28" name="Shape 14"/>
          <p:cNvSpPr/>
          <p:nvPr/>
        </p:nvSpPr>
        <p:spPr>
          <a:xfrm>
            <a:off x="14759245" y="11214100"/>
            <a:ext cx="4788498" cy="1384300"/>
          </a:xfrm>
          <a:prstGeom prst="rect">
            <a:avLst/>
          </a:prstGeom>
          <a:noFill/>
          <a:ln/>
        </p:spPr>
      </p:sp>
      <p:sp>
        <p:nvSpPr>
          <p:cNvPr id="29" name="Text 15"/>
          <p:cNvSpPr/>
          <p:nvPr/>
        </p:nvSpPr>
        <p:spPr>
          <a:xfrm>
            <a:off x="14657632" y="11214100"/>
            <a:ext cx="4991724"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Lunaria</a:t>
            </a:r>
            <a:endParaRPr lang="en-US" sz="4800" dirty="0"/>
          </a:p>
        </p:txBody>
      </p:sp>
      <p:sp>
        <p:nvSpPr>
          <p:cNvPr id="30" name="Text 16"/>
          <p:cNvSpPr/>
          <p:nvPr/>
        </p:nvSpPr>
        <p:spPr>
          <a:xfrm>
            <a:off x="14691503" y="12103100"/>
            <a:ext cx="4923982" cy="6307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76410" y="11176000"/>
            <a:ext cx="3762455" cy="188116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29797" y="152400"/>
            <a:ext cx="6418262" cy="3860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76172" y="12407900"/>
            <a:ext cx="4115314" cy="774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917" y="444500"/>
            <a:ext cx="5141402" cy="3556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73559" y="279400"/>
            <a:ext cx="1221145" cy="244197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67133" y="1333500"/>
            <a:ext cx="7125591" cy="11061700"/>
          </a:xfrm>
          <a:prstGeom prst="rect">
            <a:avLst/>
          </a:prstGeom>
        </p:spPr>
      </p:pic>
      <p:sp>
        <p:nvSpPr>
          <p:cNvPr id="10" name="Shape 1"/>
          <p:cNvSpPr/>
          <p:nvPr/>
        </p:nvSpPr>
        <p:spPr>
          <a:xfrm>
            <a:off x="9462683" y="1803400"/>
            <a:ext cx="1625803" cy="14630400"/>
          </a:xfrm>
          <a:prstGeom prst="rect">
            <a:avLst/>
          </a:prstGeom>
          <a:noFill/>
          <a:ln/>
        </p:spPr>
      </p:sp>
      <p:sp>
        <p:nvSpPr>
          <p:cNvPr id="11" name="Shape 2"/>
          <p:cNvSpPr/>
          <p:nvPr/>
        </p:nvSpPr>
        <p:spPr>
          <a:xfrm>
            <a:off x="9462683" y="1803400"/>
            <a:ext cx="1625803" cy="1625600"/>
          </a:xfrm>
          <a:prstGeom prst="roundRect">
            <a:avLst>
              <a:gd name="adj" fmla="val 78188"/>
            </a:avLst>
          </a:prstGeom>
          <a:noFill/>
          <a:ln/>
        </p:spPr>
      </p:sp>
      <p:pic>
        <p:nvPicPr>
          <p:cNvPr id="12" name="Image 7" descr=" ">    </p:cNvPr>
          <p:cNvPicPr>
            <a:picLocks noChangeAspect="1"/>
          </p:cNvPicPr>
          <p:nvPr/>
        </p:nvPicPr>
        <p:blipFill>
          <a:blip r:embed="rId14"/>
          <a:stretch>
            <a:fillRect/>
          </a:stretch>
        </p:blipFill>
        <p:spPr>
          <a:xfrm>
            <a:off x="9767521" y="2108200"/>
            <a:ext cx="1016127" cy="1016000"/>
          </a:xfrm>
          <a:prstGeom prst="rect">
            <a:avLst/>
          </a:prstGeom>
        </p:spPr>
      </p:pic>
      <p:pic>
        <p:nvPicPr>
          <p:cNvPr id="13" name="Image 8" descr=" ">    </p:cNvPr>
          <p:cNvPicPr>
            <a:picLocks noChangeAspect="1"/>
          </p:cNvPicPr>
          <p:nvPr/>
        </p:nvPicPr>
        <p:blipFill>
          <a:blip r:embed="rId15"/>
          <a:stretch>
            <a:fillRect/>
          </a:stretch>
        </p:blipFill>
        <p:spPr>
          <a:xfrm>
            <a:off x="10237480" y="3429000"/>
            <a:ext cx="38105" cy="1625600"/>
          </a:xfrm>
          <a:prstGeom prst="rect">
            <a:avLst/>
          </a:prstGeom>
        </p:spPr>
      </p:pic>
      <p:sp>
        <p:nvSpPr>
          <p:cNvPr id="14" name="Shape 3"/>
          <p:cNvSpPr/>
          <p:nvPr/>
        </p:nvSpPr>
        <p:spPr>
          <a:xfrm>
            <a:off x="9462683" y="5054600"/>
            <a:ext cx="1625803" cy="1625600"/>
          </a:xfrm>
          <a:prstGeom prst="roundRect">
            <a:avLst>
              <a:gd name="adj" fmla="val 78188"/>
            </a:avLst>
          </a:prstGeom>
          <a:noFill/>
          <a:ln/>
        </p:spPr>
      </p:sp>
      <p:pic>
        <p:nvPicPr>
          <p:cNvPr id="15" name="Image 9" descr=" ">    </p:cNvPr>
          <p:cNvPicPr>
            <a:picLocks noChangeAspect="1"/>
          </p:cNvPicPr>
          <p:nvPr/>
        </p:nvPicPr>
        <p:blipFill>
          <a:blip r:embed="rId16"/>
          <a:stretch>
            <a:fillRect/>
          </a:stretch>
        </p:blipFill>
        <p:spPr>
          <a:xfrm>
            <a:off x="9767521" y="5359400"/>
            <a:ext cx="1016127" cy="1016000"/>
          </a:xfrm>
          <a:prstGeom prst="rect">
            <a:avLst/>
          </a:prstGeom>
        </p:spPr>
      </p:pic>
      <p:pic>
        <p:nvPicPr>
          <p:cNvPr id="16"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26291" y="5391150"/>
            <a:ext cx="698587" cy="952500"/>
          </a:xfrm>
          <a:prstGeom prst="rect">
            <a:avLst/>
          </a:prstGeom>
        </p:spPr>
      </p:pic>
      <p:pic>
        <p:nvPicPr>
          <p:cNvPr id="17" name="Image 11" descr=" ">    </p:cNvPr>
          <p:cNvPicPr>
            <a:picLocks noChangeAspect="1"/>
          </p:cNvPicPr>
          <p:nvPr/>
        </p:nvPicPr>
        <p:blipFill>
          <a:blip r:embed="rId19"/>
          <a:stretch>
            <a:fillRect/>
          </a:stretch>
        </p:blipFill>
        <p:spPr>
          <a:xfrm>
            <a:off x="10237480" y="6680200"/>
            <a:ext cx="38105" cy="1625600"/>
          </a:xfrm>
          <a:prstGeom prst="rect">
            <a:avLst/>
          </a:prstGeom>
        </p:spPr>
      </p:pic>
      <p:sp>
        <p:nvSpPr>
          <p:cNvPr id="18" name="Shape 4"/>
          <p:cNvSpPr/>
          <p:nvPr/>
        </p:nvSpPr>
        <p:spPr>
          <a:xfrm>
            <a:off x="9462683" y="8305800"/>
            <a:ext cx="1625803" cy="1625600"/>
          </a:xfrm>
          <a:prstGeom prst="roundRect">
            <a:avLst>
              <a:gd name="adj" fmla="val 78188"/>
            </a:avLst>
          </a:prstGeom>
          <a:noFill/>
          <a:ln/>
        </p:spPr>
      </p:sp>
      <p:pic>
        <p:nvPicPr>
          <p:cNvPr id="19" name="Image 12" descr=" ">    </p:cNvPr>
          <p:cNvPicPr>
            <a:picLocks noChangeAspect="1"/>
          </p:cNvPicPr>
          <p:nvPr/>
        </p:nvPicPr>
        <p:blipFill>
          <a:blip r:embed="rId20"/>
          <a:stretch>
            <a:fillRect/>
          </a:stretch>
        </p:blipFill>
        <p:spPr>
          <a:xfrm>
            <a:off x="9767521" y="8610600"/>
            <a:ext cx="1016127" cy="1016000"/>
          </a:xfrm>
          <a:prstGeom prst="rect">
            <a:avLst/>
          </a:prstGeom>
        </p:spPr>
      </p:pic>
      <p:pic>
        <p:nvPicPr>
          <p:cNvPr id="20" name="Image 13"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09858" y="8816752"/>
            <a:ext cx="931449" cy="428848"/>
          </a:xfrm>
          <a:prstGeom prst="rect">
            <a:avLst/>
          </a:prstGeom>
        </p:spPr>
      </p:pic>
      <p:pic>
        <p:nvPicPr>
          <p:cNvPr id="21" name="Image 14" descr=" ">    </p:cNvPr>
          <p:cNvPicPr>
            <a:picLocks noChangeAspect="1"/>
          </p:cNvPicPr>
          <p:nvPr/>
        </p:nvPicPr>
        <p:blipFill>
          <a:blip r:embed="rId23"/>
          <a:stretch>
            <a:fillRect/>
          </a:stretch>
        </p:blipFill>
        <p:spPr>
          <a:xfrm>
            <a:off x="10237480" y="9931400"/>
            <a:ext cx="38105" cy="1625600"/>
          </a:xfrm>
          <a:prstGeom prst="rect">
            <a:avLst/>
          </a:prstGeom>
        </p:spPr>
      </p:pic>
      <p:sp>
        <p:nvSpPr>
          <p:cNvPr id="22" name="Shape 5"/>
          <p:cNvSpPr/>
          <p:nvPr/>
        </p:nvSpPr>
        <p:spPr>
          <a:xfrm>
            <a:off x="9462683" y="11557000"/>
            <a:ext cx="1625803" cy="1625600"/>
          </a:xfrm>
          <a:prstGeom prst="roundRect">
            <a:avLst>
              <a:gd name="adj" fmla="val 78188"/>
            </a:avLst>
          </a:prstGeom>
          <a:noFill/>
          <a:ln/>
        </p:spPr>
      </p:sp>
      <p:pic>
        <p:nvPicPr>
          <p:cNvPr id="23" name="Image 15" descr=" ">    </p:cNvPr>
          <p:cNvPicPr>
            <a:picLocks noChangeAspect="1"/>
          </p:cNvPicPr>
          <p:nvPr/>
        </p:nvPicPr>
        <p:blipFill>
          <a:blip r:embed="rId24"/>
          <a:stretch>
            <a:fillRect/>
          </a:stretch>
        </p:blipFill>
        <p:spPr>
          <a:xfrm>
            <a:off x="9767521" y="11861800"/>
            <a:ext cx="1016127" cy="1016000"/>
          </a:xfrm>
          <a:prstGeom prst="rect">
            <a:avLst/>
          </a:prstGeom>
        </p:spPr>
      </p:pic>
      <p:pic>
        <p:nvPicPr>
          <p:cNvPr id="24" name="Image 16"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809858" y="12243197"/>
            <a:ext cx="931449" cy="253181"/>
          </a:xfrm>
          <a:prstGeom prst="rect">
            <a:avLst/>
          </a:prstGeom>
        </p:spPr>
      </p:pic>
      <p:sp>
        <p:nvSpPr>
          <p:cNvPr id="25" name="Text 6"/>
          <p:cNvSpPr/>
          <p:nvPr/>
        </p:nvSpPr>
        <p:spPr>
          <a:xfrm>
            <a:off x="10948768" y="37719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Forbidden Forest: A place of mystery and wonder, where mystical creatures roam and enchanted flora flourishes.</a:t>
            </a:r>
            <a:endParaRPr lang="en-US" sz="3200" dirty="0"/>
          </a:p>
        </p:txBody>
      </p:sp>
      <p:sp>
        <p:nvSpPr>
          <p:cNvPr id="26" name="Text 7"/>
          <p:cNvSpPr/>
          <p:nvPr/>
        </p:nvSpPr>
        <p:spPr>
          <a:xfrm>
            <a:off x="10948768" y="70993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Crystal Caves: A network of glittering caves filled with precious gems and minerals, guarded by fierce beasts.</a:t>
            </a:r>
            <a:endParaRPr lang="en-US" sz="3200" dirty="0"/>
          </a:p>
        </p:txBody>
      </p:sp>
      <p:sp>
        <p:nvSpPr>
          <p:cNvPr id="27" name="Text 8"/>
          <p:cNvSpPr/>
          <p:nvPr/>
        </p:nvSpPr>
        <p:spPr>
          <a:xfrm>
            <a:off x="10948768" y="104267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Enchanted Garden: A place of pure beauty and tranquility, where the colors of the flowers are more vibrant.</a:t>
            </a:r>
            <a:endParaRPr lang="en-US" sz="3200" dirty="0"/>
          </a:p>
        </p:txBody>
      </p:sp>
      <p:sp>
        <p:nvSpPr>
          <p:cNvPr id="28" name="Text 9"/>
          <p:cNvSpPr/>
          <p:nvPr/>
        </p:nvSpPr>
        <p:spPr>
          <a:xfrm>
            <a:off x="13810859" y="749300"/>
            <a:ext cx="8810668" cy="1557867"/>
          </a:xfrm>
          <a:prstGeom prst="rect">
            <a:avLst/>
          </a:prstGeom>
          <a:noFill/>
          <a:ln/>
        </p:spPr>
        <p:txBody>
          <a:bodyPr wrap="square" lIns="0" tIns="0" rIns="0" bIns="0" rtlCol="0" anchor="t"/>
          <a:lstStyle/>
          <a:p>
            <a:pPr algn="r"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Mystery</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40318" y="-660400"/>
            <a:ext cx="7699630" cy="830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1483" y="8801100"/>
            <a:ext cx="7798775" cy="4914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30830" y="1852811"/>
            <a:ext cx="2156888" cy="215661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964470" y="8585200"/>
            <a:ext cx="914514" cy="91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7963895" y="647700"/>
            <a:ext cx="8810668"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List</a:t>
            </a:r>
            <a:endParaRPr lang="en-US" sz="8000" dirty="0"/>
          </a:p>
        </p:txBody>
      </p:sp>
      <p:sp>
        <p:nvSpPr>
          <p:cNvPr id="9" name="Shape 2"/>
          <p:cNvSpPr/>
          <p:nvPr/>
        </p:nvSpPr>
        <p:spPr>
          <a:xfrm>
            <a:off x="3670759" y="3251200"/>
            <a:ext cx="17032829" cy="7658100"/>
          </a:xfrm>
          <a:prstGeom prst="rect">
            <a:avLst/>
          </a:prstGeom>
          <a:noFill/>
          <a:ln/>
        </p:spPr>
      </p:sp>
      <p:sp>
        <p:nvSpPr>
          <p:cNvPr id="10" name="Shape 3"/>
          <p:cNvSpPr/>
          <p:nvPr/>
        </p:nvSpPr>
        <p:spPr>
          <a:xfrm>
            <a:off x="3670759" y="3251200"/>
            <a:ext cx="17032829" cy="990600"/>
          </a:xfrm>
          <a:prstGeom prst="rect">
            <a:avLst/>
          </a:prstGeom>
          <a:noFill/>
          <a:ln/>
        </p:spPr>
      </p:sp>
      <p:sp>
        <p:nvSpPr>
          <p:cNvPr id="11" name="Text 4"/>
          <p:cNvSpPr/>
          <p:nvPr/>
        </p:nvSpPr>
        <p:spPr>
          <a:xfrm>
            <a:off x="3670759" y="3473450"/>
            <a:ext cx="6249181" cy="698500"/>
          </a:xfrm>
          <a:prstGeom prst="rect">
            <a:avLst/>
          </a:prstGeom>
          <a:noFill/>
          <a:ln/>
        </p:spPr>
        <p:txBody>
          <a:bodyPr wrap="square" lIns="0" tIns="0" rIns="0" bIns="0" rtlCol="0" anchor="t"/>
          <a:lstStyle/>
          <a:p>
            <a:pPr algn="l" indent="0" marL="0">
              <a:buNone/>
            </a:pPr>
            <a:r>
              <a:rPr lang="en-US" sz="3600" dirty="0">
                <a:solidFill>
                  <a:srgbClr val="374685">
                    <a:alpha val="100000"/>
                  </a:srgbClr>
                </a:solidFill>
                <a:latin typeface="Bebas Neue Regular" pitchFamily="34" charset="0"/>
                <a:ea typeface="Bebas Neue Regular" pitchFamily="34" charset="-122"/>
                <a:cs typeface="Bebas Neue Regular" pitchFamily="34" charset="-120"/>
              </a:rPr>
              <a:t>Dragons</a:t>
            </a:r>
            <a:endParaRPr lang="en-US" sz="3600" dirty="0"/>
          </a:p>
        </p:txBody>
      </p:sp>
      <p:sp>
        <p:nvSpPr>
          <p:cNvPr id="12" name="Text 5"/>
          <p:cNvSpPr/>
          <p:nvPr/>
        </p:nvSpPr>
        <p:spPr>
          <a:xfrm>
            <a:off x="10072359" y="3251200"/>
            <a:ext cx="10766712"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Fire-breathing creatures that are often powerful and dangerous</a:t>
            </a:r>
            <a:endParaRPr lang="en-US" sz="3200" dirty="0"/>
          </a:p>
        </p:txBody>
      </p:sp>
      <p:sp>
        <p:nvSpPr>
          <p:cNvPr id="13" name="Shape 6"/>
          <p:cNvSpPr/>
          <p:nvPr/>
        </p:nvSpPr>
        <p:spPr>
          <a:xfrm>
            <a:off x="3670759" y="4851400"/>
            <a:ext cx="17032829" cy="546100"/>
          </a:xfrm>
          <a:prstGeom prst="rect">
            <a:avLst/>
          </a:prstGeom>
          <a:noFill/>
          <a:ln/>
        </p:spPr>
      </p:sp>
      <p:sp>
        <p:nvSpPr>
          <p:cNvPr id="14" name="Text 7"/>
          <p:cNvSpPr/>
          <p:nvPr/>
        </p:nvSpPr>
        <p:spPr>
          <a:xfrm>
            <a:off x="3670759" y="4851400"/>
            <a:ext cx="6249181" cy="698500"/>
          </a:xfrm>
          <a:prstGeom prst="rect">
            <a:avLst/>
          </a:prstGeom>
          <a:noFill/>
          <a:ln/>
        </p:spPr>
        <p:txBody>
          <a:bodyPr wrap="square" lIns="0" tIns="0" rIns="0" bIns="0" rtlCol="0" anchor="t"/>
          <a:lstStyle/>
          <a:p>
            <a:pPr algn="l" indent="0" marL="0">
              <a:buNone/>
            </a:pPr>
            <a:r>
              <a:rPr lang="en-US" sz="3600" dirty="0">
                <a:solidFill>
                  <a:srgbClr val="374685">
                    <a:alpha val="100000"/>
                  </a:srgbClr>
                </a:solidFill>
                <a:latin typeface="Bebas Neue Regular" pitchFamily="34" charset="0"/>
                <a:ea typeface="Bebas Neue Regular" pitchFamily="34" charset="-122"/>
                <a:cs typeface="Bebas Neue Regular" pitchFamily="34" charset="-120"/>
              </a:rPr>
              <a:t>Medieval-like Settings</a:t>
            </a:r>
            <a:endParaRPr lang="en-US" sz="3600" dirty="0"/>
          </a:p>
        </p:txBody>
      </p:sp>
      <p:sp>
        <p:nvSpPr>
          <p:cNvPr id="15" name="Text 8"/>
          <p:cNvSpPr/>
          <p:nvPr/>
        </p:nvSpPr>
        <p:spPr>
          <a:xfrm>
            <a:off x="10072359" y="4876800"/>
            <a:ext cx="10766712"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Worlds with castles, knights, and feudal systems</a:t>
            </a:r>
            <a:endParaRPr lang="en-US" sz="3200" dirty="0"/>
          </a:p>
        </p:txBody>
      </p:sp>
      <p:sp>
        <p:nvSpPr>
          <p:cNvPr id="16" name="Shape 9"/>
          <p:cNvSpPr/>
          <p:nvPr/>
        </p:nvSpPr>
        <p:spPr>
          <a:xfrm>
            <a:off x="3670759" y="6007100"/>
            <a:ext cx="17032829" cy="546100"/>
          </a:xfrm>
          <a:prstGeom prst="rect">
            <a:avLst/>
          </a:prstGeom>
          <a:noFill/>
          <a:ln/>
        </p:spPr>
      </p:sp>
      <p:sp>
        <p:nvSpPr>
          <p:cNvPr id="17" name="Text 10"/>
          <p:cNvSpPr/>
          <p:nvPr/>
        </p:nvSpPr>
        <p:spPr>
          <a:xfrm>
            <a:off x="3670759" y="6007100"/>
            <a:ext cx="6249181" cy="698500"/>
          </a:xfrm>
          <a:prstGeom prst="rect">
            <a:avLst/>
          </a:prstGeom>
          <a:noFill/>
          <a:ln/>
        </p:spPr>
        <p:txBody>
          <a:bodyPr wrap="square" lIns="0" tIns="0" rIns="0" bIns="0" rtlCol="0" anchor="t"/>
          <a:lstStyle/>
          <a:p>
            <a:pPr algn="l" indent="0" marL="0">
              <a:buNone/>
            </a:pPr>
            <a:r>
              <a:rPr lang="en-US" sz="3600" dirty="0">
                <a:solidFill>
                  <a:srgbClr val="374685">
                    <a:alpha val="100000"/>
                  </a:srgbClr>
                </a:solidFill>
                <a:latin typeface="Bebas Neue Regular" pitchFamily="34" charset="0"/>
                <a:ea typeface="Bebas Neue Regular" pitchFamily="34" charset="-122"/>
                <a:cs typeface="Bebas Neue Regular" pitchFamily="34" charset="-120"/>
              </a:rPr>
              <a:t>Chosen One Trope</a:t>
            </a:r>
            <a:endParaRPr lang="en-US" sz="3600" dirty="0"/>
          </a:p>
        </p:txBody>
      </p:sp>
      <p:sp>
        <p:nvSpPr>
          <p:cNvPr id="18" name="Text 11"/>
          <p:cNvSpPr/>
          <p:nvPr/>
        </p:nvSpPr>
        <p:spPr>
          <a:xfrm>
            <a:off x="10072359" y="6032500"/>
            <a:ext cx="10766712"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hero chosen by destiny to save the world</a:t>
            </a:r>
            <a:endParaRPr lang="en-US" sz="3200" dirty="0"/>
          </a:p>
        </p:txBody>
      </p:sp>
      <p:sp>
        <p:nvSpPr>
          <p:cNvPr id="19" name="Shape 12"/>
          <p:cNvSpPr/>
          <p:nvPr/>
        </p:nvSpPr>
        <p:spPr>
          <a:xfrm>
            <a:off x="3670759" y="7162800"/>
            <a:ext cx="17032829" cy="990600"/>
          </a:xfrm>
          <a:prstGeom prst="rect">
            <a:avLst/>
          </a:prstGeom>
          <a:noFill/>
          <a:ln/>
        </p:spPr>
      </p:sp>
      <p:sp>
        <p:nvSpPr>
          <p:cNvPr id="20" name="Text 13"/>
          <p:cNvSpPr/>
          <p:nvPr/>
        </p:nvSpPr>
        <p:spPr>
          <a:xfrm>
            <a:off x="3670759" y="7385050"/>
            <a:ext cx="6249181" cy="698500"/>
          </a:xfrm>
          <a:prstGeom prst="rect">
            <a:avLst/>
          </a:prstGeom>
          <a:noFill/>
          <a:ln/>
        </p:spPr>
        <p:txBody>
          <a:bodyPr wrap="square" lIns="0" tIns="0" rIns="0" bIns="0" rtlCol="0" anchor="t"/>
          <a:lstStyle/>
          <a:p>
            <a:pPr algn="l" indent="0" marL="0">
              <a:buNone/>
            </a:pPr>
            <a:r>
              <a:rPr lang="en-US" sz="3600" dirty="0">
                <a:solidFill>
                  <a:srgbClr val="374685">
                    <a:alpha val="100000"/>
                  </a:srgbClr>
                </a:solidFill>
                <a:latin typeface="Bebas Neue Regular" pitchFamily="34" charset="0"/>
                <a:ea typeface="Bebas Neue Regular" pitchFamily="34" charset="-122"/>
                <a:cs typeface="Bebas Neue Regular" pitchFamily="34" charset="-120"/>
              </a:rPr>
              <a:t>Magic</a:t>
            </a:r>
            <a:endParaRPr lang="en-US" sz="3600" dirty="0"/>
          </a:p>
        </p:txBody>
      </p:sp>
      <p:sp>
        <p:nvSpPr>
          <p:cNvPr id="21" name="Text 14"/>
          <p:cNvSpPr/>
          <p:nvPr/>
        </p:nvSpPr>
        <p:spPr>
          <a:xfrm>
            <a:off x="10072359" y="7162800"/>
            <a:ext cx="10766712"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An integral part of fantasy stories, can take many forms</a:t>
            </a:r>
            <a:endParaRPr lang="en-US" sz="3200" dirty="0"/>
          </a:p>
        </p:txBody>
      </p:sp>
      <p:sp>
        <p:nvSpPr>
          <p:cNvPr id="22" name="Shape 15"/>
          <p:cNvSpPr/>
          <p:nvPr/>
        </p:nvSpPr>
        <p:spPr>
          <a:xfrm>
            <a:off x="3670759" y="8763000"/>
            <a:ext cx="17032829" cy="990600"/>
          </a:xfrm>
          <a:prstGeom prst="rect">
            <a:avLst/>
          </a:prstGeom>
          <a:noFill/>
          <a:ln/>
        </p:spPr>
      </p:sp>
      <p:sp>
        <p:nvSpPr>
          <p:cNvPr id="23" name="Text 16"/>
          <p:cNvSpPr/>
          <p:nvPr/>
        </p:nvSpPr>
        <p:spPr>
          <a:xfrm>
            <a:off x="3670759" y="8985250"/>
            <a:ext cx="6249181" cy="698500"/>
          </a:xfrm>
          <a:prstGeom prst="rect">
            <a:avLst/>
          </a:prstGeom>
          <a:noFill/>
          <a:ln/>
        </p:spPr>
        <p:txBody>
          <a:bodyPr wrap="square" lIns="0" tIns="0" rIns="0" bIns="0" rtlCol="0" anchor="t"/>
          <a:lstStyle/>
          <a:p>
            <a:pPr algn="l" indent="0" marL="0">
              <a:buNone/>
            </a:pPr>
            <a:r>
              <a:rPr lang="en-US" sz="3600" dirty="0">
                <a:solidFill>
                  <a:srgbClr val="374685">
                    <a:alpha val="100000"/>
                  </a:srgbClr>
                </a:solidFill>
                <a:latin typeface="Bebas Neue Regular" pitchFamily="34" charset="0"/>
                <a:ea typeface="Bebas Neue Regular" pitchFamily="34" charset="-122"/>
                <a:cs typeface="Bebas Neue Regular" pitchFamily="34" charset="-120"/>
              </a:rPr>
              <a:t>The Best Curse</a:t>
            </a:r>
            <a:endParaRPr lang="en-US" sz="3600" dirty="0"/>
          </a:p>
        </p:txBody>
      </p:sp>
      <p:sp>
        <p:nvSpPr>
          <p:cNvPr id="24" name="Text 17"/>
          <p:cNvSpPr/>
          <p:nvPr/>
        </p:nvSpPr>
        <p:spPr>
          <a:xfrm>
            <a:off x="10072359" y="8763000"/>
            <a:ext cx="10766712"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curse that is unique, creative, and fits within the story</a:t>
            </a:r>
            <a:endParaRPr lang="en-US" sz="3200" dirty="0"/>
          </a:p>
        </p:txBody>
      </p:sp>
      <p:sp>
        <p:nvSpPr>
          <p:cNvPr id="25" name="Shape 18"/>
          <p:cNvSpPr/>
          <p:nvPr/>
        </p:nvSpPr>
        <p:spPr>
          <a:xfrm>
            <a:off x="3670759" y="10363200"/>
            <a:ext cx="17032829" cy="546100"/>
          </a:xfrm>
          <a:prstGeom prst="rect">
            <a:avLst/>
          </a:prstGeom>
          <a:noFill/>
          <a:ln/>
        </p:spPr>
      </p:sp>
      <p:sp>
        <p:nvSpPr>
          <p:cNvPr id="26" name="Text 19"/>
          <p:cNvSpPr/>
          <p:nvPr/>
        </p:nvSpPr>
        <p:spPr>
          <a:xfrm>
            <a:off x="3670759" y="10363200"/>
            <a:ext cx="6249181" cy="698500"/>
          </a:xfrm>
          <a:prstGeom prst="rect">
            <a:avLst/>
          </a:prstGeom>
          <a:noFill/>
          <a:ln/>
        </p:spPr>
        <p:txBody>
          <a:bodyPr wrap="square" lIns="0" tIns="0" rIns="0" bIns="0" rtlCol="0" anchor="t"/>
          <a:lstStyle/>
          <a:p>
            <a:pPr algn="l" indent="0" marL="0">
              <a:buNone/>
            </a:pPr>
            <a:r>
              <a:rPr lang="en-US" sz="3600" dirty="0">
                <a:solidFill>
                  <a:srgbClr val="374685">
                    <a:alpha val="100000"/>
                  </a:srgbClr>
                </a:solidFill>
                <a:latin typeface="Bebas Neue Regular" pitchFamily="34" charset="0"/>
                <a:ea typeface="Bebas Neue Regular" pitchFamily="34" charset="-122"/>
                <a:cs typeface="Bebas Neue Regular" pitchFamily="34" charset="-120"/>
              </a:rPr>
              <a:t>Unique Creatures</a:t>
            </a:r>
            <a:endParaRPr lang="en-US" sz="3600" dirty="0"/>
          </a:p>
        </p:txBody>
      </p:sp>
      <p:sp>
        <p:nvSpPr>
          <p:cNvPr id="27" name="Text 20"/>
          <p:cNvSpPr/>
          <p:nvPr/>
        </p:nvSpPr>
        <p:spPr>
          <a:xfrm>
            <a:off x="10072359" y="10388600"/>
            <a:ext cx="10766712"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variety of fantastical beings that inhabit the world</a:t>
            </a:r>
            <a:endParaRPr 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55844" y="812800"/>
            <a:ext cx="2558378" cy="35253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829800"/>
            <a:ext cx="3144003" cy="228064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01175" y="444500"/>
            <a:ext cx="7139393" cy="6616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87698" y="12828488"/>
            <a:ext cx="2281392" cy="10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8484" y="3987800"/>
            <a:ext cx="101613" cy="228111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22940" y="4038600"/>
            <a:ext cx="4242330" cy="4241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27616" y="5930900"/>
            <a:ext cx="1130441" cy="11303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6651" y="9067800"/>
            <a:ext cx="622378" cy="6223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6172972" y="1473200"/>
            <a:ext cx="12041105" cy="10769600"/>
          </a:xfrm>
          <a:prstGeom prst="roundRect">
            <a:avLst>
              <a:gd name="adj" fmla="val 11802"/>
            </a:avLst>
          </a:prstGeom>
          <a:noFill/>
          <a:ln/>
        </p:spPr>
      </p:sp>
      <p:sp>
        <p:nvSpPr>
          <p:cNvPr id="13" name="Text 2"/>
          <p:cNvSpPr/>
          <p:nvPr/>
        </p:nvSpPr>
        <p:spPr>
          <a:xfrm>
            <a:off x="6985873" y="2286000"/>
            <a:ext cx="10754011" cy="27770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Thank you for choosing EaTemp</a:t>
            </a:r>
            <a:endParaRPr lang="en-US" sz="8000" dirty="0"/>
          </a:p>
        </p:txBody>
      </p:sp>
      <p:sp>
        <p:nvSpPr>
          <p:cNvPr id="14" name="Text 3"/>
          <p:cNvSpPr/>
          <p:nvPr/>
        </p:nvSpPr>
        <p:spPr>
          <a:xfrm>
            <a:off x="6985873" y="5334000"/>
            <a:ext cx="10550785" cy="3615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15" name="Shape 4"/>
          <p:cNvSpPr/>
          <p:nvPr/>
        </p:nvSpPr>
        <p:spPr>
          <a:xfrm>
            <a:off x="6985873" y="9423400"/>
            <a:ext cx="10326391" cy="2006600"/>
          </a:xfrm>
          <a:prstGeom prst="rect">
            <a:avLst/>
          </a:prstGeom>
          <a:noFill/>
          <a:ln/>
        </p:spPr>
      </p:sp>
      <p:sp>
        <p:nvSpPr>
          <p:cNvPr id="16" name="Shape 5"/>
          <p:cNvSpPr/>
          <p:nvPr/>
        </p:nvSpPr>
        <p:spPr>
          <a:xfrm>
            <a:off x="6985873" y="9423400"/>
            <a:ext cx="3937492" cy="2006600"/>
          </a:xfrm>
          <a:prstGeom prst="rect">
            <a:avLst/>
          </a:prstGeom>
          <a:noFill/>
          <a:ln/>
        </p:spPr>
      </p:sp>
      <p:sp>
        <p:nvSpPr>
          <p:cNvPr id="17" name="Shape 6"/>
          <p:cNvSpPr/>
          <p:nvPr/>
        </p:nvSpPr>
        <p:spPr>
          <a:xfrm>
            <a:off x="6985873" y="9423400"/>
            <a:ext cx="2895962" cy="812800"/>
          </a:xfrm>
          <a:prstGeom prst="rect">
            <a:avLst/>
          </a:prstGeom>
          <a:noFill/>
          <a:ln/>
        </p:spPr>
      </p:sp>
      <p:pic>
        <p:nvPicPr>
          <p:cNvPr id="18" name="Image 9" descr=" ">    </p:cNvPr>
          <p:cNvPicPr>
            <a:picLocks noChangeAspect="1"/>
          </p:cNvPicPr>
          <p:nvPr/>
        </p:nvPicPr>
        <p:blipFill>
          <a:blip r:embed="rId18"/>
          <a:stretch>
            <a:fillRect/>
          </a:stretch>
        </p:blipFill>
        <p:spPr>
          <a:xfrm>
            <a:off x="6985873" y="9423400"/>
            <a:ext cx="812902" cy="812800"/>
          </a:xfrm>
          <a:prstGeom prst="rect">
            <a:avLst/>
          </a:prstGeom>
        </p:spPr>
      </p:pic>
      <p:pic>
        <p:nvPicPr>
          <p:cNvPr id="19"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282242" y="9719717"/>
            <a:ext cx="220160" cy="220117"/>
          </a:xfrm>
          <a:prstGeom prst="rect">
            <a:avLst/>
          </a:prstGeom>
        </p:spPr>
      </p:pic>
      <p:pic>
        <p:nvPicPr>
          <p:cNvPr id="20"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080977" y="9518005"/>
            <a:ext cx="622694" cy="623639"/>
          </a:xfrm>
          <a:prstGeom prst="rect">
            <a:avLst/>
          </a:prstGeom>
        </p:spPr>
      </p:pic>
      <p:sp>
        <p:nvSpPr>
          <p:cNvPr id="21" name="Text 7"/>
          <p:cNvSpPr/>
          <p:nvPr/>
        </p:nvSpPr>
        <p:spPr>
          <a:xfrm>
            <a:off x="8002000" y="9582150"/>
            <a:ext cx="2015319"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3" invalidUrl="" action="" tgtFrame="" tooltip="Open https://www.instagram.com/eatemp._/" history="1" highlightClick="0" endSnd="0">
                  <a:extLst>
                    <a:ext uri="{A12FA001-AC4F-418D-AE19-62706E023703}">
                      <ahyp:hlinkClr xmlns:ahyp="http://schemas.microsoft.com/office/drawing/2018/hyperlinkcolor" val="tx"/>
                    </a:ext>
                  </a:extLst>
                </a:hlinkClick>
              </a:rPr>
              <a:t>eatemp._</a:t>
            </a:r>
            <a:endParaRPr lang="en-US" sz="3200" dirty="0"/>
          </a:p>
        </p:txBody>
      </p:sp>
      <p:sp>
        <p:nvSpPr>
          <p:cNvPr id="22" name="Shape 8"/>
          <p:cNvSpPr/>
          <p:nvPr/>
        </p:nvSpPr>
        <p:spPr>
          <a:xfrm>
            <a:off x="6985873" y="10617200"/>
            <a:ext cx="3937492" cy="812800"/>
          </a:xfrm>
          <a:prstGeom prst="rect">
            <a:avLst/>
          </a:prstGeom>
          <a:noFill/>
          <a:ln/>
        </p:spPr>
      </p:sp>
      <p:pic>
        <p:nvPicPr>
          <p:cNvPr id="23" name="Image 12" descr=" ">    </p:cNvPr>
          <p:cNvPicPr>
            <a:picLocks noChangeAspect="1"/>
          </p:cNvPicPr>
          <p:nvPr/>
        </p:nvPicPr>
        <p:blipFill>
          <a:blip r:embed="rId24"/>
          <a:stretch>
            <a:fillRect/>
          </a:stretch>
        </p:blipFill>
        <p:spPr>
          <a:xfrm>
            <a:off x="6985873" y="10617200"/>
            <a:ext cx="812902" cy="812800"/>
          </a:xfrm>
          <a:prstGeom prst="rect">
            <a:avLst/>
          </a:prstGeom>
        </p:spPr>
      </p:pic>
      <p:pic>
        <p:nvPicPr>
          <p:cNvPr id="24" name="Image 13"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053614" y="10684917"/>
            <a:ext cx="677417" cy="677317"/>
          </a:xfrm>
          <a:prstGeom prst="rect">
            <a:avLst/>
          </a:prstGeom>
        </p:spPr>
      </p:pic>
      <p:sp>
        <p:nvSpPr>
          <p:cNvPr id="25" name="Text 9"/>
          <p:cNvSpPr/>
          <p:nvPr/>
        </p:nvSpPr>
        <p:spPr>
          <a:xfrm>
            <a:off x="8002000" y="10775950"/>
            <a:ext cx="3056849"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7" invalidUrl="" action="" tgtFrame="" tooltip="Open https://www.pinterest.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sp>
        <p:nvSpPr>
          <p:cNvPr id="26" name="Shape 10"/>
          <p:cNvSpPr/>
          <p:nvPr/>
        </p:nvSpPr>
        <p:spPr>
          <a:xfrm>
            <a:off x="12879410" y="9423400"/>
            <a:ext cx="4432854" cy="2006600"/>
          </a:xfrm>
          <a:prstGeom prst="rect">
            <a:avLst/>
          </a:prstGeom>
          <a:noFill/>
          <a:ln/>
        </p:spPr>
      </p:sp>
      <p:sp>
        <p:nvSpPr>
          <p:cNvPr id="27" name="Shape 11"/>
          <p:cNvSpPr/>
          <p:nvPr/>
        </p:nvSpPr>
        <p:spPr>
          <a:xfrm>
            <a:off x="12879410" y="9423400"/>
            <a:ext cx="3035679" cy="812800"/>
          </a:xfrm>
          <a:prstGeom prst="rect">
            <a:avLst/>
          </a:prstGeom>
          <a:noFill/>
          <a:ln/>
        </p:spPr>
      </p:sp>
      <p:pic>
        <p:nvPicPr>
          <p:cNvPr id="28" name="Image 14" descr=" ">    </p:cNvPr>
          <p:cNvPicPr>
            <a:picLocks noChangeAspect="1"/>
          </p:cNvPicPr>
          <p:nvPr/>
        </p:nvPicPr>
        <p:blipFill>
          <a:blip r:embed="rId28"/>
          <a:stretch>
            <a:fillRect/>
          </a:stretch>
        </p:blipFill>
        <p:spPr>
          <a:xfrm>
            <a:off x="12879410" y="9423400"/>
            <a:ext cx="812902" cy="812800"/>
          </a:xfrm>
          <a:prstGeom prst="rect">
            <a:avLst/>
          </a:prstGeom>
        </p:spPr>
      </p:pic>
      <p:pic>
        <p:nvPicPr>
          <p:cNvPr id="29" name="Image 15"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2947150" y="9592717"/>
            <a:ext cx="677417" cy="474117"/>
          </a:xfrm>
          <a:prstGeom prst="rect">
            <a:avLst/>
          </a:prstGeom>
        </p:spPr>
      </p:pic>
      <p:sp>
        <p:nvSpPr>
          <p:cNvPr id="30" name="Text 12"/>
          <p:cNvSpPr/>
          <p:nvPr/>
        </p:nvSpPr>
        <p:spPr>
          <a:xfrm>
            <a:off x="13895537" y="9582150"/>
            <a:ext cx="2155036"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1" invalidUrl="" action="" tgtFrame="" tooltip="Open https://www.youtube.com/@eatemp" history="1" highlightClick="0" endSnd="0">
                  <a:extLst>
                    <a:ext uri="{A12FA001-AC4F-418D-AE19-62706E023703}">
                      <ahyp:hlinkClr xmlns:ahyp="http://schemas.microsoft.com/office/drawing/2018/hyperlinkcolor" val="tx"/>
                    </a:ext>
                  </a:extLst>
                </a:hlinkClick>
              </a:rPr>
              <a:t>@eatemp</a:t>
            </a:r>
            <a:endParaRPr lang="en-US" sz="3200" dirty="0"/>
          </a:p>
        </p:txBody>
      </p:sp>
      <p:sp>
        <p:nvSpPr>
          <p:cNvPr id="31" name="Shape 13"/>
          <p:cNvSpPr/>
          <p:nvPr/>
        </p:nvSpPr>
        <p:spPr>
          <a:xfrm>
            <a:off x="12879410" y="10617200"/>
            <a:ext cx="4432854" cy="812800"/>
          </a:xfrm>
          <a:prstGeom prst="rect">
            <a:avLst/>
          </a:prstGeom>
          <a:noFill/>
          <a:ln/>
        </p:spPr>
      </p:sp>
      <p:pic>
        <p:nvPicPr>
          <p:cNvPr id="32" name="Image 16" descr=" ">    </p:cNvPr>
          <p:cNvPicPr>
            <a:picLocks noChangeAspect="1"/>
          </p:cNvPicPr>
          <p:nvPr/>
        </p:nvPicPr>
        <p:blipFill>
          <a:blip r:embed="rId32"/>
          <a:stretch>
            <a:fillRect/>
          </a:stretch>
        </p:blipFill>
        <p:spPr>
          <a:xfrm>
            <a:off x="12879410" y="10617200"/>
            <a:ext cx="812902" cy="812800"/>
          </a:xfrm>
          <a:prstGeom prst="rect">
            <a:avLst/>
          </a:prstGeom>
        </p:spPr>
      </p:pic>
      <p:pic>
        <p:nvPicPr>
          <p:cNvPr id="33" name="Image 17"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3020312" y="10718800"/>
            <a:ext cx="531094" cy="609600"/>
          </a:xfrm>
          <a:prstGeom prst="rect">
            <a:avLst/>
          </a:prstGeom>
        </p:spPr>
      </p:pic>
      <p:sp>
        <p:nvSpPr>
          <p:cNvPr id="34" name="Text 14"/>
          <p:cNvSpPr/>
          <p:nvPr/>
        </p:nvSpPr>
        <p:spPr>
          <a:xfrm>
            <a:off x="13895537" y="10775950"/>
            <a:ext cx="3552211"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5" invalidUrl="" action="" tgtFrame="" tooltip="Open https://www.tiktok.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pic>
        <p:nvPicPr>
          <p:cNvPr id="35"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3508" y="8426822"/>
            <a:ext cx="5804625" cy="51829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274741" y="0"/>
            <a:ext cx="14124165"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308264" y="1320800"/>
            <a:ext cx="10296754" cy="2497667"/>
          </a:xfrm>
          <a:prstGeom prst="rect">
            <a:avLst/>
          </a:prstGeom>
          <a:noFill/>
          <a:ln/>
        </p:spPr>
        <p:txBody>
          <a:bodyPr wrap="square" lIns="0" tIns="0" rIns="0" bIns="0" rtlCol="0" anchor="t"/>
          <a:lstStyle/>
          <a:p>
            <a:pPr algn="l" indent="0" marL="0">
              <a:buNone/>
            </a:pPr>
            <a:r>
              <a:rPr lang="en-US" sz="12800" dirty="0">
                <a:solidFill>
                  <a:srgbClr val="374685">
                    <a:alpha val="100000"/>
                  </a:srgbClr>
                </a:solidFill>
                <a:latin typeface="Bebas Neue Regular" pitchFamily="34" charset="0"/>
                <a:ea typeface="Bebas Neue Regular" pitchFamily="34" charset="-122"/>
                <a:cs typeface="Bebas Neue Regular" pitchFamily="34" charset="-120"/>
              </a:rPr>
              <a:t>Table of Contents</a:t>
            </a:r>
            <a:endParaRPr lang="en-US" sz="12800" dirty="0"/>
          </a:p>
        </p:txBody>
      </p:sp>
      <p:sp>
        <p:nvSpPr>
          <p:cNvPr id="6" name="Shape 2"/>
          <p:cNvSpPr/>
          <p:nvPr/>
        </p:nvSpPr>
        <p:spPr>
          <a:xfrm>
            <a:off x="1308264" y="4051300"/>
            <a:ext cx="5690311" cy="1955800"/>
          </a:xfrm>
          <a:prstGeom prst="rect">
            <a:avLst/>
          </a:prstGeom>
          <a:noFill/>
          <a:ln/>
        </p:spPr>
      </p:sp>
      <p:sp>
        <p:nvSpPr>
          <p:cNvPr id="7" name="Shape 3"/>
          <p:cNvSpPr/>
          <p:nvPr/>
        </p:nvSpPr>
        <p:spPr>
          <a:xfrm>
            <a:off x="1308264" y="4051300"/>
            <a:ext cx="660483" cy="1955800"/>
          </a:xfrm>
          <a:prstGeom prst="rect">
            <a:avLst/>
          </a:prstGeom>
          <a:noFill/>
          <a:ln/>
        </p:spPr>
      </p:sp>
      <p:sp>
        <p:nvSpPr>
          <p:cNvPr id="8" name="Text 4"/>
          <p:cNvSpPr/>
          <p:nvPr/>
        </p:nvSpPr>
        <p:spPr>
          <a:xfrm>
            <a:off x="1308264" y="405130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1</a:t>
            </a:r>
            <a:endParaRPr lang="en-US" sz="12800" dirty="0"/>
          </a:p>
        </p:txBody>
      </p:sp>
      <p:sp>
        <p:nvSpPr>
          <p:cNvPr id="9" name="Shape 5"/>
          <p:cNvSpPr/>
          <p:nvPr/>
        </p:nvSpPr>
        <p:spPr>
          <a:xfrm>
            <a:off x="2171971" y="4362450"/>
            <a:ext cx="4826603" cy="1333500"/>
          </a:xfrm>
          <a:prstGeom prst="rect">
            <a:avLst/>
          </a:prstGeom>
          <a:noFill/>
          <a:ln/>
        </p:spPr>
      </p:sp>
      <p:sp>
        <p:nvSpPr>
          <p:cNvPr id="10" name="Text 6"/>
          <p:cNvSpPr/>
          <p:nvPr/>
        </p:nvSpPr>
        <p:spPr>
          <a:xfrm>
            <a:off x="2171971" y="4362450"/>
            <a:ext cx="5029829"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Introduction</a:t>
            </a:r>
            <a:endParaRPr lang="en-US" sz="4800" dirty="0"/>
          </a:p>
        </p:txBody>
      </p:sp>
      <p:sp>
        <p:nvSpPr>
          <p:cNvPr id="11" name="Text 7"/>
          <p:cNvSpPr/>
          <p:nvPr/>
        </p:nvSpPr>
        <p:spPr>
          <a:xfrm>
            <a:off x="2171971" y="5200650"/>
            <a:ext cx="4962087"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The Realm</a:t>
            </a:r>
            <a:endParaRPr lang="en-US" sz="3200" dirty="0"/>
          </a:p>
        </p:txBody>
      </p:sp>
      <p:sp>
        <p:nvSpPr>
          <p:cNvPr id="12" name="Shape 8"/>
          <p:cNvSpPr/>
          <p:nvPr/>
        </p:nvSpPr>
        <p:spPr>
          <a:xfrm>
            <a:off x="8776797" y="4051300"/>
            <a:ext cx="5690311" cy="1955800"/>
          </a:xfrm>
          <a:prstGeom prst="rect">
            <a:avLst/>
          </a:prstGeom>
          <a:noFill/>
          <a:ln/>
        </p:spPr>
      </p:sp>
      <p:sp>
        <p:nvSpPr>
          <p:cNvPr id="13" name="Shape 9"/>
          <p:cNvSpPr/>
          <p:nvPr/>
        </p:nvSpPr>
        <p:spPr>
          <a:xfrm>
            <a:off x="8776797" y="4051300"/>
            <a:ext cx="660483" cy="1955800"/>
          </a:xfrm>
          <a:prstGeom prst="rect">
            <a:avLst/>
          </a:prstGeom>
          <a:noFill/>
          <a:ln/>
        </p:spPr>
      </p:sp>
      <p:sp>
        <p:nvSpPr>
          <p:cNvPr id="14" name="Text 10"/>
          <p:cNvSpPr/>
          <p:nvPr/>
        </p:nvSpPr>
        <p:spPr>
          <a:xfrm>
            <a:off x="8776797" y="405130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2</a:t>
            </a:r>
            <a:endParaRPr lang="en-US" sz="12800" dirty="0"/>
          </a:p>
        </p:txBody>
      </p:sp>
      <p:sp>
        <p:nvSpPr>
          <p:cNvPr id="15" name="Shape 11"/>
          <p:cNvSpPr/>
          <p:nvPr/>
        </p:nvSpPr>
        <p:spPr>
          <a:xfrm>
            <a:off x="9640505" y="4362450"/>
            <a:ext cx="4826603" cy="1333500"/>
          </a:xfrm>
          <a:prstGeom prst="rect">
            <a:avLst/>
          </a:prstGeom>
          <a:noFill/>
          <a:ln/>
        </p:spPr>
      </p:sp>
      <p:sp>
        <p:nvSpPr>
          <p:cNvPr id="16" name="Text 12"/>
          <p:cNvSpPr/>
          <p:nvPr/>
        </p:nvSpPr>
        <p:spPr>
          <a:xfrm>
            <a:off x="9640505" y="4362450"/>
            <a:ext cx="5029829"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Encounters</a:t>
            </a:r>
            <a:endParaRPr lang="en-US" sz="4800" dirty="0"/>
          </a:p>
        </p:txBody>
      </p:sp>
      <p:sp>
        <p:nvSpPr>
          <p:cNvPr id="17" name="Text 13"/>
          <p:cNvSpPr/>
          <p:nvPr/>
        </p:nvSpPr>
        <p:spPr>
          <a:xfrm>
            <a:off x="9640505" y="5200650"/>
            <a:ext cx="4962087"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18" name="Shape 14"/>
          <p:cNvSpPr/>
          <p:nvPr/>
        </p:nvSpPr>
        <p:spPr>
          <a:xfrm>
            <a:off x="1308264" y="7035800"/>
            <a:ext cx="5690311" cy="1955800"/>
          </a:xfrm>
          <a:prstGeom prst="rect">
            <a:avLst/>
          </a:prstGeom>
          <a:noFill/>
          <a:ln/>
        </p:spPr>
      </p:sp>
      <p:sp>
        <p:nvSpPr>
          <p:cNvPr id="19" name="Shape 15"/>
          <p:cNvSpPr/>
          <p:nvPr/>
        </p:nvSpPr>
        <p:spPr>
          <a:xfrm>
            <a:off x="1308264" y="7035800"/>
            <a:ext cx="660483" cy="1955800"/>
          </a:xfrm>
          <a:prstGeom prst="rect">
            <a:avLst/>
          </a:prstGeom>
          <a:noFill/>
          <a:ln/>
        </p:spPr>
      </p:sp>
      <p:sp>
        <p:nvSpPr>
          <p:cNvPr id="20" name="Text 16"/>
          <p:cNvSpPr/>
          <p:nvPr/>
        </p:nvSpPr>
        <p:spPr>
          <a:xfrm>
            <a:off x="1308264" y="703580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3</a:t>
            </a:r>
            <a:endParaRPr lang="en-US" sz="12800" dirty="0"/>
          </a:p>
        </p:txBody>
      </p:sp>
      <p:sp>
        <p:nvSpPr>
          <p:cNvPr id="21" name="Shape 17"/>
          <p:cNvSpPr/>
          <p:nvPr/>
        </p:nvSpPr>
        <p:spPr>
          <a:xfrm>
            <a:off x="2171971" y="7346950"/>
            <a:ext cx="4826603" cy="1333500"/>
          </a:xfrm>
          <a:prstGeom prst="rect">
            <a:avLst/>
          </a:prstGeom>
          <a:noFill/>
          <a:ln/>
        </p:spPr>
      </p:sp>
      <p:sp>
        <p:nvSpPr>
          <p:cNvPr id="22" name="Text 18"/>
          <p:cNvSpPr/>
          <p:nvPr/>
        </p:nvSpPr>
        <p:spPr>
          <a:xfrm>
            <a:off x="2171971" y="7346950"/>
            <a:ext cx="5029829"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Wonders</a:t>
            </a:r>
            <a:endParaRPr lang="en-US" sz="4800" dirty="0"/>
          </a:p>
        </p:txBody>
      </p:sp>
      <p:sp>
        <p:nvSpPr>
          <p:cNvPr id="23" name="Text 19"/>
          <p:cNvSpPr/>
          <p:nvPr/>
        </p:nvSpPr>
        <p:spPr>
          <a:xfrm>
            <a:off x="2171971" y="8185150"/>
            <a:ext cx="4962087"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24" name="Shape 20"/>
          <p:cNvSpPr/>
          <p:nvPr/>
        </p:nvSpPr>
        <p:spPr>
          <a:xfrm>
            <a:off x="8776797" y="7035800"/>
            <a:ext cx="5690311" cy="1955800"/>
          </a:xfrm>
          <a:prstGeom prst="rect">
            <a:avLst/>
          </a:prstGeom>
          <a:noFill/>
          <a:ln/>
        </p:spPr>
      </p:sp>
      <p:sp>
        <p:nvSpPr>
          <p:cNvPr id="25" name="Shape 21"/>
          <p:cNvSpPr/>
          <p:nvPr/>
        </p:nvSpPr>
        <p:spPr>
          <a:xfrm>
            <a:off x="8776797" y="7035800"/>
            <a:ext cx="660483" cy="1955800"/>
          </a:xfrm>
          <a:prstGeom prst="rect">
            <a:avLst/>
          </a:prstGeom>
          <a:noFill/>
          <a:ln/>
        </p:spPr>
      </p:sp>
      <p:sp>
        <p:nvSpPr>
          <p:cNvPr id="26" name="Text 22"/>
          <p:cNvSpPr/>
          <p:nvPr/>
        </p:nvSpPr>
        <p:spPr>
          <a:xfrm>
            <a:off x="8776797" y="703580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4</a:t>
            </a:r>
            <a:endParaRPr lang="en-US" sz="12800" dirty="0"/>
          </a:p>
        </p:txBody>
      </p:sp>
      <p:sp>
        <p:nvSpPr>
          <p:cNvPr id="27" name="Shape 23"/>
          <p:cNvSpPr/>
          <p:nvPr/>
        </p:nvSpPr>
        <p:spPr>
          <a:xfrm>
            <a:off x="9640505" y="7346950"/>
            <a:ext cx="4826603" cy="1333500"/>
          </a:xfrm>
          <a:prstGeom prst="rect">
            <a:avLst/>
          </a:prstGeom>
          <a:noFill/>
          <a:ln/>
        </p:spPr>
      </p:sp>
      <p:sp>
        <p:nvSpPr>
          <p:cNvPr id="28" name="Text 24"/>
          <p:cNvSpPr/>
          <p:nvPr/>
        </p:nvSpPr>
        <p:spPr>
          <a:xfrm>
            <a:off x="9640505" y="7346950"/>
            <a:ext cx="5029829"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Magic</a:t>
            </a:r>
            <a:endParaRPr lang="en-US" sz="4800" dirty="0"/>
          </a:p>
        </p:txBody>
      </p:sp>
      <p:sp>
        <p:nvSpPr>
          <p:cNvPr id="29" name="Text 25"/>
          <p:cNvSpPr/>
          <p:nvPr/>
        </p:nvSpPr>
        <p:spPr>
          <a:xfrm>
            <a:off x="9640505" y="8185150"/>
            <a:ext cx="4962087"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sp>
        <p:nvSpPr>
          <p:cNvPr id="30" name="Shape 26"/>
          <p:cNvSpPr/>
          <p:nvPr/>
        </p:nvSpPr>
        <p:spPr>
          <a:xfrm>
            <a:off x="1308264" y="10020300"/>
            <a:ext cx="5690311" cy="1955800"/>
          </a:xfrm>
          <a:prstGeom prst="rect">
            <a:avLst/>
          </a:prstGeom>
          <a:noFill/>
          <a:ln/>
        </p:spPr>
      </p:sp>
      <p:sp>
        <p:nvSpPr>
          <p:cNvPr id="31" name="Shape 27"/>
          <p:cNvSpPr/>
          <p:nvPr/>
        </p:nvSpPr>
        <p:spPr>
          <a:xfrm>
            <a:off x="1308264" y="10020300"/>
            <a:ext cx="660483" cy="1955800"/>
          </a:xfrm>
          <a:prstGeom prst="rect">
            <a:avLst/>
          </a:prstGeom>
          <a:noFill/>
          <a:ln/>
        </p:spPr>
      </p:sp>
      <p:sp>
        <p:nvSpPr>
          <p:cNvPr id="32" name="Text 28"/>
          <p:cNvSpPr/>
          <p:nvPr/>
        </p:nvSpPr>
        <p:spPr>
          <a:xfrm>
            <a:off x="1308264" y="1002030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5</a:t>
            </a:r>
            <a:endParaRPr lang="en-US" sz="12800" dirty="0"/>
          </a:p>
        </p:txBody>
      </p:sp>
      <p:sp>
        <p:nvSpPr>
          <p:cNvPr id="33" name="Shape 29"/>
          <p:cNvSpPr/>
          <p:nvPr/>
        </p:nvSpPr>
        <p:spPr>
          <a:xfrm>
            <a:off x="2171971" y="10331450"/>
            <a:ext cx="4826603" cy="1333500"/>
          </a:xfrm>
          <a:prstGeom prst="rect">
            <a:avLst/>
          </a:prstGeom>
          <a:noFill/>
          <a:ln/>
        </p:spPr>
      </p:sp>
      <p:sp>
        <p:nvSpPr>
          <p:cNvPr id="34" name="Text 30"/>
          <p:cNvSpPr/>
          <p:nvPr/>
        </p:nvSpPr>
        <p:spPr>
          <a:xfrm>
            <a:off x="2171971" y="10331450"/>
            <a:ext cx="5029829"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Adventure</a:t>
            </a:r>
            <a:endParaRPr lang="en-US" sz="4800" dirty="0"/>
          </a:p>
        </p:txBody>
      </p:sp>
      <p:sp>
        <p:nvSpPr>
          <p:cNvPr id="35" name="Text 31"/>
          <p:cNvSpPr/>
          <p:nvPr/>
        </p:nvSpPr>
        <p:spPr>
          <a:xfrm>
            <a:off x="2171971" y="11169650"/>
            <a:ext cx="4962087"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Happily Ever After</a:t>
            </a:r>
            <a:endParaRPr lang="en-US" sz="3200" dirty="0"/>
          </a:p>
        </p:txBody>
      </p:sp>
      <p:sp>
        <p:nvSpPr>
          <p:cNvPr id="36" name="Shape 32"/>
          <p:cNvSpPr/>
          <p:nvPr/>
        </p:nvSpPr>
        <p:spPr>
          <a:xfrm>
            <a:off x="8776797" y="10020300"/>
            <a:ext cx="5690311" cy="1955800"/>
          </a:xfrm>
          <a:prstGeom prst="rect">
            <a:avLst/>
          </a:prstGeom>
          <a:noFill/>
          <a:ln/>
        </p:spPr>
      </p:sp>
      <p:sp>
        <p:nvSpPr>
          <p:cNvPr id="37" name="Shape 33"/>
          <p:cNvSpPr/>
          <p:nvPr/>
        </p:nvSpPr>
        <p:spPr>
          <a:xfrm>
            <a:off x="8776797" y="10020300"/>
            <a:ext cx="660483" cy="1955800"/>
          </a:xfrm>
          <a:prstGeom prst="rect">
            <a:avLst/>
          </a:prstGeom>
          <a:noFill/>
          <a:ln/>
        </p:spPr>
      </p:sp>
      <p:sp>
        <p:nvSpPr>
          <p:cNvPr id="38" name="Text 34"/>
          <p:cNvSpPr/>
          <p:nvPr/>
        </p:nvSpPr>
        <p:spPr>
          <a:xfrm>
            <a:off x="8776797" y="10020300"/>
            <a:ext cx="1202417" cy="2497667"/>
          </a:xfrm>
          <a:prstGeom prst="rect">
            <a:avLst/>
          </a:prstGeom>
          <a:noFill/>
          <a:ln/>
        </p:spPr>
        <p:txBody>
          <a:bodyPr wrap="square" lIns="0" tIns="0" rIns="0" bIns="0" rtlCol="0" anchor="t"/>
          <a:lstStyle/>
          <a:p>
            <a:pPr algn="l" indent="0" marL="0">
              <a:buNone/>
            </a:pPr>
            <a:r>
              <a:rPr lang="en-US" sz="12800" dirty="0">
                <a:solidFill>
                  <a:srgbClr val="3A64D6">
                    <a:alpha val="100000"/>
                  </a:srgbClr>
                </a:solidFill>
                <a:latin typeface="Bebas Neue Regular" pitchFamily="34" charset="0"/>
                <a:ea typeface="Bebas Neue Regular" pitchFamily="34" charset="-122"/>
                <a:cs typeface="Bebas Neue Regular" pitchFamily="34" charset="-120"/>
              </a:rPr>
              <a:t>6</a:t>
            </a:r>
            <a:endParaRPr lang="en-US" sz="12800" dirty="0"/>
          </a:p>
        </p:txBody>
      </p:sp>
      <p:sp>
        <p:nvSpPr>
          <p:cNvPr id="39" name="Shape 35"/>
          <p:cNvSpPr/>
          <p:nvPr/>
        </p:nvSpPr>
        <p:spPr>
          <a:xfrm>
            <a:off x="9640505" y="10331450"/>
            <a:ext cx="4826603" cy="1333500"/>
          </a:xfrm>
          <a:prstGeom prst="rect">
            <a:avLst/>
          </a:prstGeom>
          <a:noFill/>
          <a:ln/>
        </p:spPr>
      </p:sp>
      <p:sp>
        <p:nvSpPr>
          <p:cNvPr id="40" name="Text 36"/>
          <p:cNvSpPr/>
          <p:nvPr/>
        </p:nvSpPr>
        <p:spPr>
          <a:xfrm>
            <a:off x="9640505" y="10331450"/>
            <a:ext cx="5029829"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Conclusion</a:t>
            </a:r>
            <a:endParaRPr lang="en-US" sz="4800" dirty="0"/>
          </a:p>
        </p:txBody>
      </p:sp>
      <p:sp>
        <p:nvSpPr>
          <p:cNvPr id="41" name="Text 37"/>
          <p:cNvSpPr/>
          <p:nvPr/>
        </p:nvSpPr>
        <p:spPr>
          <a:xfrm>
            <a:off x="9640505" y="11169650"/>
            <a:ext cx="4962087"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Embrace the Fantasy</a:t>
            </a:r>
            <a:endParaRPr lang="en-US" sz="3200" dirty="0"/>
          </a:p>
        </p:txBody>
      </p:sp>
      <p:pic>
        <p:nvPicPr>
          <p:cNvPr id="42"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16" y="11176000"/>
            <a:ext cx="2362495" cy="2362200"/>
          </a:xfrm>
          <a:prstGeom prst="rect">
            <a:avLst/>
          </a:prstGeom>
        </p:spPr>
      </p:pic>
      <p:pic>
        <p:nvPicPr>
          <p:cNvPr id="43"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98750" y="10591800"/>
            <a:ext cx="2146568" cy="2146300"/>
          </a:xfrm>
          <a:prstGeom prst="rect">
            <a:avLst/>
          </a:prstGeom>
        </p:spPr>
      </p:pic>
      <p:pic>
        <p:nvPicPr>
          <p:cNvPr id="4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604400" y="-1066800"/>
            <a:ext cx="5575997" cy="55499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AEAEA"/>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5067933" y="3022600"/>
            <a:ext cx="14263883" cy="3251200"/>
          </a:xfrm>
          <a:prstGeom prst="rect">
            <a:avLst/>
          </a:prstGeom>
          <a:noFill/>
          <a:ln/>
        </p:spPr>
      </p:sp>
      <p:sp>
        <p:nvSpPr>
          <p:cNvPr id="5" name="Text 2"/>
          <p:cNvSpPr/>
          <p:nvPr/>
        </p:nvSpPr>
        <p:spPr>
          <a:xfrm>
            <a:off x="8378814" y="3022600"/>
            <a:ext cx="7642122" cy="2497667"/>
          </a:xfrm>
          <a:prstGeom prst="rect">
            <a:avLst/>
          </a:prstGeom>
          <a:noFill/>
          <a:ln/>
        </p:spPr>
        <p:txBody>
          <a:bodyPr wrap="square" lIns="0" tIns="0" rIns="0" bIns="0" rtlCol="0" anchor="t"/>
          <a:lstStyle/>
          <a:p>
            <a:pPr algn="ctr" indent="0" marL="0">
              <a:buNone/>
            </a:pPr>
            <a:r>
              <a:rPr lang="en-US" sz="12800" dirty="0">
                <a:solidFill>
                  <a:srgbClr val="374685">
                    <a:alpha val="100000"/>
                  </a:srgbClr>
                </a:solidFill>
                <a:latin typeface="Bebas Neue Regular" pitchFamily="34" charset="0"/>
                <a:ea typeface="Bebas Neue Regular" pitchFamily="34" charset="-122"/>
                <a:cs typeface="Bebas Neue Regular" pitchFamily="34" charset="-120"/>
              </a:rPr>
              <a:t>Introduction</a:t>
            </a:r>
            <a:endParaRPr lang="en-US" sz="12800" dirty="0"/>
          </a:p>
        </p:txBody>
      </p:sp>
      <p:sp>
        <p:nvSpPr>
          <p:cNvPr id="6" name="Text 3"/>
          <p:cNvSpPr/>
          <p:nvPr/>
        </p:nvSpPr>
        <p:spPr>
          <a:xfrm>
            <a:off x="5000192" y="5283200"/>
            <a:ext cx="14399366"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Fantasy Realm: Uncovering the Secrets of the Imagination and the Magic that Lies Within</a:t>
            </a:r>
            <a:endParaRPr lang="en-US" sz="3200" dirty="0"/>
          </a:p>
        </p:txBody>
      </p:sp>
      <p:pic>
        <p:nvPicPr>
          <p:cNvPr id="7"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813" y="5969000"/>
            <a:ext cx="21922940" cy="7747000"/>
          </a:xfrm>
          <a:prstGeom prst="rect">
            <a:avLst/>
          </a:prstGeom>
        </p:spPr>
      </p:pic>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08" y="10731500"/>
            <a:ext cx="3762455" cy="1881163"/>
          </a:xfrm>
          <a:prstGeom prst="rect">
            <a:avLst/>
          </a:prstGeom>
        </p:spPr>
      </p:pic>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69714" y="-292100"/>
            <a:ext cx="6418262" cy="3860800"/>
          </a:xfrm>
          <a:prstGeom prst="rect">
            <a:avLst/>
          </a:prstGeom>
        </p:spPr>
      </p:pic>
      <p:pic>
        <p:nvPicPr>
          <p:cNvPr id="1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31816" y="9956800"/>
            <a:ext cx="4115314" cy="774700"/>
          </a:xfrm>
          <a:prstGeom prst="rect">
            <a:avLst/>
          </a:prstGeom>
        </p:spPr>
      </p:pic>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0"/>
            <a:ext cx="5141402" cy="3556000"/>
          </a:xfrm>
          <a:prstGeom prst="rect">
            <a:avLst/>
          </a:prstGeom>
        </p:spPr>
      </p:pic>
      <p:pic>
        <p:nvPicPr>
          <p:cNvPr id="12"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664483" y="482600"/>
            <a:ext cx="1221145" cy="244198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44756" y="6007100"/>
            <a:ext cx="7699630" cy="830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82423" y="-3238500"/>
            <a:ext cx="5804625" cy="4559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5306" y="227217"/>
            <a:ext cx="2156888" cy="215661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70321" y="11658600"/>
            <a:ext cx="914514" cy="91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2959470" y="2743200"/>
            <a:ext cx="11198566" cy="1557867"/>
          </a:xfrm>
          <a:prstGeom prst="rect">
            <a:avLst/>
          </a:prstGeom>
          <a:noFill/>
          <a:ln/>
        </p:spPr>
        <p:txBody>
          <a:bodyPr wrap="square" lIns="0" tIns="0" rIns="0" bIns="0" rtlCol="0" anchor="t"/>
          <a:lstStyle/>
          <a:p>
            <a:pPr algn="l" indent="0" marL="0">
              <a:buNone/>
            </a:pPr>
            <a:r>
              <a:rPr lang="en-US" sz="8000" dirty="0">
                <a:solidFill>
                  <a:srgbClr val="374685">
                    <a:alpha val="100000"/>
                  </a:srgbClr>
                </a:solidFill>
                <a:latin typeface="Bebas Neue Regular" pitchFamily="34" charset="0"/>
                <a:ea typeface="Bebas Neue Regular" pitchFamily="34" charset="-122"/>
                <a:cs typeface="Bebas Neue Regular" pitchFamily="34" charset="-120"/>
              </a:rPr>
              <a:t>The Realm of the Extraordinary</a:t>
            </a:r>
            <a:endParaRPr lang="en-US" sz="8000" dirty="0"/>
          </a:p>
        </p:txBody>
      </p:sp>
      <p:sp>
        <p:nvSpPr>
          <p:cNvPr id="9" name="Text 2"/>
          <p:cNvSpPr/>
          <p:nvPr/>
        </p:nvSpPr>
        <p:spPr>
          <a:xfrm>
            <a:off x="2959470" y="4737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4737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01400" y="10960100"/>
            <a:ext cx="4242330" cy="4241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47343" y="-63500"/>
            <a:ext cx="7139396" cy="66167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3165" y="114300"/>
            <a:ext cx="2558378" cy="352535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41492" y="9829800"/>
            <a:ext cx="3144003" cy="228066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87698" y="12828476"/>
            <a:ext cx="2281392" cy="10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8484" y="3987800"/>
            <a:ext cx="101613" cy="228110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8346" y="-63500"/>
            <a:ext cx="1130441" cy="1130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11489" y="1231900"/>
            <a:ext cx="622378" cy="6223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3057232" y="2705100"/>
            <a:ext cx="9907238" cy="2921000"/>
          </a:xfrm>
          <a:prstGeom prst="rect">
            <a:avLst/>
          </a:prstGeom>
          <a:noFill/>
          <a:ln/>
        </p:spPr>
      </p:sp>
      <p:sp>
        <p:nvSpPr>
          <p:cNvPr id="12" name="Shape 2"/>
          <p:cNvSpPr/>
          <p:nvPr/>
        </p:nvSpPr>
        <p:spPr>
          <a:xfrm>
            <a:off x="13057232" y="3352800"/>
            <a:ext cx="1625803" cy="1625600"/>
          </a:xfrm>
          <a:prstGeom prst="roundRect">
            <a:avLst>
              <a:gd name="adj" fmla="val 78188"/>
            </a:avLst>
          </a:prstGeom>
          <a:noFill/>
          <a:ln/>
        </p:spPr>
      </p:sp>
      <p:pic>
        <p:nvPicPr>
          <p:cNvPr id="13" name="Image 8" descr=" ">    </p:cNvPr>
          <p:cNvPicPr>
            <a:picLocks noChangeAspect="1"/>
          </p:cNvPicPr>
          <p:nvPr/>
        </p:nvPicPr>
        <p:blipFill>
          <a:blip r:embed="rId16"/>
          <a:stretch>
            <a:fillRect/>
          </a:stretch>
        </p:blipFill>
        <p:spPr>
          <a:xfrm>
            <a:off x="13057232" y="3352800"/>
            <a:ext cx="1625803" cy="1625600"/>
          </a:xfrm>
          <a:prstGeom prst="rect">
            <a:avLst/>
          </a:prstGeom>
        </p:spPr>
      </p:pic>
      <p:pic>
        <p:nvPicPr>
          <p:cNvPr id="14"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192717" y="3488265"/>
            <a:ext cx="1354837" cy="1354665"/>
          </a:xfrm>
          <a:prstGeom prst="rect">
            <a:avLst/>
          </a:prstGeom>
        </p:spPr>
      </p:pic>
      <p:sp>
        <p:nvSpPr>
          <p:cNvPr id="15" name="Shape 3"/>
          <p:cNvSpPr/>
          <p:nvPr/>
        </p:nvSpPr>
        <p:spPr>
          <a:xfrm>
            <a:off x="15089486" y="2705100"/>
            <a:ext cx="7874984" cy="2921000"/>
          </a:xfrm>
          <a:prstGeom prst="rect">
            <a:avLst/>
          </a:prstGeom>
          <a:noFill/>
          <a:ln/>
        </p:spPr>
      </p:sp>
      <p:sp>
        <p:nvSpPr>
          <p:cNvPr id="16" name="Text 4"/>
          <p:cNvSpPr/>
          <p:nvPr/>
        </p:nvSpPr>
        <p:spPr>
          <a:xfrm>
            <a:off x="15089486" y="2705100"/>
            <a:ext cx="8078210"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7" name="Text 5"/>
          <p:cNvSpPr/>
          <p:nvPr/>
        </p:nvSpPr>
        <p:spPr>
          <a:xfrm>
            <a:off x="15089486" y="3644900"/>
            <a:ext cx="8010468"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18" name="Shape 6"/>
          <p:cNvSpPr/>
          <p:nvPr/>
        </p:nvSpPr>
        <p:spPr>
          <a:xfrm>
            <a:off x="13057232" y="6858000"/>
            <a:ext cx="9907238" cy="2921000"/>
          </a:xfrm>
          <a:prstGeom prst="rect">
            <a:avLst/>
          </a:prstGeom>
          <a:noFill/>
          <a:ln/>
        </p:spPr>
      </p:sp>
      <p:sp>
        <p:nvSpPr>
          <p:cNvPr id="19" name="Shape 7"/>
          <p:cNvSpPr/>
          <p:nvPr/>
        </p:nvSpPr>
        <p:spPr>
          <a:xfrm>
            <a:off x="13057232" y="7505700"/>
            <a:ext cx="1625803" cy="1625600"/>
          </a:xfrm>
          <a:prstGeom prst="roundRect">
            <a:avLst>
              <a:gd name="adj" fmla="val 78188"/>
            </a:avLst>
          </a:prstGeom>
          <a:noFill/>
          <a:ln/>
        </p:spPr>
      </p:sp>
      <p:pic>
        <p:nvPicPr>
          <p:cNvPr id="20" name="Image 10" descr=" ">    </p:cNvPr>
          <p:cNvPicPr>
            <a:picLocks noChangeAspect="1"/>
          </p:cNvPicPr>
          <p:nvPr/>
        </p:nvPicPr>
        <p:blipFill>
          <a:blip r:embed="rId19"/>
          <a:stretch>
            <a:fillRect/>
          </a:stretch>
        </p:blipFill>
        <p:spPr>
          <a:xfrm>
            <a:off x="13057232" y="7505700"/>
            <a:ext cx="1625803" cy="1625600"/>
          </a:xfrm>
          <a:prstGeom prst="rect">
            <a:avLst/>
          </a:prstGeom>
        </p:spPr>
      </p:pic>
      <p:pic>
        <p:nvPicPr>
          <p:cNvPr id="21" name="Image 11"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291163" y="7739602"/>
            <a:ext cx="1157941" cy="1157796"/>
          </a:xfrm>
          <a:prstGeom prst="rect">
            <a:avLst/>
          </a:prstGeom>
        </p:spPr>
      </p:pic>
      <p:pic>
        <p:nvPicPr>
          <p:cNvPr id="22" name="Image 12"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291163" y="7739602"/>
            <a:ext cx="1157941" cy="1157796"/>
          </a:xfrm>
          <a:prstGeom prst="rect">
            <a:avLst/>
          </a:prstGeom>
        </p:spPr>
      </p:pic>
      <p:sp>
        <p:nvSpPr>
          <p:cNvPr id="23" name="Shape 8"/>
          <p:cNvSpPr/>
          <p:nvPr/>
        </p:nvSpPr>
        <p:spPr>
          <a:xfrm>
            <a:off x="15089486" y="6858000"/>
            <a:ext cx="7874984" cy="2921000"/>
          </a:xfrm>
          <a:prstGeom prst="rect">
            <a:avLst/>
          </a:prstGeom>
          <a:noFill/>
          <a:ln/>
        </p:spPr>
      </p:sp>
      <p:sp>
        <p:nvSpPr>
          <p:cNvPr id="24" name="Text 9"/>
          <p:cNvSpPr/>
          <p:nvPr/>
        </p:nvSpPr>
        <p:spPr>
          <a:xfrm>
            <a:off x="15089486" y="6858000"/>
            <a:ext cx="8078210"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5" name="Text 10"/>
          <p:cNvSpPr/>
          <p:nvPr/>
        </p:nvSpPr>
        <p:spPr>
          <a:xfrm>
            <a:off x="15089486" y="7797800"/>
            <a:ext cx="8010468"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pic>
        <p:nvPicPr>
          <p:cNvPr id="26" name="Image 13"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38505" y="1981200"/>
            <a:ext cx="8673373" cy="94053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508" y="10731500"/>
            <a:ext cx="3762455" cy="188116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9714" y="-292100"/>
            <a:ext cx="6418262" cy="3860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98950" y="9055100"/>
            <a:ext cx="4115314" cy="774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141402" cy="355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543743" y="1384300"/>
            <a:ext cx="8129016" cy="11214100"/>
          </a:xfrm>
          <a:prstGeom prst="rect">
            <a:avLst/>
          </a:prstGeom>
          <a:noFill/>
          <a:ln/>
        </p:spPr>
      </p:sp>
      <p:sp>
        <p:nvSpPr>
          <p:cNvPr id="9" name="Shape 2"/>
          <p:cNvSpPr/>
          <p:nvPr/>
        </p:nvSpPr>
        <p:spPr>
          <a:xfrm>
            <a:off x="6795349" y="1384300"/>
            <a:ext cx="1625803" cy="1625600"/>
          </a:xfrm>
          <a:prstGeom prst="roundRect">
            <a:avLst>
              <a:gd name="adj" fmla="val 78188"/>
            </a:avLst>
          </a:prstGeom>
          <a:noFill/>
          <a:ln/>
        </p:spPr>
      </p:sp>
      <p:pic>
        <p:nvPicPr>
          <p:cNvPr id="10" name="Image 5" descr=" ">    </p:cNvPr>
          <p:cNvPicPr>
            <a:picLocks noChangeAspect="1"/>
          </p:cNvPicPr>
          <p:nvPr/>
        </p:nvPicPr>
        <p:blipFill>
          <a:blip r:embed="rId10"/>
          <a:stretch>
            <a:fillRect/>
          </a:stretch>
        </p:blipFill>
        <p:spPr>
          <a:xfrm>
            <a:off x="6795349" y="1384300"/>
            <a:ext cx="1625803" cy="1625600"/>
          </a:xfrm>
          <a:prstGeom prst="rect">
            <a:avLst/>
          </a:prstGeom>
        </p:spPr>
      </p:pic>
      <p:pic>
        <p:nvPicPr>
          <p:cNvPr id="11"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0834" y="1519765"/>
            <a:ext cx="1354834" cy="1354671"/>
          </a:xfrm>
          <a:prstGeom prst="rect">
            <a:avLst/>
          </a:prstGeom>
        </p:spPr>
      </p:pic>
      <p:sp>
        <p:nvSpPr>
          <p:cNvPr id="12" name="Shape 3"/>
          <p:cNvSpPr/>
          <p:nvPr/>
        </p:nvSpPr>
        <p:spPr>
          <a:xfrm>
            <a:off x="5798275" y="3619500"/>
            <a:ext cx="3619952" cy="736600"/>
          </a:xfrm>
          <a:prstGeom prst="rect">
            <a:avLst/>
          </a:prstGeom>
          <a:noFill/>
          <a:ln/>
        </p:spPr>
      </p:sp>
      <p:sp>
        <p:nvSpPr>
          <p:cNvPr id="13" name="Text 4"/>
          <p:cNvSpPr/>
          <p:nvPr/>
        </p:nvSpPr>
        <p:spPr>
          <a:xfrm>
            <a:off x="5798275" y="3619500"/>
            <a:ext cx="3823178"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4" name="Shape 5"/>
          <p:cNvSpPr/>
          <p:nvPr/>
        </p:nvSpPr>
        <p:spPr>
          <a:xfrm>
            <a:off x="3543743" y="4965700"/>
            <a:ext cx="8129016" cy="1485900"/>
          </a:xfrm>
          <a:prstGeom prst="rect">
            <a:avLst/>
          </a:prstGeom>
          <a:noFill/>
          <a:ln/>
        </p:spPr>
      </p:sp>
      <p:sp>
        <p:nvSpPr>
          <p:cNvPr id="15" name="Text 6"/>
          <p:cNvSpPr/>
          <p:nvPr/>
        </p:nvSpPr>
        <p:spPr>
          <a:xfrm>
            <a:off x="3476001" y="4965700"/>
            <a:ext cx="8264500" cy="16213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pic>
        <p:nvPicPr>
          <p:cNvPr id="16"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43743" y="7061200"/>
            <a:ext cx="8129016" cy="5537200"/>
          </a:xfrm>
          <a:prstGeom prst="rect">
            <a:avLst/>
          </a:prstGeom>
        </p:spPr>
      </p:pic>
      <p:sp>
        <p:nvSpPr>
          <p:cNvPr id="17" name="Shape 7"/>
          <p:cNvSpPr/>
          <p:nvPr/>
        </p:nvSpPr>
        <p:spPr>
          <a:xfrm>
            <a:off x="12663483" y="1384300"/>
            <a:ext cx="8129016" cy="11214100"/>
          </a:xfrm>
          <a:prstGeom prst="rect">
            <a:avLst/>
          </a:prstGeom>
          <a:noFill/>
          <a:ln/>
        </p:spPr>
      </p:sp>
      <p:sp>
        <p:nvSpPr>
          <p:cNvPr id="18" name="Shape 8"/>
          <p:cNvSpPr/>
          <p:nvPr/>
        </p:nvSpPr>
        <p:spPr>
          <a:xfrm>
            <a:off x="15915089" y="1384300"/>
            <a:ext cx="1625803" cy="1625600"/>
          </a:xfrm>
          <a:prstGeom prst="roundRect">
            <a:avLst>
              <a:gd name="adj" fmla="val 78188"/>
            </a:avLst>
          </a:prstGeom>
          <a:noFill/>
          <a:ln/>
        </p:spPr>
      </p:sp>
      <p:pic>
        <p:nvPicPr>
          <p:cNvPr id="19"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134102" y="1384300"/>
            <a:ext cx="1187781" cy="1320800"/>
          </a:xfrm>
          <a:prstGeom prst="rect">
            <a:avLst/>
          </a:prstGeom>
        </p:spPr>
      </p:pic>
      <p:sp>
        <p:nvSpPr>
          <p:cNvPr id="20" name="Shape 9"/>
          <p:cNvSpPr/>
          <p:nvPr/>
        </p:nvSpPr>
        <p:spPr>
          <a:xfrm>
            <a:off x="15241905" y="3619500"/>
            <a:ext cx="2972171" cy="736600"/>
          </a:xfrm>
          <a:prstGeom prst="rect">
            <a:avLst/>
          </a:prstGeom>
          <a:noFill/>
          <a:ln/>
        </p:spPr>
      </p:sp>
      <p:sp>
        <p:nvSpPr>
          <p:cNvPr id="21" name="Text 10"/>
          <p:cNvSpPr/>
          <p:nvPr/>
        </p:nvSpPr>
        <p:spPr>
          <a:xfrm>
            <a:off x="15241905" y="3619500"/>
            <a:ext cx="3175397"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2" name="Shape 11"/>
          <p:cNvSpPr/>
          <p:nvPr/>
        </p:nvSpPr>
        <p:spPr>
          <a:xfrm>
            <a:off x="12663483" y="4965700"/>
            <a:ext cx="8129016" cy="1485900"/>
          </a:xfrm>
          <a:prstGeom prst="rect">
            <a:avLst/>
          </a:prstGeom>
          <a:noFill/>
          <a:ln/>
        </p:spPr>
      </p:sp>
      <p:sp>
        <p:nvSpPr>
          <p:cNvPr id="23" name="Text 12"/>
          <p:cNvSpPr/>
          <p:nvPr/>
        </p:nvSpPr>
        <p:spPr>
          <a:xfrm>
            <a:off x="12595741" y="4965700"/>
            <a:ext cx="8264500" cy="16213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creatures.</a:t>
            </a:r>
            <a:endParaRPr lang="en-US" sz="3200" dirty="0"/>
          </a:p>
        </p:txBody>
      </p:sp>
      <p:pic>
        <p:nvPicPr>
          <p:cNvPr id="24"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663483" y="7061200"/>
            <a:ext cx="8129016" cy="5537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172546" y="-546100"/>
            <a:ext cx="7699630" cy="830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965" y="7480300"/>
            <a:ext cx="6477810" cy="6235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04027" y="10222111"/>
            <a:ext cx="2156888" cy="215661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6349" y="2692400"/>
            <a:ext cx="914514" cy="91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16327" y="1866900"/>
            <a:ext cx="5966698" cy="4437893"/>
          </a:xfrm>
          <a:prstGeom prst="rect">
            <a:avLst/>
          </a:prstGeom>
        </p:spPr>
      </p:pic>
      <p:sp>
        <p:nvSpPr>
          <p:cNvPr id="9" name="Shape 1"/>
          <p:cNvSpPr/>
          <p:nvPr/>
        </p:nvSpPr>
        <p:spPr>
          <a:xfrm>
            <a:off x="5842730" y="4229100"/>
            <a:ext cx="12701588" cy="3797300"/>
          </a:xfrm>
          <a:prstGeom prst="rect">
            <a:avLst/>
          </a:prstGeom>
          <a:noFill/>
          <a:ln/>
        </p:spPr>
      </p:sp>
      <p:sp>
        <p:nvSpPr>
          <p:cNvPr id="10" name="Text 2"/>
          <p:cNvSpPr/>
          <p:nvPr/>
        </p:nvSpPr>
        <p:spPr>
          <a:xfrm>
            <a:off x="5842730" y="4229100"/>
            <a:ext cx="12904813" cy="3149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1" name="Text 3"/>
          <p:cNvSpPr/>
          <p:nvPr/>
        </p:nvSpPr>
        <p:spPr>
          <a:xfrm>
            <a:off x="15788073" y="7480300"/>
            <a:ext cx="2908664"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AEA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87086" y="12307776"/>
            <a:ext cx="2281392" cy="101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07871" y="3467100"/>
            <a:ext cx="101613" cy="228110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812800"/>
            <a:ext cx="2558378" cy="352535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41492" y="9829800"/>
            <a:ext cx="3144003" cy="228066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461257" y="-266700"/>
            <a:ext cx="7139393" cy="6616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6651" y="9067800"/>
            <a:ext cx="622378" cy="6223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3086486" y="4178300"/>
            <a:ext cx="4369346" cy="3759200"/>
          </a:xfrm>
          <a:prstGeom prst="rect">
            <a:avLst/>
          </a:prstGeom>
          <a:noFill/>
          <a:ln/>
        </p:spPr>
      </p:sp>
      <p:sp>
        <p:nvSpPr>
          <p:cNvPr id="11" name="Text 2"/>
          <p:cNvSpPr/>
          <p:nvPr/>
        </p:nvSpPr>
        <p:spPr>
          <a:xfrm>
            <a:off x="3086486" y="4178300"/>
            <a:ext cx="4572572" cy="1676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Dragon Taming Technique</a:t>
            </a:r>
            <a:endParaRPr lang="en-US" sz="4800" dirty="0"/>
          </a:p>
        </p:txBody>
      </p:sp>
      <p:sp>
        <p:nvSpPr>
          <p:cNvPr id="12" name="Text 3"/>
          <p:cNvSpPr/>
          <p:nvPr/>
        </p:nvSpPr>
        <p:spPr>
          <a:xfrm>
            <a:off x="3086486" y="5956300"/>
            <a:ext cx="4504830"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13" name="Shape 4"/>
          <p:cNvSpPr/>
          <p:nvPr/>
        </p:nvSpPr>
        <p:spPr>
          <a:xfrm>
            <a:off x="16931216" y="5435600"/>
            <a:ext cx="4369346" cy="3759200"/>
          </a:xfrm>
          <a:prstGeom prst="rect">
            <a:avLst/>
          </a:prstGeom>
          <a:noFill/>
          <a:ln/>
        </p:spPr>
      </p:sp>
      <p:sp>
        <p:nvSpPr>
          <p:cNvPr id="14" name="Text 5"/>
          <p:cNvSpPr/>
          <p:nvPr/>
        </p:nvSpPr>
        <p:spPr>
          <a:xfrm>
            <a:off x="16931216" y="5435600"/>
            <a:ext cx="4572572" cy="1676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The Art of Unicorn Sighting</a:t>
            </a:r>
            <a:endParaRPr lang="en-US" sz="4800" dirty="0"/>
          </a:p>
        </p:txBody>
      </p:sp>
      <p:sp>
        <p:nvSpPr>
          <p:cNvPr id="15" name="Text 6"/>
          <p:cNvSpPr/>
          <p:nvPr/>
        </p:nvSpPr>
        <p:spPr>
          <a:xfrm>
            <a:off x="16931216" y="7213600"/>
            <a:ext cx="4504830"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Tips and tricks for spotting the elusive unicorns in their natural habitat.</a:t>
            </a:r>
            <a:endParaRPr lang="en-US" sz="3200" dirty="0"/>
          </a:p>
        </p:txBody>
      </p:sp>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09864" y="1498600"/>
            <a:ext cx="8192270" cy="100425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2024-01-16T07:04:44Z</dcterms:created>
  <dcterms:modified xsi:type="dcterms:W3CDTF">2024-01-16T07:04:44Z</dcterms:modified>
</cp:coreProperties>
</file>