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6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006FA14-C38A-43BC-BA06-B9B437AB0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3-Step Vertical Chevron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F77169-35D0-1B46-9AAB-2A9552261328}"/>
              </a:ext>
            </a:extLst>
          </p:cNvPr>
          <p:cNvSpPr/>
          <p:nvPr/>
        </p:nvSpPr>
        <p:spPr>
          <a:xfrm>
            <a:off x="3755571" y="1889124"/>
            <a:ext cx="13817817" cy="2095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FA4D5B5-BB2A-8547-0B45-BA2BEB8F494C}"/>
              </a:ext>
            </a:extLst>
          </p:cNvPr>
          <p:cNvSpPr/>
          <p:nvPr/>
        </p:nvSpPr>
        <p:spPr>
          <a:xfrm>
            <a:off x="3755571" y="4148102"/>
            <a:ext cx="13817817" cy="2095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2941741-CFEE-8F0A-3C47-386EE09C54B0}"/>
              </a:ext>
            </a:extLst>
          </p:cNvPr>
          <p:cNvSpPr/>
          <p:nvPr/>
        </p:nvSpPr>
        <p:spPr>
          <a:xfrm>
            <a:off x="3755571" y="6407080"/>
            <a:ext cx="13817817" cy="20950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108000" rtlCol="0" anchor="t"/>
          <a:lstStyle/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Nunc viverra imperdiet enim. Fusce est. Vivamus a tellus.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Pellentesque habitant morbi tristique senectus et netus et malesuada fames ac turpis egestas. Proin pharetra nonummy pede. Mauris et orci.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Aenean nec lorem. In porttitor. Donec laoreet nonummy augue.</a:t>
            </a:r>
          </a:p>
          <a:p>
            <a:pPr marL="360000" indent="-3600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</a:pP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Suspendisse dui purus, scelerisque at, vulputate vitae, pretium mattis, nunc. Mauris eget neque at sem venenatis eleifend. Ut nonummy.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58B22A1-CAB1-617F-D3F8-153BD13E793F}"/>
              </a:ext>
            </a:extLst>
          </p:cNvPr>
          <p:cNvGrpSpPr/>
          <p:nvPr/>
        </p:nvGrpSpPr>
        <p:grpSpPr>
          <a:xfrm>
            <a:off x="714612" y="1889125"/>
            <a:ext cx="2866787" cy="2807618"/>
            <a:chOff x="714612" y="1889125"/>
            <a:chExt cx="2866787" cy="2807618"/>
          </a:xfrm>
        </p:grpSpPr>
        <p:sp>
          <p:nvSpPr>
            <p:cNvPr id="13" name="Arrow: Pentagon 12">
              <a:extLst>
                <a:ext uri="{FF2B5EF4-FFF2-40B4-BE49-F238E27FC236}">
                  <a16:creationId xmlns:a16="http://schemas.microsoft.com/office/drawing/2014/main" id="{4BE9A3D1-24D7-19A9-CFC7-03DC6940B975}"/>
                </a:ext>
              </a:extLst>
            </p:cNvPr>
            <p:cNvSpPr/>
            <p:nvPr/>
          </p:nvSpPr>
          <p:spPr>
            <a:xfrm rot="5400000">
              <a:off x="744197" y="1859540"/>
              <a:ext cx="2807618" cy="2866787"/>
            </a:xfrm>
            <a:prstGeom prst="homePlate">
              <a:avLst>
                <a:gd name="adj" fmla="val 24737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8FB89A6-6BBA-A0B8-D39C-391B8EFF6DA9}"/>
                </a:ext>
              </a:extLst>
            </p:cNvPr>
            <p:cNvSpPr txBox="1"/>
            <p:nvPr/>
          </p:nvSpPr>
          <p:spPr>
            <a:xfrm>
              <a:off x="1233606" y="3108267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IN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Heading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8623253-0ECC-8845-70E7-9E409478CA6A}"/>
              </a:ext>
            </a:extLst>
          </p:cNvPr>
          <p:cNvGrpSpPr/>
          <p:nvPr/>
        </p:nvGrpSpPr>
        <p:grpSpPr>
          <a:xfrm>
            <a:off x="714373" y="4148103"/>
            <a:ext cx="2867025" cy="2807618"/>
            <a:chOff x="714373" y="4148103"/>
            <a:chExt cx="2867025" cy="2807618"/>
          </a:xfrm>
        </p:grpSpPr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4FCB5D68-9700-7505-9611-BD0DC51BD04F}"/>
                </a:ext>
              </a:extLst>
            </p:cNvPr>
            <p:cNvSpPr/>
            <p:nvPr/>
          </p:nvSpPr>
          <p:spPr>
            <a:xfrm rot="5400000">
              <a:off x="744077" y="4118399"/>
              <a:ext cx="2807618" cy="2867025"/>
            </a:xfrm>
            <a:prstGeom prst="chevron">
              <a:avLst>
                <a:gd name="adj" fmla="val 2473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2FAC7C-53CB-7D07-C5BC-126D24BB65DE}"/>
                </a:ext>
              </a:extLst>
            </p:cNvPr>
            <p:cNvSpPr txBox="1"/>
            <p:nvPr/>
          </p:nvSpPr>
          <p:spPr>
            <a:xfrm>
              <a:off x="1233486" y="5367245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IN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Heading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4359E20-377A-E14C-172B-9AB0FEDC8DD5}"/>
              </a:ext>
            </a:extLst>
          </p:cNvPr>
          <p:cNvGrpSpPr/>
          <p:nvPr/>
        </p:nvGrpSpPr>
        <p:grpSpPr>
          <a:xfrm>
            <a:off x="714373" y="6407081"/>
            <a:ext cx="2867025" cy="2807618"/>
            <a:chOff x="714373" y="6407081"/>
            <a:chExt cx="2867025" cy="2807618"/>
          </a:xfrm>
        </p:grpSpPr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4190B270-B2C1-3D97-212F-19AB818FE967}"/>
                </a:ext>
              </a:extLst>
            </p:cNvPr>
            <p:cNvSpPr/>
            <p:nvPr/>
          </p:nvSpPr>
          <p:spPr>
            <a:xfrm rot="5400000">
              <a:off x="744077" y="6377377"/>
              <a:ext cx="2807618" cy="2867025"/>
            </a:xfrm>
            <a:prstGeom prst="chevron">
              <a:avLst>
                <a:gd name="adj" fmla="val 24737"/>
              </a:avLst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ED11F5-C13E-9644-96A3-8D96238D6B95}"/>
                </a:ext>
              </a:extLst>
            </p:cNvPr>
            <p:cNvSpPr txBox="1"/>
            <p:nvPr/>
          </p:nvSpPr>
          <p:spPr>
            <a:xfrm>
              <a:off x="1233486" y="7626223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IN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Heading</a:t>
              </a:r>
              <a:endPara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AEF2EE-475E-C671-E3E2-48D413528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9122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7918</TotalTime>
  <Words>334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3-Step Vertical Chevron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327</cp:revision>
  <dcterms:created xsi:type="dcterms:W3CDTF">2006-08-16T00:00:00Z</dcterms:created>
  <dcterms:modified xsi:type="dcterms:W3CDTF">2025-10-06T09:21:55Z</dcterms:modified>
  <cp:category/>
  <dc:identifier>DAGkDf5R9EM</dc:identifier>
</cp:coreProperties>
</file>