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46" r:id="rId5"/>
    <p:sldMasterId id="2147483754" r:id="rId6"/>
    <p:sldMasterId id="2147483766" r:id="rId7"/>
    <p:sldMasterId id="2147483773" r:id="rId8"/>
    <p:sldMasterId id="2147483693" r:id="rId9"/>
    <p:sldMasterId id="2147483697" r:id="rId10"/>
    <p:sldMasterId id="2147483711" r:id="rId11"/>
    <p:sldMasterId id="2147483720" r:id="rId12"/>
    <p:sldMasterId id="2147483729" r:id="rId13"/>
    <p:sldMasterId id="2147483786" r:id="rId14"/>
    <p:sldMasterId id="2147483798" r:id="rId15"/>
    <p:sldMasterId id="2147483808" r:id="rId16"/>
    <p:sldMasterId id="2147483818" r:id="rId17"/>
    <p:sldMasterId id="2147483826" r:id="rId18"/>
    <p:sldMasterId id="2147483831" r:id="rId19"/>
  </p:sldMasterIdLst>
  <p:notesMasterIdLst>
    <p:notesMasterId r:id="rId53"/>
  </p:notesMasterIdLst>
  <p:sldIdLst>
    <p:sldId id="256" r:id="rId20"/>
    <p:sldId id="1029" r:id="rId21"/>
    <p:sldId id="951" r:id="rId22"/>
    <p:sldId id="1252" r:id="rId23"/>
    <p:sldId id="798" r:id="rId24"/>
    <p:sldId id="1000" r:id="rId25"/>
    <p:sldId id="1146" r:id="rId26"/>
    <p:sldId id="1147" r:id="rId27"/>
    <p:sldId id="1116" r:id="rId28"/>
    <p:sldId id="1200" r:id="rId29"/>
    <p:sldId id="1117" r:id="rId30"/>
    <p:sldId id="1229" r:id="rId31"/>
    <p:sldId id="1230" r:id="rId32"/>
    <p:sldId id="1231" r:id="rId33"/>
    <p:sldId id="1233" r:id="rId34"/>
    <p:sldId id="1232" r:id="rId35"/>
    <p:sldId id="1249" r:id="rId36"/>
    <p:sldId id="1048" r:id="rId37"/>
    <p:sldId id="1140" r:id="rId38"/>
    <p:sldId id="1253" r:id="rId39"/>
    <p:sldId id="1166" r:id="rId40"/>
    <p:sldId id="1254" r:id="rId41"/>
    <p:sldId id="1172" r:id="rId42"/>
    <p:sldId id="1238" r:id="rId43"/>
    <p:sldId id="1239" r:id="rId44"/>
    <p:sldId id="1008" r:id="rId45"/>
    <p:sldId id="964" r:id="rId46"/>
    <p:sldId id="1240" r:id="rId47"/>
    <p:sldId id="1241" r:id="rId48"/>
    <p:sldId id="1243" r:id="rId49"/>
    <p:sldId id="1250" r:id="rId50"/>
    <p:sldId id="1251" r:id="rId51"/>
    <p:sldId id="1010" r:id="rId52"/>
  </p:sldIdLst>
  <p:sldSz cx="9144000" cy="6858000" type="screen4x3"/>
  <p:notesSz cx="6735763" cy="9866313"/>
  <p:embeddedFontLst>
    <p:embeddedFont>
      <p:font typeface="Dosis" pitchFamily="2" charset="0"/>
      <p:regular r:id="rId54"/>
      <p:bold r:id="rId55"/>
    </p:embeddedFont>
    <p:embeddedFont>
      <p:font typeface="Dosis ExtraBold" pitchFamily="2" charset="0"/>
      <p:bold r:id="rId56"/>
    </p:embeddedFont>
    <p:embeddedFont>
      <p:font typeface="Dosis Medium" pitchFamily="2" charset="0"/>
      <p:regular r:id="rId57"/>
      <p:bold r:id="rId58"/>
    </p:embeddedFont>
    <p:embeddedFont>
      <p:font typeface="Dosis SemiBold" pitchFamily="2" charset="0"/>
      <p:regular r:id="rId59"/>
      <p:bold r:id="rId60"/>
    </p:embeddedFont>
    <p:embeddedFont>
      <p:font typeface="Mistral" panose="03090702030407020403" pitchFamily="66" charset="0"/>
      <p:regular r:id="rId6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4B5377"/>
    <a:srgbClr val="2196B1"/>
    <a:srgbClr val="DEEBF7"/>
    <a:srgbClr val="565F88"/>
    <a:srgbClr val="2AB6D7"/>
    <a:srgbClr val="55B7DE"/>
    <a:srgbClr val="A1A6BC"/>
    <a:srgbClr val="F26553"/>
    <a:srgbClr val="E8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5363" autoAdjust="0"/>
  </p:normalViewPr>
  <p:slideViewPr>
    <p:cSldViewPr snapToGrid="0">
      <p:cViewPr varScale="1">
        <p:scale>
          <a:sx n="72" d="100"/>
          <a:sy n="72" d="100"/>
        </p:scale>
        <p:origin x="111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12/01/2026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717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a:p>
        </p:txBody>
      </p:sp>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2627073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229304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824262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35364368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1684982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12465006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8422707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52497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25841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203541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438598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3042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134269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10405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481173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53913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81871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12/01/2026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99615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12/01/2026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08463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12/01/2026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980928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12/01/2026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325630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12/01/2026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529579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12/01/2026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886295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12/01/2026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34064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12/01/2026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992989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12/01/2026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26076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12/01/2026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452473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12/01/2026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45468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04843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4870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773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5638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974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317848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Tree>
    <p:extLst>
      <p:ext uri="{BB962C8B-B14F-4D97-AF65-F5344CB8AC3E}">
        <p14:creationId xmlns:p14="http://schemas.microsoft.com/office/powerpoint/2010/main" val="192317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572692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13072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803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5017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26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5630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5683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1782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8537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036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22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6.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5.png"/><Relationship Id="rId5" Type="http://schemas.openxmlformats.org/officeDocument/2006/relationships/slideLayout" Target="../slideLayouts/slideLayout67.xml"/><Relationship Id="rId10" Type="http://schemas.openxmlformats.org/officeDocument/2006/relationships/image" Target="../media/image14.jpg"/><Relationship Id="rId4" Type="http://schemas.openxmlformats.org/officeDocument/2006/relationships/slideLayout" Target="../slideLayouts/slideLayout66.xml"/><Relationship Id="rId9" Type="http://schemas.openxmlformats.org/officeDocument/2006/relationships/theme" Target="../theme/theme10.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4.jpg"/><Relationship Id="rId5" Type="http://schemas.openxmlformats.org/officeDocument/2006/relationships/slideLayout" Target="../slideLayouts/slideLayout86.xml"/><Relationship Id="rId10" Type="http://schemas.openxmlformats.org/officeDocument/2006/relationships/theme" Target="../theme/theme12.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0.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9.jpg"/><Relationship Id="rId5" Type="http://schemas.openxmlformats.org/officeDocument/2006/relationships/slideLayout" Target="../slideLayouts/slideLayout95.xml"/><Relationship Id="rId10" Type="http://schemas.openxmlformats.org/officeDocument/2006/relationships/theme" Target="../theme/theme13.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image" Target="../media/image4.jp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11.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11.png"/><Relationship Id="rId5" Type="http://schemas.openxmlformats.org/officeDocument/2006/relationships/slideLayout" Target="../slideLayouts/slideLayout114.xml"/><Relationship Id="rId10" Type="http://schemas.openxmlformats.org/officeDocument/2006/relationships/image" Target="../media/image10.png"/><Relationship Id="rId4" Type="http://schemas.openxmlformats.org/officeDocument/2006/relationships/slideLayout" Target="../slideLayouts/slideLayout113.xml"/><Relationship Id="rId9" Type="http://schemas.openxmlformats.org/officeDocument/2006/relationships/image" Target="../media/image9.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0.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1.png"/><Relationship Id="rId4" Type="http://schemas.openxmlformats.org/officeDocument/2006/relationships/slideLayout" Target="../slideLayouts/slideLayout28.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3.xml"/><Relationship Id="rId7" Type="http://schemas.openxmlformats.org/officeDocument/2006/relationships/image" Target="../media/image10.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9.jpg"/><Relationship Id="rId5"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4.jpg"/><Relationship Id="rId2" Type="http://schemas.openxmlformats.org/officeDocument/2006/relationships/slideLayout" Target="../slideLayouts/slideLayout38.xml"/><Relationship Id="rId16" Type="http://schemas.openxmlformats.org/officeDocument/2006/relationships/image" Target="../media/image1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7.xml"/><Relationship Id="rId5" Type="http://schemas.openxmlformats.org/officeDocument/2006/relationships/slideLayout" Target="../slideLayouts/slideLayout41.xml"/><Relationship Id="rId15" Type="http://schemas.openxmlformats.org/officeDocument/2006/relationships/image" Target="../media/image1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6.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5.png"/><Relationship Id="rId5" Type="http://schemas.openxmlformats.org/officeDocument/2006/relationships/slideLayout" Target="../slideLayouts/slideLayout51.xml"/><Relationship Id="rId10" Type="http://schemas.openxmlformats.org/officeDocument/2006/relationships/image" Target="../media/image14.jpg"/><Relationship Id="rId4" Type="http://schemas.openxmlformats.org/officeDocument/2006/relationships/slideLayout" Target="../slideLayouts/slideLayout50.xml"/><Relationship Id="rId9" Type="http://schemas.openxmlformats.org/officeDocument/2006/relationships/theme" Target="../theme/theme8.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6.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5.png"/><Relationship Id="rId5" Type="http://schemas.openxmlformats.org/officeDocument/2006/relationships/slideLayout" Target="../slideLayouts/slideLayout59.xml"/><Relationship Id="rId10" Type="http://schemas.openxmlformats.org/officeDocument/2006/relationships/image" Target="../media/image14.jpg"/><Relationship Id="rId4" Type="http://schemas.openxmlformats.org/officeDocument/2006/relationships/slideLayout" Target="../slideLayouts/slideLayout58.xml"/><Relationship Id="rId9" Type="http://schemas.openxmlformats.org/officeDocument/2006/relationships/theme" Target="../theme/theme9.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12/01/2026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19796872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27228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455979"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2805812" y="209734"/>
            <a:ext cx="139782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4524273"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5088222"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28105012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86345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6">
            <a:alphaModFix/>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702979552"/>
      </p:ext>
    </p:extLst>
  </p:cSld>
  <p:clrMap bg1="lt1" tx1="dk1" bg2="lt2" tx2="dk2" accent1="accent1" accent2="accent2" accent3="accent3" accent4="accent4" accent5="accent5" accent6="accent6" hlink="hlink" folHlink="folHlink"/>
  <p:sldLayoutIdLst>
    <p:sldLayoutId id="2147483828" r:id="rId1"/>
    <p:sldLayoutId id="2147483830" r:id="rId2"/>
    <p:sldLayoutId id="2147483765" r:id="rId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10">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24D7B"/>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815898577"/>
      </p:ext>
    </p:extLst>
  </p:cSld>
  <p:clrMap bg1="lt1" tx1="dk1" bg2="lt2" tx2="dk2" accent1="accent1" accent2="accent2" accent3="accent3" accent4="accent4" accent5="accent5" accent6="accent6" hlink="hlink" folHlink="folHlink"/>
  <p:sldLayoutIdLst>
    <p:sldLayoutId id="2147483827" r:id="rId1"/>
    <p:sldLayoutId id="2147483829" r:id="rId2"/>
    <p:sldLayoutId id="2147483832" r:id="rId3"/>
    <p:sldLayoutId id="2147483833" r:id="rId4"/>
    <p:sldLayoutId id="2147483834" r:id="rId5"/>
    <p:sldLayoutId id="2147483835" r:id="rId6"/>
    <p:sldLayoutId id="2147483836"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782"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4" name="ZoneTexte 3">
            <a:extLst>
              <a:ext uri="{FF2B5EF4-FFF2-40B4-BE49-F238E27FC236}">
                <a16:creationId xmlns:a16="http://schemas.microsoft.com/office/drawing/2014/main" id="{C9EA29A3-0D9D-292C-3F41-8A2F8CBFA1A4}"/>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Révision</a:t>
            </a:r>
          </a:p>
        </p:txBody>
      </p:sp>
      <p:pic>
        <p:nvPicPr>
          <p:cNvPr id="13" name="Image 12">
            <a:extLst>
              <a:ext uri="{FF2B5EF4-FFF2-40B4-BE49-F238E27FC236}">
                <a16:creationId xmlns:a16="http://schemas.microsoft.com/office/drawing/2014/main" id="{5DD6D9EB-2A05-8B24-25EF-3CE5176D6E40}"/>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14" name="ZoneTexte 13">
            <a:extLst>
              <a:ext uri="{FF2B5EF4-FFF2-40B4-BE49-F238E27FC236}">
                <a16:creationId xmlns:a16="http://schemas.microsoft.com/office/drawing/2014/main" id="{FEDB7032-2BAF-B5E6-47FD-53CEB5B1CAA8}"/>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Travail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109.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9.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1.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1.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1.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11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1.xml"/><Relationship Id="rId5" Type="http://schemas.openxmlformats.org/officeDocument/2006/relationships/image" Target="../media/image50.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3.xml"/><Relationship Id="rId5" Type="http://schemas.openxmlformats.org/officeDocument/2006/relationships/image" Target="../media/image34.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Layout" Target="../slideLayouts/slideLayout13.xml"/><Relationship Id="rId4" Type="http://schemas.openxmlformats.org/officeDocument/2006/relationships/video" Target="../media/media2.mp4"/><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6B23EC0-D7A0-4D57-89C4-5EA1DA3D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FB41-F608-8F2D-B098-EC56907A4678}"/>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1D38D1B-4091-4956-F6FC-FC94BF2CA9B7}"/>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 name="Titre 1">
            <a:extLst>
              <a:ext uri="{FF2B5EF4-FFF2-40B4-BE49-F238E27FC236}">
                <a16:creationId xmlns:a16="http://schemas.microsoft.com/office/drawing/2014/main" id="{E222182F-43E2-BBBB-9BF9-49EF0B2AA35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ça va ? </a:t>
            </a:r>
            <a:endParaRPr lang="fr-MA" dirty="0">
              <a:solidFill>
                <a:schemeClr val="tx1">
                  <a:lumMod val="65000"/>
                  <a:lumOff val="35000"/>
                </a:schemeClr>
              </a:solidFill>
            </a:endParaRPr>
          </a:p>
        </p:txBody>
      </p:sp>
      <p:sp>
        <p:nvSpPr>
          <p:cNvPr id="8" name="Titre 1">
            <a:extLst>
              <a:ext uri="{FF2B5EF4-FFF2-40B4-BE49-F238E27FC236}">
                <a16:creationId xmlns:a16="http://schemas.microsoft.com/office/drawing/2014/main" id="{49B22A04-52C5-8216-4D58-05D9D9E833E3}"/>
              </a:ext>
            </a:extLst>
          </p:cNvPr>
          <p:cNvSpPr txBox="1">
            <a:spLocks/>
          </p:cNvSpPr>
          <p:nvPr/>
        </p:nvSpPr>
        <p:spPr>
          <a:xfrm>
            <a:off x="1899548" y="3998434"/>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ça va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A28AA86D-CCCC-3233-68C6-ED902FB5827E}"/>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0" name="ZoneTexte 9">
            <a:extLst>
              <a:ext uri="{FF2B5EF4-FFF2-40B4-BE49-F238E27FC236}">
                <a16:creationId xmlns:a16="http://schemas.microsoft.com/office/drawing/2014/main" id="{1F4A03C1-9D17-4DB8-92C3-526E9B5910D4}"/>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306920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8325-CE2C-1A80-29DB-30D2923D2C0E}"/>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496283E9-77A3-256E-1AAE-B6041222AD5D}"/>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Comment tu t’appelles ?</a:t>
            </a:r>
          </a:p>
        </p:txBody>
      </p:sp>
      <p:sp>
        <p:nvSpPr>
          <p:cNvPr id="7" name="Titre 1">
            <a:extLst>
              <a:ext uri="{FF2B5EF4-FFF2-40B4-BE49-F238E27FC236}">
                <a16:creationId xmlns:a16="http://schemas.microsoft.com/office/drawing/2014/main" id="{C6626C2F-C521-24EE-313B-85F26F7CA61D}"/>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t’appelles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43ECAE10-EFDC-4C6F-6EEA-2BE7AF0D8BE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8" name="ZoneTexte 7">
            <a:extLst>
              <a:ext uri="{FF2B5EF4-FFF2-40B4-BE49-F238E27FC236}">
                <a16:creationId xmlns:a16="http://schemas.microsoft.com/office/drawing/2014/main" id="{C0AEAE54-11AA-4505-A982-9A15C22D9A4C}"/>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106145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08B9-C1D6-6BFF-BDFA-D3AA7DFF3CE4}"/>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D0B0B02E-CC35-1658-5C60-17EC4BF17BB5}"/>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9D1DFFFC-9AB7-7A8D-3FC0-B3B4214C13AE}"/>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nom ?</a:t>
            </a:r>
          </a:p>
        </p:txBody>
      </p:sp>
      <p:sp>
        <p:nvSpPr>
          <p:cNvPr id="5" name="Titre 1">
            <a:extLst>
              <a:ext uri="{FF2B5EF4-FFF2-40B4-BE49-F238E27FC236}">
                <a16:creationId xmlns:a16="http://schemas.microsoft.com/office/drawing/2014/main" id="{D1ECF53A-73F5-6E08-E0A3-B4186F14444E}"/>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nom ?</a:t>
            </a:r>
          </a:p>
        </p:txBody>
      </p:sp>
      <p:sp>
        <p:nvSpPr>
          <p:cNvPr id="6" name="ZoneTexte 5">
            <a:extLst>
              <a:ext uri="{FF2B5EF4-FFF2-40B4-BE49-F238E27FC236}">
                <a16:creationId xmlns:a16="http://schemas.microsoft.com/office/drawing/2014/main" id="{97A2EB04-1BC5-4CD1-A32B-568DF1BDA98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65488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F34C8B-9636-5632-A364-580E078BDF1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02DC9BE4-D669-BA75-0E71-EC6D004154E0}"/>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prénom ?</a:t>
            </a:r>
          </a:p>
        </p:txBody>
      </p:sp>
      <p:sp>
        <p:nvSpPr>
          <p:cNvPr id="5" name="Titre 1">
            <a:extLst>
              <a:ext uri="{FF2B5EF4-FFF2-40B4-BE49-F238E27FC236}">
                <a16:creationId xmlns:a16="http://schemas.microsoft.com/office/drawing/2014/main"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prénom ?</a:t>
            </a:r>
          </a:p>
        </p:txBody>
      </p:sp>
      <p:sp>
        <p:nvSpPr>
          <p:cNvPr id="6" name="ZoneTexte 5">
            <a:extLst>
              <a:ext uri="{FF2B5EF4-FFF2-40B4-BE49-F238E27FC236}">
                <a16:creationId xmlns:a16="http://schemas.microsoft.com/office/drawing/2014/main" id="{C1181533-FD33-434F-8FEC-D3F3D15C5AC0}"/>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88054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5FB1-F690-7A68-E8C5-C93C5F299149}"/>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5B15C8-ADA0-73EA-A8C4-20CF074D8840}"/>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F977A151-0DE1-2F74-6D5D-AEB860DAEAB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as quel âge ?</a:t>
            </a:r>
          </a:p>
        </p:txBody>
      </p:sp>
      <p:sp>
        <p:nvSpPr>
          <p:cNvPr id="5" name="Titre 1">
            <a:extLst>
              <a:ext uri="{FF2B5EF4-FFF2-40B4-BE49-F238E27FC236}">
                <a16:creationId xmlns:a16="http://schemas.microsoft.com/office/drawing/2014/main" id="{E5A7FBB0-C480-DBBC-D712-62F80EDD838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as quel âge ?</a:t>
            </a:r>
          </a:p>
        </p:txBody>
      </p:sp>
      <p:sp>
        <p:nvSpPr>
          <p:cNvPr id="6" name="ZoneTexte 5">
            <a:extLst>
              <a:ext uri="{FF2B5EF4-FFF2-40B4-BE49-F238E27FC236}">
                <a16:creationId xmlns:a16="http://schemas.microsoft.com/office/drawing/2014/main" id="{B5406DA9-5979-4DF9-979A-0889ABF50DDA}"/>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81942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150B-966D-B6AD-7061-3F913B0EF425}"/>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0144F2E6-617C-1AF4-E95B-EC26B55BBD71}"/>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8AFBCDA-71A9-C938-046E-49183534FD5D}"/>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en quelle classe ?</a:t>
            </a:r>
          </a:p>
        </p:txBody>
      </p:sp>
      <p:sp>
        <p:nvSpPr>
          <p:cNvPr id="5" name="Titre 1">
            <a:extLst>
              <a:ext uri="{FF2B5EF4-FFF2-40B4-BE49-F238E27FC236}">
                <a16:creationId xmlns:a16="http://schemas.microsoft.com/office/drawing/2014/main" id="{A24A707D-0A8B-85DA-1C25-A346B518A521}"/>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en quelle classe ?</a:t>
            </a:r>
          </a:p>
        </p:txBody>
      </p:sp>
      <p:sp>
        <p:nvSpPr>
          <p:cNvPr id="6" name="ZoneTexte 5">
            <a:extLst>
              <a:ext uri="{FF2B5EF4-FFF2-40B4-BE49-F238E27FC236}">
                <a16:creationId xmlns:a16="http://schemas.microsoft.com/office/drawing/2014/main" id="{BC9D40FE-5B37-4366-84C6-02216F3CE9D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62278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7B0D-7425-75E4-27A5-F0E55174991E}"/>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3E2CC21-5C38-23CF-CE7A-951CC249F1F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4EC3E4DA-54FF-8D23-E5C5-C79F523897A8}"/>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dans quelle école ?</a:t>
            </a:r>
          </a:p>
        </p:txBody>
      </p:sp>
      <p:sp>
        <p:nvSpPr>
          <p:cNvPr id="5" name="Titre 1">
            <a:extLst>
              <a:ext uri="{FF2B5EF4-FFF2-40B4-BE49-F238E27FC236}">
                <a16:creationId xmlns:a16="http://schemas.microsoft.com/office/drawing/2014/main" id="{046B5DC5-63FB-5E1B-DF37-C5AF5072AC1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dans quelle école ?</a:t>
            </a:r>
          </a:p>
        </p:txBody>
      </p:sp>
      <p:sp>
        <p:nvSpPr>
          <p:cNvPr id="6" name="ZoneTexte 5">
            <a:extLst>
              <a:ext uri="{FF2B5EF4-FFF2-40B4-BE49-F238E27FC236}">
                <a16:creationId xmlns:a16="http://schemas.microsoft.com/office/drawing/2014/main" id="{CD3C9849-1AE2-4EE6-B5B9-AE5ECF26AEC9}"/>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8261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F34C8B-9636-5632-A364-580E078BDF1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id="{02DC9BE4-D669-BA75-0E71-EC6D004154E0}"/>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tu vas à l’école ?</a:t>
            </a:r>
            <a:endParaRPr lang="fr-MA" dirty="0">
              <a:solidFill>
                <a:schemeClr val="tx1">
                  <a:lumMod val="65000"/>
                  <a:lumOff val="35000"/>
                </a:schemeClr>
              </a:solidFill>
            </a:endParaRPr>
          </a:p>
        </p:txBody>
      </p:sp>
      <p:sp>
        <p:nvSpPr>
          <p:cNvPr id="5" name="Titre 1">
            <a:extLst>
              <a:ext uri="{FF2B5EF4-FFF2-40B4-BE49-F238E27FC236}">
                <a16:creationId xmlns:a16="http://schemas.microsoft.com/office/drawing/2014/main"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vas à l’école ?</a:t>
            </a:r>
          </a:p>
        </p:txBody>
      </p:sp>
      <p:sp>
        <p:nvSpPr>
          <p:cNvPr id="6" name="ZoneTexte 5">
            <a:extLst>
              <a:ext uri="{FF2B5EF4-FFF2-40B4-BE49-F238E27FC236}">
                <a16:creationId xmlns:a16="http://schemas.microsoft.com/office/drawing/2014/main" id="{604AE9F3-80FA-47D5-ABD9-87D202011817}"/>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5000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MA" dirty="0">
                <a:solidFill>
                  <a:schemeClr val="tx1">
                    <a:lumMod val="65000"/>
                    <a:lumOff val="35000"/>
                  </a:schemeClr>
                </a:solidFill>
              </a:rPr>
              <a:t>Où sont les élèves ?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2369909" y="1734448"/>
            <a:ext cx="5484182"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sont les élèves ?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7" name="Image 6">
            <a:extLst>
              <a:ext uri="{FF2B5EF4-FFF2-40B4-BE49-F238E27FC236}">
                <a16:creationId xmlns:a16="http://schemas.microsoft.com/office/drawing/2014/main" id="{E3EAF5F7-C2A8-4C2F-9684-ABF68A2C1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287" y="2998868"/>
            <a:ext cx="2141425" cy="2340000"/>
          </a:xfrm>
          <a:prstGeom prst="rect">
            <a:avLst/>
          </a:prstGeom>
        </p:spPr>
      </p:pic>
    </p:spTree>
    <p:extLst>
      <p:ext uri="{BB962C8B-B14F-4D97-AF65-F5344CB8AC3E}">
        <p14:creationId xmlns:p14="http://schemas.microsoft.com/office/powerpoint/2010/main" val="3507559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Où est la maitresse</a:t>
            </a:r>
            <a:r>
              <a:rPr lang="fr-MA" dirty="0">
                <a:solidFill>
                  <a:schemeClr val="tx1">
                    <a:lumMod val="65000"/>
                    <a:lumOff val="35000"/>
                  </a:schemeClr>
                </a:solidFill>
              </a:rPr>
              <a:t> ?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2042429" y="1741142"/>
            <a:ext cx="630797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est la maitresse ?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8" name="Image 7">
            <a:extLst>
              <a:ext uri="{FF2B5EF4-FFF2-40B4-BE49-F238E27FC236}">
                <a16:creationId xmlns:a16="http://schemas.microsoft.com/office/drawing/2014/main" id="{C8BA333F-7A2D-42B8-8885-54ABC314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957" y="3058838"/>
            <a:ext cx="2473243" cy="2702588"/>
          </a:xfrm>
          <a:prstGeom prst="rect">
            <a:avLst/>
          </a:prstGeom>
        </p:spPr>
      </p:pic>
    </p:spTree>
    <p:extLst>
      <p:ext uri="{BB962C8B-B14F-4D97-AF65-F5344CB8AC3E}">
        <p14:creationId xmlns:p14="http://schemas.microsoft.com/office/powerpoint/2010/main" val="716099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Où est le maître</a:t>
            </a:r>
            <a:r>
              <a:rPr lang="fr-MA" dirty="0">
                <a:solidFill>
                  <a:schemeClr val="tx1">
                    <a:lumMod val="65000"/>
                    <a:lumOff val="35000"/>
                  </a:schemeClr>
                </a:solidFill>
              </a:rPr>
              <a:t> ?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2042429" y="1741142"/>
            <a:ext cx="630797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est le maître ?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7" name="Image 6">
            <a:extLst>
              <a:ext uri="{FF2B5EF4-FFF2-40B4-BE49-F238E27FC236}">
                <a16:creationId xmlns:a16="http://schemas.microsoft.com/office/drawing/2014/main" id="{264B19CC-CEF7-4E2B-9F0E-8DCD4C4DA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976" y="2870264"/>
            <a:ext cx="2470875" cy="2700000"/>
          </a:xfrm>
          <a:prstGeom prst="rect">
            <a:avLst/>
          </a:prstGeom>
        </p:spPr>
      </p:pic>
    </p:spTree>
    <p:extLst>
      <p:ext uri="{BB962C8B-B14F-4D97-AF65-F5344CB8AC3E}">
        <p14:creationId xmlns:p14="http://schemas.microsoft.com/office/powerpoint/2010/main" val="29078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à l’école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à l’école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95489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à la maison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à la maison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657278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aimes faire à l’école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aimes faire à l’école ?</a:t>
            </a:r>
          </a:p>
        </p:txBody>
      </p:sp>
      <p:sp>
        <p:nvSpPr>
          <p:cNvPr id="19" name="ZoneTexte 18">
            <a:extLst>
              <a:ext uri="{FF2B5EF4-FFF2-40B4-BE49-F238E27FC236}">
                <a16:creationId xmlns:a16="http://schemas.microsoft.com/office/drawing/2014/main"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4D564FC2-EB58-B581-9AEE-99985E95CC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974115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E04E-4195-F578-B65E-08E6D739729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758DAD30-9AA8-4CFD-9CC7-E24B4650AD31}"/>
              </a:ext>
            </a:extLst>
          </p:cNvPr>
          <p:cNvPicPr>
            <a:picLocks noChangeAspect="1"/>
          </p:cNvPicPr>
          <p:nvPr/>
        </p:nvPicPr>
        <p:blipFill>
          <a:blip r:embed="rId2"/>
          <a:stretch>
            <a:fillRect/>
          </a:stretch>
        </p:blipFill>
        <p:spPr>
          <a:xfrm>
            <a:off x="2800045" y="1624585"/>
            <a:ext cx="3543910" cy="4907938"/>
          </a:xfrm>
          <a:prstGeom prst="rect">
            <a:avLst/>
          </a:prstGeom>
        </p:spPr>
      </p:pic>
      <p:sp>
        <p:nvSpPr>
          <p:cNvPr id="20" name="Rectangle : coins arrondis 19">
            <a:extLst>
              <a:ext uri="{FF2B5EF4-FFF2-40B4-BE49-F238E27FC236}">
                <a16:creationId xmlns:a16="http://schemas.microsoft.com/office/drawing/2014/main" id="{B1D499C1-D72C-C687-9F3B-94A31D603D9A}"/>
              </a:ext>
            </a:extLst>
          </p:cNvPr>
          <p:cNvSpPr/>
          <p:nvPr/>
        </p:nvSpPr>
        <p:spPr>
          <a:xfrm>
            <a:off x="2800045" y="2411896"/>
            <a:ext cx="3543910" cy="152361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
        <p:nvSpPr>
          <p:cNvPr id="15" name="Titre 3">
            <a:extLst>
              <a:ext uri="{FF2B5EF4-FFF2-40B4-BE49-F238E27FC236}">
                <a16:creationId xmlns:a16="http://schemas.microsoft.com/office/drawing/2014/main" id="{4028D763-82A6-913A-5F00-0C18E140FD4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Prenez vos livrets à la page </a:t>
            </a:r>
            <a:r>
              <a:rPr lang="fr-FR" dirty="0">
                <a:solidFill>
                  <a:schemeClr val="tx1">
                    <a:lumMod val="65000"/>
                    <a:lumOff val="35000"/>
                  </a:schemeClr>
                </a:solidFill>
              </a:rPr>
              <a:t>55</a:t>
            </a:r>
            <a:r>
              <a:rPr lang="fr-FR" dirty="0">
                <a:solidFill>
                  <a:schemeClr val="tx1">
                    <a:lumMod val="65000"/>
                    <a:lumOff val="35000"/>
                  </a:schemeClr>
                </a:solidFill>
                <a:latin typeface="Dosis Medium" pitchFamily="2" charset="0"/>
              </a:rPr>
              <a:t>.</a:t>
            </a:r>
          </a:p>
        </p:txBody>
      </p:sp>
      <p:grpSp>
        <p:nvGrpSpPr>
          <p:cNvPr id="16" name="Groupe 15">
            <a:extLst>
              <a:ext uri="{FF2B5EF4-FFF2-40B4-BE49-F238E27FC236}">
                <a16:creationId xmlns:a16="http://schemas.microsoft.com/office/drawing/2014/main" id="{B71F0C3C-0589-B016-DCB5-B3D0A82E1219}"/>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id="{6F88DF4B-143C-06D5-43F5-8265F94DBE9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DCE3513-DD7D-ADA6-7800-9FB2E5922918}"/>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28970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4A86D-8761-22EA-27C2-45F671D342D8}"/>
            </a:ext>
          </a:extLst>
        </p:cNvPr>
        <p:cNvGrpSpPr/>
        <p:nvPr/>
      </p:nvGrpSpPr>
      <p:grpSpPr>
        <a:xfrm>
          <a:off x="0" y="0"/>
          <a:ext cx="0" cy="0"/>
          <a:chOff x="0" y="0"/>
          <a:chExt cx="0" cy="0"/>
        </a:xfrm>
      </p:grpSpPr>
      <p:sp>
        <p:nvSpPr>
          <p:cNvPr id="6" name="Titre 8">
            <a:extLst>
              <a:ext uri="{FF2B5EF4-FFF2-40B4-BE49-F238E27FC236}">
                <a16:creationId xmlns:a16="http://schemas.microsoft.com/office/drawing/2014/main" id="{F2EB7FC9-0E25-E1A2-26C6-087E27AC4732}"/>
              </a:ext>
            </a:extLst>
          </p:cNvPr>
          <p:cNvSpPr>
            <a:spLocks noGrp="1"/>
          </p:cNvSpPr>
          <p:nvPr>
            <p:ph type="title"/>
          </p:nvPr>
        </p:nvSpPr>
        <p:spPr>
          <a:xfrm>
            <a:off x="1692000" y="756000"/>
            <a:ext cx="6840000" cy="612000"/>
          </a:xfrm>
        </p:spPr>
        <p:txBody>
          <a:bodyPr>
            <a:normAutofit/>
          </a:bodyPr>
          <a:lstStyle/>
          <a:p>
            <a:pPr algn="l"/>
            <a:r>
              <a:rPr lang="fr-FR" dirty="0">
                <a:solidFill>
                  <a:schemeClr val="tx1">
                    <a:lumMod val="65000"/>
                    <a:lumOff val="35000"/>
                  </a:schemeClr>
                </a:solidFill>
                <a:latin typeface="Dosis Medium" pitchFamily="2" charset="0"/>
              </a:rPr>
              <a:t>Maintenant, tout le monde participe. </a:t>
            </a:r>
            <a:r>
              <a:rPr lang="fr-FR" dirty="0">
                <a:solidFill>
                  <a:schemeClr val="tx1">
                    <a:lumMod val="65000"/>
                    <a:lumOff val="35000"/>
                  </a:schemeClr>
                </a:solidFill>
              </a:rPr>
              <a:t>Chacun pose à l’autre les questions suivantes :</a:t>
            </a:r>
            <a:endParaRPr lang="fr-FR" dirty="0">
              <a:solidFill>
                <a:schemeClr val="tx1">
                  <a:lumMod val="65000"/>
                  <a:lumOff val="35000"/>
                </a:schemeClr>
              </a:solidFill>
              <a:latin typeface="Dosis Medium" pitchFamily="2" charset="0"/>
            </a:endParaRPr>
          </a:p>
        </p:txBody>
      </p:sp>
      <p:grpSp>
        <p:nvGrpSpPr>
          <p:cNvPr id="7" name="Groupe 6">
            <a:extLst>
              <a:ext uri="{FF2B5EF4-FFF2-40B4-BE49-F238E27FC236}">
                <a16:creationId xmlns:a16="http://schemas.microsoft.com/office/drawing/2014/main" id="{347A1A63-F9FA-20CE-1F6F-F0CF505EB154}"/>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9BF30DF0-BC2C-072C-3D7A-8E2D9254721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0BD20F5-D665-6645-5A62-1AF5067A30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id="{5C72FE1E-BE26-562A-32CD-EE1ADD931D2E}"/>
              </a:ext>
            </a:extLst>
          </p:cNvPr>
          <p:cNvPicPr>
            <a:picLocks noChangeAspect="1"/>
          </p:cNvPicPr>
          <p:nvPr/>
        </p:nvPicPr>
        <p:blipFill>
          <a:blip r:embed="rId4"/>
          <a:stretch>
            <a:fillRect/>
          </a:stretch>
        </p:blipFill>
        <p:spPr>
          <a:xfrm flipH="1">
            <a:off x="5663030" y="2405386"/>
            <a:ext cx="3070841" cy="2047227"/>
          </a:xfrm>
          <a:prstGeom prst="rect">
            <a:avLst/>
          </a:prstGeom>
        </p:spPr>
      </p:pic>
      <p:pic>
        <p:nvPicPr>
          <p:cNvPr id="2" name="Image 1">
            <a:extLst>
              <a:ext uri="{FF2B5EF4-FFF2-40B4-BE49-F238E27FC236}">
                <a16:creationId xmlns:a16="http://schemas.microsoft.com/office/drawing/2014/main" id="{2E110C9E-4C43-4386-B6F6-458282D2F85C}"/>
              </a:ext>
            </a:extLst>
          </p:cNvPr>
          <p:cNvPicPr>
            <a:picLocks noChangeAspect="1"/>
          </p:cNvPicPr>
          <p:nvPr/>
        </p:nvPicPr>
        <p:blipFill>
          <a:blip r:embed="rId5"/>
          <a:stretch>
            <a:fillRect/>
          </a:stretch>
        </p:blipFill>
        <p:spPr>
          <a:xfrm>
            <a:off x="834901" y="2306140"/>
            <a:ext cx="4613618" cy="2146473"/>
          </a:xfrm>
          <a:prstGeom prst="rect">
            <a:avLst/>
          </a:prstGeom>
        </p:spPr>
      </p:pic>
    </p:spTree>
    <p:extLst>
      <p:ext uri="{BB962C8B-B14F-4D97-AF65-F5344CB8AC3E}">
        <p14:creationId xmlns:p14="http://schemas.microsoft.com/office/powerpoint/2010/main" val="1160743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EE8B-3733-68BD-2BAF-3A7A73A4672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58FFB303-06D9-83F6-ED18-6902AC45D61C}"/>
              </a:ext>
            </a:extLst>
          </p:cNvPr>
          <p:cNvSpPr>
            <a:spLocks noGrp="1"/>
          </p:cNvSpPr>
          <p:nvPr>
            <p:ph type="title"/>
          </p:nvPr>
        </p:nvSpPr>
        <p:spPr>
          <a:xfrm>
            <a:off x="532398" y="1193953"/>
            <a:ext cx="7886700" cy="705267"/>
          </a:xfrm>
        </p:spPr>
        <p:txBody>
          <a:bodyPr/>
          <a:lstStyle/>
          <a:p>
            <a:r>
              <a:rPr lang="fr-MA" sz="3200" dirty="0"/>
              <a:t>Plan de la séance</a:t>
            </a:r>
          </a:p>
        </p:txBody>
      </p:sp>
      <p:pic>
        <p:nvPicPr>
          <p:cNvPr id="6" name="Image 5">
            <a:extLst>
              <a:ext uri="{FF2B5EF4-FFF2-40B4-BE49-F238E27FC236}">
                <a16:creationId xmlns:a16="http://schemas.microsoft.com/office/drawing/2014/main" id="{FD3F18F9-BA78-0CBA-47E8-44912CD3525B}"/>
              </a:ext>
            </a:extLst>
          </p:cNvPr>
          <p:cNvPicPr>
            <a:picLocks noChangeAspect="1"/>
          </p:cNvPicPr>
          <p:nvPr/>
        </p:nvPicPr>
        <p:blipFill>
          <a:blip r:embed="rId2"/>
          <a:stretch>
            <a:fillRect/>
          </a:stretch>
        </p:blipFill>
        <p:spPr>
          <a:xfrm>
            <a:off x="1399732" y="4042784"/>
            <a:ext cx="6344535" cy="1495634"/>
          </a:xfrm>
          <a:prstGeom prst="rect">
            <a:avLst/>
          </a:prstGeom>
        </p:spPr>
      </p:pic>
      <p:sp>
        <p:nvSpPr>
          <p:cNvPr id="14" name="ZoneTexte 13">
            <a:extLst>
              <a:ext uri="{FF2B5EF4-FFF2-40B4-BE49-F238E27FC236}">
                <a16:creationId xmlns:a16="http://schemas.microsoft.com/office/drawing/2014/main" id="{3364B865-7311-DE2F-2B9C-7CDF9BC91F83}"/>
              </a:ext>
            </a:extLst>
          </p:cNvPr>
          <p:cNvSpPr txBox="1"/>
          <p:nvPr/>
        </p:nvSpPr>
        <p:spPr>
          <a:xfrm>
            <a:off x="2380260" y="4185526"/>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600" dirty="0">
                <a:solidFill>
                  <a:srgbClr val="424D7B"/>
                </a:solidFill>
                <a:latin typeface="Dosis ExtraBold" pitchFamily="2" charset="0"/>
              </a:rPr>
              <a:t>2, </a:t>
            </a: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Activité 2</a:t>
            </a:r>
          </a:p>
        </p:txBody>
      </p:sp>
      <p:grpSp>
        <p:nvGrpSpPr>
          <p:cNvPr id="2" name="Groupe 1">
            <a:extLst>
              <a:ext uri="{FF2B5EF4-FFF2-40B4-BE49-F238E27FC236}">
                <a16:creationId xmlns:a16="http://schemas.microsoft.com/office/drawing/2014/main" id="{9180DAB7-6646-5A73-5C33-F3A50E8BC88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B2BFBA93-2963-08BC-1DA3-469CC5ADD67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D8C0C9-459A-55D8-6D8C-7314D4982E26}"/>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id="{1B154FB0-B00B-39E6-3DC9-0C91F4952F3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0" name="Espace réservé du texte 5">
            <a:extLst>
              <a:ext uri="{FF2B5EF4-FFF2-40B4-BE49-F238E27FC236}">
                <a16:creationId xmlns:a16="http://schemas.microsoft.com/office/drawing/2014/main" id="{355116EA-4FE2-8E53-B43F-E1AF81F4F4F7}"/>
              </a:ext>
            </a:extLst>
          </p:cNvPr>
          <p:cNvSpPr txBox="1">
            <a:spLocks noGrp="1"/>
          </p:cNvSpPr>
          <p:nvPr>
            <p:ph type="body" sz="quarter" idx="21"/>
          </p:nvPr>
        </p:nvSpPr>
        <p:spPr>
          <a:xfrm>
            <a:off x="2192797" y="3028796"/>
            <a:ext cx="5169321" cy="75565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fr-MA" dirty="0">
                <a:solidFill>
                  <a:schemeClr val="bg1">
                    <a:lumMod val="50000"/>
                  </a:schemeClr>
                </a:solidFill>
              </a:rPr>
              <a:t>Questions en rafale.</a:t>
            </a:r>
          </a:p>
        </p:txBody>
      </p:sp>
      <p:sp>
        <p:nvSpPr>
          <p:cNvPr id="3" name="Espace réservé du texte 2">
            <a:extLst>
              <a:ext uri="{FF2B5EF4-FFF2-40B4-BE49-F238E27FC236}">
                <a16:creationId xmlns:a16="http://schemas.microsoft.com/office/drawing/2014/main" id="{5DC566B6-A7BC-76A4-19B4-275D440E37B6}"/>
              </a:ext>
            </a:extLst>
          </p:cNvPr>
          <p:cNvSpPr>
            <a:spLocks noGrp="1"/>
          </p:cNvSpPr>
          <p:nvPr>
            <p:ph type="body" sz="quarter" idx="19"/>
          </p:nvPr>
        </p:nvSpPr>
        <p:spPr/>
        <p:txBody>
          <a:bodyPr/>
          <a:lstStyle/>
          <a:p>
            <a:r>
              <a:rPr lang="fr-MA" dirty="0">
                <a:solidFill>
                  <a:srgbClr val="424D7B"/>
                </a:solidFill>
              </a:rPr>
              <a:t>Prise de parole.</a:t>
            </a:r>
          </a:p>
        </p:txBody>
      </p:sp>
      <p:pic>
        <p:nvPicPr>
          <p:cNvPr id="37" name="Espace réservé pour une image  36" descr="Une image contenant horloge, cercle, symbole, Police&#10;&#10;Le contenu généré par l’IA peut être incorrect.">
            <a:extLst>
              <a:ext uri="{FF2B5EF4-FFF2-40B4-BE49-F238E27FC236}">
                <a16:creationId xmlns:a16="http://schemas.microsoft.com/office/drawing/2014/main" id="{58424BAA-A47B-4E20-FFE5-6432611FA8F2}"/>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7298796" y="3984080"/>
            <a:ext cx="540000" cy="540000"/>
          </a:xfrm>
          <a:prstGeom prst="rect">
            <a:avLst/>
          </a:prstGeom>
          <a:noFill/>
        </p:spPr>
      </p:pic>
      <p:pic>
        <p:nvPicPr>
          <p:cNvPr id="20" name="Image 19">
            <a:extLst>
              <a:ext uri="{FF2B5EF4-FFF2-40B4-BE49-F238E27FC236}">
                <a16:creationId xmlns:a16="http://schemas.microsoft.com/office/drawing/2014/main" id="{8D828657-A3E8-44BD-A4B3-1F247FD05D1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153602" y="2237774"/>
            <a:ext cx="850846" cy="850846"/>
          </a:xfrm>
          <a:prstGeom prst="rect">
            <a:avLst/>
          </a:prstGeom>
        </p:spPr>
      </p:pic>
    </p:spTree>
    <p:extLst>
      <p:ext uri="{BB962C8B-B14F-4D97-AF65-F5344CB8AC3E}">
        <p14:creationId xmlns:p14="http://schemas.microsoft.com/office/powerpoint/2010/main" val="12284192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30A86AB-BFB2-6904-BF28-51993985EA66}"/>
              </a:ext>
            </a:extLst>
          </p:cNvPr>
          <p:cNvSpPr>
            <a:spLocks noGrp="1"/>
          </p:cNvSpPr>
          <p:nvPr>
            <p:ph type="title"/>
          </p:nvPr>
        </p:nvSpPr>
        <p:spPr>
          <a:xfrm>
            <a:off x="1692000" y="756000"/>
            <a:ext cx="6647960" cy="612000"/>
          </a:xfrm>
        </p:spPr>
        <p:txBody>
          <a:bodyPr>
            <a:normAutofit fontScale="90000"/>
          </a:bodyPr>
          <a:lstStyle/>
          <a:p>
            <a:pPr>
              <a:lnSpc>
                <a:spcPct val="100000"/>
              </a:lnSpc>
            </a:pPr>
            <a:r>
              <a:rPr lang="fr-FR" dirty="0">
                <a:solidFill>
                  <a:schemeClr val="tx1">
                    <a:lumMod val="65000"/>
                    <a:lumOff val="35000"/>
                  </a:schemeClr>
                </a:solidFill>
              </a:rPr>
              <a:t>Maintenant, vous allez prendre la parole pour vous présenter et pour parler de votre école, de ce que vous faites et de ce que vous aimez faire à l’école. Écoutez bien.</a:t>
            </a:r>
            <a:endParaRPr lang="fr-MA" dirty="0">
              <a:solidFill>
                <a:schemeClr val="tx1">
                  <a:lumMod val="65000"/>
                  <a:lumOff val="35000"/>
                </a:schemeClr>
              </a:solidFill>
            </a:endParaRPr>
          </a:p>
        </p:txBody>
      </p:sp>
      <p:grpSp>
        <p:nvGrpSpPr>
          <p:cNvPr id="2" name="Groupe 1">
            <a:extLst>
              <a:ext uri="{FF2B5EF4-FFF2-40B4-BE49-F238E27FC236}">
                <a16:creationId xmlns:a16="http://schemas.microsoft.com/office/drawing/2014/main" id="{2169D04F-E572-490F-3C1A-3BE349D62720}"/>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A5148736-FF37-0DD4-6F63-4DF9BC377B3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87070DD-AEF3-B56E-454D-A4D2CB892F5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8D018A23-A088-613A-17A8-6A4B7925C64A}"/>
              </a:ext>
            </a:extLst>
          </p:cNvPr>
          <p:cNvPicPr>
            <a:picLocks noChangeAspect="1"/>
          </p:cNvPicPr>
          <p:nvPr/>
        </p:nvPicPr>
        <p:blipFill>
          <a:blip r:embed="rId4"/>
          <a:stretch>
            <a:fillRect/>
          </a:stretch>
        </p:blipFill>
        <p:spPr>
          <a:xfrm>
            <a:off x="3505200" y="2698410"/>
            <a:ext cx="2133600" cy="3200400"/>
          </a:xfrm>
          <a:prstGeom prst="rect">
            <a:avLst/>
          </a:prstGeom>
        </p:spPr>
      </p:pic>
      <p:pic>
        <p:nvPicPr>
          <p:cNvPr id="5" name="Image 4">
            <a:extLst>
              <a:ext uri="{FF2B5EF4-FFF2-40B4-BE49-F238E27FC236}">
                <a16:creationId xmlns:a16="http://schemas.microsoft.com/office/drawing/2014/main" id="{AC112AE1-6176-ADA7-3504-98EC6FD54B9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21909" y="1997302"/>
            <a:ext cx="1219370" cy="1362265"/>
          </a:xfrm>
          <a:prstGeom prst="rect">
            <a:avLst/>
          </a:prstGeom>
        </p:spPr>
      </p:pic>
      <p:sp>
        <p:nvSpPr>
          <p:cNvPr id="7" name="Rectangle : coins arrondis 6">
            <a:extLst>
              <a:ext uri="{FF2B5EF4-FFF2-40B4-BE49-F238E27FC236}">
                <a16:creationId xmlns:a16="http://schemas.microsoft.com/office/drawing/2014/main" id="{EAD60062-E06C-B6AF-3FA3-328ADE8FF9B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87727FFA-9411-C79E-2EC8-0A2EBFD5EC06}"/>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974D8143-D259-B08A-AE77-572571ECE7EF}"/>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9A794857-7CF9-ECDA-301B-8577779E19BD}"/>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F6912815-E625-9B39-EE08-05C2D9334281}"/>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42D1CE7-62DD-3FDF-0BA4-623BEAA2FD45}"/>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Tree>
    <p:extLst>
      <p:ext uri="{BB962C8B-B14F-4D97-AF65-F5344CB8AC3E}">
        <p14:creationId xmlns:p14="http://schemas.microsoft.com/office/powerpoint/2010/main" val="267653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615E0A2-92F1-9BD2-2F44-71E1601F6A9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8" name="Groupe 7">
            <a:extLst>
              <a:ext uri="{FF2B5EF4-FFF2-40B4-BE49-F238E27FC236}">
                <a16:creationId xmlns:a16="http://schemas.microsoft.com/office/drawing/2014/main" id="{21378CFD-C034-4418-944D-6095B6D342F6}"/>
              </a:ext>
            </a:extLst>
          </p:cNvPr>
          <p:cNvGrpSpPr/>
          <p:nvPr/>
        </p:nvGrpSpPr>
        <p:grpSpPr>
          <a:xfrm>
            <a:off x="3029352" y="3081840"/>
            <a:ext cx="2617338" cy="3346470"/>
            <a:chOff x="3029352" y="3081840"/>
            <a:chExt cx="2617338" cy="3346470"/>
          </a:xfrm>
        </p:grpSpPr>
        <p:pic>
          <p:nvPicPr>
            <p:cNvPr id="3" name="Image 2">
              <a:extLst>
                <a:ext uri="{FF2B5EF4-FFF2-40B4-BE49-F238E27FC236}">
                  <a16:creationId xmlns:a16="http://schemas.microsoft.com/office/drawing/2014/main" id="{8D98087D-9127-FE94-A9A4-EA19F6CFB275}"/>
                </a:ext>
              </a:extLst>
            </p:cNvPr>
            <p:cNvPicPr>
              <a:picLocks noChangeAspect="1"/>
            </p:cNvPicPr>
            <p:nvPr/>
          </p:nvPicPr>
          <p:blipFill>
            <a:blip r:embed="rId4"/>
            <a:stretch>
              <a:fillRect/>
            </a:stretch>
          </p:blipFill>
          <p:spPr>
            <a:xfrm>
              <a:off x="3820782" y="3689448"/>
              <a:ext cx="1825908" cy="2738862"/>
            </a:xfrm>
            <a:prstGeom prst="rect">
              <a:avLst/>
            </a:prstGeom>
          </p:spPr>
        </p:pic>
        <p:pic>
          <p:nvPicPr>
            <p:cNvPr id="5" name="Image 4">
              <a:extLst>
                <a:ext uri="{FF2B5EF4-FFF2-40B4-BE49-F238E27FC236}">
                  <a16:creationId xmlns:a16="http://schemas.microsoft.com/office/drawing/2014/main" id="{0D7A1219-85ED-CF98-3D23-A62C8908D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29352" y="3081840"/>
              <a:ext cx="938876" cy="1048901"/>
            </a:xfrm>
            <a:prstGeom prst="rect">
              <a:avLst/>
            </a:prstGeom>
          </p:spPr>
        </p:pic>
      </p:grpSp>
      <p:sp>
        <p:nvSpPr>
          <p:cNvPr id="9" name="Rectangle : coins arrondis 8">
            <a:extLst>
              <a:ext uri="{FF2B5EF4-FFF2-40B4-BE49-F238E27FC236}">
                <a16:creationId xmlns:a16="http://schemas.microsoft.com/office/drawing/2014/main" id="{A2DBB55B-27AB-42E5-4A53-55562953B9F6}"/>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A2A3BE6-339E-0082-E5A6-07144FF93CEF}"/>
              </a:ext>
            </a:extLst>
          </p:cNvPr>
          <p:cNvSpPr txBox="1"/>
          <p:nvPr/>
        </p:nvSpPr>
        <p:spPr>
          <a:xfrm>
            <a:off x="2521909" y="166747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1" name="Rectangle : coins arrondis 10">
            <a:extLst>
              <a:ext uri="{FF2B5EF4-FFF2-40B4-BE49-F238E27FC236}">
                <a16:creationId xmlns:a16="http://schemas.microsoft.com/office/drawing/2014/main" id="{1BDEAEE6-405B-3DCC-6C63-20FF9379C38A}"/>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1D90221D-7CA5-EBA6-A306-9E713C37C3C4}"/>
              </a:ext>
            </a:extLst>
          </p:cNvPr>
          <p:cNvSpPr txBox="1"/>
          <p:nvPr/>
        </p:nvSpPr>
        <p:spPr>
          <a:xfrm>
            <a:off x="4241932" y="164354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3" name="Rectangle : coins arrondis 12">
            <a:extLst>
              <a:ext uri="{FF2B5EF4-FFF2-40B4-BE49-F238E27FC236}">
                <a16:creationId xmlns:a16="http://schemas.microsoft.com/office/drawing/2014/main" id="{E32AE9D0-0F9C-B999-C746-EC8C1A543D93}"/>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863EA277-8448-BB32-03DA-576B419633B8}"/>
              </a:ext>
            </a:extLst>
          </p:cNvPr>
          <p:cNvSpPr txBox="1"/>
          <p:nvPr/>
        </p:nvSpPr>
        <p:spPr>
          <a:xfrm>
            <a:off x="5981206" y="165389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7" name="Titre 1">
            <a:extLst>
              <a:ext uri="{FF2B5EF4-FFF2-40B4-BE49-F238E27FC236}">
                <a16:creationId xmlns:a16="http://schemas.microsoft.com/office/drawing/2014/main" id="{8E130A73-E7BC-1D79-63C8-F44A538BCB3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1. Je vais vous expliquer la situation. </a:t>
            </a:r>
          </a:p>
        </p:txBody>
      </p:sp>
      <p:sp>
        <p:nvSpPr>
          <p:cNvPr id="15" name="ZoneTexte 14">
            <a:extLst>
              <a:ext uri="{FF2B5EF4-FFF2-40B4-BE49-F238E27FC236}">
                <a16:creationId xmlns:a16="http://schemas.microsoft.com/office/drawing/2014/main" id="{667B9370-4B53-4206-8C1A-DDE7BFD93F5F}"/>
              </a:ext>
            </a:extLst>
          </p:cNvPr>
          <p:cNvSpPr txBox="1"/>
          <p:nvPr/>
        </p:nvSpPr>
        <p:spPr>
          <a:xfrm>
            <a:off x="1243975" y="2229461"/>
            <a:ext cx="6946662" cy="1015663"/>
          </a:xfrm>
          <a:prstGeom prst="rect">
            <a:avLst/>
          </a:prstGeom>
          <a:noFill/>
        </p:spPr>
        <p:txBody>
          <a:bodyPr wrap="square" rtlCol="0">
            <a:spAutoFit/>
          </a:bodyPr>
          <a:lstStyle/>
          <a:p>
            <a:pPr lvl="0" algn="ctr">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Présente-toi. Dis ton nom, ta classe, le nom de ton école, où sont les élèves et la maîtresse ou le maître. Puis, dis ce que tu fais et ce que tu aimes faire à l’école.</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735151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DEE1-C221-51CD-2DD6-9046E9C0375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719C75D-422B-95EA-6D4D-B7BB77D75531}"/>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02320889-5DE0-F4D8-2200-D676270AB0A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4D9524-7C7D-9553-8804-B07A09F1FC1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id="{7EFD8A60-9769-27A5-E648-71709D23349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599FAA99-021D-3EE8-7F94-24498210535B}"/>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id="{ADC33947-3E22-7FD3-6DCD-3190B841B464}"/>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1DDF4310-7A2F-049E-3AB2-83821FC88ADC}"/>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id="{131A1BAC-C6DE-1397-E7BA-ACB2B52D1754}"/>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F367FD3-9528-AF6F-D97B-2235916F1DCB}"/>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grpSp>
        <p:nvGrpSpPr>
          <p:cNvPr id="3" name="Groupe 2">
            <a:extLst>
              <a:ext uri="{FF2B5EF4-FFF2-40B4-BE49-F238E27FC236}">
                <a16:creationId xmlns:a16="http://schemas.microsoft.com/office/drawing/2014/main" id="{E8D11156-109C-4F90-A883-1611B22E8D19}"/>
              </a:ext>
            </a:extLst>
          </p:cNvPr>
          <p:cNvGrpSpPr/>
          <p:nvPr/>
        </p:nvGrpSpPr>
        <p:grpSpPr>
          <a:xfrm>
            <a:off x="2954336" y="3057682"/>
            <a:ext cx="2617338" cy="3263313"/>
            <a:chOff x="3040970" y="2838687"/>
            <a:chExt cx="2617338" cy="3263313"/>
          </a:xfrm>
        </p:grpSpPr>
        <p:pic>
          <p:nvPicPr>
            <p:cNvPr id="14" name="Image 13">
              <a:extLst>
                <a:ext uri="{FF2B5EF4-FFF2-40B4-BE49-F238E27FC236}">
                  <a16:creationId xmlns:a16="http://schemas.microsoft.com/office/drawing/2014/main" id="{23D9076B-2634-DD63-1184-3B796C3CF006}"/>
                </a:ext>
              </a:extLst>
            </p:cNvPr>
            <p:cNvPicPr>
              <a:picLocks noChangeAspect="1"/>
            </p:cNvPicPr>
            <p:nvPr/>
          </p:nvPicPr>
          <p:blipFill>
            <a:blip r:embed="rId4"/>
            <a:stretch>
              <a:fillRect/>
            </a:stretch>
          </p:blipFill>
          <p:spPr>
            <a:xfrm>
              <a:off x="3832400" y="3363138"/>
              <a:ext cx="1825908" cy="2738862"/>
            </a:xfrm>
            <a:prstGeom prst="rect">
              <a:avLst/>
            </a:prstGeom>
          </p:spPr>
        </p:pic>
        <p:pic>
          <p:nvPicPr>
            <p:cNvPr id="15" name="Image 14">
              <a:extLst>
                <a:ext uri="{FF2B5EF4-FFF2-40B4-BE49-F238E27FC236}">
                  <a16:creationId xmlns:a16="http://schemas.microsoft.com/office/drawing/2014/main" id="{12721FA2-CBDE-80C8-DAFA-51841930EC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40970" y="2838687"/>
              <a:ext cx="938876" cy="1048901"/>
            </a:xfrm>
            <a:prstGeom prst="rect">
              <a:avLst/>
            </a:prstGeom>
          </p:spPr>
        </p:pic>
      </p:grpSp>
      <p:sp>
        <p:nvSpPr>
          <p:cNvPr id="17" name="Titre 1">
            <a:extLst>
              <a:ext uri="{FF2B5EF4-FFF2-40B4-BE49-F238E27FC236}">
                <a16:creationId xmlns:a16="http://schemas.microsoft.com/office/drawing/2014/main" id="{150F93C3-6D6F-9DBA-59B5-AD6D145F1DC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2. Chacun réfléchit silencieusement à ce qu’il va dire dans sa prise de parole.</a:t>
            </a:r>
          </a:p>
        </p:txBody>
      </p:sp>
      <p:sp>
        <p:nvSpPr>
          <p:cNvPr id="18" name="ZoneTexte 17">
            <a:extLst>
              <a:ext uri="{FF2B5EF4-FFF2-40B4-BE49-F238E27FC236}">
                <a16:creationId xmlns:a16="http://schemas.microsoft.com/office/drawing/2014/main" id="{92C11139-FAC9-4A54-B233-5E3E4224C993}"/>
              </a:ext>
            </a:extLst>
          </p:cNvPr>
          <p:cNvSpPr txBox="1"/>
          <p:nvPr/>
        </p:nvSpPr>
        <p:spPr>
          <a:xfrm>
            <a:off x="778933" y="2229461"/>
            <a:ext cx="7411704" cy="1015663"/>
          </a:xfrm>
          <a:prstGeom prst="rect">
            <a:avLst/>
          </a:prstGeom>
          <a:noFill/>
        </p:spPr>
        <p:txBody>
          <a:bodyPr wrap="square" rtlCol="0">
            <a:spAutoFit/>
          </a:bodyPr>
          <a:lstStyle/>
          <a:p>
            <a:pPr lvl="0" algn="ctr">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Présente-toi. Dis ton nom, ta classe, le nom de ton école, où sont les élèves et la maîtresse ou le maître. Puis, dis ce que tu fais et ce que tu aimes faire à l’école.</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2361872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538878" y="2479140"/>
            <a:ext cx="21435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grpSp>
        <p:nvGrpSpPr>
          <p:cNvPr id="2" name="Groupe 1">
            <a:extLst>
              <a:ext uri="{FF2B5EF4-FFF2-40B4-BE49-F238E27FC236}">
                <a16:creationId xmlns:a16="http://schemas.microsoft.com/office/drawing/2014/main" id="{1B844839-3AA5-297E-59E2-1EB658425B9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B135D9E-2FAB-347F-3571-811EEE99CC1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D98C7-2DB6-372A-8B32-B3318DC2381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3A63E897-CFDB-F535-82EA-814C1B4ABA9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D19921AE-C004-ED50-128A-67DC745311A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6331F5C-492A-1FEF-FD1C-CBCF5CC5FB6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8" name="Titre 1">
            <a:extLst>
              <a:ext uri="{FF2B5EF4-FFF2-40B4-BE49-F238E27FC236}">
                <a16:creationId xmlns:a16="http://schemas.microsoft.com/office/drawing/2014/main"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3. Maintenant, vous allez prendre la parole. Qui veut passer au tableau ? </a:t>
            </a:r>
          </a:p>
        </p:txBody>
      </p:sp>
      <p:sp>
        <p:nvSpPr>
          <p:cNvPr id="18" name="Rectangle : coins arrondis 17">
            <a:extLst>
              <a:ext uri="{FF2B5EF4-FFF2-40B4-BE49-F238E27FC236}">
                <a16:creationId xmlns:a16="http://schemas.microsoft.com/office/drawing/2014/main" id="{E425F85E-6F16-0B8E-2C48-7454B29F4FFC}"/>
              </a:ext>
            </a:extLst>
          </p:cNvPr>
          <p:cNvSpPr/>
          <p:nvPr/>
        </p:nvSpPr>
        <p:spPr>
          <a:xfrm>
            <a:off x="2601113" y="1737597"/>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33F4C90B-4654-6961-2104-97733B0B864E}"/>
              </a:ext>
            </a:extLst>
          </p:cNvPr>
          <p:cNvSpPr txBox="1"/>
          <p:nvPr/>
        </p:nvSpPr>
        <p:spPr>
          <a:xfrm>
            <a:off x="2859783" y="173219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20" name="Rectangle : coins arrondis 19">
            <a:extLst>
              <a:ext uri="{FF2B5EF4-FFF2-40B4-BE49-F238E27FC236}">
                <a16:creationId xmlns:a16="http://schemas.microsoft.com/office/drawing/2014/main" id="{62EF4C6C-675F-ABE7-0961-BD192490638A}"/>
              </a:ext>
            </a:extLst>
          </p:cNvPr>
          <p:cNvSpPr/>
          <p:nvPr/>
        </p:nvSpPr>
        <p:spPr>
          <a:xfrm>
            <a:off x="4321136" y="1732917"/>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5A87F4F2-4C45-C548-ACB7-EB5776B35F07}"/>
              </a:ext>
            </a:extLst>
          </p:cNvPr>
          <p:cNvSpPr txBox="1"/>
          <p:nvPr/>
        </p:nvSpPr>
        <p:spPr>
          <a:xfrm>
            <a:off x="4561954" y="1722566"/>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22" name="Rectangle : coins arrondis 21">
            <a:extLst>
              <a:ext uri="{FF2B5EF4-FFF2-40B4-BE49-F238E27FC236}">
                <a16:creationId xmlns:a16="http://schemas.microsoft.com/office/drawing/2014/main" id="{6336FA9C-0683-7145-75F2-3C0F52026351}"/>
              </a:ext>
            </a:extLst>
          </p:cNvPr>
          <p:cNvSpPr/>
          <p:nvPr/>
        </p:nvSpPr>
        <p:spPr>
          <a:xfrm>
            <a:off x="6060410" y="174326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E0BD4AAE-0CE2-EE03-DA68-AF022AEF2B13}"/>
              </a:ext>
            </a:extLst>
          </p:cNvPr>
          <p:cNvSpPr txBox="1"/>
          <p:nvPr/>
        </p:nvSpPr>
        <p:spPr>
          <a:xfrm>
            <a:off x="6301228" y="173291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pic>
        <p:nvPicPr>
          <p:cNvPr id="26" name="Image 25">
            <a:extLst>
              <a:ext uri="{FF2B5EF4-FFF2-40B4-BE49-F238E27FC236}">
                <a16:creationId xmlns:a16="http://schemas.microsoft.com/office/drawing/2014/main" id="{C64FF5B0-C17A-6BE8-AFFF-22C2DE3E7CD2}"/>
              </a:ext>
            </a:extLst>
          </p:cNvPr>
          <p:cNvPicPr>
            <a:picLocks noChangeAspect="1"/>
          </p:cNvPicPr>
          <p:nvPr/>
        </p:nvPicPr>
        <p:blipFill>
          <a:blip r:embed="rId4"/>
          <a:stretch>
            <a:fillRect/>
          </a:stretch>
        </p:blipFill>
        <p:spPr>
          <a:xfrm>
            <a:off x="1548999" y="2837739"/>
            <a:ext cx="1865935" cy="2798902"/>
          </a:xfrm>
          <a:prstGeom prst="rect">
            <a:avLst/>
          </a:prstGeom>
        </p:spPr>
      </p:pic>
      <p:pic>
        <p:nvPicPr>
          <p:cNvPr id="27" name="Image 26">
            <a:extLst>
              <a:ext uri="{FF2B5EF4-FFF2-40B4-BE49-F238E27FC236}">
                <a16:creationId xmlns:a16="http://schemas.microsoft.com/office/drawing/2014/main" id="{A98F71F3-FFDD-9560-4E4B-9D8165EFF2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1649" y="1851495"/>
            <a:ext cx="1219370" cy="1362265"/>
          </a:xfrm>
          <a:prstGeom prst="rect">
            <a:avLst/>
          </a:prstGeom>
        </p:spPr>
      </p:pic>
      <p:sp>
        <p:nvSpPr>
          <p:cNvPr id="25" name="Rectangle : coins arrondis 24">
            <a:extLst>
              <a:ext uri="{FF2B5EF4-FFF2-40B4-BE49-F238E27FC236}">
                <a16:creationId xmlns:a16="http://schemas.microsoft.com/office/drawing/2014/main" id="{B2540CF6-00D4-44A2-A011-2BCE0CF5DF4A}"/>
              </a:ext>
            </a:extLst>
          </p:cNvPr>
          <p:cNvSpPr/>
          <p:nvPr/>
        </p:nvSpPr>
        <p:spPr>
          <a:xfrm>
            <a:off x="4162097" y="2446464"/>
            <a:ext cx="4225158" cy="3577818"/>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8" name="ZoneTexte 27">
            <a:extLst>
              <a:ext uri="{FF2B5EF4-FFF2-40B4-BE49-F238E27FC236}">
                <a16:creationId xmlns:a16="http://schemas.microsoft.com/office/drawing/2014/main" id="{0754E2B6-782D-4AB2-81D9-69271193FD76}"/>
              </a:ext>
            </a:extLst>
          </p:cNvPr>
          <p:cNvSpPr txBox="1"/>
          <p:nvPr/>
        </p:nvSpPr>
        <p:spPr>
          <a:xfrm>
            <a:off x="4321137" y="2532628"/>
            <a:ext cx="3694510" cy="33643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Bonjour,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Je m’appelle 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b="1" dirty="0">
                <a:solidFill>
                  <a:srgbClr val="5B9BD5">
                    <a:lumMod val="50000"/>
                  </a:srgbClr>
                </a:solidFill>
                <a:latin typeface="Dosis SemiBold" pitchFamily="2" charset="0"/>
              </a:rPr>
              <a:t>Je suis en ____________année.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Je suis à l’école ____________ .</a:t>
            </a:r>
          </a:p>
          <a:p>
            <a:pPr lvl="0">
              <a:lnSpc>
                <a:spcPct val="150000"/>
              </a:lnSpc>
              <a:defRPr/>
            </a:pPr>
            <a:r>
              <a:rPr lang="fr-FR" b="1" dirty="0">
                <a:solidFill>
                  <a:srgbClr val="5B9BD5">
                    <a:lumMod val="50000"/>
                  </a:srgbClr>
                </a:solidFill>
                <a:latin typeface="Dosis SemiBold" pitchFamily="2" charset="0"/>
              </a:rPr>
              <a:t>Les élèves sont  [lieu].</a:t>
            </a:r>
          </a:p>
          <a:p>
            <a:pPr lvl="0">
              <a:lnSpc>
                <a:spcPct val="150000"/>
              </a:lnSpc>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La </a:t>
            </a:r>
            <a:r>
              <a:rPr lang="fr-FR" b="1" dirty="0">
                <a:solidFill>
                  <a:srgbClr val="5B9BD5">
                    <a:lumMod val="50000"/>
                  </a:srgbClr>
                </a:solidFill>
                <a:latin typeface="Dosis SemiBold" pitchFamily="2" charset="0"/>
              </a:rPr>
              <a:t>maitresse est  [lieu].</a:t>
            </a:r>
            <a:endParaRPr kumimoji="0" lang="fr-FR" b="1" i="0" u="none" strike="noStrike" kern="1200" cap="none" spc="0" normalizeH="0" baseline="0" noProof="0" dirty="0">
              <a:ln>
                <a:noFill/>
              </a:ln>
              <a:solidFill>
                <a:srgbClr val="5B9BD5">
                  <a:lumMod val="50000"/>
                </a:srgbClr>
              </a:solidFill>
              <a:effectLst/>
              <a:uLnTx/>
              <a:uFillTx/>
              <a:latin typeface="Dosis SemiBold" pitchFamily="2" charset="0"/>
            </a:endParaRPr>
          </a:p>
          <a:p>
            <a:pPr lvl="0">
              <a:lnSpc>
                <a:spcPct val="150000"/>
              </a:lnSpc>
              <a:defRPr/>
            </a:pPr>
            <a:r>
              <a:rPr lang="fr-FR" b="1" dirty="0">
                <a:solidFill>
                  <a:srgbClr val="5B9BD5">
                    <a:lumMod val="50000"/>
                  </a:srgbClr>
                </a:solidFill>
                <a:latin typeface="Dosis SemiBold" pitchFamily="2" charset="0"/>
              </a:rPr>
              <a:t>À l’école, je   _____________ .</a:t>
            </a:r>
          </a:p>
          <a:p>
            <a:pPr lvl="0">
              <a:lnSpc>
                <a:spcPct val="150000"/>
              </a:lnSpc>
              <a:defRPr/>
            </a:pPr>
            <a:r>
              <a:rPr lang="fr-FR" b="1" dirty="0">
                <a:solidFill>
                  <a:srgbClr val="5B9BD5">
                    <a:lumMod val="50000"/>
                  </a:srgbClr>
                </a:solidFill>
                <a:latin typeface="Dosis SemiBold" pitchFamily="2" charset="0"/>
              </a:rPr>
              <a:t>À l’école, j’aime _____________.</a:t>
            </a:r>
          </a:p>
        </p:txBody>
      </p:sp>
    </p:spTree>
    <p:extLst>
      <p:ext uri="{BB962C8B-B14F-4D97-AF65-F5344CB8AC3E}">
        <p14:creationId xmlns:p14="http://schemas.microsoft.com/office/powerpoint/2010/main" val="2983745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6030D05-8F6A-4803-BA04-637F53FD3136}"/>
              </a:ext>
            </a:extLst>
          </p:cNvPr>
          <p:cNvPicPr>
            <a:picLocks noChangeAspect="1"/>
          </p:cNvPicPr>
          <p:nvPr/>
        </p:nvPicPr>
        <p:blipFill>
          <a:blip r:embed="rId2"/>
          <a:stretch>
            <a:fillRect/>
          </a:stretch>
        </p:blipFill>
        <p:spPr>
          <a:xfrm>
            <a:off x="3005947" y="1877449"/>
            <a:ext cx="3132106" cy="4337633"/>
          </a:xfrm>
          <a:prstGeom prst="rect">
            <a:avLst/>
          </a:prstGeom>
        </p:spPr>
      </p:pic>
      <p:sp>
        <p:nvSpPr>
          <p:cNvPr id="8" name="Titre 1">
            <a:extLst>
              <a:ext uri="{FF2B5EF4-FFF2-40B4-BE49-F238E27FC236}">
                <a16:creationId xmlns:a16="http://schemas.microsoft.com/office/drawing/2014/main"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Prenez vos livrets à la page 55.</a:t>
            </a:r>
            <a:endParaRPr lang="fr-FR" dirty="0">
              <a:solidFill>
                <a:schemeClr val="tx1">
                  <a:lumMod val="65000"/>
                  <a:lumOff val="35000"/>
                </a:schemeClr>
              </a:solidFill>
              <a:latin typeface="Dosis Medium" pitchFamily="2" charset="0"/>
            </a:endParaRPr>
          </a:p>
        </p:txBody>
      </p:sp>
      <p:grpSp>
        <p:nvGrpSpPr>
          <p:cNvPr id="2" name="Groupe 1">
            <a:extLst>
              <a:ext uri="{FF2B5EF4-FFF2-40B4-BE49-F238E27FC236}">
                <a16:creationId xmlns:a16="http://schemas.microsoft.com/office/drawing/2014/main"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D19921AE-C004-ED50-128A-67DC745311AB}"/>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6331F5C-492A-1FEF-FD1C-CBCF5CC5FB66}"/>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4" name="Rectangle : coins arrondis 23">
            <a:extLst>
              <a:ext uri="{FF2B5EF4-FFF2-40B4-BE49-F238E27FC236}">
                <a16:creationId xmlns:a16="http://schemas.microsoft.com/office/drawing/2014/main" id="{C8BCFA1D-5038-452A-B9D2-7C3C66872C63}"/>
              </a:ext>
            </a:extLst>
          </p:cNvPr>
          <p:cNvSpPr/>
          <p:nvPr/>
        </p:nvSpPr>
        <p:spPr>
          <a:xfrm>
            <a:off x="3078697" y="3899737"/>
            <a:ext cx="2986606" cy="2202263"/>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8327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47A5-4A02-696C-DB38-FD7914423746}"/>
            </a:ext>
          </a:extLst>
        </p:cNvPr>
        <p:cNvGrpSpPr/>
        <p:nvPr/>
      </p:nvGrpSpPr>
      <p:grpSpPr>
        <a:xfrm>
          <a:off x="0" y="0"/>
          <a:ext cx="0" cy="0"/>
          <a:chOff x="0" y="0"/>
          <a:chExt cx="0" cy="0"/>
        </a:xfrm>
      </p:grpSpPr>
      <p:sp>
        <p:nvSpPr>
          <p:cNvPr id="11" name="Titre 8">
            <a:extLst>
              <a:ext uri="{FF2B5EF4-FFF2-40B4-BE49-F238E27FC236}">
                <a16:creationId xmlns:a16="http://schemas.microsoft.com/office/drawing/2014/main" id="{324734B0-57B6-45FD-AD9E-4D497A97CFEE}"/>
              </a:ext>
            </a:extLst>
          </p:cNvPr>
          <p:cNvSpPr>
            <a:spLocks noGrp="1"/>
          </p:cNvSpPr>
          <p:nvPr>
            <p:ph type="title"/>
          </p:nvPr>
        </p:nvSpPr>
        <p:spPr>
          <a:xfrm>
            <a:off x="1692000" y="756000"/>
            <a:ext cx="6840000" cy="612000"/>
          </a:xfrm>
        </p:spPr>
        <p:txBody>
          <a:bodyPr>
            <a:normAutofit fontScale="90000"/>
          </a:bodyPr>
          <a:lstStyle/>
          <a:p>
            <a:r>
              <a:rPr lang="fr-FR" dirty="0">
                <a:solidFill>
                  <a:schemeClr val="tx1">
                    <a:lumMod val="65000"/>
                    <a:lumOff val="35000"/>
                  </a:schemeClr>
                </a:solidFill>
              </a:rPr>
              <a:t>Maintenant, tout le monde participe. Chacun se présente à l’autre. Il dit son nom, où il habite, sa classe, le nom de son école, comment il va à l’école, où se trouvent les élèves et la maîtresse ou le maître, et ce qu’il aime faire à l’école, comme dans les exemples.</a:t>
            </a:r>
            <a:endParaRPr lang="fr-FR" dirty="0">
              <a:solidFill>
                <a:schemeClr val="tx1">
                  <a:lumMod val="65000"/>
                  <a:lumOff val="35000"/>
                </a:schemeClr>
              </a:solidFill>
              <a:latin typeface="Dosis Medium" pitchFamily="2" charset="0"/>
            </a:endParaRPr>
          </a:p>
        </p:txBody>
      </p:sp>
      <p:grpSp>
        <p:nvGrpSpPr>
          <p:cNvPr id="12" name="Groupe 11">
            <a:extLst>
              <a:ext uri="{FF2B5EF4-FFF2-40B4-BE49-F238E27FC236}">
                <a16:creationId xmlns:a16="http://schemas.microsoft.com/office/drawing/2014/main" id="{5ECE8F82-A97E-4762-92E9-E9B58BB45E55}"/>
              </a:ext>
            </a:extLst>
          </p:cNvPr>
          <p:cNvGrpSpPr/>
          <p:nvPr/>
        </p:nvGrpSpPr>
        <p:grpSpPr>
          <a:xfrm>
            <a:off x="96835" y="643220"/>
            <a:ext cx="1147140" cy="980797"/>
            <a:chOff x="113769" y="634753"/>
            <a:chExt cx="1147140" cy="980797"/>
          </a:xfrm>
        </p:grpSpPr>
        <p:pic>
          <p:nvPicPr>
            <p:cNvPr id="13" name="Image 12">
              <a:extLst>
                <a:ext uri="{FF2B5EF4-FFF2-40B4-BE49-F238E27FC236}">
                  <a16:creationId xmlns:a16="http://schemas.microsoft.com/office/drawing/2014/main" id="{AAEB73BA-ABBD-4439-956B-565AB209161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275E1A-0FD0-4718-8367-D4EFFBB2012D}"/>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5" name="Image 14">
            <a:extLst>
              <a:ext uri="{FF2B5EF4-FFF2-40B4-BE49-F238E27FC236}">
                <a16:creationId xmlns:a16="http://schemas.microsoft.com/office/drawing/2014/main" id="{EC0E4290-AF35-4074-8B07-6E584EFD974B}"/>
              </a:ext>
            </a:extLst>
          </p:cNvPr>
          <p:cNvPicPr>
            <a:picLocks noChangeAspect="1"/>
          </p:cNvPicPr>
          <p:nvPr/>
        </p:nvPicPr>
        <p:blipFill>
          <a:blip r:embed="rId4"/>
          <a:stretch>
            <a:fillRect/>
          </a:stretch>
        </p:blipFill>
        <p:spPr>
          <a:xfrm flipH="1">
            <a:off x="5461159" y="2783758"/>
            <a:ext cx="3070841" cy="2047227"/>
          </a:xfrm>
          <a:prstGeom prst="rect">
            <a:avLst/>
          </a:prstGeom>
        </p:spPr>
      </p:pic>
      <p:pic>
        <p:nvPicPr>
          <p:cNvPr id="2" name="Image 1">
            <a:extLst>
              <a:ext uri="{FF2B5EF4-FFF2-40B4-BE49-F238E27FC236}">
                <a16:creationId xmlns:a16="http://schemas.microsoft.com/office/drawing/2014/main" id="{D08DB9C8-1388-44C2-8412-78F14136E2B1}"/>
              </a:ext>
            </a:extLst>
          </p:cNvPr>
          <p:cNvPicPr>
            <a:picLocks noChangeAspect="1"/>
          </p:cNvPicPr>
          <p:nvPr/>
        </p:nvPicPr>
        <p:blipFill rotWithShape="1">
          <a:blip r:embed="rId5"/>
          <a:srcRect t="11462"/>
          <a:stretch/>
        </p:blipFill>
        <p:spPr>
          <a:xfrm>
            <a:off x="425827" y="2109951"/>
            <a:ext cx="4786349" cy="3437556"/>
          </a:xfrm>
          <a:prstGeom prst="rect">
            <a:avLst/>
          </a:prstGeom>
        </p:spPr>
      </p:pic>
    </p:spTree>
    <p:extLst>
      <p:ext uri="{BB962C8B-B14F-4D97-AF65-F5344CB8AC3E}">
        <p14:creationId xmlns:p14="http://schemas.microsoft.com/office/powerpoint/2010/main" val="19423318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377C811-62E7-4163-A511-5D39EE7017A8}"/>
              </a:ext>
            </a:extLst>
          </p:cNvPr>
          <p:cNvPicPr>
            <a:picLocks noChangeAspect="1"/>
          </p:cNvPicPr>
          <p:nvPr/>
        </p:nvPicPr>
        <p:blipFill>
          <a:blip r:embed="rId4"/>
          <a:stretch>
            <a:fillRect/>
          </a:stretch>
        </p:blipFill>
        <p:spPr>
          <a:xfrm>
            <a:off x="4572000" y="1869888"/>
            <a:ext cx="3132106" cy="4337633"/>
          </a:xfrm>
          <a:prstGeom prst="rect">
            <a:avLst/>
          </a:prstGeom>
        </p:spPr>
      </p:pic>
      <p:sp>
        <p:nvSpPr>
          <p:cNvPr id="6" name="Rectangle : coins arrondis 5">
            <a:extLst>
              <a:ext uri="{FF2B5EF4-FFF2-40B4-BE49-F238E27FC236}">
                <a16:creationId xmlns:a16="http://schemas.microsoft.com/office/drawing/2014/main" id="{199FA74C-E512-3F58-0669-DA7449420F72}"/>
              </a:ext>
            </a:extLst>
          </p:cNvPr>
          <p:cNvSpPr/>
          <p:nvPr/>
        </p:nvSpPr>
        <p:spPr>
          <a:xfrm>
            <a:off x="4572000" y="3905643"/>
            <a:ext cx="3132106" cy="219635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a:xfrm>
            <a:off x="1691999" y="756000"/>
            <a:ext cx="6999613" cy="612000"/>
          </a:xfrm>
        </p:spPr>
        <p:txBody>
          <a:bodyPr/>
          <a:lstStyle/>
          <a:p>
            <a:r>
              <a:rPr lang="fr-FR" dirty="0">
                <a:solidFill>
                  <a:schemeClr val="tx1">
                    <a:lumMod val="65000"/>
                    <a:lumOff val="35000"/>
                  </a:schemeClr>
                </a:solidFill>
              </a:rPr>
              <a:t>La séance d’aujourd’hui est terminée. À la maison, lisez les paragraphes dans vos livrets.</a:t>
            </a:r>
            <a:endParaRPr lang="fr-MA" dirty="0">
              <a:solidFill>
                <a:schemeClr val="tx1">
                  <a:lumMod val="65000"/>
                  <a:lumOff val="35000"/>
                </a:schemeClr>
              </a:solidFill>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8147" y="2261937"/>
            <a:ext cx="2225112" cy="3553537"/>
          </a:xfrm>
          <a:prstGeom prst="rect">
            <a:avLst/>
          </a:prstGeom>
        </p:spPr>
      </p:pic>
      <p:grpSp>
        <p:nvGrpSpPr>
          <p:cNvPr id="11" name="Groupe 10">
            <a:extLst>
              <a:ext uri="{FF2B5EF4-FFF2-40B4-BE49-F238E27FC236}">
                <a16:creationId xmlns:a16="http://schemas.microsoft.com/office/drawing/2014/main" id="{3DF8D20C-D1EA-4C4A-833B-4D6CDC4FF43B}"/>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53DD41DD-31C7-4CD6-9F11-03930DFDA1AF}"/>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3783A16-806D-4E88-8689-9B294D0812AE}"/>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13691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5" name="Image 4">
            <a:extLst>
              <a:ext uri="{FF2B5EF4-FFF2-40B4-BE49-F238E27FC236}">
                <a16:creationId xmlns:a16="http://schemas.microsoft.com/office/drawing/2014/main" id="{09D2D9D0-64BF-402F-B6EF-0D770E63904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06204" y="2783565"/>
            <a:ext cx="1652205" cy="2484000"/>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0F4989C8-566B-4C7F-9B8E-4AB54FC677A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114601" y="2783565"/>
            <a:ext cx="1679115" cy="2484000"/>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61BC82A9-4164-4B26-BFCC-C95CD29DC91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749908" y="2779083"/>
            <a:ext cx="1690017" cy="2484000"/>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8530DD73-307B-4635-9CE0-F01B4CE9D5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5396117" y="2783565"/>
            <a:ext cx="1664901" cy="2484000"/>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EE532C7D-6BBA-4066-8BF5-5D94C1E0CA7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7017211" y="2779083"/>
            <a:ext cx="1700574" cy="248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1577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 coins arrondis 35">
            <a:extLst>
              <a:ext uri="{FF2B5EF4-FFF2-40B4-BE49-F238E27FC236}">
                <a16:creationId xmlns:a16="http://schemas.microsoft.com/office/drawing/2014/main" id="{637F9C9C-A02D-128C-B58A-E9E349CF8C1B}"/>
              </a:ext>
            </a:extLst>
          </p:cNvPr>
          <p:cNvSpPr/>
          <p:nvPr/>
        </p:nvSpPr>
        <p:spPr>
          <a:xfrm>
            <a:off x="4789567" y="4156106"/>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5005567" y="3904106"/>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16457" y="242966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32457" y="217766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796457" y="26584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vocabulaire</a:t>
            </a:r>
          </a:p>
        </p:txBody>
      </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22772" y="1068650"/>
            <a:ext cx="7886700" cy="720000"/>
          </a:xfrm>
        </p:spPr>
        <p:txBody>
          <a:bodyPr/>
          <a:lstStyle/>
          <a:p>
            <a:r>
              <a:rPr lang="fr-MA" sz="3200" dirty="0"/>
              <a:t>Organisation de la semaine de révision</a:t>
            </a:r>
          </a:p>
        </p:txBody>
      </p:sp>
      <p:sp>
        <p:nvSpPr>
          <p:cNvPr id="2" name="Rectangle : coins arrondis 1">
            <a:extLst>
              <a:ext uri="{FF2B5EF4-FFF2-40B4-BE49-F238E27FC236}">
                <a16:creationId xmlns:a16="http://schemas.microsoft.com/office/drawing/2014/main" id="{397D6792-77EF-964B-8655-3B3059F55CA8}"/>
              </a:ext>
            </a:extLst>
          </p:cNvPr>
          <p:cNvSpPr/>
          <p:nvPr/>
        </p:nvSpPr>
        <p:spPr>
          <a:xfrm>
            <a:off x="4789567" y="242966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rganigramme : Terminateur 2">
            <a:extLst>
              <a:ext uri="{FF2B5EF4-FFF2-40B4-BE49-F238E27FC236}">
                <a16:creationId xmlns:a16="http://schemas.microsoft.com/office/drawing/2014/main" id="{5658D257-978F-A594-EEA1-56A5EF90062C}"/>
              </a:ext>
            </a:extLst>
          </p:cNvPr>
          <p:cNvSpPr/>
          <p:nvPr/>
        </p:nvSpPr>
        <p:spPr>
          <a:xfrm>
            <a:off x="5005567" y="217766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969567" y="2628951"/>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lecture</a:t>
            </a:r>
          </a:p>
        </p:txBody>
      </p:sp>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6" name="Image 15">
            <a:extLst>
              <a:ext uri="{FF2B5EF4-FFF2-40B4-BE49-F238E27FC236}">
                <a16:creationId xmlns:a16="http://schemas.microsoft.com/office/drawing/2014/main" id="{2D821F4D-459F-10F8-037F-9FC307E61A4C}"/>
              </a:ext>
            </a:extLst>
          </p:cNvPr>
          <p:cNvPicPr>
            <a:picLocks noChangeAspect="1"/>
          </p:cNvPicPr>
          <p:nvPr/>
        </p:nvPicPr>
        <p:blipFill>
          <a:blip r:embed="rId2"/>
          <a:stretch>
            <a:fillRect/>
          </a:stretch>
        </p:blipFill>
        <p:spPr>
          <a:xfrm>
            <a:off x="687238" y="3870484"/>
            <a:ext cx="3828620" cy="1365622"/>
          </a:xfrm>
          <a:prstGeom prst="rect">
            <a:avLst/>
          </a:prstGeom>
        </p:spPr>
      </p:pic>
      <p:sp>
        <p:nvSpPr>
          <p:cNvPr id="17" name="Espace réservé du texte 5">
            <a:extLst>
              <a:ext uri="{FF2B5EF4-FFF2-40B4-BE49-F238E27FC236}">
                <a16:creationId xmlns:a16="http://schemas.microsoft.com/office/drawing/2014/main" id="{A5E18E04-36C4-DDBA-D36A-2F6CAF012C20}"/>
              </a:ext>
            </a:extLst>
          </p:cNvPr>
          <p:cNvSpPr txBox="1">
            <a:spLocks/>
          </p:cNvSpPr>
          <p:nvPr/>
        </p:nvSpPr>
        <p:spPr>
          <a:xfrm>
            <a:off x="5036762" y="434921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d’écriture</a:t>
            </a:r>
          </a:p>
        </p:txBody>
      </p:sp>
      <p:sp>
        <p:nvSpPr>
          <p:cNvPr id="10" name="Organigramme : Terminateur 9">
            <a:extLst>
              <a:ext uri="{FF2B5EF4-FFF2-40B4-BE49-F238E27FC236}">
                <a16:creationId xmlns:a16="http://schemas.microsoft.com/office/drawing/2014/main" id="{62AFBE96-6D58-CF0A-14F1-9A0AB1FC361F}"/>
              </a:ext>
            </a:extLst>
          </p:cNvPr>
          <p:cNvSpPr/>
          <p:nvPr/>
        </p:nvSpPr>
        <p:spPr>
          <a:xfrm>
            <a:off x="891548" y="386865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2</a:t>
            </a:r>
          </a:p>
        </p:txBody>
      </p:sp>
      <p:sp>
        <p:nvSpPr>
          <p:cNvPr id="9" name="ZoneTexte 8">
            <a:extLst>
              <a:ext uri="{FF2B5EF4-FFF2-40B4-BE49-F238E27FC236}">
                <a16:creationId xmlns:a16="http://schemas.microsoft.com/office/drawing/2014/main" id="{DB4DDBFF-D324-3E3C-39D9-A0E8D4DE4E9D}"/>
              </a:ext>
            </a:extLst>
          </p:cNvPr>
          <p:cNvSpPr txBox="1"/>
          <p:nvPr/>
        </p:nvSpPr>
        <p:spPr>
          <a:xfrm>
            <a:off x="958147" y="4563103"/>
            <a:ext cx="3831420" cy="338554"/>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rPr>
              <a:t>Activités </a:t>
            </a:r>
            <a:r>
              <a:rPr lang="fr-FR" sz="1600" b="1" dirty="0">
                <a:solidFill>
                  <a:srgbClr val="565F88"/>
                </a:solidFill>
                <a:latin typeface="Dosis SemiBold" pitchFamily="2" charset="0"/>
              </a:rPr>
              <a:t>orales</a:t>
            </a:r>
            <a:endParaRPr kumimoji="0" lang="fr-FR" sz="1600" b="1" i="0" u="none" strike="noStrike" kern="1200" cap="none" spc="0" normalizeH="0" baseline="0" noProof="0" dirty="0">
              <a:ln>
                <a:noFill/>
              </a:ln>
              <a:solidFill>
                <a:srgbClr val="565F88"/>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E19C4005-4A51-DD46-6175-E7EA3F0C246E}"/>
              </a:ext>
            </a:extLst>
          </p:cNvPr>
          <p:cNvSpPr>
            <a:spLocks noGrp="1"/>
          </p:cNvSpPr>
          <p:nvPr>
            <p:ph type="body" sz="quarter" idx="19"/>
          </p:nvPr>
        </p:nvSpPr>
        <p:spPr/>
        <p:txBody>
          <a:bodyPr/>
          <a:lstStyle/>
          <a:p>
            <a:r>
              <a:rPr lang="fr-MA" dirty="0"/>
              <a:t>Prise de parole.</a:t>
            </a:r>
          </a:p>
        </p:txBody>
      </p:sp>
      <p:sp>
        <p:nvSpPr>
          <p:cNvPr id="4" name="Titre 1">
            <a:extLst>
              <a:ext uri="{FF2B5EF4-FFF2-40B4-BE49-F238E27FC236}">
                <a16:creationId xmlns:a16="http://schemas.microsoft.com/office/drawing/2014/main" id="{B8AE1112-EE82-8B56-B589-D5C05675E60E}"/>
              </a:ext>
            </a:extLst>
          </p:cNvPr>
          <p:cNvSpPr>
            <a:spLocks noGrp="1"/>
          </p:cNvSpPr>
          <p:nvPr>
            <p:ph type="title"/>
          </p:nvPr>
        </p:nvSpPr>
        <p:spPr>
          <a:xfrm>
            <a:off x="532398" y="1193953"/>
            <a:ext cx="7886700" cy="705267"/>
          </a:xfrm>
        </p:spPr>
        <p:txBody>
          <a:bodyPr/>
          <a:lstStyle/>
          <a:p>
            <a:r>
              <a:rPr lang="fr-MA" sz="3200" dirty="0"/>
              <a:t>Plan de la séance 1</a:t>
            </a:r>
          </a:p>
        </p:txBody>
      </p:sp>
      <p:pic>
        <p:nvPicPr>
          <p:cNvPr id="9" name="Image 8">
            <a:extLst>
              <a:ext uri="{FF2B5EF4-FFF2-40B4-BE49-F238E27FC236}">
                <a16:creationId xmlns:a16="http://schemas.microsoft.com/office/drawing/2014/main" id="{A507B2C7-53CF-9049-FD6D-F24173083DA2}"/>
              </a:ext>
            </a:extLst>
          </p:cNvPr>
          <p:cNvPicPr>
            <a:picLocks noChangeAspect="1"/>
          </p:cNvPicPr>
          <p:nvPr/>
        </p:nvPicPr>
        <p:blipFill>
          <a:blip r:embed="rId2"/>
          <a:srcRect l="1542" t="8381" r="3284" b="18195"/>
          <a:stretch>
            <a:fillRect/>
          </a:stretch>
        </p:blipFill>
        <p:spPr>
          <a:xfrm>
            <a:off x="1438977" y="2376667"/>
            <a:ext cx="6246795" cy="1349939"/>
          </a:xfrm>
          <a:prstGeom prst="rect">
            <a:avLst/>
          </a:prstGeom>
        </p:spPr>
      </p:pic>
      <p:sp>
        <p:nvSpPr>
          <p:cNvPr id="18" name="ZoneTexte 17">
            <a:extLst>
              <a:ext uri="{FF2B5EF4-FFF2-40B4-BE49-F238E27FC236}">
                <a16:creationId xmlns:a16="http://schemas.microsoft.com/office/drawing/2014/main" id="{5DA5B341-DD51-7414-AFFF-5286B69C66DE}"/>
              </a:ext>
            </a:extLst>
          </p:cNvPr>
          <p:cNvSpPr txBox="1"/>
          <p:nvPr/>
        </p:nvSpPr>
        <p:spPr>
          <a:xfrm>
            <a:off x="2275014" y="2506852"/>
            <a:ext cx="1445650" cy="350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Activité 1</a:t>
            </a:r>
          </a:p>
        </p:txBody>
      </p:sp>
      <p:sp>
        <p:nvSpPr>
          <p:cNvPr id="5" name="Espace réservé du texte 5">
            <a:extLst>
              <a:ext uri="{FF2B5EF4-FFF2-40B4-BE49-F238E27FC236}">
                <a16:creationId xmlns:a16="http://schemas.microsoft.com/office/drawing/2014/main" id="{8BE1566B-D585-7E21-D244-BCFCE70B9FA4}"/>
              </a:ext>
            </a:extLst>
          </p:cNvPr>
          <p:cNvSpPr txBox="1">
            <a:spLocks/>
          </p:cNvSpPr>
          <p:nvPr/>
        </p:nvSpPr>
        <p:spPr>
          <a:xfrm>
            <a:off x="2203199" y="2851086"/>
            <a:ext cx="534526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50000"/>
              </a:lnSpc>
              <a:spcBef>
                <a:spcPts val="300"/>
              </a:spcBef>
              <a:spcAft>
                <a:spcPts val="0"/>
              </a:spcAft>
              <a:buClrTx/>
              <a:buSzTx/>
              <a:buFont typeface="Wingdings" panose="05000000000000000000" pitchFamily="2" charset="2"/>
              <a:buChar char="l"/>
              <a:tabLst/>
              <a:defRPr/>
            </a:pPr>
            <a:r>
              <a:rPr kumimoji="0" lang="fr-MA" sz="1200" b="0" i="0" u="none" strike="noStrike" kern="1200" cap="none" spc="0" normalizeH="0" baseline="0" noProof="0" dirty="0">
                <a:ln>
                  <a:noFill/>
                </a:ln>
                <a:solidFill>
                  <a:srgbClr val="565F88"/>
                </a:solidFill>
                <a:effectLst/>
                <a:uLnTx/>
                <a:uFillTx/>
                <a:latin typeface="Dosis SemiBold" pitchFamily="2" charset="0"/>
                <a:ea typeface="+mn-ea"/>
                <a:cs typeface="+mn-cs"/>
              </a:rPr>
              <a:t>Questions en rafale.</a:t>
            </a:r>
            <a:endParaRPr kumimoji="0" lang="fr-FR" sz="1200" b="0" i="0" u="none" strike="noStrike" kern="1200" cap="none" spc="0" normalizeH="0" baseline="0" noProof="0" dirty="0">
              <a:ln>
                <a:noFill/>
              </a:ln>
              <a:solidFill>
                <a:srgbClr val="565F88"/>
              </a:solidFill>
              <a:effectLst/>
              <a:uLnTx/>
              <a:uFillTx/>
              <a:latin typeface="Dosis SemiBold" pitchFamily="2" charset="0"/>
              <a:ea typeface="+mn-ea"/>
              <a:cs typeface="+mn-cs"/>
            </a:endParaRPr>
          </a:p>
        </p:txBody>
      </p:sp>
      <p:grpSp>
        <p:nvGrpSpPr>
          <p:cNvPr id="8" name="Groupe 7">
            <a:extLst>
              <a:ext uri="{FF2B5EF4-FFF2-40B4-BE49-F238E27FC236}">
                <a16:creationId xmlns:a16="http://schemas.microsoft.com/office/drawing/2014/main" id="{AB84BFEE-BBD8-4BF3-2434-8540C33B07CE}"/>
              </a:ext>
            </a:extLst>
          </p:cNvPr>
          <p:cNvGrpSpPr/>
          <p:nvPr/>
        </p:nvGrpSpPr>
        <p:grpSpPr>
          <a:xfrm>
            <a:off x="3120265" y="0"/>
            <a:ext cx="2741519" cy="1084434"/>
            <a:chOff x="3072140" y="0"/>
            <a:chExt cx="2741519" cy="1084434"/>
          </a:xfrm>
        </p:grpSpPr>
        <p:sp>
          <p:nvSpPr>
            <p:cNvPr id="10" name="Rectangle 9">
              <a:extLst>
                <a:ext uri="{FF2B5EF4-FFF2-40B4-BE49-F238E27FC236}">
                  <a16:creationId xmlns:a16="http://schemas.microsoft.com/office/drawing/2014/main" id="{8A7B19E7-13CC-B9C4-EEF2-A555D5EB6D8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832FF2-03F4-4292-2A21-4B531E2A6D0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7400D3D8-5C43-2B92-8B4D-1650CB15D2C6}"/>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2" name="Espace réservé pour une image  10">
            <a:extLst>
              <a:ext uri="{FF2B5EF4-FFF2-40B4-BE49-F238E27FC236}">
                <a16:creationId xmlns:a16="http://schemas.microsoft.com/office/drawing/2014/main" id="{3A3BE96B-F106-41BC-29A1-EAA31D27AC3F}"/>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xfrm>
            <a:off x="7278464" y="3788874"/>
            <a:ext cx="540000" cy="540000"/>
          </a:xfrm>
          <a:prstGeom prst="rect">
            <a:avLst/>
          </a:prstGeom>
          <a:noFill/>
        </p:spPr>
      </p:pic>
      <p:pic>
        <p:nvPicPr>
          <p:cNvPr id="15" name="Image 14">
            <a:extLst>
              <a:ext uri="{FF2B5EF4-FFF2-40B4-BE49-F238E27FC236}">
                <a16:creationId xmlns:a16="http://schemas.microsoft.com/office/drawing/2014/main" id="{5F0002C7-1E42-8691-D136-BCC3284EEA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23041" y="2081429"/>
            <a:ext cx="850846" cy="850846"/>
          </a:xfrm>
          <a:prstGeom prst="rect">
            <a:avLst/>
          </a:prstGeom>
        </p:spPr>
      </p:pic>
    </p:spTree>
    <p:extLst>
      <p:ext uri="{BB962C8B-B14F-4D97-AF65-F5344CB8AC3E}">
        <p14:creationId xmlns:p14="http://schemas.microsoft.com/office/powerpoint/2010/main" val="1484344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62B7-773B-6F25-D285-83EF85460748}"/>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129EC6FD-3DA6-FDDB-7C25-BAD76E1196E0}"/>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F63D64A-3E30-A9AD-6949-0FBE0C271D8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2AD792-F4DC-3FB0-FA02-537B6BA7895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DFE5E6E7-F254-6047-08F5-66C70F7C468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itre 1">
            <a:extLst>
              <a:ext uri="{FF2B5EF4-FFF2-40B4-BE49-F238E27FC236}">
                <a16:creationId xmlns:a16="http://schemas.microsoft.com/office/drawing/2014/main" id="{93E0FB99-4246-286D-20E2-2B18452C4298}"/>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9" name="Rectangle : coins arrondis 8">
            <a:extLst>
              <a:ext uri="{FF2B5EF4-FFF2-40B4-BE49-F238E27FC236}">
                <a16:creationId xmlns:a16="http://schemas.microsoft.com/office/drawing/2014/main" id="{774B2A10-15A9-8282-CED3-93E92DD6F21F}"/>
              </a:ext>
            </a:extLst>
          </p:cNvPr>
          <p:cNvSpPr/>
          <p:nvPr/>
        </p:nvSpPr>
        <p:spPr>
          <a:xfrm>
            <a:off x="1294077" y="2938783"/>
            <a:ext cx="6535427" cy="1696280"/>
          </a:xfrm>
          <a:prstGeom prst="roundRect">
            <a:avLst/>
          </a:prstGeom>
          <a:solidFill>
            <a:schemeClr val="accent5">
              <a:lumMod val="20000"/>
              <a:lumOff val="80000"/>
            </a:scheme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13" name="TextBox 5">
            <a:extLst>
              <a:ext uri="{FF2B5EF4-FFF2-40B4-BE49-F238E27FC236}">
                <a16:creationId xmlns:a16="http://schemas.microsoft.com/office/drawing/2014/main" id="{8E5EDCA6-A7AE-F91C-375E-03A3F662A750}"/>
              </a:ext>
            </a:extLst>
          </p:cNvPr>
          <p:cNvSpPr txBox="1"/>
          <p:nvPr/>
        </p:nvSpPr>
        <p:spPr>
          <a:xfrm>
            <a:off x="666394" y="1755389"/>
            <a:ext cx="7811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 terme de cette séance de révision, l’enseignant doit vérifier qu’au moins </a:t>
            </a:r>
            <a:r>
              <a:rPr kumimoji="0" lang="fr-FR" sz="2400" b="1" i="0" u="none" strike="noStrike" kern="0" cap="none" spc="0" normalizeH="0" baseline="0" noProof="0" dirty="0">
                <a:ln>
                  <a:noFill/>
                </a:ln>
                <a:solidFill>
                  <a:srgbClr val="2196B1"/>
                </a:solidFill>
                <a:effectLst/>
                <a:uLnTx/>
                <a:uFillTx/>
                <a:latin typeface="Dosis" pitchFamily="2" charset="0"/>
                <a:ea typeface="+mn-ea"/>
                <a:cs typeface="Calibri" panose="020F0502020204030204" pitchFamily="34" charset="0"/>
              </a:rPr>
              <a:t>80% des élèves </a:t>
            </a: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sont capables de : </a:t>
            </a:r>
            <a:endParaRPr kumimoji="0" lang="ar-MA"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endParaRPr>
          </a:p>
        </p:txBody>
      </p:sp>
      <p:sp>
        <p:nvSpPr>
          <p:cNvPr id="15" name="TextBox 5">
            <a:extLst>
              <a:ext uri="{FF2B5EF4-FFF2-40B4-BE49-F238E27FC236}">
                <a16:creationId xmlns:a16="http://schemas.microsoft.com/office/drawing/2014/main" id="{5746AB9A-7886-DD60-98B7-1FF83C8176F0}"/>
              </a:ext>
            </a:extLst>
          </p:cNvPr>
          <p:cNvSpPr txBox="1"/>
          <p:nvPr/>
        </p:nvSpPr>
        <p:spPr>
          <a:xfrm>
            <a:off x="1442335" y="3244973"/>
            <a:ext cx="6387169" cy="9233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lang="fr-FR" sz="2200" b="1" kern="0" dirty="0">
                <a:solidFill>
                  <a:srgbClr val="2196B1"/>
                </a:solidFill>
                <a:latin typeface="Dosis Medium" pitchFamily="2" charset="0"/>
                <a:cs typeface="Calibri" panose="020F0502020204030204" pitchFamily="34" charset="0"/>
              </a:rPr>
              <a:t>Ré</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pondre à l’oral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aux questions.</a:t>
            </a:r>
          </a:p>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Prendre la parole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pour </a:t>
            </a:r>
            <a:r>
              <a:rPr lang="fr-FR" sz="2200" b="1" kern="0" dirty="0">
                <a:solidFill>
                  <a:srgbClr val="424D7B"/>
                </a:solidFill>
                <a:latin typeface="Dosis Medium" pitchFamily="2" charset="0"/>
                <a:cs typeface="Calibri" panose="020F0502020204030204" pitchFamily="34" charset="0"/>
              </a:rPr>
              <a:t>se présenter</a:t>
            </a: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a:t>
            </a:r>
            <a:endParaRPr kumimoji="0" lang="fr-FR" sz="2200" b="1" i="0" u="none" strike="noStrike" kern="0" cap="none" spc="0" normalizeH="0" baseline="0" noProof="0" dirty="0">
              <a:ln>
                <a:noFill/>
              </a:ln>
              <a:solidFill>
                <a:srgbClr val="5B9BD5">
                  <a:lumMod val="50000"/>
                </a:srgbClr>
              </a:solidFill>
              <a:effectLst/>
              <a:uLnTx/>
              <a:uFillTx/>
              <a:latin typeface="Dosis Medium" pitchFamily="2" charset="0"/>
              <a:ea typeface="+mn-ea"/>
              <a:cs typeface="Calibri" panose="020F0502020204030204" pitchFamily="34" charset="0"/>
            </a:endParaRPr>
          </a:p>
        </p:txBody>
      </p:sp>
      <p:sp>
        <p:nvSpPr>
          <p:cNvPr id="32" name="ZoneTexte 31">
            <a:extLst>
              <a:ext uri="{FF2B5EF4-FFF2-40B4-BE49-F238E27FC236}">
                <a16:creationId xmlns:a16="http://schemas.microsoft.com/office/drawing/2014/main" id="{18C8C5DC-7BDC-A408-9DE6-5E9ECC078095}"/>
              </a:ext>
            </a:extLst>
          </p:cNvPr>
          <p:cNvSpPr txBox="1"/>
          <p:nvPr/>
        </p:nvSpPr>
        <p:spPr>
          <a:xfrm>
            <a:off x="1490221" y="4987460"/>
            <a:ext cx="6143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lumMod val="85000"/>
                    <a:lumOff val="15000"/>
                  </a:prstClr>
                </a:solidFill>
                <a:effectLst/>
                <a:uLnTx/>
                <a:uFillTx/>
                <a:latin typeface="Dosis" pitchFamily="2" charset="0"/>
                <a:ea typeface="+mn-ea"/>
                <a:cs typeface="+mn-cs"/>
              </a:rPr>
              <a:t>* Si ce taux n’est pas atteint, il convient de mettre en place des actions de remédiation, collectives ou individuelles. </a:t>
            </a:r>
          </a:p>
        </p:txBody>
      </p:sp>
    </p:spTree>
    <p:extLst>
      <p:ext uri="{BB962C8B-B14F-4D97-AF65-F5344CB8AC3E}">
        <p14:creationId xmlns:p14="http://schemas.microsoft.com/office/powerpoint/2010/main" val="394525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MA" dirty="0"/>
              <a:t>Bonjour les enfants. Aujourd’hui, nous allons commencer une nouvelle séance de révision. Soyez attentifs.</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Nada-Wave">
            <a:hlinkClick r:id="" action="ppaction://media"/>
            <a:extLst>
              <a:ext uri="{FF2B5EF4-FFF2-40B4-BE49-F238E27FC236}">
                <a16:creationId xmlns:a16="http://schemas.microsoft.com/office/drawing/2014/main" id="{F6F75F5E-0F4F-58AD-F00C-F11EB85EF9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84327" y="2377440"/>
            <a:ext cx="2138280" cy="3414864"/>
          </a:xfrm>
          <a:prstGeom prst="rect">
            <a:avLst/>
          </a:prstGeom>
        </p:spPr>
      </p:pic>
      <p:pic>
        <p:nvPicPr>
          <p:cNvPr id="5" name="majd_wave">
            <a:hlinkClick r:id="" action="ppaction://media"/>
            <a:extLst>
              <a:ext uri="{FF2B5EF4-FFF2-40B4-BE49-F238E27FC236}">
                <a16:creationId xmlns:a16="http://schemas.microsoft.com/office/drawing/2014/main" id="{E1114E01-4699-1BC6-B605-BBCF6562EB24}"/>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9"/>
          <a:srcRect b="1386"/>
          <a:stretch>
            <a:fillRect/>
          </a:stretch>
        </p:blipFill>
        <p:spPr>
          <a:xfrm>
            <a:off x="2479764" y="2377440"/>
            <a:ext cx="1947857" cy="3414865"/>
          </a:xfrm>
        </p:spPr>
      </p:pic>
    </p:spTree>
    <p:extLst>
      <p:ext uri="{BB962C8B-B14F-4D97-AF65-F5344CB8AC3E}">
        <p14:creationId xmlns:p14="http://schemas.microsoft.com/office/powerpoint/2010/main" val="428135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4"/>
                                        </p:tgtEl>
                                      </p:cBhvr>
                                    </p:cmd>
                                  </p:childTnLst>
                                </p:cTn>
                              </p:par>
                              <p:par>
                                <p:cTn id="7" presetID="1" presetClass="mediacall" presetSubtype="0" fill="hold" nodeType="withEffect">
                                  <p:stCondLst>
                                    <p:cond delay="0"/>
                                  </p:stCondLst>
                                  <p:childTnLst>
                                    <p:cmd type="call" cmd="playFrom(0.0)">
                                      <p:cBhvr>
                                        <p:cTn id="8" dur="3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B3685A86-1543-9B75-7BAB-3B0181DADC9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Maintenant, c’est l’activité des questions en rafale. Je vais désigner des élèves au hasard pour répondre. Tenez-vous prêts. </a:t>
            </a:r>
          </a:p>
        </p:txBody>
      </p:sp>
      <p:grpSp>
        <p:nvGrpSpPr>
          <p:cNvPr id="6" name="Groupe 5">
            <a:extLst>
              <a:ext uri="{FF2B5EF4-FFF2-40B4-BE49-F238E27FC236}">
                <a16:creationId xmlns:a16="http://schemas.microsoft.com/office/drawing/2014/main" id="{FBC8F6A0-8824-A8E0-B940-24F99064F88A}"/>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id="{3AC1C78A-C28E-791B-EDB1-E6ECBFC9B2C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24AF809-437E-0619-048F-098AC9B567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2E2815-338B-2319-D8D2-E921457118AD}"/>
              </a:ext>
            </a:extLst>
          </p:cNvPr>
          <p:cNvPicPr>
            <a:picLocks noChangeAspect="1"/>
          </p:cNvPicPr>
          <p:nvPr/>
        </p:nvPicPr>
        <p:blipFill>
          <a:blip r:embed="rId4">
            <a:extLst>
              <a:ext uri="{28A0092B-C50C-407E-A947-70E740481C1C}">
                <a14:useLocalDpi xmlns:a14="http://schemas.microsoft.com/office/drawing/2010/main" val="0"/>
              </a:ext>
            </a:extLst>
          </a:blip>
          <a:srcRect t="-934" b="22113"/>
          <a:stretch>
            <a:fillRect/>
          </a:stretch>
        </p:blipFill>
        <p:spPr>
          <a:xfrm>
            <a:off x="2769949" y="3323065"/>
            <a:ext cx="2899330" cy="2290311"/>
          </a:xfrm>
          <a:prstGeom prst="ellipse">
            <a:avLst/>
          </a:prstGeom>
        </p:spPr>
      </p:pic>
      <p:sp>
        <p:nvSpPr>
          <p:cNvPr id="11" name="ZoneTexte 10">
            <a:extLst>
              <a:ext uri="{FF2B5EF4-FFF2-40B4-BE49-F238E27FC236}">
                <a16:creationId xmlns:a16="http://schemas.microsoft.com/office/drawing/2014/main" id="{77F64394-F29E-6738-BE7E-5336CF5A0106}"/>
              </a:ext>
            </a:extLst>
          </p:cNvPr>
          <p:cNvSpPr txBox="1"/>
          <p:nvPr/>
        </p:nvSpPr>
        <p:spPr>
          <a:xfrm rot="20098563">
            <a:off x="2608445" y="2538234"/>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2" name="ZoneTexte 11">
            <a:extLst>
              <a:ext uri="{FF2B5EF4-FFF2-40B4-BE49-F238E27FC236}">
                <a16:creationId xmlns:a16="http://schemas.microsoft.com/office/drawing/2014/main" id="{45428AAE-EF40-A2AC-EDC9-F59C9DCBAE7E}"/>
              </a:ext>
            </a:extLst>
          </p:cNvPr>
          <p:cNvSpPr txBox="1"/>
          <p:nvPr/>
        </p:nvSpPr>
        <p:spPr>
          <a:xfrm rot="931438">
            <a:off x="5767180" y="2527091"/>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3" name="ZoneTexte 12">
            <a:extLst>
              <a:ext uri="{FF2B5EF4-FFF2-40B4-BE49-F238E27FC236}">
                <a16:creationId xmlns:a16="http://schemas.microsoft.com/office/drawing/2014/main" id="{D3C51085-6595-C5B9-D7F2-D395C76EDFF1}"/>
              </a:ext>
            </a:extLst>
          </p:cNvPr>
          <p:cNvSpPr txBox="1"/>
          <p:nvPr/>
        </p:nvSpPr>
        <p:spPr>
          <a:xfrm rot="931438">
            <a:off x="4416474" y="1861676"/>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Tree>
    <p:extLst>
      <p:ext uri="{BB962C8B-B14F-4D97-AF65-F5344CB8AC3E}">
        <p14:creationId xmlns:p14="http://schemas.microsoft.com/office/powerpoint/2010/main" val="150508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5EE65-EFF6-41BE-AD9B-D333E6AF2074}">
  <ds:schemaRefs>
    <ds:schemaRef ds:uri="202b3bc9-e036-45c7-aea0-06aec8cd7a4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0534ec5-868f-4ce6-85c7-99f0612daa52"/>
    <ds:schemaRef ds:uri="http://www.w3.org/XML/1998/namespace"/>
    <ds:schemaRef ds:uri="http://purl.org/dc/dcmitype/"/>
  </ds:schemaRefs>
</ds:datastoreItem>
</file>

<file path=customXml/itemProps2.xml><?xml version="1.0" encoding="utf-8"?>
<ds:datastoreItem xmlns:ds="http://schemas.openxmlformats.org/officeDocument/2006/customXml" ds:itemID="{33EFF58A-878D-45D3-98B3-2A4167E45396}">
  <ds:schemaRefs>
    <ds:schemaRef ds:uri="http://schemas.microsoft.com/sharepoint/v3/contenttype/forms"/>
  </ds:schemaRefs>
</ds:datastoreItem>
</file>

<file path=customXml/itemProps3.xml><?xml version="1.0" encoding="utf-8"?>
<ds:datastoreItem xmlns:ds="http://schemas.openxmlformats.org/officeDocument/2006/customXml" ds:itemID="{53A625D2-0D29-4111-ABCA-78BFA48A5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8134</TotalTime>
  <Words>766</Words>
  <PresentationFormat>Affichage à l'écran (4:3)</PresentationFormat>
  <Paragraphs>118</Paragraphs>
  <Slides>33</Slides>
  <Notes>2</Notes>
  <HiddenSlides>0</HiddenSlides>
  <MMClips>3</MMClips>
  <ScaleCrop>false</ScaleCrop>
  <HeadingPairs>
    <vt:vector size="6" baseType="variant">
      <vt:variant>
        <vt:lpstr>Polices utilisées</vt:lpstr>
      </vt:variant>
      <vt:variant>
        <vt:i4>10</vt:i4>
      </vt:variant>
      <vt:variant>
        <vt:lpstr>Thème</vt:lpstr>
      </vt:variant>
      <vt:variant>
        <vt:i4>16</vt:i4>
      </vt:variant>
      <vt:variant>
        <vt:lpstr>Titres des diapositives</vt:lpstr>
      </vt:variant>
      <vt:variant>
        <vt:i4>33</vt:i4>
      </vt:variant>
    </vt:vector>
  </HeadingPairs>
  <TitlesOfParts>
    <vt:vector size="59" baseType="lpstr">
      <vt:lpstr>Calibri</vt:lpstr>
      <vt:lpstr>Dosis Medium</vt:lpstr>
      <vt:lpstr>Aptos Display</vt:lpstr>
      <vt:lpstr>Dosis SemiBold</vt:lpstr>
      <vt:lpstr>Dosis</vt:lpstr>
      <vt:lpstr>Mistral</vt:lpstr>
      <vt:lpstr>Aptos</vt:lpstr>
      <vt:lpstr>Dosis ExtraBold</vt:lpstr>
      <vt:lpstr>Wingdings</vt:lpstr>
      <vt:lpstr>Arial</vt:lpstr>
      <vt:lpstr>2_Conception personnalisée</vt:lpstr>
      <vt:lpstr>00_Env-Enseignant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1_Env-Enseignant</vt:lpstr>
      <vt:lpstr>3_Lecture</vt:lpstr>
      <vt:lpstr>2_Env-Enseignant</vt:lpstr>
      <vt:lpstr>5_New Voc_01-Livret</vt:lpstr>
      <vt:lpstr>6_New Voc_01-Livret</vt:lpstr>
      <vt:lpstr>Présentation PowerPoint</vt:lpstr>
      <vt:lpstr>Il convient de lancer le mode diaporama pour la diffusion de la leçon en classe</vt:lpstr>
      <vt:lpstr>Pictogrammes</vt:lpstr>
      <vt:lpstr>Contenu de la semaine </vt:lpstr>
      <vt:lpstr>Organisation de la semaine de révision</vt:lpstr>
      <vt:lpstr>Plan de la séance 1</vt:lpstr>
      <vt:lpstr>Présentation PowerPoint</vt:lpstr>
      <vt:lpstr>Bonjour les enfants. Aujourd’hui, nous allons commencer une nouvelle séance de révision. Soyez attentifs.</vt:lpstr>
      <vt:lpstr>Maintenant, c’est l’activité des questions en rafale. Je vais désigner des élèves au hasard pour répondre. Tenez-vous prêts. </vt:lpstr>
      <vt:lpstr>Comment ça va ? </vt:lpstr>
      <vt:lpstr>Comment tu t’appelles ?</vt:lpstr>
      <vt:lpstr>Quel est ton nom ?</vt:lpstr>
      <vt:lpstr>Quel est ton prénom ?</vt:lpstr>
      <vt:lpstr>Tu as quel âge ?</vt:lpstr>
      <vt:lpstr>Tu es en quelle classe ?</vt:lpstr>
      <vt:lpstr>Tu es dans quelle école ?</vt:lpstr>
      <vt:lpstr>Comment tu vas à l’école ?</vt:lpstr>
      <vt:lpstr>Où sont les élèves ? </vt:lpstr>
      <vt:lpstr>Où est la maitresse ? </vt:lpstr>
      <vt:lpstr>Où est le maître ? </vt:lpstr>
      <vt:lpstr>Qu’est-ce que tu fais à l’école ? </vt:lpstr>
      <vt:lpstr>Qu’est-ce que tu fais à la maison ? </vt:lpstr>
      <vt:lpstr>Qu’est-ce que tu aimes faire à l’école ? </vt:lpstr>
      <vt:lpstr>Prenez vos livrets à la page 55.</vt:lpstr>
      <vt:lpstr>Maintenant, tout le monde participe. Chacun pose à l’autre les questions suivantes :</vt:lpstr>
      <vt:lpstr>Plan de la séance</vt:lpstr>
      <vt:lpstr>Maintenant, vous allez prendre la parole pour vous présenter et pour parler de votre école, de ce que vous faites et de ce que vous aimez faire à l’école. Écoutez bien.</vt:lpstr>
      <vt:lpstr>Étape 1. Je vais vous expliquer la situation. </vt:lpstr>
      <vt:lpstr>Étape 2. Chacun réfléchit silencieusement à ce qu’il va dire dans sa prise de parole.</vt:lpstr>
      <vt:lpstr>Étape 3. Maintenant, vous allez prendre la parole. Qui veut passer au tableau ? </vt:lpstr>
      <vt:lpstr>Prenez vos livrets à la page 55.</vt:lpstr>
      <vt:lpstr>Maintenant, tout le monde participe. Chacun se présente à l’autre. Il dit son nom, où il habite, sa classe, le nom de son école, comment il va à l’école, où se trouvent les élèves et la maîtresse ou le maître, et ce qu’il aime faire à l’école, comme dans les exemples.</vt:lpstr>
      <vt:lpstr>La séance d’aujourd’hui est terminée. À la maison, lisez les paragraphes dans vos livrets.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2026-01-12T11:54:53Z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