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91" r:id="rId3"/>
    <p:sldId id="292" r:id="rId4"/>
    <p:sldId id="293" r:id="rId5"/>
    <p:sldId id="294" r:id="rId6"/>
    <p:sldId id="290" r:id="rId7"/>
    <p:sldId id="265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Главная" id="{B75AEEC4-E2A4-4F87-996C-03EE688692DF}">
          <p14:sldIdLst>
            <p14:sldId id="260"/>
            <p14:sldId id="291"/>
            <p14:sldId id="292"/>
            <p14:sldId id="293"/>
            <p14:sldId id="294"/>
            <p14:sldId id="290"/>
          </p14:sldIdLst>
        </p14:section>
        <p14:section name="Завершение работы" id="{55D38F48-AB96-4903-B9C6-7DFF5994ECE3}">
          <p14:sldIdLst>
            <p14:sldId id="265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642B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45" autoAdjust="0"/>
    <p:restoredTop sz="94660"/>
  </p:normalViewPr>
  <p:slideViewPr>
    <p:cSldViewPr snapToGrid="0">
      <p:cViewPr>
        <p:scale>
          <a:sx n="50" d="100"/>
          <a:sy n="50" d="100"/>
        </p:scale>
        <p:origin x="2976" y="12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35260-3F20-4A39-BED8-3326948A52CB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7F639-E5AC-43D9-8A65-1B17A9E12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285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14ECD3-A837-151A-0E17-B245A1A99B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79D549F-9008-D058-72CE-687628CD1C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CD2D9F-7A6A-42A0-5B03-28B0895C6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B34B84-6C85-E85B-B8E9-FA6D1824D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6C42E7-3187-81B5-BB5D-082A2E3B7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283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FB29B-632D-99C5-A804-186668520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5F741E-A2DF-334A-D52D-CE8A5656BD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1F5378-D581-7E89-2BFF-BEA0BF976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6E64A8-9C61-EF3D-C201-7BFF1A79E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9F6B35-D922-086F-2149-2EB633A68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041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6014D69-7D21-605E-4946-BBD269CA96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DDA297-851C-F152-489F-205592D3C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55F4B5-FB0C-66ED-269A-8A2D70F6D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19EAA0-EA42-50A1-6AEF-8CCC0EF8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5EBC3A-B0D9-F5FD-7738-FD708B06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113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4051ED-5A11-18AB-92AA-F30D8DB5E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51A5EE-214B-25B1-16B7-F48A40B3C4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06DAB6-44DF-7481-0B76-046AE0B61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533A9-7090-3DC4-3629-8C8ECA370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94C44C-D1EE-6340-2E0E-0B86E0E94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8685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F0245-F2B9-C329-2C75-72ABB55F8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F7C6D5-8EF5-F532-F3ED-AA33E4A98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1468D5-FF8E-7096-7320-8216137D1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866CD-4A1B-8C30-DEEA-268DD6E60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8D0C99-2AC1-1831-DF40-263B36B8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768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6360AC-948D-CD67-48AC-072ADF7F0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12CC47-444C-45BE-DF8A-069BDACB26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A5A53B-F15E-5EF4-F239-C57FA29BF5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92C7FD6-ADDC-C8C5-BE12-4615ADD1C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BC44D9-E40D-A339-0368-5B09E5417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187C66-FC86-884F-D67D-A866EE00F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562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AF44CF-7A80-1896-EFEE-F6324668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30C2FC-9D47-8700-5CA1-45C581461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D7D37E-ADD5-C065-03D7-091F85FFB3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C9735F-D283-2123-CA2C-8FF43D64B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6CD9C3B-971F-78F9-3C14-F5E23C17A0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1D6197-4EEC-A9BA-DC41-3181B777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263BE2-2A1D-92CA-826B-C89B19AD0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BA65D2-B30D-E0D1-82F3-32DC8E8A5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8190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DF24C-A899-028D-CFE9-4EF408014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A39CB28-E495-2D0F-87AF-DE0F113F7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6EA158-B6F4-67DA-B7C4-59CF4CE6A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FBEB58D-0E22-1A1D-2B71-2FCF0DA40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862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881F170-BAF0-C5BB-8ED9-8A99E7E17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F94B068-D11F-D9D9-1033-928729607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03B138-EEEA-8E83-2CE1-E8510BCDD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582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0748D-4E50-7C1A-8A4B-4A66368FF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D518FC-753E-8E39-B04A-E3E915E41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86DB16-785E-D5C9-9823-92B40D4BF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F433BA-552F-0C66-4FC2-2DB0AE40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75052D-7614-9ABA-1E08-97F36D279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6ED476-779C-AE72-ABDD-32536F62E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62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B7D22-37BC-F6E3-2BFD-593DF791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320D44C-23EB-B82E-BD05-6EE2A4B26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ED8E729-7601-DCF9-44D2-BBE33CE49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EC4C1B-0927-FE96-BC49-F09E2BF95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C02752-33DA-CC46-52DC-78218B74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CA2F78-1DA7-4394-CD5D-0ABED609A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4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28888-78C3-8916-925E-DF3C173D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CD985-7224-1082-2AFD-3E4B4DB67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75A28E-3F83-111F-D16F-C094B98537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A262D-E1EE-49D3-983B-0DC3D1ACE347}" type="datetimeFigureOut">
              <a:rPr lang="ru-RU" smtClean="0"/>
              <a:t>15.01.2026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DF27EC-72B6-93E8-CBAA-7A32A8935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5600EA-901B-124C-2C56-939234347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6FECD-D451-4638-BE28-B208EB6F83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91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png"/><Relationship Id="rId18" Type="http://schemas.openxmlformats.org/officeDocument/2006/relationships/slide" Target="slide5.xml"/><Relationship Id="rId3" Type="http://schemas.microsoft.com/office/2007/relationships/hdphoto" Target="../media/hdphoto1.wdp"/><Relationship Id="rId7" Type="http://schemas.microsoft.com/office/2017/06/relationships/model3d" Target="../media/model3d2.glb"/><Relationship Id="rId12" Type="http://schemas.microsoft.com/office/2017/06/relationships/model3d" Target="../media/model3d3.glb"/><Relationship Id="rId17" Type="http://schemas.openxmlformats.org/officeDocument/2006/relationships/slide" Target="slide4.xml"/><Relationship Id="rId2" Type="http://schemas.openxmlformats.org/officeDocument/2006/relationships/image" Target="../media/image1.png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slide" Target="slide1.xml"/><Relationship Id="rId5" Type="http://schemas.microsoft.com/office/2017/06/relationships/model3d" Target="../media/model3d1.glb"/><Relationship Id="rId15" Type="http://schemas.openxmlformats.org/officeDocument/2006/relationships/slide" Target="slide3.xml"/><Relationship Id="rId10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2.xml"/><Relationship Id="rId1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17/06/relationships/model3d" Target="../media/model3d3.glb"/><Relationship Id="rId3" Type="http://schemas.microsoft.com/office/2007/relationships/hdphoto" Target="../media/hdphoto1.wdp"/><Relationship Id="rId7" Type="http://schemas.microsoft.com/office/2017/06/relationships/model3d" Target="../media/model3d2.glb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6" Type="http://schemas.openxmlformats.org/officeDocument/2006/relationships/hyperlink" Target="http://towerrl.tilda.ws/mainos_project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slide" Target="slide1.xml"/><Relationship Id="rId5" Type="http://schemas.microsoft.com/office/2017/06/relationships/model3d" Target="../media/model3d1.glb"/><Relationship Id="rId15" Type="http://schemas.openxmlformats.org/officeDocument/2006/relationships/image" Target="../media/image8.png"/><Relationship Id="rId10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2.xml"/><Relationship Id="rId1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17/06/relationships/model3d" Target="../media/model3d2.glb"/><Relationship Id="rId12" Type="http://schemas.microsoft.com/office/2017/06/relationships/model3d" Target="../media/model3d3.glb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slide" Target="slide1.xml"/><Relationship Id="rId5" Type="http://schemas.microsoft.com/office/2017/06/relationships/model3d" Target="../media/model3d1.glb"/><Relationship Id="rId15" Type="http://schemas.openxmlformats.org/officeDocument/2006/relationships/image" Target="../media/image9.png"/><Relationship Id="rId10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2.xml"/><Relationship Id="rId14" Type="http://schemas.openxmlformats.org/officeDocument/2006/relationships/hyperlink" Target="https://t.me/TowerRLStudios/7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17/06/relationships/model3d" Target="../media/model3d2.glb"/><Relationship Id="rId12" Type="http://schemas.microsoft.com/office/2017/06/relationships/model3d" Target="../media/model3d3.glb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slide" Target="slide1.xml"/><Relationship Id="rId5" Type="http://schemas.microsoft.com/office/2017/06/relationships/model3d" Target="../media/model3d1.glb"/><Relationship Id="rId15" Type="http://schemas.openxmlformats.org/officeDocument/2006/relationships/image" Target="../media/image12.png"/><Relationship Id="rId10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2.xml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17/06/relationships/model3d" Target="../media/model3d2.glb"/><Relationship Id="rId12" Type="http://schemas.microsoft.com/office/2017/06/relationships/model3d" Target="../media/model3d3.glb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slide" Target="slide1.xml"/><Relationship Id="rId5" Type="http://schemas.microsoft.com/office/2017/06/relationships/model3d" Target="../media/model3d1.glb"/><Relationship Id="rId15" Type="http://schemas.openxmlformats.org/officeDocument/2006/relationships/image" Target="../media/image12.png"/><Relationship Id="rId10" Type="http://schemas.openxmlformats.org/officeDocument/2006/relationships/slide" Target="slide7.xml"/><Relationship Id="rId4" Type="http://schemas.openxmlformats.org/officeDocument/2006/relationships/slide" Target="slide6.xml"/><Relationship Id="rId9" Type="http://schemas.openxmlformats.org/officeDocument/2006/relationships/slide" Target="slide2.xml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17/06/relationships/model3d" Target="../media/model3d1.glb"/><Relationship Id="rId13" Type="http://schemas.openxmlformats.org/officeDocument/2006/relationships/image" Target="../media/image19.png"/><Relationship Id="rId18" Type="http://schemas.openxmlformats.org/officeDocument/2006/relationships/slide" Target="slide7.xml"/><Relationship Id="rId3" Type="http://schemas.microsoft.com/office/2007/relationships/hdphoto" Target="../media/hdphoto2.wdp"/><Relationship Id="rId7" Type="http://schemas.openxmlformats.org/officeDocument/2006/relationships/slide" Target="slide1.xml"/><Relationship Id="rId12" Type="http://schemas.microsoft.com/office/2017/06/relationships/model3d" Target="../media/model3d5.glb"/><Relationship Id="rId17" Type="http://schemas.openxmlformats.org/officeDocument/2006/relationships/image" Target="../media/image21.png"/><Relationship Id="rId2" Type="http://schemas.openxmlformats.org/officeDocument/2006/relationships/image" Target="../media/image17.png"/><Relationship Id="rId16" Type="http://schemas.microsoft.com/office/2017/06/relationships/model3d" Target="../media/model3d7.glb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3.png"/><Relationship Id="rId5" Type="http://schemas.microsoft.com/office/2017/06/relationships/model3d" Target="../media/model3d4.glb"/><Relationship Id="rId15" Type="http://schemas.openxmlformats.org/officeDocument/2006/relationships/image" Target="../media/image20.png"/><Relationship Id="rId10" Type="http://schemas.microsoft.com/office/2017/06/relationships/model3d" Target="../media/model3d2.glb"/><Relationship Id="rId19" Type="http://schemas.microsoft.com/office/2017/06/relationships/model3d" Target="../media/model3d8.glb"/><Relationship Id="rId4" Type="http://schemas.openxmlformats.org/officeDocument/2006/relationships/slide" Target="slide5.xml"/><Relationship Id="rId9" Type="http://schemas.openxmlformats.org/officeDocument/2006/relationships/image" Target="../media/image2.png"/><Relationship Id="rId14" Type="http://schemas.microsoft.com/office/2017/06/relationships/model3d" Target="../media/model3d6.glb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17/06/relationships/model3d" Target="../media/model3d10.glb"/><Relationship Id="rId5" Type="http://schemas.openxmlformats.org/officeDocument/2006/relationships/image" Target="../media/image23.png"/><Relationship Id="rId4" Type="http://schemas.microsoft.com/office/2017/06/relationships/model3d" Target="../media/model3d9.glb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50738-87D6-3ABF-C283-D4DF7D96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A9CB75A-6B00-E313-CD6D-98960FAB4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7971"/>
            <a:ext cx="12240987" cy="6901562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896A4419-B13A-161C-EC5C-951BDB89D2A2}"/>
              </a:ext>
            </a:extLst>
          </p:cNvPr>
          <p:cNvSpPr/>
          <p:nvPr/>
        </p:nvSpPr>
        <p:spPr>
          <a:xfrm>
            <a:off x="9085006" y="0"/>
            <a:ext cx="3106994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Настройки сессии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051B4-237C-B07A-042E-BCF4EA97D47B}"/>
              </a:ext>
            </a:extLst>
          </p:cNvPr>
          <p:cNvSpPr txBox="1"/>
          <p:nvPr/>
        </p:nvSpPr>
        <p:spPr>
          <a:xfrm>
            <a:off x="12192000" y="957087"/>
            <a:ext cx="2227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ogoe UI"/>
                <a:cs typeface="Segoe UI" panose="020B0502040204020203" pitchFamily="34" charset="0"/>
              </a:rPr>
              <a:t>Просмотр файлов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20859305"/>
                  </p:ext>
                </p:extLst>
              </p:nvPr>
            </p:nvGraphicFramePr>
            <p:xfrm>
              <a:off x="-956344" y="872597"/>
              <a:ext cx="253768" cy="253768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53768" cy="253768"/>
                    </a:xfrm>
                    <a:prstGeom prst="rect">
                      <a:avLst/>
                    </a:prstGeom>
                  </am3d:spPr>
                  <am3d:camera>
                    <am3d:pos x="0" y="0" z="8137336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073" d="1000000"/>
                    <am3d:preTrans dx="0" dy="-17968230" dz="-31762"/>
                    <am3d:scale>
                      <am3d:sx n="1000000" d="1000000"/>
                      <am3d:sy n="1000000" d="1000000"/>
                      <am3d:sz n="1000000" d="1000000"/>
                    </am3d:scale>
                    <am3d:rot ax="-3628218" ay="-3158023" az="3271287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191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956344" y="872597"/>
                <a:ext cx="253768" cy="2537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09311942"/>
                  </p:ext>
                </p:extLst>
              </p:nvPr>
            </p:nvGraphicFramePr>
            <p:xfrm>
              <a:off x="12994062" y="1453953"/>
              <a:ext cx="356692" cy="33855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56692" cy="338555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238" d="1000000"/>
                    <am3d:preTrans dx="3" dy="-17999991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-3692665" ay="1207688" az="-1944843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5078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994062" y="1453953"/>
                <a:ext cx="356692" cy="338555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5B97B6B8-37F9-76B6-7D5F-17BE2030DE0D}"/>
              </a:ext>
            </a:extLst>
          </p:cNvPr>
          <p:cNvSpPr txBox="1"/>
          <p:nvPr/>
        </p:nvSpPr>
        <p:spPr>
          <a:xfrm>
            <a:off x="324465" y="2598906"/>
            <a:ext cx="2846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ogoe UI"/>
              </a:rPr>
              <a:t>Разработка приложений</a:t>
            </a:r>
          </a:p>
        </p:txBody>
      </p:sp>
      <p:sp>
        <p:nvSpPr>
          <p:cNvPr id="17" name="Прямоугольник: скругленные углы 16">
            <a:hlinkClick r:id="rId9" action="ppaction://hlinksldjump"/>
            <a:extLst>
              <a:ext uri="{FF2B5EF4-FFF2-40B4-BE49-F238E27FC236}">
                <a16:creationId xmlns:a16="http://schemas.microsoft.com/office/drawing/2014/main" id="{0C63F77B-CD8A-8E44-8E1E-42096AB85E39}"/>
              </a:ext>
            </a:extLst>
          </p:cNvPr>
          <p:cNvSpPr/>
          <p:nvPr/>
        </p:nvSpPr>
        <p:spPr>
          <a:xfrm>
            <a:off x="9929646" y="-726254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Блокировать</a:t>
            </a:r>
          </a:p>
        </p:txBody>
      </p:sp>
      <p:sp>
        <p:nvSpPr>
          <p:cNvPr id="19" name="Прямоугольник: скругленные углы 18">
            <a:hlinkClick r:id="rId10" action="ppaction://hlinksldjump"/>
            <a:extLst>
              <a:ext uri="{FF2B5EF4-FFF2-40B4-BE49-F238E27FC236}">
                <a16:creationId xmlns:a16="http://schemas.microsoft.com/office/drawing/2014/main" id="{6E1CAE3F-7F15-DEE2-E773-3B9D4C6464ED}"/>
              </a:ext>
            </a:extLst>
          </p:cNvPr>
          <p:cNvSpPr/>
          <p:nvPr/>
        </p:nvSpPr>
        <p:spPr>
          <a:xfrm>
            <a:off x="9929646" y="-1366760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Меню питания</a:t>
            </a:r>
          </a:p>
        </p:txBody>
      </p:sp>
      <p:sp>
        <p:nvSpPr>
          <p:cNvPr id="20" name="Прямоугольник: скругленные углы 19">
            <a:hlinkClick r:id="rId11" action="ppaction://hlinksldjump"/>
            <a:extLst>
              <a:ext uri="{FF2B5EF4-FFF2-40B4-BE49-F238E27FC236}">
                <a16:creationId xmlns:a16="http://schemas.microsoft.com/office/drawing/2014/main" id="{34D2F982-97CF-9168-350C-4619FC6EE636}"/>
              </a:ext>
            </a:extLst>
          </p:cNvPr>
          <p:cNvSpPr/>
          <p:nvPr/>
        </p:nvSpPr>
        <p:spPr>
          <a:xfrm>
            <a:off x="9929646" y="-1992482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Выход из учетной записи без блокировки</a:t>
            </a:r>
          </a:p>
        </p:txBody>
      </p:sp>
      <p:sp>
        <p:nvSpPr>
          <p:cNvPr id="21" name="Прямоугольник: скругленные углы 20">
            <a:hlinkClick r:id="rId11" action="ppaction://hlinksldjump"/>
            <a:extLst>
              <a:ext uri="{FF2B5EF4-FFF2-40B4-BE49-F238E27FC236}">
                <a16:creationId xmlns:a16="http://schemas.microsoft.com/office/drawing/2014/main" id="{D0A99FB1-9286-42C1-B85C-64460B1AFECC}"/>
              </a:ext>
            </a:extLst>
          </p:cNvPr>
          <p:cNvSpPr/>
          <p:nvPr/>
        </p:nvSpPr>
        <p:spPr>
          <a:xfrm>
            <a:off x="9924274" y="-2651429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Назад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Трехмерная модель 22" descr="Стрелка-указатель">
                <a:extLst>
                  <a:ext uri="{FF2B5EF4-FFF2-40B4-BE49-F238E27FC236}">
                    <a16:creationId xmlns:a16="http://schemas.microsoft.com/office/drawing/2014/main" id="{1B1AFEA7-2DA5-2555-4634-CBE65CD7E032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277922464"/>
                  </p:ext>
                </p:extLst>
              </p:nvPr>
            </p:nvGraphicFramePr>
            <p:xfrm>
              <a:off x="1351577" y="585490"/>
              <a:ext cx="792214" cy="2013416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792214" cy="2013416"/>
                    </a:xfrm>
                    <a:prstGeom prst="rect">
                      <a:avLst/>
                    </a:prstGeom>
                  </am3d:spPr>
                  <am3d:camera>
                    <am3d:pos x="0" y="0" z="532290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120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81943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Трехмерная модель 22" descr="Стрелка-указатель">
                <a:extLst>
                  <a:ext uri="{FF2B5EF4-FFF2-40B4-BE49-F238E27FC236}">
                    <a16:creationId xmlns:a16="http://schemas.microsoft.com/office/drawing/2014/main" id="{1B1AFEA7-2DA5-2555-4634-CBE65CD7E03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51577" y="585490"/>
                <a:ext cx="792214" cy="20134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4" name="Трехмерная модель 23" descr="Стрелка-указатель">
                <a:extLst>
                  <a:ext uri="{FF2B5EF4-FFF2-40B4-BE49-F238E27FC236}">
                    <a16:creationId xmlns:a16="http://schemas.microsoft.com/office/drawing/2014/main" id="{E5F3489C-647D-A10A-8F27-CAA8F17D387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87802936"/>
                  </p:ext>
                </p:extLst>
              </p:nvPr>
            </p:nvGraphicFramePr>
            <p:xfrm>
              <a:off x="4522479" y="805948"/>
              <a:ext cx="792215" cy="1572499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792215" cy="1572499"/>
                    </a:xfrm>
                    <a:prstGeom prst="rect">
                      <a:avLst/>
                    </a:prstGeom>
                  </am3d:spPr>
                  <am3d:camera>
                    <am3d:pos x="0" y="0" z="532290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120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8194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Трехмерная модель 23" descr="Стрелка-указатель">
                <a:extLst>
                  <a:ext uri="{FF2B5EF4-FFF2-40B4-BE49-F238E27FC236}">
                    <a16:creationId xmlns:a16="http://schemas.microsoft.com/office/drawing/2014/main" id="{E5F3489C-647D-A10A-8F27-CAA8F17D387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22479" y="805948"/>
                <a:ext cx="792215" cy="1572499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TextBox 24">
            <a:hlinkClick r:id="rId15" action="ppaction://hlinksldjump"/>
            <a:extLst>
              <a:ext uri="{FF2B5EF4-FFF2-40B4-BE49-F238E27FC236}">
                <a16:creationId xmlns:a16="http://schemas.microsoft.com/office/drawing/2014/main" id="{FFB600E2-AAFD-422C-3D05-7B003CED6971}"/>
              </a:ext>
            </a:extLst>
          </p:cNvPr>
          <p:cNvSpPr txBox="1"/>
          <p:nvPr/>
        </p:nvSpPr>
        <p:spPr>
          <a:xfrm>
            <a:off x="3428484" y="2598906"/>
            <a:ext cx="2846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ogoe UI"/>
              </a:rPr>
              <a:t>Разработка модификаций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 descr="Стрелка-указатель">
                <a:extLst>
                  <a:ext uri="{FF2B5EF4-FFF2-40B4-BE49-F238E27FC236}">
                    <a16:creationId xmlns:a16="http://schemas.microsoft.com/office/drawing/2014/main" id="{5D65414D-387A-E529-7B9A-7029396DFA9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31401435"/>
                  </p:ext>
                </p:extLst>
              </p:nvPr>
            </p:nvGraphicFramePr>
            <p:xfrm>
              <a:off x="7559614" y="805948"/>
              <a:ext cx="792214" cy="1572498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792214" cy="1572498"/>
                    </a:xfrm>
                    <a:prstGeom prst="rect">
                      <a:avLst/>
                    </a:prstGeom>
                  </am3d:spPr>
                  <am3d:camera>
                    <am3d:pos x="0" y="0" z="532290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120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18194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 descr="Стрелка-указатель">
                <a:extLst>
                  <a:ext uri="{FF2B5EF4-FFF2-40B4-BE49-F238E27FC236}">
                    <a16:creationId xmlns:a16="http://schemas.microsoft.com/office/drawing/2014/main" id="{5D65414D-387A-E529-7B9A-7029396DFA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559614" y="805948"/>
                <a:ext cx="792214" cy="1572498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TextBox 26">
            <a:hlinkClick r:id="rId17" action="ppaction://hlinksldjump"/>
            <a:extLst>
              <a:ext uri="{FF2B5EF4-FFF2-40B4-BE49-F238E27FC236}">
                <a16:creationId xmlns:a16="http://schemas.microsoft.com/office/drawing/2014/main" id="{9E33D159-405D-8D96-4C40-3E15BADBE15D}"/>
              </a:ext>
            </a:extLst>
          </p:cNvPr>
          <p:cNvSpPr txBox="1"/>
          <p:nvPr/>
        </p:nvSpPr>
        <p:spPr>
          <a:xfrm>
            <a:off x="6532503" y="2566355"/>
            <a:ext cx="2846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ogoe UI"/>
              </a:rPr>
              <a:t>Как добавить функциональные кнопки</a:t>
            </a:r>
          </a:p>
        </p:txBody>
      </p:sp>
      <p:sp>
        <p:nvSpPr>
          <p:cNvPr id="28" name="TextBox 27">
            <a:hlinkClick r:id="rId18" action="ppaction://hlinksldjump"/>
            <a:extLst>
              <a:ext uri="{FF2B5EF4-FFF2-40B4-BE49-F238E27FC236}">
                <a16:creationId xmlns:a16="http://schemas.microsoft.com/office/drawing/2014/main" id="{70F73BD6-0424-3C17-A0E8-CDD481214347}"/>
              </a:ext>
            </a:extLst>
          </p:cNvPr>
          <p:cNvSpPr txBox="1"/>
          <p:nvPr/>
        </p:nvSpPr>
        <p:spPr>
          <a:xfrm>
            <a:off x="324465" y="5664279"/>
            <a:ext cx="2846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ogoe UI"/>
              </a:rPr>
              <a:t>Какой переход нужен для плавности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9" name="Трехмерная модель 28" descr="Стрелка-указатель">
                <a:extLst>
                  <a:ext uri="{FF2B5EF4-FFF2-40B4-BE49-F238E27FC236}">
                    <a16:creationId xmlns:a16="http://schemas.microsoft.com/office/drawing/2014/main" id="{54B26483-8BB9-1DD7-B28D-15937983852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8514971"/>
                  </p:ext>
                </p:extLst>
              </p:nvPr>
            </p:nvGraphicFramePr>
            <p:xfrm>
              <a:off x="1340455" y="3807660"/>
              <a:ext cx="792214" cy="1572498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792214" cy="1572498"/>
                    </a:xfrm>
                    <a:prstGeom prst="rect">
                      <a:avLst/>
                    </a:prstGeom>
                  </am3d:spPr>
                  <am3d:camera>
                    <am3d:pos x="0" y="0" z="532290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120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18194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9" name="Трехмерная модель 28" descr="Стрелка-указатель">
                <a:extLst>
                  <a:ext uri="{FF2B5EF4-FFF2-40B4-BE49-F238E27FC236}">
                    <a16:creationId xmlns:a16="http://schemas.microsoft.com/office/drawing/2014/main" id="{54B26483-8BB9-1DD7-B28D-1593798385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340455" y="3807660"/>
                <a:ext cx="792214" cy="157249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40409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50738-87D6-3ABF-C283-D4DF7D96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A9CB75A-6B00-E313-CD6D-98960FAB4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7971"/>
            <a:ext cx="12240987" cy="6901562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896A4419-B13A-161C-EC5C-951BDB89D2A2}"/>
              </a:ext>
            </a:extLst>
          </p:cNvPr>
          <p:cNvSpPr/>
          <p:nvPr/>
        </p:nvSpPr>
        <p:spPr>
          <a:xfrm>
            <a:off x="10406742" y="0"/>
            <a:ext cx="1785257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Настройки сессии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051B4-237C-B07A-042E-BCF4EA97D47B}"/>
              </a:ext>
            </a:extLst>
          </p:cNvPr>
          <p:cNvSpPr txBox="1"/>
          <p:nvPr/>
        </p:nvSpPr>
        <p:spPr>
          <a:xfrm>
            <a:off x="12192000" y="957087"/>
            <a:ext cx="2227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ogoe UI"/>
                <a:cs typeface="Segoe UI" panose="020B0502040204020203" pitchFamily="34" charset="0"/>
              </a:rPr>
              <a:t>Просмотр файлов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956344" y="872597"/>
              <a:ext cx="253768" cy="253768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53768" cy="253768"/>
                    </a:xfrm>
                    <a:prstGeom prst="rect">
                      <a:avLst/>
                    </a:prstGeom>
                  </am3d:spPr>
                  <am3d:camera>
                    <am3d:pos x="0" y="0" z="8137336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073" d="1000000"/>
                    <am3d:preTrans dx="0" dy="-17968230" dz="-31762"/>
                    <am3d:scale>
                      <am3d:sx n="1000000" d="1000000"/>
                      <am3d:sy n="1000000" d="1000000"/>
                      <am3d:sz n="1000000" d="1000000"/>
                    </am3d:scale>
                    <am3d:rot ax="-3628218" ay="-3158023" az="3271287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191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956344" y="872597"/>
                <a:ext cx="253768" cy="2537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994062" y="1453953"/>
              <a:ext cx="356692" cy="33855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56692" cy="338555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238" d="1000000"/>
                    <am3d:preTrans dx="3" dy="-17999991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-3692665" ay="1207688" az="-1944843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5078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994062" y="1453953"/>
                <a:ext cx="356692" cy="338555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Прямоугольник: скругленные углы 16">
            <a:hlinkClick r:id="rId9" action="ppaction://hlinksldjump"/>
            <a:extLst>
              <a:ext uri="{FF2B5EF4-FFF2-40B4-BE49-F238E27FC236}">
                <a16:creationId xmlns:a16="http://schemas.microsoft.com/office/drawing/2014/main" id="{0C63F77B-CD8A-8E44-8E1E-42096AB85E39}"/>
              </a:ext>
            </a:extLst>
          </p:cNvPr>
          <p:cNvSpPr/>
          <p:nvPr/>
        </p:nvSpPr>
        <p:spPr>
          <a:xfrm>
            <a:off x="9929646" y="-726254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Блокировать</a:t>
            </a:r>
          </a:p>
        </p:txBody>
      </p:sp>
      <p:sp>
        <p:nvSpPr>
          <p:cNvPr id="19" name="Прямоугольник: скругленные углы 18">
            <a:hlinkClick r:id="rId10" action="ppaction://hlinksldjump"/>
            <a:extLst>
              <a:ext uri="{FF2B5EF4-FFF2-40B4-BE49-F238E27FC236}">
                <a16:creationId xmlns:a16="http://schemas.microsoft.com/office/drawing/2014/main" id="{6E1CAE3F-7F15-DEE2-E773-3B9D4C6464ED}"/>
              </a:ext>
            </a:extLst>
          </p:cNvPr>
          <p:cNvSpPr/>
          <p:nvPr/>
        </p:nvSpPr>
        <p:spPr>
          <a:xfrm>
            <a:off x="9929646" y="-1366760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Меню питания</a:t>
            </a:r>
          </a:p>
        </p:txBody>
      </p:sp>
      <p:sp>
        <p:nvSpPr>
          <p:cNvPr id="20" name="Прямоугольник: скругленные углы 19">
            <a:hlinkClick r:id="rId11" action="ppaction://hlinksldjump"/>
            <a:extLst>
              <a:ext uri="{FF2B5EF4-FFF2-40B4-BE49-F238E27FC236}">
                <a16:creationId xmlns:a16="http://schemas.microsoft.com/office/drawing/2014/main" id="{34D2F982-97CF-9168-350C-4619FC6EE636}"/>
              </a:ext>
            </a:extLst>
          </p:cNvPr>
          <p:cNvSpPr/>
          <p:nvPr/>
        </p:nvSpPr>
        <p:spPr>
          <a:xfrm>
            <a:off x="9929646" y="-1992482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Выход из учетной записи без блокировки</a:t>
            </a:r>
          </a:p>
        </p:txBody>
      </p:sp>
      <p:sp>
        <p:nvSpPr>
          <p:cNvPr id="21" name="Прямоугольник: скругленные углы 20">
            <a:hlinkClick r:id="rId11" action="ppaction://hlinksldjump"/>
            <a:extLst>
              <a:ext uri="{FF2B5EF4-FFF2-40B4-BE49-F238E27FC236}">
                <a16:creationId xmlns:a16="http://schemas.microsoft.com/office/drawing/2014/main" id="{D0A99FB1-9286-42C1-B85C-64460B1AFECC}"/>
              </a:ext>
            </a:extLst>
          </p:cNvPr>
          <p:cNvSpPr/>
          <p:nvPr/>
        </p:nvSpPr>
        <p:spPr>
          <a:xfrm>
            <a:off x="9924274" y="-2651429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Назад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7C4FB4-4F7E-2EB9-C638-93677A050E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493" y="3596507"/>
            <a:ext cx="12192000" cy="32970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18452F-7219-05AE-F265-67D1235090A9}"/>
              </a:ext>
            </a:extLst>
          </p:cNvPr>
          <p:cNvSpPr txBox="1"/>
          <p:nvPr/>
        </p:nvSpPr>
        <p:spPr>
          <a:xfrm>
            <a:off x="1032416" y="957087"/>
            <a:ext cx="4256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Sogoe UI"/>
              </a:rPr>
              <a:t>Скачайте бесплатный шаблон чтобы начать разрабатывать приложения!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 descr="Стрелка-указатель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4BF29B4-584E-10B7-AADE-565355627F3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20802869"/>
                  </p:ext>
                </p:extLst>
              </p:nvPr>
            </p:nvGraphicFramePr>
            <p:xfrm rot="5400000">
              <a:off x="659588" y="-445728"/>
              <a:ext cx="792214" cy="2013416"/>
            </p:xfrm>
            <a:graphic>
              <a:graphicData uri="http://schemas.microsoft.com/office/drawing/2017/model3d">
                <am3d:model3d r:embed="rId13">
                  <am3d:spPr>
                    <a:xfrm rot="5400000">
                      <a:off x="0" y="0"/>
                      <a:ext cx="792214" cy="2013416"/>
                    </a:xfrm>
                    <a:prstGeom prst="rect">
                      <a:avLst/>
                    </a:prstGeom>
                  </am3d:spPr>
                  <am3d:camera>
                    <am3d:pos x="0" y="0" z="532290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120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181943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Стрелка-указатель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4BF29B4-584E-10B7-AADE-565355627F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 rot="5400000">
                <a:off x="659588" y="-445728"/>
                <a:ext cx="792214" cy="2013416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93AC19-5F08-9D3C-3E71-5E360DEAD03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1023" y="653172"/>
            <a:ext cx="5821990" cy="25880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4" name="Прямоугольник: скругленные углы 13">
            <a:hlinkClick r:id="rId16"/>
            <a:extLst>
              <a:ext uri="{FF2B5EF4-FFF2-40B4-BE49-F238E27FC236}">
                <a16:creationId xmlns:a16="http://schemas.microsoft.com/office/drawing/2014/main" id="{AC3C9FE3-9BF0-C5F5-523F-6516A9E5A305}"/>
              </a:ext>
            </a:extLst>
          </p:cNvPr>
          <p:cNvSpPr/>
          <p:nvPr/>
        </p:nvSpPr>
        <p:spPr>
          <a:xfrm>
            <a:off x="1438795" y="2481539"/>
            <a:ext cx="3443432" cy="468091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Загрузить</a:t>
            </a:r>
          </a:p>
        </p:txBody>
      </p:sp>
    </p:spTree>
    <p:extLst>
      <p:ext uri="{BB962C8B-B14F-4D97-AF65-F5344CB8AC3E}">
        <p14:creationId xmlns:p14="http://schemas.microsoft.com/office/powerpoint/2010/main" val="10226575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50738-87D6-3ABF-C283-D4DF7D96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A9CB75A-6B00-E313-CD6D-98960FAB4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7971"/>
            <a:ext cx="12240987" cy="6901562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896A4419-B13A-161C-EC5C-951BDB89D2A2}"/>
              </a:ext>
            </a:extLst>
          </p:cNvPr>
          <p:cNvSpPr/>
          <p:nvPr/>
        </p:nvSpPr>
        <p:spPr>
          <a:xfrm>
            <a:off x="10406742" y="0"/>
            <a:ext cx="1785257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Настройки сессии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051B4-237C-B07A-042E-BCF4EA97D47B}"/>
              </a:ext>
            </a:extLst>
          </p:cNvPr>
          <p:cNvSpPr txBox="1"/>
          <p:nvPr/>
        </p:nvSpPr>
        <p:spPr>
          <a:xfrm>
            <a:off x="12192000" y="957087"/>
            <a:ext cx="2227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ogoe UI"/>
                <a:cs typeface="Segoe UI" panose="020B0502040204020203" pitchFamily="34" charset="0"/>
              </a:rPr>
              <a:t>Просмотр файлов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956344" y="872597"/>
              <a:ext cx="253768" cy="253768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53768" cy="253768"/>
                    </a:xfrm>
                    <a:prstGeom prst="rect">
                      <a:avLst/>
                    </a:prstGeom>
                  </am3d:spPr>
                  <am3d:camera>
                    <am3d:pos x="0" y="0" z="8137336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073" d="1000000"/>
                    <am3d:preTrans dx="0" dy="-17968230" dz="-31762"/>
                    <am3d:scale>
                      <am3d:sx n="1000000" d="1000000"/>
                      <am3d:sy n="1000000" d="1000000"/>
                      <am3d:sz n="1000000" d="1000000"/>
                    </am3d:scale>
                    <am3d:rot ax="-3628218" ay="-3158023" az="3271287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191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956344" y="872597"/>
                <a:ext cx="253768" cy="2537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994062" y="1453953"/>
              <a:ext cx="356692" cy="33855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56692" cy="338555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238" d="1000000"/>
                    <am3d:preTrans dx="3" dy="-17999991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-3692665" ay="1207688" az="-1944843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5078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994062" y="1453953"/>
                <a:ext cx="356692" cy="338555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Прямоугольник: скругленные углы 16">
            <a:hlinkClick r:id="rId9" action="ppaction://hlinksldjump"/>
            <a:extLst>
              <a:ext uri="{FF2B5EF4-FFF2-40B4-BE49-F238E27FC236}">
                <a16:creationId xmlns:a16="http://schemas.microsoft.com/office/drawing/2014/main" id="{0C63F77B-CD8A-8E44-8E1E-42096AB85E39}"/>
              </a:ext>
            </a:extLst>
          </p:cNvPr>
          <p:cNvSpPr/>
          <p:nvPr/>
        </p:nvSpPr>
        <p:spPr>
          <a:xfrm>
            <a:off x="9929646" y="-726254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Блокировать</a:t>
            </a:r>
          </a:p>
        </p:txBody>
      </p:sp>
      <p:sp>
        <p:nvSpPr>
          <p:cNvPr id="19" name="Прямоугольник: скругленные углы 18">
            <a:hlinkClick r:id="rId10" action="ppaction://hlinksldjump"/>
            <a:extLst>
              <a:ext uri="{FF2B5EF4-FFF2-40B4-BE49-F238E27FC236}">
                <a16:creationId xmlns:a16="http://schemas.microsoft.com/office/drawing/2014/main" id="{6E1CAE3F-7F15-DEE2-E773-3B9D4C6464ED}"/>
              </a:ext>
            </a:extLst>
          </p:cNvPr>
          <p:cNvSpPr/>
          <p:nvPr/>
        </p:nvSpPr>
        <p:spPr>
          <a:xfrm>
            <a:off x="9929646" y="-1366760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Меню питания</a:t>
            </a:r>
          </a:p>
        </p:txBody>
      </p:sp>
      <p:sp>
        <p:nvSpPr>
          <p:cNvPr id="20" name="Прямоугольник: скругленные углы 19">
            <a:hlinkClick r:id="rId11" action="ppaction://hlinksldjump"/>
            <a:extLst>
              <a:ext uri="{FF2B5EF4-FFF2-40B4-BE49-F238E27FC236}">
                <a16:creationId xmlns:a16="http://schemas.microsoft.com/office/drawing/2014/main" id="{34D2F982-97CF-9168-350C-4619FC6EE636}"/>
              </a:ext>
            </a:extLst>
          </p:cNvPr>
          <p:cNvSpPr/>
          <p:nvPr/>
        </p:nvSpPr>
        <p:spPr>
          <a:xfrm>
            <a:off x="9929646" y="-1992482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Выход из учетной записи без блокировки</a:t>
            </a:r>
          </a:p>
        </p:txBody>
      </p:sp>
      <p:sp>
        <p:nvSpPr>
          <p:cNvPr id="21" name="Прямоугольник: скругленные углы 20">
            <a:hlinkClick r:id="rId11" action="ppaction://hlinksldjump"/>
            <a:extLst>
              <a:ext uri="{FF2B5EF4-FFF2-40B4-BE49-F238E27FC236}">
                <a16:creationId xmlns:a16="http://schemas.microsoft.com/office/drawing/2014/main" id="{D0A99FB1-9286-42C1-B85C-64460B1AFECC}"/>
              </a:ext>
            </a:extLst>
          </p:cNvPr>
          <p:cNvSpPr/>
          <p:nvPr/>
        </p:nvSpPr>
        <p:spPr>
          <a:xfrm>
            <a:off x="9924274" y="-2651429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Назад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8452F-7219-05AE-F265-67D1235090A9}"/>
              </a:ext>
            </a:extLst>
          </p:cNvPr>
          <p:cNvSpPr txBox="1"/>
          <p:nvPr/>
        </p:nvSpPr>
        <p:spPr>
          <a:xfrm>
            <a:off x="557955" y="1672255"/>
            <a:ext cx="4256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Sogoe UI"/>
              </a:rPr>
              <a:t>Изменяйте</a:t>
            </a:r>
            <a:r>
              <a:rPr lang="en-US" sz="2400" dirty="0">
                <a:latin typeface="Sogoe UI"/>
              </a:rPr>
              <a:t>,</a:t>
            </a:r>
            <a:r>
              <a:rPr lang="ru-RU" sz="2400" dirty="0">
                <a:latin typeface="Sogoe UI"/>
              </a:rPr>
              <a:t> модернизируйте систему</a:t>
            </a:r>
            <a:r>
              <a:rPr lang="en-US" sz="2400" dirty="0">
                <a:latin typeface="Sogoe UI"/>
              </a:rPr>
              <a:t>,</a:t>
            </a:r>
            <a:r>
              <a:rPr lang="ru-RU" sz="2400" dirty="0">
                <a:latin typeface="Sogoe UI"/>
              </a:rPr>
              <a:t> и присылайте нам!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 descr="Стрелка-указатель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4BF29B4-584E-10B7-AADE-565355627F3E}"/>
                  </a:ext>
                </a:extLst>
              </p:cNvPr>
              <p:cNvGraphicFramePr/>
              <p:nvPr/>
            </p:nvGraphicFramePr>
            <p:xfrm rot="5400000">
              <a:off x="659588" y="-445728"/>
              <a:ext cx="792214" cy="2013416"/>
            </p:xfrm>
            <a:graphic>
              <a:graphicData uri="http://schemas.microsoft.com/office/drawing/2017/model3d">
                <am3d:model3d r:embed="rId12">
                  <am3d:spPr>
                    <a:xfrm rot="5400000">
                      <a:off x="0" y="0"/>
                      <a:ext cx="792214" cy="2013416"/>
                    </a:xfrm>
                    <a:prstGeom prst="rect">
                      <a:avLst/>
                    </a:prstGeom>
                  </am3d:spPr>
                  <am3d:camera>
                    <am3d:pos x="0" y="0" z="532290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120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81943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Стрелка-указатель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4BF29B4-584E-10B7-AADE-565355627F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rot="5400000">
                <a:off x="659588" y="-445728"/>
                <a:ext cx="792214" cy="2013416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Прямоугольник: скругленные углы 13">
            <a:hlinkClick r:id="rId14"/>
            <a:extLst>
              <a:ext uri="{FF2B5EF4-FFF2-40B4-BE49-F238E27FC236}">
                <a16:creationId xmlns:a16="http://schemas.microsoft.com/office/drawing/2014/main" id="{AC3C9FE3-9BF0-C5F5-523F-6516A9E5A305}"/>
              </a:ext>
            </a:extLst>
          </p:cNvPr>
          <p:cNvSpPr/>
          <p:nvPr/>
        </p:nvSpPr>
        <p:spPr>
          <a:xfrm>
            <a:off x="1055695" y="3480134"/>
            <a:ext cx="3443432" cy="468091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Отправить на рассмотрение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120C03F-FF93-2070-7B89-650FDE47026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" y="4495800"/>
            <a:ext cx="12240987" cy="240576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07D8AF-5617-A70E-4868-483C5EC59EE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r="46930"/>
          <a:stretch/>
        </p:blipFill>
        <p:spPr>
          <a:xfrm>
            <a:off x="5024568" y="1411010"/>
            <a:ext cx="7005997" cy="238778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9408450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50738-87D6-3ABF-C283-D4DF7D96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A9CB75A-6B00-E313-CD6D-98960FAB4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7971"/>
            <a:ext cx="12240987" cy="6901562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896A4419-B13A-161C-EC5C-951BDB89D2A2}"/>
              </a:ext>
            </a:extLst>
          </p:cNvPr>
          <p:cNvSpPr/>
          <p:nvPr/>
        </p:nvSpPr>
        <p:spPr>
          <a:xfrm>
            <a:off x="10406742" y="0"/>
            <a:ext cx="1785257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Настройки сессии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051B4-237C-B07A-042E-BCF4EA97D47B}"/>
              </a:ext>
            </a:extLst>
          </p:cNvPr>
          <p:cNvSpPr txBox="1"/>
          <p:nvPr/>
        </p:nvSpPr>
        <p:spPr>
          <a:xfrm>
            <a:off x="12192000" y="957087"/>
            <a:ext cx="2227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ogoe UI"/>
                <a:cs typeface="Segoe UI" panose="020B0502040204020203" pitchFamily="34" charset="0"/>
              </a:rPr>
              <a:t>Просмотр файлов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956344" y="872597"/>
              <a:ext cx="253768" cy="253768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53768" cy="253768"/>
                    </a:xfrm>
                    <a:prstGeom prst="rect">
                      <a:avLst/>
                    </a:prstGeom>
                  </am3d:spPr>
                  <am3d:camera>
                    <am3d:pos x="0" y="0" z="8137336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073" d="1000000"/>
                    <am3d:preTrans dx="0" dy="-17968230" dz="-31762"/>
                    <am3d:scale>
                      <am3d:sx n="1000000" d="1000000"/>
                      <am3d:sy n="1000000" d="1000000"/>
                      <am3d:sz n="1000000" d="1000000"/>
                    </am3d:scale>
                    <am3d:rot ax="-3628218" ay="-3158023" az="3271287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191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956344" y="872597"/>
                <a:ext cx="253768" cy="2537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994062" y="1453953"/>
              <a:ext cx="356692" cy="33855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56692" cy="338555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238" d="1000000"/>
                    <am3d:preTrans dx="3" dy="-17999991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-3692665" ay="1207688" az="-1944843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5078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994062" y="1453953"/>
                <a:ext cx="356692" cy="338555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Прямоугольник: скругленные углы 16">
            <a:hlinkClick r:id="rId9" action="ppaction://hlinksldjump"/>
            <a:extLst>
              <a:ext uri="{FF2B5EF4-FFF2-40B4-BE49-F238E27FC236}">
                <a16:creationId xmlns:a16="http://schemas.microsoft.com/office/drawing/2014/main" id="{0C63F77B-CD8A-8E44-8E1E-42096AB85E39}"/>
              </a:ext>
            </a:extLst>
          </p:cNvPr>
          <p:cNvSpPr/>
          <p:nvPr/>
        </p:nvSpPr>
        <p:spPr>
          <a:xfrm>
            <a:off x="9929646" y="-726254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Блокировать</a:t>
            </a:r>
          </a:p>
        </p:txBody>
      </p:sp>
      <p:sp>
        <p:nvSpPr>
          <p:cNvPr id="19" name="Прямоугольник: скругленные углы 18">
            <a:hlinkClick r:id="rId10" action="ppaction://hlinksldjump"/>
            <a:extLst>
              <a:ext uri="{FF2B5EF4-FFF2-40B4-BE49-F238E27FC236}">
                <a16:creationId xmlns:a16="http://schemas.microsoft.com/office/drawing/2014/main" id="{6E1CAE3F-7F15-DEE2-E773-3B9D4C6464ED}"/>
              </a:ext>
            </a:extLst>
          </p:cNvPr>
          <p:cNvSpPr/>
          <p:nvPr/>
        </p:nvSpPr>
        <p:spPr>
          <a:xfrm>
            <a:off x="9929646" y="-1366760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Меню питания</a:t>
            </a:r>
          </a:p>
        </p:txBody>
      </p:sp>
      <p:sp>
        <p:nvSpPr>
          <p:cNvPr id="20" name="Прямоугольник: скругленные углы 19">
            <a:hlinkClick r:id="rId11" action="ppaction://hlinksldjump"/>
            <a:extLst>
              <a:ext uri="{FF2B5EF4-FFF2-40B4-BE49-F238E27FC236}">
                <a16:creationId xmlns:a16="http://schemas.microsoft.com/office/drawing/2014/main" id="{34D2F982-97CF-9168-350C-4619FC6EE636}"/>
              </a:ext>
            </a:extLst>
          </p:cNvPr>
          <p:cNvSpPr/>
          <p:nvPr/>
        </p:nvSpPr>
        <p:spPr>
          <a:xfrm>
            <a:off x="9929646" y="-1992482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Выход из учетной записи без блокировки</a:t>
            </a:r>
          </a:p>
        </p:txBody>
      </p:sp>
      <p:sp>
        <p:nvSpPr>
          <p:cNvPr id="21" name="Прямоугольник: скругленные углы 20">
            <a:hlinkClick r:id="rId11" action="ppaction://hlinksldjump"/>
            <a:extLst>
              <a:ext uri="{FF2B5EF4-FFF2-40B4-BE49-F238E27FC236}">
                <a16:creationId xmlns:a16="http://schemas.microsoft.com/office/drawing/2014/main" id="{D0A99FB1-9286-42C1-B85C-64460B1AFECC}"/>
              </a:ext>
            </a:extLst>
          </p:cNvPr>
          <p:cNvSpPr/>
          <p:nvPr/>
        </p:nvSpPr>
        <p:spPr>
          <a:xfrm>
            <a:off x="9924274" y="-2651429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Назад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8452F-7219-05AE-F265-67D1235090A9}"/>
              </a:ext>
            </a:extLst>
          </p:cNvPr>
          <p:cNvSpPr txBox="1"/>
          <p:nvPr/>
        </p:nvSpPr>
        <p:spPr>
          <a:xfrm>
            <a:off x="3926375" y="4498258"/>
            <a:ext cx="4256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Sogoe UI"/>
              </a:rPr>
              <a:t>Нажмите Вставка и Действие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 descr="Стрелка-указатель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4BF29B4-584E-10B7-AADE-565355627F3E}"/>
                  </a:ext>
                </a:extLst>
              </p:cNvPr>
              <p:cNvGraphicFramePr/>
              <p:nvPr/>
            </p:nvGraphicFramePr>
            <p:xfrm rot="5400000">
              <a:off x="659588" y="-445728"/>
              <a:ext cx="792214" cy="2013416"/>
            </p:xfrm>
            <a:graphic>
              <a:graphicData uri="http://schemas.microsoft.com/office/drawing/2017/model3d">
                <am3d:model3d r:embed="rId12">
                  <am3d:spPr>
                    <a:xfrm rot="5400000">
                      <a:off x="0" y="0"/>
                      <a:ext cx="792214" cy="2013416"/>
                    </a:xfrm>
                    <a:prstGeom prst="rect">
                      <a:avLst/>
                    </a:prstGeom>
                  </am3d:spPr>
                  <am3d:camera>
                    <am3d:pos x="0" y="0" z="532290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120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81943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Стрелка-указатель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4BF29B4-584E-10B7-AADE-565355627F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rot="5400000">
                <a:off x="659588" y="-445728"/>
                <a:ext cx="792214" cy="2013416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422C43-D2E4-9AC6-10CA-8712FB11BFC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r="52619"/>
          <a:stretch/>
        </p:blipFill>
        <p:spPr>
          <a:xfrm>
            <a:off x="-132045" y="5187245"/>
            <a:ext cx="12373032" cy="1706346"/>
          </a:xfrm>
          <a:prstGeom prst="rect">
            <a:avLst/>
          </a:prstGeom>
        </p:spPr>
      </p:pic>
      <p:pic>
        <p:nvPicPr>
          <p:cNvPr id="9" name="Рисунок 8" descr="Стрелка: поворот вправо со сплошной заливкой">
            <a:extLst>
              <a:ext uri="{FF2B5EF4-FFF2-40B4-BE49-F238E27FC236}">
                <a16:creationId xmlns:a16="http://schemas.microsoft.com/office/drawing/2014/main" id="{B8924CF2-B424-1E24-B01B-8CDE2E899CF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937215" y="4825333"/>
            <a:ext cx="914400" cy="914400"/>
          </a:xfrm>
          <a:prstGeom prst="rect">
            <a:avLst/>
          </a:prstGeom>
        </p:spPr>
      </p:pic>
      <p:pic>
        <p:nvPicPr>
          <p:cNvPr id="15" name="Рисунок 14" descr="Стрелка: поворот вправо со сплошной заливкой">
            <a:extLst>
              <a:ext uri="{FF2B5EF4-FFF2-40B4-BE49-F238E27FC236}">
                <a16:creationId xmlns:a16="http://schemas.microsoft.com/office/drawing/2014/main" id="{5318CD8E-0A35-2578-6CB3-511E880D882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964761" y="5126018"/>
            <a:ext cx="914400" cy="9144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2C99C6C-491A-D11C-75E2-4268A0B6D42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424129" y="236783"/>
            <a:ext cx="3343742" cy="3934374"/>
          </a:xfrm>
          <a:prstGeom prst="rect">
            <a:avLst/>
          </a:prstGeom>
        </p:spPr>
      </p:pic>
      <p:pic>
        <p:nvPicPr>
          <p:cNvPr id="23" name="Рисунок 22" descr="Стрелка: поворот вправо со сплошной заливкой">
            <a:extLst>
              <a:ext uri="{FF2B5EF4-FFF2-40B4-BE49-F238E27FC236}">
                <a16:creationId xmlns:a16="http://schemas.microsoft.com/office/drawing/2014/main" id="{BF120BF5-8718-867E-BF87-FAE52AAD14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842333" y="2422331"/>
            <a:ext cx="914400" cy="9144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1258316-BFBF-5B1E-ABD1-A9C1FA52B309}"/>
              </a:ext>
            </a:extLst>
          </p:cNvPr>
          <p:cNvSpPr txBox="1"/>
          <p:nvPr/>
        </p:nvSpPr>
        <p:spPr>
          <a:xfrm>
            <a:off x="7851840" y="751963"/>
            <a:ext cx="4256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Sogoe UI"/>
              </a:rPr>
              <a:t>В этом окне можно выбрать щелчком или наведением мыши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FAE87D-77CF-C052-DBC4-15F86DB0652D}"/>
              </a:ext>
            </a:extLst>
          </p:cNvPr>
          <p:cNvSpPr txBox="1"/>
          <p:nvPr/>
        </p:nvSpPr>
        <p:spPr>
          <a:xfrm>
            <a:off x="234854" y="2534214"/>
            <a:ext cx="4256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Sogoe UI"/>
              </a:rPr>
              <a:t>Слайд</a:t>
            </a:r>
            <a:r>
              <a:rPr lang="en-US" sz="2400" dirty="0">
                <a:latin typeface="Sogoe UI"/>
              </a:rPr>
              <a:t>…</a:t>
            </a:r>
            <a:r>
              <a:rPr lang="ru-RU" sz="2400" dirty="0">
                <a:latin typeface="Sogoe UI"/>
              </a:rPr>
              <a:t> - это определенный слайд который указали вы</a:t>
            </a:r>
          </a:p>
        </p:txBody>
      </p:sp>
    </p:spTree>
    <p:extLst>
      <p:ext uri="{BB962C8B-B14F-4D97-AF65-F5344CB8AC3E}">
        <p14:creationId xmlns:p14="http://schemas.microsoft.com/office/powerpoint/2010/main" val="22598409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50738-87D6-3ABF-C283-D4DF7D96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A9CB75A-6B00-E313-CD6D-98960FAB4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7971"/>
            <a:ext cx="12240987" cy="6901562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4" action="ppaction://hlinksldjump"/>
            <a:extLst>
              <a:ext uri="{FF2B5EF4-FFF2-40B4-BE49-F238E27FC236}">
                <a16:creationId xmlns:a16="http://schemas.microsoft.com/office/drawing/2014/main" id="{896A4419-B13A-161C-EC5C-951BDB89D2A2}"/>
              </a:ext>
            </a:extLst>
          </p:cNvPr>
          <p:cNvSpPr/>
          <p:nvPr/>
        </p:nvSpPr>
        <p:spPr>
          <a:xfrm>
            <a:off x="10406742" y="0"/>
            <a:ext cx="1785257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Настройки сессии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051B4-237C-B07A-042E-BCF4EA97D47B}"/>
              </a:ext>
            </a:extLst>
          </p:cNvPr>
          <p:cNvSpPr txBox="1"/>
          <p:nvPr/>
        </p:nvSpPr>
        <p:spPr>
          <a:xfrm>
            <a:off x="12192000" y="957087"/>
            <a:ext cx="2227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ogoe UI"/>
                <a:cs typeface="Segoe UI" panose="020B0502040204020203" pitchFamily="34" charset="0"/>
              </a:rPr>
              <a:t>Просмотр файлов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956344" y="872597"/>
              <a:ext cx="253768" cy="253768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253768" cy="253768"/>
                    </a:xfrm>
                    <a:prstGeom prst="rect">
                      <a:avLst/>
                    </a:prstGeom>
                  </am3d:spPr>
                  <am3d:camera>
                    <am3d:pos x="0" y="0" z="8137336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073" d="1000000"/>
                    <am3d:preTrans dx="0" dy="-17968230" dz="-31762"/>
                    <am3d:scale>
                      <am3d:sx n="1000000" d="1000000"/>
                      <am3d:sy n="1000000" d="1000000"/>
                      <am3d:sz n="1000000" d="1000000"/>
                    </am3d:scale>
                    <am3d:rot ax="-3628218" ay="-3158023" az="3271287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4191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956344" y="872597"/>
                <a:ext cx="253768" cy="2537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994062" y="1453953"/>
              <a:ext cx="356692" cy="33855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356692" cy="338555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238" d="1000000"/>
                    <am3d:preTrans dx="3" dy="-17999991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-3692665" ay="1207688" az="-1944843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5078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994062" y="1453953"/>
                <a:ext cx="356692" cy="338555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Прямоугольник: скругленные углы 16">
            <a:hlinkClick r:id="rId9" action="ppaction://hlinksldjump"/>
            <a:extLst>
              <a:ext uri="{FF2B5EF4-FFF2-40B4-BE49-F238E27FC236}">
                <a16:creationId xmlns:a16="http://schemas.microsoft.com/office/drawing/2014/main" id="{0C63F77B-CD8A-8E44-8E1E-42096AB85E39}"/>
              </a:ext>
            </a:extLst>
          </p:cNvPr>
          <p:cNvSpPr/>
          <p:nvPr/>
        </p:nvSpPr>
        <p:spPr>
          <a:xfrm>
            <a:off x="9929646" y="-726254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Блокировать</a:t>
            </a:r>
          </a:p>
        </p:txBody>
      </p:sp>
      <p:sp>
        <p:nvSpPr>
          <p:cNvPr id="19" name="Прямоугольник: скругленные углы 18">
            <a:hlinkClick r:id="rId10" action="ppaction://hlinksldjump"/>
            <a:extLst>
              <a:ext uri="{FF2B5EF4-FFF2-40B4-BE49-F238E27FC236}">
                <a16:creationId xmlns:a16="http://schemas.microsoft.com/office/drawing/2014/main" id="{6E1CAE3F-7F15-DEE2-E773-3B9D4C6464ED}"/>
              </a:ext>
            </a:extLst>
          </p:cNvPr>
          <p:cNvSpPr/>
          <p:nvPr/>
        </p:nvSpPr>
        <p:spPr>
          <a:xfrm>
            <a:off x="9929646" y="-1366760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Меню питания</a:t>
            </a:r>
          </a:p>
        </p:txBody>
      </p:sp>
      <p:sp>
        <p:nvSpPr>
          <p:cNvPr id="20" name="Прямоугольник: скругленные углы 19">
            <a:hlinkClick r:id="rId11" action="ppaction://hlinksldjump"/>
            <a:extLst>
              <a:ext uri="{FF2B5EF4-FFF2-40B4-BE49-F238E27FC236}">
                <a16:creationId xmlns:a16="http://schemas.microsoft.com/office/drawing/2014/main" id="{34D2F982-97CF-9168-350C-4619FC6EE636}"/>
              </a:ext>
            </a:extLst>
          </p:cNvPr>
          <p:cNvSpPr/>
          <p:nvPr/>
        </p:nvSpPr>
        <p:spPr>
          <a:xfrm>
            <a:off x="9929646" y="-1992482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Выход из учетной записи без блокировки</a:t>
            </a:r>
          </a:p>
        </p:txBody>
      </p:sp>
      <p:sp>
        <p:nvSpPr>
          <p:cNvPr id="21" name="Прямоугольник: скругленные углы 20">
            <a:hlinkClick r:id="rId11" action="ppaction://hlinksldjump"/>
            <a:extLst>
              <a:ext uri="{FF2B5EF4-FFF2-40B4-BE49-F238E27FC236}">
                <a16:creationId xmlns:a16="http://schemas.microsoft.com/office/drawing/2014/main" id="{D0A99FB1-9286-42C1-B85C-64460B1AFECC}"/>
              </a:ext>
            </a:extLst>
          </p:cNvPr>
          <p:cNvSpPr/>
          <p:nvPr/>
        </p:nvSpPr>
        <p:spPr>
          <a:xfrm>
            <a:off x="9924274" y="-2651429"/>
            <a:ext cx="1470141" cy="26364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Назад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18452F-7219-05AE-F265-67D1235090A9}"/>
              </a:ext>
            </a:extLst>
          </p:cNvPr>
          <p:cNvSpPr txBox="1"/>
          <p:nvPr/>
        </p:nvSpPr>
        <p:spPr>
          <a:xfrm>
            <a:off x="2122523" y="4282867"/>
            <a:ext cx="8314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Sogoe UI"/>
              </a:rPr>
              <a:t>Нажмите Переходы и выберите Трансформация (</a:t>
            </a:r>
            <a:r>
              <a:rPr lang="ru-RU" sz="2400" dirty="0" err="1">
                <a:latin typeface="Sogoe UI"/>
              </a:rPr>
              <a:t>англ</a:t>
            </a:r>
            <a:r>
              <a:rPr lang="en-US" sz="2400" dirty="0">
                <a:latin typeface="Sogoe UI"/>
              </a:rPr>
              <a:t>.</a:t>
            </a:r>
            <a:r>
              <a:rPr lang="ru-RU" sz="2400" dirty="0">
                <a:latin typeface="Sogoe UI"/>
              </a:rPr>
              <a:t> </a:t>
            </a:r>
            <a:r>
              <a:rPr lang="en-US" sz="2400" dirty="0">
                <a:latin typeface="Sogoe UI"/>
              </a:rPr>
              <a:t>Morph)</a:t>
            </a:r>
            <a:endParaRPr lang="ru-RU" sz="2400" dirty="0">
              <a:latin typeface="Sogoe UI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 descr="Стрелка-указатель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4BF29B4-584E-10B7-AADE-565355627F3E}"/>
                  </a:ext>
                </a:extLst>
              </p:cNvPr>
              <p:cNvGraphicFramePr/>
              <p:nvPr/>
            </p:nvGraphicFramePr>
            <p:xfrm rot="5400000">
              <a:off x="659588" y="-445728"/>
              <a:ext cx="792214" cy="2013416"/>
            </p:xfrm>
            <a:graphic>
              <a:graphicData uri="http://schemas.microsoft.com/office/drawing/2017/model3d">
                <am3d:model3d r:embed="rId12">
                  <am3d:spPr>
                    <a:xfrm rot="5400000">
                      <a:off x="0" y="0"/>
                      <a:ext cx="792214" cy="2013416"/>
                    </a:xfrm>
                    <a:prstGeom prst="rect">
                      <a:avLst/>
                    </a:prstGeom>
                  </am3d:spPr>
                  <am3d:camera>
                    <am3d:pos x="0" y="0" z="53229038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21206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3"/>
                  </am3d:raster>
                  <am3d:objViewport viewportSz="181943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Стрелка-указатель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4BF29B4-584E-10B7-AADE-565355627F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 rot="5400000">
                <a:off x="659588" y="-445728"/>
                <a:ext cx="792214" cy="2013416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81258316-BFBF-5B1E-ABD1-A9C1FA52B309}"/>
              </a:ext>
            </a:extLst>
          </p:cNvPr>
          <p:cNvSpPr txBox="1"/>
          <p:nvPr/>
        </p:nvSpPr>
        <p:spPr>
          <a:xfrm>
            <a:off x="4321724" y="104377"/>
            <a:ext cx="42561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Sogoe UI"/>
              </a:rPr>
              <a:t>От времени много зависит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FAE87D-77CF-C052-DBC4-15F86DB0652D}"/>
              </a:ext>
            </a:extLst>
          </p:cNvPr>
          <p:cNvSpPr txBox="1"/>
          <p:nvPr/>
        </p:nvSpPr>
        <p:spPr>
          <a:xfrm>
            <a:off x="48987" y="999481"/>
            <a:ext cx="3129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ogoe UI"/>
              </a:rPr>
              <a:t>Если это Мод</a:t>
            </a:r>
            <a:r>
              <a:rPr lang="en-US" sz="2400" dirty="0">
                <a:latin typeface="Sogoe UI"/>
              </a:rPr>
              <a:t>.,</a:t>
            </a:r>
            <a:r>
              <a:rPr lang="ru-RU" sz="2400" dirty="0">
                <a:latin typeface="Sogoe UI"/>
              </a:rPr>
              <a:t> то убирайте галочку По щелчку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6CEE92-CD6D-DB8D-1B70-191BEC1645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84515" y="4942338"/>
            <a:ext cx="12561029" cy="2029317"/>
          </a:xfrm>
          <a:prstGeom prst="rect">
            <a:avLst/>
          </a:prstGeom>
        </p:spPr>
      </p:pic>
      <p:pic>
        <p:nvPicPr>
          <p:cNvPr id="15" name="Рисунок 14" descr="Стрелка: поворот вправо со сплошной заливкой">
            <a:extLst>
              <a:ext uri="{FF2B5EF4-FFF2-40B4-BE49-F238E27FC236}">
                <a16:creationId xmlns:a16="http://schemas.microsoft.com/office/drawing/2014/main" id="{5318CD8E-0A35-2578-6CB3-511E880D882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033845" y="4386317"/>
            <a:ext cx="914400" cy="914400"/>
          </a:xfrm>
          <a:prstGeom prst="rect">
            <a:avLst/>
          </a:prstGeom>
        </p:spPr>
      </p:pic>
      <p:pic>
        <p:nvPicPr>
          <p:cNvPr id="9" name="Рисунок 8" descr="Стрелка: поворот вправо со сплошной заливкой">
            <a:extLst>
              <a:ext uri="{FF2B5EF4-FFF2-40B4-BE49-F238E27FC236}">
                <a16:creationId xmlns:a16="http://schemas.microsoft.com/office/drawing/2014/main" id="{B8924CF2-B424-1E24-B01B-8CDE2E899CF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>
            <a:off x="3509729" y="5551003"/>
            <a:ext cx="914400" cy="9144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50B76B-B0B0-2237-822A-C69C4C4F6E3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7169" y="1550743"/>
            <a:ext cx="6305302" cy="1603571"/>
          </a:xfrm>
          <a:prstGeom prst="rect">
            <a:avLst/>
          </a:prstGeom>
        </p:spPr>
      </p:pic>
      <p:pic>
        <p:nvPicPr>
          <p:cNvPr id="23" name="Рисунок 22" descr="Стрелка: поворот вправо со сплошной заливкой">
            <a:extLst>
              <a:ext uri="{FF2B5EF4-FFF2-40B4-BE49-F238E27FC236}">
                <a16:creationId xmlns:a16="http://schemas.microsoft.com/office/drawing/2014/main" id="{BF120BF5-8718-867E-BF87-FAE52AAD14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992620" y="1299624"/>
            <a:ext cx="914400" cy="914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D1D7969-0030-9D29-72A9-0F0A323B07C0}"/>
              </a:ext>
            </a:extLst>
          </p:cNvPr>
          <p:cNvSpPr txBox="1"/>
          <p:nvPr/>
        </p:nvSpPr>
        <p:spPr>
          <a:xfrm>
            <a:off x="83969" y="2397616"/>
            <a:ext cx="31292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Sogoe UI"/>
              </a:rPr>
              <a:t>Для плавности рекомендуется ставить не ниже </a:t>
            </a:r>
            <a:r>
              <a:rPr lang="en-US" sz="2400" dirty="0">
                <a:latin typeface="Sogoe UI"/>
              </a:rPr>
              <a:t>00,50</a:t>
            </a:r>
            <a:endParaRPr lang="ru-RU" sz="2400" dirty="0">
              <a:latin typeface="Sogoe UI"/>
            </a:endParaRPr>
          </a:p>
          <a:p>
            <a:r>
              <a:rPr lang="ru-RU" sz="2400" dirty="0">
                <a:latin typeface="Sogoe UI"/>
              </a:rPr>
              <a:t>В Длительность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7C5C1E-C7FF-0E8F-F6E9-02572F9A7DAF}"/>
              </a:ext>
            </a:extLst>
          </p:cNvPr>
          <p:cNvSpPr txBox="1"/>
          <p:nvPr/>
        </p:nvSpPr>
        <p:spPr>
          <a:xfrm>
            <a:off x="9602471" y="1210406"/>
            <a:ext cx="26954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latin typeface="Sogoe UI"/>
              </a:rPr>
              <a:t>Если это </a:t>
            </a:r>
            <a:r>
              <a:rPr lang="en-US" sz="2400" dirty="0">
                <a:latin typeface="Sogoe UI"/>
              </a:rPr>
              <a:t>“</a:t>
            </a:r>
            <a:r>
              <a:rPr lang="ru-RU" sz="2400" dirty="0">
                <a:latin typeface="Sogoe UI"/>
              </a:rPr>
              <a:t>Экран загрузки</a:t>
            </a:r>
            <a:r>
              <a:rPr lang="en-US" sz="2400" dirty="0">
                <a:latin typeface="Sogoe UI"/>
              </a:rPr>
              <a:t>”</a:t>
            </a:r>
            <a:r>
              <a:rPr lang="ru-RU" sz="2400" dirty="0">
                <a:latin typeface="Sogoe UI"/>
              </a:rPr>
              <a:t> или подобное</a:t>
            </a:r>
            <a:r>
              <a:rPr lang="en-US" sz="2400" dirty="0">
                <a:latin typeface="Sogoe UI"/>
              </a:rPr>
              <a:t>,</a:t>
            </a:r>
            <a:r>
              <a:rPr lang="ru-RU" sz="2400" dirty="0">
                <a:latin typeface="Sogoe UI"/>
              </a:rPr>
              <a:t> то надо поставить После</a:t>
            </a:r>
            <a:r>
              <a:rPr lang="en-US" sz="2400" dirty="0">
                <a:latin typeface="Sogoe UI"/>
              </a:rPr>
              <a:t>: </a:t>
            </a:r>
            <a:r>
              <a:rPr lang="ru-RU" sz="2400" dirty="0">
                <a:latin typeface="Sogoe UI"/>
              </a:rPr>
              <a:t>(</a:t>
            </a:r>
            <a:r>
              <a:rPr lang="en-US" sz="2400" dirty="0">
                <a:latin typeface="Sogoe UI"/>
              </a:rPr>
              <a:t>00:00,25</a:t>
            </a:r>
            <a:r>
              <a:rPr lang="ru-RU" sz="2400" dirty="0">
                <a:latin typeface="Sogoe UI"/>
              </a:rPr>
              <a:t> пример)</a:t>
            </a:r>
          </a:p>
          <a:p>
            <a:pPr algn="r"/>
            <a:r>
              <a:rPr lang="ru-RU" sz="2400" dirty="0">
                <a:latin typeface="Sogoe UI"/>
              </a:rPr>
              <a:t>Предварительно убрав галочку По щелчку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961235-2558-3D64-A8E4-0178227FAEE8}"/>
              </a:ext>
            </a:extLst>
          </p:cNvPr>
          <p:cNvSpPr txBox="1"/>
          <p:nvPr/>
        </p:nvSpPr>
        <p:spPr>
          <a:xfrm>
            <a:off x="4321724" y="553196"/>
            <a:ext cx="4256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Sogoe UI"/>
              </a:rPr>
              <a:t>В </a:t>
            </a:r>
            <a:r>
              <a:rPr lang="en-US" sz="2400" dirty="0">
                <a:latin typeface="Sogoe UI"/>
              </a:rPr>
              <a:t>PowerPoint </a:t>
            </a:r>
            <a:r>
              <a:rPr lang="ru-RU" sz="2400" dirty="0">
                <a:latin typeface="Sogoe UI"/>
              </a:rPr>
              <a:t>без активации нет такого перехода </a:t>
            </a:r>
          </a:p>
        </p:txBody>
      </p:sp>
    </p:spTree>
    <p:extLst>
      <p:ext uri="{BB962C8B-B14F-4D97-AF65-F5344CB8AC3E}">
        <p14:creationId xmlns:p14="http://schemas.microsoft.com/office/powerpoint/2010/main" val="37408227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50738-87D6-3ABF-C283-D4DF7D965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99FF333-E0E9-928E-749E-FF5ACDA63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78"/>
            <a:ext cx="12192000" cy="6854444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3630AB6-FED2-FC47-075B-3AE68EDDFFBD}"/>
              </a:ext>
            </a:extLst>
          </p:cNvPr>
          <p:cNvSpPr/>
          <p:nvPr/>
        </p:nvSpPr>
        <p:spPr>
          <a:xfrm>
            <a:off x="0" y="6896619"/>
            <a:ext cx="12192000" cy="190393"/>
          </a:xfrm>
          <a:prstGeom prst="roundRect">
            <a:avLst>
              <a:gd name="adj" fmla="val 2996"/>
            </a:avLst>
          </a:prstGeom>
          <a:solidFill>
            <a:schemeClr val="bg2">
              <a:lumMod val="90000"/>
              <a:alpha val="3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Трехмерная модель 4" descr="Папка для бумаг с содержимым">
                <a:hlinkHover r:id="rId4" action="ppaction://hlinksldjump"/>
                <a:extLst>
                  <a:ext uri="{FF2B5EF4-FFF2-40B4-BE49-F238E27FC236}">
                    <a16:creationId xmlns:a16="http://schemas.microsoft.com/office/drawing/2014/main" id="{96FD9FDF-CA1E-567E-C823-5AEE2C03962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21559229"/>
                  </p:ext>
                </p:extLst>
              </p:nvPr>
            </p:nvGraphicFramePr>
            <p:xfrm>
              <a:off x="12738292" y="-1479105"/>
              <a:ext cx="3102206" cy="2507204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3102206" cy="2507204"/>
                    </a:xfrm>
                    <a:prstGeom prst="rect">
                      <a:avLst/>
                    </a:prstGeom>
                  </am3d:spPr>
                  <am3d:camera>
                    <am3d:pos x="0" y="0" z="6154701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746901" d="1000000"/>
                    <am3d:preTrans dx="0" dy="-13710234" dz="362805"/>
                    <am3d:scale>
                      <am3d:sx n="1000000" d="1000000"/>
                      <am3d:sy n="1000000" d="1000000"/>
                      <am3d:sz n="1000000" d="1000000"/>
                    </am3d:scale>
                    <am3d:rot ax="846768" ay="730435" az="182123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78070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Трехмерная модель 4" descr="Папка для бумаг с содержимым">
                <a:hlinkHover r:id="rId4" action="ppaction://hlinksldjump"/>
                <a:extLst>
                  <a:ext uri="{FF2B5EF4-FFF2-40B4-BE49-F238E27FC236}">
                    <a16:creationId xmlns:a16="http://schemas.microsoft.com/office/drawing/2014/main" id="{96FD9FDF-CA1E-567E-C823-5AEE2C03962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738292" y="-1479105"/>
                <a:ext cx="3102206" cy="2507204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980DBE0C-2310-22F8-4CB6-1EE466AA7E0B}"/>
              </a:ext>
            </a:extLst>
          </p:cNvPr>
          <p:cNvSpPr txBox="1"/>
          <p:nvPr/>
        </p:nvSpPr>
        <p:spPr>
          <a:xfrm>
            <a:off x="1782266" y="-845010"/>
            <a:ext cx="75983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Sogoe UI"/>
                <a:cs typeface="Segoe UI" panose="020B0502040204020203" pitchFamily="34" charset="0"/>
              </a:rPr>
              <a:t>Добрый день</a:t>
            </a:r>
            <a:r>
              <a:rPr lang="ru-RU" sz="2000" b="1" dirty="0">
                <a:latin typeface="Sogoe UI"/>
                <a:cs typeface="Segoe UI" panose="020B0502040204020203" pitchFamily="34" charset="0"/>
              </a:rPr>
              <a:t>!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96A4419-B13A-161C-EC5C-951BDB89D2A2}"/>
              </a:ext>
            </a:extLst>
          </p:cNvPr>
          <p:cNvSpPr/>
          <p:nvPr/>
        </p:nvSpPr>
        <p:spPr>
          <a:xfrm>
            <a:off x="9085006" y="0"/>
            <a:ext cx="3106994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Настройки сессии</a:t>
            </a:r>
          </a:p>
        </p:txBody>
      </p:sp>
      <p:sp>
        <p:nvSpPr>
          <p:cNvPr id="2" name="Прямоугольник: скругленные углы 1">
            <a:hlinkClick r:id="rId7" action="ppaction://hlinksldjump"/>
            <a:extLst>
              <a:ext uri="{FF2B5EF4-FFF2-40B4-BE49-F238E27FC236}">
                <a16:creationId xmlns:a16="http://schemas.microsoft.com/office/drawing/2014/main" id="{CD9190BD-8AD3-E378-9384-FC974EA11275}"/>
              </a:ext>
            </a:extLst>
          </p:cNvPr>
          <p:cNvSpPr/>
          <p:nvPr/>
        </p:nvSpPr>
        <p:spPr>
          <a:xfrm>
            <a:off x="-375781" y="-7971"/>
            <a:ext cx="48987" cy="59055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Выйти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051B4-237C-B07A-042E-BCF4EA97D47B}"/>
              </a:ext>
            </a:extLst>
          </p:cNvPr>
          <p:cNvSpPr txBox="1"/>
          <p:nvPr/>
        </p:nvSpPr>
        <p:spPr>
          <a:xfrm>
            <a:off x="12192000" y="957087"/>
            <a:ext cx="22276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Sogoe UI"/>
                <a:cs typeface="Segoe UI" panose="020B0502040204020203" pitchFamily="34" charset="0"/>
              </a:rPr>
              <a:t>Просмотр файлов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956344" y="872597"/>
              <a:ext cx="253768" cy="253768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253768" cy="253768"/>
                    </a:xfrm>
                    <a:prstGeom prst="rect">
                      <a:avLst/>
                    </a:prstGeom>
                  </am3d:spPr>
                  <am3d:camera>
                    <am3d:pos x="0" y="0" z="8137336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073" d="1000000"/>
                    <am3d:preTrans dx="0" dy="-17968230" dz="-31762"/>
                    <am3d:scale>
                      <am3d:sx n="1000000" d="1000000"/>
                      <am3d:sy n="1000000" d="1000000"/>
                      <am3d:sz n="1000000" d="1000000"/>
                    </am3d:scale>
                    <am3d:rot ax="-3628218" ay="-3158023" az="3271287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41914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Трехмерная модель 10" descr="Эмодзи «Умоляющее лицо»">
                <a:extLst>
                  <a:ext uri="{FF2B5EF4-FFF2-40B4-BE49-F238E27FC236}">
                    <a16:creationId xmlns:a16="http://schemas.microsoft.com/office/drawing/2014/main" id="{CA5817B4-AE8A-6224-4595-A1CC5927CE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956344" y="872597"/>
                <a:ext cx="253768" cy="2537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994062" y="1453953"/>
              <a:ext cx="356692" cy="338555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356692" cy="338555"/>
                    </a:xfrm>
                    <a:prstGeom prst="rect">
                      <a:avLst/>
                    </a:prstGeom>
                  </am3d:spPr>
                  <am3d:camera>
                    <am3d:pos x="0" y="0" z="8146918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238" d="1000000"/>
                    <am3d:preTrans dx="3" dy="-17999991" dz="3"/>
                    <am3d:scale>
                      <am3d:sx n="1000000" d="1000000"/>
                      <am3d:sy n="1000000" d="1000000"/>
                      <am3d:sz n="1000000" d="1000000"/>
                    </am3d:scale>
                    <am3d:rot ax="-3692665" ay="1207688" az="-1944843"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5078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Трехмерная модель 11" descr="Эмодзи «Замерзшее лицо»">
                <a:extLst>
                  <a:ext uri="{FF2B5EF4-FFF2-40B4-BE49-F238E27FC236}">
                    <a16:creationId xmlns:a16="http://schemas.microsoft.com/office/drawing/2014/main" id="{A687BCF0-5A98-BF81-B830-908916F752E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994062" y="1453953"/>
                <a:ext cx="356692" cy="338555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5B97B6B8-37F9-76B6-7D5F-17BE2030DE0D}"/>
              </a:ext>
            </a:extLst>
          </p:cNvPr>
          <p:cNvSpPr txBox="1"/>
          <p:nvPr/>
        </p:nvSpPr>
        <p:spPr>
          <a:xfrm>
            <a:off x="-3009835" y="2791106"/>
            <a:ext cx="2846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Sogoe UI"/>
              </a:rPr>
              <a:t>Подключенные устройства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4" name="Трехмерная модель 13" descr="Штепсельная вилка 2">
                <a:hlinkClick r:id="" action="ppaction://noaction"/>
                <a:extLst>
                  <a:ext uri="{FF2B5EF4-FFF2-40B4-BE49-F238E27FC236}">
                    <a16:creationId xmlns:a16="http://schemas.microsoft.com/office/drawing/2014/main" id="{820B14B6-8D00-1AFD-2C7D-C3A88347DAA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042500206"/>
                  </p:ext>
                </p:extLst>
              </p:nvPr>
            </p:nvGraphicFramePr>
            <p:xfrm>
              <a:off x="-4713512" y="1126364"/>
              <a:ext cx="4550116" cy="2302636"/>
            </p:xfrm>
            <a:graphic>
              <a:graphicData uri="http://schemas.microsoft.com/office/drawing/2017/model3d">
                <am3d:model3d r:embed="rId12">
                  <am3d:spPr>
                    <a:xfrm>
                      <a:off x="0" y="0"/>
                      <a:ext cx="4550116" cy="2302636"/>
                    </a:xfrm>
                    <a:prstGeom prst="rect">
                      <a:avLst/>
                    </a:prstGeom>
                  </am3d:spPr>
                  <am3d:camera>
                    <am3d:pos x="0" y="0" z="65609634"/>
                    <am3d:up dx="0" dy="36000000" dz="0"/>
                    <am3d:lookAt x="0" y="0" z="0"/>
                    <am3d:perspective fov="1797271"/>
                  </am3d:camera>
                  <am3d:trans>
                    <am3d:meterPerModelUnit n="5554136" d="1000000"/>
                    <am3d:preTrans dx="403897" dy="-7233352" dz="-5857800"/>
                    <am3d:scale>
                      <am3d:sx n="1000000" d="1000000"/>
                      <am3d:sy n="1000000" d="1000000"/>
                      <am3d:sz n="1000000" d="1000000"/>
                    </am3d:scale>
                    <am3d:rot ax="-1508024" ay="-4799756" az="1487871"/>
                    <am3d:postTrans dx="0" dy="0" dz="0"/>
                  </am3d:trans>
                  <am3d:raster rName="Office3DRenderer" rVer="16.0.8326">
                    <am3d:blip r:embed="rId13"/>
                  </am3d:raster>
                  <am3d:winViewport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4" name="Трехмерная модель 13" descr="Штепсельная вилка 2">
                <a:hlinkClick r:id="" action="ppaction://noaction"/>
                <a:extLst>
                  <a:ext uri="{FF2B5EF4-FFF2-40B4-BE49-F238E27FC236}">
                    <a16:creationId xmlns:a16="http://schemas.microsoft.com/office/drawing/2014/main" id="{820B14B6-8D00-1AFD-2C7D-C3A88347DA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4713512" y="1126364"/>
                <a:ext cx="4550116" cy="2302636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30B7981-C3E7-A8CD-2639-77BABF7DB449}"/>
              </a:ext>
            </a:extLst>
          </p:cNvPr>
          <p:cNvSpPr txBox="1"/>
          <p:nvPr/>
        </p:nvSpPr>
        <p:spPr>
          <a:xfrm>
            <a:off x="4883223" y="7800646"/>
            <a:ext cx="2846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Sogoe UI"/>
              </a:rPr>
              <a:t>  Локальная мультимедиа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Громкость">
                <a:hlinkClick r:id="" action="ppaction://noaction"/>
                <a:extLst>
                  <a:ext uri="{FF2B5EF4-FFF2-40B4-BE49-F238E27FC236}">
                    <a16:creationId xmlns:a16="http://schemas.microsoft.com/office/drawing/2014/main" id="{EE14A8A8-975B-A088-59AD-CD2FFC368AE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44436645"/>
                  </p:ext>
                </p:extLst>
              </p:nvPr>
            </p:nvGraphicFramePr>
            <p:xfrm>
              <a:off x="5174203" y="7022744"/>
              <a:ext cx="1941568" cy="1815728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1941568" cy="1815728"/>
                    </a:xfrm>
                    <a:prstGeom prst="rect">
                      <a:avLst/>
                    </a:prstGeom>
                  </am3d:spPr>
                  <am3d:camera>
                    <am3d:pos x="0" y="0" z="7451871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364403" d="1000000"/>
                    <am3d:preTrans dx="-3827380" dy="-15713555" dz="1057486"/>
                    <am3d:scale>
                      <am3d:sx n="1000000" d="1000000"/>
                      <am3d:sy n="1000000" d="1000000"/>
                      <am3d:sz n="1000000" d="1000000"/>
                    </am3d:scale>
                    <am3d:rot ax="6886833" ay="-4954618" az="-6897871"/>
                    <am3d:postTrans dx="0" dy="0" dz="0"/>
                  </am3d:trans>
                  <am3d:raster rName="Office3DRenderer" rVer="16.0.8326">
                    <am3d:blip r:embed="rId15"/>
                  </am3d:raster>
                  <am3d:objViewport viewportSz="27093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Громкость">
                <a:hlinkClick r:id="" action="ppaction://noaction"/>
                <a:extLst>
                  <a:ext uri="{FF2B5EF4-FFF2-40B4-BE49-F238E27FC236}">
                    <a16:creationId xmlns:a16="http://schemas.microsoft.com/office/drawing/2014/main" id="{EE14A8A8-975B-A088-59AD-CD2FFC368AE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174203" y="7022744"/>
                <a:ext cx="1941568" cy="181572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1EC78AD-C143-77A8-D923-48EF65D2155F}"/>
              </a:ext>
            </a:extLst>
          </p:cNvPr>
          <p:cNvSpPr txBox="1"/>
          <p:nvPr/>
        </p:nvSpPr>
        <p:spPr>
          <a:xfrm>
            <a:off x="12994060" y="2598906"/>
            <a:ext cx="2846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Sogoe UI"/>
              </a:rPr>
              <a:t>Мини-игра (стандарт)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 descr="Эмодзи «Подмигивающее лицо с высунутым языком»">
                <a:hlinkClick r:id="" action="ppaction://noaction"/>
                <a:extLst>
                  <a:ext uri="{FF2B5EF4-FFF2-40B4-BE49-F238E27FC236}">
                    <a16:creationId xmlns:a16="http://schemas.microsoft.com/office/drawing/2014/main" id="{B8629C68-0ECF-FFD2-C53A-E9068072994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66844563"/>
                  </p:ext>
                </p:extLst>
              </p:nvPr>
            </p:nvGraphicFramePr>
            <p:xfrm>
              <a:off x="13356034" y="1070353"/>
              <a:ext cx="5357939" cy="5357940"/>
            </p:xfrm>
            <a:graphic>
              <a:graphicData uri="http://schemas.microsoft.com/office/drawing/2017/model3d">
                <am3d:model3d r:embed="rId16">
                  <am3d:spPr>
                    <a:xfrm>
                      <a:off x="0" y="0"/>
                      <a:ext cx="5357939" cy="5357940"/>
                    </a:xfrm>
                    <a:prstGeom prst="rect">
                      <a:avLst/>
                    </a:prstGeom>
                  </am3d:spPr>
                  <am3d:camera>
                    <am3d:pos x="0" y="0" z="8136720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086" d="1000000"/>
                    <am3d:preTrans dx="-81" dy="-17971341" dz="-41046"/>
                    <am3d:scale>
                      <am3d:sx n="1000000" d="1000000"/>
                      <am3d:sy n="1000000" d="1000000"/>
                      <am3d:sz n="1000000" d="1000000"/>
                    </am3d:scale>
                    <am3d:rot ax="9684850" ay="3331179" az="9870438"/>
                    <am3d:postTrans dx="0" dy="0" dz="0"/>
                  </am3d:trans>
                  <am3d:raster rName="Office3DRenderer" rVer="16.0.8326">
                    <am3d:blip r:embed="rId17"/>
                  </am3d:raster>
                  <am3d:objViewport viewportSz="964048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Эмодзи «Подмигивающее лицо с высунутым языком»">
                <a:hlinkClick r:id="" action="ppaction://noaction"/>
                <a:extLst>
                  <a:ext uri="{FF2B5EF4-FFF2-40B4-BE49-F238E27FC236}">
                    <a16:creationId xmlns:a16="http://schemas.microsoft.com/office/drawing/2014/main" id="{B8629C68-0ECF-FFD2-C53A-E9068072994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3356034" y="1070353"/>
                <a:ext cx="5357939" cy="535794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Прямоугольник: скругленные углы 18">
            <a:hlinkClick r:id="rId18" action="ppaction://hlinksldjump"/>
            <a:extLst>
              <a:ext uri="{FF2B5EF4-FFF2-40B4-BE49-F238E27FC236}">
                <a16:creationId xmlns:a16="http://schemas.microsoft.com/office/drawing/2014/main" id="{BF9E85AC-29AF-832F-1F11-1C83B05B5D3B}"/>
              </a:ext>
            </a:extLst>
          </p:cNvPr>
          <p:cNvSpPr/>
          <p:nvPr/>
        </p:nvSpPr>
        <p:spPr>
          <a:xfrm>
            <a:off x="9085006" y="537234"/>
            <a:ext cx="3106994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Выход из приложения</a:t>
            </a:r>
          </a:p>
        </p:txBody>
      </p:sp>
      <p:sp>
        <p:nvSpPr>
          <p:cNvPr id="21" name="Прямоугольник: скругленные углы 20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F7259CDE-2342-5692-D8FE-433021E77C34}"/>
              </a:ext>
            </a:extLst>
          </p:cNvPr>
          <p:cNvSpPr/>
          <p:nvPr/>
        </p:nvSpPr>
        <p:spPr>
          <a:xfrm>
            <a:off x="9085006" y="1095586"/>
            <a:ext cx="3106994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Назад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5" name="Трехмерная модель 24" descr="Закрытый замок">
                <a:extLst>
                  <a:ext uri="{FF2B5EF4-FFF2-40B4-BE49-F238E27FC236}">
                    <a16:creationId xmlns:a16="http://schemas.microsoft.com/office/drawing/2014/main" id="{5ADAD7CC-1BF8-1DD0-6C52-9675F95C28A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72362856"/>
                  </p:ext>
                </p:extLst>
              </p:nvPr>
            </p:nvGraphicFramePr>
            <p:xfrm>
              <a:off x="5606951" y="7213137"/>
              <a:ext cx="1076072" cy="1884711"/>
            </p:xfrm>
            <a:graphic>
              <a:graphicData uri="http://schemas.microsoft.com/office/drawing/2017/model3d">
                <am3d:model3d r:embed="rId19">
                  <am3d:spPr>
                    <a:xfrm>
                      <a:off x="0" y="0"/>
                      <a:ext cx="1076072" cy="1884711"/>
                    </a:xfrm>
                    <a:prstGeom prst="rect">
                      <a:avLst/>
                    </a:prstGeom>
                  </am3d:spPr>
                  <am3d:camera>
                    <am3d:pos x="0" y="0" z="5601193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525389" d="1000000"/>
                    <am3d:preTrans dx="0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0460083" ay="-1648646" az="-10642738"/>
                    <am3d:postTrans dx="0" dy="0" dz="0"/>
                  </am3d:trans>
                  <am3d:raster rName="Office3DRenderer" rVer="16.0.8326">
                    <am3d:blip r:embed="rId20"/>
                  </am3d:raster>
                  <am3d:objViewport viewportSz="204739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5" name="Трехмерная модель 24" descr="Закрытый замок">
                <a:extLst>
                  <a:ext uri="{FF2B5EF4-FFF2-40B4-BE49-F238E27FC236}">
                    <a16:creationId xmlns:a16="http://schemas.microsoft.com/office/drawing/2014/main" id="{5ADAD7CC-1BF8-1DD0-6C52-9675F95C28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5606951" y="7213137"/>
                <a:ext cx="1076072" cy="188471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98375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7103D-BFD1-5805-FAEB-EE79491E0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F2B014-06BB-DDDB-46BD-92CB8543E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7971"/>
            <a:ext cx="12240987" cy="6901562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71653B7-8B1F-976E-223B-002CF3EAFFD0}"/>
              </a:ext>
            </a:extLst>
          </p:cNvPr>
          <p:cNvSpPr/>
          <p:nvPr/>
        </p:nvSpPr>
        <p:spPr>
          <a:xfrm>
            <a:off x="0" y="235974"/>
            <a:ext cx="12192000" cy="6820980"/>
          </a:xfrm>
          <a:prstGeom prst="roundRect">
            <a:avLst>
              <a:gd name="adj" fmla="val 2996"/>
            </a:avLst>
          </a:prstGeom>
          <a:solidFill>
            <a:schemeClr val="bg1">
              <a:alpha val="68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7971C245-2726-8CEF-DAC1-A53396A184AF}"/>
              </a:ext>
            </a:extLst>
          </p:cNvPr>
          <p:cNvSpPr txBox="1"/>
          <p:nvPr/>
        </p:nvSpPr>
        <p:spPr>
          <a:xfrm>
            <a:off x="0" y="331969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Sogoe UI"/>
                <a:cs typeface="Segoe UI" panose="020B0502040204020203" pitchFamily="34" charset="0"/>
              </a:rPr>
              <a:t>Текущая сессия </a:t>
            </a:r>
            <a:r>
              <a:rPr lang="ru-RU" sz="1050" b="1" dirty="0">
                <a:latin typeface="Sogoe UI"/>
                <a:cs typeface="Segoe UI" panose="020B0502040204020203" pitchFamily="34" charset="0"/>
              </a:rPr>
              <a:t>(нажмите здесь для отмены)</a:t>
            </a:r>
            <a:endParaRPr lang="ru-RU" sz="2000" b="1" dirty="0">
              <a:latin typeface="Sogoe UI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" name="Трехмерная модель 2" descr="Медуза">
                <a:extLst>
                  <a:ext uri="{FF2B5EF4-FFF2-40B4-BE49-F238E27FC236}">
                    <a16:creationId xmlns:a16="http://schemas.microsoft.com/office/drawing/2014/main" id="{398458D3-A852-671B-91FF-DC0F12B76F5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52561607"/>
                  </p:ext>
                </p:extLst>
              </p:nvPr>
            </p:nvGraphicFramePr>
            <p:xfrm rot="566365">
              <a:off x="10898567" y="4590442"/>
              <a:ext cx="1074687" cy="2158885"/>
            </p:xfrm>
            <a:graphic>
              <a:graphicData uri="http://schemas.microsoft.com/office/drawing/2017/model3d">
                <am3d:model3d r:embed="rId4">
                  <am3d:spPr>
                    <a:xfrm rot="566365">
                      <a:off x="0" y="0"/>
                      <a:ext cx="1074687" cy="2158885"/>
                    </a:xfrm>
                    <a:prstGeom prst="rect">
                      <a:avLst/>
                    </a:prstGeom>
                  </am3d:spPr>
                  <am3d:camera>
                    <am3d:pos x="0" y="0" z="5923035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9827" d="1000000"/>
                    <am3d:preTrans dx="0" dy="-17997510" dz="988462"/>
                    <am3d:scale>
                      <am3d:sx n="1000000" d="1000000"/>
                      <am3d:sy n="1000000" d="1000000"/>
                      <am3d:sz n="1000000" d="1000000"/>
                    </am3d:scale>
                    <am3d:rot ax="3663323" ay="4018240" az="3539802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52028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" name="Трехмерная модель 2" descr="Медуза">
                <a:extLst>
                  <a:ext uri="{FF2B5EF4-FFF2-40B4-BE49-F238E27FC236}">
                    <a16:creationId xmlns:a16="http://schemas.microsoft.com/office/drawing/2014/main" id="{398458D3-A852-671B-91FF-DC0F12B76F5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 rot="566365">
                <a:off x="10898567" y="4590442"/>
                <a:ext cx="1074687" cy="21588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Трехмерная модель 5" descr="Питание">
                <a:hlinkClick r:id="" action="ppaction://hlinkshowjump?jump=endshow"/>
                <a:extLst>
                  <a:ext uri="{FF2B5EF4-FFF2-40B4-BE49-F238E27FC236}">
                    <a16:creationId xmlns:a16="http://schemas.microsoft.com/office/drawing/2014/main" id="{A7229702-AF69-D4F2-97EE-B5A6AC7602C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36412228"/>
                  </p:ext>
                </p:extLst>
              </p:nvPr>
            </p:nvGraphicFramePr>
            <p:xfrm>
              <a:off x="5496080" y="2725970"/>
              <a:ext cx="1082811" cy="1172082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1082811" cy="1172082"/>
                    </a:xfrm>
                    <a:prstGeom prst="rect">
                      <a:avLst/>
                    </a:prstGeom>
                  </am3d:spPr>
                  <am3d:camera>
                    <am3d:pos x="0" y="0" z="6568236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954455" d="1000000"/>
                    <am3d:preTrans dx="0" dy="-18000000" dz="469567"/>
                    <am3d:scale>
                      <am3d:sx n="1000000" d="1000000"/>
                      <am3d:sy n="1000000" d="1000000"/>
                      <am3d:sz n="1000000" d="1000000"/>
                    </am3d:scale>
                    <am3d:rot ax="237312" ay="115144" az="7954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58767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Трехмерная модель 5" descr="Питание">
                <a:hlinkClick r:id="" action="ppaction://hlinkshowjump?jump=endshow"/>
                <a:extLst>
                  <a:ext uri="{FF2B5EF4-FFF2-40B4-BE49-F238E27FC236}">
                    <a16:creationId xmlns:a16="http://schemas.microsoft.com/office/drawing/2014/main" id="{A7229702-AF69-D4F2-97EE-B5A6AC7602C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96080" y="2725970"/>
                <a:ext cx="1082811" cy="1172082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330F8A5-7712-8AB1-2924-54D692BD1039}"/>
              </a:ext>
            </a:extLst>
          </p:cNvPr>
          <p:cNvSpPr txBox="1"/>
          <p:nvPr/>
        </p:nvSpPr>
        <p:spPr>
          <a:xfrm>
            <a:off x="5124662" y="4147598"/>
            <a:ext cx="1825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Sogoe UI"/>
                <a:cs typeface="Segoe UI" panose="020B0502040204020203" pitchFamily="34" charset="0"/>
              </a:rPr>
              <a:t>Выход из 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67895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866B5-9FBB-B61F-AD0D-603603AE5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F7ADC1F-0A09-329C-CAA6-3C2C6AAA5222}"/>
              </a:ext>
            </a:extLst>
          </p:cNvPr>
          <p:cNvSpPr txBox="1"/>
          <p:nvPr/>
        </p:nvSpPr>
        <p:spPr>
          <a:xfrm>
            <a:off x="1933068" y="4147599"/>
            <a:ext cx="1825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Sogoe UI"/>
                <a:cs typeface="Segoe UI" panose="020B0502040204020203" pitchFamily="34" charset="0"/>
              </a:rPr>
              <a:t>Выключение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4158FE-189F-F317-D991-8E92FAF27605}"/>
              </a:ext>
            </a:extLst>
          </p:cNvPr>
          <p:cNvSpPr txBox="1"/>
          <p:nvPr/>
        </p:nvSpPr>
        <p:spPr>
          <a:xfrm>
            <a:off x="8750220" y="4147599"/>
            <a:ext cx="1825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Sogoe UI"/>
                <a:cs typeface="Segoe UI" panose="020B0502040204020203" pitchFamily="34" charset="0"/>
              </a:rPr>
              <a:t>Перезагрузка</a:t>
            </a:r>
          </a:p>
        </p:txBody>
      </p:sp>
      <p:sp>
        <p:nvSpPr>
          <p:cNvPr id="4" name="Прямоугольник 3">
            <a:hlinkHover r:id="rId2" action="ppaction://hlinksldjump"/>
            <a:extLst>
              <a:ext uri="{FF2B5EF4-FFF2-40B4-BE49-F238E27FC236}">
                <a16:creationId xmlns:a16="http://schemas.microsoft.com/office/drawing/2014/main" id="{33B06621-6728-7B73-1B4B-AC86B3FE6C1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hlinkHover r:id="rId2" action="ppaction://hlinksldjump"/>
            <a:extLst>
              <a:ext uri="{FF2B5EF4-FFF2-40B4-BE49-F238E27FC236}">
                <a16:creationId xmlns:a16="http://schemas.microsoft.com/office/drawing/2014/main" id="{A4998DB2-E82C-1341-9485-C3725C99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547360"/>
            <a:ext cx="762000" cy="762000"/>
          </a:xfrm>
          <a:prstGeom prst="rect">
            <a:avLst/>
          </a:prstGeom>
        </p:spPr>
      </p:pic>
      <p:sp>
        <p:nvSpPr>
          <p:cNvPr id="12" name="Прямоугольник 11">
            <a:hlinkHover r:id="rId2" action="ppaction://hlinksldjump"/>
            <a:extLst>
              <a:ext uri="{FF2B5EF4-FFF2-40B4-BE49-F238E27FC236}">
                <a16:creationId xmlns:a16="http://schemas.microsoft.com/office/drawing/2014/main" id="{FDB4FC75-A04D-A0B1-0D97-0C68943FC6AC}"/>
              </a:ext>
            </a:extLst>
          </p:cNvPr>
          <p:cNvSpPr/>
          <p:nvPr/>
        </p:nvSpPr>
        <p:spPr>
          <a:xfrm>
            <a:off x="-7354529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Hover r:id="rId2" action="ppaction://hlinksldjump"/>
            <a:extLst>
              <a:ext uri="{FF2B5EF4-FFF2-40B4-BE49-F238E27FC236}">
                <a16:creationId xmlns:a16="http://schemas.microsoft.com/office/drawing/2014/main" id="{F7E750F8-55D2-C027-8D13-EF8E40936D4C}"/>
              </a:ext>
            </a:extLst>
          </p:cNvPr>
          <p:cNvSpPr/>
          <p:nvPr/>
        </p:nvSpPr>
        <p:spPr>
          <a:xfrm>
            <a:off x="5928360" y="-185928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hlinkHover r:id="rId2" action="ppaction://hlinksldjump"/>
            <a:extLst>
              <a:ext uri="{FF2B5EF4-FFF2-40B4-BE49-F238E27FC236}">
                <a16:creationId xmlns:a16="http://schemas.microsoft.com/office/drawing/2014/main" id="{0811FB9B-E7EF-B948-5D31-6040E64974DB}"/>
              </a:ext>
            </a:extLst>
          </p:cNvPr>
          <p:cNvSpPr/>
          <p:nvPr/>
        </p:nvSpPr>
        <p:spPr>
          <a:xfrm>
            <a:off x="6973529" y="156972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Hover r:id="rId2" action="ppaction://hlinksldjump"/>
            <a:extLst>
              <a:ext uri="{FF2B5EF4-FFF2-40B4-BE49-F238E27FC236}">
                <a16:creationId xmlns:a16="http://schemas.microsoft.com/office/drawing/2014/main" id="{C381AFB1-78D3-E9BD-A17C-81B0C5040B04}"/>
              </a:ext>
            </a:extLst>
          </p:cNvPr>
          <p:cNvSpPr/>
          <p:nvPr/>
        </p:nvSpPr>
        <p:spPr>
          <a:xfrm>
            <a:off x="152400" y="-302514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408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222</Words>
  <Application>Microsoft Office PowerPoint</Application>
  <PresentationFormat>Широкоэкранный</PresentationFormat>
  <Paragraphs>62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Sogoe UI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>Рома Гришин</cp:lastModifiedBy>
  <cp:revision>86</cp:revision>
  <dcterms:created xsi:type="dcterms:W3CDTF">2025-12-10T16:14:32Z</dcterms:created>
  <dcterms:modified xsi:type="dcterms:W3CDTF">2026-01-15T13:46:49Z</dcterms:modified>
</cp:coreProperties>
</file>