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3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4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04-02-2024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அசாத்தியங்கள் சாத்தியமே</a:t>
            </a:r>
          </a:p>
          <a:p>
            <a:r>
              <a:rPr lang="en-IN" dirty="0"/>
              <a:t>Slide 2 - </a:t>
            </a:r>
            <a:r>
              <a:rPr lang="ta-IN" dirty="0"/>
              <a:t>எல்லா புகழும் எல்லா கனமும்</a:t>
            </a:r>
          </a:p>
          <a:p>
            <a:r>
              <a:rPr lang="en-IN" dirty="0"/>
              <a:t>Slide 3 - </a:t>
            </a:r>
            <a:r>
              <a:rPr lang="ta-IN" dirty="0"/>
              <a:t>நான் எடுத்த தீர்மானங்கள்</a:t>
            </a:r>
          </a:p>
          <a:p>
            <a:r>
              <a:rPr lang="en-IN" dirty="0"/>
              <a:t>Slide 4 - </a:t>
            </a:r>
            <a:r>
              <a:rPr lang="ta-IN" dirty="0"/>
              <a:t>என் கை மீறி போனதெல்லாம்</a:t>
            </a:r>
          </a:p>
          <a:p>
            <a:r>
              <a:rPr lang="en-IN" dirty="0"/>
              <a:t>Slide 5 - </a:t>
            </a:r>
            <a:r>
              <a:rPr lang="ta-IN" dirty="0"/>
              <a:t>பரிந்துரைகள் செய்யாததை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1231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அசாத்தியங்கள் சாத்தியமே</a:t>
            </a:r>
          </a:p>
          <a:p>
            <a:r>
              <a:rPr lang="en-IN" dirty="0"/>
              <a:t>Slide 2 - </a:t>
            </a:r>
            <a:r>
              <a:rPr lang="ta-IN" dirty="0"/>
              <a:t>எல்லா புகழும் எல்லா கனமும்</a:t>
            </a:r>
          </a:p>
          <a:p>
            <a:r>
              <a:rPr lang="en-IN" dirty="0"/>
              <a:t>Slide 3 - </a:t>
            </a:r>
            <a:r>
              <a:rPr lang="ta-IN" dirty="0"/>
              <a:t>நான் எடுத்த தீர்மானங்கள்</a:t>
            </a:r>
          </a:p>
          <a:p>
            <a:r>
              <a:rPr lang="en-IN" dirty="0"/>
              <a:t>Slide 4 - </a:t>
            </a:r>
            <a:r>
              <a:rPr lang="ta-IN" dirty="0"/>
              <a:t>என் கை மீறி போனதெல்லாம்</a:t>
            </a:r>
          </a:p>
          <a:p>
            <a:r>
              <a:rPr lang="en-IN" dirty="0"/>
              <a:t>Slide 5 - </a:t>
            </a:r>
            <a:r>
              <a:rPr lang="ta-IN" dirty="0"/>
              <a:t>பரிந்துரைகள் செய்யாததை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6334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அசாத்தியங்கள் சாத்தியமே</a:t>
            </a:r>
          </a:p>
          <a:p>
            <a:r>
              <a:rPr lang="en-IN" dirty="0"/>
              <a:t>Slide 2 - </a:t>
            </a:r>
            <a:r>
              <a:rPr lang="ta-IN" dirty="0"/>
              <a:t>எல்லா புகழும் எல்லா கனமும்</a:t>
            </a:r>
          </a:p>
          <a:p>
            <a:r>
              <a:rPr lang="en-IN" dirty="0"/>
              <a:t>Slide 3 - </a:t>
            </a:r>
            <a:r>
              <a:rPr lang="ta-IN" dirty="0"/>
              <a:t>நான் எடுத்த தீர்மானங்கள்</a:t>
            </a:r>
          </a:p>
          <a:p>
            <a:r>
              <a:rPr lang="en-IN" dirty="0"/>
              <a:t>Slide 4 - </a:t>
            </a:r>
            <a:r>
              <a:rPr lang="ta-IN" dirty="0"/>
              <a:t>என் கை மீறி போனதெல்லாம்</a:t>
            </a:r>
          </a:p>
          <a:p>
            <a:r>
              <a:rPr lang="en-IN" dirty="0"/>
              <a:t>Slide 5 - </a:t>
            </a:r>
            <a:r>
              <a:rPr lang="ta-IN" dirty="0"/>
              <a:t>பரிந்துரைகள் செய்யாததை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0676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அசாத்தியங்கள் சாத்தியமே</a:t>
            </a:r>
          </a:p>
          <a:p>
            <a:r>
              <a:rPr lang="en-IN" dirty="0"/>
              <a:t>Slide 2 - </a:t>
            </a:r>
            <a:r>
              <a:rPr lang="ta-IN" dirty="0"/>
              <a:t>எல்லா புகழும் எல்லா கனமும்</a:t>
            </a:r>
          </a:p>
          <a:p>
            <a:r>
              <a:rPr lang="en-IN" dirty="0"/>
              <a:t>Slide 3 - </a:t>
            </a:r>
            <a:r>
              <a:rPr lang="ta-IN" dirty="0"/>
              <a:t>நான் எடுத்த தீர்மானங்கள்</a:t>
            </a:r>
          </a:p>
          <a:p>
            <a:r>
              <a:rPr lang="en-IN" dirty="0"/>
              <a:t>Slide 4 - </a:t>
            </a:r>
            <a:r>
              <a:rPr lang="ta-IN" dirty="0"/>
              <a:t>என் கை மீறி போனதெல்லாம்</a:t>
            </a:r>
          </a:p>
          <a:p>
            <a:r>
              <a:rPr lang="en-IN" dirty="0"/>
              <a:t>Slide 5 - </a:t>
            </a:r>
            <a:r>
              <a:rPr lang="ta-IN" dirty="0"/>
              <a:t>பரிந்துரைகள் செய்யாததை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2591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அசாத்தியங்கள் சாத்தியமே</a:t>
            </a:r>
          </a:p>
          <a:p>
            <a:r>
              <a:rPr lang="en-IN" dirty="0"/>
              <a:t>Slide 2 - </a:t>
            </a:r>
            <a:r>
              <a:rPr lang="ta-IN" dirty="0"/>
              <a:t>எல்லா புகழும் எல்லா கனமும்</a:t>
            </a:r>
          </a:p>
          <a:p>
            <a:r>
              <a:rPr lang="en-IN" dirty="0"/>
              <a:t>Slide 3 - </a:t>
            </a:r>
            <a:r>
              <a:rPr lang="ta-IN" dirty="0"/>
              <a:t>நான் எடுத்த தீர்மானங்கள்</a:t>
            </a:r>
          </a:p>
          <a:p>
            <a:r>
              <a:rPr lang="en-IN" dirty="0"/>
              <a:t>Slide 4 - </a:t>
            </a:r>
            <a:r>
              <a:rPr lang="ta-IN" dirty="0"/>
              <a:t>என் கை மீறி போனதெல்லாம்</a:t>
            </a:r>
          </a:p>
          <a:p>
            <a:r>
              <a:rPr lang="en-IN" dirty="0"/>
              <a:t>Slide 5 - </a:t>
            </a:r>
            <a:r>
              <a:rPr lang="ta-IN" dirty="0"/>
              <a:t>பரிந்துரைகள் செய்யாததை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5217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A4D5E1-389E-24FB-B15F-64035051F74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EBC9BAD-B7ED-5BEE-67F6-CB74E1CE2B7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0058AA6-3044-51DB-38D9-840EFFE81B2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F5D109D-7B2C-E42B-FF1D-AEE4F16E68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0EE201E-893C-6AE1-8BF5-B1CD63AD931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917EABF-B921-B115-0827-BEF6D1BB444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11110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121</TotalTime>
  <Words>155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 JOY</dc:creator>
  <cp:lastModifiedBy>JOHNSON JOY</cp:lastModifiedBy>
  <cp:revision>32</cp:revision>
  <dcterms:created xsi:type="dcterms:W3CDTF">2022-02-09T16:00:33Z</dcterms:created>
  <dcterms:modified xsi:type="dcterms:W3CDTF">2024-02-04T06:23:24Z</dcterms:modified>
</cp:coreProperties>
</file>