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j9vW0LkEO+lHuyD3Mz6gbuJ/1z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0" name="Google Shape;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 spd="slow">
    <p:cut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pt pg bkgd-1.png" id="18" name="Google Shape;18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/>
  <p:transition spd="slow">
    <p:cut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 txBox="1"/>
          <p:nvPr/>
        </p:nvSpPr>
        <p:spPr>
          <a:xfrm>
            <a:off x="4070350" y="1547812"/>
            <a:ext cx="41290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Eine Rede beginnen</a:t>
            </a:r>
            <a:endParaRPr/>
          </a:p>
        </p:txBody>
      </p:sp>
      <p:sp>
        <p:nvSpPr>
          <p:cNvPr id="25" name="Google Shape;25;p1"/>
          <p:cNvSpPr txBox="1"/>
          <p:nvPr/>
        </p:nvSpPr>
        <p:spPr>
          <a:xfrm>
            <a:off x="3860800" y="965200"/>
            <a:ext cx="41290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087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/>
          </a:p>
        </p:txBody>
      </p:sp>
      <p:sp>
        <p:nvSpPr>
          <p:cNvPr id="26" name="Google Shape;26;p1"/>
          <p:cNvSpPr txBox="1"/>
          <p:nvPr/>
        </p:nvSpPr>
        <p:spPr>
          <a:xfrm>
            <a:off x="428625" y="6391275"/>
            <a:ext cx="7747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270</a:t>
            </a:r>
            <a:endParaRPr/>
          </a:p>
        </p:txBody>
      </p:sp>
      <p:sp>
        <p:nvSpPr>
          <p:cNvPr id="27" name="Google Shape;27;p1"/>
          <p:cNvSpPr txBox="1"/>
          <p:nvPr/>
        </p:nvSpPr>
        <p:spPr>
          <a:xfrm>
            <a:off x="3860800" y="3509962"/>
            <a:ext cx="41290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087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Serie “Der bessere Redner”</a:t>
            </a:r>
            <a:endParaRPr/>
          </a:p>
        </p:txBody>
      </p:sp>
      <p:sp>
        <p:nvSpPr>
          <p:cNvPr id="28" name="Google Shape;28;p1"/>
          <p:cNvSpPr txBox="1"/>
          <p:nvPr/>
        </p:nvSpPr>
        <p:spPr>
          <a:xfrm>
            <a:off x="1695450" y="6419850"/>
            <a:ext cx="58547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Frei übersetzt von Christian Block, DTM, Club Excellence Lead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>
            <p:ph idx="1" type="subTitle"/>
          </p:nvPr>
        </p:nvSpPr>
        <p:spPr>
          <a:xfrm>
            <a:off x="1931987" y="2654300"/>
            <a:ext cx="7212012" cy="3932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Gewinne die Aufmerksamkeit des Publikums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Stelle das Thema vor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Baue eine Verbindung zum Publikum auf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Plane höchstens 5–10 % der gesamten Redezeit für die Einleitung</a:t>
            </a:r>
            <a:endParaRPr/>
          </a:p>
        </p:txBody>
      </p:sp>
      <p:sp>
        <p:nvSpPr>
          <p:cNvPr id="34" name="Google Shape;34;p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5" name="Google Shape;35;p2"/>
          <p:cNvSpPr txBox="1"/>
          <p:nvPr/>
        </p:nvSpPr>
        <p:spPr>
          <a:xfrm>
            <a:off x="1985962" y="819150"/>
            <a:ext cx="5905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165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004165"/>
                </a:solidFill>
                <a:latin typeface="Arial"/>
                <a:ea typeface="Arial"/>
                <a:cs typeface="Arial"/>
                <a:sym typeface="Arial"/>
              </a:rPr>
              <a:t>Kriterien für einen gelungenen Einstieg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  <p:sp>
        <p:nvSpPr>
          <p:cNvPr id="41" name="Google Shape;41;p3"/>
          <p:cNvSpPr txBox="1"/>
          <p:nvPr>
            <p:ph idx="1" type="subTitle"/>
          </p:nvPr>
        </p:nvSpPr>
        <p:spPr>
          <a:xfrm>
            <a:off x="2193925" y="2236787"/>
            <a:ext cx="649287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Stelle die Bedeutung deines Themas heraus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Erkläre deinen Zuhörern, warum das Thema für sie wichtig ist.</a:t>
            </a:r>
            <a:endParaRPr/>
          </a:p>
        </p:txBody>
      </p:sp>
      <p:sp>
        <p:nvSpPr>
          <p:cNvPr id="42" name="Google Shape;42;p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 txBox="1"/>
          <p:nvPr>
            <p:ph idx="1" type="subTitle"/>
          </p:nvPr>
        </p:nvSpPr>
        <p:spPr>
          <a:xfrm>
            <a:off x="2184400" y="2276475"/>
            <a:ext cx="5751512" cy="3536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Beginne mit einer überraschenden Aussage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„Rauchen tötet! Jedes Jahr sterben in den USA mehr Menschen daran, als im Zweiten Weltkrieg und im Vietnamkrieg zusammen gefallen sind.“</a:t>
            </a:r>
            <a:endParaRPr/>
          </a:p>
        </p:txBody>
      </p:sp>
      <p:sp>
        <p:nvSpPr>
          <p:cNvPr id="48" name="Google Shape;48;p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9" name="Google Shape;49;p4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 txBox="1"/>
          <p:nvPr>
            <p:ph idx="1" type="subTitle"/>
          </p:nvPr>
        </p:nvSpPr>
        <p:spPr>
          <a:xfrm>
            <a:off x="2176462" y="2212975"/>
            <a:ext cx="5778500" cy="294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Wecke Spannung oder Neugier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Verwende Aussagen, die das Interesse der Zuhörer anregen und sie neugierig auf dein Thema machen.</a:t>
            </a:r>
            <a:endParaRPr/>
          </a:p>
        </p:txBody>
      </p:sp>
      <p:sp>
        <p:nvSpPr>
          <p:cNvPr id="55" name="Google Shape;55;p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56" name="Google Shape;56;p5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/>
          <p:nvPr>
            <p:ph idx="1" type="subTitle"/>
          </p:nvPr>
        </p:nvSpPr>
        <p:spPr>
          <a:xfrm>
            <a:off x="2184400" y="2239962"/>
            <a:ext cx="5534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Erzähle eine Geschichte oder Anekdote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„Mein Bruder und ich waren letzte Woche im Wald hinter unserem Haus jagen …“</a:t>
            </a:r>
            <a:endParaRPr/>
          </a:p>
        </p:txBody>
      </p:sp>
      <p:sp>
        <p:nvSpPr>
          <p:cNvPr id="62" name="Google Shape;62;p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63" name="Google Shape;63;p6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2184400" y="2303462"/>
            <a:ext cx="6184900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Stelle eine rhetorische Frage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„Weißt du, was zu tun ist, wenn dein Kind am Ersticken ist?“</a:t>
            </a:r>
            <a:endParaRPr/>
          </a:p>
        </p:txBody>
      </p:sp>
      <p:sp>
        <p:nvSpPr>
          <p:cNvPr id="69" name="Google Shape;69;p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70" name="Google Shape;70;p7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/>
          <p:nvPr>
            <p:ph idx="1" type="subTitle"/>
          </p:nvPr>
        </p:nvSpPr>
        <p:spPr>
          <a:xfrm>
            <a:off x="2201862" y="2278062"/>
            <a:ext cx="6183312" cy="36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Beginne mit einem Zitat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Ein Zitat kann: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 einer Rede Autorität verleihen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 das Publikum unterhalten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 einen Redeaspekt spannend</a:t>
            </a:r>
            <a:b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hervorheben</a:t>
            </a:r>
            <a:endParaRPr/>
          </a:p>
        </p:txBody>
      </p:sp>
      <p:sp>
        <p:nvSpPr>
          <p:cNvPr id="76" name="Google Shape;76;p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77" name="Google Shape;77;p8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/>
          <p:nvPr>
            <p:ph idx="1" type="subTitle"/>
          </p:nvPr>
        </p:nvSpPr>
        <p:spPr>
          <a:xfrm>
            <a:off x="2201862" y="2387600"/>
            <a:ext cx="5926137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Nimm Bezug auf den Anlass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Dies ermöglicht dir als Redner, auf ein ungewöhnliches oder wichtiges Ereignis hinzuweisen und ein gemeinsames Interesse mit dem Publikum herzustellen.</a:t>
            </a:r>
            <a:endParaRPr/>
          </a:p>
        </p:txBody>
      </p:sp>
      <p:sp>
        <p:nvSpPr>
          <p:cNvPr id="84" name="Google Shape;84;p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85" name="Google Shape;85;p9"/>
          <p:cNvSpPr txBox="1"/>
          <p:nvPr>
            <p:ph type="ctrTitle"/>
          </p:nvPr>
        </p:nvSpPr>
        <p:spPr>
          <a:xfrm>
            <a:off x="2166937" y="935037"/>
            <a:ext cx="6184900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Eröffnungstechniken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/>
          <p:nvPr>
            <p:ph type="ctrTitle"/>
          </p:nvPr>
        </p:nvSpPr>
        <p:spPr>
          <a:xfrm>
            <a:off x="2166937" y="935037"/>
            <a:ext cx="61849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Weitere Techniken</a:t>
            </a:r>
            <a:endParaRPr/>
          </a:p>
        </p:txBody>
      </p:sp>
      <p:sp>
        <p:nvSpPr>
          <p:cNvPr id="91" name="Google Shape;91;p10"/>
          <p:cNvSpPr txBox="1"/>
          <p:nvPr>
            <p:ph idx="1" type="subTitle"/>
          </p:nvPr>
        </p:nvSpPr>
        <p:spPr>
          <a:xfrm>
            <a:off x="2141537" y="2328862"/>
            <a:ext cx="6370637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9262" lvl="0" marL="4492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Humor</a:t>
            </a:r>
            <a:endParaRPr/>
          </a:p>
          <a:p>
            <a:pPr indent="-449262" lvl="0" marL="4492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Einbezug des Publikums</a:t>
            </a:r>
            <a:endParaRPr/>
          </a:p>
          <a:p>
            <a:pPr indent="-449262" lvl="0" marL="4492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Eine Demonstration</a:t>
            </a:r>
            <a:endParaRPr/>
          </a:p>
          <a:p>
            <a:pPr indent="-449262" lvl="0" marL="449262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 Bezug auf ein historisches 	 	Ereignis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Eröffnungen, die du vermeiden solltest</a:t>
            </a:r>
            <a:endParaRPr/>
          </a:p>
        </p:txBody>
      </p:sp>
      <p:sp>
        <p:nvSpPr>
          <p:cNvPr id="98" name="Google Shape;98;p11"/>
          <p:cNvSpPr txBox="1"/>
          <p:nvPr>
            <p:ph idx="1" type="subTitle"/>
          </p:nvPr>
        </p:nvSpPr>
        <p:spPr>
          <a:xfrm>
            <a:off x="2141537" y="2746375"/>
            <a:ext cx="5935662" cy="3176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5287" lvl="0" marL="3952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Erwähne nicht, wie viel Vorbereitung nötig war.</a:t>
            </a:r>
            <a:endParaRPr/>
          </a:p>
          <a:p>
            <a:pPr indent="-395287" lvl="0" marL="39528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Sei nicht langweilig oder monoton.</a:t>
            </a:r>
            <a:endParaRPr/>
          </a:p>
          <a:p>
            <a:pPr indent="-395287" lvl="0" marL="39528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Zögere nicht, dein Thema zu nennen.</a:t>
            </a:r>
            <a:endParaRPr/>
          </a:p>
        </p:txBody>
      </p:sp>
      <p:sp>
        <p:nvSpPr>
          <p:cNvPr id="99" name="Google Shape;99;p1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Fazit</a:t>
            </a:r>
            <a:endParaRPr/>
          </a:p>
        </p:txBody>
      </p:sp>
      <p:sp>
        <p:nvSpPr>
          <p:cNvPr id="105" name="Google Shape;105;p12"/>
          <p:cNvSpPr txBox="1"/>
          <p:nvPr>
            <p:ph idx="1" type="subTitle"/>
          </p:nvPr>
        </p:nvSpPr>
        <p:spPr>
          <a:xfrm>
            <a:off x="2166937" y="2176462"/>
            <a:ext cx="566261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600"/>
              <a:buNone/>
            </a:pPr>
            <a:r>
              <a:rPr b="1" i="0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Ein dynamischer Beginn ist entscheidend für eine erfolgreiche Rede!</a:t>
            </a:r>
            <a:endParaRPr/>
          </a:p>
        </p:txBody>
      </p:sp>
      <p:sp>
        <p:nvSpPr>
          <p:cNvPr id="106" name="Google Shape;106;p1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2011-07-13T15:06:17Z</dcterms:created>
  <dc:creator>Graphic user</dc:creator>
</cp:coreProperties>
</file>