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  <p:sldMasterId id="214748365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84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9" roundtripDataSignature="AMtx7mj9vW0LkEO+lHuyD3Mz6gbuJ/1zN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84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19" Type="http://customschemas.google.com/relationships/presentationmetadata" Target="metadata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80" name="Google Shape;8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9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4"/>
          <p:cNvSpPr txBox="1"/>
          <p:nvPr>
            <p:ph type="ctrTitle"/>
          </p:nvPr>
        </p:nvSpPr>
        <p:spPr>
          <a:xfrm>
            <a:off x="2167410" y="935441"/>
            <a:ext cx="618432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rgbClr val="1E365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4"/>
          <p:cNvSpPr txBox="1"/>
          <p:nvPr>
            <p:ph idx="1" type="subTitle"/>
          </p:nvPr>
        </p:nvSpPr>
        <p:spPr>
          <a:xfrm>
            <a:off x="2167410" y="2938052"/>
            <a:ext cx="6519390" cy="29508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</a:t>
            </a:r>
            <a:endParaRPr/>
          </a:p>
        </p:txBody>
      </p:sp>
    </p:spTree>
  </p:cSld>
  <p:clrMapOvr>
    <a:masterClrMapping/>
  </p:clrMapOvr>
  <p:transition>
    <p:cut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3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pg bkgd-1.png" id="10" name="Google Shape;10;p1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762" y="0"/>
            <a:ext cx="91344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</a:t>
            </a:r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</p:sldLayoutIdLst>
  <p:transition spd="slow">
    <p:cut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pt pg bkgd-1.png" id="18" name="Google Shape;18;p1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762" y="0"/>
            <a:ext cx="9134475" cy="68580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/>
  <p:transition spd="slow">
    <p:cut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pg bkgd-2.png" id="23" name="Google Shape;23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62" y="0"/>
            <a:ext cx="91344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1"/>
          <p:cNvSpPr txBox="1"/>
          <p:nvPr/>
        </p:nvSpPr>
        <p:spPr>
          <a:xfrm>
            <a:off x="4070350" y="1547812"/>
            <a:ext cx="4129087" cy="1570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b="1" i="0" lang="en-US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Eine Rede beginnen</a:t>
            </a:r>
            <a:endParaRPr/>
          </a:p>
        </p:txBody>
      </p:sp>
      <p:sp>
        <p:nvSpPr>
          <p:cNvPr id="25" name="Google Shape;25;p1"/>
          <p:cNvSpPr txBox="1"/>
          <p:nvPr/>
        </p:nvSpPr>
        <p:spPr>
          <a:xfrm>
            <a:off x="3860800" y="965200"/>
            <a:ext cx="41290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F087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F8F087"/>
                </a:solidFill>
                <a:latin typeface="Arial"/>
                <a:ea typeface="Arial"/>
                <a:cs typeface="Arial"/>
                <a:sym typeface="Arial"/>
              </a:rPr>
              <a:t>The Better Speaker Series</a:t>
            </a:r>
            <a:endParaRPr/>
          </a:p>
        </p:txBody>
      </p:sp>
      <p:sp>
        <p:nvSpPr>
          <p:cNvPr id="26" name="Google Shape;26;p1"/>
          <p:cNvSpPr txBox="1"/>
          <p:nvPr/>
        </p:nvSpPr>
        <p:spPr>
          <a:xfrm>
            <a:off x="428625" y="6391275"/>
            <a:ext cx="77470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270</a:t>
            </a:r>
            <a:endParaRPr/>
          </a:p>
        </p:txBody>
      </p:sp>
      <p:sp>
        <p:nvSpPr>
          <p:cNvPr id="27" name="Google Shape;27;p1"/>
          <p:cNvSpPr txBox="1"/>
          <p:nvPr/>
        </p:nvSpPr>
        <p:spPr>
          <a:xfrm>
            <a:off x="3860800" y="3509962"/>
            <a:ext cx="41290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F087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F8F087"/>
                </a:solidFill>
                <a:latin typeface="Arial"/>
                <a:ea typeface="Arial"/>
                <a:cs typeface="Arial"/>
                <a:sym typeface="Arial"/>
              </a:rPr>
              <a:t>Serie “Der bessere Redner”</a:t>
            </a:r>
            <a:endParaRPr/>
          </a:p>
        </p:txBody>
      </p:sp>
      <p:sp>
        <p:nvSpPr>
          <p:cNvPr id="28" name="Google Shape;28;p1"/>
          <p:cNvSpPr txBox="1"/>
          <p:nvPr/>
        </p:nvSpPr>
        <p:spPr>
          <a:xfrm>
            <a:off x="1695450" y="6419850"/>
            <a:ext cx="5854700" cy="307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Frei übersetzt von Christian Block, DTM, Club Excellence Lead</a:t>
            </a:r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0"/>
          <p:cNvSpPr txBox="1"/>
          <p:nvPr>
            <p:ph type="ctrTitle"/>
          </p:nvPr>
        </p:nvSpPr>
        <p:spPr>
          <a:xfrm>
            <a:off x="2166937" y="935037"/>
            <a:ext cx="6184900" cy="882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657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rgbClr val="1E3657"/>
                </a:solidFill>
                <a:latin typeface="Arial"/>
                <a:ea typeface="Arial"/>
                <a:cs typeface="Arial"/>
                <a:sym typeface="Arial"/>
              </a:rPr>
              <a:t>Weitere Techniken</a:t>
            </a:r>
            <a:endParaRPr/>
          </a:p>
        </p:txBody>
      </p:sp>
      <p:sp>
        <p:nvSpPr>
          <p:cNvPr id="91" name="Google Shape;91;p10"/>
          <p:cNvSpPr txBox="1"/>
          <p:nvPr>
            <p:ph idx="1" type="subTitle"/>
          </p:nvPr>
        </p:nvSpPr>
        <p:spPr>
          <a:xfrm>
            <a:off x="2141537" y="2328862"/>
            <a:ext cx="6370637" cy="295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49262" lvl="0" marL="4492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222C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Humor</a:t>
            </a:r>
            <a:endParaRPr/>
          </a:p>
          <a:p>
            <a:pPr indent="-449262" lvl="0" marL="449262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CD222C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Einbezug des Publikums</a:t>
            </a:r>
            <a:endParaRPr/>
          </a:p>
          <a:p>
            <a:pPr indent="-449262" lvl="0" marL="449262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CD222C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Eine Demonstration</a:t>
            </a:r>
            <a:endParaRPr/>
          </a:p>
          <a:p>
            <a:pPr indent="-449262" lvl="0" marL="449262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CD222C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Ein Bezug auf ein historisches 	 	Ereignis</a:t>
            </a:r>
            <a:endParaRPr/>
          </a:p>
        </p:txBody>
      </p:sp>
      <p:sp>
        <p:nvSpPr>
          <p:cNvPr id="92" name="Google Shape;92;p10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1"/>
          <p:cNvSpPr txBox="1"/>
          <p:nvPr>
            <p:ph type="ctrTitle"/>
          </p:nvPr>
        </p:nvSpPr>
        <p:spPr>
          <a:xfrm>
            <a:off x="2166937" y="935037"/>
            <a:ext cx="61849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657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rgbClr val="1E3657"/>
                </a:solidFill>
                <a:latin typeface="Arial"/>
                <a:ea typeface="Arial"/>
                <a:cs typeface="Arial"/>
                <a:sym typeface="Arial"/>
              </a:rPr>
              <a:t>Eröffnungen, die du vermeiden solltest</a:t>
            </a:r>
            <a:endParaRPr/>
          </a:p>
        </p:txBody>
      </p:sp>
      <p:sp>
        <p:nvSpPr>
          <p:cNvPr id="98" name="Google Shape;98;p11"/>
          <p:cNvSpPr txBox="1"/>
          <p:nvPr>
            <p:ph idx="1" type="subTitle"/>
          </p:nvPr>
        </p:nvSpPr>
        <p:spPr>
          <a:xfrm>
            <a:off x="2141537" y="2746375"/>
            <a:ext cx="5935662" cy="3176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5287" lvl="0" marL="39528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222C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Erwähne nicht, wie viel Vorbereitung nötig war.</a:t>
            </a:r>
            <a:endParaRPr/>
          </a:p>
          <a:p>
            <a:pPr indent="-395287" lvl="0" marL="395287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CD222C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Sei nicht langweilig oder monoton.</a:t>
            </a:r>
            <a:endParaRPr/>
          </a:p>
          <a:p>
            <a:pPr indent="-395287" lvl="0" marL="395287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CD222C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Zögere nicht, dein Thema zu nennen.</a:t>
            </a:r>
            <a:endParaRPr/>
          </a:p>
        </p:txBody>
      </p:sp>
      <p:sp>
        <p:nvSpPr>
          <p:cNvPr id="99" name="Google Shape;99;p11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2"/>
          <p:cNvSpPr txBox="1"/>
          <p:nvPr>
            <p:ph type="ctrTitle"/>
          </p:nvPr>
        </p:nvSpPr>
        <p:spPr>
          <a:xfrm>
            <a:off x="2166937" y="935037"/>
            <a:ext cx="61849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657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rgbClr val="1E3657"/>
                </a:solidFill>
                <a:latin typeface="Arial"/>
                <a:ea typeface="Arial"/>
                <a:cs typeface="Arial"/>
                <a:sym typeface="Arial"/>
              </a:rPr>
              <a:t>Fazit</a:t>
            </a:r>
            <a:endParaRPr/>
          </a:p>
        </p:txBody>
      </p:sp>
      <p:sp>
        <p:nvSpPr>
          <p:cNvPr id="105" name="Google Shape;105;p12"/>
          <p:cNvSpPr txBox="1"/>
          <p:nvPr>
            <p:ph idx="1" type="subTitle"/>
          </p:nvPr>
        </p:nvSpPr>
        <p:spPr>
          <a:xfrm>
            <a:off x="2166937" y="2176462"/>
            <a:ext cx="5662612" cy="295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D222C"/>
              </a:buClr>
              <a:buSzPts val="3600"/>
              <a:buNone/>
            </a:pPr>
            <a:r>
              <a:rPr b="1" i="0" lang="en-US" sz="3600" u="none">
                <a:solidFill>
                  <a:srgbClr val="CD222C"/>
                </a:solidFill>
                <a:latin typeface="Arial"/>
                <a:ea typeface="Arial"/>
                <a:cs typeface="Arial"/>
                <a:sym typeface="Arial"/>
              </a:rPr>
              <a:t>Ein dynamischer Beginn ist entscheidend für eine erfolgreiche Rede!</a:t>
            </a:r>
            <a:endParaRPr/>
          </a:p>
        </p:txBody>
      </p:sp>
      <p:sp>
        <p:nvSpPr>
          <p:cNvPr id="106" name="Google Shape;106;p12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"/>
          <p:cNvSpPr txBox="1"/>
          <p:nvPr>
            <p:ph idx="1" type="subTitle"/>
          </p:nvPr>
        </p:nvSpPr>
        <p:spPr>
          <a:xfrm>
            <a:off x="1931987" y="2654300"/>
            <a:ext cx="7212012" cy="3932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8462" lvl="0" marL="3984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222C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Gewinne die Aufmerksamkeit des Publikums</a:t>
            </a:r>
            <a:endParaRPr/>
          </a:p>
          <a:p>
            <a:pPr indent="-398462" lvl="0" marL="398462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D222C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Stelle das Thema vor</a:t>
            </a:r>
            <a:endParaRPr/>
          </a:p>
          <a:p>
            <a:pPr indent="-398462" lvl="0" marL="398462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D222C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Baue eine Verbindung zum Publikum auf</a:t>
            </a:r>
            <a:endParaRPr/>
          </a:p>
          <a:p>
            <a:pPr indent="-398462" lvl="0" marL="398462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D222C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Plane höchstens 5–10 % der gesamten Redezeit für die Einleitung</a:t>
            </a:r>
            <a:endParaRPr/>
          </a:p>
        </p:txBody>
      </p:sp>
      <p:sp>
        <p:nvSpPr>
          <p:cNvPr id="34" name="Google Shape;34;p2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35" name="Google Shape;35;p2"/>
          <p:cNvSpPr txBox="1"/>
          <p:nvPr/>
        </p:nvSpPr>
        <p:spPr>
          <a:xfrm>
            <a:off x="1985962" y="819150"/>
            <a:ext cx="59055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165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004165"/>
                </a:solidFill>
                <a:latin typeface="Arial"/>
                <a:ea typeface="Arial"/>
                <a:cs typeface="Arial"/>
                <a:sym typeface="Arial"/>
              </a:rPr>
              <a:t>Kriterien für einen gelungenen Einstieg</a:t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"/>
          <p:cNvSpPr txBox="1"/>
          <p:nvPr>
            <p:ph type="ctrTitle"/>
          </p:nvPr>
        </p:nvSpPr>
        <p:spPr>
          <a:xfrm>
            <a:off x="2166937" y="935037"/>
            <a:ext cx="6184900" cy="915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657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rgbClr val="1E3657"/>
                </a:solidFill>
                <a:latin typeface="Arial"/>
                <a:ea typeface="Arial"/>
                <a:cs typeface="Arial"/>
                <a:sym typeface="Arial"/>
              </a:rPr>
              <a:t>Eröffnungstechniken</a:t>
            </a:r>
            <a:endParaRPr/>
          </a:p>
        </p:txBody>
      </p:sp>
      <p:sp>
        <p:nvSpPr>
          <p:cNvPr id="41" name="Google Shape;41;p3"/>
          <p:cNvSpPr txBox="1"/>
          <p:nvPr>
            <p:ph idx="1" type="subTitle"/>
          </p:nvPr>
        </p:nvSpPr>
        <p:spPr>
          <a:xfrm>
            <a:off x="2193925" y="2236787"/>
            <a:ext cx="6492875" cy="295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222C"/>
              </a:buClr>
              <a:buSzPts val="3000"/>
              <a:buNone/>
            </a:pPr>
            <a:r>
              <a:rPr b="1" i="0" lang="en-US" sz="3000" u="none">
                <a:solidFill>
                  <a:srgbClr val="CD222C"/>
                </a:solidFill>
                <a:latin typeface="Arial"/>
                <a:ea typeface="Arial"/>
                <a:cs typeface="Arial"/>
                <a:sym typeface="Arial"/>
              </a:rPr>
              <a:t>Stelle die Bedeutung deines Themas heraus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Erkläre deinen Zuhörern, warum das Thema für sie wichtig ist.</a:t>
            </a:r>
            <a:endParaRPr/>
          </a:p>
        </p:txBody>
      </p:sp>
      <p:sp>
        <p:nvSpPr>
          <p:cNvPr id="42" name="Google Shape;42;p3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"/>
          <p:cNvSpPr txBox="1"/>
          <p:nvPr>
            <p:ph idx="1" type="subTitle"/>
          </p:nvPr>
        </p:nvSpPr>
        <p:spPr>
          <a:xfrm>
            <a:off x="2184400" y="2276475"/>
            <a:ext cx="5751512" cy="3536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222C"/>
              </a:buClr>
              <a:buSzPts val="3000"/>
              <a:buNone/>
            </a:pPr>
            <a:r>
              <a:rPr b="1" i="0" lang="en-US" sz="3000" u="none">
                <a:solidFill>
                  <a:srgbClr val="CD222C"/>
                </a:solidFill>
                <a:latin typeface="Arial"/>
                <a:ea typeface="Arial"/>
                <a:cs typeface="Arial"/>
                <a:sym typeface="Arial"/>
              </a:rPr>
              <a:t>Beginne mit einer überraschenden Aussage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„Rauchen tötet! Jedes Jahr sterben in den USA mehr Menschen daran, als im Zweiten Weltkrieg und im Vietnamkrieg zusammen gefallen sind.“</a:t>
            </a:r>
            <a:endParaRPr/>
          </a:p>
        </p:txBody>
      </p:sp>
      <p:sp>
        <p:nvSpPr>
          <p:cNvPr id="48" name="Google Shape;48;p4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49" name="Google Shape;49;p4"/>
          <p:cNvSpPr txBox="1"/>
          <p:nvPr>
            <p:ph type="ctrTitle"/>
          </p:nvPr>
        </p:nvSpPr>
        <p:spPr>
          <a:xfrm>
            <a:off x="2166937" y="935037"/>
            <a:ext cx="6184900" cy="915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657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rgbClr val="1E3657"/>
                </a:solidFill>
                <a:latin typeface="Arial"/>
                <a:ea typeface="Arial"/>
                <a:cs typeface="Arial"/>
                <a:sym typeface="Arial"/>
              </a:rPr>
              <a:t>Eröffnungstechniken</a:t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"/>
          <p:cNvSpPr txBox="1"/>
          <p:nvPr>
            <p:ph idx="1" type="subTitle"/>
          </p:nvPr>
        </p:nvSpPr>
        <p:spPr>
          <a:xfrm>
            <a:off x="2176462" y="2212975"/>
            <a:ext cx="5778500" cy="2949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222C"/>
              </a:buClr>
              <a:buSzPts val="3000"/>
              <a:buNone/>
            </a:pPr>
            <a:r>
              <a:rPr b="1" i="0" lang="en-US" sz="3000" u="none">
                <a:solidFill>
                  <a:srgbClr val="CD222C"/>
                </a:solidFill>
                <a:latin typeface="Arial"/>
                <a:ea typeface="Arial"/>
                <a:cs typeface="Arial"/>
                <a:sym typeface="Arial"/>
              </a:rPr>
              <a:t>Wecke Spannung oder Neugier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Verwende Aussagen, die das Interesse der Zuhörer anregen und sie neugierig auf dein Thema machen.</a:t>
            </a:r>
            <a:endParaRPr/>
          </a:p>
        </p:txBody>
      </p:sp>
      <p:sp>
        <p:nvSpPr>
          <p:cNvPr id="55" name="Google Shape;55;p5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56" name="Google Shape;56;p5"/>
          <p:cNvSpPr txBox="1"/>
          <p:nvPr>
            <p:ph type="ctrTitle"/>
          </p:nvPr>
        </p:nvSpPr>
        <p:spPr>
          <a:xfrm>
            <a:off x="2166937" y="935037"/>
            <a:ext cx="6184900" cy="915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657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rgbClr val="1E3657"/>
                </a:solidFill>
                <a:latin typeface="Arial"/>
                <a:ea typeface="Arial"/>
                <a:cs typeface="Arial"/>
                <a:sym typeface="Arial"/>
              </a:rPr>
              <a:t>Eröffnungstechniken</a:t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6"/>
          <p:cNvSpPr txBox="1"/>
          <p:nvPr>
            <p:ph idx="1" type="subTitle"/>
          </p:nvPr>
        </p:nvSpPr>
        <p:spPr>
          <a:xfrm>
            <a:off x="2184400" y="2239962"/>
            <a:ext cx="5534025" cy="295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222C"/>
              </a:buClr>
              <a:buSzPts val="3000"/>
              <a:buNone/>
            </a:pPr>
            <a:r>
              <a:rPr b="1" i="0" lang="en-US" sz="3000" u="none">
                <a:solidFill>
                  <a:srgbClr val="CD222C"/>
                </a:solidFill>
                <a:latin typeface="Arial"/>
                <a:ea typeface="Arial"/>
                <a:cs typeface="Arial"/>
                <a:sym typeface="Arial"/>
              </a:rPr>
              <a:t>Erzähle eine Geschichte oder Anekdote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„Mein Bruder und ich waren letzte Woche im Wald hinter unserem Haus jagen …“</a:t>
            </a:r>
            <a:endParaRPr/>
          </a:p>
        </p:txBody>
      </p:sp>
      <p:sp>
        <p:nvSpPr>
          <p:cNvPr id="62" name="Google Shape;62;p6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63" name="Google Shape;63;p6"/>
          <p:cNvSpPr txBox="1"/>
          <p:nvPr>
            <p:ph type="ctrTitle"/>
          </p:nvPr>
        </p:nvSpPr>
        <p:spPr>
          <a:xfrm>
            <a:off x="2166937" y="935037"/>
            <a:ext cx="6184900" cy="915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657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rgbClr val="1E3657"/>
                </a:solidFill>
                <a:latin typeface="Arial"/>
                <a:ea typeface="Arial"/>
                <a:cs typeface="Arial"/>
                <a:sym typeface="Arial"/>
              </a:rPr>
              <a:t>Eröffnungstechniken</a:t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7"/>
          <p:cNvSpPr txBox="1"/>
          <p:nvPr>
            <p:ph idx="1" type="subTitle"/>
          </p:nvPr>
        </p:nvSpPr>
        <p:spPr>
          <a:xfrm>
            <a:off x="2184400" y="2303462"/>
            <a:ext cx="6184900" cy="295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222C"/>
              </a:buClr>
              <a:buSzPts val="3000"/>
              <a:buNone/>
            </a:pPr>
            <a:r>
              <a:rPr b="1" i="0" lang="en-US" sz="3000" u="none">
                <a:solidFill>
                  <a:srgbClr val="CD222C"/>
                </a:solidFill>
                <a:latin typeface="Arial"/>
                <a:ea typeface="Arial"/>
                <a:cs typeface="Arial"/>
                <a:sym typeface="Arial"/>
              </a:rPr>
              <a:t>Stelle eine rhetorische Frage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„Weißt du, was zu tun ist, wenn dein Kind am Ersticken ist?“</a:t>
            </a:r>
            <a:endParaRPr/>
          </a:p>
        </p:txBody>
      </p:sp>
      <p:sp>
        <p:nvSpPr>
          <p:cNvPr id="69" name="Google Shape;69;p7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70" name="Google Shape;70;p7"/>
          <p:cNvSpPr txBox="1"/>
          <p:nvPr>
            <p:ph type="ctrTitle"/>
          </p:nvPr>
        </p:nvSpPr>
        <p:spPr>
          <a:xfrm>
            <a:off x="2166937" y="935037"/>
            <a:ext cx="6184900" cy="915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657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rgbClr val="1E3657"/>
                </a:solidFill>
                <a:latin typeface="Arial"/>
                <a:ea typeface="Arial"/>
                <a:cs typeface="Arial"/>
                <a:sym typeface="Arial"/>
              </a:rPr>
              <a:t>Eröffnungstechniken</a:t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8"/>
          <p:cNvSpPr txBox="1"/>
          <p:nvPr>
            <p:ph idx="1" type="subTitle"/>
          </p:nvPr>
        </p:nvSpPr>
        <p:spPr>
          <a:xfrm>
            <a:off x="2201862" y="2278062"/>
            <a:ext cx="6183312" cy="36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222C"/>
              </a:buClr>
              <a:buSzPts val="3000"/>
              <a:buNone/>
            </a:pPr>
            <a:r>
              <a:rPr b="1" i="0" lang="en-US" sz="3000" u="none">
                <a:solidFill>
                  <a:srgbClr val="CD222C"/>
                </a:solidFill>
                <a:latin typeface="Arial"/>
                <a:ea typeface="Arial"/>
                <a:cs typeface="Arial"/>
                <a:sym typeface="Arial"/>
              </a:rPr>
              <a:t>Beginne mit einem Zitat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b="1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 Zitat kann:</a:t>
            </a:r>
            <a:endParaRPr/>
          </a:p>
          <a:p>
            <a:pPr indent="-190500" lvl="0" marL="0" rtl="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rgbClr val="CD222C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 einer Rede Autorität verleihen</a:t>
            </a:r>
            <a:endParaRPr/>
          </a:p>
          <a:p>
            <a:pPr indent="-190500" lvl="0" marL="0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CD222C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 das Publikum unterhalten</a:t>
            </a:r>
            <a:endParaRPr/>
          </a:p>
          <a:p>
            <a:pPr indent="-190500" lvl="0" marL="0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CD222C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 einen Redeaspekt spannend</a:t>
            </a:r>
            <a:br>
              <a:rPr b="0" i="0" lang="en-US" sz="3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3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hervorheben</a:t>
            </a:r>
            <a:endParaRPr/>
          </a:p>
        </p:txBody>
      </p:sp>
      <p:sp>
        <p:nvSpPr>
          <p:cNvPr id="76" name="Google Shape;76;p8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</p:txBody>
      </p:sp>
      <p:sp>
        <p:nvSpPr>
          <p:cNvPr id="77" name="Google Shape;77;p8"/>
          <p:cNvSpPr txBox="1"/>
          <p:nvPr>
            <p:ph type="ctrTitle"/>
          </p:nvPr>
        </p:nvSpPr>
        <p:spPr>
          <a:xfrm>
            <a:off x="2166937" y="935037"/>
            <a:ext cx="6184900" cy="915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657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rgbClr val="1E3657"/>
                </a:solidFill>
                <a:latin typeface="Arial"/>
                <a:ea typeface="Arial"/>
                <a:cs typeface="Arial"/>
                <a:sym typeface="Arial"/>
              </a:rPr>
              <a:t>Eröffnungstechniken</a:t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9"/>
          <p:cNvSpPr txBox="1"/>
          <p:nvPr>
            <p:ph idx="1" type="subTitle"/>
          </p:nvPr>
        </p:nvSpPr>
        <p:spPr>
          <a:xfrm>
            <a:off x="2201862" y="2387600"/>
            <a:ext cx="5926137" cy="295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222C"/>
              </a:buClr>
              <a:buSzPts val="3000"/>
              <a:buNone/>
            </a:pPr>
            <a:r>
              <a:rPr b="1" i="0" lang="en-US" sz="3000" u="none">
                <a:solidFill>
                  <a:srgbClr val="CD222C"/>
                </a:solidFill>
                <a:latin typeface="Arial"/>
                <a:ea typeface="Arial"/>
                <a:cs typeface="Arial"/>
                <a:sym typeface="Arial"/>
              </a:rPr>
              <a:t>Nimm Bezug auf den Anlass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 ermöglicht dir als Redner, auf ein ungewöhnliches oder wichtiges Ereignis hinzuweisen und ein gemeinsames Interesse mit dem Publikum herzustellen.</a:t>
            </a:r>
            <a:endParaRPr/>
          </a:p>
        </p:txBody>
      </p:sp>
      <p:sp>
        <p:nvSpPr>
          <p:cNvPr id="84" name="Google Shape;84;p9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sp>
        <p:nvSpPr>
          <p:cNvPr id="85" name="Google Shape;85;p9"/>
          <p:cNvSpPr txBox="1"/>
          <p:nvPr>
            <p:ph type="ctrTitle"/>
          </p:nvPr>
        </p:nvSpPr>
        <p:spPr>
          <a:xfrm>
            <a:off x="2166937" y="935037"/>
            <a:ext cx="6184900" cy="915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657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rgbClr val="1E3657"/>
                </a:solidFill>
                <a:latin typeface="Arial"/>
                <a:ea typeface="Arial"/>
                <a:cs typeface="Arial"/>
                <a:sym typeface="Arial"/>
              </a:rPr>
              <a:t>Eröffnungstechniken</a:t>
            </a:r>
            <a:endParaRPr/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2011-07-13T15:06:17Z</dcterms:created>
  <dc:creator>Graphic user</dc:creator>
</cp:coreProperties>
</file>