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9" r:id="rId4"/>
  </p:sldMasterIdLst>
  <p:notesMasterIdLst>
    <p:notesMasterId r:id="rId5"/>
  </p:notesMasterIdLst>
  <p:sldIdLst>
    <p:sldId id="256" r:id="rId6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999">
          <p15:clr>
            <a:srgbClr val="A4A3A4"/>
          </p15:clr>
        </p15:guide>
        <p15:guide id="2" pos="3840">
          <p15:clr>
            <a:srgbClr val="A4A3A4"/>
          </p15:clr>
        </p15:guide>
        <p15:guide id="3" pos="6903">
          <p15:clr>
            <a:srgbClr val="9AA0A6"/>
          </p15:clr>
        </p15:guide>
        <p15:guide id="4" pos="777">
          <p15:clr>
            <a:srgbClr val="9AA0A6"/>
          </p15:clr>
        </p15:guide>
        <p15:guide id="5" orient="horz" pos="321">
          <p15:clr>
            <a:srgbClr val="9AA0A6"/>
          </p15:clr>
        </p15:guide>
        <p15:guide id="6" orient="horz" pos="1548">
          <p15:clr>
            <a:srgbClr val="9AA0A6"/>
          </p15:clr>
        </p15:guide>
        <p15:guide id="7" orient="horz" pos="2780">
          <p15:clr>
            <a:srgbClr val="9AA0A6"/>
          </p15:clr>
        </p15:guide>
        <p15:guide id="8" pos="5362">
          <p15:clr>
            <a:srgbClr val="9AA0A6"/>
          </p15:clr>
        </p15:guide>
        <p15:guide id="9" pos="2313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999" orient="horz"/>
        <p:guide pos="3840"/>
        <p:guide pos="6903"/>
        <p:guide pos="777"/>
        <p:guide pos="321" orient="horz"/>
        <p:guide pos="1548" orient="horz"/>
        <p:guide pos="2780" orient="horz"/>
        <p:guide pos="5362"/>
        <p:guide pos="2313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g7a1ae79ecf_0_1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" name="Google Shape;11;g7a1ae79ecf_0_1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7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oogle Shape;8;p2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noFill/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 algn="r">
              <a:buNone/>
              <a:defRPr sz="1300">
                <a:solidFill>
                  <a:schemeClr val="dk2"/>
                </a:solidFill>
              </a:defRPr>
            </a:lvl1pPr>
            <a:lvl2pPr lvl="1" algn="r">
              <a:buNone/>
              <a:defRPr sz="1300">
                <a:solidFill>
                  <a:schemeClr val="dk2"/>
                </a:solidFill>
              </a:defRPr>
            </a:lvl2pPr>
            <a:lvl3pPr lvl="2" algn="r">
              <a:buNone/>
              <a:defRPr sz="1300">
                <a:solidFill>
                  <a:schemeClr val="dk2"/>
                </a:solidFill>
              </a:defRPr>
            </a:lvl3pPr>
            <a:lvl4pPr lvl="3" algn="r">
              <a:buNone/>
              <a:defRPr sz="1300">
                <a:solidFill>
                  <a:schemeClr val="dk2"/>
                </a:solidFill>
              </a:defRPr>
            </a:lvl4pPr>
            <a:lvl5pPr lvl="4" algn="r">
              <a:buNone/>
              <a:defRPr sz="1300">
                <a:solidFill>
                  <a:schemeClr val="dk2"/>
                </a:solidFill>
              </a:defRPr>
            </a:lvl5pPr>
            <a:lvl6pPr lvl="5" algn="r">
              <a:buNone/>
              <a:defRPr sz="1300">
                <a:solidFill>
                  <a:schemeClr val="dk2"/>
                </a:solidFill>
              </a:defRPr>
            </a:lvl6pPr>
            <a:lvl7pPr lvl="6" algn="r">
              <a:buNone/>
              <a:defRPr sz="1300">
                <a:solidFill>
                  <a:schemeClr val="dk2"/>
                </a:solidFill>
              </a:defRPr>
            </a:lvl7pPr>
            <a:lvl8pPr lvl="7" algn="r">
              <a:buNone/>
              <a:defRPr sz="1300">
                <a:solidFill>
                  <a:schemeClr val="dk2"/>
                </a:solidFill>
              </a:defRPr>
            </a:lvl8pPr>
            <a:lvl9pPr lvl="8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oogle Shape;13;p3"/>
          <p:cNvGrpSpPr/>
          <p:nvPr/>
        </p:nvGrpSpPr>
        <p:grpSpPr>
          <a:xfrm>
            <a:off x="4243010" y="935232"/>
            <a:ext cx="1084987" cy="1091640"/>
            <a:chOff x="4129944" y="1287970"/>
            <a:chExt cx="730090" cy="734567"/>
          </a:xfrm>
        </p:grpSpPr>
        <p:sp>
          <p:nvSpPr>
            <p:cNvPr id="14" name="Google Shape;14;p3"/>
            <p:cNvSpPr/>
            <p:nvPr/>
          </p:nvSpPr>
          <p:spPr>
            <a:xfrm>
              <a:off x="4129944" y="1474469"/>
              <a:ext cx="402747" cy="356044"/>
            </a:xfrm>
            <a:custGeom>
              <a:rect b="b" l="l" r="r" t="t"/>
              <a:pathLst>
                <a:path extrusionOk="0" h="356044" w="402747">
                  <a:moveTo>
                    <a:pt x="313087" y="16288"/>
                  </a:moveTo>
                  <a:cubicBezTo>
                    <a:pt x="312420" y="15145"/>
                    <a:pt x="311944" y="14002"/>
                    <a:pt x="311467" y="12859"/>
                  </a:cubicBezTo>
                  <a:cubicBezTo>
                    <a:pt x="306419" y="4953"/>
                    <a:pt x="297752" y="95"/>
                    <a:pt x="288322" y="95"/>
                  </a:cubicBezTo>
                  <a:lnTo>
                    <a:pt x="114586" y="95"/>
                  </a:lnTo>
                  <a:lnTo>
                    <a:pt x="114586" y="0"/>
                  </a:lnTo>
                  <a:cubicBezTo>
                    <a:pt x="104680" y="0"/>
                    <a:pt x="95536" y="5334"/>
                    <a:pt x="90678" y="13811"/>
                  </a:cubicBezTo>
                  <a:lnTo>
                    <a:pt x="3715" y="164211"/>
                  </a:lnTo>
                  <a:cubicBezTo>
                    <a:pt x="-1238" y="172688"/>
                    <a:pt x="-1238" y="183261"/>
                    <a:pt x="3715" y="191834"/>
                  </a:cubicBezTo>
                  <a:lnTo>
                    <a:pt x="90678" y="342233"/>
                  </a:lnTo>
                  <a:cubicBezTo>
                    <a:pt x="95631" y="350711"/>
                    <a:pt x="104775" y="356045"/>
                    <a:pt x="114586" y="356045"/>
                  </a:cubicBezTo>
                  <a:lnTo>
                    <a:pt x="288417" y="356045"/>
                  </a:lnTo>
                  <a:cubicBezTo>
                    <a:pt x="298323" y="356045"/>
                    <a:pt x="307467" y="350711"/>
                    <a:pt x="312325" y="342233"/>
                  </a:cubicBezTo>
                  <a:lnTo>
                    <a:pt x="399193" y="191834"/>
                  </a:lnTo>
                  <a:cubicBezTo>
                    <a:pt x="403479" y="184499"/>
                    <a:pt x="403765" y="175736"/>
                    <a:pt x="400717" y="168021"/>
                  </a:cubicBezTo>
                  <a:cubicBezTo>
                    <a:pt x="400431" y="167545"/>
                    <a:pt x="400145" y="167164"/>
                    <a:pt x="399860" y="166688"/>
                  </a:cubicBezTo>
                  <a:lnTo>
                    <a:pt x="313087" y="1628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" name="Google Shape;15;p3"/>
            <p:cNvSpPr/>
            <p:nvPr/>
          </p:nvSpPr>
          <p:spPr>
            <a:xfrm>
              <a:off x="4458028" y="1287970"/>
              <a:ext cx="402006" cy="356139"/>
            </a:xfrm>
            <a:custGeom>
              <a:rect b="b" l="l" r="r" t="t"/>
              <a:pathLst>
                <a:path extrusionOk="0" h="356139" w="402006">
                  <a:moveTo>
                    <a:pt x="89682" y="340042"/>
                  </a:moveTo>
                  <a:cubicBezTo>
                    <a:pt x="90539" y="341471"/>
                    <a:pt x="91206" y="342995"/>
                    <a:pt x="91873" y="344519"/>
                  </a:cubicBezTo>
                  <a:cubicBezTo>
                    <a:pt x="97016" y="351663"/>
                    <a:pt x="105208" y="356140"/>
                    <a:pt x="114161" y="356140"/>
                  </a:cubicBezTo>
                  <a:lnTo>
                    <a:pt x="287611" y="356140"/>
                  </a:lnTo>
                  <a:cubicBezTo>
                    <a:pt x="297422" y="356140"/>
                    <a:pt x="306566" y="350901"/>
                    <a:pt x="311519" y="342329"/>
                  </a:cubicBezTo>
                  <a:lnTo>
                    <a:pt x="398292" y="191929"/>
                  </a:lnTo>
                  <a:cubicBezTo>
                    <a:pt x="403245" y="183452"/>
                    <a:pt x="403245" y="172879"/>
                    <a:pt x="398292" y="164306"/>
                  </a:cubicBezTo>
                  <a:lnTo>
                    <a:pt x="311519" y="13907"/>
                  </a:lnTo>
                  <a:cubicBezTo>
                    <a:pt x="306566" y="5429"/>
                    <a:pt x="297422" y="95"/>
                    <a:pt x="287611" y="95"/>
                  </a:cubicBezTo>
                  <a:lnTo>
                    <a:pt x="114161" y="95"/>
                  </a:lnTo>
                  <a:lnTo>
                    <a:pt x="114161" y="0"/>
                  </a:lnTo>
                  <a:cubicBezTo>
                    <a:pt x="104351" y="0"/>
                    <a:pt x="95206" y="5334"/>
                    <a:pt x="90253" y="13811"/>
                  </a:cubicBezTo>
                  <a:lnTo>
                    <a:pt x="3576" y="164306"/>
                  </a:lnTo>
                  <a:cubicBezTo>
                    <a:pt x="-806" y="171831"/>
                    <a:pt x="-1091" y="180975"/>
                    <a:pt x="2338" y="188881"/>
                  </a:cubicBezTo>
                  <a:cubicBezTo>
                    <a:pt x="2433" y="189071"/>
                    <a:pt x="2623" y="189262"/>
                    <a:pt x="2719" y="189452"/>
                  </a:cubicBezTo>
                  <a:lnTo>
                    <a:pt x="89682" y="34004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" name="Google Shape;16;p3"/>
            <p:cNvSpPr/>
            <p:nvPr/>
          </p:nvSpPr>
          <p:spPr>
            <a:xfrm>
              <a:off x="4457699" y="1666398"/>
              <a:ext cx="402145" cy="356139"/>
            </a:xfrm>
            <a:custGeom>
              <a:rect b="b" l="l" r="r" t="t"/>
              <a:pathLst>
                <a:path extrusionOk="0" h="356139" w="402145">
                  <a:moveTo>
                    <a:pt x="398431" y="164306"/>
                  </a:moveTo>
                  <a:lnTo>
                    <a:pt x="311658" y="13906"/>
                  </a:lnTo>
                  <a:cubicBezTo>
                    <a:pt x="306705" y="5429"/>
                    <a:pt x="297561" y="95"/>
                    <a:pt x="287750" y="95"/>
                  </a:cubicBezTo>
                  <a:lnTo>
                    <a:pt x="114300" y="95"/>
                  </a:lnTo>
                  <a:lnTo>
                    <a:pt x="114300" y="0"/>
                  </a:lnTo>
                  <a:cubicBezTo>
                    <a:pt x="104489" y="0"/>
                    <a:pt x="95345" y="5334"/>
                    <a:pt x="90392" y="13811"/>
                  </a:cubicBezTo>
                  <a:lnTo>
                    <a:pt x="3715" y="164306"/>
                  </a:lnTo>
                  <a:cubicBezTo>
                    <a:pt x="-1238" y="172783"/>
                    <a:pt x="-1238" y="183356"/>
                    <a:pt x="3715" y="191929"/>
                  </a:cubicBezTo>
                  <a:lnTo>
                    <a:pt x="90392" y="342329"/>
                  </a:lnTo>
                  <a:cubicBezTo>
                    <a:pt x="95345" y="350806"/>
                    <a:pt x="104489" y="356140"/>
                    <a:pt x="114300" y="356140"/>
                  </a:cubicBezTo>
                  <a:lnTo>
                    <a:pt x="287750" y="356140"/>
                  </a:lnTo>
                  <a:cubicBezTo>
                    <a:pt x="297561" y="356140"/>
                    <a:pt x="306705" y="350806"/>
                    <a:pt x="311658" y="342329"/>
                  </a:cubicBezTo>
                  <a:lnTo>
                    <a:pt x="398431" y="191929"/>
                  </a:lnTo>
                  <a:cubicBezTo>
                    <a:pt x="403384" y="183356"/>
                    <a:pt x="403384" y="172783"/>
                    <a:pt x="398431" y="164306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" name="Google Shape;17;p3"/>
            <p:cNvSpPr/>
            <p:nvPr/>
          </p:nvSpPr>
          <p:spPr>
            <a:xfrm>
              <a:off x="4553806" y="1646014"/>
              <a:ext cx="3143" cy="1619"/>
            </a:xfrm>
            <a:custGeom>
              <a:rect b="b" l="l" r="r" t="t"/>
              <a:pathLst>
                <a:path extrusionOk="0" h="1619" w="3143">
                  <a:moveTo>
                    <a:pt x="3143" y="1619"/>
                  </a:moveTo>
                  <a:cubicBezTo>
                    <a:pt x="3143" y="1619"/>
                    <a:pt x="3143" y="1619"/>
                    <a:pt x="3143" y="1619"/>
                  </a:cubicBezTo>
                  <a:cubicBezTo>
                    <a:pt x="2096" y="1143"/>
                    <a:pt x="1048" y="571"/>
                    <a:pt x="0" y="0"/>
                  </a:cubicBezTo>
                  <a:cubicBezTo>
                    <a:pt x="0" y="191"/>
                    <a:pt x="0" y="286"/>
                    <a:pt x="95" y="476"/>
                  </a:cubicBezTo>
                  <a:cubicBezTo>
                    <a:pt x="1048" y="952"/>
                    <a:pt x="2000" y="1333"/>
                    <a:pt x="3143" y="1619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8" name="Google Shape;18;p3"/>
          <p:cNvGrpSpPr/>
          <p:nvPr/>
        </p:nvGrpSpPr>
        <p:grpSpPr>
          <a:xfrm>
            <a:off x="1915352" y="932407"/>
            <a:ext cx="1142267" cy="1097302"/>
            <a:chOff x="3024175" y="1239297"/>
            <a:chExt cx="768634" cy="738377"/>
          </a:xfrm>
        </p:grpSpPr>
        <p:sp>
          <p:nvSpPr>
            <p:cNvPr id="19" name="Google Shape;19;p3"/>
            <p:cNvSpPr/>
            <p:nvPr/>
          </p:nvSpPr>
          <p:spPr>
            <a:xfrm>
              <a:off x="3139344" y="1239297"/>
              <a:ext cx="538162" cy="171068"/>
            </a:xfrm>
            <a:custGeom>
              <a:rect b="b" l="l" r="r" t="t"/>
              <a:pathLst>
                <a:path extrusionOk="0" h="171068" w="538162">
                  <a:moveTo>
                    <a:pt x="538162" y="171069"/>
                  </a:moveTo>
                  <a:lnTo>
                    <a:pt x="510635" y="138779"/>
                  </a:lnTo>
                  <a:cubicBezTo>
                    <a:pt x="508540" y="136303"/>
                    <a:pt x="507683" y="132969"/>
                    <a:pt x="508254" y="129730"/>
                  </a:cubicBezTo>
                  <a:lnTo>
                    <a:pt x="508254" y="95822"/>
                  </a:lnTo>
                  <a:cubicBezTo>
                    <a:pt x="507301" y="96107"/>
                    <a:pt x="506349" y="96393"/>
                    <a:pt x="505301" y="96393"/>
                  </a:cubicBezTo>
                  <a:lnTo>
                    <a:pt x="181642" y="96393"/>
                  </a:lnTo>
                  <a:cubicBezTo>
                    <a:pt x="175736" y="96393"/>
                    <a:pt x="170974" y="91535"/>
                    <a:pt x="170974" y="85535"/>
                  </a:cubicBezTo>
                  <a:cubicBezTo>
                    <a:pt x="170974" y="79534"/>
                    <a:pt x="175736" y="74676"/>
                    <a:pt x="181642" y="74676"/>
                  </a:cubicBezTo>
                  <a:lnTo>
                    <a:pt x="505397" y="74676"/>
                  </a:lnTo>
                  <a:cubicBezTo>
                    <a:pt x="506444" y="74676"/>
                    <a:pt x="507397" y="74962"/>
                    <a:pt x="508349" y="75248"/>
                  </a:cubicBezTo>
                  <a:lnTo>
                    <a:pt x="508349" y="46006"/>
                  </a:lnTo>
                  <a:cubicBezTo>
                    <a:pt x="508349" y="20669"/>
                    <a:pt x="488251" y="0"/>
                    <a:pt x="463677" y="0"/>
                  </a:cubicBezTo>
                  <a:lnTo>
                    <a:pt x="73533" y="0"/>
                  </a:lnTo>
                  <a:cubicBezTo>
                    <a:pt x="50006" y="0"/>
                    <a:pt x="30861" y="18860"/>
                    <a:pt x="29146" y="42672"/>
                  </a:cubicBezTo>
                  <a:lnTo>
                    <a:pt x="115538" y="42672"/>
                  </a:lnTo>
                  <a:cubicBezTo>
                    <a:pt x="121444" y="42672"/>
                    <a:pt x="126206" y="47530"/>
                    <a:pt x="126206" y="53530"/>
                  </a:cubicBezTo>
                  <a:cubicBezTo>
                    <a:pt x="126206" y="59531"/>
                    <a:pt x="121444" y="64389"/>
                    <a:pt x="115538" y="64389"/>
                  </a:cubicBezTo>
                  <a:lnTo>
                    <a:pt x="28765" y="64389"/>
                  </a:lnTo>
                  <a:cubicBezTo>
                    <a:pt x="28765" y="85916"/>
                    <a:pt x="28765" y="107442"/>
                    <a:pt x="28765" y="128968"/>
                  </a:cubicBezTo>
                  <a:cubicBezTo>
                    <a:pt x="30766" y="134493"/>
                    <a:pt x="26670" y="139351"/>
                    <a:pt x="10858" y="158210"/>
                  </a:cubicBezTo>
                  <a:cubicBezTo>
                    <a:pt x="7239" y="162687"/>
                    <a:pt x="3524" y="166973"/>
                    <a:pt x="0" y="170974"/>
                  </a:cubicBezTo>
                  <a:cubicBezTo>
                    <a:pt x="2381" y="170974"/>
                    <a:pt x="4953" y="171069"/>
                    <a:pt x="7429" y="171069"/>
                  </a:cubicBezTo>
                  <a:lnTo>
                    <a:pt x="538162" y="17106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" name="Google Shape;20;p3"/>
            <p:cNvSpPr/>
            <p:nvPr/>
          </p:nvSpPr>
          <p:spPr>
            <a:xfrm>
              <a:off x="3024175" y="1441322"/>
              <a:ext cx="768634" cy="536352"/>
            </a:xfrm>
            <a:custGeom>
              <a:rect b="b" l="l" r="r" t="t"/>
              <a:pathLst>
                <a:path extrusionOk="0" h="536352" w="768634">
                  <a:moveTo>
                    <a:pt x="105168" y="0"/>
                  </a:moveTo>
                  <a:lnTo>
                    <a:pt x="95262" y="0"/>
                  </a:lnTo>
                  <a:cubicBezTo>
                    <a:pt x="7156" y="101822"/>
                    <a:pt x="-4560" y="189548"/>
                    <a:pt x="1250" y="245554"/>
                  </a:cubicBezTo>
                  <a:cubicBezTo>
                    <a:pt x="16300" y="391287"/>
                    <a:pt x="124504" y="505301"/>
                    <a:pt x="277285" y="536353"/>
                  </a:cubicBezTo>
                  <a:lnTo>
                    <a:pt x="483215" y="536353"/>
                  </a:lnTo>
                  <a:cubicBezTo>
                    <a:pt x="517029" y="536353"/>
                    <a:pt x="694670" y="480441"/>
                    <a:pt x="751534" y="321659"/>
                  </a:cubicBezTo>
                  <a:cubicBezTo>
                    <a:pt x="780109" y="241935"/>
                    <a:pt x="765917" y="169545"/>
                    <a:pt x="758392" y="142113"/>
                  </a:cubicBezTo>
                  <a:cubicBezTo>
                    <a:pt x="739819" y="74009"/>
                    <a:pt x="701814" y="27622"/>
                    <a:pt x="672001" y="0"/>
                  </a:cubicBezTo>
                  <a:lnTo>
                    <a:pt x="670572" y="0"/>
                  </a:lnTo>
                  <a:cubicBezTo>
                    <a:pt x="571036" y="3048"/>
                    <a:pt x="225183" y="1238"/>
                    <a:pt x="105168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1" name="Google Shape;21;p3"/>
          <p:cNvGrpSpPr/>
          <p:nvPr/>
        </p:nvGrpSpPr>
        <p:grpSpPr>
          <a:xfrm>
            <a:off x="9079076" y="816613"/>
            <a:ext cx="1414692" cy="1361578"/>
            <a:chOff x="6508696" y="1195196"/>
            <a:chExt cx="951949" cy="916209"/>
          </a:xfrm>
        </p:grpSpPr>
        <p:sp>
          <p:nvSpPr>
            <p:cNvPr id="22" name="Google Shape;22;p3"/>
            <p:cNvSpPr/>
            <p:nvPr/>
          </p:nvSpPr>
          <p:spPr>
            <a:xfrm>
              <a:off x="6710587" y="1316354"/>
              <a:ext cx="305838" cy="285793"/>
            </a:xfrm>
            <a:custGeom>
              <a:rect b="b" l="l" r="r" t="t"/>
              <a:pathLst>
                <a:path extrusionOk="0" h="285793" w="305838">
                  <a:moveTo>
                    <a:pt x="265807" y="82201"/>
                  </a:moveTo>
                  <a:cubicBezTo>
                    <a:pt x="266284" y="81725"/>
                    <a:pt x="266855" y="81439"/>
                    <a:pt x="267427" y="80963"/>
                  </a:cubicBezTo>
                  <a:lnTo>
                    <a:pt x="298669" y="52388"/>
                  </a:lnTo>
                  <a:cubicBezTo>
                    <a:pt x="303050" y="48387"/>
                    <a:pt x="305622" y="42863"/>
                    <a:pt x="305813" y="36957"/>
                  </a:cubicBezTo>
                  <a:cubicBezTo>
                    <a:pt x="306098" y="31051"/>
                    <a:pt x="304003" y="25337"/>
                    <a:pt x="300002" y="20955"/>
                  </a:cubicBezTo>
                  <a:lnTo>
                    <a:pt x="287334" y="7239"/>
                  </a:lnTo>
                  <a:cubicBezTo>
                    <a:pt x="282953" y="2477"/>
                    <a:pt x="276952" y="0"/>
                    <a:pt x="270856" y="0"/>
                  </a:cubicBezTo>
                  <a:cubicBezTo>
                    <a:pt x="265522" y="0"/>
                    <a:pt x="260092" y="1905"/>
                    <a:pt x="255711" y="5905"/>
                  </a:cubicBezTo>
                  <a:lnTo>
                    <a:pt x="227517" y="31718"/>
                  </a:lnTo>
                  <a:lnTo>
                    <a:pt x="7871" y="233458"/>
                  </a:lnTo>
                  <a:cubicBezTo>
                    <a:pt x="7108" y="234124"/>
                    <a:pt x="6251" y="234601"/>
                    <a:pt x="5489" y="235268"/>
                  </a:cubicBezTo>
                  <a:cubicBezTo>
                    <a:pt x="-1845" y="243745"/>
                    <a:pt x="-1940" y="256413"/>
                    <a:pt x="5870" y="264890"/>
                  </a:cubicBezTo>
                  <a:lnTo>
                    <a:pt x="18539" y="278606"/>
                  </a:lnTo>
                  <a:cubicBezTo>
                    <a:pt x="26825" y="287655"/>
                    <a:pt x="41017" y="288227"/>
                    <a:pt x="50066" y="279940"/>
                  </a:cubicBezTo>
                  <a:lnTo>
                    <a:pt x="82356" y="250412"/>
                  </a:lnTo>
                  <a:cubicBezTo>
                    <a:pt x="82356" y="250412"/>
                    <a:pt x="82356" y="250412"/>
                    <a:pt x="82356" y="250412"/>
                  </a:cubicBezTo>
                  <a:lnTo>
                    <a:pt x="265807" y="8220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" name="Google Shape;23;p3"/>
            <p:cNvSpPr/>
            <p:nvPr/>
          </p:nvSpPr>
          <p:spPr>
            <a:xfrm>
              <a:off x="6900747" y="1510188"/>
              <a:ext cx="157262" cy="150044"/>
            </a:xfrm>
            <a:custGeom>
              <a:rect b="b" l="l" r="r" t="t"/>
              <a:pathLst>
                <a:path extrusionOk="0" h="150044" w="157262">
                  <a:moveTo>
                    <a:pt x="121749" y="76772"/>
                  </a:moveTo>
                  <a:cubicBezTo>
                    <a:pt x="123082" y="75533"/>
                    <a:pt x="124606" y="74867"/>
                    <a:pt x="126226" y="74390"/>
                  </a:cubicBezTo>
                  <a:lnTo>
                    <a:pt x="150038" y="52578"/>
                  </a:lnTo>
                  <a:cubicBezTo>
                    <a:pt x="159087" y="44196"/>
                    <a:pt x="159754" y="30099"/>
                    <a:pt x="151372" y="20955"/>
                  </a:cubicBezTo>
                  <a:lnTo>
                    <a:pt x="138703" y="7144"/>
                  </a:lnTo>
                  <a:cubicBezTo>
                    <a:pt x="134322" y="2381"/>
                    <a:pt x="128226" y="0"/>
                    <a:pt x="122225" y="0"/>
                  </a:cubicBezTo>
                  <a:cubicBezTo>
                    <a:pt x="116891" y="0"/>
                    <a:pt x="111367" y="1905"/>
                    <a:pt x="107080" y="5905"/>
                  </a:cubicBezTo>
                  <a:lnTo>
                    <a:pt x="7258" y="97441"/>
                  </a:lnTo>
                  <a:cubicBezTo>
                    <a:pt x="-1886" y="105823"/>
                    <a:pt x="-2457" y="119920"/>
                    <a:pt x="5925" y="129064"/>
                  </a:cubicBezTo>
                  <a:lnTo>
                    <a:pt x="18593" y="142875"/>
                  </a:lnTo>
                  <a:cubicBezTo>
                    <a:pt x="22593" y="147256"/>
                    <a:pt x="28118" y="149828"/>
                    <a:pt x="34119" y="150019"/>
                  </a:cubicBezTo>
                  <a:cubicBezTo>
                    <a:pt x="40120" y="150305"/>
                    <a:pt x="45834" y="148209"/>
                    <a:pt x="50216" y="144209"/>
                  </a:cubicBezTo>
                  <a:lnTo>
                    <a:pt x="73552" y="122777"/>
                  </a:lnTo>
                  <a:cubicBezTo>
                    <a:pt x="74124" y="121158"/>
                    <a:pt x="74981" y="119634"/>
                    <a:pt x="76315" y="118396"/>
                  </a:cubicBezTo>
                  <a:lnTo>
                    <a:pt x="121749" y="7677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" name="Google Shape;24;p3"/>
            <p:cNvSpPr/>
            <p:nvPr/>
          </p:nvSpPr>
          <p:spPr>
            <a:xfrm>
              <a:off x="7134795" y="1757171"/>
              <a:ext cx="325850" cy="354234"/>
            </a:xfrm>
            <a:custGeom>
              <a:rect b="b" l="l" r="r" t="t"/>
              <a:pathLst>
                <a:path extrusionOk="0" h="354234" w="325850">
                  <a:moveTo>
                    <a:pt x="0" y="26384"/>
                  </a:moveTo>
                  <a:lnTo>
                    <a:pt x="297942" y="350806"/>
                  </a:lnTo>
                  <a:cubicBezTo>
                    <a:pt x="299276" y="352235"/>
                    <a:pt x="300895" y="353378"/>
                    <a:pt x="302609" y="354235"/>
                  </a:cubicBezTo>
                  <a:cubicBezTo>
                    <a:pt x="304610" y="352997"/>
                    <a:pt x="306419" y="351663"/>
                    <a:pt x="308229" y="350044"/>
                  </a:cubicBezTo>
                  <a:lnTo>
                    <a:pt x="314896" y="343948"/>
                  </a:lnTo>
                  <a:cubicBezTo>
                    <a:pt x="320897" y="338518"/>
                    <a:pt x="324612" y="331280"/>
                    <a:pt x="325850" y="323374"/>
                  </a:cubicBezTo>
                  <a:lnTo>
                    <a:pt x="28956" y="0"/>
                  </a:lnTo>
                  <a:lnTo>
                    <a:pt x="0" y="2638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" name="Google Shape;25;p3"/>
            <p:cNvSpPr/>
            <p:nvPr/>
          </p:nvSpPr>
          <p:spPr>
            <a:xfrm>
              <a:off x="6612133" y="1195196"/>
              <a:ext cx="156261" cy="149173"/>
            </a:xfrm>
            <a:custGeom>
              <a:rect b="b" l="l" r="r" t="t"/>
              <a:pathLst>
                <a:path extrusionOk="0" h="149173" w="156261">
                  <a:moveTo>
                    <a:pt x="18409" y="142018"/>
                  </a:moveTo>
                  <a:cubicBezTo>
                    <a:pt x="22410" y="146399"/>
                    <a:pt x="27934" y="148876"/>
                    <a:pt x="33839" y="149162"/>
                  </a:cubicBezTo>
                  <a:cubicBezTo>
                    <a:pt x="39745" y="149352"/>
                    <a:pt x="45460" y="147352"/>
                    <a:pt x="49842" y="143351"/>
                  </a:cubicBezTo>
                  <a:lnTo>
                    <a:pt x="149092" y="52292"/>
                  </a:lnTo>
                  <a:cubicBezTo>
                    <a:pt x="153473" y="48292"/>
                    <a:pt x="155950" y="42767"/>
                    <a:pt x="156236" y="36862"/>
                  </a:cubicBezTo>
                  <a:cubicBezTo>
                    <a:pt x="156522" y="30956"/>
                    <a:pt x="154426" y="25241"/>
                    <a:pt x="150426" y="20860"/>
                  </a:cubicBezTo>
                  <a:lnTo>
                    <a:pt x="137853" y="7144"/>
                  </a:lnTo>
                  <a:cubicBezTo>
                    <a:pt x="133852" y="2762"/>
                    <a:pt x="128328" y="286"/>
                    <a:pt x="122422" y="0"/>
                  </a:cubicBezTo>
                  <a:cubicBezTo>
                    <a:pt x="122041" y="0"/>
                    <a:pt x="121660" y="0"/>
                    <a:pt x="121374" y="0"/>
                  </a:cubicBezTo>
                  <a:cubicBezTo>
                    <a:pt x="115850" y="0"/>
                    <a:pt x="110516" y="2096"/>
                    <a:pt x="106420" y="5810"/>
                  </a:cubicBezTo>
                  <a:lnTo>
                    <a:pt x="7170" y="96869"/>
                  </a:lnTo>
                  <a:cubicBezTo>
                    <a:pt x="2788" y="100870"/>
                    <a:pt x="312" y="106394"/>
                    <a:pt x="26" y="112300"/>
                  </a:cubicBezTo>
                  <a:cubicBezTo>
                    <a:pt x="-260" y="118205"/>
                    <a:pt x="1836" y="123920"/>
                    <a:pt x="5836" y="128302"/>
                  </a:cubicBezTo>
                  <a:lnTo>
                    <a:pt x="18409" y="14201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" name="Google Shape;26;p3"/>
            <p:cNvSpPr/>
            <p:nvPr/>
          </p:nvSpPr>
          <p:spPr>
            <a:xfrm>
              <a:off x="7020019" y="1387887"/>
              <a:ext cx="1333" cy="1333"/>
            </a:xfrm>
            <a:custGeom>
              <a:rect b="b" l="l" r="r" t="t"/>
              <a:pathLst>
                <a:path extrusionOk="0" h="1333" w="1333">
                  <a:moveTo>
                    <a:pt x="381" y="1334"/>
                  </a:moveTo>
                  <a:cubicBezTo>
                    <a:pt x="762" y="857"/>
                    <a:pt x="1048" y="476"/>
                    <a:pt x="1333" y="0"/>
                  </a:cubicBezTo>
                  <a:lnTo>
                    <a:pt x="0" y="1238"/>
                  </a:lnTo>
                  <a:cubicBezTo>
                    <a:pt x="95" y="1238"/>
                    <a:pt x="190" y="1334"/>
                    <a:pt x="381" y="1334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" name="Google Shape;27;p3"/>
            <p:cNvSpPr/>
            <p:nvPr/>
          </p:nvSpPr>
          <p:spPr>
            <a:xfrm>
              <a:off x="6627468" y="1220247"/>
              <a:ext cx="240557" cy="226231"/>
            </a:xfrm>
            <a:custGeom>
              <a:rect b="b" l="l" r="r" t="t"/>
              <a:pathLst>
                <a:path extrusionOk="0" h="226231" w="240557">
                  <a:moveTo>
                    <a:pt x="49937" y="220409"/>
                  </a:moveTo>
                  <a:lnTo>
                    <a:pt x="233388" y="52387"/>
                  </a:lnTo>
                  <a:cubicBezTo>
                    <a:pt x="237770" y="48387"/>
                    <a:pt x="240342" y="42862"/>
                    <a:pt x="240532" y="36957"/>
                  </a:cubicBezTo>
                  <a:cubicBezTo>
                    <a:pt x="240818" y="31051"/>
                    <a:pt x="238722" y="25336"/>
                    <a:pt x="234722" y="20955"/>
                  </a:cubicBezTo>
                  <a:lnTo>
                    <a:pt x="222054" y="7239"/>
                  </a:lnTo>
                  <a:cubicBezTo>
                    <a:pt x="218053" y="2857"/>
                    <a:pt x="212529" y="381"/>
                    <a:pt x="206623" y="95"/>
                  </a:cubicBezTo>
                  <a:cubicBezTo>
                    <a:pt x="206242" y="0"/>
                    <a:pt x="205861" y="0"/>
                    <a:pt x="205575" y="0"/>
                  </a:cubicBezTo>
                  <a:cubicBezTo>
                    <a:pt x="200051" y="0"/>
                    <a:pt x="194622" y="2095"/>
                    <a:pt x="190621" y="5810"/>
                  </a:cubicBezTo>
                  <a:lnTo>
                    <a:pt x="7170" y="173927"/>
                  </a:lnTo>
                  <a:cubicBezTo>
                    <a:pt x="2788" y="177927"/>
                    <a:pt x="217" y="183452"/>
                    <a:pt x="26" y="189357"/>
                  </a:cubicBezTo>
                  <a:cubicBezTo>
                    <a:pt x="-260" y="195263"/>
                    <a:pt x="1836" y="200977"/>
                    <a:pt x="5836" y="205359"/>
                  </a:cubicBezTo>
                  <a:lnTo>
                    <a:pt x="18504" y="219075"/>
                  </a:lnTo>
                  <a:cubicBezTo>
                    <a:pt x="22505" y="223457"/>
                    <a:pt x="28029" y="225933"/>
                    <a:pt x="33935" y="226219"/>
                  </a:cubicBezTo>
                  <a:cubicBezTo>
                    <a:pt x="39841" y="226409"/>
                    <a:pt x="45555" y="224409"/>
                    <a:pt x="49937" y="220409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" name="Google Shape;28;p3"/>
            <p:cNvSpPr/>
            <p:nvPr/>
          </p:nvSpPr>
          <p:spPr>
            <a:xfrm>
              <a:off x="6800913" y="1409032"/>
              <a:ext cx="240468" cy="226262"/>
            </a:xfrm>
            <a:custGeom>
              <a:rect b="b" l="l" r="r" t="t"/>
              <a:pathLst>
                <a:path extrusionOk="0" h="226262" w="240468">
                  <a:moveTo>
                    <a:pt x="5841" y="205359"/>
                  </a:moveTo>
                  <a:lnTo>
                    <a:pt x="18415" y="219075"/>
                  </a:lnTo>
                  <a:cubicBezTo>
                    <a:pt x="26701" y="228124"/>
                    <a:pt x="40798" y="228695"/>
                    <a:pt x="49847" y="220409"/>
                  </a:cubicBezTo>
                  <a:lnTo>
                    <a:pt x="233299" y="52292"/>
                  </a:lnTo>
                  <a:cubicBezTo>
                    <a:pt x="237680" y="48292"/>
                    <a:pt x="240157" y="42767"/>
                    <a:pt x="240442" y="36862"/>
                  </a:cubicBezTo>
                  <a:cubicBezTo>
                    <a:pt x="240728" y="30956"/>
                    <a:pt x="238632" y="25241"/>
                    <a:pt x="234632" y="20860"/>
                  </a:cubicBezTo>
                  <a:lnTo>
                    <a:pt x="222059" y="7144"/>
                  </a:lnTo>
                  <a:cubicBezTo>
                    <a:pt x="217582" y="2477"/>
                    <a:pt x="211582" y="0"/>
                    <a:pt x="205581" y="0"/>
                  </a:cubicBezTo>
                  <a:cubicBezTo>
                    <a:pt x="201295" y="0"/>
                    <a:pt x="197008" y="1238"/>
                    <a:pt x="193293" y="3715"/>
                  </a:cubicBezTo>
                  <a:lnTo>
                    <a:pt x="6604" y="174593"/>
                  </a:lnTo>
                  <a:cubicBezTo>
                    <a:pt x="-1874" y="182975"/>
                    <a:pt x="-2255" y="196596"/>
                    <a:pt x="5841" y="205359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" name="Google Shape;29;p3"/>
            <p:cNvSpPr/>
            <p:nvPr/>
          </p:nvSpPr>
          <p:spPr>
            <a:xfrm>
              <a:off x="6653662" y="1253394"/>
              <a:ext cx="304678" cy="285656"/>
            </a:xfrm>
            <a:custGeom>
              <a:rect b="b" l="l" r="r" t="t"/>
              <a:pathLst>
                <a:path extrusionOk="0" h="285656" w="304678">
                  <a:moveTo>
                    <a:pt x="220149" y="123444"/>
                  </a:moveTo>
                  <a:lnTo>
                    <a:pt x="297492" y="52388"/>
                  </a:lnTo>
                  <a:cubicBezTo>
                    <a:pt x="306541" y="44101"/>
                    <a:pt x="307112" y="30004"/>
                    <a:pt x="298825" y="20955"/>
                  </a:cubicBezTo>
                  <a:lnTo>
                    <a:pt x="286252" y="7239"/>
                  </a:lnTo>
                  <a:cubicBezTo>
                    <a:pt x="281871" y="2477"/>
                    <a:pt x="275870" y="0"/>
                    <a:pt x="269869" y="0"/>
                  </a:cubicBezTo>
                  <a:cubicBezTo>
                    <a:pt x="264535" y="0"/>
                    <a:pt x="259106" y="1905"/>
                    <a:pt x="254820" y="5905"/>
                  </a:cubicBezTo>
                  <a:lnTo>
                    <a:pt x="7170" y="233363"/>
                  </a:lnTo>
                  <a:cubicBezTo>
                    <a:pt x="2788" y="237363"/>
                    <a:pt x="312" y="242888"/>
                    <a:pt x="26" y="248793"/>
                  </a:cubicBezTo>
                  <a:cubicBezTo>
                    <a:pt x="-260" y="254699"/>
                    <a:pt x="1836" y="260414"/>
                    <a:pt x="5836" y="264795"/>
                  </a:cubicBezTo>
                  <a:lnTo>
                    <a:pt x="18409" y="278511"/>
                  </a:lnTo>
                  <a:cubicBezTo>
                    <a:pt x="26125" y="286988"/>
                    <a:pt x="38888" y="287941"/>
                    <a:pt x="47937" y="281273"/>
                  </a:cubicBezTo>
                  <a:cubicBezTo>
                    <a:pt x="48413" y="280797"/>
                    <a:pt x="48699" y="280321"/>
                    <a:pt x="49175" y="279940"/>
                  </a:cubicBezTo>
                  <a:lnTo>
                    <a:pt x="220149" y="12344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" name="Google Shape;30;p3"/>
            <p:cNvSpPr/>
            <p:nvPr/>
          </p:nvSpPr>
          <p:spPr>
            <a:xfrm>
              <a:off x="7001445" y="1612105"/>
              <a:ext cx="146684" cy="154876"/>
            </a:xfrm>
            <a:custGeom>
              <a:rect b="b" l="l" r="r" t="t"/>
              <a:pathLst>
                <a:path extrusionOk="0" h="154876" w="146684">
                  <a:moveTo>
                    <a:pt x="118110" y="154876"/>
                  </a:moveTo>
                  <a:lnTo>
                    <a:pt x="146685" y="128683"/>
                  </a:lnTo>
                  <a:lnTo>
                    <a:pt x="28765" y="0"/>
                  </a:lnTo>
                  <a:lnTo>
                    <a:pt x="0" y="2628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" name="Google Shape;31;p3"/>
            <p:cNvSpPr/>
            <p:nvPr/>
          </p:nvSpPr>
          <p:spPr>
            <a:xfrm>
              <a:off x="6508696" y="1581435"/>
              <a:ext cx="88513" cy="149950"/>
            </a:xfrm>
            <a:custGeom>
              <a:rect b="b" l="l" r="r" t="t"/>
              <a:pathLst>
                <a:path extrusionOk="0" h="149950" w="88513">
                  <a:moveTo>
                    <a:pt x="44408" y="0"/>
                  </a:moveTo>
                  <a:cubicBezTo>
                    <a:pt x="29645" y="21336"/>
                    <a:pt x="18119" y="44006"/>
                    <a:pt x="9928" y="67532"/>
                  </a:cubicBezTo>
                  <a:cubicBezTo>
                    <a:pt x="1070" y="92964"/>
                    <a:pt x="-2931" y="105823"/>
                    <a:pt x="2403" y="119348"/>
                  </a:cubicBezTo>
                  <a:cubicBezTo>
                    <a:pt x="9070" y="136398"/>
                    <a:pt x="28882" y="152400"/>
                    <a:pt x="49837" y="149638"/>
                  </a:cubicBezTo>
                  <a:cubicBezTo>
                    <a:pt x="74126" y="146399"/>
                    <a:pt x="84985" y="120301"/>
                    <a:pt x="85366" y="119253"/>
                  </a:cubicBezTo>
                  <a:cubicBezTo>
                    <a:pt x="92510" y="101346"/>
                    <a:pt x="86413" y="84011"/>
                    <a:pt x="77841" y="60198"/>
                  </a:cubicBezTo>
                  <a:cubicBezTo>
                    <a:pt x="70221" y="38767"/>
                    <a:pt x="58886" y="18574"/>
                    <a:pt x="44408" y="0"/>
                  </a:cubicBezTo>
                  <a:close/>
                  <a:moveTo>
                    <a:pt x="72221" y="95822"/>
                  </a:moveTo>
                  <a:cubicBezTo>
                    <a:pt x="71078" y="96203"/>
                    <a:pt x="69935" y="96298"/>
                    <a:pt x="68792" y="96298"/>
                  </a:cubicBezTo>
                  <a:cubicBezTo>
                    <a:pt x="64125" y="96298"/>
                    <a:pt x="59648" y="93345"/>
                    <a:pt x="58124" y="88583"/>
                  </a:cubicBezTo>
                  <a:cubicBezTo>
                    <a:pt x="55553" y="80867"/>
                    <a:pt x="52695" y="73152"/>
                    <a:pt x="49361" y="65723"/>
                  </a:cubicBezTo>
                  <a:cubicBezTo>
                    <a:pt x="46789" y="60008"/>
                    <a:pt x="44027" y="54197"/>
                    <a:pt x="40979" y="48673"/>
                  </a:cubicBezTo>
                  <a:cubicBezTo>
                    <a:pt x="38027" y="43244"/>
                    <a:pt x="40122" y="36385"/>
                    <a:pt x="45456" y="33528"/>
                  </a:cubicBezTo>
                  <a:cubicBezTo>
                    <a:pt x="50885" y="30575"/>
                    <a:pt x="57743" y="32576"/>
                    <a:pt x="60601" y="38005"/>
                  </a:cubicBezTo>
                  <a:cubicBezTo>
                    <a:pt x="63839" y="44101"/>
                    <a:pt x="66982" y="50292"/>
                    <a:pt x="69745" y="56579"/>
                  </a:cubicBezTo>
                  <a:cubicBezTo>
                    <a:pt x="73364" y="64675"/>
                    <a:pt x="76603" y="73057"/>
                    <a:pt x="79365" y="81629"/>
                  </a:cubicBezTo>
                  <a:cubicBezTo>
                    <a:pt x="81270" y="87630"/>
                    <a:pt x="78031" y="93917"/>
                    <a:pt x="72221" y="95822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" name="Google Shape;32;p3"/>
            <p:cNvSpPr/>
            <p:nvPr/>
          </p:nvSpPr>
          <p:spPr>
            <a:xfrm>
              <a:off x="6692814" y="1738026"/>
              <a:ext cx="88512" cy="149094"/>
            </a:xfrm>
            <a:custGeom>
              <a:rect b="b" l="l" r="r" t="t"/>
              <a:pathLst>
                <a:path extrusionOk="0" h="149094" w="88512">
                  <a:moveTo>
                    <a:pt x="44408" y="0"/>
                  </a:moveTo>
                  <a:cubicBezTo>
                    <a:pt x="29644" y="21241"/>
                    <a:pt x="18119" y="43720"/>
                    <a:pt x="9928" y="67151"/>
                  </a:cubicBezTo>
                  <a:cubicBezTo>
                    <a:pt x="1069" y="92392"/>
                    <a:pt x="-2931" y="105156"/>
                    <a:pt x="2403" y="118681"/>
                  </a:cubicBezTo>
                  <a:cubicBezTo>
                    <a:pt x="9070" y="135636"/>
                    <a:pt x="28787" y="151543"/>
                    <a:pt x="49838" y="148780"/>
                  </a:cubicBezTo>
                  <a:cubicBezTo>
                    <a:pt x="74126" y="145637"/>
                    <a:pt x="84889" y="119634"/>
                    <a:pt x="85366" y="118491"/>
                  </a:cubicBezTo>
                  <a:cubicBezTo>
                    <a:pt x="92509" y="100679"/>
                    <a:pt x="86413" y="83534"/>
                    <a:pt x="77841" y="59722"/>
                  </a:cubicBezTo>
                  <a:cubicBezTo>
                    <a:pt x="70126" y="38481"/>
                    <a:pt x="58981" y="18383"/>
                    <a:pt x="44408" y="0"/>
                  </a:cubicBezTo>
                  <a:close/>
                  <a:moveTo>
                    <a:pt x="72126" y="94774"/>
                  </a:moveTo>
                  <a:cubicBezTo>
                    <a:pt x="70888" y="95250"/>
                    <a:pt x="69840" y="95345"/>
                    <a:pt x="68601" y="95345"/>
                  </a:cubicBezTo>
                  <a:cubicBezTo>
                    <a:pt x="63934" y="95345"/>
                    <a:pt x="59458" y="92392"/>
                    <a:pt x="58029" y="87821"/>
                  </a:cubicBezTo>
                  <a:cubicBezTo>
                    <a:pt x="55457" y="80296"/>
                    <a:pt x="52505" y="72676"/>
                    <a:pt x="49266" y="65342"/>
                  </a:cubicBezTo>
                  <a:cubicBezTo>
                    <a:pt x="46694" y="59817"/>
                    <a:pt x="43932" y="54102"/>
                    <a:pt x="40884" y="48577"/>
                  </a:cubicBezTo>
                  <a:cubicBezTo>
                    <a:pt x="37931" y="43243"/>
                    <a:pt x="40026" y="36576"/>
                    <a:pt x="45361" y="33718"/>
                  </a:cubicBezTo>
                  <a:cubicBezTo>
                    <a:pt x="50790" y="30766"/>
                    <a:pt x="57648" y="32766"/>
                    <a:pt x="60505" y="38100"/>
                  </a:cubicBezTo>
                  <a:cubicBezTo>
                    <a:pt x="63744" y="44005"/>
                    <a:pt x="66887" y="50197"/>
                    <a:pt x="69649" y="56388"/>
                  </a:cubicBezTo>
                  <a:cubicBezTo>
                    <a:pt x="73269" y="64389"/>
                    <a:pt x="76507" y="72580"/>
                    <a:pt x="79270" y="80867"/>
                  </a:cubicBezTo>
                  <a:cubicBezTo>
                    <a:pt x="81270" y="86677"/>
                    <a:pt x="78031" y="92869"/>
                    <a:pt x="72126" y="94774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" name="Google Shape;33;p3"/>
            <p:cNvSpPr/>
            <p:nvPr/>
          </p:nvSpPr>
          <p:spPr>
            <a:xfrm rot="-2547986">
              <a:off x="6995588" y="1623903"/>
              <a:ext cx="39138" cy="1523"/>
            </a:xfrm>
            <a:custGeom>
              <a:rect b="b" l="l" r="r" t="t"/>
              <a:pathLst>
                <a:path extrusionOk="0" h="1523" w="39147">
                  <a:moveTo>
                    <a:pt x="0" y="0"/>
                  </a:moveTo>
                  <a:lnTo>
                    <a:pt x="39148" y="0"/>
                  </a:lnTo>
                  <a:lnTo>
                    <a:pt x="39148" y="1524"/>
                  </a:lnTo>
                  <a:lnTo>
                    <a:pt x="0" y="152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4" name="Google Shape;34;p3"/>
          <p:cNvGrpSpPr/>
          <p:nvPr/>
        </p:nvGrpSpPr>
        <p:grpSpPr>
          <a:xfrm>
            <a:off x="6766933" y="781653"/>
            <a:ext cx="1113537" cy="1398730"/>
            <a:chOff x="6765813" y="810576"/>
            <a:chExt cx="1050903" cy="1320055"/>
          </a:xfrm>
        </p:grpSpPr>
        <p:sp>
          <p:nvSpPr>
            <p:cNvPr id="35" name="Google Shape;35;p3"/>
            <p:cNvSpPr/>
            <p:nvPr/>
          </p:nvSpPr>
          <p:spPr>
            <a:xfrm>
              <a:off x="6831791" y="1436610"/>
              <a:ext cx="124139" cy="210305"/>
            </a:xfrm>
            <a:custGeom>
              <a:rect b="b" l="l" r="r" t="t"/>
              <a:pathLst>
                <a:path extrusionOk="0" h="149950" w="88513">
                  <a:moveTo>
                    <a:pt x="44408" y="0"/>
                  </a:moveTo>
                  <a:cubicBezTo>
                    <a:pt x="29644" y="21336"/>
                    <a:pt x="18119" y="44005"/>
                    <a:pt x="9928" y="67532"/>
                  </a:cubicBezTo>
                  <a:cubicBezTo>
                    <a:pt x="1069" y="92964"/>
                    <a:pt x="-2931" y="105823"/>
                    <a:pt x="2403" y="119348"/>
                  </a:cubicBezTo>
                  <a:cubicBezTo>
                    <a:pt x="9070" y="136398"/>
                    <a:pt x="28882" y="152400"/>
                    <a:pt x="49837" y="149638"/>
                  </a:cubicBezTo>
                  <a:cubicBezTo>
                    <a:pt x="74126" y="146399"/>
                    <a:pt x="84985" y="120301"/>
                    <a:pt x="85366" y="119253"/>
                  </a:cubicBezTo>
                  <a:cubicBezTo>
                    <a:pt x="92510" y="101346"/>
                    <a:pt x="86413" y="84011"/>
                    <a:pt x="77841" y="60198"/>
                  </a:cubicBezTo>
                  <a:cubicBezTo>
                    <a:pt x="70221" y="38767"/>
                    <a:pt x="58886" y="18574"/>
                    <a:pt x="44408" y="0"/>
                  </a:cubicBezTo>
                  <a:close/>
                  <a:moveTo>
                    <a:pt x="72221" y="95917"/>
                  </a:moveTo>
                  <a:cubicBezTo>
                    <a:pt x="71078" y="96298"/>
                    <a:pt x="69935" y="96393"/>
                    <a:pt x="68792" y="96393"/>
                  </a:cubicBezTo>
                  <a:cubicBezTo>
                    <a:pt x="64125" y="96393"/>
                    <a:pt x="59648" y="93440"/>
                    <a:pt x="58124" y="88678"/>
                  </a:cubicBezTo>
                  <a:cubicBezTo>
                    <a:pt x="55552" y="80963"/>
                    <a:pt x="52695" y="73247"/>
                    <a:pt x="49361" y="65818"/>
                  </a:cubicBezTo>
                  <a:cubicBezTo>
                    <a:pt x="46789" y="60103"/>
                    <a:pt x="44027" y="54293"/>
                    <a:pt x="40979" y="48768"/>
                  </a:cubicBezTo>
                  <a:cubicBezTo>
                    <a:pt x="38026" y="43339"/>
                    <a:pt x="40122" y="36481"/>
                    <a:pt x="45456" y="33623"/>
                  </a:cubicBezTo>
                  <a:cubicBezTo>
                    <a:pt x="50885" y="30671"/>
                    <a:pt x="57743" y="32671"/>
                    <a:pt x="60601" y="38100"/>
                  </a:cubicBezTo>
                  <a:cubicBezTo>
                    <a:pt x="63839" y="44196"/>
                    <a:pt x="66982" y="50387"/>
                    <a:pt x="69745" y="56674"/>
                  </a:cubicBezTo>
                  <a:cubicBezTo>
                    <a:pt x="73364" y="64770"/>
                    <a:pt x="76603" y="73152"/>
                    <a:pt x="79365" y="81724"/>
                  </a:cubicBezTo>
                  <a:cubicBezTo>
                    <a:pt x="81270" y="87630"/>
                    <a:pt x="78031" y="93917"/>
                    <a:pt x="72221" y="95917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" name="Google Shape;36;p3"/>
            <p:cNvSpPr/>
            <p:nvPr/>
          </p:nvSpPr>
          <p:spPr>
            <a:xfrm>
              <a:off x="6765813" y="885389"/>
              <a:ext cx="137072" cy="113422"/>
            </a:xfrm>
            <a:custGeom>
              <a:rect b="b" l="l" r="r" t="t"/>
              <a:pathLst>
                <a:path extrusionOk="0" h="80871" w="97734">
                  <a:moveTo>
                    <a:pt x="45347" y="75438"/>
                  </a:moveTo>
                  <a:lnTo>
                    <a:pt x="93734" y="38672"/>
                  </a:lnTo>
                  <a:lnTo>
                    <a:pt x="97735" y="35624"/>
                  </a:lnTo>
                  <a:cubicBezTo>
                    <a:pt x="83066" y="22574"/>
                    <a:pt x="66016" y="11716"/>
                    <a:pt x="54015" y="4191"/>
                  </a:cubicBezTo>
                  <a:cubicBezTo>
                    <a:pt x="52205" y="2953"/>
                    <a:pt x="49919" y="1524"/>
                    <a:pt x="47443" y="0"/>
                  </a:cubicBezTo>
                  <a:lnTo>
                    <a:pt x="8390" y="30004"/>
                  </a:lnTo>
                  <a:cubicBezTo>
                    <a:pt x="-944" y="37148"/>
                    <a:pt x="-2754" y="50768"/>
                    <a:pt x="4294" y="60103"/>
                  </a:cubicBezTo>
                  <a:lnTo>
                    <a:pt x="15153" y="74486"/>
                  </a:lnTo>
                  <a:cubicBezTo>
                    <a:pt x="16677" y="76486"/>
                    <a:pt x="18582" y="78200"/>
                    <a:pt x="20677" y="79534"/>
                  </a:cubicBezTo>
                  <a:cubicBezTo>
                    <a:pt x="22106" y="80010"/>
                    <a:pt x="23630" y="80391"/>
                    <a:pt x="25154" y="80582"/>
                  </a:cubicBezTo>
                  <a:cubicBezTo>
                    <a:pt x="32393" y="81629"/>
                    <a:pt x="39632" y="79820"/>
                    <a:pt x="45347" y="75438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" name="Google Shape;37;p3"/>
            <p:cNvSpPr/>
            <p:nvPr/>
          </p:nvSpPr>
          <p:spPr>
            <a:xfrm>
              <a:off x="6949386" y="855197"/>
              <a:ext cx="166663" cy="176603"/>
            </a:xfrm>
            <a:custGeom>
              <a:rect b="b" l="l" r="r" t="t"/>
              <a:pathLst>
                <a:path extrusionOk="0" h="125920" w="118833">
                  <a:moveTo>
                    <a:pt x="0" y="61055"/>
                  </a:moveTo>
                  <a:cubicBezTo>
                    <a:pt x="11144" y="75438"/>
                    <a:pt x="17145" y="90202"/>
                    <a:pt x="17812" y="104870"/>
                  </a:cubicBezTo>
                  <a:cubicBezTo>
                    <a:pt x="18193" y="112871"/>
                    <a:pt x="16954" y="119825"/>
                    <a:pt x="14764" y="125920"/>
                  </a:cubicBezTo>
                  <a:lnTo>
                    <a:pt x="110680" y="52578"/>
                  </a:lnTo>
                  <a:cubicBezTo>
                    <a:pt x="119824" y="45339"/>
                    <a:pt x="121539" y="32099"/>
                    <a:pt x="114490" y="22765"/>
                  </a:cubicBezTo>
                  <a:lnTo>
                    <a:pt x="103537" y="8477"/>
                  </a:lnTo>
                  <a:cubicBezTo>
                    <a:pt x="99346" y="2953"/>
                    <a:pt x="92869" y="0"/>
                    <a:pt x="86487" y="0"/>
                  </a:cubicBezTo>
                  <a:cubicBezTo>
                    <a:pt x="82010" y="0"/>
                    <a:pt x="77438" y="1429"/>
                    <a:pt x="73533" y="4382"/>
                  </a:cubicBezTo>
                  <a:lnTo>
                    <a:pt x="30766" y="37148"/>
                  </a:lnTo>
                  <a:cubicBezTo>
                    <a:pt x="30385" y="37433"/>
                    <a:pt x="30099" y="37814"/>
                    <a:pt x="29813" y="38100"/>
                  </a:cubicBezTo>
                  <a:lnTo>
                    <a:pt x="0" y="6105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" name="Google Shape;38;p3"/>
            <p:cNvSpPr/>
            <p:nvPr/>
          </p:nvSpPr>
          <p:spPr>
            <a:xfrm>
              <a:off x="6925358" y="911842"/>
              <a:ext cx="307502" cy="261966"/>
            </a:xfrm>
            <a:custGeom>
              <a:rect b="b" l="l" r="r" t="t"/>
              <a:pathLst>
                <a:path extrusionOk="0" h="186785" w="219253">
                  <a:moveTo>
                    <a:pt x="81" y="143828"/>
                  </a:moveTo>
                  <a:cubicBezTo>
                    <a:pt x="1129" y="160020"/>
                    <a:pt x="13797" y="169831"/>
                    <a:pt x="28275" y="181166"/>
                  </a:cubicBezTo>
                  <a:cubicBezTo>
                    <a:pt x="30657" y="182975"/>
                    <a:pt x="32943" y="184880"/>
                    <a:pt x="35229" y="186785"/>
                  </a:cubicBezTo>
                  <a:lnTo>
                    <a:pt x="211251" y="52292"/>
                  </a:lnTo>
                  <a:cubicBezTo>
                    <a:pt x="211441" y="52102"/>
                    <a:pt x="211632" y="52102"/>
                    <a:pt x="211822" y="51911"/>
                  </a:cubicBezTo>
                  <a:cubicBezTo>
                    <a:pt x="215728" y="48482"/>
                    <a:pt x="218395" y="43815"/>
                    <a:pt x="219061" y="38576"/>
                  </a:cubicBezTo>
                  <a:cubicBezTo>
                    <a:pt x="219823" y="32861"/>
                    <a:pt x="218299" y="27146"/>
                    <a:pt x="214870" y="22670"/>
                  </a:cubicBezTo>
                  <a:lnTo>
                    <a:pt x="203916" y="8382"/>
                  </a:lnTo>
                  <a:cubicBezTo>
                    <a:pt x="200488" y="3905"/>
                    <a:pt x="195439" y="952"/>
                    <a:pt x="189724" y="190"/>
                  </a:cubicBezTo>
                  <a:cubicBezTo>
                    <a:pt x="188772" y="95"/>
                    <a:pt x="187724" y="0"/>
                    <a:pt x="186772" y="0"/>
                  </a:cubicBezTo>
                  <a:cubicBezTo>
                    <a:pt x="182104" y="0"/>
                    <a:pt x="177628" y="1524"/>
                    <a:pt x="173817" y="4382"/>
                  </a:cubicBezTo>
                  <a:lnTo>
                    <a:pt x="49421" y="99441"/>
                  </a:lnTo>
                  <a:lnTo>
                    <a:pt x="177" y="137065"/>
                  </a:lnTo>
                  <a:cubicBezTo>
                    <a:pt x="81" y="139065"/>
                    <a:pt x="-109" y="141351"/>
                    <a:pt x="81" y="143828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" name="Google Shape;39;p3"/>
            <p:cNvSpPr/>
            <p:nvPr/>
          </p:nvSpPr>
          <p:spPr>
            <a:xfrm>
              <a:off x="6983786" y="1131208"/>
              <a:ext cx="342256" cy="284343"/>
            </a:xfrm>
            <a:custGeom>
              <a:rect b="b" l="l" r="r" t="t"/>
              <a:pathLst>
                <a:path extrusionOk="0" h="202740" w="244033">
                  <a:moveTo>
                    <a:pt x="192454" y="85534"/>
                  </a:moveTo>
                  <a:cubicBezTo>
                    <a:pt x="193025" y="85058"/>
                    <a:pt x="193692" y="84773"/>
                    <a:pt x="194359" y="84392"/>
                  </a:cubicBezTo>
                  <a:lnTo>
                    <a:pt x="235602" y="52769"/>
                  </a:lnTo>
                  <a:cubicBezTo>
                    <a:pt x="244937" y="45625"/>
                    <a:pt x="246842" y="32099"/>
                    <a:pt x="239698" y="22669"/>
                  </a:cubicBezTo>
                  <a:lnTo>
                    <a:pt x="228744" y="8382"/>
                  </a:lnTo>
                  <a:cubicBezTo>
                    <a:pt x="225315" y="3905"/>
                    <a:pt x="220267" y="953"/>
                    <a:pt x="214552" y="191"/>
                  </a:cubicBezTo>
                  <a:cubicBezTo>
                    <a:pt x="213599" y="95"/>
                    <a:pt x="212647" y="0"/>
                    <a:pt x="211599" y="0"/>
                  </a:cubicBezTo>
                  <a:cubicBezTo>
                    <a:pt x="207123" y="0"/>
                    <a:pt x="202836" y="1429"/>
                    <a:pt x="199217" y="4001"/>
                  </a:cubicBezTo>
                  <a:lnTo>
                    <a:pt x="126446" y="59627"/>
                  </a:lnTo>
                  <a:lnTo>
                    <a:pt x="8431" y="149924"/>
                  </a:lnTo>
                  <a:cubicBezTo>
                    <a:pt x="-904" y="157067"/>
                    <a:pt x="-2809" y="170593"/>
                    <a:pt x="4335" y="180023"/>
                  </a:cubicBezTo>
                  <a:lnTo>
                    <a:pt x="15289" y="194310"/>
                  </a:lnTo>
                  <a:cubicBezTo>
                    <a:pt x="22433" y="203645"/>
                    <a:pt x="35958" y="205550"/>
                    <a:pt x="45388" y="198406"/>
                  </a:cubicBezTo>
                  <a:lnTo>
                    <a:pt x="87679" y="166021"/>
                  </a:lnTo>
                  <a:cubicBezTo>
                    <a:pt x="88250" y="165545"/>
                    <a:pt x="88631" y="165068"/>
                    <a:pt x="89203" y="164592"/>
                  </a:cubicBezTo>
                  <a:lnTo>
                    <a:pt x="192454" y="8553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" name="Google Shape;40;p3"/>
            <p:cNvSpPr/>
            <p:nvPr/>
          </p:nvSpPr>
          <p:spPr>
            <a:xfrm>
              <a:off x="7115188" y="1269079"/>
              <a:ext cx="220281" cy="191273"/>
            </a:xfrm>
            <a:custGeom>
              <a:rect b="b" l="l" r="r" t="t"/>
              <a:pathLst>
                <a:path extrusionOk="0" h="136380" w="157063">
                  <a:moveTo>
                    <a:pt x="120104" y="74390"/>
                  </a:moveTo>
                  <a:cubicBezTo>
                    <a:pt x="120676" y="73914"/>
                    <a:pt x="121438" y="73724"/>
                    <a:pt x="122105" y="73438"/>
                  </a:cubicBezTo>
                  <a:lnTo>
                    <a:pt x="148679" y="53054"/>
                  </a:lnTo>
                  <a:cubicBezTo>
                    <a:pt x="153156" y="49625"/>
                    <a:pt x="156109" y="44482"/>
                    <a:pt x="156871" y="38767"/>
                  </a:cubicBezTo>
                  <a:cubicBezTo>
                    <a:pt x="157633" y="33052"/>
                    <a:pt x="156109" y="27337"/>
                    <a:pt x="152680" y="22860"/>
                  </a:cubicBezTo>
                  <a:lnTo>
                    <a:pt x="141726" y="8477"/>
                  </a:lnTo>
                  <a:cubicBezTo>
                    <a:pt x="138297" y="4001"/>
                    <a:pt x="133249" y="1048"/>
                    <a:pt x="127534" y="191"/>
                  </a:cubicBezTo>
                  <a:cubicBezTo>
                    <a:pt x="126581" y="95"/>
                    <a:pt x="125629" y="0"/>
                    <a:pt x="124677" y="0"/>
                  </a:cubicBezTo>
                  <a:cubicBezTo>
                    <a:pt x="120295" y="0"/>
                    <a:pt x="116009" y="1429"/>
                    <a:pt x="112294" y="4001"/>
                  </a:cubicBezTo>
                  <a:lnTo>
                    <a:pt x="7995" y="83820"/>
                  </a:lnTo>
                  <a:cubicBezTo>
                    <a:pt x="-958" y="91059"/>
                    <a:pt x="-2673" y="104299"/>
                    <a:pt x="4280" y="113538"/>
                  </a:cubicBezTo>
                  <a:lnTo>
                    <a:pt x="15234" y="127921"/>
                  </a:lnTo>
                  <a:cubicBezTo>
                    <a:pt x="22378" y="137351"/>
                    <a:pt x="35903" y="139160"/>
                    <a:pt x="45238" y="132017"/>
                  </a:cubicBezTo>
                  <a:lnTo>
                    <a:pt x="70955" y="112300"/>
                  </a:lnTo>
                  <a:cubicBezTo>
                    <a:pt x="71527" y="111538"/>
                    <a:pt x="72098" y="110680"/>
                    <a:pt x="72956" y="110014"/>
                  </a:cubicBezTo>
                  <a:lnTo>
                    <a:pt x="120104" y="7439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" name="Google Shape;41;p3"/>
            <p:cNvSpPr/>
            <p:nvPr/>
          </p:nvSpPr>
          <p:spPr>
            <a:xfrm>
              <a:off x="6857471" y="810576"/>
              <a:ext cx="127274" cy="107805"/>
            </a:xfrm>
            <a:custGeom>
              <a:rect b="b" l="l" r="r" t="t"/>
              <a:pathLst>
                <a:path extrusionOk="0" h="76866" w="90748">
                  <a:moveTo>
                    <a:pt x="50673" y="76867"/>
                  </a:moveTo>
                  <a:lnTo>
                    <a:pt x="84487" y="50959"/>
                  </a:lnTo>
                  <a:cubicBezTo>
                    <a:pt x="91916" y="43434"/>
                    <a:pt x="92964" y="31433"/>
                    <a:pt x="86392" y="22860"/>
                  </a:cubicBezTo>
                  <a:lnTo>
                    <a:pt x="75533" y="8477"/>
                  </a:lnTo>
                  <a:cubicBezTo>
                    <a:pt x="71342" y="2858"/>
                    <a:pt x="64961" y="0"/>
                    <a:pt x="58484" y="0"/>
                  </a:cubicBezTo>
                  <a:cubicBezTo>
                    <a:pt x="54007" y="0"/>
                    <a:pt x="49435" y="1429"/>
                    <a:pt x="45529" y="4382"/>
                  </a:cubicBezTo>
                  <a:lnTo>
                    <a:pt x="0" y="39434"/>
                  </a:lnTo>
                  <a:cubicBezTo>
                    <a:pt x="0" y="39434"/>
                    <a:pt x="0" y="39434"/>
                    <a:pt x="95" y="39434"/>
                  </a:cubicBezTo>
                  <a:cubicBezTo>
                    <a:pt x="13811" y="48197"/>
                    <a:pt x="33814" y="60865"/>
                    <a:pt x="50673" y="76867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" name="Google Shape;42;p3"/>
            <p:cNvSpPr/>
            <p:nvPr/>
          </p:nvSpPr>
          <p:spPr>
            <a:xfrm>
              <a:off x="6997749" y="1003020"/>
              <a:ext cx="305919" cy="285012"/>
            </a:xfrm>
            <a:custGeom>
              <a:rect b="b" l="l" r="r" t="t"/>
              <a:pathLst>
                <a:path extrusionOk="0" h="203217" w="218124">
                  <a:moveTo>
                    <a:pt x="0" y="136447"/>
                  </a:moveTo>
                  <a:cubicBezTo>
                    <a:pt x="6477" y="143781"/>
                    <a:pt x="12382" y="152925"/>
                    <a:pt x="15145" y="164736"/>
                  </a:cubicBezTo>
                  <a:cubicBezTo>
                    <a:pt x="17812" y="176452"/>
                    <a:pt x="16954" y="189596"/>
                    <a:pt x="12859" y="203217"/>
                  </a:cubicBezTo>
                  <a:lnTo>
                    <a:pt x="175831" y="78630"/>
                  </a:lnTo>
                  <a:cubicBezTo>
                    <a:pt x="176117" y="78440"/>
                    <a:pt x="176403" y="78344"/>
                    <a:pt x="176689" y="78154"/>
                  </a:cubicBezTo>
                  <a:lnTo>
                    <a:pt x="209740" y="52913"/>
                  </a:lnTo>
                  <a:cubicBezTo>
                    <a:pt x="214217" y="49484"/>
                    <a:pt x="217170" y="44340"/>
                    <a:pt x="217932" y="38625"/>
                  </a:cubicBezTo>
                  <a:cubicBezTo>
                    <a:pt x="218694" y="32910"/>
                    <a:pt x="217170" y="27195"/>
                    <a:pt x="213741" y="22718"/>
                  </a:cubicBezTo>
                  <a:lnTo>
                    <a:pt x="202787" y="8431"/>
                  </a:lnTo>
                  <a:cubicBezTo>
                    <a:pt x="195644" y="-904"/>
                    <a:pt x="182309" y="-2809"/>
                    <a:pt x="172879" y="4335"/>
                  </a:cubicBezTo>
                  <a:cubicBezTo>
                    <a:pt x="172688" y="4526"/>
                    <a:pt x="172593" y="4621"/>
                    <a:pt x="172403" y="4811"/>
                  </a:cubicBezTo>
                  <a:lnTo>
                    <a:pt x="0" y="13644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" name="Google Shape;43;p3"/>
            <p:cNvSpPr/>
            <p:nvPr/>
          </p:nvSpPr>
          <p:spPr>
            <a:xfrm>
              <a:off x="6866714" y="1212835"/>
              <a:ext cx="124410" cy="144812"/>
            </a:xfrm>
            <a:custGeom>
              <a:rect b="b" l="l" r="r" t="t"/>
              <a:pathLst>
                <a:path extrusionOk="0" h="103253" w="88706">
                  <a:moveTo>
                    <a:pt x="46369" y="97726"/>
                  </a:moveTo>
                  <a:lnTo>
                    <a:pt x="68562" y="80772"/>
                  </a:lnTo>
                  <a:cubicBezTo>
                    <a:pt x="84279" y="59341"/>
                    <a:pt x="91517" y="36671"/>
                    <a:pt x="87707" y="20002"/>
                  </a:cubicBezTo>
                  <a:cubicBezTo>
                    <a:pt x="86088" y="12954"/>
                    <a:pt x="82469" y="6667"/>
                    <a:pt x="76278" y="0"/>
                  </a:cubicBezTo>
                  <a:lnTo>
                    <a:pt x="8079" y="52102"/>
                  </a:lnTo>
                  <a:cubicBezTo>
                    <a:pt x="7983" y="52102"/>
                    <a:pt x="7983" y="52197"/>
                    <a:pt x="7888" y="52197"/>
                  </a:cubicBezTo>
                  <a:cubicBezTo>
                    <a:pt x="-970" y="59436"/>
                    <a:pt x="-2685" y="72580"/>
                    <a:pt x="4364" y="81820"/>
                  </a:cubicBezTo>
                  <a:lnTo>
                    <a:pt x="15317" y="96107"/>
                  </a:lnTo>
                  <a:cubicBezTo>
                    <a:pt x="17508" y="98965"/>
                    <a:pt x="20271" y="101060"/>
                    <a:pt x="23319" y="102489"/>
                  </a:cubicBezTo>
                  <a:cubicBezTo>
                    <a:pt x="31034" y="104299"/>
                    <a:pt x="39511" y="102965"/>
                    <a:pt x="46369" y="97726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" name="Google Shape;44;p3"/>
            <p:cNvSpPr/>
            <p:nvPr/>
          </p:nvSpPr>
          <p:spPr>
            <a:xfrm>
              <a:off x="7248510" y="1406951"/>
              <a:ext cx="568206" cy="723680"/>
            </a:xfrm>
            <a:custGeom>
              <a:rect b="b" l="l" r="r" t="t"/>
              <a:pathLst>
                <a:path extrusionOk="0" h="515993" w="405138">
                  <a:moveTo>
                    <a:pt x="372237" y="510350"/>
                  </a:moveTo>
                  <a:cubicBezTo>
                    <a:pt x="374523" y="513302"/>
                    <a:pt x="377857" y="515303"/>
                    <a:pt x="381667" y="515874"/>
                  </a:cubicBezTo>
                  <a:cubicBezTo>
                    <a:pt x="385477" y="516350"/>
                    <a:pt x="389192" y="515398"/>
                    <a:pt x="392240" y="513112"/>
                  </a:cubicBezTo>
                  <a:lnTo>
                    <a:pt x="399479" y="507587"/>
                  </a:lnTo>
                  <a:cubicBezTo>
                    <a:pt x="405765" y="502825"/>
                    <a:pt x="407003" y="493776"/>
                    <a:pt x="402241" y="487585"/>
                  </a:cubicBezTo>
                  <a:lnTo>
                    <a:pt x="29909" y="0"/>
                  </a:lnTo>
                  <a:lnTo>
                    <a:pt x="0" y="22860"/>
                  </a:lnTo>
                  <a:lnTo>
                    <a:pt x="372237" y="51035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" name="Google Shape;45;p3"/>
            <p:cNvSpPr/>
            <p:nvPr/>
          </p:nvSpPr>
          <p:spPr>
            <a:xfrm>
              <a:off x="6796149" y="1125864"/>
              <a:ext cx="151892" cy="138925"/>
            </a:xfrm>
            <a:custGeom>
              <a:rect b="b" l="l" r="r" t="t"/>
              <a:pathLst>
                <a:path extrusionOk="0" h="99055" w="108301">
                  <a:moveTo>
                    <a:pt x="46293" y="93535"/>
                  </a:moveTo>
                  <a:lnTo>
                    <a:pt x="108301" y="46101"/>
                  </a:lnTo>
                  <a:cubicBezTo>
                    <a:pt x="107920" y="45815"/>
                    <a:pt x="107634" y="45529"/>
                    <a:pt x="107253" y="45339"/>
                  </a:cubicBezTo>
                  <a:cubicBezTo>
                    <a:pt x="92585" y="33909"/>
                    <a:pt x="76392" y="21145"/>
                    <a:pt x="71915" y="0"/>
                  </a:cubicBezTo>
                  <a:lnTo>
                    <a:pt x="42293" y="22669"/>
                  </a:lnTo>
                  <a:cubicBezTo>
                    <a:pt x="42007" y="22860"/>
                    <a:pt x="41721" y="22955"/>
                    <a:pt x="41436" y="23146"/>
                  </a:cubicBezTo>
                  <a:lnTo>
                    <a:pt x="8384" y="48482"/>
                  </a:lnTo>
                  <a:cubicBezTo>
                    <a:pt x="3907" y="51911"/>
                    <a:pt x="954" y="57055"/>
                    <a:pt x="192" y="62770"/>
                  </a:cubicBezTo>
                  <a:cubicBezTo>
                    <a:pt x="-570" y="68485"/>
                    <a:pt x="954" y="74200"/>
                    <a:pt x="4383" y="78677"/>
                  </a:cubicBezTo>
                  <a:lnTo>
                    <a:pt x="15337" y="92964"/>
                  </a:lnTo>
                  <a:cubicBezTo>
                    <a:pt x="16480" y="94393"/>
                    <a:pt x="17718" y="95631"/>
                    <a:pt x="19147" y="96679"/>
                  </a:cubicBezTo>
                  <a:cubicBezTo>
                    <a:pt x="21433" y="97631"/>
                    <a:pt x="23719" y="98393"/>
                    <a:pt x="26291" y="98774"/>
                  </a:cubicBezTo>
                  <a:cubicBezTo>
                    <a:pt x="33530" y="99822"/>
                    <a:pt x="40578" y="97917"/>
                    <a:pt x="46293" y="93535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" name="Google Shape;46;p3"/>
            <p:cNvSpPr/>
            <p:nvPr/>
          </p:nvSpPr>
          <p:spPr>
            <a:xfrm>
              <a:off x="6773905" y="959269"/>
              <a:ext cx="170719" cy="178935"/>
            </a:xfrm>
            <a:custGeom>
              <a:rect b="b" l="l" r="r" t="t"/>
              <a:pathLst>
                <a:path extrusionOk="0" h="127583" w="121725">
                  <a:moveTo>
                    <a:pt x="41006" y="125159"/>
                  </a:moveTo>
                  <a:lnTo>
                    <a:pt x="92251" y="85915"/>
                  </a:lnTo>
                  <a:cubicBezTo>
                    <a:pt x="96061" y="78105"/>
                    <a:pt x="101300" y="71723"/>
                    <a:pt x="106348" y="65532"/>
                  </a:cubicBezTo>
                  <a:cubicBezTo>
                    <a:pt x="115016" y="55245"/>
                    <a:pt x="122350" y="46196"/>
                    <a:pt x="121683" y="31909"/>
                  </a:cubicBezTo>
                  <a:cubicBezTo>
                    <a:pt x="121112" y="21527"/>
                    <a:pt x="116540" y="10859"/>
                    <a:pt x="108158" y="0"/>
                  </a:cubicBezTo>
                  <a:lnTo>
                    <a:pt x="52246" y="43053"/>
                  </a:lnTo>
                  <a:cubicBezTo>
                    <a:pt x="50341" y="44577"/>
                    <a:pt x="48341" y="45815"/>
                    <a:pt x="46245" y="46958"/>
                  </a:cubicBezTo>
                  <a:lnTo>
                    <a:pt x="8431" y="75914"/>
                  </a:lnTo>
                  <a:cubicBezTo>
                    <a:pt x="-904" y="83058"/>
                    <a:pt x="-2809" y="96584"/>
                    <a:pt x="4335" y="106013"/>
                  </a:cubicBezTo>
                  <a:lnTo>
                    <a:pt x="15289" y="120301"/>
                  </a:lnTo>
                  <a:cubicBezTo>
                    <a:pt x="17480" y="123158"/>
                    <a:pt x="20337" y="125254"/>
                    <a:pt x="23385" y="126683"/>
                  </a:cubicBezTo>
                  <a:cubicBezTo>
                    <a:pt x="24338" y="126873"/>
                    <a:pt x="25195" y="127254"/>
                    <a:pt x="26147" y="127349"/>
                  </a:cubicBezTo>
                  <a:cubicBezTo>
                    <a:pt x="31291" y="128016"/>
                    <a:pt x="36434" y="127254"/>
                    <a:pt x="41006" y="125159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" name="Google Shape;47;p3"/>
            <p:cNvSpPr/>
            <p:nvPr/>
          </p:nvSpPr>
          <p:spPr>
            <a:xfrm>
              <a:off x="6924003" y="918388"/>
              <a:ext cx="4942" cy="3473"/>
            </a:xfrm>
            <a:custGeom>
              <a:rect b="b" l="l" r="r" t="t"/>
              <a:pathLst>
                <a:path extrusionOk="0" h="2476" w="3524">
                  <a:moveTo>
                    <a:pt x="3524" y="286"/>
                  </a:moveTo>
                  <a:cubicBezTo>
                    <a:pt x="3429" y="191"/>
                    <a:pt x="3334" y="95"/>
                    <a:pt x="3238" y="0"/>
                  </a:cubicBezTo>
                  <a:lnTo>
                    <a:pt x="0" y="2477"/>
                  </a:lnTo>
                  <a:cubicBezTo>
                    <a:pt x="286" y="2477"/>
                    <a:pt x="571" y="2381"/>
                    <a:pt x="762" y="2381"/>
                  </a:cubicBezTo>
                  <a:lnTo>
                    <a:pt x="3524" y="28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" name="Google Shape;48;p3"/>
            <p:cNvSpPr/>
            <p:nvPr/>
          </p:nvSpPr>
          <p:spPr>
            <a:xfrm>
              <a:off x="6970895" y="1173825"/>
              <a:ext cx="4140" cy="2938"/>
            </a:xfrm>
            <a:custGeom>
              <a:rect b="b" l="l" r="r" t="t"/>
              <a:pathLst>
                <a:path extrusionOk="0" h="2095" w="2952">
                  <a:moveTo>
                    <a:pt x="476" y="2000"/>
                  </a:moveTo>
                  <a:lnTo>
                    <a:pt x="2953" y="95"/>
                  </a:lnTo>
                  <a:cubicBezTo>
                    <a:pt x="2858" y="95"/>
                    <a:pt x="2858" y="0"/>
                    <a:pt x="2762" y="0"/>
                  </a:cubicBezTo>
                  <a:lnTo>
                    <a:pt x="0" y="2095"/>
                  </a:lnTo>
                  <a:cubicBezTo>
                    <a:pt x="191" y="2000"/>
                    <a:pt x="286" y="2000"/>
                    <a:pt x="476" y="200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9" name="Google Shape;49;p3"/>
          <p:cNvGrpSpPr/>
          <p:nvPr/>
        </p:nvGrpSpPr>
        <p:grpSpPr>
          <a:xfrm>
            <a:off x="1821071" y="2819029"/>
            <a:ext cx="1330819" cy="1130664"/>
            <a:chOff x="3082069" y="3319326"/>
            <a:chExt cx="895511" cy="760827"/>
          </a:xfrm>
        </p:grpSpPr>
        <p:sp>
          <p:nvSpPr>
            <p:cNvPr id="50" name="Google Shape;50;p3"/>
            <p:cNvSpPr/>
            <p:nvPr/>
          </p:nvSpPr>
          <p:spPr>
            <a:xfrm>
              <a:off x="3398669" y="3319326"/>
              <a:ext cx="61993" cy="105291"/>
            </a:xfrm>
            <a:custGeom>
              <a:rect b="b" l="l" r="r" t="t"/>
              <a:pathLst>
                <a:path extrusionOk="0" h="105291" w="61993">
                  <a:moveTo>
                    <a:pt x="47666" y="105292"/>
                  </a:moveTo>
                  <a:cubicBezTo>
                    <a:pt x="42141" y="105292"/>
                    <a:pt x="36807" y="102053"/>
                    <a:pt x="34426" y="96624"/>
                  </a:cubicBezTo>
                  <a:lnTo>
                    <a:pt x="1184" y="20139"/>
                  </a:lnTo>
                  <a:cubicBezTo>
                    <a:pt x="-1960" y="12804"/>
                    <a:pt x="1374" y="4327"/>
                    <a:pt x="8613" y="1184"/>
                  </a:cubicBezTo>
                  <a:cubicBezTo>
                    <a:pt x="15852" y="-1960"/>
                    <a:pt x="24425" y="1374"/>
                    <a:pt x="27568" y="8613"/>
                  </a:cubicBezTo>
                  <a:lnTo>
                    <a:pt x="60810" y="85099"/>
                  </a:lnTo>
                  <a:cubicBezTo>
                    <a:pt x="63953" y="92433"/>
                    <a:pt x="60620" y="100911"/>
                    <a:pt x="53381" y="104054"/>
                  </a:cubicBezTo>
                  <a:cubicBezTo>
                    <a:pt x="51476" y="104911"/>
                    <a:pt x="49571" y="105292"/>
                    <a:pt x="47666" y="105292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" name="Google Shape;51;p3"/>
            <p:cNvSpPr/>
            <p:nvPr/>
          </p:nvSpPr>
          <p:spPr>
            <a:xfrm>
              <a:off x="3612242" y="3328778"/>
              <a:ext cx="60233" cy="98887"/>
            </a:xfrm>
            <a:custGeom>
              <a:rect b="b" l="l" r="r" t="t"/>
              <a:pathLst>
                <a:path extrusionOk="0" h="98887" w="60233">
                  <a:moveTo>
                    <a:pt x="14401" y="98887"/>
                  </a:moveTo>
                  <a:cubicBezTo>
                    <a:pt x="12400" y="98887"/>
                    <a:pt x="10400" y="98507"/>
                    <a:pt x="8495" y="97649"/>
                  </a:cubicBezTo>
                  <a:cubicBezTo>
                    <a:pt x="1256" y="94411"/>
                    <a:pt x="-1982" y="85838"/>
                    <a:pt x="1256" y="78599"/>
                  </a:cubicBezTo>
                  <a:lnTo>
                    <a:pt x="32689" y="8495"/>
                  </a:lnTo>
                  <a:cubicBezTo>
                    <a:pt x="35927" y="1256"/>
                    <a:pt x="44500" y="-1982"/>
                    <a:pt x="51739" y="1256"/>
                  </a:cubicBezTo>
                  <a:cubicBezTo>
                    <a:pt x="58978" y="4495"/>
                    <a:pt x="62216" y="13067"/>
                    <a:pt x="58978" y="20306"/>
                  </a:cubicBezTo>
                  <a:lnTo>
                    <a:pt x="27545" y="90410"/>
                  </a:lnTo>
                  <a:cubicBezTo>
                    <a:pt x="25164" y="95744"/>
                    <a:pt x="19925" y="98887"/>
                    <a:pt x="14401" y="98887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" name="Google Shape;52;p3"/>
            <p:cNvSpPr/>
            <p:nvPr/>
          </p:nvSpPr>
          <p:spPr>
            <a:xfrm>
              <a:off x="3554188" y="3488530"/>
              <a:ext cx="423392" cy="307956"/>
            </a:xfrm>
            <a:custGeom>
              <a:rect b="b" l="l" r="r" t="t"/>
              <a:pathLst>
                <a:path extrusionOk="0" h="307956" w="423392">
                  <a:moveTo>
                    <a:pt x="154465" y="298990"/>
                  </a:moveTo>
                  <a:cubicBezTo>
                    <a:pt x="156275" y="299466"/>
                    <a:pt x="157894" y="300228"/>
                    <a:pt x="159513" y="300895"/>
                  </a:cubicBezTo>
                  <a:cubicBezTo>
                    <a:pt x="164371" y="302133"/>
                    <a:pt x="169229" y="303276"/>
                    <a:pt x="174086" y="304229"/>
                  </a:cubicBezTo>
                  <a:cubicBezTo>
                    <a:pt x="195137" y="308134"/>
                    <a:pt x="215997" y="308991"/>
                    <a:pt x="236190" y="306705"/>
                  </a:cubicBezTo>
                  <a:cubicBezTo>
                    <a:pt x="329058" y="296132"/>
                    <a:pt x="428785" y="222790"/>
                    <a:pt x="423165" y="140494"/>
                  </a:cubicBezTo>
                  <a:cubicBezTo>
                    <a:pt x="418212" y="66580"/>
                    <a:pt x="327439" y="8668"/>
                    <a:pt x="245715" y="857"/>
                  </a:cubicBezTo>
                  <a:cubicBezTo>
                    <a:pt x="239523" y="286"/>
                    <a:pt x="233332" y="0"/>
                    <a:pt x="227236" y="0"/>
                  </a:cubicBezTo>
                  <a:cubicBezTo>
                    <a:pt x="205519" y="0"/>
                    <a:pt x="183707" y="3620"/>
                    <a:pt x="162180" y="10668"/>
                  </a:cubicBezTo>
                  <a:cubicBezTo>
                    <a:pt x="96363" y="32195"/>
                    <a:pt x="38260" y="84868"/>
                    <a:pt x="2636" y="155257"/>
                  </a:cubicBezTo>
                  <a:cubicBezTo>
                    <a:pt x="-126" y="160687"/>
                    <a:pt x="-697" y="167069"/>
                    <a:pt x="827" y="172879"/>
                  </a:cubicBezTo>
                  <a:cubicBezTo>
                    <a:pt x="36260" y="234887"/>
                    <a:pt x="91600" y="280606"/>
                    <a:pt x="154465" y="29899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" name="Google Shape;53;p3"/>
            <p:cNvSpPr/>
            <p:nvPr/>
          </p:nvSpPr>
          <p:spPr>
            <a:xfrm>
              <a:off x="3082069" y="3485101"/>
              <a:ext cx="422377" cy="307996"/>
            </a:xfrm>
            <a:custGeom>
              <a:rect b="b" l="l" r="r" t="t"/>
              <a:pathLst>
                <a:path extrusionOk="0" h="307996" w="422377">
                  <a:moveTo>
                    <a:pt x="389221" y="220123"/>
                  </a:moveTo>
                  <a:cubicBezTo>
                    <a:pt x="400080" y="207550"/>
                    <a:pt x="410081" y="193929"/>
                    <a:pt x="418844" y="179356"/>
                  </a:cubicBezTo>
                  <a:cubicBezTo>
                    <a:pt x="422178" y="173831"/>
                    <a:pt x="423130" y="167354"/>
                    <a:pt x="421797" y="161163"/>
                  </a:cubicBezTo>
                  <a:cubicBezTo>
                    <a:pt x="394841" y="105346"/>
                    <a:pt x="353598" y="59246"/>
                    <a:pt x="304639" y="30956"/>
                  </a:cubicBezTo>
                  <a:cubicBezTo>
                    <a:pt x="303591" y="30290"/>
                    <a:pt x="302639" y="29432"/>
                    <a:pt x="301686" y="28766"/>
                  </a:cubicBezTo>
                  <a:cubicBezTo>
                    <a:pt x="293019" y="23908"/>
                    <a:pt x="284065" y="19621"/>
                    <a:pt x="274921" y="15907"/>
                  </a:cubicBezTo>
                  <a:cubicBezTo>
                    <a:pt x="248918" y="5334"/>
                    <a:pt x="222343" y="0"/>
                    <a:pt x="195864" y="0"/>
                  </a:cubicBezTo>
                  <a:cubicBezTo>
                    <a:pt x="189672" y="0"/>
                    <a:pt x="183481" y="286"/>
                    <a:pt x="177290" y="857"/>
                  </a:cubicBezTo>
                  <a:cubicBezTo>
                    <a:pt x="106614" y="7620"/>
                    <a:pt x="5649" y="59912"/>
                    <a:pt x="220" y="140494"/>
                  </a:cubicBezTo>
                  <a:cubicBezTo>
                    <a:pt x="-5304" y="222694"/>
                    <a:pt x="94137" y="296132"/>
                    <a:pt x="186720" y="306705"/>
                  </a:cubicBezTo>
                  <a:cubicBezTo>
                    <a:pt x="211866" y="309563"/>
                    <a:pt x="237202" y="307658"/>
                    <a:pt x="262253" y="301181"/>
                  </a:cubicBezTo>
                  <a:cubicBezTo>
                    <a:pt x="305782" y="289941"/>
                    <a:pt x="346549" y="265176"/>
                    <a:pt x="379696" y="230600"/>
                  </a:cubicBezTo>
                  <a:cubicBezTo>
                    <a:pt x="381315" y="225933"/>
                    <a:pt x="384744" y="222123"/>
                    <a:pt x="389221" y="220123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" name="Google Shape;54;p3"/>
            <p:cNvSpPr/>
            <p:nvPr/>
          </p:nvSpPr>
          <p:spPr>
            <a:xfrm>
              <a:off x="3385138" y="3392328"/>
              <a:ext cx="298769" cy="248697"/>
            </a:xfrm>
            <a:custGeom>
              <a:rect b="b" l="l" r="r" t="t"/>
              <a:pathLst>
                <a:path extrusionOk="0" h="248697" w="298769">
                  <a:moveTo>
                    <a:pt x="70436" y="22193"/>
                  </a:moveTo>
                  <a:cubicBezTo>
                    <a:pt x="68531" y="22955"/>
                    <a:pt x="66626" y="23336"/>
                    <a:pt x="64721" y="23336"/>
                  </a:cubicBezTo>
                  <a:cubicBezTo>
                    <a:pt x="63673" y="23336"/>
                    <a:pt x="62721" y="23146"/>
                    <a:pt x="61673" y="22860"/>
                  </a:cubicBezTo>
                  <a:cubicBezTo>
                    <a:pt x="39480" y="34576"/>
                    <a:pt x="20144" y="49911"/>
                    <a:pt x="5571" y="68008"/>
                  </a:cubicBezTo>
                  <a:cubicBezTo>
                    <a:pt x="903" y="73819"/>
                    <a:pt x="-906" y="81248"/>
                    <a:pt x="427" y="88487"/>
                  </a:cubicBezTo>
                  <a:cubicBezTo>
                    <a:pt x="1475" y="93917"/>
                    <a:pt x="4237" y="98774"/>
                    <a:pt x="8333" y="102394"/>
                  </a:cubicBezTo>
                  <a:cubicBezTo>
                    <a:pt x="61006" y="131350"/>
                    <a:pt x="105678" y="178499"/>
                    <a:pt x="135777" y="238125"/>
                  </a:cubicBezTo>
                  <a:cubicBezTo>
                    <a:pt x="137111" y="240697"/>
                    <a:pt x="138063" y="243364"/>
                    <a:pt x="138825" y="246031"/>
                  </a:cubicBezTo>
                  <a:cubicBezTo>
                    <a:pt x="139302" y="246888"/>
                    <a:pt x="139778" y="247745"/>
                    <a:pt x="140159" y="248698"/>
                  </a:cubicBezTo>
                  <a:cubicBezTo>
                    <a:pt x="146064" y="246602"/>
                    <a:pt x="151017" y="242411"/>
                    <a:pt x="154065" y="236601"/>
                  </a:cubicBezTo>
                  <a:cubicBezTo>
                    <a:pt x="184926" y="177927"/>
                    <a:pt x="231408" y="130302"/>
                    <a:pt x="285034" y="102489"/>
                  </a:cubicBezTo>
                  <a:cubicBezTo>
                    <a:pt x="292083" y="98870"/>
                    <a:pt x="296940" y="92297"/>
                    <a:pt x="298369" y="84487"/>
                  </a:cubicBezTo>
                  <a:cubicBezTo>
                    <a:pt x="299703" y="76962"/>
                    <a:pt x="297702" y="69342"/>
                    <a:pt x="292464" y="63627"/>
                  </a:cubicBezTo>
                  <a:cubicBezTo>
                    <a:pt x="279605" y="49244"/>
                    <a:pt x="263412" y="36671"/>
                    <a:pt x="245601" y="26479"/>
                  </a:cubicBezTo>
                  <a:cubicBezTo>
                    <a:pt x="245124" y="26575"/>
                    <a:pt x="244648" y="26670"/>
                    <a:pt x="244077" y="26670"/>
                  </a:cubicBezTo>
                  <a:cubicBezTo>
                    <a:pt x="242172" y="26670"/>
                    <a:pt x="240171" y="26194"/>
                    <a:pt x="238266" y="25337"/>
                  </a:cubicBezTo>
                  <a:cubicBezTo>
                    <a:pt x="235218" y="24003"/>
                    <a:pt x="233028" y="21717"/>
                    <a:pt x="231599" y="18955"/>
                  </a:cubicBezTo>
                  <a:cubicBezTo>
                    <a:pt x="208929" y="8192"/>
                    <a:pt x="184641" y="1810"/>
                    <a:pt x="161114" y="381"/>
                  </a:cubicBezTo>
                  <a:cubicBezTo>
                    <a:pt x="157875" y="95"/>
                    <a:pt x="154542" y="0"/>
                    <a:pt x="151208" y="0"/>
                  </a:cubicBezTo>
                  <a:cubicBezTo>
                    <a:pt x="126729" y="0"/>
                    <a:pt x="101202" y="5239"/>
                    <a:pt x="77675" y="14954"/>
                  </a:cubicBezTo>
                  <a:cubicBezTo>
                    <a:pt x="76246" y="18193"/>
                    <a:pt x="73770" y="20765"/>
                    <a:pt x="70436" y="22193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" name="Google Shape;55;p3"/>
            <p:cNvSpPr/>
            <p:nvPr/>
          </p:nvSpPr>
          <p:spPr>
            <a:xfrm>
              <a:off x="3429285" y="4024883"/>
              <a:ext cx="215645" cy="55270"/>
            </a:xfrm>
            <a:custGeom>
              <a:rect b="b" l="l" r="r" t="t"/>
              <a:pathLst>
                <a:path extrusionOk="0" h="55270" w="215645">
                  <a:moveTo>
                    <a:pt x="103061" y="54388"/>
                  </a:moveTo>
                  <a:cubicBezTo>
                    <a:pt x="107442" y="55626"/>
                    <a:pt x="112205" y="55531"/>
                    <a:pt x="116586" y="54293"/>
                  </a:cubicBezTo>
                  <a:cubicBezTo>
                    <a:pt x="137541" y="48006"/>
                    <a:pt x="178403" y="32576"/>
                    <a:pt x="215646" y="0"/>
                  </a:cubicBezTo>
                  <a:lnTo>
                    <a:pt x="0" y="0"/>
                  </a:lnTo>
                  <a:cubicBezTo>
                    <a:pt x="38481" y="33147"/>
                    <a:pt x="80963" y="48292"/>
                    <a:pt x="103061" y="54388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" name="Google Shape;56;p3"/>
            <p:cNvSpPr/>
            <p:nvPr/>
          </p:nvSpPr>
          <p:spPr>
            <a:xfrm>
              <a:off x="3351889" y="3835907"/>
              <a:ext cx="369395" cy="60293"/>
            </a:xfrm>
            <a:custGeom>
              <a:rect b="b" l="l" r="r" t="t"/>
              <a:pathLst>
                <a:path extrusionOk="0" h="60293" w="369395">
                  <a:moveTo>
                    <a:pt x="7863" y="1524"/>
                  </a:moveTo>
                  <a:cubicBezTo>
                    <a:pt x="5291" y="1524"/>
                    <a:pt x="2910" y="953"/>
                    <a:pt x="719" y="0"/>
                  </a:cubicBezTo>
                  <a:cubicBezTo>
                    <a:pt x="-900" y="20383"/>
                    <a:pt x="243" y="40577"/>
                    <a:pt x="3863" y="60293"/>
                  </a:cubicBezTo>
                  <a:cubicBezTo>
                    <a:pt x="5196" y="60007"/>
                    <a:pt x="6530" y="59817"/>
                    <a:pt x="7863" y="59817"/>
                  </a:cubicBezTo>
                  <a:lnTo>
                    <a:pt x="363050" y="59817"/>
                  </a:lnTo>
                  <a:cubicBezTo>
                    <a:pt x="364003" y="59817"/>
                    <a:pt x="364955" y="59912"/>
                    <a:pt x="365908" y="60103"/>
                  </a:cubicBezTo>
                  <a:cubicBezTo>
                    <a:pt x="369337" y="40767"/>
                    <a:pt x="370194" y="20669"/>
                    <a:pt x="368670" y="476"/>
                  </a:cubicBezTo>
                  <a:cubicBezTo>
                    <a:pt x="366860" y="1048"/>
                    <a:pt x="364955" y="1524"/>
                    <a:pt x="362955" y="1524"/>
                  </a:cubicBezTo>
                  <a:lnTo>
                    <a:pt x="7863" y="152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" name="Google Shape;57;p3"/>
            <p:cNvSpPr/>
            <p:nvPr/>
          </p:nvSpPr>
          <p:spPr>
            <a:xfrm>
              <a:off x="3364991" y="3931157"/>
              <a:ext cx="343662" cy="64769"/>
            </a:xfrm>
            <a:custGeom>
              <a:rect b="b" l="l" r="r" t="t"/>
              <a:pathLst>
                <a:path extrusionOk="0" h="64769" w="343662">
                  <a:moveTo>
                    <a:pt x="6572" y="16478"/>
                  </a:moveTo>
                  <a:cubicBezTo>
                    <a:pt x="14859" y="34957"/>
                    <a:pt x="25051" y="50863"/>
                    <a:pt x="36290" y="64770"/>
                  </a:cubicBezTo>
                  <a:cubicBezTo>
                    <a:pt x="39529" y="60198"/>
                    <a:pt x="44768" y="57150"/>
                    <a:pt x="50768" y="57150"/>
                  </a:cubicBezTo>
                  <a:lnTo>
                    <a:pt x="293942" y="57150"/>
                  </a:lnTo>
                  <a:cubicBezTo>
                    <a:pt x="299752" y="57150"/>
                    <a:pt x="304800" y="60007"/>
                    <a:pt x="308134" y="64389"/>
                  </a:cubicBezTo>
                  <a:cubicBezTo>
                    <a:pt x="317373" y="52864"/>
                    <a:pt x="325850" y="40005"/>
                    <a:pt x="333089" y="25432"/>
                  </a:cubicBezTo>
                  <a:cubicBezTo>
                    <a:pt x="337185" y="17240"/>
                    <a:pt x="340614" y="8668"/>
                    <a:pt x="343662" y="0"/>
                  </a:cubicBezTo>
                  <a:lnTo>
                    <a:pt x="0" y="0"/>
                  </a:lnTo>
                  <a:cubicBezTo>
                    <a:pt x="2000" y="5524"/>
                    <a:pt x="4096" y="11049"/>
                    <a:pt x="6572" y="16478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" name="Google Shape;58;p3"/>
            <p:cNvSpPr/>
            <p:nvPr/>
          </p:nvSpPr>
          <p:spPr>
            <a:xfrm>
              <a:off x="3501389" y="3664552"/>
              <a:ext cx="54578" cy="39052"/>
            </a:xfrm>
            <a:custGeom>
              <a:rect b="b" l="l" r="r" t="t"/>
              <a:pathLst>
                <a:path extrusionOk="0" h="39052" w="54578">
                  <a:moveTo>
                    <a:pt x="19622" y="10001"/>
                  </a:moveTo>
                  <a:cubicBezTo>
                    <a:pt x="13526" y="20193"/>
                    <a:pt x="6953" y="29813"/>
                    <a:pt x="0" y="39052"/>
                  </a:cubicBezTo>
                  <a:lnTo>
                    <a:pt x="54578" y="39052"/>
                  </a:lnTo>
                  <a:cubicBezTo>
                    <a:pt x="48673" y="31051"/>
                    <a:pt x="43148" y="22765"/>
                    <a:pt x="37910" y="14097"/>
                  </a:cubicBezTo>
                  <a:cubicBezTo>
                    <a:pt x="36290" y="11335"/>
                    <a:pt x="35052" y="8477"/>
                    <a:pt x="34004" y="5429"/>
                  </a:cubicBezTo>
                  <a:cubicBezTo>
                    <a:pt x="32957" y="3619"/>
                    <a:pt x="31909" y="1810"/>
                    <a:pt x="30956" y="0"/>
                  </a:cubicBezTo>
                  <a:cubicBezTo>
                    <a:pt x="26194" y="2096"/>
                    <a:pt x="22289" y="5620"/>
                    <a:pt x="19622" y="1000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" name="Google Shape;59;p3"/>
            <p:cNvSpPr/>
            <p:nvPr/>
          </p:nvSpPr>
          <p:spPr>
            <a:xfrm>
              <a:off x="3368896" y="3736371"/>
              <a:ext cx="313563" cy="65532"/>
            </a:xfrm>
            <a:custGeom>
              <a:rect b="b" l="l" r="r" t="t"/>
              <a:pathLst>
                <a:path extrusionOk="0" h="65532" w="313563">
                  <a:moveTo>
                    <a:pt x="214884" y="0"/>
                  </a:moveTo>
                  <a:cubicBezTo>
                    <a:pt x="212122" y="1715"/>
                    <a:pt x="208979" y="2667"/>
                    <a:pt x="205454" y="2667"/>
                  </a:cubicBezTo>
                  <a:lnTo>
                    <a:pt x="109633" y="2667"/>
                  </a:lnTo>
                  <a:cubicBezTo>
                    <a:pt x="107061" y="2667"/>
                    <a:pt x="104680" y="2096"/>
                    <a:pt x="102489" y="1143"/>
                  </a:cubicBezTo>
                  <a:cubicBezTo>
                    <a:pt x="73343" y="29528"/>
                    <a:pt x="39338" y="51245"/>
                    <a:pt x="2381" y="64294"/>
                  </a:cubicBezTo>
                  <a:cubicBezTo>
                    <a:pt x="1524" y="64579"/>
                    <a:pt x="762" y="65151"/>
                    <a:pt x="0" y="65532"/>
                  </a:cubicBezTo>
                  <a:lnTo>
                    <a:pt x="313563" y="65532"/>
                  </a:lnTo>
                  <a:cubicBezTo>
                    <a:pt x="277178" y="51721"/>
                    <a:pt x="243554" y="29242"/>
                    <a:pt x="214884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0" name="Google Shape;60;p3"/>
          <p:cNvGrpSpPr/>
          <p:nvPr/>
        </p:nvGrpSpPr>
        <p:grpSpPr>
          <a:xfrm>
            <a:off x="4242991" y="2717184"/>
            <a:ext cx="1236059" cy="1334365"/>
            <a:chOff x="4882025" y="3252227"/>
            <a:chExt cx="831747" cy="897897"/>
          </a:xfrm>
        </p:grpSpPr>
        <p:sp>
          <p:nvSpPr>
            <p:cNvPr id="61" name="Google Shape;61;p3"/>
            <p:cNvSpPr/>
            <p:nvPr/>
          </p:nvSpPr>
          <p:spPr>
            <a:xfrm>
              <a:off x="4882025" y="3705319"/>
              <a:ext cx="289763" cy="270007"/>
            </a:xfrm>
            <a:custGeom>
              <a:rect b="b" l="l" r="r" t="t"/>
              <a:pathLst>
                <a:path extrusionOk="0" h="270007" w="289763">
                  <a:moveTo>
                    <a:pt x="200800" y="0"/>
                  </a:moveTo>
                  <a:cubicBezTo>
                    <a:pt x="199276" y="1238"/>
                    <a:pt x="197371" y="2191"/>
                    <a:pt x="195275" y="2476"/>
                  </a:cubicBezTo>
                  <a:cubicBezTo>
                    <a:pt x="151174" y="7429"/>
                    <a:pt x="102025" y="22098"/>
                    <a:pt x="72974" y="38957"/>
                  </a:cubicBezTo>
                  <a:cubicBezTo>
                    <a:pt x="37827" y="59436"/>
                    <a:pt x="12585" y="92012"/>
                    <a:pt x="3537" y="128206"/>
                  </a:cubicBezTo>
                  <a:cubicBezTo>
                    <a:pt x="-3988" y="158496"/>
                    <a:pt x="584" y="189071"/>
                    <a:pt x="16396" y="214313"/>
                  </a:cubicBezTo>
                  <a:cubicBezTo>
                    <a:pt x="52495" y="272224"/>
                    <a:pt x="136887" y="287464"/>
                    <a:pt x="204419" y="248221"/>
                  </a:cubicBezTo>
                  <a:cubicBezTo>
                    <a:pt x="233185" y="231553"/>
                    <a:pt x="265284" y="200882"/>
                    <a:pt x="289763" y="167354"/>
                  </a:cubicBezTo>
                  <a:cubicBezTo>
                    <a:pt x="234137" y="127159"/>
                    <a:pt x="202990" y="64579"/>
                    <a:pt x="20080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" name="Google Shape;62;p3"/>
            <p:cNvSpPr/>
            <p:nvPr/>
          </p:nvSpPr>
          <p:spPr>
            <a:xfrm>
              <a:off x="5184901" y="3252227"/>
              <a:ext cx="246583" cy="260687"/>
            </a:xfrm>
            <a:custGeom>
              <a:rect b="b" l="l" r="r" t="t"/>
              <a:pathLst>
                <a:path extrusionOk="0" h="260687" w="246583">
                  <a:moveTo>
                    <a:pt x="221298" y="260688"/>
                  </a:moveTo>
                  <a:cubicBezTo>
                    <a:pt x="238824" y="217444"/>
                    <a:pt x="248539" y="167342"/>
                    <a:pt x="246253" y="129719"/>
                  </a:cubicBezTo>
                  <a:cubicBezTo>
                    <a:pt x="243681" y="89142"/>
                    <a:pt x="225965" y="51900"/>
                    <a:pt x="197580" y="27611"/>
                  </a:cubicBezTo>
                  <a:cubicBezTo>
                    <a:pt x="173863" y="7323"/>
                    <a:pt x="144526" y="-2298"/>
                    <a:pt x="114903" y="465"/>
                  </a:cubicBezTo>
                  <a:cubicBezTo>
                    <a:pt x="46895" y="6846"/>
                    <a:pt x="-4540" y="75426"/>
                    <a:pt x="318" y="153341"/>
                  </a:cubicBezTo>
                  <a:cubicBezTo>
                    <a:pt x="2032" y="181344"/>
                    <a:pt x="11462" y="216206"/>
                    <a:pt x="26130" y="249067"/>
                  </a:cubicBezTo>
                  <a:cubicBezTo>
                    <a:pt x="26226" y="249162"/>
                    <a:pt x="26130" y="249353"/>
                    <a:pt x="26226" y="249448"/>
                  </a:cubicBezTo>
                  <a:cubicBezTo>
                    <a:pt x="87376" y="222588"/>
                    <a:pt x="159957" y="224683"/>
                    <a:pt x="221298" y="260688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" name="Google Shape;63;p3"/>
            <p:cNvSpPr/>
            <p:nvPr/>
          </p:nvSpPr>
          <p:spPr>
            <a:xfrm>
              <a:off x="4924577" y="3415924"/>
              <a:ext cx="267404" cy="273012"/>
            </a:xfrm>
            <a:custGeom>
              <a:rect b="b" l="l" r="r" t="t"/>
              <a:pathLst>
                <a:path extrusionOk="0" h="273012" w="267404">
                  <a:moveTo>
                    <a:pt x="267404" y="95276"/>
                  </a:moveTo>
                  <a:cubicBezTo>
                    <a:pt x="246830" y="67082"/>
                    <a:pt x="222446" y="42317"/>
                    <a:pt x="200539" y="27172"/>
                  </a:cubicBezTo>
                  <a:cubicBezTo>
                    <a:pt x="167011" y="4122"/>
                    <a:pt x="126815" y="-4832"/>
                    <a:pt x="90239" y="2503"/>
                  </a:cubicBezTo>
                  <a:cubicBezTo>
                    <a:pt x="59664" y="8694"/>
                    <a:pt x="33946" y="25839"/>
                    <a:pt x="17849" y="50985"/>
                  </a:cubicBezTo>
                  <a:cubicBezTo>
                    <a:pt x="-19108" y="108420"/>
                    <a:pt x="3181" y="191193"/>
                    <a:pt x="67570" y="235484"/>
                  </a:cubicBezTo>
                  <a:cubicBezTo>
                    <a:pt x="85572" y="247962"/>
                    <a:pt x="115671" y="260154"/>
                    <a:pt x="154438" y="270917"/>
                  </a:cubicBezTo>
                  <a:cubicBezTo>
                    <a:pt x="155962" y="271298"/>
                    <a:pt x="157200" y="272155"/>
                    <a:pt x="158343" y="273013"/>
                  </a:cubicBezTo>
                  <a:cubicBezTo>
                    <a:pt x="159867" y="235865"/>
                    <a:pt x="171011" y="198718"/>
                    <a:pt x="192728" y="165285"/>
                  </a:cubicBezTo>
                  <a:cubicBezTo>
                    <a:pt x="212254" y="135281"/>
                    <a:pt x="238067" y="111754"/>
                    <a:pt x="267404" y="95276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" name="Google Shape;64;p3"/>
            <p:cNvSpPr/>
            <p:nvPr/>
          </p:nvSpPr>
          <p:spPr>
            <a:xfrm>
              <a:off x="5104083" y="3504913"/>
              <a:ext cx="386826" cy="386887"/>
            </a:xfrm>
            <a:custGeom>
              <a:rect b="b" l="l" r="r" t="t"/>
              <a:pathLst>
                <a:path extrusionOk="0" h="386887" w="386826">
                  <a:moveTo>
                    <a:pt x="297924" y="30575"/>
                  </a:moveTo>
                  <a:cubicBezTo>
                    <a:pt x="265730" y="9906"/>
                    <a:pt x="229535" y="0"/>
                    <a:pt x="193721" y="0"/>
                  </a:cubicBezTo>
                  <a:cubicBezTo>
                    <a:pt x="130284" y="0"/>
                    <a:pt x="68181" y="31051"/>
                    <a:pt x="31129" y="88106"/>
                  </a:cubicBezTo>
                  <a:cubicBezTo>
                    <a:pt x="-26974" y="177546"/>
                    <a:pt x="-1351" y="297656"/>
                    <a:pt x="88088" y="355759"/>
                  </a:cubicBezTo>
                  <a:cubicBezTo>
                    <a:pt x="177528" y="413861"/>
                    <a:pt x="297638" y="388239"/>
                    <a:pt x="355741" y="298799"/>
                  </a:cubicBezTo>
                  <a:cubicBezTo>
                    <a:pt x="412700" y="211074"/>
                    <a:pt x="389078" y="94012"/>
                    <a:pt x="303734" y="34766"/>
                  </a:cubicBezTo>
                  <a:cubicBezTo>
                    <a:pt x="302877" y="34576"/>
                    <a:pt x="302115" y="34385"/>
                    <a:pt x="301258" y="33909"/>
                  </a:cubicBezTo>
                  <a:cubicBezTo>
                    <a:pt x="299924" y="33052"/>
                    <a:pt x="298877" y="31909"/>
                    <a:pt x="297924" y="30575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" name="Google Shape;65;p3"/>
            <p:cNvSpPr/>
            <p:nvPr/>
          </p:nvSpPr>
          <p:spPr>
            <a:xfrm>
              <a:off x="5164596" y="3885246"/>
              <a:ext cx="246492" cy="264878"/>
            </a:xfrm>
            <a:custGeom>
              <a:rect b="b" l="l" r="r" t="t"/>
              <a:pathLst>
                <a:path extrusionOk="0" h="264878" w="246492">
                  <a:moveTo>
                    <a:pt x="27005" y="0"/>
                  </a:moveTo>
                  <a:cubicBezTo>
                    <a:pt x="8431" y="44196"/>
                    <a:pt x="-2047" y="96298"/>
                    <a:pt x="335" y="135160"/>
                  </a:cubicBezTo>
                  <a:cubicBezTo>
                    <a:pt x="2811" y="175736"/>
                    <a:pt x="20528" y="212979"/>
                    <a:pt x="48912" y="237268"/>
                  </a:cubicBezTo>
                  <a:cubicBezTo>
                    <a:pt x="72629" y="257556"/>
                    <a:pt x="101966" y="267176"/>
                    <a:pt x="131589" y="264414"/>
                  </a:cubicBezTo>
                  <a:cubicBezTo>
                    <a:pt x="199598" y="258032"/>
                    <a:pt x="251033" y="189452"/>
                    <a:pt x="246175" y="111538"/>
                  </a:cubicBezTo>
                  <a:cubicBezTo>
                    <a:pt x="244365" y="81915"/>
                    <a:pt x="233792" y="44672"/>
                    <a:pt x="217886" y="10478"/>
                  </a:cubicBezTo>
                  <a:cubicBezTo>
                    <a:pt x="191025" y="22003"/>
                    <a:pt x="161974" y="28004"/>
                    <a:pt x="132732" y="28004"/>
                  </a:cubicBezTo>
                  <a:cubicBezTo>
                    <a:pt x="96537" y="28004"/>
                    <a:pt x="60152" y="18860"/>
                    <a:pt x="27005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" name="Google Shape;66;p3"/>
            <p:cNvSpPr/>
            <p:nvPr/>
          </p:nvSpPr>
          <p:spPr>
            <a:xfrm>
              <a:off x="5426391" y="3426930"/>
              <a:ext cx="287381" cy="265245"/>
            </a:xfrm>
            <a:custGeom>
              <a:rect b="b" l="l" r="r" t="t"/>
              <a:pathLst>
                <a:path extrusionOk="0" h="265245" w="287381">
                  <a:moveTo>
                    <a:pt x="283845" y="141801"/>
                  </a:moveTo>
                  <a:cubicBezTo>
                    <a:pt x="291370" y="111512"/>
                    <a:pt x="286798" y="80936"/>
                    <a:pt x="270986" y="55695"/>
                  </a:cubicBezTo>
                  <a:cubicBezTo>
                    <a:pt x="234886" y="-2217"/>
                    <a:pt x="150495" y="-17457"/>
                    <a:pt x="82963" y="21786"/>
                  </a:cubicBezTo>
                  <a:cubicBezTo>
                    <a:pt x="55150" y="37979"/>
                    <a:pt x="24194" y="67125"/>
                    <a:pt x="0" y="99415"/>
                  </a:cubicBezTo>
                  <a:cubicBezTo>
                    <a:pt x="54007" y="139801"/>
                    <a:pt x="84010" y="201618"/>
                    <a:pt x="85916" y="265245"/>
                  </a:cubicBezTo>
                  <a:cubicBezTo>
                    <a:pt x="132874" y="258578"/>
                    <a:pt x="190119" y="245243"/>
                    <a:pt x="214408" y="231051"/>
                  </a:cubicBezTo>
                  <a:cubicBezTo>
                    <a:pt x="249555" y="210477"/>
                    <a:pt x="274796" y="177996"/>
                    <a:pt x="283845" y="14180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7" name="Google Shape;67;p3"/>
            <p:cNvSpPr/>
            <p:nvPr/>
          </p:nvSpPr>
          <p:spPr>
            <a:xfrm>
              <a:off x="5403055" y="3716083"/>
              <a:ext cx="274238" cy="263926"/>
            </a:xfrm>
            <a:custGeom>
              <a:rect b="b" l="l" r="r" t="t"/>
              <a:pathLst>
                <a:path extrusionOk="0" h="263926" w="274238">
                  <a:moveTo>
                    <a:pt x="0" y="169354"/>
                  </a:moveTo>
                  <a:cubicBezTo>
                    <a:pt x="24479" y="200311"/>
                    <a:pt x="54102" y="227457"/>
                    <a:pt x="80581" y="242888"/>
                  </a:cubicBezTo>
                  <a:cubicBezTo>
                    <a:pt x="115824" y="263366"/>
                    <a:pt x="156591" y="269176"/>
                    <a:pt x="192500" y="259080"/>
                  </a:cubicBezTo>
                  <a:cubicBezTo>
                    <a:pt x="222504" y="250603"/>
                    <a:pt x="246793" y="231457"/>
                    <a:pt x="260890" y="205264"/>
                  </a:cubicBezTo>
                  <a:cubicBezTo>
                    <a:pt x="293275" y="145161"/>
                    <a:pt x="264700" y="64294"/>
                    <a:pt x="197168" y="25051"/>
                  </a:cubicBezTo>
                  <a:cubicBezTo>
                    <a:pt x="182023" y="16288"/>
                    <a:pt x="145352" y="8096"/>
                    <a:pt x="118586" y="2191"/>
                  </a:cubicBezTo>
                  <a:cubicBezTo>
                    <a:pt x="115157" y="1429"/>
                    <a:pt x="111728" y="667"/>
                    <a:pt x="108585" y="0"/>
                  </a:cubicBezTo>
                  <a:cubicBezTo>
                    <a:pt x="105823" y="34290"/>
                    <a:pt x="94774" y="68484"/>
                    <a:pt x="74676" y="99346"/>
                  </a:cubicBezTo>
                  <a:cubicBezTo>
                    <a:pt x="55245" y="129445"/>
                    <a:pt x="29337" y="152876"/>
                    <a:pt x="0" y="169354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8" name="Google Shape;68;p3"/>
          <p:cNvGrpSpPr/>
          <p:nvPr/>
        </p:nvGrpSpPr>
        <p:grpSpPr>
          <a:xfrm>
            <a:off x="6593975" y="2592992"/>
            <a:ext cx="1362727" cy="1671999"/>
            <a:chOff x="6578809" y="3122199"/>
            <a:chExt cx="916982" cy="1125092"/>
          </a:xfrm>
        </p:grpSpPr>
        <p:sp>
          <p:nvSpPr>
            <p:cNvPr id="69" name="Google Shape;69;p3"/>
            <p:cNvSpPr/>
            <p:nvPr/>
          </p:nvSpPr>
          <p:spPr>
            <a:xfrm>
              <a:off x="6676795" y="3243032"/>
              <a:ext cx="593497" cy="434378"/>
            </a:xfrm>
            <a:custGeom>
              <a:rect b="b" l="l" r="r" t="t"/>
              <a:pathLst>
                <a:path extrusionOk="0" h="434378" w="593497">
                  <a:moveTo>
                    <a:pt x="235497" y="434379"/>
                  </a:moveTo>
                  <a:cubicBezTo>
                    <a:pt x="233687" y="434379"/>
                    <a:pt x="231878" y="433807"/>
                    <a:pt x="230258" y="432760"/>
                  </a:cubicBezTo>
                  <a:cubicBezTo>
                    <a:pt x="226067" y="429902"/>
                    <a:pt x="225020" y="424187"/>
                    <a:pt x="227972" y="419996"/>
                  </a:cubicBezTo>
                  <a:cubicBezTo>
                    <a:pt x="254166" y="382087"/>
                    <a:pt x="295600" y="346463"/>
                    <a:pt x="362084" y="304267"/>
                  </a:cubicBezTo>
                  <a:cubicBezTo>
                    <a:pt x="398851" y="281026"/>
                    <a:pt x="436570" y="264167"/>
                    <a:pt x="470193" y="251975"/>
                  </a:cubicBezTo>
                  <a:cubicBezTo>
                    <a:pt x="365799" y="257976"/>
                    <a:pt x="275502" y="243022"/>
                    <a:pt x="200921" y="207112"/>
                  </a:cubicBezTo>
                  <a:cubicBezTo>
                    <a:pt x="121673" y="169012"/>
                    <a:pt x="54427" y="103957"/>
                    <a:pt x="1277" y="13850"/>
                  </a:cubicBezTo>
                  <a:cubicBezTo>
                    <a:pt x="-1295" y="9469"/>
                    <a:pt x="134" y="3849"/>
                    <a:pt x="4516" y="1277"/>
                  </a:cubicBezTo>
                  <a:cubicBezTo>
                    <a:pt x="8897" y="-1295"/>
                    <a:pt x="14517" y="134"/>
                    <a:pt x="17089" y="4516"/>
                  </a:cubicBezTo>
                  <a:cubicBezTo>
                    <a:pt x="68429" y="91479"/>
                    <a:pt x="133008" y="154058"/>
                    <a:pt x="208922" y="190539"/>
                  </a:cubicBezTo>
                  <a:cubicBezTo>
                    <a:pt x="303029" y="235783"/>
                    <a:pt x="423806" y="246451"/>
                    <a:pt x="567920" y="222257"/>
                  </a:cubicBezTo>
                  <a:cubicBezTo>
                    <a:pt x="584017" y="219590"/>
                    <a:pt x="586112" y="219209"/>
                    <a:pt x="589827" y="222067"/>
                  </a:cubicBezTo>
                  <a:cubicBezTo>
                    <a:pt x="591827" y="223591"/>
                    <a:pt x="593161" y="226067"/>
                    <a:pt x="593446" y="228639"/>
                  </a:cubicBezTo>
                  <a:cubicBezTo>
                    <a:pt x="594113" y="237307"/>
                    <a:pt x="588303" y="238545"/>
                    <a:pt x="572682" y="241974"/>
                  </a:cubicBezTo>
                  <a:cubicBezTo>
                    <a:pt x="540011" y="249213"/>
                    <a:pt x="453334" y="268263"/>
                    <a:pt x="371990" y="319698"/>
                  </a:cubicBezTo>
                  <a:cubicBezTo>
                    <a:pt x="307601" y="360465"/>
                    <a:pt x="267882" y="394564"/>
                    <a:pt x="243117" y="430378"/>
                  </a:cubicBezTo>
                  <a:cubicBezTo>
                    <a:pt x="241212" y="433045"/>
                    <a:pt x="238354" y="434379"/>
                    <a:pt x="235497" y="434379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0" name="Google Shape;70;p3"/>
            <p:cNvSpPr/>
            <p:nvPr/>
          </p:nvSpPr>
          <p:spPr>
            <a:xfrm>
              <a:off x="7191660" y="3474243"/>
              <a:ext cx="18288" cy="184403"/>
            </a:xfrm>
            <a:custGeom>
              <a:rect b="b" l="l" r="r" t="t"/>
              <a:pathLst>
                <a:path extrusionOk="0" h="184403" w="18288">
                  <a:moveTo>
                    <a:pt x="9144" y="184404"/>
                  </a:moveTo>
                  <a:cubicBezTo>
                    <a:pt x="4096" y="184404"/>
                    <a:pt x="0" y="180308"/>
                    <a:pt x="0" y="175260"/>
                  </a:cubicBezTo>
                  <a:lnTo>
                    <a:pt x="0" y="9144"/>
                  </a:lnTo>
                  <a:cubicBezTo>
                    <a:pt x="0" y="4096"/>
                    <a:pt x="4096" y="0"/>
                    <a:pt x="9144" y="0"/>
                  </a:cubicBezTo>
                  <a:cubicBezTo>
                    <a:pt x="14192" y="0"/>
                    <a:pt x="18288" y="4096"/>
                    <a:pt x="18288" y="9144"/>
                  </a:cubicBezTo>
                  <a:lnTo>
                    <a:pt x="18288" y="175260"/>
                  </a:lnTo>
                  <a:cubicBezTo>
                    <a:pt x="18288" y="180308"/>
                    <a:pt x="14192" y="184404"/>
                    <a:pt x="9144" y="184404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" name="Google Shape;71;p3"/>
            <p:cNvSpPr/>
            <p:nvPr/>
          </p:nvSpPr>
          <p:spPr>
            <a:xfrm>
              <a:off x="7474457" y="3889152"/>
              <a:ext cx="2666" cy="1142"/>
            </a:xfrm>
            <a:custGeom>
              <a:rect b="b" l="l" r="r" t="t"/>
              <a:pathLst>
                <a:path extrusionOk="0" h="1142" w="2666">
                  <a:moveTo>
                    <a:pt x="2667" y="1143"/>
                  </a:moveTo>
                  <a:cubicBezTo>
                    <a:pt x="1905" y="762"/>
                    <a:pt x="1143" y="286"/>
                    <a:pt x="381" y="0"/>
                  </a:cubicBezTo>
                  <a:cubicBezTo>
                    <a:pt x="286" y="190"/>
                    <a:pt x="95" y="286"/>
                    <a:pt x="0" y="476"/>
                  </a:cubicBezTo>
                  <a:cubicBezTo>
                    <a:pt x="857" y="667"/>
                    <a:pt x="1810" y="953"/>
                    <a:pt x="2667" y="1143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" name="Google Shape;72;p3"/>
            <p:cNvSpPr/>
            <p:nvPr/>
          </p:nvSpPr>
          <p:spPr>
            <a:xfrm>
              <a:off x="6910005" y="3909440"/>
              <a:ext cx="585787" cy="68103"/>
            </a:xfrm>
            <a:custGeom>
              <a:rect b="b" l="l" r="r" t="t"/>
              <a:pathLst>
                <a:path extrusionOk="0" h="68103" w="585787">
                  <a:moveTo>
                    <a:pt x="65151" y="1524"/>
                  </a:moveTo>
                  <a:cubicBezTo>
                    <a:pt x="60770" y="1524"/>
                    <a:pt x="56579" y="953"/>
                    <a:pt x="52483" y="0"/>
                  </a:cubicBezTo>
                  <a:lnTo>
                    <a:pt x="34290" y="0"/>
                  </a:lnTo>
                  <a:cubicBezTo>
                    <a:pt x="15430" y="0"/>
                    <a:pt x="0" y="15335"/>
                    <a:pt x="0" y="34099"/>
                  </a:cubicBezTo>
                  <a:cubicBezTo>
                    <a:pt x="0" y="52864"/>
                    <a:pt x="15335" y="68104"/>
                    <a:pt x="34290" y="68104"/>
                  </a:cubicBezTo>
                  <a:lnTo>
                    <a:pt x="551497" y="68104"/>
                  </a:lnTo>
                  <a:cubicBezTo>
                    <a:pt x="570357" y="68104"/>
                    <a:pt x="585788" y="52769"/>
                    <a:pt x="585788" y="34099"/>
                  </a:cubicBezTo>
                  <a:cubicBezTo>
                    <a:pt x="585788" y="15335"/>
                    <a:pt x="570452" y="0"/>
                    <a:pt x="551497" y="0"/>
                  </a:cubicBezTo>
                  <a:lnTo>
                    <a:pt x="533305" y="0"/>
                  </a:lnTo>
                  <a:cubicBezTo>
                    <a:pt x="529209" y="953"/>
                    <a:pt x="525018" y="1524"/>
                    <a:pt x="520637" y="1524"/>
                  </a:cubicBezTo>
                  <a:lnTo>
                    <a:pt x="65151" y="1524"/>
                  </a:lnTo>
                  <a:close/>
                  <a:moveTo>
                    <a:pt x="137922" y="47244"/>
                  </a:moveTo>
                  <a:lnTo>
                    <a:pt x="109633" y="47244"/>
                  </a:lnTo>
                  <a:cubicBezTo>
                    <a:pt x="102299" y="47244"/>
                    <a:pt x="96298" y="41338"/>
                    <a:pt x="96298" y="34099"/>
                  </a:cubicBezTo>
                  <a:cubicBezTo>
                    <a:pt x="96298" y="26861"/>
                    <a:pt x="102299" y="20955"/>
                    <a:pt x="109633" y="20955"/>
                  </a:cubicBezTo>
                  <a:lnTo>
                    <a:pt x="137922" y="20955"/>
                  </a:lnTo>
                  <a:cubicBezTo>
                    <a:pt x="145256" y="20955"/>
                    <a:pt x="151257" y="26861"/>
                    <a:pt x="151257" y="34099"/>
                  </a:cubicBezTo>
                  <a:cubicBezTo>
                    <a:pt x="151257" y="41243"/>
                    <a:pt x="145256" y="47244"/>
                    <a:pt x="137922" y="47244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3" name="Google Shape;73;p3"/>
            <p:cNvSpPr/>
            <p:nvPr/>
          </p:nvSpPr>
          <p:spPr>
            <a:xfrm>
              <a:off x="7000303" y="4089272"/>
              <a:ext cx="405193" cy="68675"/>
            </a:xfrm>
            <a:custGeom>
              <a:rect b="b" l="l" r="r" t="t"/>
              <a:pathLst>
                <a:path extrusionOk="0" h="68675" w="405193">
                  <a:moveTo>
                    <a:pt x="314992" y="68580"/>
                  </a:moveTo>
                  <a:cubicBezTo>
                    <a:pt x="315849" y="68580"/>
                    <a:pt x="316802" y="68675"/>
                    <a:pt x="317659" y="68675"/>
                  </a:cubicBezTo>
                  <a:lnTo>
                    <a:pt x="370999" y="68675"/>
                  </a:lnTo>
                  <a:cubicBezTo>
                    <a:pt x="389858" y="68675"/>
                    <a:pt x="405194" y="53245"/>
                    <a:pt x="405194" y="34290"/>
                  </a:cubicBezTo>
                  <a:cubicBezTo>
                    <a:pt x="405194" y="15716"/>
                    <a:pt x="390525" y="667"/>
                    <a:pt x="372332" y="0"/>
                  </a:cubicBezTo>
                  <a:lnTo>
                    <a:pt x="32861" y="0"/>
                  </a:lnTo>
                  <a:cubicBezTo>
                    <a:pt x="14669" y="667"/>
                    <a:pt x="0" y="15812"/>
                    <a:pt x="0" y="34290"/>
                  </a:cubicBezTo>
                  <a:cubicBezTo>
                    <a:pt x="0" y="53245"/>
                    <a:pt x="15335" y="68675"/>
                    <a:pt x="34099" y="68675"/>
                  </a:cubicBezTo>
                  <a:lnTo>
                    <a:pt x="87535" y="68675"/>
                  </a:lnTo>
                  <a:cubicBezTo>
                    <a:pt x="88392" y="68675"/>
                    <a:pt x="89345" y="68580"/>
                    <a:pt x="90202" y="68580"/>
                  </a:cubicBezTo>
                  <a:lnTo>
                    <a:pt x="314992" y="68580"/>
                  </a:lnTo>
                  <a:close/>
                  <a:moveTo>
                    <a:pt x="63151" y="32575"/>
                  </a:moveTo>
                  <a:cubicBezTo>
                    <a:pt x="63151" y="25337"/>
                    <a:pt x="69152" y="19431"/>
                    <a:pt x="76486" y="19431"/>
                  </a:cubicBezTo>
                  <a:lnTo>
                    <a:pt x="104775" y="19431"/>
                  </a:lnTo>
                  <a:cubicBezTo>
                    <a:pt x="112109" y="19431"/>
                    <a:pt x="118110" y="25337"/>
                    <a:pt x="118110" y="32575"/>
                  </a:cubicBezTo>
                  <a:cubicBezTo>
                    <a:pt x="118205" y="39719"/>
                    <a:pt x="112109" y="45720"/>
                    <a:pt x="104775" y="45720"/>
                  </a:cubicBezTo>
                  <a:lnTo>
                    <a:pt x="76486" y="45720"/>
                  </a:lnTo>
                  <a:cubicBezTo>
                    <a:pt x="69152" y="45720"/>
                    <a:pt x="63151" y="39814"/>
                    <a:pt x="63151" y="32575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4" name="Google Shape;74;p3"/>
            <p:cNvSpPr/>
            <p:nvPr/>
          </p:nvSpPr>
          <p:spPr>
            <a:xfrm>
              <a:off x="6940962" y="3821429"/>
              <a:ext cx="524065" cy="66579"/>
            </a:xfrm>
            <a:custGeom>
              <a:rect b="b" l="l" r="r" t="t"/>
              <a:pathLst>
                <a:path extrusionOk="0" h="66579" w="524065">
                  <a:moveTo>
                    <a:pt x="93536" y="381"/>
                  </a:moveTo>
                  <a:cubicBezTo>
                    <a:pt x="91440" y="381"/>
                    <a:pt x="89440" y="286"/>
                    <a:pt x="87440" y="0"/>
                  </a:cubicBezTo>
                  <a:lnTo>
                    <a:pt x="34195" y="0"/>
                  </a:lnTo>
                  <a:cubicBezTo>
                    <a:pt x="15335" y="0"/>
                    <a:pt x="0" y="15335"/>
                    <a:pt x="0" y="34004"/>
                  </a:cubicBezTo>
                  <a:cubicBezTo>
                    <a:pt x="0" y="49530"/>
                    <a:pt x="10478" y="62484"/>
                    <a:pt x="24765" y="66580"/>
                  </a:cubicBezTo>
                  <a:lnTo>
                    <a:pt x="499301" y="66580"/>
                  </a:lnTo>
                  <a:cubicBezTo>
                    <a:pt x="513588" y="62484"/>
                    <a:pt x="524066" y="49435"/>
                    <a:pt x="524066" y="34004"/>
                  </a:cubicBezTo>
                  <a:cubicBezTo>
                    <a:pt x="524066" y="15240"/>
                    <a:pt x="508730" y="0"/>
                    <a:pt x="489871" y="0"/>
                  </a:cubicBezTo>
                  <a:lnTo>
                    <a:pt x="436626" y="0"/>
                  </a:lnTo>
                  <a:cubicBezTo>
                    <a:pt x="434626" y="190"/>
                    <a:pt x="432530" y="381"/>
                    <a:pt x="430530" y="381"/>
                  </a:cubicBezTo>
                  <a:lnTo>
                    <a:pt x="93536" y="381"/>
                  </a:lnTo>
                  <a:close/>
                  <a:moveTo>
                    <a:pt x="135541" y="42672"/>
                  </a:moveTo>
                  <a:lnTo>
                    <a:pt x="107252" y="42672"/>
                  </a:lnTo>
                  <a:cubicBezTo>
                    <a:pt x="99917" y="42672"/>
                    <a:pt x="93917" y="36481"/>
                    <a:pt x="93917" y="28956"/>
                  </a:cubicBezTo>
                  <a:cubicBezTo>
                    <a:pt x="93917" y="21431"/>
                    <a:pt x="99917" y="15240"/>
                    <a:pt x="107252" y="15240"/>
                  </a:cubicBezTo>
                  <a:lnTo>
                    <a:pt x="135541" y="15240"/>
                  </a:lnTo>
                  <a:cubicBezTo>
                    <a:pt x="142875" y="15240"/>
                    <a:pt x="148876" y="21431"/>
                    <a:pt x="148876" y="28956"/>
                  </a:cubicBezTo>
                  <a:cubicBezTo>
                    <a:pt x="148876" y="36385"/>
                    <a:pt x="142875" y="42672"/>
                    <a:pt x="135541" y="42672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" name="Google Shape;75;p3"/>
            <p:cNvSpPr/>
            <p:nvPr/>
          </p:nvSpPr>
          <p:spPr>
            <a:xfrm>
              <a:off x="7000303" y="3732275"/>
              <a:ext cx="405193" cy="67722"/>
            </a:xfrm>
            <a:custGeom>
              <a:rect b="b" l="l" r="r" t="t"/>
              <a:pathLst>
                <a:path extrusionOk="0" h="67722" w="405193">
                  <a:moveTo>
                    <a:pt x="405194" y="34004"/>
                  </a:moveTo>
                  <a:cubicBezTo>
                    <a:pt x="405194" y="15240"/>
                    <a:pt x="389858" y="0"/>
                    <a:pt x="370999" y="0"/>
                  </a:cubicBezTo>
                  <a:lnTo>
                    <a:pt x="34099" y="0"/>
                  </a:lnTo>
                  <a:cubicBezTo>
                    <a:pt x="15240" y="0"/>
                    <a:pt x="0" y="15335"/>
                    <a:pt x="0" y="34004"/>
                  </a:cubicBezTo>
                  <a:cubicBezTo>
                    <a:pt x="0" y="51626"/>
                    <a:pt x="13525" y="66008"/>
                    <a:pt x="30671" y="67723"/>
                  </a:cubicBezTo>
                  <a:lnTo>
                    <a:pt x="374618" y="67723"/>
                  </a:lnTo>
                  <a:cubicBezTo>
                    <a:pt x="391763" y="66008"/>
                    <a:pt x="405194" y="51626"/>
                    <a:pt x="405194" y="34004"/>
                  </a:cubicBezTo>
                  <a:close/>
                  <a:moveTo>
                    <a:pt x="104775" y="46101"/>
                  </a:moveTo>
                  <a:lnTo>
                    <a:pt x="76486" y="46101"/>
                  </a:lnTo>
                  <a:cubicBezTo>
                    <a:pt x="69152" y="46101"/>
                    <a:pt x="63151" y="39910"/>
                    <a:pt x="63151" y="32385"/>
                  </a:cubicBezTo>
                  <a:cubicBezTo>
                    <a:pt x="63151" y="24860"/>
                    <a:pt x="69152" y="18669"/>
                    <a:pt x="76486" y="18669"/>
                  </a:cubicBezTo>
                  <a:lnTo>
                    <a:pt x="104775" y="18669"/>
                  </a:lnTo>
                  <a:cubicBezTo>
                    <a:pt x="112109" y="18669"/>
                    <a:pt x="118110" y="24860"/>
                    <a:pt x="118110" y="32385"/>
                  </a:cubicBezTo>
                  <a:cubicBezTo>
                    <a:pt x="118110" y="39814"/>
                    <a:pt x="112109" y="46101"/>
                    <a:pt x="104775" y="4610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" name="Google Shape;76;p3"/>
            <p:cNvSpPr/>
            <p:nvPr/>
          </p:nvSpPr>
          <p:spPr>
            <a:xfrm>
              <a:off x="6780888" y="3658075"/>
              <a:ext cx="117102" cy="175831"/>
            </a:xfrm>
            <a:custGeom>
              <a:rect b="b" l="l" r="r" t="t"/>
              <a:pathLst>
                <a:path extrusionOk="0" h="175831" w="117102">
                  <a:moveTo>
                    <a:pt x="75206" y="113062"/>
                  </a:moveTo>
                  <a:cubicBezTo>
                    <a:pt x="87207" y="106013"/>
                    <a:pt x="98637" y="99441"/>
                    <a:pt x="107591" y="83249"/>
                  </a:cubicBezTo>
                  <a:cubicBezTo>
                    <a:pt x="115687" y="68771"/>
                    <a:pt x="118640" y="54388"/>
                    <a:pt x="116354" y="40672"/>
                  </a:cubicBezTo>
                  <a:cubicBezTo>
                    <a:pt x="113687" y="24670"/>
                    <a:pt x="103590" y="9716"/>
                    <a:pt x="91017" y="3524"/>
                  </a:cubicBezTo>
                  <a:cubicBezTo>
                    <a:pt x="86160" y="1048"/>
                    <a:pt x="80730" y="0"/>
                    <a:pt x="75015" y="0"/>
                  </a:cubicBezTo>
                  <a:cubicBezTo>
                    <a:pt x="51584" y="0"/>
                    <a:pt x="23390" y="18574"/>
                    <a:pt x="10436" y="40005"/>
                  </a:cubicBezTo>
                  <a:cubicBezTo>
                    <a:pt x="-10329" y="74390"/>
                    <a:pt x="815" y="128588"/>
                    <a:pt x="35677" y="175832"/>
                  </a:cubicBezTo>
                  <a:cubicBezTo>
                    <a:pt x="35487" y="164021"/>
                    <a:pt x="37582" y="153353"/>
                    <a:pt x="42154" y="144113"/>
                  </a:cubicBezTo>
                  <a:cubicBezTo>
                    <a:pt x="50441" y="127635"/>
                    <a:pt x="63014" y="120301"/>
                    <a:pt x="75206" y="113062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7" name="Google Shape;77;p3"/>
            <p:cNvSpPr/>
            <p:nvPr/>
          </p:nvSpPr>
          <p:spPr>
            <a:xfrm>
              <a:off x="7056405" y="3641978"/>
              <a:ext cx="293084" cy="68103"/>
            </a:xfrm>
            <a:custGeom>
              <a:rect b="b" l="l" r="r" t="t"/>
              <a:pathLst>
                <a:path extrusionOk="0" h="68103" w="293084">
                  <a:moveTo>
                    <a:pt x="34195" y="0"/>
                  </a:moveTo>
                  <a:cubicBezTo>
                    <a:pt x="15335" y="0"/>
                    <a:pt x="0" y="15335"/>
                    <a:pt x="0" y="34004"/>
                  </a:cubicBezTo>
                  <a:cubicBezTo>
                    <a:pt x="0" y="52769"/>
                    <a:pt x="15335" y="68104"/>
                    <a:pt x="34195" y="68104"/>
                  </a:cubicBezTo>
                  <a:lnTo>
                    <a:pt x="258890" y="68104"/>
                  </a:lnTo>
                  <a:cubicBezTo>
                    <a:pt x="277749" y="68104"/>
                    <a:pt x="293084" y="52769"/>
                    <a:pt x="293084" y="34004"/>
                  </a:cubicBezTo>
                  <a:cubicBezTo>
                    <a:pt x="293084" y="15240"/>
                    <a:pt x="277749" y="0"/>
                    <a:pt x="258890" y="0"/>
                  </a:cubicBezTo>
                  <a:lnTo>
                    <a:pt x="34195" y="0"/>
                  </a:lnTo>
                  <a:close/>
                  <a:moveTo>
                    <a:pt x="77248" y="42672"/>
                  </a:moveTo>
                  <a:lnTo>
                    <a:pt x="48959" y="42672"/>
                  </a:lnTo>
                  <a:cubicBezTo>
                    <a:pt x="41624" y="42672"/>
                    <a:pt x="35624" y="36767"/>
                    <a:pt x="35624" y="29528"/>
                  </a:cubicBezTo>
                  <a:cubicBezTo>
                    <a:pt x="35624" y="22289"/>
                    <a:pt x="41624" y="16383"/>
                    <a:pt x="48959" y="16383"/>
                  </a:cubicBezTo>
                  <a:lnTo>
                    <a:pt x="77248" y="16383"/>
                  </a:lnTo>
                  <a:cubicBezTo>
                    <a:pt x="84582" y="16383"/>
                    <a:pt x="90583" y="22289"/>
                    <a:pt x="90583" y="29528"/>
                  </a:cubicBezTo>
                  <a:cubicBezTo>
                    <a:pt x="90583" y="36671"/>
                    <a:pt x="84582" y="42672"/>
                    <a:pt x="77248" y="42672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" name="Google Shape;78;p3"/>
            <p:cNvSpPr/>
            <p:nvPr/>
          </p:nvSpPr>
          <p:spPr>
            <a:xfrm>
              <a:off x="7056310" y="4179569"/>
              <a:ext cx="293084" cy="67722"/>
            </a:xfrm>
            <a:custGeom>
              <a:rect b="b" l="l" r="r" t="t"/>
              <a:pathLst>
                <a:path extrusionOk="0" h="67722" w="293084">
                  <a:moveTo>
                    <a:pt x="0" y="33719"/>
                  </a:moveTo>
                  <a:cubicBezTo>
                    <a:pt x="0" y="52483"/>
                    <a:pt x="15335" y="67723"/>
                    <a:pt x="34195" y="67723"/>
                  </a:cubicBezTo>
                  <a:lnTo>
                    <a:pt x="258889" y="67723"/>
                  </a:lnTo>
                  <a:cubicBezTo>
                    <a:pt x="277749" y="67723"/>
                    <a:pt x="293084" y="52388"/>
                    <a:pt x="293084" y="33719"/>
                  </a:cubicBezTo>
                  <a:cubicBezTo>
                    <a:pt x="293084" y="16097"/>
                    <a:pt x="279559" y="1715"/>
                    <a:pt x="262414" y="0"/>
                  </a:cubicBezTo>
                  <a:lnTo>
                    <a:pt x="30671" y="0"/>
                  </a:lnTo>
                  <a:cubicBezTo>
                    <a:pt x="13525" y="1715"/>
                    <a:pt x="0" y="16097"/>
                    <a:pt x="0" y="33719"/>
                  </a:cubicBezTo>
                  <a:close/>
                  <a:moveTo>
                    <a:pt x="49054" y="14859"/>
                  </a:moveTo>
                  <a:lnTo>
                    <a:pt x="77343" y="14859"/>
                  </a:lnTo>
                  <a:cubicBezTo>
                    <a:pt x="84677" y="14859"/>
                    <a:pt x="90678" y="20765"/>
                    <a:pt x="90678" y="28004"/>
                  </a:cubicBezTo>
                  <a:cubicBezTo>
                    <a:pt x="90773" y="35147"/>
                    <a:pt x="84677" y="41148"/>
                    <a:pt x="77343" y="41148"/>
                  </a:cubicBezTo>
                  <a:lnTo>
                    <a:pt x="49054" y="41148"/>
                  </a:lnTo>
                  <a:cubicBezTo>
                    <a:pt x="41720" y="41148"/>
                    <a:pt x="35719" y="35243"/>
                    <a:pt x="35719" y="28004"/>
                  </a:cubicBezTo>
                  <a:cubicBezTo>
                    <a:pt x="35719" y="20765"/>
                    <a:pt x="41720" y="14859"/>
                    <a:pt x="49054" y="14859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9" name="Google Shape;79;p3"/>
            <p:cNvSpPr/>
            <p:nvPr/>
          </p:nvSpPr>
          <p:spPr>
            <a:xfrm>
              <a:off x="6940962" y="3999737"/>
              <a:ext cx="232505" cy="68103"/>
            </a:xfrm>
            <a:custGeom>
              <a:rect b="b" l="l" r="r" t="t"/>
              <a:pathLst>
                <a:path extrusionOk="0" h="68103" w="232505">
                  <a:moveTo>
                    <a:pt x="232505" y="67818"/>
                  </a:moveTo>
                  <a:cubicBezTo>
                    <a:pt x="221933" y="58579"/>
                    <a:pt x="215170" y="45148"/>
                    <a:pt x="215170" y="30099"/>
                  </a:cubicBezTo>
                  <a:cubicBezTo>
                    <a:pt x="215170" y="18764"/>
                    <a:pt x="219075" y="8477"/>
                    <a:pt x="225362" y="0"/>
                  </a:cubicBezTo>
                  <a:lnTo>
                    <a:pt x="34195" y="0"/>
                  </a:lnTo>
                  <a:cubicBezTo>
                    <a:pt x="15335" y="0"/>
                    <a:pt x="0" y="15335"/>
                    <a:pt x="0" y="34099"/>
                  </a:cubicBezTo>
                  <a:cubicBezTo>
                    <a:pt x="0" y="52864"/>
                    <a:pt x="15335" y="68104"/>
                    <a:pt x="34195" y="68104"/>
                  </a:cubicBezTo>
                  <a:lnTo>
                    <a:pt x="87440" y="68104"/>
                  </a:lnTo>
                  <a:cubicBezTo>
                    <a:pt x="89440" y="67913"/>
                    <a:pt x="91440" y="67723"/>
                    <a:pt x="93536" y="67723"/>
                  </a:cubicBezTo>
                  <a:lnTo>
                    <a:pt x="232505" y="67723"/>
                  </a:lnTo>
                  <a:close/>
                  <a:moveTo>
                    <a:pt x="107252" y="16383"/>
                  </a:moveTo>
                  <a:lnTo>
                    <a:pt x="135541" y="16383"/>
                  </a:lnTo>
                  <a:cubicBezTo>
                    <a:pt x="142875" y="16383"/>
                    <a:pt x="148876" y="22288"/>
                    <a:pt x="148876" y="29527"/>
                  </a:cubicBezTo>
                  <a:cubicBezTo>
                    <a:pt x="148971" y="36671"/>
                    <a:pt x="142875" y="42672"/>
                    <a:pt x="135541" y="42672"/>
                  </a:cubicBezTo>
                  <a:lnTo>
                    <a:pt x="107252" y="42672"/>
                  </a:lnTo>
                  <a:cubicBezTo>
                    <a:pt x="99917" y="42672"/>
                    <a:pt x="93917" y="36766"/>
                    <a:pt x="93917" y="29527"/>
                  </a:cubicBezTo>
                  <a:cubicBezTo>
                    <a:pt x="93917" y="22288"/>
                    <a:pt x="99917" y="16383"/>
                    <a:pt x="107252" y="16383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0" name="Google Shape;80;p3"/>
            <p:cNvSpPr/>
            <p:nvPr/>
          </p:nvSpPr>
          <p:spPr>
            <a:xfrm>
              <a:off x="7177563" y="4000975"/>
              <a:ext cx="57531" cy="57531"/>
            </a:xfrm>
            <a:custGeom>
              <a:rect b="b" l="l" r="r" t="t"/>
              <a:pathLst>
                <a:path extrusionOk="0" h="57531" w="57531">
                  <a:moveTo>
                    <a:pt x="28766" y="57531"/>
                  </a:moveTo>
                  <a:cubicBezTo>
                    <a:pt x="44672" y="57531"/>
                    <a:pt x="57531" y="44672"/>
                    <a:pt x="57531" y="28766"/>
                  </a:cubicBezTo>
                  <a:cubicBezTo>
                    <a:pt x="57531" y="12859"/>
                    <a:pt x="44577" y="0"/>
                    <a:pt x="28766" y="0"/>
                  </a:cubicBezTo>
                  <a:cubicBezTo>
                    <a:pt x="12859" y="0"/>
                    <a:pt x="0" y="12859"/>
                    <a:pt x="0" y="28766"/>
                  </a:cubicBezTo>
                  <a:cubicBezTo>
                    <a:pt x="0" y="44672"/>
                    <a:pt x="12954" y="57531"/>
                    <a:pt x="28766" y="5753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1" name="Google Shape;81;p3"/>
            <p:cNvSpPr/>
            <p:nvPr/>
          </p:nvSpPr>
          <p:spPr>
            <a:xfrm>
              <a:off x="7239285" y="3999832"/>
              <a:ext cx="225742" cy="68103"/>
            </a:xfrm>
            <a:custGeom>
              <a:rect b="b" l="l" r="r" t="t"/>
              <a:pathLst>
                <a:path extrusionOk="0" h="68103" w="225742">
                  <a:moveTo>
                    <a:pt x="0" y="67723"/>
                  </a:moveTo>
                  <a:lnTo>
                    <a:pt x="132112" y="67723"/>
                  </a:lnTo>
                  <a:cubicBezTo>
                    <a:pt x="134207" y="67723"/>
                    <a:pt x="136207" y="67818"/>
                    <a:pt x="138208" y="68104"/>
                  </a:cubicBezTo>
                  <a:lnTo>
                    <a:pt x="191548" y="68104"/>
                  </a:lnTo>
                  <a:cubicBezTo>
                    <a:pt x="210407" y="68104"/>
                    <a:pt x="225743" y="52769"/>
                    <a:pt x="225743" y="34100"/>
                  </a:cubicBezTo>
                  <a:cubicBezTo>
                    <a:pt x="225743" y="15335"/>
                    <a:pt x="210407" y="0"/>
                    <a:pt x="191548" y="0"/>
                  </a:cubicBezTo>
                  <a:lnTo>
                    <a:pt x="7239" y="0"/>
                  </a:lnTo>
                  <a:cubicBezTo>
                    <a:pt x="13621" y="8382"/>
                    <a:pt x="17431" y="18764"/>
                    <a:pt x="17431" y="30099"/>
                  </a:cubicBezTo>
                  <a:cubicBezTo>
                    <a:pt x="17336" y="45053"/>
                    <a:pt x="10573" y="58484"/>
                    <a:pt x="0" y="67723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2" name="Google Shape;82;p3"/>
            <p:cNvSpPr/>
            <p:nvPr/>
          </p:nvSpPr>
          <p:spPr>
            <a:xfrm>
              <a:off x="6730543" y="3122199"/>
              <a:ext cx="121691" cy="178729"/>
            </a:xfrm>
            <a:custGeom>
              <a:rect b="b" l="l" r="r" t="t"/>
              <a:pathLst>
                <a:path extrusionOk="0" h="178729" w="121691">
                  <a:moveTo>
                    <a:pt x="45065" y="0"/>
                  </a:moveTo>
                  <a:cubicBezTo>
                    <a:pt x="4584" y="45053"/>
                    <a:pt x="-11228" y="98774"/>
                    <a:pt x="8393" y="134588"/>
                  </a:cubicBezTo>
                  <a:cubicBezTo>
                    <a:pt x="23538" y="162211"/>
                    <a:pt x="63829" y="186976"/>
                    <a:pt x="91166" y="176117"/>
                  </a:cubicBezTo>
                  <a:cubicBezTo>
                    <a:pt x="104786" y="170688"/>
                    <a:pt x="116502" y="156496"/>
                    <a:pt x="120217" y="140780"/>
                  </a:cubicBezTo>
                  <a:cubicBezTo>
                    <a:pt x="123455" y="127349"/>
                    <a:pt x="121360" y="113062"/>
                    <a:pt x="113930" y="98203"/>
                  </a:cubicBezTo>
                  <a:cubicBezTo>
                    <a:pt x="105644" y="81534"/>
                    <a:pt x="94118" y="74200"/>
                    <a:pt x="81926" y="66389"/>
                  </a:cubicBezTo>
                  <a:cubicBezTo>
                    <a:pt x="69734" y="58579"/>
                    <a:pt x="56971" y="50483"/>
                    <a:pt x="49637" y="33433"/>
                  </a:cubicBezTo>
                  <a:cubicBezTo>
                    <a:pt x="45351" y="23527"/>
                    <a:pt x="43826" y="12287"/>
                    <a:pt x="45065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3" name="Google Shape;83;p3"/>
            <p:cNvSpPr/>
            <p:nvPr/>
          </p:nvSpPr>
          <p:spPr>
            <a:xfrm>
              <a:off x="6578809" y="3363181"/>
              <a:ext cx="189999" cy="193929"/>
            </a:xfrm>
            <a:custGeom>
              <a:rect b="b" l="l" r="r" t="t"/>
              <a:pathLst>
                <a:path extrusionOk="0" h="193929" w="189999">
                  <a:moveTo>
                    <a:pt x="34207" y="154877"/>
                  </a:moveTo>
                  <a:cubicBezTo>
                    <a:pt x="52971" y="142399"/>
                    <a:pt x="71068" y="142208"/>
                    <a:pt x="88690" y="142208"/>
                  </a:cubicBezTo>
                  <a:cubicBezTo>
                    <a:pt x="89166" y="142208"/>
                    <a:pt x="89547" y="142208"/>
                    <a:pt x="90023" y="142208"/>
                  </a:cubicBezTo>
                  <a:cubicBezTo>
                    <a:pt x="108216" y="142208"/>
                    <a:pt x="125456" y="142113"/>
                    <a:pt x="146411" y="129540"/>
                  </a:cubicBezTo>
                  <a:cubicBezTo>
                    <a:pt x="165461" y="118205"/>
                    <a:pt x="178510" y="103632"/>
                    <a:pt x="185178" y="86296"/>
                  </a:cubicBezTo>
                  <a:cubicBezTo>
                    <a:pt x="192989" y="65818"/>
                    <a:pt x="191179" y="41529"/>
                    <a:pt x="180701" y="25717"/>
                  </a:cubicBezTo>
                  <a:cubicBezTo>
                    <a:pt x="169081" y="8096"/>
                    <a:pt x="144411" y="0"/>
                    <a:pt x="118693" y="0"/>
                  </a:cubicBezTo>
                  <a:cubicBezTo>
                    <a:pt x="99167" y="0"/>
                    <a:pt x="78974" y="4667"/>
                    <a:pt x="63258" y="13145"/>
                  </a:cubicBezTo>
                  <a:cubicBezTo>
                    <a:pt x="14680" y="39719"/>
                    <a:pt x="-8561" y="113443"/>
                    <a:pt x="2869" y="193929"/>
                  </a:cubicBezTo>
                  <a:cubicBezTo>
                    <a:pt x="10680" y="176689"/>
                    <a:pt x="21157" y="163640"/>
                    <a:pt x="34207" y="154877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4" name="Google Shape;84;p3"/>
          <p:cNvGrpSpPr/>
          <p:nvPr/>
        </p:nvGrpSpPr>
        <p:grpSpPr>
          <a:xfrm>
            <a:off x="9277190" y="2716527"/>
            <a:ext cx="1018459" cy="1335676"/>
            <a:chOff x="8356948" y="3314508"/>
            <a:chExt cx="685323" cy="898779"/>
          </a:xfrm>
        </p:grpSpPr>
        <p:sp>
          <p:nvSpPr>
            <p:cNvPr id="85" name="Google Shape;85;p3"/>
            <p:cNvSpPr/>
            <p:nvPr/>
          </p:nvSpPr>
          <p:spPr>
            <a:xfrm>
              <a:off x="8421051" y="4111084"/>
              <a:ext cx="72199" cy="102203"/>
            </a:xfrm>
            <a:custGeom>
              <a:rect b="b" l="l" r="r" t="t"/>
              <a:pathLst>
                <a:path extrusionOk="0" h="102203" w="72199">
                  <a:moveTo>
                    <a:pt x="72200" y="0"/>
                  </a:moveTo>
                  <a:lnTo>
                    <a:pt x="0" y="0"/>
                  </a:lnTo>
                  <a:lnTo>
                    <a:pt x="0" y="102203"/>
                  </a:lnTo>
                  <a:lnTo>
                    <a:pt x="32004" y="10220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6" name="Google Shape;86;p3"/>
            <p:cNvSpPr/>
            <p:nvPr/>
          </p:nvSpPr>
          <p:spPr>
            <a:xfrm>
              <a:off x="8385619" y="3457574"/>
              <a:ext cx="628078" cy="514350"/>
            </a:xfrm>
            <a:custGeom>
              <a:rect b="b" l="l" r="r" t="t"/>
              <a:pathLst>
                <a:path extrusionOk="0" h="514350" w="628078">
                  <a:moveTo>
                    <a:pt x="468916" y="110871"/>
                  </a:moveTo>
                  <a:cubicBezTo>
                    <a:pt x="468916" y="105156"/>
                    <a:pt x="473678" y="100584"/>
                    <a:pt x="479584" y="100584"/>
                  </a:cubicBezTo>
                  <a:lnTo>
                    <a:pt x="628079" y="100584"/>
                  </a:lnTo>
                  <a:lnTo>
                    <a:pt x="628079" y="0"/>
                  </a:lnTo>
                  <a:lnTo>
                    <a:pt x="0" y="0"/>
                  </a:lnTo>
                  <a:lnTo>
                    <a:pt x="0" y="240030"/>
                  </a:lnTo>
                  <a:lnTo>
                    <a:pt x="62769" y="240030"/>
                  </a:lnTo>
                  <a:cubicBezTo>
                    <a:pt x="68675" y="240030"/>
                    <a:pt x="73438" y="244602"/>
                    <a:pt x="73438" y="250317"/>
                  </a:cubicBezTo>
                  <a:cubicBezTo>
                    <a:pt x="73438" y="256032"/>
                    <a:pt x="68675" y="260604"/>
                    <a:pt x="62769" y="260604"/>
                  </a:cubicBezTo>
                  <a:lnTo>
                    <a:pt x="0" y="260604"/>
                  </a:lnTo>
                  <a:lnTo>
                    <a:pt x="0" y="514350"/>
                  </a:lnTo>
                  <a:lnTo>
                    <a:pt x="64294" y="514350"/>
                  </a:lnTo>
                  <a:lnTo>
                    <a:pt x="64294" y="503491"/>
                  </a:lnTo>
                  <a:cubicBezTo>
                    <a:pt x="64294" y="497491"/>
                    <a:pt x="69056" y="492633"/>
                    <a:pt x="74962" y="492633"/>
                  </a:cubicBezTo>
                  <a:lnTo>
                    <a:pt x="553022" y="492633"/>
                  </a:lnTo>
                  <a:cubicBezTo>
                    <a:pt x="558927" y="492633"/>
                    <a:pt x="563689" y="497491"/>
                    <a:pt x="563689" y="503491"/>
                  </a:cubicBezTo>
                  <a:lnTo>
                    <a:pt x="563689" y="514350"/>
                  </a:lnTo>
                  <a:lnTo>
                    <a:pt x="627983" y="514350"/>
                  </a:lnTo>
                  <a:lnTo>
                    <a:pt x="627983" y="400050"/>
                  </a:lnTo>
                  <a:lnTo>
                    <a:pt x="575596" y="400050"/>
                  </a:lnTo>
                  <a:cubicBezTo>
                    <a:pt x="569595" y="400050"/>
                    <a:pt x="564737" y="395192"/>
                    <a:pt x="564737" y="389191"/>
                  </a:cubicBezTo>
                  <a:cubicBezTo>
                    <a:pt x="564737" y="383191"/>
                    <a:pt x="569595" y="378333"/>
                    <a:pt x="575596" y="378333"/>
                  </a:cubicBezTo>
                  <a:lnTo>
                    <a:pt x="627983" y="378333"/>
                  </a:lnTo>
                  <a:lnTo>
                    <a:pt x="627983" y="264033"/>
                  </a:lnTo>
                  <a:lnTo>
                    <a:pt x="348043" y="264033"/>
                  </a:lnTo>
                  <a:cubicBezTo>
                    <a:pt x="342138" y="264033"/>
                    <a:pt x="337280" y="259461"/>
                    <a:pt x="337280" y="253746"/>
                  </a:cubicBezTo>
                  <a:cubicBezTo>
                    <a:pt x="337280" y="248031"/>
                    <a:pt x="342043" y="243459"/>
                    <a:pt x="348043" y="243459"/>
                  </a:cubicBezTo>
                  <a:lnTo>
                    <a:pt x="627983" y="243459"/>
                  </a:lnTo>
                  <a:lnTo>
                    <a:pt x="627983" y="121158"/>
                  </a:lnTo>
                  <a:lnTo>
                    <a:pt x="479488" y="121158"/>
                  </a:lnTo>
                  <a:cubicBezTo>
                    <a:pt x="473678" y="121158"/>
                    <a:pt x="468916" y="116491"/>
                    <a:pt x="468916" y="110871"/>
                  </a:cubicBezTo>
                  <a:close/>
                  <a:moveTo>
                    <a:pt x="55816" y="400050"/>
                  </a:moveTo>
                  <a:lnTo>
                    <a:pt x="41053" y="400050"/>
                  </a:lnTo>
                  <a:cubicBezTo>
                    <a:pt x="46863" y="400050"/>
                    <a:pt x="51721" y="395192"/>
                    <a:pt x="51721" y="389191"/>
                  </a:cubicBezTo>
                  <a:cubicBezTo>
                    <a:pt x="51721" y="383191"/>
                    <a:pt x="46958" y="378333"/>
                    <a:pt x="41053" y="378333"/>
                  </a:cubicBezTo>
                  <a:lnTo>
                    <a:pt x="55816" y="378333"/>
                  </a:lnTo>
                  <a:cubicBezTo>
                    <a:pt x="61722" y="378333"/>
                    <a:pt x="66580" y="383191"/>
                    <a:pt x="66580" y="389191"/>
                  </a:cubicBezTo>
                  <a:cubicBezTo>
                    <a:pt x="66580" y="395192"/>
                    <a:pt x="61722" y="400050"/>
                    <a:pt x="55816" y="400050"/>
                  </a:cubicBezTo>
                  <a:close/>
                  <a:moveTo>
                    <a:pt x="31623" y="121158"/>
                  </a:moveTo>
                  <a:cubicBezTo>
                    <a:pt x="25718" y="121158"/>
                    <a:pt x="20955" y="116586"/>
                    <a:pt x="20955" y="110871"/>
                  </a:cubicBezTo>
                  <a:cubicBezTo>
                    <a:pt x="20955" y="105156"/>
                    <a:pt x="25718" y="100584"/>
                    <a:pt x="31623" y="100584"/>
                  </a:cubicBezTo>
                  <a:lnTo>
                    <a:pt x="108490" y="100584"/>
                  </a:lnTo>
                  <a:cubicBezTo>
                    <a:pt x="114395" y="100584"/>
                    <a:pt x="119158" y="105156"/>
                    <a:pt x="119158" y="110871"/>
                  </a:cubicBezTo>
                  <a:cubicBezTo>
                    <a:pt x="119158" y="116586"/>
                    <a:pt x="114300" y="121158"/>
                    <a:pt x="108490" y="121158"/>
                  </a:cubicBezTo>
                  <a:lnTo>
                    <a:pt x="31623" y="121158"/>
                  </a:lnTo>
                  <a:close/>
                  <a:moveTo>
                    <a:pt x="112300" y="250317"/>
                  </a:moveTo>
                  <a:cubicBezTo>
                    <a:pt x="112300" y="244602"/>
                    <a:pt x="117062" y="240030"/>
                    <a:pt x="122967" y="240030"/>
                  </a:cubicBezTo>
                  <a:lnTo>
                    <a:pt x="212407" y="240030"/>
                  </a:lnTo>
                  <a:cubicBezTo>
                    <a:pt x="218313" y="240030"/>
                    <a:pt x="223075" y="244602"/>
                    <a:pt x="223075" y="250317"/>
                  </a:cubicBezTo>
                  <a:cubicBezTo>
                    <a:pt x="223075" y="256032"/>
                    <a:pt x="218218" y="260604"/>
                    <a:pt x="212407" y="260604"/>
                  </a:cubicBezTo>
                  <a:lnTo>
                    <a:pt x="122967" y="260604"/>
                  </a:lnTo>
                  <a:cubicBezTo>
                    <a:pt x="117157" y="260604"/>
                    <a:pt x="112300" y="255937"/>
                    <a:pt x="112300" y="250317"/>
                  </a:cubicBezTo>
                  <a:close/>
                  <a:moveTo>
                    <a:pt x="498253" y="378333"/>
                  </a:moveTo>
                  <a:cubicBezTo>
                    <a:pt x="504158" y="378333"/>
                    <a:pt x="508921" y="383191"/>
                    <a:pt x="508921" y="389191"/>
                  </a:cubicBezTo>
                  <a:cubicBezTo>
                    <a:pt x="508921" y="395192"/>
                    <a:pt x="504063" y="400050"/>
                    <a:pt x="498253" y="400050"/>
                  </a:cubicBezTo>
                  <a:lnTo>
                    <a:pt x="145923" y="400050"/>
                  </a:lnTo>
                  <a:cubicBezTo>
                    <a:pt x="140018" y="400050"/>
                    <a:pt x="135255" y="395192"/>
                    <a:pt x="135255" y="389191"/>
                  </a:cubicBezTo>
                  <a:cubicBezTo>
                    <a:pt x="135255" y="383191"/>
                    <a:pt x="140018" y="378333"/>
                    <a:pt x="145923" y="378333"/>
                  </a:cubicBezTo>
                  <a:lnTo>
                    <a:pt x="498253" y="378333"/>
                  </a:lnTo>
                  <a:close/>
                  <a:moveTo>
                    <a:pt x="455200" y="136684"/>
                  </a:moveTo>
                  <a:cubicBezTo>
                    <a:pt x="428910" y="189166"/>
                    <a:pt x="376333" y="221647"/>
                    <a:pt x="318040" y="221647"/>
                  </a:cubicBezTo>
                  <a:cubicBezTo>
                    <a:pt x="259652" y="221647"/>
                    <a:pt x="207169" y="189071"/>
                    <a:pt x="180880" y="136684"/>
                  </a:cubicBezTo>
                  <a:cubicBezTo>
                    <a:pt x="179261" y="133350"/>
                    <a:pt x="179356" y="129350"/>
                    <a:pt x="181260" y="126206"/>
                  </a:cubicBezTo>
                  <a:cubicBezTo>
                    <a:pt x="183166" y="123063"/>
                    <a:pt x="186690" y="121063"/>
                    <a:pt x="190405" y="121063"/>
                  </a:cubicBezTo>
                  <a:lnTo>
                    <a:pt x="445579" y="121063"/>
                  </a:lnTo>
                  <a:cubicBezTo>
                    <a:pt x="449294" y="121063"/>
                    <a:pt x="452723" y="122968"/>
                    <a:pt x="454723" y="126206"/>
                  </a:cubicBezTo>
                  <a:cubicBezTo>
                    <a:pt x="456724" y="129350"/>
                    <a:pt x="456914" y="133445"/>
                    <a:pt x="455200" y="136684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" name="Google Shape;87;p3"/>
            <p:cNvSpPr/>
            <p:nvPr/>
          </p:nvSpPr>
          <p:spPr>
            <a:xfrm>
              <a:off x="8594788" y="3600258"/>
              <a:ext cx="217646" cy="57435"/>
            </a:xfrm>
            <a:custGeom>
              <a:rect b="b" l="l" r="r" t="t"/>
              <a:pathLst>
                <a:path extrusionOk="0" h="57435" w="217646">
                  <a:moveTo>
                    <a:pt x="108871" y="57436"/>
                  </a:moveTo>
                  <a:cubicBezTo>
                    <a:pt x="152971" y="57436"/>
                    <a:pt x="193262" y="35814"/>
                    <a:pt x="217646" y="0"/>
                  </a:cubicBezTo>
                  <a:lnTo>
                    <a:pt x="0" y="0"/>
                  </a:lnTo>
                  <a:cubicBezTo>
                    <a:pt x="24479" y="35814"/>
                    <a:pt x="64770" y="57436"/>
                    <a:pt x="108871" y="57436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" name="Google Shape;88;p3"/>
            <p:cNvSpPr/>
            <p:nvPr/>
          </p:nvSpPr>
          <p:spPr>
            <a:xfrm>
              <a:off x="8385714" y="3993641"/>
              <a:ext cx="628078" cy="92868"/>
            </a:xfrm>
            <a:custGeom>
              <a:rect b="b" l="l" r="r" t="t"/>
              <a:pathLst>
                <a:path extrusionOk="0" h="92868" w="628078">
                  <a:moveTo>
                    <a:pt x="563689" y="10859"/>
                  </a:moveTo>
                  <a:cubicBezTo>
                    <a:pt x="563689" y="16859"/>
                    <a:pt x="558927" y="21717"/>
                    <a:pt x="553022" y="21717"/>
                  </a:cubicBezTo>
                  <a:lnTo>
                    <a:pt x="74962" y="21717"/>
                  </a:lnTo>
                  <a:cubicBezTo>
                    <a:pt x="69056" y="21717"/>
                    <a:pt x="64294" y="16859"/>
                    <a:pt x="64294" y="10859"/>
                  </a:cubicBezTo>
                  <a:lnTo>
                    <a:pt x="64294" y="0"/>
                  </a:lnTo>
                  <a:lnTo>
                    <a:pt x="0" y="0"/>
                  </a:lnTo>
                  <a:lnTo>
                    <a:pt x="0" y="92869"/>
                  </a:lnTo>
                  <a:lnTo>
                    <a:pt x="628079" y="92869"/>
                  </a:lnTo>
                  <a:lnTo>
                    <a:pt x="628079" y="0"/>
                  </a:lnTo>
                  <a:lnTo>
                    <a:pt x="563785" y="0"/>
                  </a:lnTo>
                  <a:lnTo>
                    <a:pt x="563785" y="1085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9" name="Google Shape;89;p3"/>
            <p:cNvSpPr/>
            <p:nvPr/>
          </p:nvSpPr>
          <p:spPr>
            <a:xfrm>
              <a:off x="8471344" y="3971924"/>
              <a:ext cx="456723" cy="21716"/>
            </a:xfrm>
            <a:custGeom>
              <a:rect b="b" l="l" r="r" t="t"/>
              <a:pathLst>
                <a:path extrusionOk="0" h="21716" w="456723">
                  <a:moveTo>
                    <a:pt x="456724" y="21717"/>
                  </a:moveTo>
                  <a:lnTo>
                    <a:pt x="456724" y="0"/>
                  </a:lnTo>
                  <a:lnTo>
                    <a:pt x="0" y="0"/>
                  </a:lnTo>
                  <a:lnTo>
                    <a:pt x="0" y="9335"/>
                  </a:lnTo>
                  <a:cubicBezTo>
                    <a:pt x="95" y="9906"/>
                    <a:pt x="285" y="10382"/>
                    <a:pt x="285" y="10859"/>
                  </a:cubicBezTo>
                  <a:cubicBezTo>
                    <a:pt x="285" y="11335"/>
                    <a:pt x="95" y="11906"/>
                    <a:pt x="0" y="12382"/>
                  </a:cubicBezTo>
                  <a:lnTo>
                    <a:pt x="0" y="21717"/>
                  </a:lnTo>
                  <a:lnTo>
                    <a:pt x="456724" y="2171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0" name="Google Shape;90;p3"/>
            <p:cNvSpPr/>
            <p:nvPr/>
          </p:nvSpPr>
          <p:spPr>
            <a:xfrm>
              <a:off x="8356948" y="3314508"/>
              <a:ext cx="685323" cy="121634"/>
            </a:xfrm>
            <a:custGeom>
              <a:rect b="b" l="l" r="r" t="t"/>
              <a:pathLst>
                <a:path extrusionOk="0" h="121634" w="685323">
                  <a:moveTo>
                    <a:pt x="667512" y="121349"/>
                  </a:moveTo>
                  <a:cubicBezTo>
                    <a:pt x="667988" y="121349"/>
                    <a:pt x="668369" y="121539"/>
                    <a:pt x="668750" y="121634"/>
                  </a:cubicBezTo>
                  <a:lnTo>
                    <a:pt x="685324" y="121634"/>
                  </a:lnTo>
                  <a:lnTo>
                    <a:pt x="685324" y="40958"/>
                  </a:lnTo>
                  <a:cubicBezTo>
                    <a:pt x="685324" y="18383"/>
                    <a:pt x="667036" y="0"/>
                    <a:pt x="644462" y="0"/>
                  </a:cubicBezTo>
                  <a:lnTo>
                    <a:pt x="40862" y="0"/>
                  </a:lnTo>
                  <a:cubicBezTo>
                    <a:pt x="18383" y="0"/>
                    <a:pt x="0" y="18288"/>
                    <a:pt x="0" y="40958"/>
                  </a:cubicBezTo>
                  <a:lnTo>
                    <a:pt x="0" y="121634"/>
                  </a:lnTo>
                  <a:lnTo>
                    <a:pt x="95" y="121634"/>
                  </a:lnTo>
                  <a:lnTo>
                    <a:pt x="16764" y="121634"/>
                  </a:lnTo>
                  <a:cubicBezTo>
                    <a:pt x="17145" y="121539"/>
                    <a:pt x="17526" y="121349"/>
                    <a:pt x="18002" y="121349"/>
                  </a:cubicBezTo>
                  <a:lnTo>
                    <a:pt x="667512" y="12134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1" name="Google Shape;91;p3"/>
            <p:cNvSpPr/>
            <p:nvPr/>
          </p:nvSpPr>
          <p:spPr>
            <a:xfrm>
              <a:off x="8911875" y="4109941"/>
              <a:ext cx="72104" cy="102203"/>
            </a:xfrm>
            <a:custGeom>
              <a:rect b="b" l="l" r="r" t="t"/>
              <a:pathLst>
                <a:path extrusionOk="0" h="102203" w="72104">
                  <a:moveTo>
                    <a:pt x="72104" y="102203"/>
                  </a:moveTo>
                  <a:lnTo>
                    <a:pt x="72104" y="0"/>
                  </a:lnTo>
                  <a:lnTo>
                    <a:pt x="0" y="0"/>
                  </a:lnTo>
                  <a:lnTo>
                    <a:pt x="40100" y="10220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92" name="Google Shape;92;p3"/>
          <p:cNvGrpSpPr/>
          <p:nvPr/>
        </p:nvGrpSpPr>
        <p:grpSpPr>
          <a:xfrm>
            <a:off x="1880798" y="4739030"/>
            <a:ext cx="1211394" cy="1288483"/>
            <a:chOff x="3111816" y="4695157"/>
            <a:chExt cx="815150" cy="867023"/>
          </a:xfrm>
        </p:grpSpPr>
        <p:sp>
          <p:nvSpPr>
            <p:cNvPr id="93" name="Google Shape;93;p3"/>
            <p:cNvSpPr/>
            <p:nvPr/>
          </p:nvSpPr>
          <p:spPr>
            <a:xfrm>
              <a:off x="3111816" y="4825173"/>
              <a:ext cx="275558" cy="163018"/>
            </a:xfrm>
            <a:custGeom>
              <a:rect b="b" l="l" r="r" t="t"/>
              <a:pathLst>
                <a:path extrusionOk="0" h="163018" w="275558">
                  <a:moveTo>
                    <a:pt x="253079" y="476"/>
                  </a:moveTo>
                  <a:cubicBezTo>
                    <a:pt x="251460" y="476"/>
                    <a:pt x="249936" y="191"/>
                    <a:pt x="248412" y="0"/>
                  </a:cubicBezTo>
                  <a:cubicBezTo>
                    <a:pt x="243364" y="13240"/>
                    <a:pt x="239459" y="26766"/>
                    <a:pt x="236982" y="40767"/>
                  </a:cubicBezTo>
                  <a:cubicBezTo>
                    <a:pt x="232791" y="65056"/>
                    <a:pt x="232791" y="89726"/>
                    <a:pt x="236982" y="114110"/>
                  </a:cubicBezTo>
                  <a:cubicBezTo>
                    <a:pt x="238316" y="121920"/>
                    <a:pt x="232982" y="129254"/>
                    <a:pt x="225171" y="130588"/>
                  </a:cubicBezTo>
                  <a:cubicBezTo>
                    <a:pt x="224314" y="130683"/>
                    <a:pt x="223552" y="130778"/>
                    <a:pt x="222695" y="130778"/>
                  </a:cubicBezTo>
                  <a:cubicBezTo>
                    <a:pt x="215741" y="130778"/>
                    <a:pt x="209645" y="125825"/>
                    <a:pt x="208502" y="118872"/>
                  </a:cubicBezTo>
                  <a:cubicBezTo>
                    <a:pt x="203740" y="91345"/>
                    <a:pt x="203740" y="63341"/>
                    <a:pt x="208502" y="35909"/>
                  </a:cubicBezTo>
                  <a:cubicBezTo>
                    <a:pt x="210598" y="23813"/>
                    <a:pt x="213646" y="12002"/>
                    <a:pt x="217456" y="381"/>
                  </a:cubicBezTo>
                  <a:cubicBezTo>
                    <a:pt x="200120" y="15526"/>
                    <a:pt x="175641" y="29909"/>
                    <a:pt x="145066" y="30099"/>
                  </a:cubicBezTo>
                  <a:cubicBezTo>
                    <a:pt x="144780" y="30099"/>
                    <a:pt x="144590" y="30099"/>
                    <a:pt x="144399" y="30099"/>
                  </a:cubicBezTo>
                  <a:cubicBezTo>
                    <a:pt x="123539" y="30099"/>
                    <a:pt x="94393" y="23813"/>
                    <a:pt x="77248" y="7716"/>
                  </a:cubicBezTo>
                  <a:cubicBezTo>
                    <a:pt x="16764" y="40862"/>
                    <a:pt x="2953" y="55817"/>
                    <a:pt x="0" y="61151"/>
                  </a:cubicBezTo>
                  <a:cubicBezTo>
                    <a:pt x="3334" y="62008"/>
                    <a:pt x="9430" y="62675"/>
                    <a:pt x="14478" y="63341"/>
                  </a:cubicBezTo>
                  <a:cubicBezTo>
                    <a:pt x="36481" y="65913"/>
                    <a:pt x="69818" y="69914"/>
                    <a:pt x="105823" y="96012"/>
                  </a:cubicBezTo>
                  <a:cubicBezTo>
                    <a:pt x="127921" y="112014"/>
                    <a:pt x="138017" y="126968"/>
                    <a:pt x="146114" y="138970"/>
                  </a:cubicBezTo>
                  <a:cubicBezTo>
                    <a:pt x="153638" y="150114"/>
                    <a:pt x="158306" y="156972"/>
                    <a:pt x="169545" y="160877"/>
                  </a:cubicBezTo>
                  <a:cubicBezTo>
                    <a:pt x="189738" y="167926"/>
                    <a:pt x="204597" y="156972"/>
                    <a:pt x="229267" y="136875"/>
                  </a:cubicBezTo>
                  <a:cubicBezTo>
                    <a:pt x="242316" y="126206"/>
                    <a:pt x="257366" y="114205"/>
                    <a:pt x="275558" y="105537"/>
                  </a:cubicBezTo>
                  <a:cubicBezTo>
                    <a:pt x="275463" y="102013"/>
                    <a:pt x="275273" y="98489"/>
                    <a:pt x="274987" y="94964"/>
                  </a:cubicBezTo>
                  <a:cubicBezTo>
                    <a:pt x="272606" y="62484"/>
                    <a:pt x="265271" y="30766"/>
                    <a:pt x="253079" y="476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4" name="Google Shape;94;p3"/>
            <p:cNvSpPr/>
            <p:nvPr/>
          </p:nvSpPr>
          <p:spPr>
            <a:xfrm>
              <a:off x="3395757" y="4807457"/>
              <a:ext cx="531209" cy="165373"/>
            </a:xfrm>
            <a:custGeom>
              <a:rect b="b" l="l" r="r" t="t"/>
              <a:pathLst>
                <a:path extrusionOk="0" h="165373" w="531209">
                  <a:moveTo>
                    <a:pt x="158972" y="32195"/>
                  </a:moveTo>
                  <a:cubicBezTo>
                    <a:pt x="154210" y="47815"/>
                    <a:pt x="150971" y="58103"/>
                    <a:pt x="140399" y="63246"/>
                  </a:cubicBezTo>
                  <a:cubicBezTo>
                    <a:pt x="133160" y="66865"/>
                    <a:pt x="125159" y="68580"/>
                    <a:pt x="116110" y="68580"/>
                  </a:cubicBezTo>
                  <a:cubicBezTo>
                    <a:pt x="97822" y="68580"/>
                    <a:pt x="74771" y="61436"/>
                    <a:pt x="44196" y="46482"/>
                  </a:cubicBezTo>
                  <a:cubicBezTo>
                    <a:pt x="26670" y="37910"/>
                    <a:pt x="11621" y="28480"/>
                    <a:pt x="0" y="19050"/>
                  </a:cubicBezTo>
                  <a:cubicBezTo>
                    <a:pt x="10668" y="48578"/>
                    <a:pt x="17240" y="79248"/>
                    <a:pt x="19526" y="110776"/>
                  </a:cubicBezTo>
                  <a:cubicBezTo>
                    <a:pt x="19622" y="111823"/>
                    <a:pt x="19622" y="112966"/>
                    <a:pt x="19717" y="114014"/>
                  </a:cubicBezTo>
                  <a:cubicBezTo>
                    <a:pt x="25146" y="112966"/>
                    <a:pt x="30766" y="112109"/>
                    <a:pt x="36671" y="111919"/>
                  </a:cubicBezTo>
                  <a:cubicBezTo>
                    <a:pt x="68390" y="110585"/>
                    <a:pt x="87821" y="122777"/>
                    <a:pt x="105156" y="133540"/>
                  </a:cubicBezTo>
                  <a:cubicBezTo>
                    <a:pt x="123444" y="144971"/>
                    <a:pt x="139256" y="154877"/>
                    <a:pt x="169069" y="151829"/>
                  </a:cubicBezTo>
                  <a:cubicBezTo>
                    <a:pt x="191262" y="149638"/>
                    <a:pt x="203454" y="142113"/>
                    <a:pt x="217551" y="133255"/>
                  </a:cubicBezTo>
                  <a:cubicBezTo>
                    <a:pt x="230410" y="125158"/>
                    <a:pt x="245078" y="116110"/>
                    <a:pt x="268034" y="112109"/>
                  </a:cubicBezTo>
                  <a:cubicBezTo>
                    <a:pt x="306705" y="105346"/>
                    <a:pt x="331280" y="122206"/>
                    <a:pt x="354997" y="138589"/>
                  </a:cubicBezTo>
                  <a:cubicBezTo>
                    <a:pt x="373285" y="151162"/>
                    <a:pt x="390620" y="163068"/>
                    <a:pt x="414909" y="165068"/>
                  </a:cubicBezTo>
                  <a:cubicBezTo>
                    <a:pt x="451199" y="168021"/>
                    <a:pt x="490347" y="149543"/>
                    <a:pt x="531209" y="110014"/>
                  </a:cubicBezTo>
                  <a:lnTo>
                    <a:pt x="400907" y="0"/>
                  </a:lnTo>
                  <a:lnTo>
                    <a:pt x="166783" y="0"/>
                  </a:lnTo>
                  <a:cubicBezTo>
                    <a:pt x="165068" y="12192"/>
                    <a:pt x="161544" y="23717"/>
                    <a:pt x="158972" y="32195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5" name="Google Shape;95;p3"/>
            <p:cNvSpPr/>
            <p:nvPr/>
          </p:nvSpPr>
          <p:spPr>
            <a:xfrm>
              <a:off x="3249072" y="4695157"/>
              <a:ext cx="544639" cy="90487"/>
            </a:xfrm>
            <a:custGeom>
              <a:rect b="b" l="l" r="r" t="t"/>
              <a:pathLst>
                <a:path extrusionOk="0" h="90487" w="544639">
                  <a:moveTo>
                    <a:pt x="83534" y="60484"/>
                  </a:moveTo>
                  <a:cubicBezTo>
                    <a:pt x="91726" y="51054"/>
                    <a:pt x="103727" y="44768"/>
                    <a:pt x="116300" y="44768"/>
                  </a:cubicBezTo>
                  <a:cubicBezTo>
                    <a:pt x="131540" y="44768"/>
                    <a:pt x="144304" y="52769"/>
                    <a:pt x="151828" y="64579"/>
                  </a:cubicBezTo>
                  <a:cubicBezTo>
                    <a:pt x="179546" y="52864"/>
                    <a:pt x="222599" y="45339"/>
                    <a:pt x="259366" y="47435"/>
                  </a:cubicBezTo>
                  <a:cubicBezTo>
                    <a:pt x="275272" y="48292"/>
                    <a:pt x="291465" y="50768"/>
                    <a:pt x="302800" y="63341"/>
                  </a:cubicBezTo>
                  <a:cubicBezTo>
                    <a:pt x="309848" y="71152"/>
                    <a:pt x="313087" y="80677"/>
                    <a:pt x="314230" y="90488"/>
                  </a:cubicBezTo>
                  <a:lnTo>
                    <a:pt x="544640" y="90488"/>
                  </a:lnTo>
                  <a:lnTo>
                    <a:pt x="544640" y="22384"/>
                  </a:lnTo>
                  <a:cubicBezTo>
                    <a:pt x="544640" y="10001"/>
                    <a:pt x="534638" y="0"/>
                    <a:pt x="522351" y="0"/>
                  </a:cubicBezTo>
                  <a:lnTo>
                    <a:pt x="22289" y="0"/>
                  </a:lnTo>
                  <a:cubicBezTo>
                    <a:pt x="10001" y="0"/>
                    <a:pt x="0" y="10096"/>
                    <a:pt x="0" y="22384"/>
                  </a:cubicBezTo>
                  <a:lnTo>
                    <a:pt x="0" y="37814"/>
                  </a:lnTo>
                  <a:cubicBezTo>
                    <a:pt x="26860" y="33909"/>
                    <a:pt x="56483" y="41815"/>
                    <a:pt x="83534" y="60484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6" name="Google Shape;96;p3"/>
            <p:cNvSpPr/>
            <p:nvPr/>
          </p:nvSpPr>
          <p:spPr>
            <a:xfrm>
              <a:off x="3417855" y="4807457"/>
              <a:ext cx="115633" cy="39829"/>
            </a:xfrm>
            <a:custGeom>
              <a:rect b="b" l="l" r="r" t="t"/>
              <a:pathLst>
                <a:path extrusionOk="0" h="39829" w="115633">
                  <a:moveTo>
                    <a:pt x="34480" y="20669"/>
                  </a:moveTo>
                  <a:cubicBezTo>
                    <a:pt x="68961" y="37433"/>
                    <a:pt x="91916" y="43148"/>
                    <a:pt x="104584" y="38005"/>
                  </a:cubicBezTo>
                  <a:cubicBezTo>
                    <a:pt x="105918" y="35528"/>
                    <a:pt x="107728" y="29337"/>
                    <a:pt x="109538" y="23813"/>
                  </a:cubicBezTo>
                  <a:cubicBezTo>
                    <a:pt x="111252" y="18193"/>
                    <a:pt x="114014" y="9239"/>
                    <a:pt x="115633" y="0"/>
                  </a:cubicBezTo>
                  <a:lnTo>
                    <a:pt x="0" y="0"/>
                  </a:lnTo>
                  <a:cubicBezTo>
                    <a:pt x="8191" y="6191"/>
                    <a:pt x="19336" y="13335"/>
                    <a:pt x="34480" y="20669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7" name="Google Shape;97;p3"/>
            <p:cNvSpPr/>
            <p:nvPr/>
          </p:nvSpPr>
          <p:spPr>
            <a:xfrm>
              <a:off x="3217354" y="4807362"/>
              <a:ext cx="89153" cy="19335"/>
            </a:xfrm>
            <a:custGeom>
              <a:rect b="b" l="l" r="r" t="t"/>
              <a:pathLst>
                <a:path extrusionOk="0" h="19335" w="89153">
                  <a:moveTo>
                    <a:pt x="20764" y="0"/>
                  </a:moveTo>
                  <a:cubicBezTo>
                    <a:pt x="13430" y="3715"/>
                    <a:pt x="6572" y="7144"/>
                    <a:pt x="0" y="10573"/>
                  </a:cubicBezTo>
                  <a:cubicBezTo>
                    <a:pt x="10573" y="15907"/>
                    <a:pt x="25527" y="19336"/>
                    <a:pt x="38671" y="19336"/>
                  </a:cubicBezTo>
                  <a:cubicBezTo>
                    <a:pt x="38767" y="19336"/>
                    <a:pt x="38957" y="19336"/>
                    <a:pt x="39148" y="19336"/>
                  </a:cubicBezTo>
                  <a:cubicBezTo>
                    <a:pt x="59341" y="19241"/>
                    <a:pt x="76200" y="10287"/>
                    <a:pt x="89154" y="0"/>
                  </a:cubicBezTo>
                  <a:lnTo>
                    <a:pt x="20860" y="0"/>
                  </a:lnTo>
                  <a:cubicBezTo>
                    <a:pt x="20860" y="95"/>
                    <a:pt x="20860" y="0"/>
                    <a:pt x="20764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8" name="Google Shape;98;p3"/>
            <p:cNvSpPr/>
            <p:nvPr/>
          </p:nvSpPr>
          <p:spPr>
            <a:xfrm>
              <a:off x="3248977" y="4760785"/>
              <a:ext cx="73914" cy="24955"/>
            </a:xfrm>
            <a:custGeom>
              <a:rect b="b" l="l" r="r" t="t"/>
              <a:pathLst>
                <a:path extrusionOk="0" h="24955" w="73914">
                  <a:moveTo>
                    <a:pt x="73628" y="23146"/>
                  </a:moveTo>
                  <a:cubicBezTo>
                    <a:pt x="54197" y="8191"/>
                    <a:pt x="32861" y="0"/>
                    <a:pt x="13526" y="0"/>
                  </a:cubicBezTo>
                  <a:cubicBezTo>
                    <a:pt x="8858" y="0"/>
                    <a:pt x="4381" y="476"/>
                    <a:pt x="0" y="1429"/>
                  </a:cubicBezTo>
                  <a:lnTo>
                    <a:pt x="0" y="24955"/>
                  </a:lnTo>
                  <a:lnTo>
                    <a:pt x="73914" y="24955"/>
                  </a:lnTo>
                  <a:cubicBezTo>
                    <a:pt x="73819" y="24289"/>
                    <a:pt x="73724" y="23717"/>
                    <a:pt x="73628" y="23146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9" name="Google Shape;99;p3"/>
            <p:cNvSpPr/>
            <p:nvPr/>
          </p:nvSpPr>
          <p:spPr>
            <a:xfrm>
              <a:off x="3413188" y="4771034"/>
              <a:ext cx="120777" cy="14610"/>
            </a:xfrm>
            <a:custGeom>
              <a:rect b="b" l="l" r="r" t="t"/>
              <a:pathLst>
                <a:path extrusionOk="0" h="14610" w="120777">
                  <a:moveTo>
                    <a:pt x="117253" y="6800"/>
                  </a:moveTo>
                  <a:cubicBezTo>
                    <a:pt x="114300" y="3467"/>
                    <a:pt x="109156" y="1181"/>
                    <a:pt x="93631" y="323"/>
                  </a:cubicBezTo>
                  <a:cubicBezTo>
                    <a:pt x="56388" y="-1772"/>
                    <a:pt x="20098" y="6705"/>
                    <a:pt x="0" y="14611"/>
                  </a:cubicBezTo>
                  <a:lnTo>
                    <a:pt x="120777" y="14611"/>
                  </a:lnTo>
                  <a:cubicBezTo>
                    <a:pt x="120110" y="11658"/>
                    <a:pt x="119063" y="8801"/>
                    <a:pt x="117253" y="680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0" name="Google Shape;100;p3"/>
            <p:cNvSpPr/>
            <p:nvPr/>
          </p:nvSpPr>
          <p:spPr>
            <a:xfrm>
              <a:off x="3138243" y="4929091"/>
              <a:ext cx="749207" cy="633089"/>
            </a:xfrm>
            <a:custGeom>
              <a:rect b="b" l="l" r="r" t="t"/>
              <a:pathLst>
                <a:path extrusionOk="0" h="633089" w="749207">
                  <a:moveTo>
                    <a:pt x="723382" y="57055"/>
                  </a:moveTo>
                  <a:cubicBezTo>
                    <a:pt x="705570" y="63437"/>
                    <a:pt x="687949" y="66008"/>
                    <a:pt x="670613" y="64579"/>
                  </a:cubicBezTo>
                  <a:cubicBezTo>
                    <a:pt x="640609" y="62103"/>
                    <a:pt x="619273" y="47339"/>
                    <a:pt x="600414" y="34385"/>
                  </a:cubicBezTo>
                  <a:cubicBezTo>
                    <a:pt x="578411" y="19241"/>
                    <a:pt x="559361" y="6096"/>
                    <a:pt x="529357" y="11430"/>
                  </a:cubicBezTo>
                  <a:cubicBezTo>
                    <a:pt x="510403" y="14764"/>
                    <a:pt x="498782" y="22003"/>
                    <a:pt x="486495" y="29718"/>
                  </a:cubicBezTo>
                  <a:cubicBezTo>
                    <a:pt x="471541" y="39053"/>
                    <a:pt x="456015" y="48673"/>
                    <a:pt x="428869" y="51340"/>
                  </a:cubicBezTo>
                  <a:cubicBezTo>
                    <a:pt x="391721" y="55054"/>
                    <a:pt x="370290" y="41624"/>
                    <a:pt x="351430" y="29909"/>
                  </a:cubicBezTo>
                  <a:cubicBezTo>
                    <a:pt x="334666" y="19526"/>
                    <a:pt x="320379" y="10478"/>
                    <a:pt x="295233" y="11621"/>
                  </a:cubicBezTo>
                  <a:cubicBezTo>
                    <a:pt x="289137" y="11906"/>
                    <a:pt x="283422" y="12859"/>
                    <a:pt x="277993" y="14192"/>
                  </a:cubicBezTo>
                  <a:cubicBezTo>
                    <a:pt x="277993" y="45053"/>
                    <a:pt x="273897" y="75724"/>
                    <a:pt x="265515" y="105632"/>
                  </a:cubicBezTo>
                  <a:cubicBezTo>
                    <a:pt x="263800" y="112014"/>
                    <a:pt x="257990" y="116110"/>
                    <a:pt x="251799" y="116110"/>
                  </a:cubicBezTo>
                  <a:cubicBezTo>
                    <a:pt x="250561" y="116110"/>
                    <a:pt x="249227" y="115919"/>
                    <a:pt x="247989" y="115634"/>
                  </a:cubicBezTo>
                  <a:cubicBezTo>
                    <a:pt x="240464" y="113538"/>
                    <a:pt x="235892" y="105632"/>
                    <a:pt x="238083" y="98012"/>
                  </a:cubicBezTo>
                  <a:cubicBezTo>
                    <a:pt x="244655" y="74390"/>
                    <a:pt x="248370" y="50197"/>
                    <a:pt x="249227" y="25813"/>
                  </a:cubicBezTo>
                  <a:cubicBezTo>
                    <a:pt x="237416" y="32671"/>
                    <a:pt x="226843" y="41243"/>
                    <a:pt x="216461" y="49721"/>
                  </a:cubicBezTo>
                  <a:cubicBezTo>
                    <a:pt x="197697" y="64961"/>
                    <a:pt x="178361" y="80677"/>
                    <a:pt x="154930" y="80677"/>
                  </a:cubicBezTo>
                  <a:cubicBezTo>
                    <a:pt x="148929" y="80677"/>
                    <a:pt x="142738" y="79724"/>
                    <a:pt x="136070" y="77343"/>
                  </a:cubicBezTo>
                  <a:cubicBezTo>
                    <a:pt x="118068" y="71057"/>
                    <a:pt x="110162" y="59436"/>
                    <a:pt x="101875" y="47149"/>
                  </a:cubicBezTo>
                  <a:cubicBezTo>
                    <a:pt x="94351" y="36004"/>
                    <a:pt x="85778" y="23336"/>
                    <a:pt x="66823" y="9620"/>
                  </a:cubicBezTo>
                  <a:cubicBezTo>
                    <a:pt x="61585" y="5810"/>
                    <a:pt x="56441" y="2762"/>
                    <a:pt x="51393" y="0"/>
                  </a:cubicBezTo>
                  <a:cubicBezTo>
                    <a:pt x="51298" y="191"/>
                    <a:pt x="51298" y="476"/>
                    <a:pt x="51107" y="667"/>
                  </a:cubicBezTo>
                  <a:cubicBezTo>
                    <a:pt x="50536" y="2477"/>
                    <a:pt x="49583" y="4001"/>
                    <a:pt x="48154" y="5239"/>
                  </a:cubicBezTo>
                  <a:cubicBezTo>
                    <a:pt x="45297" y="8096"/>
                    <a:pt x="42535" y="10954"/>
                    <a:pt x="39963" y="14002"/>
                  </a:cubicBezTo>
                  <a:cubicBezTo>
                    <a:pt x="10340" y="85916"/>
                    <a:pt x="-2900" y="160877"/>
                    <a:pt x="529" y="236792"/>
                  </a:cubicBezTo>
                  <a:cubicBezTo>
                    <a:pt x="9007" y="420529"/>
                    <a:pt x="114639" y="544163"/>
                    <a:pt x="161502" y="590169"/>
                  </a:cubicBezTo>
                  <a:cubicBezTo>
                    <a:pt x="239702" y="622078"/>
                    <a:pt x="321046" y="636365"/>
                    <a:pt x="403437" y="632460"/>
                  </a:cubicBezTo>
                  <a:cubicBezTo>
                    <a:pt x="457920" y="629888"/>
                    <a:pt x="512022" y="619220"/>
                    <a:pt x="564219" y="600837"/>
                  </a:cubicBezTo>
                  <a:cubicBezTo>
                    <a:pt x="612130" y="561975"/>
                    <a:pt x="722239" y="455200"/>
                    <a:pt x="745194" y="279845"/>
                  </a:cubicBezTo>
                  <a:cubicBezTo>
                    <a:pt x="757100" y="187547"/>
                    <a:pt x="740336" y="108680"/>
                    <a:pt x="723382" y="57055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1" name="Google Shape;101;p3"/>
            <p:cNvSpPr/>
            <p:nvPr/>
          </p:nvSpPr>
          <p:spPr>
            <a:xfrm>
              <a:off x="3322891" y="4785740"/>
              <a:ext cx="2285" cy="190"/>
            </a:xfrm>
            <a:custGeom>
              <a:rect b="b" l="l" r="r" t="t"/>
              <a:pathLst>
                <a:path extrusionOk="0" h="190" w="2285">
                  <a:moveTo>
                    <a:pt x="2095" y="0"/>
                  </a:moveTo>
                  <a:lnTo>
                    <a:pt x="0" y="0"/>
                  </a:lnTo>
                  <a:cubicBezTo>
                    <a:pt x="0" y="95"/>
                    <a:pt x="0" y="95"/>
                    <a:pt x="0" y="190"/>
                  </a:cubicBezTo>
                  <a:lnTo>
                    <a:pt x="2286" y="190"/>
                  </a:lnTo>
                  <a:cubicBezTo>
                    <a:pt x="2286" y="95"/>
                    <a:pt x="2191" y="0"/>
                    <a:pt x="2095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02" name="Google Shape;102;p3"/>
          <p:cNvGrpSpPr/>
          <p:nvPr/>
        </p:nvGrpSpPr>
        <p:grpSpPr>
          <a:xfrm>
            <a:off x="6670170" y="4828585"/>
            <a:ext cx="1304958" cy="1135521"/>
            <a:chOff x="6688740" y="4788026"/>
            <a:chExt cx="878109" cy="764095"/>
          </a:xfrm>
        </p:grpSpPr>
        <p:sp>
          <p:nvSpPr>
            <p:cNvPr id="103" name="Google Shape;103;p3"/>
            <p:cNvSpPr/>
            <p:nvPr/>
          </p:nvSpPr>
          <p:spPr>
            <a:xfrm>
              <a:off x="6688740" y="5027325"/>
              <a:ext cx="878109" cy="524796"/>
            </a:xfrm>
            <a:custGeom>
              <a:rect b="b" l="l" r="r" t="t"/>
              <a:pathLst>
                <a:path extrusionOk="0" h="524796" w="878109">
                  <a:moveTo>
                    <a:pt x="440817" y="524796"/>
                  </a:moveTo>
                  <a:cubicBezTo>
                    <a:pt x="432530" y="524796"/>
                    <a:pt x="424148" y="524415"/>
                    <a:pt x="415862" y="523749"/>
                  </a:cubicBezTo>
                  <a:lnTo>
                    <a:pt x="411766" y="523368"/>
                  </a:lnTo>
                  <a:cubicBezTo>
                    <a:pt x="356044" y="517843"/>
                    <a:pt x="301942" y="496412"/>
                    <a:pt x="255270" y="461265"/>
                  </a:cubicBezTo>
                  <a:cubicBezTo>
                    <a:pt x="213931" y="430118"/>
                    <a:pt x="190214" y="389922"/>
                    <a:pt x="164973" y="347345"/>
                  </a:cubicBezTo>
                  <a:lnTo>
                    <a:pt x="107823" y="250953"/>
                  </a:lnTo>
                  <a:cubicBezTo>
                    <a:pt x="82963" y="208947"/>
                    <a:pt x="0" y="55976"/>
                    <a:pt x="0" y="45498"/>
                  </a:cubicBezTo>
                  <a:cubicBezTo>
                    <a:pt x="0" y="37497"/>
                    <a:pt x="3048" y="30449"/>
                    <a:pt x="8954" y="24639"/>
                  </a:cubicBezTo>
                  <a:cubicBezTo>
                    <a:pt x="37052" y="-2984"/>
                    <a:pt x="133921" y="-1269"/>
                    <a:pt x="280416" y="1398"/>
                  </a:cubicBezTo>
                  <a:cubicBezTo>
                    <a:pt x="326326" y="2255"/>
                    <a:pt x="378333" y="3112"/>
                    <a:pt x="432435" y="3112"/>
                  </a:cubicBezTo>
                  <a:cubicBezTo>
                    <a:pt x="486061" y="3112"/>
                    <a:pt x="536353" y="2255"/>
                    <a:pt x="584930" y="1398"/>
                  </a:cubicBezTo>
                  <a:cubicBezTo>
                    <a:pt x="738854" y="-1269"/>
                    <a:pt x="840486" y="-3079"/>
                    <a:pt x="869347" y="25210"/>
                  </a:cubicBezTo>
                  <a:cubicBezTo>
                    <a:pt x="875157" y="30925"/>
                    <a:pt x="878110" y="37783"/>
                    <a:pt x="878110" y="45498"/>
                  </a:cubicBezTo>
                  <a:cubicBezTo>
                    <a:pt x="878110" y="49213"/>
                    <a:pt x="877443" y="53023"/>
                    <a:pt x="876014" y="56833"/>
                  </a:cubicBezTo>
                  <a:cubicBezTo>
                    <a:pt x="875443" y="60929"/>
                    <a:pt x="872490" y="67787"/>
                    <a:pt x="865537" y="82836"/>
                  </a:cubicBezTo>
                  <a:cubicBezTo>
                    <a:pt x="860203" y="94266"/>
                    <a:pt x="854202" y="106649"/>
                    <a:pt x="852297" y="109983"/>
                  </a:cubicBezTo>
                  <a:cubicBezTo>
                    <a:pt x="842867" y="126651"/>
                    <a:pt x="833342" y="143320"/>
                    <a:pt x="823817" y="159989"/>
                  </a:cubicBezTo>
                  <a:lnTo>
                    <a:pt x="737044" y="312008"/>
                  </a:lnTo>
                  <a:cubicBezTo>
                    <a:pt x="730853" y="322866"/>
                    <a:pt x="724852" y="334392"/>
                    <a:pt x="719042" y="345631"/>
                  </a:cubicBezTo>
                  <a:cubicBezTo>
                    <a:pt x="702088" y="378397"/>
                    <a:pt x="684466" y="412306"/>
                    <a:pt x="657987" y="438500"/>
                  </a:cubicBezTo>
                  <a:cubicBezTo>
                    <a:pt x="634174" y="462027"/>
                    <a:pt x="604361" y="478600"/>
                    <a:pt x="581025" y="490506"/>
                  </a:cubicBezTo>
                  <a:cubicBezTo>
                    <a:pt x="536638" y="513176"/>
                    <a:pt x="488632" y="524796"/>
                    <a:pt x="440817" y="524796"/>
                  </a:cubicBezTo>
                  <a:close/>
                  <a:moveTo>
                    <a:pt x="18288" y="44355"/>
                  </a:moveTo>
                  <a:cubicBezTo>
                    <a:pt x="24193" y="59310"/>
                    <a:pt x="88297" y="182182"/>
                    <a:pt x="123444" y="241713"/>
                  </a:cubicBezTo>
                  <a:lnTo>
                    <a:pt x="180594" y="338106"/>
                  </a:lnTo>
                  <a:cubicBezTo>
                    <a:pt x="204788" y="379064"/>
                    <a:pt x="227743" y="417735"/>
                    <a:pt x="266129" y="446691"/>
                  </a:cubicBezTo>
                  <a:cubicBezTo>
                    <a:pt x="310134" y="479743"/>
                    <a:pt x="361093" y="500031"/>
                    <a:pt x="413480" y="505175"/>
                  </a:cubicBezTo>
                  <a:lnTo>
                    <a:pt x="417481" y="505556"/>
                  </a:lnTo>
                  <a:cubicBezTo>
                    <a:pt x="469868" y="510033"/>
                    <a:pt x="523684" y="499269"/>
                    <a:pt x="572738" y="474314"/>
                  </a:cubicBezTo>
                  <a:cubicBezTo>
                    <a:pt x="594931" y="463074"/>
                    <a:pt x="623125" y="447263"/>
                    <a:pt x="645128" y="425546"/>
                  </a:cubicBezTo>
                  <a:cubicBezTo>
                    <a:pt x="669607" y="401257"/>
                    <a:pt x="686562" y="368682"/>
                    <a:pt x="702850" y="337154"/>
                  </a:cubicBezTo>
                  <a:cubicBezTo>
                    <a:pt x="708755" y="325819"/>
                    <a:pt x="714851" y="314008"/>
                    <a:pt x="721233" y="302864"/>
                  </a:cubicBezTo>
                  <a:lnTo>
                    <a:pt x="808006" y="150845"/>
                  </a:lnTo>
                  <a:cubicBezTo>
                    <a:pt x="817531" y="134176"/>
                    <a:pt x="827056" y="117412"/>
                    <a:pt x="836485" y="100839"/>
                  </a:cubicBezTo>
                  <a:cubicBezTo>
                    <a:pt x="836485" y="100839"/>
                    <a:pt x="836485" y="100839"/>
                    <a:pt x="836485" y="100839"/>
                  </a:cubicBezTo>
                  <a:cubicBezTo>
                    <a:pt x="839533" y="95600"/>
                    <a:pt x="855155" y="62739"/>
                    <a:pt x="857726" y="55119"/>
                  </a:cubicBezTo>
                  <a:cubicBezTo>
                    <a:pt x="857726" y="53976"/>
                    <a:pt x="858012" y="52928"/>
                    <a:pt x="858393" y="51880"/>
                  </a:cubicBezTo>
                  <a:cubicBezTo>
                    <a:pt x="859346" y="49594"/>
                    <a:pt x="859822" y="47308"/>
                    <a:pt x="859822" y="45403"/>
                  </a:cubicBezTo>
                  <a:cubicBezTo>
                    <a:pt x="859822" y="42641"/>
                    <a:pt x="858774" y="40355"/>
                    <a:pt x="856488" y="38069"/>
                  </a:cubicBezTo>
                  <a:cubicBezTo>
                    <a:pt x="833152" y="15114"/>
                    <a:pt x="718185" y="17114"/>
                    <a:pt x="585121" y="19400"/>
                  </a:cubicBezTo>
                  <a:cubicBezTo>
                    <a:pt x="538734" y="20257"/>
                    <a:pt x="486061" y="21114"/>
                    <a:pt x="432244" y="21114"/>
                  </a:cubicBezTo>
                  <a:cubicBezTo>
                    <a:pt x="377952" y="21114"/>
                    <a:pt x="325850" y="20162"/>
                    <a:pt x="279844" y="19400"/>
                  </a:cubicBezTo>
                  <a:cubicBezTo>
                    <a:pt x="148114" y="17019"/>
                    <a:pt x="44101" y="15209"/>
                    <a:pt x="21431" y="37402"/>
                  </a:cubicBezTo>
                  <a:cubicBezTo>
                    <a:pt x="19621" y="39688"/>
                    <a:pt x="18479" y="41879"/>
                    <a:pt x="18288" y="44355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4" name="Google Shape;104;p3"/>
            <p:cNvSpPr/>
            <p:nvPr/>
          </p:nvSpPr>
          <p:spPr>
            <a:xfrm>
              <a:off x="6713886" y="5032197"/>
              <a:ext cx="833913" cy="182644"/>
            </a:xfrm>
            <a:custGeom>
              <a:rect b="b" l="l" r="r" t="t"/>
              <a:pathLst>
                <a:path extrusionOk="0" h="182644" w="833913">
                  <a:moveTo>
                    <a:pt x="833914" y="35102"/>
                  </a:moveTo>
                  <a:cubicBezTo>
                    <a:pt x="833914" y="84728"/>
                    <a:pt x="644366" y="182644"/>
                    <a:pt x="410528" y="182644"/>
                  </a:cubicBezTo>
                  <a:cubicBezTo>
                    <a:pt x="176689" y="182644"/>
                    <a:pt x="0" y="84728"/>
                    <a:pt x="0" y="35102"/>
                  </a:cubicBezTo>
                  <a:cubicBezTo>
                    <a:pt x="0" y="-14523"/>
                    <a:pt x="176689" y="3003"/>
                    <a:pt x="410528" y="3003"/>
                  </a:cubicBezTo>
                  <a:cubicBezTo>
                    <a:pt x="644366" y="3003"/>
                    <a:pt x="833914" y="-14523"/>
                    <a:pt x="833914" y="35102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05" name="Google Shape;105;p3"/>
            <p:cNvGrpSpPr/>
            <p:nvPr/>
          </p:nvGrpSpPr>
          <p:grpSpPr>
            <a:xfrm>
              <a:off x="6691216" y="5030365"/>
              <a:ext cx="857304" cy="508326"/>
              <a:chOff x="6691216" y="5030365"/>
              <a:chExt cx="857304" cy="508326"/>
            </a:xfrm>
          </p:grpSpPr>
          <p:grpSp>
            <p:nvGrpSpPr>
              <p:cNvPr id="106" name="Google Shape;106;p3"/>
              <p:cNvGrpSpPr/>
              <p:nvPr/>
            </p:nvGrpSpPr>
            <p:grpSpPr>
              <a:xfrm>
                <a:off x="6692001" y="5049033"/>
                <a:ext cx="14909" cy="26076"/>
                <a:chOff x="6692001" y="5049033"/>
                <a:chExt cx="14909" cy="26076"/>
              </a:xfrm>
            </p:grpSpPr>
            <p:sp>
              <p:nvSpPr>
                <p:cNvPr id="107" name="Google Shape;107;p3"/>
                <p:cNvSpPr/>
                <p:nvPr/>
              </p:nvSpPr>
              <p:spPr>
                <a:xfrm>
                  <a:off x="6693502" y="5050535"/>
                  <a:ext cx="11906" cy="23050"/>
                </a:xfrm>
                <a:custGeom>
                  <a:rect b="b" l="l" r="r" t="t"/>
                  <a:pathLst>
                    <a:path extrusionOk="0" h="23050" w="11906">
                      <a:moveTo>
                        <a:pt x="0" y="23051"/>
                      </a:moveTo>
                      <a:lnTo>
                        <a:pt x="1524" y="20193"/>
                      </a:lnTo>
                      <a:lnTo>
                        <a:pt x="11906" y="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08" name="Google Shape;108;p3"/>
                <p:cNvSpPr/>
                <p:nvPr/>
              </p:nvSpPr>
              <p:spPr>
                <a:xfrm>
                  <a:off x="6692001" y="5049033"/>
                  <a:ext cx="14909" cy="26076"/>
                </a:xfrm>
                <a:custGeom>
                  <a:rect b="b" l="l" r="r" t="t"/>
                  <a:pathLst>
                    <a:path extrusionOk="0" h="26076" w="14909">
                      <a:moveTo>
                        <a:pt x="1502" y="26076"/>
                      </a:moveTo>
                      <a:cubicBezTo>
                        <a:pt x="1311" y="26076"/>
                        <a:pt x="1025" y="25981"/>
                        <a:pt x="835" y="25885"/>
                      </a:cubicBezTo>
                      <a:cubicBezTo>
                        <a:pt x="73" y="25505"/>
                        <a:pt x="-213" y="24552"/>
                        <a:pt x="168" y="23885"/>
                      </a:cubicBezTo>
                      <a:lnTo>
                        <a:pt x="12074" y="835"/>
                      </a:lnTo>
                      <a:cubicBezTo>
                        <a:pt x="12455" y="73"/>
                        <a:pt x="13408" y="-213"/>
                        <a:pt x="14074" y="168"/>
                      </a:cubicBezTo>
                      <a:cubicBezTo>
                        <a:pt x="14837" y="549"/>
                        <a:pt x="15122" y="1501"/>
                        <a:pt x="14741" y="2168"/>
                      </a:cubicBezTo>
                      <a:lnTo>
                        <a:pt x="2835" y="25219"/>
                      </a:lnTo>
                      <a:cubicBezTo>
                        <a:pt x="2549" y="25790"/>
                        <a:pt x="2073" y="26076"/>
                        <a:pt x="1502" y="26076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09" name="Google Shape;109;p3"/>
              <p:cNvGrpSpPr/>
              <p:nvPr/>
            </p:nvGrpSpPr>
            <p:grpSpPr>
              <a:xfrm>
                <a:off x="6706669" y="5038175"/>
                <a:ext cx="35864" cy="66842"/>
                <a:chOff x="6706669" y="5038175"/>
                <a:chExt cx="35864" cy="66842"/>
              </a:xfrm>
            </p:grpSpPr>
            <p:sp>
              <p:nvSpPr>
                <p:cNvPr id="110" name="Google Shape;110;p3"/>
                <p:cNvSpPr/>
                <p:nvPr/>
              </p:nvSpPr>
              <p:spPr>
                <a:xfrm>
                  <a:off x="6708171" y="5039677"/>
                  <a:ext cx="32861" cy="63817"/>
                </a:xfrm>
                <a:custGeom>
                  <a:rect b="b" l="l" r="r" t="t"/>
                  <a:pathLst>
                    <a:path extrusionOk="0" h="63817" w="32861">
                      <a:moveTo>
                        <a:pt x="0" y="63817"/>
                      </a:moveTo>
                      <a:lnTo>
                        <a:pt x="1238" y="61436"/>
                      </a:lnTo>
                      <a:lnTo>
                        <a:pt x="15621" y="33528"/>
                      </a:lnTo>
                      <a:lnTo>
                        <a:pt x="30004" y="5620"/>
                      </a:lnTo>
                      <a:lnTo>
                        <a:pt x="32861" y="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1" name="Google Shape;111;p3"/>
                <p:cNvSpPr/>
                <p:nvPr/>
              </p:nvSpPr>
              <p:spPr>
                <a:xfrm>
                  <a:off x="6706669" y="5038175"/>
                  <a:ext cx="35864" cy="66842"/>
                </a:xfrm>
                <a:custGeom>
                  <a:rect b="b" l="l" r="r" t="t"/>
                  <a:pathLst>
                    <a:path extrusionOk="0" h="66842" w="35864">
                      <a:moveTo>
                        <a:pt x="1501" y="66843"/>
                      </a:moveTo>
                      <a:cubicBezTo>
                        <a:pt x="1311" y="66843"/>
                        <a:pt x="1025" y="66748"/>
                        <a:pt x="835" y="66653"/>
                      </a:cubicBezTo>
                      <a:cubicBezTo>
                        <a:pt x="73" y="66271"/>
                        <a:pt x="-213" y="65414"/>
                        <a:pt x="168" y="64652"/>
                      </a:cubicBezTo>
                      <a:lnTo>
                        <a:pt x="33029" y="835"/>
                      </a:lnTo>
                      <a:cubicBezTo>
                        <a:pt x="33410" y="73"/>
                        <a:pt x="34267" y="-213"/>
                        <a:pt x="35030" y="168"/>
                      </a:cubicBezTo>
                      <a:cubicBezTo>
                        <a:pt x="35791" y="549"/>
                        <a:pt x="36077" y="1406"/>
                        <a:pt x="35696" y="2168"/>
                      </a:cubicBezTo>
                      <a:lnTo>
                        <a:pt x="2835" y="65986"/>
                      </a:lnTo>
                      <a:cubicBezTo>
                        <a:pt x="2549" y="66557"/>
                        <a:pt x="1978" y="66843"/>
                        <a:pt x="1501" y="66843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12" name="Google Shape;112;p3"/>
              <p:cNvGrpSpPr/>
              <p:nvPr/>
            </p:nvGrpSpPr>
            <p:grpSpPr>
              <a:xfrm>
                <a:off x="6721624" y="5034555"/>
                <a:ext cx="52818" cy="99608"/>
                <a:chOff x="6721624" y="5034555"/>
                <a:chExt cx="52818" cy="99608"/>
              </a:xfrm>
            </p:grpSpPr>
            <p:sp>
              <p:nvSpPr>
                <p:cNvPr id="113" name="Google Shape;113;p3"/>
                <p:cNvSpPr/>
                <p:nvPr/>
              </p:nvSpPr>
              <p:spPr>
                <a:xfrm>
                  <a:off x="6723125" y="5036152"/>
                  <a:ext cx="49815" cy="96583"/>
                </a:xfrm>
                <a:custGeom>
                  <a:rect b="b" l="l" r="r" t="t"/>
                  <a:pathLst>
                    <a:path extrusionOk="0" h="96583" w="49815">
                      <a:moveTo>
                        <a:pt x="0" y="96583"/>
                      </a:moveTo>
                      <a:lnTo>
                        <a:pt x="571" y="95250"/>
                      </a:lnTo>
                      <a:lnTo>
                        <a:pt x="571" y="95250"/>
                      </a:lnTo>
                      <a:lnTo>
                        <a:pt x="15050" y="67342"/>
                      </a:lnTo>
                      <a:lnTo>
                        <a:pt x="29432" y="39433"/>
                      </a:lnTo>
                      <a:lnTo>
                        <a:pt x="43720" y="11716"/>
                      </a:lnTo>
                      <a:lnTo>
                        <a:pt x="43720" y="11621"/>
                      </a:lnTo>
                      <a:lnTo>
                        <a:pt x="49816" y="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4" name="Google Shape;114;p3"/>
                <p:cNvSpPr/>
                <p:nvPr/>
              </p:nvSpPr>
              <p:spPr>
                <a:xfrm>
                  <a:off x="6721624" y="5034555"/>
                  <a:ext cx="52818" cy="99608"/>
                </a:xfrm>
                <a:custGeom>
                  <a:rect b="b" l="l" r="r" t="t"/>
                  <a:pathLst>
                    <a:path extrusionOk="0" h="99608" w="52818">
                      <a:moveTo>
                        <a:pt x="1501" y="99609"/>
                      </a:moveTo>
                      <a:cubicBezTo>
                        <a:pt x="1311" y="99609"/>
                        <a:pt x="1025" y="99514"/>
                        <a:pt x="835" y="99419"/>
                      </a:cubicBezTo>
                      <a:cubicBezTo>
                        <a:pt x="73" y="99037"/>
                        <a:pt x="-213" y="98085"/>
                        <a:pt x="168" y="97418"/>
                      </a:cubicBezTo>
                      <a:lnTo>
                        <a:pt x="740" y="96370"/>
                      </a:lnTo>
                      <a:cubicBezTo>
                        <a:pt x="740" y="96275"/>
                        <a:pt x="835" y="96180"/>
                        <a:pt x="835" y="96085"/>
                      </a:cubicBezTo>
                      <a:lnTo>
                        <a:pt x="43888" y="12741"/>
                      </a:lnTo>
                      <a:cubicBezTo>
                        <a:pt x="43888" y="12646"/>
                        <a:pt x="43983" y="12551"/>
                        <a:pt x="43983" y="12455"/>
                      </a:cubicBezTo>
                      <a:lnTo>
                        <a:pt x="49984" y="835"/>
                      </a:lnTo>
                      <a:cubicBezTo>
                        <a:pt x="50365" y="73"/>
                        <a:pt x="51317" y="-213"/>
                        <a:pt x="51984" y="168"/>
                      </a:cubicBezTo>
                      <a:cubicBezTo>
                        <a:pt x="52746" y="549"/>
                        <a:pt x="53032" y="1406"/>
                        <a:pt x="52651" y="2168"/>
                      </a:cubicBezTo>
                      <a:lnTo>
                        <a:pt x="46745" y="13598"/>
                      </a:lnTo>
                      <a:cubicBezTo>
                        <a:pt x="46745" y="13694"/>
                        <a:pt x="46650" y="13789"/>
                        <a:pt x="46650" y="13884"/>
                      </a:cubicBezTo>
                      <a:lnTo>
                        <a:pt x="3597" y="97228"/>
                      </a:lnTo>
                      <a:cubicBezTo>
                        <a:pt x="3597" y="97323"/>
                        <a:pt x="3502" y="97418"/>
                        <a:pt x="3502" y="97513"/>
                      </a:cubicBezTo>
                      <a:lnTo>
                        <a:pt x="2835" y="98752"/>
                      </a:lnTo>
                      <a:cubicBezTo>
                        <a:pt x="2549" y="99323"/>
                        <a:pt x="1978" y="99609"/>
                        <a:pt x="1501" y="99609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15" name="Google Shape;115;p3"/>
              <p:cNvGrpSpPr/>
              <p:nvPr/>
            </p:nvGrpSpPr>
            <p:grpSpPr>
              <a:xfrm>
                <a:off x="6736651" y="5033032"/>
                <a:ext cx="68652" cy="130279"/>
                <a:chOff x="6736651" y="5033032"/>
                <a:chExt cx="68652" cy="130279"/>
              </a:xfrm>
            </p:grpSpPr>
            <p:sp>
              <p:nvSpPr>
                <p:cNvPr id="116" name="Google Shape;116;p3"/>
                <p:cNvSpPr/>
                <p:nvPr/>
              </p:nvSpPr>
              <p:spPr>
                <a:xfrm>
                  <a:off x="6738175" y="5034533"/>
                  <a:ext cx="65627" cy="127254"/>
                </a:xfrm>
                <a:custGeom>
                  <a:rect b="b" l="l" r="r" t="t"/>
                  <a:pathLst>
                    <a:path extrusionOk="0" h="127254" w="65627">
                      <a:moveTo>
                        <a:pt x="65627" y="0"/>
                      </a:moveTo>
                      <a:lnTo>
                        <a:pt x="57436" y="15716"/>
                      </a:lnTo>
                      <a:lnTo>
                        <a:pt x="43148" y="43625"/>
                      </a:lnTo>
                      <a:lnTo>
                        <a:pt x="28765" y="71438"/>
                      </a:lnTo>
                      <a:lnTo>
                        <a:pt x="28765" y="71533"/>
                      </a:lnTo>
                      <a:lnTo>
                        <a:pt x="14383" y="99346"/>
                      </a:lnTo>
                      <a:lnTo>
                        <a:pt x="95" y="126968"/>
                      </a:lnTo>
                      <a:lnTo>
                        <a:pt x="0" y="127254"/>
                      </a:lnTo>
                      <a:lnTo>
                        <a:pt x="0" y="127254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7" name="Google Shape;117;p3"/>
                <p:cNvSpPr/>
                <p:nvPr/>
              </p:nvSpPr>
              <p:spPr>
                <a:xfrm>
                  <a:off x="6736651" y="5033032"/>
                  <a:ext cx="68652" cy="130279"/>
                </a:xfrm>
                <a:custGeom>
                  <a:rect b="b" l="l" r="r" t="t"/>
                  <a:pathLst>
                    <a:path extrusionOk="0" h="130279" w="68652">
                      <a:moveTo>
                        <a:pt x="1524" y="130279"/>
                      </a:moveTo>
                      <a:cubicBezTo>
                        <a:pt x="667" y="130279"/>
                        <a:pt x="0" y="129613"/>
                        <a:pt x="0" y="128851"/>
                      </a:cubicBezTo>
                      <a:cubicBezTo>
                        <a:pt x="0" y="128565"/>
                        <a:pt x="95" y="128279"/>
                        <a:pt x="190" y="128089"/>
                      </a:cubicBezTo>
                      <a:lnTo>
                        <a:pt x="28861" y="72558"/>
                      </a:lnTo>
                      <a:cubicBezTo>
                        <a:pt x="28861" y="72463"/>
                        <a:pt x="28956" y="72367"/>
                        <a:pt x="28956" y="72272"/>
                      </a:cubicBezTo>
                      <a:lnTo>
                        <a:pt x="65818" y="835"/>
                      </a:lnTo>
                      <a:cubicBezTo>
                        <a:pt x="66199" y="73"/>
                        <a:pt x="67151" y="-213"/>
                        <a:pt x="67818" y="168"/>
                      </a:cubicBezTo>
                      <a:cubicBezTo>
                        <a:pt x="68580" y="549"/>
                        <a:pt x="68866" y="1406"/>
                        <a:pt x="68485" y="2168"/>
                      </a:cubicBezTo>
                      <a:lnTo>
                        <a:pt x="31718" y="73415"/>
                      </a:lnTo>
                      <a:cubicBezTo>
                        <a:pt x="31718" y="73510"/>
                        <a:pt x="31623" y="73606"/>
                        <a:pt x="31623" y="73701"/>
                      </a:cubicBezTo>
                      <a:lnTo>
                        <a:pt x="2953" y="129136"/>
                      </a:lnTo>
                      <a:lnTo>
                        <a:pt x="2953" y="129136"/>
                      </a:lnTo>
                      <a:cubicBezTo>
                        <a:pt x="2762" y="129803"/>
                        <a:pt x="2191" y="130279"/>
                        <a:pt x="1524" y="130279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18" name="Google Shape;118;p3"/>
              <p:cNvGrpSpPr/>
              <p:nvPr/>
            </p:nvGrpSpPr>
            <p:grpSpPr>
              <a:xfrm>
                <a:off x="6751056" y="5032365"/>
                <a:ext cx="84632" cy="161235"/>
                <a:chOff x="6751056" y="5032365"/>
                <a:chExt cx="84632" cy="161235"/>
              </a:xfrm>
            </p:grpSpPr>
            <p:sp>
              <p:nvSpPr>
                <p:cNvPr id="119" name="Google Shape;119;p3"/>
                <p:cNvSpPr/>
                <p:nvPr/>
              </p:nvSpPr>
              <p:spPr>
                <a:xfrm>
                  <a:off x="6752557" y="5033866"/>
                  <a:ext cx="81629" cy="158210"/>
                </a:xfrm>
                <a:custGeom>
                  <a:rect b="b" l="l" r="r" t="t"/>
                  <a:pathLst>
                    <a:path extrusionOk="0" h="158210" w="81629">
                      <a:moveTo>
                        <a:pt x="0" y="158210"/>
                      </a:moveTo>
                      <a:lnTo>
                        <a:pt x="1048" y="156210"/>
                      </a:lnTo>
                      <a:lnTo>
                        <a:pt x="14288" y="130397"/>
                      </a:lnTo>
                      <a:lnTo>
                        <a:pt x="28766" y="102489"/>
                      </a:lnTo>
                      <a:lnTo>
                        <a:pt x="43053" y="74676"/>
                      </a:lnTo>
                      <a:lnTo>
                        <a:pt x="57436" y="46768"/>
                      </a:lnTo>
                      <a:lnTo>
                        <a:pt x="71914" y="18955"/>
                      </a:lnTo>
                      <a:lnTo>
                        <a:pt x="81629" y="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0" name="Google Shape;120;p3"/>
                <p:cNvSpPr/>
                <p:nvPr/>
              </p:nvSpPr>
              <p:spPr>
                <a:xfrm>
                  <a:off x="6751056" y="5032365"/>
                  <a:ext cx="84632" cy="161235"/>
                </a:xfrm>
                <a:custGeom>
                  <a:rect b="b" l="l" r="r" t="t"/>
                  <a:pathLst>
                    <a:path extrusionOk="0" h="161235" w="84632">
                      <a:moveTo>
                        <a:pt x="1501" y="161236"/>
                      </a:moveTo>
                      <a:cubicBezTo>
                        <a:pt x="1311" y="161236"/>
                        <a:pt x="1025" y="161141"/>
                        <a:pt x="835" y="161045"/>
                      </a:cubicBezTo>
                      <a:cubicBezTo>
                        <a:pt x="73" y="160664"/>
                        <a:pt x="-213" y="159807"/>
                        <a:pt x="168" y="159045"/>
                      </a:cubicBezTo>
                      <a:lnTo>
                        <a:pt x="81797" y="835"/>
                      </a:lnTo>
                      <a:cubicBezTo>
                        <a:pt x="82178" y="73"/>
                        <a:pt x="83131" y="-213"/>
                        <a:pt x="83798" y="168"/>
                      </a:cubicBezTo>
                      <a:cubicBezTo>
                        <a:pt x="84559" y="549"/>
                        <a:pt x="84845" y="1406"/>
                        <a:pt x="84464" y="2168"/>
                      </a:cubicBezTo>
                      <a:lnTo>
                        <a:pt x="2835" y="160379"/>
                      </a:lnTo>
                      <a:cubicBezTo>
                        <a:pt x="2549" y="160950"/>
                        <a:pt x="1978" y="161236"/>
                        <a:pt x="1501" y="161236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21" name="Google Shape;121;p3"/>
              <p:cNvGrpSpPr/>
              <p:nvPr/>
            </p:nvGrpSpPr>
            <p:grpSpPr>
              <a:xfrm>
                <a:off x="6765343" y="5032365"/>
                <a:ext cx="100253" cy="191620"/>
                <a:chOff x="6765343" y="5032365"/>
                <a:chExt cx="100253" cy="191620"/>
              </a:xfrm>
            </p:grpSpPr>
            <p:sp>
              <p:nvSpPr>
                <p:cNvPr id="122" name="Google Shape;122;p3"/>
                <p:cNvSpPr/>
                <p:nvPr/>
              </p:nvSpPr>
              <p:spPr>
                <a:xfrm>
                  <a:off x="6766845" y="5033866"/>
                  <a:ext cx="97345" cy="188595"/>
                </a:xfrm>
                <a:custGeom>
                  <a:rect b="b" l="l" r="r" t="t"/>
                  <a:pathLst>
                    <a:path extrusionOk="0" h="188595" w="97345">
                      <a:moveTo>
                        <a:pt x="97346" y="0"/>
                      </a:moveTo>
                      <a:lnTo>
                        <a:pt x="86296" y="21431"/>
                      </a:lnTo>
                      <a:lnTo>
                        <a:pt x="71914" y="49244"/>
                      </a:lnTo>
                      <a:lnTo>
                        <a:pt x="57531" y="77153"/>
                      </a:lnTo>
                      <a:lnTo>
                        <a:pt x="43148" y="104966"/>
                      </a:lnTo>
                      <a:lnTo>
                        <a:pt x="28766" y="132874"/>
                      </a:lnTo>
                      <a:lnTo>
                        <a:pt x="14478" y="160782"/>
                      </a:lnTo>
                      <a:lnTo>
                        <a:pt x="2191" y="184595"/>
                      </a:lnTo>
                      <a:lnTo>
                        <a:pt x="0" y="188595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3" name="Google Shape;123;p3"/>
                <p:cNvSpPr/>
                <p:nvPr/>
              </p:nvSpPr>
              <p:spPr>
                <a:xfrm>
                  <a:off x="6765343" y="5032365"/>
                  <a:ext cx="100253" cy="191620"/>
                </a:xfrm>
                <a:custGeom>
                  <a:rect b="b" l="l" r="r" t="t"/>
                  <a:pathLst>
                    <a:path extrusionOk="0" h="191620" w="100253">
                      <a:moveTo>
                        <a:pt x="1501" y="191621"/>
                      </a:moveTo>
                      <a:cubicBezTo>
                        <a:pt x="1311" y="191621"/>
                        <a:pt x="1025" y="191525"/>
                        <a:pt x="835" y="191430"/>
                      </a:cubicBezTo>
                      <a:cubicBezTo>
                        <a:pt x="73" y="191049"/>
                        <a:pt x="-213" y="190097"/>
                        <a:pt x="168" y="189430"/>
                      </a:cubicBezTo>
                      <a:lnTo>
                        <a:pt x="14551" y="161617"/>
                      </a:lnTo>
                      <a:lnTo>
                        <a:pt x="97418" y="835"/>
                      </a:lnTo>
                      <a:cubicBezTo>
                        <a:pt x="97799" y="73"/>
                        <a:pt x="98752" y="-213"/>
                        <a:pt x="99418" y="168"/>
                      </a:cubicBezTo>
                      <a:cubicBezTo>
                        <a:pt x="100181" y="549"/>
                        <a:pt x="100466" y="1501"/>
                        <a:pt x="100085" y="2168"/>
                      </a:cubicBezTo>
                      <a:lnTo>
                        <a:pt x="2740" y="190763"/>
                      </a:lnTo>
                      <a:cubicBezTo>
                        <a:pt x="2549" y="191335"/>
                        <a:pt x="2073" y="191621"/>
                        <a:pt x="1501" y="191621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24" name="Google Shape;124;p3"/>
              <p:cNvGrpSpPr/>
              <p:nvPr/>
            </p:nvGrpSpPr>
            <p:grpSpPr>
              <a:xfrm>
                <a:off x="6783060" y="5032555"/>
                <a:ext cx="112540" cy="215337"/>
                <a:chOff x="6783060" y="5032555"/>
                <a:chExt cx="112540" cy="215337"/>
              </a:xfrm>
            </p:grpSpPr>
            <p:sp>
              <p:nvSpPr>
                <p:cNvPr id="125" name="Google Shape;125;p3"/>
                <p:cNvSpPr/>
                <p:nvPr/>
              </p:nvSpPr>
              <p:spPr>
                <a:xfrm>
                  <a:off x="6784561" y="5034057"/>
                  <a:ext cx="109632" cy="212312"/>
                </a:xfrm>
                <a:custGeom>
                  <a:rect b="b" l="l" r="r" t="t"/>
                  <a:pathLst>
                    <a:path extrusionOk="0" h="212312" w="109632">
                      <a:moveTo>
                        <a:pt x="109633" y="0"/>
                      </a:moveTo>
                      <a:lnTo>
                        <a:pt x="97346" y="23717"/>
                      </a:lnTo>
                      <a:lnTo>
                        <a:pt x="82963" y="51625"/>
                      </a:lnTo>
                      <a:lnTo>
                        <a:pt x="68580" y="79438"/>
                      </a:lnTo>
                      <a:lnTo>
                        <a:pt x="54197" y="107347"/>
                      </a:lnTo>
                      <a:lnTo>
                        <a:pt x="39814" y="135160"/>
                      </a:lnTo>
                      <a:lnTo>
                        <a:pt x="25432" y="162973"/>
                      </a:lnTo>
                      <a:lnTo>
                        <a:pt x="11049" y="190881"/>
                      </a:lnTo>
                      <a:lnTo>
                        <a:pt x="0" y="212312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6" name="Google Shape;126;p3"/>
                <p:cNvSpPr/>
                <p:nvPr/>
              </p:nvSpPr>
              <p:spPr>
                <a:xfrm>
                  <a:off x="6783060" y="5032555"/>
                  <a:ext cx="112540" cy="215337"/>
                </a:xfrm>
                <a:custGeom>
                  <a:rect b="b" l="l" r="r" t="t"/>
                  <a:pathLst>
                    <a:path extrusionOk="0" h="215337" w="112540">
                      <a:moveTo>
                        <a:pt x="1502" y="215338"/>
                      </a:moveTo>
                      <a:cubicBezTo>
                        <a:pt x="1311" y="215338"/>
                        <a:pt x="1025" y="215243"/>
                        <a:pt x="835" y="215147"/>
                      </a:cubicBezTo>
                      <a:cubicBezTo>
                        <a:pt x="73" y="214766"/>
                        <a:pt x="-213" y="213909"/>
                        <a:pt x="168" y="213147"/>
                      </a:cubicBezTo>
                      <a:lnTo>
                        <a:pt x="109706" y="835"/>
                      </a:lnTo>
                      <a:cubicBezTo>
                        <a:pt x="110087" y="73"/>
                        <a:pt x="111039" y="-213"/>
                        <a:pt x="111706" y="168"/>
                      </a:cubicBezTo>
                      <a:cubicBezTo>
                        <a:pt x="112468" y="549"/>
                        <a:pt x="112754" y="1406"/>
                        <a:pt x="112373" y="2168"/>
                      </a:cubicBezTo>
                      <a:lnTo>
                        <a:pt x="2835" y="214481"/>
                      </a:lnTo>
                      <a:cubicBezTo>
                        <a:pt x="2645" y="215052"/>
                        <a:pt x="2073" y="215338"/>
                        <a:pt x="1502" y="215338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27" name="Google Shape;127;p3"/>
              <p:cNvGrpSpPr/>
              <p:nvPr/>
            </p:nvGrpSpPr>
            <p:grpSpPr>
              <a:xfrm>
                <a:off x="6779799" y="5251322"/>
                <a:ext cx="11048" cy="3048"/>
                <a:chOff x="6779799" y="5251322"/>
                <a:chExt cx="11048" cy="3048"/>
              </a:xfrm>
            </p:grpSpPr>
            <p:sp>
              <p:nvSpPr>
                <p:cNvPr id="128" name="Google Shape;128;p3"/>
                <p:cNvSpPr/>
                <p:nvPr/>
              </p:nvSpPr>
              <p:spPr>
                <a:xfrm>
                  <a:off x="6781323" y="5252846"/>
                  <a:ext cx="9525" cy="95"/>
                </a:xfrm>
                <a:custGeom>
                  <a:rect b="b" l="l" r="r" t="t"/>
                  <a:pathLst>
                    <a:path extrusionOk="0" h="95" w="9525">
                      <a:moveTo>
                        <a:pt x="0" y="95"/>
                      </a:moveTo>
                      <a:lnTo>
                        <a:pt x="0" y="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9" name="Google Shape;129;p3"/>
                <p:cNvSpPr/>
                <p:nvPr/>
              </p:nvSpPr>
              <p:spPr>
                <a:xfrm>
                  <a:off x="6779799" y="5251322"/>
                  <a:ext cx="3047" cy="3048"/>
                </a:xfrm>
                <a:custGeom>
                  <a:rect b="b" l="l" r="r" t="t"/>
                  <a:pathLst>
                    <a:path extrusionOk="0" h="3048" w="3047">
                      <a:moveTo>
                        <a:pt x="1524" y="3048"/>
                      </a:moveTo>
                      <a:cubicBezTo>
                        <a:pt x="667" y="3048"/>
                        <a:pt x="0" y="2381"/>
                        <a:pt x="0" y="1619"/>
                      </a:cubicBezTo>
                      <a:lnTo>
                        <a:pt x="0" y="1524"/>
                      </a:lnTo>
                      <a:cubicBezTo>
                        <a:pt x="0" y="667"/>
                        <a:pt x="667" y="0"/>
                        <a:pt x="1524" y="0"/>
                      </a:cubicBezTo>
                      <a:cubicBezTo>
                        <a:pt x="2381" y="0"/>
                        <a:pt x="3048" y="667"/>
                        <a:pt x="3048" y="1524"/>
                      </a:cubicBezTo>
                      <a:cubicBezTo>
                        <a:pt x="3048" y="2381"/>
                        <a:pt x="2286" y="3048"/>
                        <a:pt x="1524" y="3048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30" name="Google Shape;130;p3"/>
              <p:cNvGrpSpPr/>
              <p:nvPr/>
            </p:nvGrpSpPr>
            <p:grpSpPr>
              <a:xfrm>
                <a:off x="6799039" y="5030841"/>
                <a:ext cx="127517" cy="244388"/>
                <a:chOff x="6799039" y="5030841"/>
                <a:chExt cx="127517" cy="244388"/>
              </a:xfrm>
            </p:grpSpPr>
            <p:sp>
              <p:nvSpPr>
                <p:cNvPr id="131" name="Google Shape;131;p3"/>
                <p:cNvSpPr/>
                <p:nvPr/>
              </p:nvSpPr>
              <p:spPr>
                <a:xfrm>
                  <a:off x="6800563" y="5032342"/>
                  <a:ext cx="124491" cy="241458"/>
                </a:xfrm>
                <a:custGeom>
                  <a:rect b="b" l="l" r="r" t="t"/>
                  <a:pathLst>
                    <a:path extrusionOk="0" h="241458" w="124491">
                      <a:moveTo>
                        <a:pt x="0" y="241459"/>
                      </a:moveTo>
                      <a:lnTo>
                        <a:pt x="0" y="241364"/>
                      </a:lnTo>
                      <a:lnTo>
                        <a:pt x="9430" y="222980"/>
                      </a:lnTo>
                      <a:lnTo>
                        <a:pt x="23908" y="195072"/>
                      </a:lnTo>
                      <a:lnTo>
                        <a:pt x="38195" y="167259"/>
                      </a:lnTo>
                      <a:lnTo>
                        <a:pt x="52578" y="139351"/>
                      </a:lnTo>
                      <a:lnTo>
                        <a:pt x="66961" y="111538"/>
                      </a:lnTo>
                      <a:lnTo>
                        <a:pt x="66961" y="111443"/>
                      </a:lnTo>
                      <a:lnTo>
                        <a:pt x="81344" y="83725"/>
                      </a:lnTo>
                      <a:lnTo>
                        <a:pt x="95726" y="55817"/>
                      </a:lnTo>
                      <a:lnTo>
                        <a:pt x="110014" y="27908"/>
                      </a:lnTo>
                      <a:lnTo>
                        <a:pt x="123349" y="2191"/>
                      </a:lnTo>
                      <a:lnTo>
                        <a:pt x="124492" y="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32" name="Google Shape;132;p3"/>
                <p:cNvSpPr/>
                <p:nvPr/>
              </p:nvSpPr>
              <p:spPr>
                <a:xfrm>
                  <a:off x="6799039" y="5030841"/>
                  <a:ext cx="127517" cy="244388"/>
                </a:xfrm>
                <a:custGeom>
                  <a:rect b="b" l="l" r="r" t="t"/>
                  <a:pathLst>
                    <a:path extrusionOk="0" h="244388" w="127517">
                      <a:moveTo>
                        <a:pt x="1524" y="244389"/>
                      </a:moveTo>
                      <a:cubicBezTo>
                        <a:pt x="667" y="244389"/>
                        <a:pt x="0" y="243722"/>
                        <a:pt x="0" y="242960"/>
                      </a:cubicBezTo>
                      <a:lnTo>
                        <a:pt x="0" y="242865"/>
                      </a:lnTo>
                      <a:cubicBezTo>
                        <a:pt x="0" y="242579"/>
                        <a:pt x="95" y="242389"/>
                        <a:pt x="190" y="242198"/>
                      </a:cubicBezTo>
                      <a:lnTo>
                        <a:pt x="67056" y="112563"/>
                      </a:lnTo>
                      <a:cubicBezTo>
                        <a:pt x="67056" y="112468"/>
                        <a:pt x="67151" y="112373"/>
                        <a:pt x="67151" y="112277"/>
                      </a:cubicBezTo>
                      <a:lnTo>
                        <a:pt x="124682" y="835"/>
                      </a:lnTo>
                      <a:cubicBezTo>
                        <a:pt x="125063" y="73"/>
                        <a:pt x="126016" y="-213"/>
                        <a:pt x="126682" y="168"/>
                      </a:cubicBezTo>
                      <a:cubicBezTo>
                        <a:pt x="127445" y="549"/>
                        <a:pt x="127730" y="1406"/>
                        <a:pt x="127349" y="2168"/>
                      </a:cubicBezTo>
                      <a:lnTo>
                        <a:pt x="69913" y="113420"/>
                      </a:lnTo>
                      <a:cubicBezTo>
                        <a:pt x="69913" y="113516"/>
                        <a:pt x="69818" y="113611"/>
                        <a:pt x="69818" y="113706"/>
                      </a:cubicBezTo>
                      <a:lnTo>
                        <a:pt x="2953" y="243437"/>
                      </a:lnTo>
                      <a:cubicBezTo>
                        <a:pt x="2667" y="244008"/>
                        <a:pt x="2096" y="244389"/>
                        <a:pt x="1524" y="244389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33" name="Google Shape;133;p3"/>
              <p:cNvGrpSpPr/>
              <p:nvPr/>
            </p:nvGrpSpPr>
            <p:grpSpPr>
              <a:xfrm>
                <a:off x="6815064" y="5033544"/>
                <a:ext cx="140212" cy="268831"/>
                <a:chOff x="6815064" y="5033544"/>
                <a:chExt cx="140212" cy="268831"/>
              </a:xfrm>
            </p:grpSpPr>
            <p:sp>
              <p:nvSpPr>
                <p:cNvPr id="134" name="Google Shape;134;p3"/>
                <p:cNvSpPr/>
                <p:nvPr/>
              </p:nvSpPr>
              <p:spPr>
                <a:xfrm>
                  <a:off x="6816565" y="5034914"/>
                  <a:ext cx="137159" cy="265937"/>
                </a:xfrm>
                <a:custGeom>
                  <a:rect b="b" l="l" r="r" t="t"/>
                  <a:pathLst>
                    <a:path extrusionOk="0" h="265937" w="137159">
                      <a:moveTo>
                        <a:pt x="0" y="265938"/>
                      </a:moveTo>
                      <a:lnTo>
                        <a:pt x="7811" y="250793"/>
                      </a:lnTo>
                      <a:lnTo>
                        <a:pt x="7811" y="250698"/>
                      </a:lnTo>
                      <a:lnTo>
                        <a:pt x="22193" y="222885"/>
                      </a:lnTo>
                      <a:lnTo>
                        <a:pt x="36576" y="195072"/>
                      </a:lnTo>
                      <a:lnTo>
                        <a:pt x="50959" y="167164"/>
                      </a:lnTo>
                      <a:lnTo>
                        <a:pt x="65342" y="139351"/>
                      </a:lnTo>
                      <a:lnTo>
                        <a:pt x="79724" y="111442"/>
                      </a:lnTo>
                      <a:lnTo>
                        <a:pt x="94012" y="83534"/>
                      </a:lnTo>
                      <a:lnTo>
                        <a:pt x="108490" y="55721"/>
                      </a:lnTo>
                      <a:lnTo>
                        <a:pt x="122872" y="27813"/>
                      </a:lnTo>
                      <a:lnTo>
                        <a:pt x="137160" y="95"/>
                      </a:lnTo>
                      <a:lnTo>
                        <a:pt x="137160" y="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35" name="Google Shape;135;p3"/>
                <p:cNvSpPr/>
                <p:nvPr/>
              </p:nvSpPr>
              <p:spPr>
                <a:xfrm>
                  <a:off x="6815064" y="5033544"/>
                  <a:ext cx="140212" cy="268831"/>
                </a:xfrm>
                <a:custGeom>
                  <a:rect b="b" l="l" r="r" t="t"/>
                  <a:pathLst>
                    <a:path extrusionOk="0" h="268831" w="140212">
                      <a:moveTo>
                        <a:pt x="1501" y="268832"/>
                      </a:moveTo>
                      <a:cubicBezTo>
                        <a:pt x="1311" y="268832"/>
                        <a:pt x="1025" y="268737"/>
                        <a:pt x="835" y="268641"/>
                      </a:cubicBezTo>
                      <a:cubicBezTo>
                        <a:pt x="73" y="268260"/>
                        <a:pt x="-213" y="267308"/>
                        <a:pt x="168" y="266641"/>
                      </a:cubicBezTo>
                      <a:lnTo>
                        <a:pt x="7883" y="251687"/>
                      </a:lnTo>
                      <a:cubicBezTo>
                        <a:pt x="7883" y="251592"/>
                        <a:pt x="7978" y="251496"/>
                        <a:pt x="7978" y="251401"/>
                      </a:cubicBezTo>
                      <a:lnTo>
                        <a:pt x="137328" y="798"/>
                      </a:lnTo>
                      <a:cubicBezTo>
                        <a:pt x="137423" y="608"/>
                        <a:pt x="137518" y="513"/>
                        <a:pt x="137614" y="417"/>
                      </a:cubicBezTo>
                      <a:cubicBezTo>
                        <a:pt x="138185" y="-154"/>
                        <a:pt x="139233" y="-154"/>
                        <a:pt x="139805" y="513"/>
                      </a:cubicBezTo>
                      <a:cubicBezTo>
                        <a:pt x="140281" y="1084"/>
                        <a:pt x="140376" y="1846"/>
                        <a:pt x="139900" y="2418"/>
                      </a:cubicBezTo>
                      <a:lnTo>
                        <a:pt x="10741" y="252639"/>
                      </a:lnTo>
                      <a:cubicBezTo>
                        <a:pt x="10741" y="252735"/>
                        <a:pt x="10645" y="252830"/>
                        <a:pt x="10645" y="252925"/>
                      </a:cubicBezTo>
                      <a:lnTo>
                        <a:pt x="2835" y="268070"/>
                      </a:lnTo>
                      <a:cubicBezTo>
                        <a:pt x="2549" y="268546"/>
                        <a:pt x="2073" y="268832"/>
                        <a:pt x="1501" y="268832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36" name="Google Shape;136;p3"/>
              <p:cNvGrpSpPr/>
              <p:nvPr/>
            </p:nvGrpSpPr>
            <p:grpSpPr>
              <a:xfrm>
                <a:off x="6831161" y="5033984"/>
                <a:ext cx="153783" cy="295442"/>
                <a:chOff x="6831161" y="5033984"/>
                <a:chExt cx="153783" cy="295442"/>
              </a:xfrm>
            </p:grpSpPr>
            <p:sp>
              <p:nvSpPr>
                <p:cNvPr id="137" name="Google Shape;137;p3"/>
                <p:cNvSpPr/>
                <p:nvPr/>
              </p:nvSpPr>
              <p:spPr>
                <a:xfrm>
                  <a:off x="6832662" y="5035486"/>
                  <a:ext cx="150780" cy="292417"/>
                </a:xfrm>
                <a:custGeom>
                  <a:rect b="b" l="l" r="r" t="t"/>
                  <a:pathLst>
                    <a:path extrusionOk="0" h="292417" w="150780">
                      <a:moveTo>
                        <a:pt x="0" y="292417"/>
                      </a:moveTo>
                      <a:lnTo>
                        <a:pt x="6096" y="280606"/>
                      </a:lnTo>
                      <a:lnTo>
                        <a:pt x="20479" y="252698"/>
                      </a:lnTo>
                      <a:lnTo>
                        <a:pt x="34862" y="224790"/>
                      </a:lnTo>
                      <a:lnTo>
                        <a:pt x="49244" y="196977"/>
                      </a:lnTo>
                      <a:lnTo>
                        <a:pt x="63627" y="169164"/>
                      </a:lnTo>
                      <a:lnTo>
                        <a:pt x="77914" y="141256"/>
                      </a:lnTo>
                      <a:lnTo>
                        <a:pt x="92393" y="113443"/>
                      </a:lnTo>
                      <a:lnTo>
                        <a:pt x="92393" y="113347"/>
                      </a:lnTo>
                      <a:lnTo>
                        <a:pt x="106775" y="85535"/>
                      </a:lnTo>
                      <a:lnTo>
                        <a:pt x="121063" y="57626"/>
                      </a:lnTo>
                      <a:lnTo>
                        <a:pt x="135446" y="29813"/>
                      </a:lnTo>
                      <a:lnTo>
                        <a:pt x="149828" y="1905"/>
                      </a:lnTo>
                      <a:lnTo>
                        <a:pt x="150781" y="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38" name="Google Shape;138;p3"/>
                <p:cNvSpPr/>
                <p:nvPr/>
              </p:nvSpPr>
              <p:spPr>
                <a:xfrm>
                  <a:off x="6831161" y="5033984"/>
                  <a:ext cx="153783" cy="295442"/>
                </a:xfrm>
                <a:custGeom>
                  <a:rect b="b" l="l" r="r" t="t"/>
                  <a:pathLst>
                    <a:path extrusionOk="0" h="295442" w="153783">
                      <a:moveTo>
                        <a:pt x="1501" y="295443"/>
                      </a:moveTo>
                      <a:cubicBezTo>
                        <a:pt x="1311" y="295443"/>
                        <a:pt x="1025" y="295348"/>
                        <a:pt x="835" y="295253"/>
                      </a:cubicBezTo>
                      <a:cubicBezTo>
                        <a:pt x="73" y="294871"/>
                        <a:pt x="-213" y="293919"/>
                        <a:pt x="168" y="293252"/>
                      </a:cubicBezTo>
                      <a:lnTo>
                        <a:pt x="92465" y="114468"/>
                      </a:lnTo>
                      <a:cubicBezTo>
                        <a:pt x="92465" y="114373"/>
                        <a:pt x="92560" y="114278"/>
                        <a:pt x="92560" y="114182"/>
                      </a:cubicBezTo>
                      <a:lnTo>
                        <a:pt x="150949" y="835"/>
                      </a:lnTo>
                      <a:cubicBezTo>
                        <a:pt x="151330" y="73"/>
                        <a:pt x="152282" y="-213"/>
                        <a:pt x="152949" y="168"/>
                      </a:cubicBezTo>
                      <a:cubicBezTo>
                        <a:pt x="153711" y="549"/>
                        <a:pt x="153997" y="1406"/>
                        <a:pt x="153616" y="2168"/>
                      </a:cubicBezTo>
                      <a:lnTo>
                        <a:pt x="152663" y="3978"/>
                      </a:lnTo>
                      <a:lnTo>
                        <a:pt x="95227" y="115230"/>
                      </a:lnTo>
                      <a:cubicBezTo>
                        <a:pt x="95227" y="115325"/>
                        <a:pt x="95132" y="115420"/>
                        <a:pt x="95132" y="115516"/>
                      </a:cubicBezTo>
                      <a:lnTo>
                        <a:pt x="2740" y="294491"/>
                      </a:lnTo>
                      <a:cubicBezTo>
                        <a:pt x="2549" y="295157"/>
                        <a:pt x="1978" y="295443"/>
                        <a:pt x="1501" y="295443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39" name="Google Shape;139;p3"/>
              <p:cNvGrpSpPr/>
              <p:nvPr/>
            </p:nvGrpSpPr>
            <p:grpSpPr>
              <a:xfrm>
                <a:off x="6847163" y="5034365"/>
                <a:ext cx="167499" cy="322208"/>
                <a:chOff x="6847163" y="5034365"/>
                <a:chExt cx="167499" cy="322208"/>
              </a:xfrm>
            </p:grpSpPr>
            <p:sp>
              <p:nvSpPr>
                <p:cNvPr id="140" name="Google Shape;140;p3"/>
                <p:cNvSpPr/>
                <p:nvPr/>
              </p:nvSpPr>
              <p:spPr>
                <a:xfrm>
                  <a:off x="6848664" y="5036057"/>
                  <a:ext cx="164591" cy="318992"/>
                </a:xfrm>
                <a:custGeom>
                  <a:rect b="b" l="l" r="r" t="t"/>
                  <a:pathLst>
                    <a:path extrusionOk="0" h="318992" w="164591">
                      <a:moveTo>
                        <a:pt x="0" y="318992"/>
                      </a:moveTo>
                      <a:lnTo>
                        <a:pt x="4477" y="310420"/>
                      </a:lnTo>
                      <a:lnTo>
                        <a:pt x="18860" y="282416"/>
                      </a:lnTo>
                      <a:lnTo>
                        <a:pt x="33242" y="254603"/>
                      </a:lnTo>
                      <a:lnTo>
                        <a:pt x="47625" y="226790"/>
                      </a:lnTo>
                      <a:lnTo>
                        <a:pt x="61913" y="198882"/>
                      </a:lnTo>
                      <a:lnTo>
                        <a:pt x="76295" y="171069"/>
                      </a:lnTo>
                      <a:lnTo>
                        <a:pt x="76295" y="170974"/>
                      </a:lnTo>
                      <a:lnTo>
                        <a:pt x="90773" y="143161"/>
                      </a:lnTo>
                      <a:lnTo>
                        <a:pt x="105061" y="115253"/>
                      </a:lnTo>
                      <a:lnTo>
                        <a:pt x="119539" y="87439"/>
                      </a:lnTo>
                      <a:lnTo>
                        <a:pt x="119539" y="87344"/>
                      </a:lnTo>
                      <a:lnTo>
                        <a:pt x="133826" y="59627"/>
                      </a:lnTo>
                      <a:lnTo>
                        <a:pt x="133826" y="59531"/>
                      </a:lnTo>
                      <a:lnTo>
                        <a:pt x="148209" y="31718"/>
                      </a:lnTo>
                      <a:lnTo>
                        <a:pt x="162592" y="3810"/>
                      </a:lnTo>
                      <a:lnTo>
                        <a:pt x="162592" y="3810"/>
                      </a:lnTo>
                      <a:lnTo>
                        <a:pt x="164592" y="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41" name="Google Shape;141;p3"/>
                <p:cNvSpPr/>
                <p:nvPr/>
              </p:nvSpPr>
              <p:spPr>
                <a:xfrm>
                  <a:off x="6847163" y="5034365"/>
                  <a:ext cx="167499" cy="322208"/>
                </a:xfrm>
                <a:custGeom>
                  <a:rect b="b" l="l" r="r" t="t"/>
                  <a:pathLst>
                    <a:path extrusionOk="0" h="322208" w="167499">
                      <a:moveTo>
                        <a:pt x="1501" y="322208"/>
                      </a:moveTo>
                      <a:cubicBezTo>
                        <a:pt x="1311" y="322208"/>
                        <a:pt x="1025" y="322113"/>
                        <a:pt x="835" y="322018"/>
                      </a:cubicBezTo>
                      <a:cubicBezTo>
                        <a:pt x="73" y="321637"/>
                        <a:pt x="-213" y="320684"/>
                        <a:pt x="168" y="320018"/>
                      </a:cubicBezTo>
                      <a:lnTo>
                        <a:pt x="76368" y="172285"/>
                      </a:lnTo>
                      <a:cubicBezTo>
                        <a:pt x="76368" y="172190"/>
                        <a:pt x="76463" y="172094"/>
                        <a:pt x="76463" y="171999"/>
                      </a:cubicBezTo>
                      <a:lnTo>
                        <a:pt x="119516" y="88655"/>
                      </a:lnTo>
                      <a:cubicBezTo>
                        <a:pt x="119516" y="88560"/>
                        <a:pt x="119612" y="88465"/>
                        <a:pt x="119612" y="88370"/>
                      </a:cubicBezTo>
                      <a:lnTo>
                        <a:pt x="133899" y="60747"/>
                      </a:lnTo>
                      <a:cubicBezTo>
                        <a:pt x="133899" y="60652"/>
                        <a:pt x="133994" y="60557"/>
                        <a:pt x="133994" y="60461"/>
                      </a:cubicBezTo>
                      <a:lnTo>
                        <a:pt x="162569" y="4931"/>
                      </a:lnTo>
                      <a:cubicBezTo>
                        <a:pt x="162569" y="4835"/>
                        <a:pt x="162665" y="4740"/>
                        <a:pt x="162665" y="4645"/>
                      </a:cubicBezTo>
                      <a:lnTo>
                        <a:pt x="164665" y="835"/>
                      </a:lnTo>
                      <a:cubicBezTo>
                        <a:pt x="165046" y="73"/>
                        <a:pt x="165998" y="-213"/>
                        <a:pt x="166665" y="168"/>
                      </a:cubicBezTo>
                      <a:cubicBezTo>
                        <a:pt x="167427" y="549"/>
                        <a:pt x="167713" y="1502"/>
                        <a:pt x="167332" y="2168"/>
                      </a:cubicBezTo>
                      <a:lnTo>
                        <a:pt x="165427" y="5788"/>
                      </a:lnTo>
                      <a:cubicBezTo>
                        <a:pt x="165427" y="5883"/>
                        <a:pt x="165332" y="5978"/>
                        <a:pt x="165332" y="6074"/>
                      </a:cubicBezTo>
                      <a:lnTo>
                        <a:pt x="136757" y="61604"/>
                      </a:lnTo>
                      <a:cubicBezTo>
                        <a:pt x="136757" y="61699"/>
                        <a:pt x="136661" y="61795"/>
                        <a:pt x="136661" y="61890"/>
                      </a:cubicBezTo>
                      <a:lnTo>
                        <a:pt x="122374" y="89513"/>
                      </a:lnTo>
                      <a:cubicBezTo>
                        <a:pt x="122374" y="89608"/>
                        <a:pt x="122279" y="89703"/>
                        <a:pt x="122279" y="89798"/>
                      </a:cubicBezTo>
                      <a:lnTo>
                        <a:pt x="79225" y="173142"/>
                      </a:lnTo>
                      <a:cubicBezTo>
                        <a:pt x="79225" y="173237"/>
                        <a:pt x="79130" y="173333"/>
                        <a:pt x="79130" y="173428"/>
                      </a:cubicBezTo>
                      <a:lnTo>
                        <a:pt x="2835" y="321351"/>
                      </a:lnTo>
                      <a:cubicBezTo>
                        <a:pt x="2645" y="321827"/>
                        <a:pt x="2073" y="322208"/>
                        <a:pt x="1501" y="322208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42" name="Google Shape;142;p3"/>
              <p:cNvGrpSpPr/>
              <p:nvPr/>
            </p:nvGrpSpPr>
            <p:grpSpPr>
              <a:xfrm>
                <a:off x="6863260" y="5034841"/>
                <a:ext cx="181406" cy="348782"/>
                <a:chOff x="6863260" y="5034841"/>
                <a:chExt cx="181406" cy="348782"/>
              </a:xfrm>
            </p:grpSpPr>
            <p:sp>
              <p:nvSpPr>
                <p:cNvPr id="143" name="Google Shape;143;p3"/>
                <p:cNvSpPr/>
                <p:nvPr/>
              </p:nvSpPr>
              <p:spPr>
                <a:xfrm>
                  <a:off x="6864762" y="5036438"/>
                  <a:ext cx="178308" cy="345662"/>
                </a:xfrm>
                <a:custGeom>
                  <a:rect b="b" l="l" r="r" t="t"/>
                  <a:pathLst>
                    <a:path extrusionOk="0" h="345662" w="178308">
                      <a:moveTo>
                        <a:pt x="0" y="345662"/>
                      </a:moveTo>
                      <a:lnTo>
                        <a:pt x="2762" y="340328"/>
                      </a:lnTo>
                      <a:lnTo>
                        <a:pt x="17145" y="312420"/>
                      </a:lnTo>
                      <a:lnTo>
                        <a:pt x="31528" y="284607"/>
                      </a:lnTo>
                      <a:lnTo>
                        <a:pt x="45815" y="256699"/>
                      </a:lnTo>
                      <a:lnTo>
                        <a:pt x="60293" y="228886"/>
                      </a:lnTo>
                      <a:lnTo>
                        <a:pt x="60293" y="228790"/>
                      </a:lnTo>
                      <a:lnTo>
                        <a:pt x="74676" y="201073"/>
                      </a:lnTo>
                      <a:lnTo>
                        <a:pt x="74676" y="200977"/>
                      </a:lnTo>
                      <a:lnTo>
                        <a:pt x="88963" y="173164"/>
                      </a:lnTo>
                      <a:lnTo>
                        <a:pt x="103346" y="145256"/>
                      </a:lnTo>
                      <a:lnTo>
                        <a:pt x="117729" y="117348"/>
                      </a:lnTo>
                      <a:lnTo>
                        <a:pt x="132112" y="89535"/>
                      </a:lnTo>
                      <a:lnTo>
                        <a:pt x="146495" y="61627"/>
                      </a:lnTo>
                      <a:lnTo>
                        <a:pt x="160877" y="33814"/>
                      </a:lnTo>
                      <a:lnTo>
                        <a:pt x="160877" y="33718"/>
                      </a:lnTo>
                      <a:lnTo>
                        <a:pt x="175260" y="5905"/>
                      </a:lnTo>
                      <a:lnTo>
                        <a:pt x="178308" y="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44" name="Google Shape;144;p3"/>
                <p:cNvSpPr/>
                <p:nvPr/>
              </p:nvSpPr>
              <p:spPr>
                <a:xfrm>
                  <a:off x="6863260" y="5034841"/>
                  <a:ext cx="181406" cy="348782"/>
                </a:xfrm>
                <a:custGeom>
                  <a:rect b="b" l="l" r="r" t="t"/>
                  <a:pathLst>
                    <a:path extrusionOk="0" h="348782" w="181406">
                      <a:moveTo>
                        <a:pt x="1501" y="348783"/>
                      </a:moveTo>
                      <a:cubicBezTo>
                        <a:pt x="1311" y="348783"/>
                        <a:pt x="1025" y="348688"/>
                        <a:pt x="835" y="348593"/>
                      </a:cubicBezTo>
                      <a:cubicBezTo>
                        <a:pt x="73" y="348211"/>
                        <a:pt x="-213" y="347354"/>
                        <a:pt x="168" y="346592"/>
                      </a:cubicBezTo>
                      <a:lnTo>
                        <a:pt x="60366" y="230006"/>
                      </a:lnTo>
                      <a:cubicBezTo>
                        <a:pt x="60366" y="229911"/>
                        <a:pt x="60461" y="229816"/>
                        <a:pt x="60461" y="229720"/>
                      </a:cubicBezTo>
                      <a:lnTo>
                        <a:pt x="74749" y="202098"/>
                      </a:lnTo>
                      <a:cubicBezTo>
                        <a:pt x="74749" y="202003"/>
                        <a:pt x="74844" y="201908"/>
                        <a:pt x="74844" y="201812"/>
                      </a:cubicBezTo>
                      <a:lnTo>
                        <a:pt x="161045" y="34839"/>
                      </a:lnTo>
                      <a:cubicBezTo>
                        <a:pt x="161045" y="34744"/>
                        <a:pt x="161141" y="34649"/>
                        <a:pt x="161141" y="34553"/>
                      </a:cubicBezTo>
                      <a:lnTo>
                        <a:pt x="178571" y="835"/>
                      </a:lnTo>
                      <a:cubicBezTo>
                        <a:pt x="178952" y="73"/>
                        <a:pt x="179905" y="-213"/>
                        <a:pt x="180572" y="168"/>
                      </a:cubicBezTo>
                      <a:cubicBezTo>
                        <a:pt x="181333" y="549"/>
                        <a:pt x="181619" y="1406"/>
                        <a:pt x="181238" y="2168"/>
                      </a:cubicBezTo>
                      <a:lnTo>
                        <a:pt x="163903" y="35696"/>
                      </a:lnTo>
                      <a:cubicBezTo>
                        <a:pt x="163903" y="35792"/>
                        <a:pt x="163808" y="35887"/>
                        <a:pt x="163808" y="35982"/>
                      </a:cubicBezTo>
                      <a:lnTo>
                        <a:pt x="77606" y="202955"/>
                      </a:lnTo>
                      <a:cubicBezTo>
                        <a:pt x="77606" y="203051"/>
                        <a:pt x="77511" y="203146"/>
                        <a:pt x="77511" y="203241"/>
                      </a:cubicBezTo>
                      <a:lnTo>
                        <a:pt x="63224" y="230863"/>
                      </a:lnTo>
                      <a:cubicBezTo>
                        <a:pt x="63224" y="230959"/>
                        <a:pt x="63128" y="231054"/>
                        <a:pt x="63128" y="231149"/>
                      </a:cubicBezTo>
                      <a:lnTo>
                        <a:pt x="2835" y="347926"/>
                      </a:lnTo>
                      <a:cubicBezTo>
                        <a:pt x="2549" y="348497"/>
                        <a:pt x="2073" y="348783"/>
                        <a:pt x="1501" y="348783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45" name="Google Shape;145;p3"/>
              <p:cNvGrpSpPr/>
              <p:nvPr/>
            </p:nvGrpSpPr>
            <p:grpSpPr>
              <a:xfrm>
                <a:off x="6879716" y="5035032"/>
                <a:ext cx="194763" cy="374881"/>
                <a:chOff x="6879716" y="5035032"/>
                <a:chExt cx="194763" cy="374881"/>
              </a:xfrm>
            </p:grpSpPr>
            <p:sp>
              <p:nvSpPr>
                <p:cNvPr id="146" name="Google Shape;146;p3"/>
                <p:cNvSpPr/>
                <p:nvPr/>
              </p:nvSpPr>
              <p:spPr>
                <a:xfrm>
                  <a:off x="6881240" y="5036819"/>
                  <a:ext cx="191738" cy="371570"/>
                </a:xfrm>
                <a:custGeom>
                  <a:rect b="b" l="l" r="r" t="t"/>
                  <a:pathLst>
                    <a:path extrusionOk="0" h="371570" w="191738">
                      <a:moveTo>
                        <a:pt x="191738" y="0"/>
                      </a:moveTo>
                      <a:lnTo>
                        <a:pt x="187547" y="8096"/>
                      </a:lnTo>
                      <a:lnTo>
                        <a:pt x="173164" y="35909"/>
                      </a:lnTo>
                      <a:lnTo>
                        <a:pt x="158782" y="63818"/>
                      </a:lnTo>
                      <a:lnTo>
                        <a:pt x="144399" y="91726"/>
                      </a:lnTo>
                      <a:lnTo>
                        <a:pt x="130016" y="119539"/>
                      </a:lnTo>
                      <a:lnTo>
                        <a:pt x="130016" y="119634"/>
                      </a:lnTo>
                      <a:lnTo>
                        <a:pt x="115729" y="147447"/>
                      </a:lnTo>
                      <a:lnTo>
                        <a:pt x="115729" y="147447"/>
                      </a:lnTo>
                      <a:lnTo>
                        <a:pt x="101251" y="175355"/>
                      </a:lnTo>
                      <a:lnTo>
                        <a:pt x="86963" y="203168"/>
                      </a:lnTo>
                      <a:lnTo>
                        <a:pt x="72485" y="231077"/>
                      </a:lnTo>
                      <a:lnTo>
                        <a:pt x="58198" y="258890"/>
                      </a:lnTo>
                      <a:lnTo>
                        <a:pt x="43815" y="286798"/>
                      </a:lnTo>
                      <a:lnTo>
                        <a:pt x="29432" y="314611"/>
                      </a:lnTo>
                      <a:lnTo>
                        <a:pt x="15049" y="342519"/>
                      </a:lnTo>
                      <a:lnTo>
                        <a:pt x="667" y="370427"/>
                      </a:lnTo>
                      <a:lnTo>
                        <a:pt x="0" y="37157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47" name="Google Shape;147;p3"/>
                <p:cNvSpPr/>
                <p:nvPr/>
              </p:nvSpPr>
              <p:spPr>
                <a:xfrm>
                  <a:off x="6879716" y="5035032"/>
                  <a:ext cx="194763" cy="374881"/>
                </a:xfrm>
                <a:custGeom>
                  <a:rect b="b" l="l" r="r" t="t"/>
                  <a:pathLst>
                    <a:path extrusionOk="0" h="374881" w="194763">
                      <a:moveTo>
                        <a:pt x="1524" y="374882"/>
                      </a:moveTo>
                      <a:cubicBezTo>
                        <a:pt x="1238" y="374882"/>
                        <a:pt x="1048" y="374786"/>
                        <a:pt x="762" y="374691"/>
                      </a:cubicBezTo>
                      <a:cubicBezTo>
                        <a:pt x="0" y="374310"/>
                        <a:pt x="-190" y="373358"/>
                        <a:pt x="190" y="372596"/>
                      </a:cubicBezTo>
                      <a:lnTo>
                        <a:pt x="857" y="371357"/>
                      </a:lnTo>
                      <a:lnTo>
                        <a:pt x="115824" y="148663"/>
                      </a:lnTo>
                      <a:cubicBezTo>
                        <a:pt x="115824" y="148567"/>
                        <a:pt x="115919" y="148472"/>
                        <a:pt x="115919" y="148377"/>
                      </a:cubicBezTo>
                      <a:lnTo>
                        <a:pt x="130207" y="120755"/>
                      </a:lnTo>
                      <a:cubicBezTo>
                        <a:pt x="130207" y="120659"/>
                        <a:pt x="130302" y="120564"/>
                        <a:pt x="130302" y="120469"/>
                      </a:cubicBezTo>
                      <a:lnTo>
                        <a:pt x="191929" y="835"/>
                      </a:lnTo>
                      <a:cubicBezTo>
                        <a:pt x="192310" y="73"/>
                        <a:pt x="193167" y="-213"/>
                        <a:pt x="193929" y="168"/>
                      </a:cubicBezTo>
                      <a:cubicBezTo>
                        <a:pt x="194691" y="549"/>
                        <a:pt x="194977" y="1406"/>
                        <a:pt x="194596" y="2168"/>
                      </a:cubicBezTo>
                      <a:lnTo>
                        <a:pt x="133064" y="121612"/>
                      </a:lnTo>
                      <a:cubicBezTo>
                        <a:pt x="133064" y="121707"/>
                        <a:pt x="132969" y="121802"/>
                        <a:pt x="132969" y="121898"/>
                      </a:cubicBezTo>
                      <a:lnTo>
                        <a:pt x="118681" y="149520"/>
                      </a:lnTo>
                      <a:cubicBezTo>
                        <a:pt x="118681" y="149615"/>
                        <a:pt x="118586" y="149710"/>
                        <a:pt x="118586" y="149806"/>
                      </a:cubicBezTo>
                      <a:lnTo>
                        <a:pt x="2857" y="373929"/>
                      </a:lnTo>
                      <a:cubicBezTo>
                        <a:pt x="2572" y="374596"/>
                        <a:pt x="2096" y="374882"/>
                        <a:pt x="1524" y="374882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48" name="Google Shape;148;p3"/>
              <p:cNvGrpSpPr/>
              <p:nvPr/>
            </p:nvGrpSpPr>
            <p:grpSpPr>
              <a:xfrm>
                <a:off x="6894788" y="5035317"/>
                <a:ext cx="209695" cy="403742"/>
                <a:chOff x="6894788" y="5035317"/>
                <a:chExt cx="209695" cy="403742"/>
              </a:xfrm>
            </p:grpSpPr>
            <p:sp>
              <p:nvSpPr>
                <p:cNvPr id="149" name="Google Shape;149;p3"/>
                <p:cNvSpPr/>
                <p:nvPr/>
              </p:nvSpPr>
              <p:spPr>
                <a:xfrm>
                  <a:off x="6896289" y="5036819"/>
                  <a:ext cx="206692" cy="400812"/>
                </a:xfrm>
                <a:custGeom>
                  <a:rect b="b" l="l" r="r" t="t"/>
                  <a:pathLst>
                    <a:path extrusionOk="0" h="400812" w="206692">
                      <a:moveTo>
                        <a:pt x="206693" y="0"/>
                      </a:moveTo>
                      <a:lnTo>
                        <a:pt x="201168" y="10573"/>
                      </a:lnTo>
                      <a:lnTo>
                        <a:pt x="201168" y="10573"/>
                      </a:lnTo>
                      <a:lnTo>
                        <a:pt x="186881" y="38481"/>
                      </a:lnTo>
                      <a:lnTo>
                        <a:pt x="172498" y="66294"/>
                      </a:lnTo>
                      <a:lnTo>
                        <a:pt x="158115" y="94202"/>
                      </a:lnTo>
                      <a:lnTo>
                        <a:pt x="158115" y="94202"/>
                      </a:lnTo>
                      <a:lnTo>
                        <a:pt x="143732" y="122111"/>
                      </a:lnTo>
                      <a:lnTo>
                        <a:pt x="129350" y="149924"/>
                      </a:lnTo>
                      <a:lnTo>
                        <a:pt x="114967" y="177737"/>
                      </a:lnTo>
                      <a:lnTo>
                        <a:pt x="100584" y="205740"/>
                      </a:lnTo>
                      <a:lnTo>
                        <a:pt x="86201" y="233553"/>
                      </a:lnTo>
                      <a:lnTo>
                        <a:pt x="71914" y="261366"/>
                      </a:lnTo>
                      <a:lnTo>
                        <a:pt x="57531" y="289275"/>
                      </a:lnTo>
                      <a:lnTo>
                        <a:pt x="57531" y="289275"/>
                      </a:lnTo>
                      <a:lnTo>
                        <a:pt x="43148" y="317183"/>
                      </a:lnTo>
                      <a:lnTo>
                        <a:pt x="28766" y="344996"/>
                      </a:lnTo>
                      <a:lnTo>
                        <a:pt x="14383" y="372904"/>
                      </a:lnTo>
                      <a:lnTo>
                        <a:pt x="2477" y="395954"/>
                      </a:lnTo>
                      <a:lnTo>
                        <a:pt x="0" y="400812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50" name="Google Shape;150;p3"/>
                <p:cNvSpPr/>
                <p:nvPr/>
              </p:nvSpPr>
              <p:spPr>
                <a:xfrm>
                  <a:off x="6894788" y="5035317"/>
                  <a:ext cx="209695" cy="403742"/>
                </a:xfrm>
                <a:custGeom>
                  <a:rect b="b" l="l" r="r" t="t"/>
                  <a:pathLst>
                    <a:path extrusionOk="0" h="403742" w="209695">
                      <a:moveTo>
                        <a:pt x="1501" y="403742"/>
                      </a:moveTo>
                      <a:cubicBezTo>
                        <a:pt x="1311" y="403742"/>
                        <a:pt x="1025" y="403647"/>
                        <a:pt x="835" y="403552"/>
                      </a:cubicBezTo>
                      <a:cubicBezTo>
                        <a:pt x="73" y="403171"/>
                        <a:pt x="-213" y="402218"/>
                        <a:pt x="168" y="401551"/>
                      </a:cubicBezTo>
                      <a:lnTo>
                        <a:pt x="57604" y="290300"/>
                      </a:lnTo>
                      <a:cubicBezTo>
                        <a:pt x="57604" y="290204"/>
                        <a:pt x="57699" y="290109"/>
                        <a:pt x="57699" y="290014"/>
                      </a:cubicBezTo>
                      <a:lnTo>
                        <a:pt x="158188" y="95228"/>
                      </a:lnTo>
                      <a:cubicBezTo>
                        <a:pt x="158188" y="95132"/>
                        <a:pt x="158283" y="95037"/>
                        <a:pt x="158283" y="94942"/>
                      </a:cubicBezTo>
                      <a:lnTo>
                        <a:pt x="201241" y="11598"/>
                      </a:lnTo>
                      <a:cubicBezTo>
                        <a:pt x="201241" y="11503"/>
                        <a:pt x="201336" y="11408"/>
                        <a:pt x="201336" y="11312"/>
                      </a:cubicBezTo>
                      <a:lnTo>
                        <a:pt x="206860" y="835"/>
                      </a:lnTo>
                      <a:cubicBezTo>
                        <a:pt x="207241" y="73"/>
                        <a:pt x="208194" y="-213"/>
                        <a:pt x="208861" y="168"/>
                      </a:cubicBezTo>
                      <a:cubicBezTo>
                        <a:pt x="209623" y="549"/>
                        <a:pt x="209908" y="1501"/>
                        <a:pt x="209527" y="2168"/>
                      </a:cubicBezTo>
                      <a:lnTo>
                        <a:pt x="204098" y="12455"/>
                      </a:lnTo>
                      <a:cubicBezTo>
                        <a:pt x="204098" y="12550"/>
                        <a:pt x="204003" y="12646"/>
                        <a:pt x="204003" y="12741"/>
                      </a:cubicBezTo>
                      <a:lnTo>
                        <a:pt x="161045" y="96085"/>
                      </a:lnTo>
                      <a:cubicBezTo>
                        <a:pt x="161045" y="96180"/>
                        <a:pt x="160950" y="96275"/>
                        <a:pt x="160950" y="96371"/>
                      </a:cubicBezTo>
                      <a:lnTo>
                        <a:pt x="60461" y="291157"/>
                      </a:lnTo>
                      <a:cubicBezTo>
                        <a:pt x="60461" y="291252"/>
                        <a:pt x="60366" y="291347"/>
                        <a:pt x="60366" y="291442"/>
                      </a:cubicBezTo>
                      <a:lnTo>
                        <a:pt x="2835" y="402885"/>
                      </a:lnTo>
                      <a:cubicBezTo>
                        <a:pt x="2549" y="403457"/>
                        <a:pt x="1978" y="403742"/>
                        <a:pt x="1501" y="403742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51" name="Google Shape;151;p3"/>
              <p:cNvGrpSpPr/>
              <p:nvPr/>
            </p:nvGrpSpPr>
            <p:grpSpPr>
              <a:xfrm>
                <a:off x="6916219" y="5035222"/>
                <a:ext cx="218268" cy="420601"/>
                <a:chOff x="6916219" y="5035222"/>
                <a:chExt cx="218268" cy="420601"/>
              </a:xfrm>
            </p:grpSpPr>
            <p:sp>
              <p:nvSpPr>
                <p:cNvPr id="152" name="Google Shape;152;p3"/>
                <p:cNvSpPr/>
                <p:nvPr/>
              </p:nvSpPr>
              <p:spPr>
                <a:xfrm>
                  <a:off x="6917721" y="5036819"/>
                  <a:ext cx="215265" cy="417480"/>
                </a:xfrm>
                <a:custGeom>
                  <a:rect b="b" l="l" r="r" t="t"/>
                  <a:pathLst>
                    <a:path extrusionOk="0" h="417480" w="215265">
                      <a:moveTo>
                        <a:pt x="215265" y="0"/>
                      </a:moveTo>
                      <a:lnTo>
                        <a:pt x="208598" y="13049"/>
                      </a:lnTo>
                      <a:lnTo>
                        <a:pt x="194215" y="40958"/>
                      </a:lnTo>
                      <a:lnTo>
                        <a:pt x="179737" y="68866"/>
                      </a:lnTo>
                      <a:lnTo>
                        <a:pt x="165450" y="96679"/>
                      </a:lnTo>
                      <a:lnTo>
                        <a:pt x="151067" y="124492"/>
                      </a:lnTo>
                      <a:lnTo>
                        <a:pt x="136684" y="152400"/>
                      </a:lnTo>
                      <a:lnTo>
                        <a:pt x="122301" y="180308"/>
                      </a:lnTo>
                      <a:lnTo>
                        <a:pt x="107918" y="208121"/>
                      </a:lnTo>
                      <a:lnTo>
                        <a:pt x="93536" y="236029"/>
                      </a:lnTo>
                      <a:lnTo>
                        <a:pt x="79153" y="263843"/>
                      </a:lnTo>
                      <a:lnTo>
                        <a:pt x="79153" y="263938"/>
                      </a:lnTo>
                      <a:lnTo>
                        <a:pt x="64770" y="291751"/>
                      </a:lnTo>
                      <a:lnTo>
                        <a:pt x="50483" y="319564"/>
                      </a:lnTo>
                      <a:lnTo>
                        <a:pt x="36004" y="347567"/>
                      </a:lnTo>
                      <a:lnTo>
                        <a:pt x="21717" y="375380"/>
                      </a:lnTo>
                      <a:lnTo>
                        <a:pt x="7334" y="403193"/>
                      </a:lnTo>
                      <a:lnTo>
                        <a:pt x="0" y="417481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53" name="Google Shape;153;p3"/>
                <p:cNvSpPr/>
                <p:nvPr/>
              </p:nvSpPr>
              <p:spPr>
                <a:xfrm>
                  <a:off x="6916219" y="5035222"/>
                  <a:ext cx="218268" cy="420601"/>
                </a:xfrm>
                <a:custGeom>
                  <a:rect b="b" l="l" r="r" t="t"/>
                  <a:pathLst>
                    <a:path extrusionOk="0" h="420601" w="218268">
                      <a:moveTo>
                        <a:pt x="1501" y="420602"/>
                      </a:moveTo>
                      <a:cubicBezTo>
                        <a:pt x="1311" y="420602"/>
                        <a:pt x="1025" y="420506"/>
                        <a:pt x="835" y="420411"/>
                      </a:cubicBezTo>
                      <a:cubicBezTo>
                        <a:pt x="73" y="420030"/>
                        <a:pt x="-213" y="419173"/>
                        <a:pt x="168" y="418411"/>
                      </a:cubicBezTo>
                      <a:lnTo>
                        <a:pt x="79225" y="264963"/>
                      </a:lnTo>
                      <a:cubicBezTo>
                        <a:pt x="79225" y="264868"/>
                        <a:pt x="79321" y="264773"/>
                        <a:pt x="79321" y="264677"/>
                      </a:cubicBezTo>
                      <a:lnTo>
                        <a:pt x="215433" y="835"/>
                      </a:lnTo>
                      <a:cubicBezTo>
                        <a:pt x="215814" y="73"/>
                        <a:pt x="216766" y="-213"/>
                        <a:pt x="217433" y="168"/>
                      </a:cubicBezTo>
                      <a:cubicBezTo>
                        <a:pt x="218195" y="549"/>
                        <a:pt x="218481" y="1406"/>
                        <a:pt x="218100" y="2168"/>
                      </a:cubicBezTo>
                      <a:lnTo>
                        <a:pt x="82083" y="265820"/>
                      </a:lnTo>
                      <a:cubicBezTo>
                        <a:pt x="82083" y="265915"/>
                        <a:pt x="81988" y="266011"/>
                        <a:pt x="81988" y="266106"/>
                      </a:cubicBezTo>
                      <a:lnTo>
                        <a:pt x="2835" y="419744"/>
                      </a:lnTo>
                      <a:cubicBezTo>
                        <a:pt x="2549" y="420316"/>
                        <a:pt x="2073" y="420602"/>
                        <a:pt x="1501" y="420602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54" name="Google Shape;154;p3"/>
              <p:cNvGrpSpPr/>
              <p:nvPr/>
            </p:nvGrpSpPr>
            <p:grpSpPr>
              <a:xfrm>
                <a:off x="6936698" y="5035222"/>
                <a:ext cx="227983" cy="439080"/>
                <a:chOff x="6936698" y="5035222"/>
                <a:chExt cx="227983" cy="439080"/>
              </a:xfrm>
            </p:grpSpPr>
            <p:sp>
              <p:nvSpPr>
                <p:cNvPr id="155" name="Google Shape;155;p3"/>
                <p:cNvSpPr/>
                <p:nvPr/>
              </p:nvSpPr>
              <p:spPr>
                <a:xfrm>
                  <a:off x="6938200" y="5036724"/>
                  <a:ext cx="224885" cy="436054"/>
                </a:xfrm>
                <a:custGeom>
                  <a:rect b="b" l="l" r="r" t="t"/>
                  <a:pathLst>
                    <a:path extrusionOk="0" h="436054" w="224885">
                      <a:moveTo>
                        <a:pt x="224885" y="0"/>
                      </a:moveTo>
                      <a:lnTo>
                        <a:pt x="215551" y="18097"/>
                      </a:lnTo>
                      <a:lnTo>
                        <a:pt x="202406" y="43529"/>
                      </a:lnTo>
                      <a:lnTo>
                        <a:pt x="188119" y="71438"/>
                      </a:lnTo>
                      <a:lnTo>
                        <a:pt x="173736" y="99250"/>
                      </a:lnTo>
                      <a:lnTo>
                        <a:pt x="159353" y="127159"/>
                      </a:lnTo>
                      <a:lnTo>
                        <a:pt x="144971" y="154972"/>
                      </a:lnTo>
                      <a:lnTo>
                        <a:pt x="130588" y="182880"/>
                      </a:lnTo>
                      <a:lnTo>
                        <a:pt x="116205" y="210788"/>
                      </a:lnTo>
                      <a:lnTo>
                        <a:pt x="101822" y="238601"/>
                      </a:lnTo>
                      <a:lnTo>
                        <a:pt x="87439" y="266509"/>
                      </a:lnTo>
                      <a:lnTo>
                        <a:pt x="73057" y="294322"/>
                      </a:lnTo>
                      <a:lnTo>
                        <a:pt x="58674" y="322231"/>
                      </a:lnTo>
                      <a:lnTo>
                        <a:pt x="44291" y="350044"/>
                      </a:lnTo>
                      <a:lnTo>
                        <a:pt x="30004" y="377952"/>
                      </a:lnTo>
                      <a:lnTo>
                        <a:pt x="15621" y="405860"/>
                      </a:lnTo>
                      <a:lnTo>
                        <a:pt x="1238" y="433673"/>
                      </a:lnTo>
                      <a:lnTo>
                        <a:pt x="0" y="436055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56" name="Google Shape;156;p3"/>
                <p:cNvSpPr/>
                <p:nvPr/>
              </p:nvSpPr>
              <p:spPr>
                <a:xfrm>
                  <a:off x="6936698" y="5035222"/>
                  <a:ext cx="227983" cy="439080"/>
                </a:xfrm>
                <a:custGeom>
                  <a:rect b="b" l="l" r="r" t="t"/>
                  <a:pathLst>
                    <a:path extrusionOk="0" h="439080" w="227983">
                      <a:moveTo>
                        <a:pt x="1502" y="439080"/>
                      </a:moveTo>
                      <a:cubicBezTo>
                        <a:pt x="1311" y="439080"/>
                        <a:pt x="1025" y="438985"/>
                        <a:pt x="835" y="438890"/>
                      </a:cubicBezTo>
                      <a:cubicBezTo>
                        <a:pt x="73" y="438509"/>
                        <a:pt x="-213" y="437651"/>
                        <a:pt x="168" y="436889"/>
                      </a:cubicBezTo>
                      <a:lnTo>
                        <a:pt x="1406" y="434508"/>
                      </a:lnTo>
                      <a:lnTo>
                        <a:pt x="225149" y="835"/>
                      </a:lnTo>
                      <a:cubicBezTo>
                        <a:pt x="225530" y="73"/>
                        <a:pt x="226482" y="-213"/>
                        <a:pt x="227149" y="168"/>
                      </a:cubicBezTo>
                      <a:cubicBezTo>
                        <a:pt x="227911" y="549"/>
                        <a:pt x="228197" y="1406"/>
                        <a:pt x="227816" y="2168"/>
                      </a:cubicBezTo>
                      <a:lnTo>
                        <a:pt x="2930" y="438223"/>
                      </a:lnTo>
                      <a:cubicBezTo>
                        <a:pt x="2549" y="438794"/>
                        <a:pt x="2073" y="439080"/>
                        <a:pt x="1502" y="439080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57" name="Google Shape;157;p3"/>
              <p:cNvGrpSpPr/>
              <p:nvPr/>
            </p:nvGrpSpPr>
            <p:grpSpPr>
              <a:xfrm>
                <a:off x="6958701" y="5034746"/>
                <a:ext cx="236175" cy="455177"/>
                <a:chOff x="6958701" y="5034746"/>
                <a:chExt cx="236175" cy="455177"/>
              </a:xfrm>
            </p:grpSpPr>
            <p:sp>
              <p:nvSpPr>
                <p:cNvPr id="158" name="Google Shape;158;p3"/>
                <p:cNvSpPr/>
                <p:nvPr/>
              </p:nvSpPr>
              <p:spPr>
                <a:xfrm>
                  <a:off x="6960202" y="5036343"/>
                  <a:ext cx="233171" cy="452151"/>
                </a:xfrm>
                <a:custGeom>
                  <a:rect b="b" l="l" r="r" t="t"/>
                  <a:pathLst>
                    <a:path extrusionOk="0" h="452151" w="233171">
                      <a:moveTo>
                        <a:pt x="233172" y="0"/>
                      </a:moveTo>
                      <a:lnTo>
                        <a:pt x="222409" y="20860"/>
                      </a:lnTo>
                      <a:lnTo>
                        <a:pt x="207931" y="48768"/>
                      </a:lnTo>
                      <a:lnTo>
                        <a:pt x="194881" y="74295"/>
                      </a:lnTo>
                      <a:lnTo>
                        <a:pt x="180404" y="102203"/>
                      </a:lnTo>
                      <a:lnTo>
                        <a:pt x="166116" y="130016"/>
                      </a:lnTo>
                      <a:lnTo>
                        <a:pt x="151733" y="157924"/>
                      </a:lnTo>
                      <a:lnTo>
                        <a:pt x="137255" y="185738"/>
                      </a:lnTo>
                      <a:lnTo>
                        <a:pt x="122968" y="213551"/>
                      </a:lnTo>
                      <a:lnTo>
                        <a:pt x="108585" y="241459"/>
                      </a:lnTo>
                      <a:lnTo>
                        <a:pt x="94202" y="269367"/>
                      </a:lnTo>
                      <a:lnTo>
                        <a:pt x="79819" y="297275"/>
                      </a:lnTo>
                      <a:lnTo>
                        <a:pt x="65437" y="325088"/>
                      </a:lnTo>
                      <a:lnTo>
                        <a:pt x="51054" y="352996"/>
                      </a:lnTo>
                      <a:lnTo>
                        <a:pt x="36671" y="380810"/>
                      </a:lnTo>
                      <a:lnTo>
                        <a:pt x="22288" y="408718"/>
                      </a:lnTo>
                      <a:lnTo>
                        <a:pt x="8001" y="436531"/>
                      </a:lnTo>
                      <a:lnTo>
                        <a:pt x="0" y="452152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59" name="Google Shape;159;p3"/>
                <p:cNvSpPr/>
                <p:nvPr/>
              </p:nvSpPr>
              <p:spPr>
                <a:xfrm>
                  <a:off x="6958701" y="5034746"/>
                  <a:ext cx="236175" cy="455177"/>
                </a:xfrm>
                <a:custGeom>
                  <a:rect b="b" l="l" r="r" t="t"/>
                  <a:pathLst>
                    <a:path extrusionOk="0" h="455177" w="236175">
                      <a:moveTo>
                        <a:pt x="1502" y="455177"/>
                      </a:moveTo>
                      <a:cubicBezTo>
                        <a:pt x="1311" y="455177"/>
                        <a:pt x="1025" y="455082"/>
                        <a:pt x="835" y="454987"/>
                      </a:cubicBezTo>
                      <a:cubicBezTo>
                        <a:pt x="73" y="454606"/>
                        <a:pt x="-213" y="453749"/>
                        <a:pt x="168" y="452987"/>
                      </a:cubicBezTo>
                      <a:lnTo>
                        <a:pt x="233340" y="835"/>
                      </a:lnTo>
                      <a:cubicBezTo>
                        <a:pt x="233721" y="73"/>
                        <a:pt x="234674" y="-213"/>
                        <a:pt x="235340" y="168"/>
                      </a:cubicBezTo>
                      <a:cubicBezTo>
                        <a:pt x="236102" y="549"/>
                        <a:pt x="236388" y="1501"/>
                        <a:pt x="236007" y="2168"/>
                      </a:cubicBezTo>
                      <a:lnTo>
                        <a:pt x="2835" y="454320"/>
                      </a:lnTo>
                      <a:cubicBezTo>
                        <a:pt x="2549" y="454891"/>
                        <a:pt x="1978" y="455177"/>
                        <a:pt x="1502" y="455177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60" name="Google Shape;160;p3"/>
              <p:cNvGrpSpPr/>
              <p:nvPr/>
            </p:nvGrpSpPr>
            <p:grpSpPr>
              <a:xfrm>
                <a:off x="6980989" y="5030365"/>
                <a:ext cx="246080" cy="474417"/>
                <a:chOff x="6980989" y="5030365"/>
                <a:chExt cx="246080" cy="474417"/>
              </a:xfrm>
            </p:grpSpPr>
            <p:sp>
              <p:nvSpPr>
                <p:cNvPr id="161" name="Google Shape;161;p3"/>
                <p:cNvSpPr/>
                <p:nvPr/>
              </p:nvSpPr>
              <p:spPr>
                <a:xfrm>
                  <a:off x="6982491" y="5031866"/>
                  <a:ext cx="243173" cy="471392"/>
                </a:xfrm>
                <a:custGeom>
                  <a:rect b="b" l="l" r="r" t="t"/>
                  <a:pathLst>
                    <a:path extrusionOk="0" h="471392" w="243173">
                      <a:moveTo>
                        <a:pt x="0" y="471392"/>
                      </a:moveTo>
                      <a:lnTo>
                        <a:pt x="667" y="470154"/>
                      </a:lnTo>
                      <a:lnTo>
                        <a:pt x="14383" y="443579"/>
                      </a:lnTo>
                      <a:lnTo>
                        <a:pt x="28765" y="415671"/>
                      </a:lnTo>
                      <a:lnTo>
                        <a:pt x="43148" y="387763"/>
                      </a:lnTo>
                      <a:lnTo>
                        <a:pt x="57531" y="359855"/>
                      </a:lnTo>
                      <a:lnTo>
                        <a:pt x="71914" y="332137"/>
                      </a:lnTo>
                      <a:lnTo>
                        <a:pt x="86296" y="304229"/>
                      </a:lnTo>
                      <a:lnTo>
                        <a:pt x="100679" y="276320"/>
                      </a:lnTo>
                      <a:lnTo>
                        <a:pt x="114967" y="248412"/>
                      </a:lnTo>
                      <a:lnTo>
                        <a:pt x="129445" y="220599"/>
                      </a:lnTo>
                      <a:lnTo>
                        <a:pt x="143828" y="192691"/>
                      </a:lnTo>
                      <a:lnTo>
                        <a:pt x="158115" y="164878"/>
                      </a:lnTo>
                      <a:lnTo>
                        <a:pt x="172498" y="137065"/>
                      </a:lnTo>
                      <a:lnTo>
                        <a:pt x="186880" y="109061"/>
                      </a:lnTo>
                      <a:lnTo>
                        <a:pt x="200120" y="83629"/>
                      </a:lnTo>
                      <a:lnTo>
                        <a:pt x="214408" y="55721"/>
                      </a:lnTo>
                      <a:lnTo>
                        <a:pt x="228790" y="27908"/>
                      </a:lnTo>
                      <a:lnTo>
                        <a:pt x="241078" y="4001"/>
                      </a:lnTo>
                      <a:lnTo>
                        <a:pt x="243173" y="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62" name="Google Shape;162;p3"/>
                <p:cNvSpPr/>
                <p:nvPr/>
              </p:nvSpPr>
              <p:spPr>
                <a:xfrm>
                  <a:off x="6980989" y="5030365"/>
                  <a:ext cx="246080" cy="474417"/>
                </a:xfrm>
                <a:custGeom>
                  <a:rect b="b" l="l" r="r" t="t"/>
                  <a:pathLst>
                    <a:path extrusionOk="0" h="474417" w="246080">
                      <a:moveTo>
                        <a:pt x="1502" y="474418"/>
                      </a:moveTo>
                      <a:cubicBezTo>
                        <a:pt x="1311" y="474418"/>
                        <a:pt x="1025" y="474323"/>
                        <a:pt x="835" y="474227"/>
                      </a:cubicBezTo>
                      <a:cubicBezTo>
                        <a:pt x="73" y="473846"/>
                        <a:pt x="-213" y="472894"/>
                        <a:pt x="168" y="472227"/>
                      </a:cubicBezTo>
                      <a:lnTo>
                        <a:pt x="835" y="470989"/>
                      </a:lnTo>
                      <a:lnTo>
                        <a:pt x="243246" y="835"/>
                      </a:lnTo>
                      <a:cubicBezTo>
                        <a:pt x="243627" y="73"/>
                        <a:pt x="244579" y="-213"/>
                        <a:pt x="245246" y="168"/>
                      </a:cubicBezTo>
                      <a:cubicBezTo>
                        <a:pt x="246008" y="549"/>
                        <a:pt x="246294" y="1406"/>
                        <a:pt x="245913" y="2168"/>
                      </a:cubicBezTo>
                      <a:lnTo>
                        <a:pt x="2835" y="473560"/>
                      </a:lnTo>
                      <a:cubicBezTo>
                        <a:pt x="2644" y="474132"/>
                        <a:pt x="2073" y="474418"/>
                        <a:pt x="1502" y="474418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63" name="Google Shape;163;p3"/>
              <p:cNvGrpSpPr/>
              <p:nvPr/>
            </p:nvGrpSpPr>
            <p:grpSpPr>
              <a:xfrm>
                <a:off x="7005659" y="5032841"/>
                <a:ext cx="250176" cy="482228"/>
                <a:chOff x="7005659" y="5032841"/>
                <a:chExt cx="250176" cy="482228"/>
              </a:xfrm>
            </p:grpSpPr>
            <p:sp>
              <p:nvSpPr>
                <p:cNvPr id="164" name="Google Shape;164;p3"/>
                <p:cNvSpPr/>
                <p:nvPr/>
              </p:nvSpPr>
              <p:spPr>
                <a:xfrm>
                  <a:off x="7007161" y="5034438"/>
                  <a:ext cx="247268" cy="479202"/>
                </a:xfrm>
                <a:custGeom>
                  <a:rect b="b" l="l" r="r" t="t"/>
                  <a:pathLst>
                    <a:path extrusionOk="0" h="479202" w="247268">
                      <a:moveTo>
                        <a:pt x="0" y="479203"/>
                      </a:moveTo>
                      <a:lnTo>
                        <a:pt x="4096" y="471392"/>
                      </a:lnTo>
                      <a:lnTo>
                        <a:pt x="18479" y="443484"/>
                      </a:lnTo>
                      <a:lnTo>
                        <a:pt x="32861" y="415576"/>
                      </a:lnTo>
                      <a:lnTo>
                        <a:pt x="47244" y="387668"/>
                      </a:lnTo>
                      <a:lnTo>
                        <a:pt x="61627" y="359855"/>
                      </a:lnTo>
                      <a:lnTo>
                        <a:pt x="76010" y="331946"/>
                      </a:lnTo>
                      <a:lnTo>
                        <a:pt x="90297" y="304133"/>
                      </a:lnTo>
                      <a:lnTo>
                        <a:pt x="104775" y="276225"/>
                      </a:lnTo>
                      <a:lnTo>
                        <a:pt x="119158" y="248317"/>
                      </a:lnTo>
                      <a:lnTo>
                        <a:pt x="133445" y="220504"/>
                      </a:lnTo>
                      <a:lnTo>
                        <a:pt x="147828" y="192691"/>
                      </a:lnTo>
                      <a:lnTo>
                        <a:pt x="162211" y="164783"/>
                      </a:lnTo>
                      <a:lnTo>
                        <a:pt x="176594" y="136875"/>
                      </a:lnTo>
                      <a:lnTo>
                        <a:pt x="189738" y="111443"/>
                      </a:lnTo>
                      <a:lnTo>
                        <a:pt x="204121" y="83534"/>
                      </a:lnTo>
                      <a:lnTo>
                        <a:pt x="218504" y="55721"/>
                      </a:lnTo>
                      <a:lnTo>
                        <a:pt x="232886" y="27813"/>
                      </a:lnTo>
                      <a:lnTo>
                        <a:pt x="246793" y="858"/>
                      </a:lnTo>
                      <a:lnTo>
                        <a:pt x="247269" y="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65" name="Google Shape;165;p3"/>
                <p:cNvSpPr/>
                <p:nvPr/>
              </p:nvSpPr>
              <p:spPr>
                <a:xfrm>
                  <a:off x="7005659" y="5032841"/>
                  <a:ext cx="250176" cy="482228"/>
                </a:xfrm>
                <a:custGeom>
                  <a:rect b="b" l="l" r="r" t="t"/>
                  <a:pathLst>
                    <a:path extrusionOk="0" h="482228" w="250176">
                      <a:moveTo>
                        <a:pt x="1502" y="482228"/>
                      </a:moveTo>
                      <a:cubicBezTo>
                        <a:pt x="1311" y="482228"/>
                        <a:pt x="1025" y="482133"/>
                        <a:pt x="835" y="482038"/>
                      </a:cubicBezTo>
                      <a:cubicBezTo>
                        <a:pt x="73" y="481657"/>
                        <a:pt x="-213" y="480799"/>
                        <a:pt x="168" y="480038"/>
                      </a:cubicBezTo>
                      <a:lnTo>
                        <a:pt x="247342" y="835"/>
                      </a:lnTo>
                      <a:cubicBezTo>
                        <a:pt x="247723" y="73"/>
                        <a:pt x="248675" y="-213"/>
                        <a:pt x="249342" y="168"/>
                      </a:cubicBezTo>
                      <a:cubicBezTo>
                        <a:pt x="250104" y="549"/>
                        <a:pt x="250390" y="1406"/>
                        <a:pt x="250009" y="2168"/>
                      </a:cubicBezTo>
                      <a:lnTo>
                        <a:pt x="249533" y="3121"/>
                      </a:lnTo>
                      <a:lnTo>
                        <a:pt x="2740" y="481371"/>
                      </a:lnTo>
                      <a:cubicBezTo>
                        <a:pt x="2644" y="481943"/>
                        <a:pt x="2073" y="482228"/>
                        <a:pt x="1502" y="482228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66" name="Google Shape;166;p3"/>
              <p:cNvGrpSpPr/>
              <p:nvPr/>
            </p:nvGrpSpPr>
            <p:grpSpPr>
              <a:xfrm>
                <a:off x="7030900" y="5033413"/>
                <a:ext cx="254748" cy="491181"/>
                <a:chOff x="7030900" y="5033413"/>
                <a:chExt cx="254748" cy="491181"/>
              </a:xfrm>
            </p:grpSpPr>
            <p:sp>
              <p:nvSpPr>
                <p:cNvPr id="167" name="Google Shape;167;p3"/>
                <p:cNvSpPr/>
                <p:nvPr/>
              </p:nvSpPr>
              <p:spPr>
                <a:xfrm>
                  <a:off x="7032402" y="5034819"/>
                  <a:ext cx="251745" cy="488251"/>
                </a:xfrm>
                <a:custGeom>
                  <a:rect b="b" l="l" r="r" t="t"/>
                  <a:pathLst>
                    <a:path extrusionOk="0" h="488251" w="251745">
                      <a:moveTo>
                        <a:pt x="0" y="488252"/>
                      </a:moveTo>
                      <a:lnTo>
                        <a:pt x="7620" y="473393"/>
                      </a:lnTo>
                      <a:lnTo>
                        <a:pt x="22003" y="445580"/>
                      </a:lnTo>
                      <a:lnTo>
                        <a:pt x="36386" y="417671"/>
                      </a:lnTo>
                      <a:lnTo>
                        <a:pt x="50768" y="389858"/>
                      </a:lnTo>
                      <a:lnTo>
                        <a:pt x="65056" y="361950"/>
                      </a:lnTo>
                      <a:lnTo>
                        <a:pt x="79534" y="334137"/>
                      </a:lnTo>
                      <a:lnTo>
                        <a:pt x="93917" y="306229"/>
                      </a:lnTo>
                      <a:lnTo>
                        <a:pt x="108204" y="278321"/>
                      </a:lnTo>
                      <a:lnTo>
                        <a:pt x="122682" y="250508"/>
                      </a:lnTo>
                      <a:lnTo>
                        <a:pt x="136970" y="222599"/>
                      </a:lnTo>
                      <a:lnTo>
                        <a:pt x="151352" y="194786"/>
                      </a:lnTo>
                      <a:lnTo>
                        <a:pt x="165735" y="166878"/>
                      </a:lnTo>
                      <a:lnTo>
                        <a:pt x="178879" y="141446"/>
                      </a:lnTo>
                      <a:lnTo>
                        <a:pt x="193262" y="113538"/>
                      </a:lnTo>
                      <a:lnTo>
                        <a:pt x="207645" y="85630"/>
                      </a:lnTo>
                      <a:lnTo>
                        <a:pt x="222028" y="57817"/>
                      </a:lnTo>
                      <a:lnTo>
                        <a:pt x="236315" y="29909"/>
                      </a:lnTo>
                      <a:lnTo>
                        <a:pt x="250793" y="2000"/>
                      </a:lnTo>
                      <a:lnTo>
                        <a:pt x="251746" y="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68" name="Google Shape;168;p3"/>
                <p:cNvSpPr/>
                <p:nvPr/>
              </p:nvSpPr>
              <p:spPr>
                <a:xfrm>
                  <a:off x="7030900" y="5033413"/>
                  <a:ext cx="254748" cy="491181"/>
                </a:xfrm>
                <a:custGeom>
                  <a:rect b="b" l="l" r="r" t="t"/>
                  <a:pathLst>
                    <a:path extrusionOk="0" h="491181" w="254748">
                      <a:moveTo>
                        <a:pt x="1501" y="491182"/>
                      </a:moveTo>
                      <a:cubicBezTo>
                        <a:pt x="1311" y="491182"/>
                        <a:pt x="1025" y="491086"/>
                        <a:pt x="835" y="490991"/>
                      </a:cubicBezTo>
                      <a:cubicBezTo>
                        <a:pt x="73" y="490610"/>
                        <a:pt x="-213" y="489753"/>
                        <a:pt x="168" y="488991"/>
                      </a:cubicBezTo>
                      <a:lnTo>
                        <a:pt x="251914" y="835"/>
                      </a:lnTo>
                      <a:cubicBezTo>
                        <a:pt x="252295" y="73"/>
                        <a:pt x="253247" y="-213"/>
                        <a:pt x="253914" y="168"/>
                      </a:cubicBezTo>
                      <a:cubicBezTo>
                        <a:pt x="254676" y="549"/>
                        <a:pt x="254962" y="1406"/>
                        <a:pt x="254581" y="2168"/>
                      </a:cubicBezTo>
                      <a:lnTo>
                        <a:pt x="253628" y="4169"/>
                      </a:lnTo>
                      <a:lnTo>
                        <a:pt x="2835" y="490420"/>
                      </a:lnTo>
                      <a:cubicBezTo>
                        <a:pt x="2549" y="490896"/>
                        <a:pt x="2073" y="491182"/>
                        <a:pt x="1501" y="491182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69" name="Google Shape;169;p3"/>
              <p:cNvGrpSpPr/>
              <p:nvPr/>
            </p:nvGrpSpPr>
            <p:grpSpPr>
              <a:xfrm>
                <a:off x="7057189" y="5032650"/>
                <a:ext cx="258749" cy="499087"/>
                <a:chOff x="7057189" y="5032650"/>
                <a:chExt cx="258749" cy="499087"/>
              </a:xfrm>
            </p:grpSpPr>
            <p:sp>
              <p:nvSpPr>
                <p:cNvPr id="170" name="Google Shape;170;p3"/>
                <p:cNvSpPr/>
                <p:nvPr/>
              </p:nvSpPr>
              <p:spPr>
                <a:xfrm>
                  <a:off x="7058691" y="5034343"/>
                  <a:ext cx="255746" cy="495966"/>
                </a:xfrm>
                <a:custGeom>
                  <a:rect b="b" l="l" r="r" t="t"/>
                  <a:pathLst>
                    <a:path extrusionOk="0" h="495966" w="255746">
                      <a:moveTo>
                        <a:pt x="0" y="495967"/>
                      </a:moveTo>
                      <a:lnTo>
                        <a:pt x="10096" y="476440"/>
                      </a:lnTo>
                      <a:lnTo>
                        <a:pt x="24479" y="448532"/>
                      </a:lnTo>
                      <a:lnTo>
                        <a:pt x="38767" y="420719"/>
                      </a:lnTo>
                      <a:lnTo>
                        <a:pt x="53245" y="392811"/>
                      </a:lnTo>
                      <a:lnTo>
                        <a:pt x="67628" y="364903"/>
                      </a:lnTo>
                      <a:lnTo>
                        <a:pt x="81915" y="336995"/>
                      </a:lnTo>
                      <a:lnTo>
                        <a:pt x="96298" y="309181"/>
                      </a:lnTo>
                      <a:lnTo>
                        <a:pt x="110680" y="281368"/>
                      </a:lnTo>
                      <a:lnTo>
                        <a:pt x="125063" y="253460"/>
                      </a:lnTo>
                      <a:lnTo>
                        <a:pt x="139446" y="225647"/>
                      </a:lnTo>
                      <a:lnTo>
                        <a:pt x="153829" y="197739"/>
                      </a:lnTo>
                      <a:lnTo>
                        <a:pt x="166973" y="172212"/>
                      </a:lnTo>
                      <a:lnTo>
                        <a:pt x="181356" y="144304"/>
                      </a:lnTo>
                      <a:lnTo>
                        <a:pt x="195739" y="116491"/>
                      </a:lnTo>
                      <a:lnTo>
                        <a:pt x="210026" y="88678"/>
                      </a:lnTo>
                      <a:lnTo>
                        <a:pt x="224504" y="60770"/>
                      </a:lnTo>
                      <a:lnTo>
                        <a:pt x="224504" y="60674"/>
                      </a:lnTo>
                      <a:lnTo>
                        <a:pt x="238887" y="32861"/>
                      </a:lnTo>
                      <a:lnTo>
                        <a:pt x="253174" y="5048"/>
                      </a:lnTo>
                      <a:lnTo>
                        <a:pt x="255746" y="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71" name="Google Shape;171;p3"/>
                <p:cNvSpPr/>
                <p:nvPr/>
              </p:nvSpPr>
              <p:spPr>
                <a:xfrm>
                  <a:off x="7057189" y="5032650"/>
                  <a:ext cx="258749" cy="499087"/>
                </a:xfrm>
                <a:custGeom>
                  <a:rect b="b" l="l" r="r" t="t"/>
                  <a:pathLst>
                    <a:path extrusionOk="0" h="499087" w="258749">
                      <a:moveTo>
                        <a:pt x="1502" y="499088"/>
                      </a:moveTo>
                      <a:cubicBezTo>
                        <a:pt x="1311" y="499088"/>
                        <a:pt x="1025" y="498992"/>
                        <a:pt x="835" y="498897"/>
                      </a:cubicBezTo>
                      <a:cubicBezTo>
                        <a:pt x="73" y="498516"/>
                        <a:pt x="-213" y="497564"/>
                        <a:pt x="168" y="496897"/>
                      </a:cubicBezTo>
                      <a:lnTo>
                        <a:pt x="224482" y="61890"/>
                      </a:lnTo>
                      <a:cubicBezTo>
                        <a:pt x="224482" y="61795"/>
                        <a:pt x="224577" y="61699"/>
                        <a:pt x="224577" y="61604"/>
                      </a:cubicBezTo>
                      <a:lnTo>
                        <a:pt x="255914" y="835"/>
                      </a:lnTo>
                      <a:cubicBezTo>
                        <a:pt x="256295" y="73"/>
                        <a:pt x="257248" y="-213"/>
                        <a:pt x="257914" y="168"/>
                      </a:cubicBezTo>
                      <a:cubicBezTo>
                        <a:pt x="258677" y="549"/>
                        <a:pt x="258962" y="1406"/>
                        <a:pt x="258581" y="2168"/>
                      </a:cubicBezTo>
                      <a:lnTo>
                        <a:pt x="227339" y="62747"/>
                      </a:lnTo>
                      <a:cubicBezTo>
                        <a:pt x="227339" y="62842"/>
                        <a:pt x="227244" y="62938"/>
                        <a:pt x="227244" y="63033"/>
                      </a:cubicBezTo>
                      <a:lnTo>
                        <a:pt x="2835" y="498135"/>
                      </a:lnTo>
                      <a:cubicBezTo>
                        <a:pt x="2644" y="498802"/>
                        <a:pt x="2073" y="499088"/>
                        <a:pt x="1502" y="499088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72" name="Google Shape;172;p3"/>
              <p:cNvGrpSpPr/>
              <p:nvPr/>
            </p:nvGrpSpPr>
            <p:grpSpPr>
              <a:xfrm>
                <a:off x="7084716" y="5032460"/>
                <a:ext cx="261511" cy="504135"/>
                <a:chOff x="7084716" y="5032460"/>
                <a:chExt cx="261511" cy="504135"/>
              </a:xfrm>
            </p:grpSpPr>
            <p:sp>
              <p:nvSpPr>
                <p:cNvPr id="173" name="Google Shape;173;p3"/>
                <p:cNvSpPr/>
                <p:nvPr/>
              </p:nvSpPr>
              <p:spPr>
                <a:xfrm>
                  <a:off x="7086218" y="5033962"/>
                  <a:ext cx="258508" cy="501110"/>
                </a:xfrm>
                <a:custGeom>
                  <a:rect b="b" l="l" r="r" t="t"/>
                  <a:pathLst>
                    <a:path extrusionOk="0" h="501110" w="258508">
                      <a:moveTo>
                        <a:pt x="258509" y="0"/>
                      </a:moveTo>
                      <a:lnTo>
                        <a:pt x="254413" y="7906"/>
                      </a:lnTo>
                      <a:lnTo>
                        <a:pt x="240030" y="35719"/>
                      </a:lnTo>
                      <a:lnTo>
                        <a:pt x="225647" y="63627"/>
                      </a:lnTo>
                      <a:lnTo>
                        <a:pt x="211360" y="91535"/>
                      </a:lnTo>
                      <a:lnTo>
                        <a:pt x="196977" y="119348"/>
                      </a:lnTo>
                      <a:lnTo>
                        <a:pt x="196977" y="119348"/>
                      </a:lnTo>
                      <a:lnTo>
                        <a:pt x="182499" y="147256"/>
                      </a:lnTo>
                      <a:lnTo>
                        <a:pt x="168212" y="175070"/>
                      </a:lnTo>
                      <a:lnTo>
                        <a:pt x="153829" y="202978"/>
                      </a:lnTo>
                      <a:lnTo>
                        <a:pt x="140684" y="228505"/>
                      </a:lnTo>
                      <a:lnTo>
                        <a:pt x="126302" y="256413"/>
                      </a:lnTo>
                      <a:lnTo>
                        <a:pt x="111919" y="284226"/>
                      </a:lnTo>
                      <a:lnTo>
                        <a:pt x="97536" y="312039"/>
                      </a:lnTo>
                      <a:lnTo>
                        <a:pt x="83153" y="339947"/>
                      </a:lnTo>
                      <a:lnTo>
                        <a:pt x="68866" y="367760"/>
                      </a:lnTo>
                      <a:lnTo>
                        <a:pt x="54388" y="395669"/>
                      </a:lnTo>
                      <a:lnTo>
                        <a:pt x="40100" y="423577"/>
                      </a:lnTo>
                      <a:lnTo>
                        <a:pt x="25622" y="451485"/>
                      </a:lnTo>
                      <a:lnTo>
                        <a:pt x="11240" y="479203"/>
                      </a:lnTo>
                      <a:lnTo>
                        <a:pt x="0" y="50111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74" name="Google Shape;174;p3"/>
                <p:cNvSpPr/>
                <p:nvPr/>
              </p:nvSpPr>
              <p:spPr>
                <a:xfrm>
                  <a:off x="7084716" y="5032460"/>
                  <a:ext cx="261511" cy="504135"/>
                </a:xfrm>
                <a:custGeom>
                  <a:rect b="b" l="l" r="r" t="t"/>
                  <a:pathLst>
                    <a:path extrusionOk="0" h="504135" w="261511">
                      <a:moveTo>
                        <a:pt x="1501" y="504136"/>
                      </a:moveTo>
                      <a:cubicBezTo>
                        <a:pt x="1311" y="504136"/>
                        <a:pt x="1025" y="504041"/>
                        <a:pt x="835" y="503945"/>
                      </a:cubicBezTo>
                      <a:cubicBezTo>
                        <a:pt x="73" y="503564"/>
                        <a:pt x="-213" y="502707"/>
                        <a:pt x="168" y="501945"/>
                      </a:cubicBezTo>
                      <a:lnTo>
                        <a:pt x="197050" y="120374"/>
                      </a:lnTo>
                      <a:cubicBezTo>
                        <a:pt x="197050" y="120278"/>
                        <a:pt x="197145" y="120183"/>
                        <a:pt x="197145" y="120088"/>
                      </a:cubicBezTo>
                      <a:lnTo>
                        <a:pt x="258676" y="835"/>
                      </a:lnTo>
                      <a:cubicBezTo>
                        <a:pt x="259058" y="73"/>
                        <a:pt x="259915" y="-213"/>
                        <a:pt x="260677" y="168"/>
                      </a:cubicBezTo>
                      <a:cubicBezTo>
                        <a:pt x="261439" y="549"/>
                        <a:pt x="261725" y="1406"/>
                        <a:pt x="261343" y="2168"/>
                      </a:cubicBezTo>
                      <a:lnTo>
                        <a:pt x="199907" y="121231"/>
                      </a:lnTo>
                      <a:cubicBezTo>
                        <a:pt x="199907" y="121326"/>
                        <a:pt x="199812" y="121421"/>
                        <a:pt x="199812" y="121517"/>
                      </a:cubicBezTo>
                      <a:lnTo>
                        <a:pt x="2930" y="503278"/>
                      </a:lnTo>
                      <a:cubicBezTo>
                        <a:pt x="2644" y="503850"/>
                        <a:pt x="2073" y="504136"/>
                        <a:pt x="1501" y="504136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75" name="Google Shape;175;p3"/>
              <p:cNvGrpSpPr/>
              <p:nvPr/>
            </p:nvGrpSpPr>
            <p:grpSpPr>
              <a:xfrm>
                <a:off x="7113768" y="5032365"/>
                <a:ext cx="262559" cy="506326"/>
                <a:chOff x="7113768" y="5032365"/>
                <a:chExt cx="262559" cy="506326"/>
              </a:xfrm>
            </p:grpSpPr>
            <p:sp>
              <p:nvSpPr>
                <p:cNvPr id="176" name="Google Shape;176;p3"/>
                <p:cNvSpPr/>
                <p:nvPr/>
              </p:nvSpPr>
              <p:spPr>
                <a:xfrm>
                  <a:off x="7115269" y="5033771"/>
                  <a:ext cx="259556" cy="503396"/>
                </a:xfrm>
                <a:custGeom>
                  <a:rect b="b" l="l" r="r" t="t"/>
                  <a:pathLst>
                    <a:path extrusionOk="0" h="503396" w="259556">
                      <a:moveTo>
                        <a:pt x="259556" y="0"/>
                      </a:moveTo>
                      <a:lnTo>
                        <a:pt x="254127" y="10573"/>
                      </a:lnTo>
                      <a:lnTo>
                        <a:pt x="254127" y="10573"/>
                      </a:lnTo>
                      <a:lnTo>
                        <a:pt x="239744" y="38481"/>
                      </a:lnTo>
                      <a:lnTo>
                        <a:pt x="225362" y="66294"/>
                      </a:lnTo>
                      <a:lnTo>
                        <a:pt x="211074" y="94202"/>
                      </a:lnTo>
                      <a:lnTo>
                        <a:pt x="196596" y="122110"/>
                      </a:lnTo>
                      <a:lnTo>
                        <a:pt x="182308" y="149923"/>
                      </a:lnTo>
                      <a:lnTo>
                        <a:pt x="167830" y="177737"/>
                      </a:lnTo>
                      <a:lnTo>
                        <a:pt x="153448" y="205645"/>
                      </a:lnTo>
                      <a:lnTo>
                        <a:pt x="139160" y="233553"/>
                      </a:lnTo>
                      <a:lnTo>
                        <a:pt x="126016" y="258985"/>
                      </a:lnTo>
                      <a:lnTo>
                        <a:pt x="111633" y="286893"/>
                      </a:lnTo>
                      <a:lnTo>
                        <a:pt x="97250" y="314706"/>
                      </a:lnTo>
                      <a:lnTo>
                        <a:pt x="82867" y="342614"/>
                      </a:lnTo>
                      <a:lnTo>
                        <a:pt x="68485" y="370522"/>
                      </a:lnTo>
                      <a:lnTo>
                        <a:pt x="54102" y="398335"/>
                      </a:lnTo>
                      <a:lnTo>
                        <a:pt x="39814" y="426244"/>
                      </a:lnTo>
                      <a:lnTo>
                        <a:pt x="25337" y="454057"/>
                      </a:lnTo>
                      <a:lnTo>
                        <a:pt x="11049" y="481965"/>
                      </a:lnTo>
                      <a:lnTo>
                        <a:pt x="0" y="503396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77" name="Google Shape;177;p3"/>
                <p:cNvSpPr/>
                <p:nvPr/>
              </p:nvSpPr>
              <p:spPr>
                <a:xfrm>
                  <a:off x="7113768" y="5032365"/>
                  <a:ext cx="262559" cy="506326"/>
                </a:xfrm>
                <a:custGeom>
                  <a:rect b="b" l="l" r="r" t="t"/>
                  <a:pathLst>
                    <a:path extrusionOk="0" h="506326" w="262559">
                      <a:moveTo>
                        <a:pt x="1502" y="506326"/>
                      </a:moveTo>
                      <a:cubicBezTo>
                        <a:pt x="1311" y="506326"/>
                        <a:pt x="1025" y="506231"/>
                        <a:pt x="835" y="506136"/>
                      </a:cubicBezTo>
                      <a:cubicBezTo>
                        <a:pt x="73" y="505755"/>
                        <a:pt x="-213" y="504898"/>
                        <a:pt x="168" y="504136"/>
                      </a:cubicBezTo>
                      <a:lnTo>
                        <a:pt x="254200" y="11598"/>
                      </a:lnTo>
                      <a:cubicBezTo>
                        <a:pt x="254200" y="11503"/>
                        <a:pt x="254295" y="11408"/>
                        <a:pt x="254295" y="11312"/>
                      </a:cubicBezTo>
                      <a:lnTo>
                        <a:pt x="259724" y="835"/>
                      </a:lnTo>
                      <a:cubicBezTo>
                        <a:pt x="260105" y="73"/>
                        <a:pt x="261058" y="-213"/>
                        <a:pt x="261725" y="168"/>
                      </a:cubicBezTo>
                      <a:cubicBezTo>
                        <a:pt x="262487" y="549"/>
                        <a:pt x="262772" y="1501"/>
                        <a:pt x="262391" y="2168"/>
                      </a:cubicBezTo>
                      <a:lnTo>
                        <a:pt x="257057" y="12455"/>
                      </a:lnTo>
                      <a:cubicBezTo>
                        <a:pt x="257057" y="12550"/>
                        <a:pt x="256962" y="12646"/>
                        <a:pt x="256962" y="12741"/>
                      </a:cubicBezTo>
                      <a:lnTo>
                        <a:pt x="2835" y="505469"/>
                      </a:lnTo>
                      <a:cubicBezTo>
                        <a:pt x="2549" y="506041"/>
                        <a:pt x="1978" y="506326"/>
                        <a:pt x="1502" y="506326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78" name="Google Shape;178;p3"/>
              <p:cNvGrpSpPr/>
              <p:nvPr/>
            </p:nvGrpSpPr>
            <p:grpSpPr>
              <a:xfrm>
                <a:off x="7144248" y="5032460"/>
                <a:ext cx="261987" cy="505278"/>
                <a:chOff x="7144248" y="5032460"/>
                <a:chExt cx="261987" cy="505278"/>
              </a:xfrm>
            </p:grpSpPr>
            <p:sp>
              <p:nvSpPr>
                <p:cNvPr id="179" name="Google Shape;179;p3"/>
                <p:cNvSpPr/>
                <p:nvPr/>
              </p:nvSpPr>
              <p:spPr>
                <a:xfrm>
                  <a:off x="7145749" y="5033962"/>
                  <a:ext cx="258984" cy="502253"/>
                </a:xfrm>
                <a:custGeom>
                  <a:rect b="b" l="l" r="r" t="t"/>
                  <a:pathLst>
                    <a:path extrusionOk="0" h="502253" w="258984">
                      <a:moveTo>
                        <a:pt x="258985" y="0"/>
                      </a:moveTo>
                      <a:lnTo>
                        <a:pt x="252413" y="12859"/>
                      </a:lnTo>
                      <a:lnTo>
                        <a:pt x="238030" y="40767"/>
                      </a:lnTo>
                      <a:lnTo>
                        <a:pt x="223647" y="68675"/>
                      </a:lnTo>
                      <a:lnTo>
                        <a:pt x="209264" y="96488"/>
                      </a:lnTo>
                      <a:lnTo>
                        <a:pt x="194882" y="124301"/>
                      </a:lnTo>
                      <a:lnTo>
                        <a:pt x="180499" y="152210"/>
                      </a:lnTo>
                      <a:lnTo>
                        <a:pt x="180499" y="152210"/>
                      </a:lnTo>
                      <a:lnTo>
                        <a:pt x="166116" y="180118"/>
                      </a:lnTo>
                      <a:lnTo>
                        <a:pt x="151829" y="207931"/>
                      </a:lnTo>
                      <a:lnTo>
                        <a:pt x="137446" y="235839"/>
                      </a:lnTo>
                      <a:lnTo>
                        <a:pt x="122968" y="263747"/>
                      </a:lnTo>
                      <a:lnTo>
                        <a:pt x="109823" y="289179"/>
                      </a:lnTo>
                      <a:lnTo>
                        <a:pt x="95536" y="317087"/>
                      </a:lnTo>
                      <a:lnTo>
                        <a:pt x="81153" y="344900"/>
                      </a:lnTo>
                      <a:lnTo>
                        <a:pt x="66770" y="372809"/>
                      </a:lnTo>
                      <a:lnTo>
                        <a:pt x="52388" y="400621"/>
                      </a:lnTo>
                      <a:lnTo>
                        <a:pt x="38005" y="428530"/>
                      </a:lnTo>
                      <a:lnTo>
                        <a:pt x="23622" y="456343"/>
                      </a:lnTo>
                      <a:lnTo>
                        <a:pt x="9239" y="484251"/>
                      </a:lnTo>
                      <a:lnTo>
                        <a:pt x="0" y="502253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80" name="Google Shape;180;p3"/>
                <p:cNvSpPr/>
                <p:nvPr/>
              </p:nvSpPr>
              <p:spPr>
                <a:xfrm>
                  <a:off x="7144248" y="5032460"/>
                  <a:ext cx="261987" cy="505278"/>
                </a:xfrm>
                <a:custGeom>
                  <a:rect b="b" l="l" r="r" t="t"/>
                  <a:pathLst>
                    <a:path extrusionOk="0" h="505278" w="261987">
                      <a:moveTo>
                        <a:pt x="1501" y="505279"/>
                      </a:moveTo>
                      <a:cubicBezTo>
                        <a:pt x="1311" y="505279"/>
                        <a:pt x="1025" y="505184"/>
                        <a:pt x="835" y="505088"/>
                      </a:cubicBezTo>
                      <a:cubicBezTo>
                        <a:pt x="73" y="504707"/>
                        <a:pt x="-213" y="503850"/>
                        <a:pt x="168" y="503088"/>
                      </a:cubicBezTo>
                      <a:lnTo>
                        <a:pt x="180572" y="153235"/>
                      </a:lnTo>
                      <a:cubicBezTo>
                        <a:pt x="180572" y="153140"/>
                        <a:pt x="180667" y="153044"/>
                        <a:pt x="180667" y="152949"/>
                      </a:cubicBezTo>
                      <a:lnTo>
                        <a:pt x="259153" y="835"/>
                      </a:lnTo>
                      <a:cubicBezTo>
                        <a:pt x="259534" y="73"/>
                        <a:pt x="260486" y="-213"/>
                        <a:pt x="261153" y="168"/>
                      </a:cubicBezTo>
                      <a:cubicBezTo>
                        <a:pt x="261915" y="549"/>
                        <a:pt x="262201" y="1502"/>
                        <a:pt x="261820" y="2168"/>
                      </a:cubicBezTo>
                      <a:lnTo>
                        <a:pt x="183429" y="154092"/>
                      </a:lnTo>
                      <a:cubicBezTo>
                        <a:pt x="183429" y="154187"/>
                        <a:pt x="183334" y="154283"/>
                        <a:pt x="183334" y="154378"/>
                      </a:cubicBezTo>
                      <a:lnTo>
                        <a:pt x="2835" y="504421"/>
                      </a:lnTo>
                      <a:cubicBezTo>
                        <a:pt x="2549" y="504993"/>
                        <a:pt x="1978" y="505279"/>
                        <a:pt x="1501" y="505279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81" name="Google Shape;181;p3"/>
              <p:cNvGrpSpPr/>
              <p:nvPr/>
            </p:nvGrpSpPr>
            <p:grpSpPr>
              <a:xfrm>
                <a:off x="7176728" y="5033222"/>
                <a:ext cx="259225" cy="499849"/>
                <a:chOff x="7176728" y="5033222"/>
                <a:chExt cx="259225" cy="499849"/>
              </a:xfrm>
            </p:grpSpPr>
            <p:sp>
              <p:nvSpPr>
                <p:cNvPr id="182" name="Google Shape;182;p3"/>
                <p:cNvSpPr/>
                <p:nvPr/>
              </p:nvSpPr>
              <p:spPr>
                <a:xfrm>
                  <a:off x="7178229" y="5034723"/>
                  <a:ext cx="256127" cy="496824"/>
                </a:xfrm>
                <a:custGeom>
                  <a:rect b="b" l="l" r="r" t="t"/>
                  <a:pathLst>
                    <a:path extrusionOk="0" h="496824" w="256127">
                      <a:moveTo>
                        <a:pt x="0" y="496824"/>
                      </a:moveTo>
                      <a:lnTo>
                        <a:pt x="5525" y="485966"/>
                      </a:lnTo>
                      <a:lnTo>
                        <a:pt x="19907" y="458058"/>
                      </a:lnTo>
                      <a:lnTo>
                        <a:pt x="34290" y="430244"/>
                      </a:lnTo>
                      <a:lnTo>
                        <a:pt x="48673" y="402431"/>
                      </a:lnTo>
                      <a:lnTo>
                        <a:pt x="63055" y="374523"/>
                      </a:lnTo>
                      <a:lnTo>
                        <a:pt x="77343" y="346615"/>
                      </a:lnTo>
                      <a:lnTo>
                        <a:pt x="91821" y="318802"/>
                      </a:lnTo>
                      <a:lnTo>
                        <a:pt x="104870" y="293370"/>
                      </a:lnTo>
                      <a:lnTo>
                        <a:pt x="119348" y="265367"/>
                      </a:lnTo>
                      <a:lnTo>
                        <a:pt x="133636" y="237554"/>
                      </a:lnTo>
                      <a:lnTo>
                        <a:pt x="148019" y="209741"/>
                      </a:lnTo>
                      <a:lnTo>
                        <a:pt x="162401" y="181833"/>
                      </a:lnTo>
                      <a:lnTo>
                        <a:pt x="176784" y="153924"/>
                      </a:lnTo>
                      <a:lnTo>
                        <a:pt x="191167" y="126111"/>
                      </a:lnTo>
                      <a:lnTo>
                        <a:pt x="205550" y="98203"/>
                      </a:lnTo>
                      <a:lnTo>
                        <a:pt x="219932" y="70295"/>
                      </a:lnTo>
                      <a:lnTo>
                        <a:pt x="234315" y="42482"/>
                      </a:lnTo>
                      <a:lnTo>
                        <a:pt x="248603" y="14669"/>
                      </a:lnTo>
                      <a:lnTo>
                        <a:pt x="256127" y="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83" name="Google Shape;183;p3"/>
                <p:cNvSpPr/>
                <p:nvPr/>
              </p:nvSpPr>
              <p:spPr>
                <a:xfrm>
                  <a:off x="7176728" y="5033222"/>
                  <a:ext cx="259225" cy="499849"/>
                </a:xfrm>
                <a:custGeom>
                  <a:rect b="b" l="l" r="r" t="t"/>
                  <a:pathLst>
                    <a:path extrusionOk="0" h="499849" w="259225">
                      <a:moveTo>
                        <a:pt x="1501" y="499850"/>
                      </a:moveTo>
                      <a:cubicBezTo>
                        <a:pt x="1311" y="499850"/>
                        <a:pt x="1025" y="499754"/>
                        <a:pt x="835" y="499659"/>
                      </a:cubicBezTo>
                      <a:cubicBezTo>
                        <a:pt x="73" y="499278"/>
                        <a:pt x="-213" y="498421"/>
                        <a:pt x="168" y="497659"/>
                      </a:cubicBezTo>
                      <a:lnTo>
                        <a:pt x="256391" y="835"/>
                      </a:lnTo>
                      <a:cubicBezTo>
                        <a:pt x="256772" y="73"/>
                        <a:pt x="257724" y="-213"/>
                        <a:pt x="258391" y="168"/>
                      </a:cubicBezTo>
                      <a:cubicBezTo>
                        <a:pt x="259153" y="549"/>
                        <a:pt x="259439" y="1501"/>
                        <a:pt x="259058" y="2168"/>
                      </a:cubicBezTo>
                      <a:lnTo>
                        <a:pt x="2835" y="498992"/>
                      </a:lnTo>
                      <a:cubicBezTo>
                        <a:pt x="2549" y="499468"/>
                        <a:pt x="1978" y="499850"/>
                        <a:pt x="1501" y="499850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84" name="Google Shape;184;p3"/>
              <p:cNvGrpSpPr/>
              <p:nvPr/>
            </p:nvGrpSpPr>
            <p:grpSpPr>
              <a:xfrm>
                <a:off x="7211018" y="5034746"/>
                <a:ext cx="254082" cy="489943"/>
                <a:chOff x="7211018" y="5034746"/>
                <a:chExt cx="254082" cy="489943"/>
              </a:xfrm>
            </p:grpSpPr>
            <p:sp>
              <p:nvSpPr>
                <p:cNvPr id="185" name="Google Shape;185;p3"/>
                <p:cNvSpPr/>
                <p:nvPr/>
              </p:nvSpPr>
              <p:spPr>
                <a:xfrm>
                  <a:off x="7212520" y="5036343"/>
                  <a:ext cx="251078" cy="486822"/>
                </a:xfrm>
                <a:custGeom>
                  <a:rect b="b" l="l" r="r" t="t"/>
                  <a:pathLst>
                    <a:path extrusionOk="0" h="486822" w="251078">
                      <a:moveTo>
                        <a:pt x="251079" y="0"/>
                      </a:moveTo>
                      <a:lnTo>
                        <a:pt x="243078" y="15430"/>
                      </a:lnTo>
                      <a:lnTo>
                        <a:pt x="228790" y="43339"/>
                      </a:lnTo>
                      <a:lnTo>
                        <a:pt x="214408" y="71152"/>
                      </a:lnTo>
                      <a:lnTo>
                        <a:pt x="214408" y="71247"/>
                      </a:lnTo>
                      <a:lnTo>
                        <a:pt x="200025" y="99060"/>
                      </a:lnTo>
                      <a:lnTo>
                        <a:pt x="185642" y="126968"/>
                      </a:lnTo>
                      <a:lnTo>
                        <a:pt x="171260" y="154877"/>
                      </a:lnTo>
                      <a:lnTo>
                        <a:pt x="156877" y="182689"/>
                      </a:lnTo>
                      <a:lnTo>
                        <a:pt x="142494" y="210503"/>
                      </a:lnTo>
                      <a:lnTo>
                        <a:pt x="128111" y="238411"/>
                      </a:lnTo>
                      <a:lnTo>
                        <a:pt x="128111" y="238411"/>
                      </a:lnTo>
                      <a:lnTo>
                        <a:pt x="113729" y="266319"/>
                      </a:lnTo>
                      <a:lnTo>
                        <a:pt x="99346" y="294132"/>
                      </a:lnTo>
                      <a:lnTo>
                        <a:pt x="85058" y="322040"/>
                      </a:lnTo>
                      <a:lnTo>
                        <a:pt x="71819" y="347567"/>
                      </a:lnTo>
                      <a:lnTo>
                        <a:pt x="57531" y="375380"/>
                      </a:lnTo>
                      <a:lnTo>
                        <a:pt x="43148" y="403193"/>
                      </a:lnTo>
                      <a:lnTo>
                        <a:pt x="28765" y="431197"/>
                      </a:lnTo>
                      <a:lnTo>
                        <a:pt x="14383" y="459010"/>
                      </a:lnTo>
                      <a:lnTo>
                        <a:pt x="381" y="486061"/>
                      </a:lnTo>
                      <a:lnTo>
                        <a:pt x="0" y="486823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86" name="Google Shape;186;p3"/>
                <p:cNvSpPr/>
                <p:nvPr/>
              </p:nvSpPr>
              <p:spPr>
                <a:xfrm>
                  <a:off x="7211018" y="5034746"/>
                  <a:ext cx="254082" cy="489943"/>
                </a:xfrm>
                <a:custGeom>
                  <a:rect b="b" l="l" r="r" t="t"/>
                  <a:pathLst>
                    <a:path extrusionOk="0" h="489943" w="254082">
                      <a:moveTo>
                        <a:pt x="1502" y="489943"/>
                      </a:moveTo>
                      <a:cubicBezTo>
                        <a:pt x="1311" y="489943"/>
                        <a:pt x="1025" y="489848"/>
                        <a:pt x="835" y="489753"/>
                      </a:cubicBezTo>
                      <a:cubicBezTo>
                        <a:pt x="73" y="489372"/>
                        <a:pt x="-213" y="488515"/>
                        <a:pt x="168" y="487753"/>
                      </a:cubicBezTo>
                      <a:lnTo>
                        <a:pt x="549" y="486991"/>
                      </a:lnTo>
                      <a:lnTo>
                        <a:pt x="128184" y="239531"/>
                      </a:lnTo>
                      <a:cubicBezTo>
                        <a:pt x="128184" y="239436"/>
                        <a:pt x="128279" y="239341"/>
                        <a:pt x="128279" y="239246"/>
                      </a:cubicBezTo>
                      <a:lnTo>
                        <a:pt x="214480" y="72272"/>
                      </a:lnTo>
                      <a:cubicBezTo>
                        <a:pt x="214480" y="72177"/>
                        <a:pt x="214576" y="72082"/>
                        <a:pt x="214576" y="71987"/>
                      </a:cubicBezTo>
                      <a:lnTo>
                        <a:pt x="251247" y="835"/>
                      </a:lnTo>
                      <a:cubicBezTo>
                        <a:pt x="251628" y="73"/>
                        <a:pt x="252580" y="-213"/>
                        <a:pt x="253247" y="168"/>
                      </a:cubicBezTo>
                      <a:cubicBezTo>
                        <a:pt x="254009" y="549"/>
                        <a:pt x="254295" y="1406"/>
                        <a:pt x="253914" y="2168"/>
                      </a:cubicBezTo>
                      <a:lnTo>
                        <a:pt x="217338" y="73130"/>
                      </a:lnTo>
                      <a:cubicBezTo>
                        <a:pt x="217338" y="73225"/>
                        <a:pt x="217243" y="73320"/>
                        <a:pt x="217243" y="73415"/>
                      </a:cubicBezTo>
                      <a:lnTo>
                        <a:pt x="131042" y="240389"/>
                      </a:lnTo>
                      <a:cubicBezTo>
                        <a:pt x="131042" y="240484"/>
                        <a:pt x="130946" y="240579"/>
                        <a:pt x="130946" y="240674"/>
                      </a:cubicBezTo>
                      <a:lnTo>
                        <a:pt x="2835" y="489086"/>
                      </a:lnTo>
                      <a:cubicBezTo>
                        <a:pt x="2549" y="489658"/>
                        <a:pt x="2073" y="489943"/>
                        <a:pt x="1502" y="489943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87" name="Google Shape;187;p3"/>
              <p:cNvGrpSpPr/>
              <p:nvPr/>
            </p:nvGrpSpPr>
            <p:grpSpPr>
              <a:xfrm>
                <a:off x="7249308" y="5037699"/>
                <a:ext cx="244271" cy="470893"/>
                <a:chOff x="7249308" y="5037699"/>
                <a:chExt cx="244271" cy="470893"/>
              </a:xfrm>
            </p:grpSpPr>
            <p:sp>
              <p:nvSpPr>
                <p:cNvPr id="188" name="Google Shape;188;p3"/>
                <p:cNvSpPr/>
                <p:nvPr/>
              </p:nvSpPr>
              <p:spPr>
                <a:xfrm>
                  <a:off x="7250810" y="5039295"/>
                  <a:ext cx="241363" cy="467867"/>
                </a:xfrm>
                <a:custGeom>
                  <a:rect b="b" l="l" r="r" t="t"/>
                  <a:pathLst>
                    <a:path extrusionOk="0" h="467867" w="241363">
                      <a:moveTo>
                        <a:pt x="0" y="467868"/>
                      </a:moveTo>
                      <a:lnTo>
                        <a:pt x="4763" y="458534"/>
                      </a:lnTo>
                      <a:lnTo>
                        <a:pt x="19241" y="430625"/>
                      </a:lnTo>
                      <a:lnTo>
                        <a:pt x="33528" y="402812"/>
                      </a:lnTo>
                      <a:lnTo>
                        <a:pt x="47911" y="374904"/>
                      </a:lnTo>
                      <a:lnTo>
                        <a:pt x="61055" y="349472"/>
                      </a:lnTo>
                      <a:lnTo>
                        <a:pt x="75438" y="321564"/>
                      </a:lnTo>
                      <a:lnTo>
                        <a:pt x="89821" y="293751"/>
                      </a:lnTo>
                      <a:lnTo>
                        <a:pt x="104204" y="265843"/>
                      </a:lnTo>
                      <a:lnTo>
                        <a:pt x="118586" y="237935"/>
                      </a:lnTo>
                      <a:lnTo>
                        <a:pt x="132969" y="210121"/>
                      </a:lnTo>
                      <a:lnTo>
                        <a:pt x="147352" y="182213"/>
                      </a:lnTo>
                      <a:lnTo>
                        <a:pt x="161735" y="154305"/>
                      </a:lnTo>
                      <a:lnTo>
                        <a:pt x="176022" y="126587"/>
                      </a:lnTo>
                      <a:lnTo>
                        <a:pt x="176022" y="126492"/>
                      </a:lnTo>
                      <a:lnTo>
                        <a:pt x="190500" y="98679"/>
                      </a:lnTo>
                      <a:lnTo>
                        <a:pt x="204788" y="70771"/>
                      </a:lnTo>
                      <a:lnTo>
                        <a:pt x="219170" y="42863"/>
                      </a:lnTo>
                      <a:lnTo>
                        <a:pt x="233648" y="15050"/>
                      </a:lnTo>
                      <a:lnTo>
                        <a:pt x="241363" y="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89" name="Google Shape;189;p3"/>
                <p:cNvSpPr/>
                <p:nvPr/>
              </p:nvSpPr>
              <p:spPr>
                <a:xfrm>
                  <a:off x="7249308" y="5037699"/>
                  <a:ext cx="244271" cy="470893"/>
                </a:xfrm>
                <a:custGeom>
                  <a:rect b="b" l="l" r="r" t="t"/>
                  <a:pathLst>
                    <a:path extrusionOk="0" h="470893" w="244271">
                      <a:moveTo>
                        <a:pt x="1501" y="470893"/>
                      </a:moveTo>
                      <a:cubicBezTo>
                        <a:pt x="1311" y="470893"/>
                        <a:pt x="1025" y="470798"/>
                        <a:pt x="835" y="470703"/>
                      </a:cubicBezTo>
                      <a:cubicBezTo>
                        <a:pt x="73" y="470322"/>
                        <a:pt x="-213" y="469465"/>
                        <a:pt x="168" y="468703"/>
                      </a:cubicBezTo>
                      <a:lnTo>
                        <a:pt x="176095" y="127613"/>
                      </a:lnTo>
                      <a:cubicBezTo>
                        <a:pt x="176095" y="127517"/>
                        <a:pt x="176190" y="127422"/>
                        <a:pt x="176190" y="127327"/>
                      </a:cubicBezTo>
                      <a:lnTo>
                        <a:pt x="241436" y="835"/>
                      </a:lnTo>
                      <a:cubicBezTo>
                        <a:pt x="241817" y="73"/>
                        <a:pt x="242770" y="-213"/>
                        <a:pt x="243437" y="168"/>
                      </a:cubicBezTo>
                      <a:cubicBezTo>
                        <a:pt x="244199" y="549"/>
                        <a:pt x="244484" y="1501"/>
                        <a:pt x="244103" y="2168"/>
                      </a:cubicBezTo>
                      <a:lnTo>
                        <a:pt x="178952" y="128470"/>
                      </a:lnTo>
                      <a:cubicBezTo>
                        <a:pt x="178952" y="128565"/>
                        <a:pt x="178857" y="128660"/>
                        <a:pt x="178857" y="128756"/>
                      </a:cubicBezTo>
                      <a:lnTo>
                        <a:pt x="2835" y="470036"/>
                      </a:lnTo>
                      <a:cubicBezTo>
                        <a:pt x="2549" y="470608"/>
                        <a:pt x="2073" y="470893"/>
                        <a:pt x="1501" y="470893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90" name="Google Shape;190;p3"/>
              <p:cNvGrpSpPr/>
              <p:nvPr/>
            </p:nvGrpSpPr>
            <p:grpSpPr>
              <a:xfrm>
                <a:off x="7291409" y="5043414"/>
                <a:ext cx="229412" cy="441937"/>
                <a:chOff x="7291409" y="5043414"/>
                <a:chExt cx="229412" cy="441937"/>
              </a:xfrm>
            </p:grpSpPr>
            <p:sp>
              <p:nvSpPr>
                <p:cNvPr id="191" name="Google Shape;191;p3"/>
                <p:cNvSpPr/>
                <p:nvPr/>
              </p:nvSpPr>
              <p:spPr>
                <a:xfrm>
                  <a:off x="7292911" y="5045011"/>
                  <a:ext cx="226314" cy="438816"/>
                </a:xfrm>
                <a:custGeom>
                  <a:rect b="b" l="l" r="r" t="t"/>
                  <a:pathLst>
                    <a:path extrusionOk="0" h="438816" w="226314">
                      <a:moveTo>
                        <a:pt x="0" y="438817"/>
                      </a:moveTo>
                      <a:lnTo>
                        <a:pt x="5810" y="427482"/>
                      </a:lnTo>
                      <a:lnTo>
                        <a:pt x="20193" y="399574"/>
                      </a:lnTo>
                      <a:lnTo>
                        <a:pt x="33338" y="374142"/>
                      </a:lnTo>
                      <a:lnTo>
                        <a:pt x="47720" y="346234"/>
                      </a:lnTo>
                      <a:lnTo>
                        <a:pt x="62103" y="318325"/>
                      </a:lnTo>
                      <a:lnTo>
                        <a:pt x="76486" y="290513"/>
                      </a:lnTo>
                      <a:lnTo>
                        <a:pt x="76486" y="290417"/>
                      </a:lnTo>
                      <a:lnTo>
                        <a:pt x="90869" y="262699"/>
                      </a:lnTo>
                      <a:lnTo>
                        <a:pt x="90869" y="262604"/>
                      </a:lnTo>
                      <a:lnTo>
                        <a:pt x="105251" y="234791"/>
                      </a:lnTo>
                      <a:lnTo>
                        <a:pt x="119634" y="206883"/>
                      </a:lnTo>
                      <a:lnTo>
                        <a:pt x="133921" y="179070"/>
                      </a:lnTo>
                      <a:lnTo>
                        <a:pt x="133921" y="178975"/>
                      </a:lnTo>
                      <a:lnTo>
                        <a:pt x="148399" y="151162"/>
                      </a:lnTo>
                      <a:lnTo>
                        <a:pt x="162687" y="123254"/>
                      </a:lnTo>
                      <a:lnTo>
                        <a:pt x="177070" y="95440"/>
                      </a:lnTo>
                      <a:lnTo>
                        <a:pt x="191548" y="67532"/>
                      </a:lnTo>
                      <a:lnTo>
                        <a:pt x="205835" y="39624"/>
                      </a:lnTo>
                      <a:lnTo>
                        <a:pt x="220218" y="11811"/>
                      </a:lnTo>
                      <a:lnTo>
                        <a:pt x="220218" y="11716"/>
                      </a:lnTo>
                      <a:lnTo>
                        <a:pt x="226314" y="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92" name="Google Shape;192;p3"/>
                <p:cNvSpPr/>
                <p:nvPr/>
              </p:nvSpPr>
              <p:spPr>
                <a:xfrm>
                  <a:off x="7291409" y="5043414"/>
                  <a:ext cx="229412" cy="441937"/>
                </a:xfrm>
                <a:custGeom>
                  <a:rect b="b" l="l" r="r" t="t"/>
                  <a:pathLst>
                    <a:path extrusionOk="0" h="441937" w="229412">
                      <a:moveTo>
                        <a:pt x="1502" y="441938"/>
                      </a:moveTo>
                      <a:cubicBezTo>
                        <a:pt x="1311" y="441938"/>
                        <a:pt x="1025" y="441842"/>
                        <a:pt x="835" y="441747"/>
                      </a:cubicBezTo>
                      <a:cubicBezTo>
                        <a:pt x="73" y="441366"/>
                        <a:pt x="-213" y="440509"/>
                        <a:pt x="168" y="439747"/>
                      </a:cubicBezTo>
                      <a:lnTo>
                        <a:pt x="76559" y="291633"/>
                      </a:lnTo>
                      <a:cubicBezTo>
                        <a:pt x="76559" y="291538"/>
                        <a:pt x="76654" y="291442"/>
                        <a:pt x="76654" y="291347"/>
                      </a:cubicBezTo>
                      <a:lnTo>
                        <a:pt x="90941" y="263725"/>
                      </a:lnTo>
                      <a:cubicBezTo>
                        <a:pt x="90941" y="263630"/>
                        <a:pt x="91036" y="263534"/>
                        <a:pt x="91036" y="263439"/>
                      </a:cubicBezTo>
                      <a:lnTo>
                        <a:pt x="134089" y="180095"/>
                      </a:lnTo>
                      <a:cubicBezTo>
                        <a:pt x="134089" y="180000"/>
                        <a:pt x="134185" y="179905"/>
                        <a:pt x="134185" y="179809"/>
                      </a:cubicBezTo>
                      <a:lnTo>
                        <a:pt x="220386" y="12836"/>
                      </a:lnTo>
                      <a:cubicBezTo>
                        <a:pt x="220386" y="12741"/>
                        <a:pt x="220481" y="12646"/>
                        <a:pt x="220481" y="12550"/>
                      </a:cubicBezTo>
                      <a:lnTo>
                        <a:pt x="226577" y="835"/>
                      </a:lnTo>
                      <a:cubicBezTo>
                        <a:pt x="226958" y="73"/>
                        <a:pt x="227911" y="-213"/>
                        <a:pt x="228578" y="168"/>
                      </a:cubicBezTo>
                      <a:cubicBezTo>
                        <a:pt x="229339" y="549"/>
                        <a:pt x="229625" y="1501"/>
                        <a:pt x="229244" y="2168"/>
                      </a:cubicBezTo>
                      <a:lnTo>
                        <a:pt x="223244" y="13693"/>
                      </a:lnTo>
                      <a:cubicBezTo>
                        <a:pt x="223244" y="13789"/>
                        <a:pt x="223148" y="13884"/>
                        <a:pt x="223148" y="13979"/>
                      </a:cubicBezTo>
                      <a:lnTo>
                        <a:pt x="136852" y="181048"/>
                      </a:lnTo>
                      <a:cubicBezTo>
                        <a:pt x="136852" y="181143"/>
                        <a:pt x="136756" y="181238"/>
                        <a:pt x="136756" y="181333"/>
                      </a:cubicBezTo>
                      <a:lnTo>
                        <a:pt x="93703" y="264677"/>
                      </a:lnTo>
                      <a:cubicBezTo>
                        <a:pt x="93703" y="264773"/>
                        <a:pt x="93608" y="264868"/>
                        <a:pt x="93608" y="264963"/>
                      </a:cubicBezTo>
                      <a:lnTo>
                        <a:pt x="79321" y="292585"/>
                      </a:lnTo>
                      <a:cubicBezTo>
                        <a:pt x="79321" y="292681"/>
                        <a:pt x="79226" y="292776"/>
                        <a:pt x="79226" y="292871"/>
                      </a:cubicBezTo>
                      <a:lnTo>
                        <a:pt x="2740" y="441175"/>
                      </a:lnTo>
                      <a:cubicBezTo>
                        <a:pt x="2549" y="441652"/>
                        <a:pt x="2073" y="441938"/>
                        <a:pt x="1502" y="441938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93" name="Google Shape;193;p3"/>
              <p:cNvGrpSpPr/>
              <p:nvPr/>
            </p:nvGrpSpPr>
            <p:grpSpPr>
              <a:xfrm>
                <a:off x="7339129" y="5056368"/>
                <a:ext cx="204933" cy="394598"/>
                <a:chOff x="7339129" y="5056368"/>
                <a:chExt cx="204933" cy="394598"/>
              </a:xfrm>
            </p:grpSpPr>
            <p:sp>
              <p:nvSpPr>
                <p:cNvPr id="194" name="Google Shape;194;p3"/>
                <p:cNvSpPr/>
                <p:nvPr/>
              </p:nvSpPr>
              <p:spPr>
                <a:xfrm>
                  <a:off x="7340631" y="5058060"/>
                  <a:ext cx="201834" cy="391477"/>
                </a:xfrm>
                <a:custGeom>
                  <a:rect b="b" l="l" r="r" t="t"/>
                  <a:pathLst>
                    <a:path extrusionOk="0" h="391477" w="201834">
                      <a:moveTo>
                        <a:pt x="0" y="391478"/>
                      </a:moveTo>
                      <a:lnTo>
                        <a:pt x="8477" y="374999"/>
                      </a:lnTo>
                      <a:lnTo>
                        <a:pt x="14383" y="363569"/>
                      </a:lnTo>
                      <a:lnTo>
                        <a:pt x="28765" y="335661"/>
                      </a:lnTo>
                      <a:lnTo>
                        <a:pt x="43148" y="307753"/>
                      </a:lnTo>
                      <a:lnTo>
                        <a:pt x="57531" y="279940"/>
                      </a:lnTo>
                      <a:lnTo>
                        <a:pt x="71914" y="252031"/>
                      </a:lnTo>
                      <a:lnTo>
                        <a:pt x="86201" y="224219"/>
                      </a:lnTo>
                      <a:lnTo>
                        <a:pt x="100679" y="196310"/>
                      </a:lnTo>
                      <a:lnTo>
                        <a:pt x="114967" y="168402"/>
                      </a:lnTo>
                      <a:lnTo>
                        <a:pt x="129349" y="140589"/>
                      </a:lnTo>
                      <a:lnTo>
                        <a:pt x="143827" y="112776"/>
                      </a:lnTo>
                      <a:lnTo>
                        <a:pt x="143827" y="112681"/>
                      </a:lnTo>
                      <a:lnTo>
                        <a:pt x="158115" y="84868"/>
                      </a:lnTo>
                      <a:lnTo>
                        <a:pt x="172498" y="56960"/>
                      </a:lnTo>
                      <a:lnTo>
                        <a:pt x="186880" y="29051"/>
                      </a:lnTo>
                      <a:lnTo>
                        <a:pt x="201263" y="1238"/>
                      </a:lnTo>
                      <a:lnTo>
                        <a:pt x="201263" y="1238"/>
                      </a:lnTo>
                      <a:lnTo>
                        <a:pt x="201834" y="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95" name="Google Shape;195;p3"/>
                <p:cNvSpPr/>
                <p:nvPr/>
              </p:nvSpPr>
              <p:spPr>
                <a:xfrm>
                  <a:off x="7339129" y="5056368"/>
                  <a:ext cx="204933" cy="394598"/>
                </a:xfrm>
                <a:custGeom>
                  <a:rect b="b" l="l" r="r" t="t"/>
                  <a:pathLst>
                    <a:path extrusionOk="0" h="394598" w="204933">
                      <a:moveTo>
                        <a:pt x="1502" y="394598"/>
                      </a:moveTo>
                      <a:cubicBezTo>
                        <a:pt x="1311" y="394598"/>
                        <a:pt x="1025" y="394503"/>
                        <a:pt x="835" y="394408"/>
                      </a:cubicBezTo>
                      <a:cubicBezTo>
                        <a:pt x="73" y="394027"/>
                        <a:pt x="-213" y="393170"/>
                        <a:pt x="168" y="392408"/>
                      </a:cubicBezTo>
                      <a:lnTo>
                        <a:pt x="143900" y="113897"/>
                      </a:lnTo>
                      <a:cubicBezTo>
                        <a:pt x="143900" y="113801"/>
                        <a:pt x="143996" y="113706"/>
                        <a:pt x="143996" y="113611"/>
                      </a:cubicBezTo>
                      <a:lnTo>
                        <a:pt x="201431" y="2359"/>
                      </a:lnTo>
                      <a:cubicBezTo>
                        <a:pt x="201431" y="2264"/>
                        <a:pt x="201527" y="2168"/>
                        <a:pt x="201527" y="2073"/>
                      </a:cubicBezTo>
                      <a:lnTo>
                        <a:pt x="202098" y="835"/>
                      </a:lnTo>
                      <a:cubicBezTo>
                        <a:pt x="202479" y="73"/>
                        <a:pt x="203336" y="-213"/>
                        <a:pt x="204098" y="168"/>
                      </a:cubicBezTo>
                      <a:cubicBezTo>
                        <a:pt x="204860" y="549"/>
                        <a:pt x="205146" y="1406"/>
                        <a:pt x="204765" y="2168"/>
                      </a:cubicBezTo>
                      <a:lnTo>
                        <a:pt x="204289" y="3216"/>
                      </a:lnTo>
                      <a:cubicBezTo>
                        <a:pt x="204289" y="3311"/>
                        <a:pt x="204194" y="3407"/>
                        <a:pt x="204194" y="3502"/>
                      </a:cubicBezTo>
                      <a:lnTo>
                        <a:pt x="146853" y="114754"/>
                      </a:lnTo>
                      <a:cubicBezTo>
                        <a:pt x="146853" y="114849"/>
                        <a:pt x="146758" y="114945"/>
                        <a:pt x="146758" y="115040"/>
                      </a:cubicBezTo>
                      <a:lnTo>
                        <a:pt x="2930" y="393741"/>
                      </a:lnTo>
                      <a:cubicBezTo>
                        <a:pt x="2549" y="394313"/>
                        <a:pt x="1978" y="394598"/>
                        <a:pt x="1502" y="394598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96" name="Google Shape;196;p3"/>
              <p:cNvGrpSpPr/>
              <p:nvPr/>
            </p:nvGrpSpPr>
            <p:grpSpPr>
              <a:xfrm>
                <a:off x="7118642" y="5035429"/>
                <a:ext cx="204518" cy="428681"/>
                <a:chOff x="7118642" y="5035429"/>
                <a:chExt cx="204518" cy="428681"/>
              </a:xfrm>
            </p:grpSpPr>
            <p:sp>
              <p:nvSpPr>
                <p:cNvPr id="197" name="Google Shape;197;p3"/>
                <p:cNvSpPr/>
                <p:nvPr/>
              </p:nvSpPr>
              <p:spPr>
                <a:xfrm>
                  <a:off x="7120127" y="5036914"/>
                  <a:ext cx="201549" cy="425672"/>
                </a:xfrm>
                <a:custGeom>
                  <a:rect b="b" l="l" r="r" t="t"/>
                  <a:pathLst>
                    <a:path extrusionOk="0" h="425672" w="201549">
                      <a:moveTo>
                        <a:pt x="201549" y="425672"/>
                      </a:moveTo>
                      <a:lnTo>
                        <a:pt x="192977" y="407670"/>
                      </a:lnTo>
                      <a:lnTo>
                        <a:pt x="178594" y="377285"/>
                      </a:lnTo>
                      <a:lnTo>
                        <a:pt x="164211" y="346996"/>
                      </a:lnTo>
                      <a:lnTo>
                        <a:pt x="149924" y="316611"/>
                      </a:lnTo>
                      <a:lnTo>
                        <a:pt x="135446" y="286226"/>
                      </a:lnTo>
                      <a:lnTo>
                        <a:pt x="121158" y="255842"/>
                      </a:lnTo>
                      <a:lnTo>
                        <a:pt x="106775" y="225552"/>
                      </a:lnTo>
                      <a:lnTo>
                        <a:pt x="92393" y="195167"/>
                      </a:lnTo>
                      <a:lnTo>
                        <a:pt x="78010" y="164782"/>
                      </a:lnTo>
                      <a:lnTo>
                        <a:pt x="63627" y="134398"/>
                      </a:lnTo>
                      <a:lnTo>
                        <a:pt x="49244" y="104013"/>
                      </a:lnTo>
                      <a:lnTo>
                        <a:pt x="34957" y="73723"/>
                      </a:lnTo>
                      <a:lnTo>
                        <a:pt x="20479" y="43339"/>
                      </a:lnTo>
                      <a:lnTo>
                        <a:pt x="6191" y="12954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98" name="Google Shape;198;p3"/>
                <p:cNvSpPr/>
                <p:nvPr/>
              </p:nvSpPr>
              <p:spPr>
                <a:xfrm>
                  <a:off x="7118642" y="5035429"/>
                  <a:ext cx="204518" cy="428681"/>
                </a:xfrm>
                <a:custGeom>
                  <a:rect b="b" l="l" r="r" t="t"/>
                  <a:pathLst>
                    <a:path extrusionOk="0" h="428681" w="204518">
                      <a:moveTo>
                        <a:pt x="203034" y="428681"/>
                      </a:moveTo>
                      <a:cubicBezTo>
                        <a:pt x="202462" y="428681"/>
                        <a:pt x="201891" y="428395"/>
                        <a:pt x="201700" y="427824"/>
                      </a:cubicBezTo>
                      <a:lnTo>
                        <a:pt x="151" y="2152"/>
                      </a:lnTo>
                      <a:cubicBezTo>
                        <a:pt x="-230" y="1389"/>
                        <a:pt x="151" y="532"/>
                        <a:pt x="818" y="151"/>
                      </a:cubicBezTo>
                      <a:cubicBezTo>
                        <a:pt x="1580" y="-230"/>
                        <a:pt x="2437" y="151"/>
                        <a:pt x="2818" y="818"/>
                      </a:cubicBezTo>
                      <a:lnTo>
                        <a:pt x="204367" y="426490"/>
                      </a:lnTo>
                      <a:cubicBezTo>
                        <a:pt x="204748" y="427252"/>
                        <a:pt x="204367" y="428110"/>
                        <a:pt x="203701" y="428491"/>
                      </a:cubicBezTo>
                      <a:cubicBezTo>
                        <a:pt x="203510" y="428586"/>
                        <a:pt x="203224" y="428681"/>
                        <a:pt x="203034" y="428681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99" name="Google Shape;199;p3"/>
              <p:cNvGrpSpPr/>
              <p:nvPr/>
            </p:nvGrpSpPr>
            <p:grpSpPr>
              <a:xfrm>
                <a:off x="7091117" y="5035377"/>
                <a:ext cx="211946" cy="444259"/>
                <a:chOff x="7091117" y="5035377"/>
                <a:chExt cx="211946" cy="444259"/>
              </a:xfrm>
            </p:grpSpPr>
            <p:sp>
              <p:nvSpPr>
                <p:cNvPr id="200" name="Google Shape;200;p3"/>
                <p:cNvSpPr/>
                <p:nvPr/>
              </p:nvSpPr>
              <p:spPr>
                <a:xfrm>
                  <a:off x="7092504" y="5036819"/>
                  <a:ext cx="208978" cy="441293"/>
                </a:xfrm>
                <a:custGeom>
                  <a:rect b="b" l="l" r="r" t="t"/>
                  <a:pathLst>
                    <a:path extrusionOk="0" h="441293" w="208978">
                      <a:moveTo>
                        <a:pt x="0" y="0"/>
                      </a:moveTo>
                      <a:lnTo>
                        <a:pt x="4953" y="10573"/>
                      </a:lnTo>
                      <a:lnTo>
                        <a:pt x="4953" y="10573"/>
                      </a:lnTo>
                      <a:lnTo>
                        <a:pt x="19431" y="40958"/>
                      </a:lnTo>
                      <a:lnTo>
                        <a:pt x="33814" y="71342"/>
                      </a:lnTo>
                      <a:lnTo>
                        <a:pt x="48101" y="101727"/>
                      </a:lnTo>
                      <a:lnTo>
                        <a:pt x="62484" y="132112"/>
                      </a:lnTo>
                      <a:lnTo>
                        <a:pt x="76867" y="162401"/>
                      </a:lnTo>
                      <a:lnTo>
                        <a:pt x="91250" y="192786"/>
                      </a:lnTo>
                      <a:lnTo>
                        <a:pt x="105632" y="223171"/>
                      </a:lnTo>
                      <a:lnTo>
                        <a:pt x="120015" y="253556"/>
                      </a:lnTo>
                      <a:lnTo>
                        <a:pt x="134398" y="283845"/>
                      </a:lnTo>
                      <a:lnTo>
                        <a:pt x="148780" y="314230"/>
                      </a:lnTo>
                      <a:lnTo>
                        <a:pt x="163068" y="344519"/>
                      </a:lnTo>
                      <a:lnTo>
                        <a:pt x="177546" y="374904"/>
                      </a:lnTo>
                      <a:lnTo>
                        <a:pt x="191834" y="405289"/>
                      </a:lnTo>
                      <a:lnTo>
                        <a:pt x="206216" y="435674"/>
                      </a:lnTo>
                      <a:lnTo>
                        <a:pt x="208979" y="441293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01" name="Google Shape;201;p3"/>
                <p:cNvSpPr/>
                <p:nvPr/>
              </p:nvSpPr>
              <p:spPr>
                <a:xfrm>
                  <a:off x="7091117" y="5035377"/>
                  <a:ext cx="211946" cy="444259"/>
                </a:xfrm>
                <a:custGeom>
                  <a:rect b="b" l="l" r="r" t="t"/>
                  <a:pathLst>
                    <a:path extrusionOk="0" h="444259" w="211946">
                      <a:moveTo>
                        <a:pt x="210366" y="444260"/>
                      </a:moveTo>
                      <a:cubicBezTo>
                        <a:pt x="209795" y="444260"/>
                        <a:pt x="209223" y="443974"/>
                        <a:pt x="209033" y="443402"/>
                      </a:cubicBezTo>
                      <a:lnTo>
                        <a:pt x="5103" y="12682"/>
                      </a:lnTo>
                      <a:cubicBezTo>
                        <a:pt x="5103" y="12586"/>
                        <a:pt x="5007" y="12491"/>
                        <a:pt x="5007" y="12396"/>
                      </a:cubicBezTo>
                      <a:lnTo>
                        <a:pt x="149" y="2109"/>
                      </a:lnTo>
                      <a:cubicBezTo>
                        <a:pt x="-231" y="1347"/>
                        <a:pt x="149" y="490"/>
                        <a:pt x="912" y="109"/>
                      </a:cubicBezTo>
                      <a:cubicBezTo>
                        <a:pt x="1673" y="-177"/>
                        <a:pt x="2531" y="109"/>
                        <a:pt x="2912" y="871"/>
                      </a:cubicBezTo>
                      <a:lnTo>
                        <a:pt x="7865" y="11348"/>
                      </a:lnTo>
                      <a:cubicBezTo>
                        <a:pt x="7865" y="11443"/>
                        <a:pt x="7960" y="11539"/>
                        <a:pt x="7960" y="11634"/>
                      </a:cubicBezTo>
                      <a:lnTo>
                        <a:pt x="211795" y="442164"/>
                      </a:lnTo>
                      <a:cubicBezTo>
                        <a:pt x="212176" y="442926"/>
                        <a:pt x="211795" y="443783"/>
                        <a:pt x="211128" y="444164"/>
                      </a:cubicBezTo>
                      <a:cubicBezTo>
                        <a:pt x="210747" y="444260"/>
                        <a:pt x="210557" y="444260"/>
                        <a:pt x="210366" y="444260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02" name="Google Shape;202;p3"/>
              <p:cNvGrpSpPr/>
              <p:nvPr/>
            </p:nvGrpSpPr>
            <p:grpSpPr>
              <a:xfrm>
                <a:off x="7063397" y="5035144"/>
                <a:ext cx="218328" cy="457827"/>
                <a:chOff x="7063397" y="5035144"/>
                <a:chExt cx="218328" cy="457827"/>
              </a:xfrm>
            </p:grpSpPr>
            <p:sp>
              <p:nvSpPr>
                <p:cNvPr id="203" name="Google Shape;203;p3"/>
                <p:cNvSpPr/>
                <p:nvPr/>
              </p:nvSpPr>
              <p:spPr>
                <a:xfrm>
                  <a:off x="7064882" y="5036724"/>
                  <a:ext cx="215360" cy="454818"/>
                </a:xfrm>
                <a:custGeom>
                  <a:rect b="b" l="l" r="r" t="t"/>
                  <a:pathLst>
                    <a:path extrusionOk="0" h="454818" w="215360">
                      <a:moveTo>
                        <a:pt x="215360" y="454819"/>
                      </a:moveTo>
                      <a:lnTo>
                        <a:pt x="205169" y="433197"/>
                      </a:lnTo>
                      <a:lnTo>
                        <a:pt x="190786" y="402812"/>
                      </a:lnTo>
                      <a:lnTo>
                        <a:pt x="176403" y="372523"/>
                      </a:lnTo>
                      <a:lnTo>
                        <a:pt x="162020" y="342138"/>
                      </a:lnTo>
                      <a:lnTo>
                        <a:pt x="147638" y="311753"/>
                      </a:lnTo>
                      <a:lnTo>
                        <a:pt x="133255" y="281464"/>
                      </a:lnTo>
                      <a:lnTo>
                        <a:pt x="118872" y="251079"/>
                      </a:lnTo>
                      <a:lnTo>
                        <a:pt x="104489" y="220694"/>
                      </a:lnTo>
                      <a:lnTo>
                        <a:pt x="90106" y="190405"/>
                      </a:lnTo>
                      <a:lnTo>
                        <a:pt x="75724" y="160020"/>
                      </a:lnTo>
                      <a:lnTo>
                        <a:pt x="61436" y="129635"/>
                      </a:lnTo>
                      <a:lnTo>
                        <a:pt x="47054" y="99250"/>
                      </a:lnTo>
                      <a:lnTo>
                        <a:pt x="32576" y="68961"/>
                      </a:lnTo>
                      <a:lnTo>
                        <a:pt x="18288" y="38576"/>
                      </a:lnTo>
                      <a:lnTo>
                        <a:pt x="3905" y="8191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04" name="Google Shape;204;p3"/>
                <p:cNvSpPr/>
                <p:nvPr/>
              </p:nvSpPr>
              <p:spPr>
                <a:xfrm>
                  <a:off x="7063397" y="5035144"/>
                  <a:ext cx="218328" cy="457827"/>
                </a:xfrm>
                <a:custGeom>
                  <a:rect b="b" l="l" r="r" t="t"/>
                  <a:pathLst>
                    <a:path extrusionOk="0" h="457827" w="218328">
                      <a:moveTo>
                        <a:pt x="216845" y="457828"/>
                      </a:moveTo>
                      <a:cubicBezTo>
                        <a:pt x="216274" y="457828"/>
                        <a:pt x="215702" y="457542"/>
                        <a:pt x="215512" y="456970"/>
                      </a:cubicBezTo>
                      <a:lnTo>
                        <a:pt x="151" y="2152"/>
                      </a:lnTo>
                      <a:cubicBezTo>
                        <a:pt x="-230" y="1389"/>
                        <a:pt x="151" y="532"/>
                        <a:pt x="818" y="151"/>
                      </a:cubicBezTo>
                      <a:cubicBezTo>
                        <a:pt x="1580" y="-230"/>
                        <a:pt x="2437" y="151"/>
                        <a:pt x="2818" y="818"/>
                      </a:cubicBezTo>
                      <a:lnTo>
                        <a:pt x="218179" y="455637"/>
                      </a:lnTo>
                      <a:cubicBezTo>
                        <a:pt x="218560" y="456399"/>
                        <a:pt x="218179" y="457256"/>
                        <a:pt x="217417" y="457637"/>
                      </a:cubicBezTo>
                      <a:cubicBezTo>
                        <a:pt x="217226" y="457828"/>
                        <a:pt x="217036" y="457828"/>
                        <a:pt x="216845" y="457828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05" name="Google Shape;205;p3"/>
              <p:cNvGrpSpPr/>
              <p:nvPr/>
            </p:nvGrpSpPr>
            <p:grpSpPr>
              <a:xfrm>
                <a:off x="7035777" y="5034860"/>
                <a:ext cx="224154" cy="470017"/>
                <a:chOff x="7035777" y="5034860"/>
                <a:chExt cx="224154" cy="470017"/>
              </a:xfrm>
            </p:grpSpPr>
            <p:sp>
              <p:nvSpPr>
                <p:cNvPr id="206" name="Google Shape;206;p3"/>
                <p:cNvSpPr/>
                <p:nvPr/>
              </p:nvSpPr>
              <p:spPr>
                <a:xfrm>
                  <a:off x="7037260" y="5036343"/>
                  <a:ext cx="221075" cy="467106"/>
                </a:xfrm>
                <a:custGeom>
                  <a:rect b="b" l="l" r="r" t="t"/>
                  <a:pathLst>
                    <a:path extrusionOk="0" h="467106" w="221075">
                      <a:moveTo>
                        <a:pt x="221075" y="467106"/>
                      </a:moveTo>
                      <a:lnTo>
                        <a:pt x="218313" y="461486"/>
                      </a:lnTo>
                      <a:lnTo>
                        <a:pt x="204025" y="431197"/>
                      </a:lnTo>
                      <a:lnTo>
                        <a:pt x="189643" y="400812"/>
                      </a:lnTo>
                      <a:lnTo>
                        <a:pt x="175260" y="370427"/>
                      </a:lnTo>
                      <a:lnTo>
                        <a:pt x="160877" y="340043"/>
                      </a:lnTo>
                      <a:lnTo>
                        <a:pt x="146495" y="309658"/>
                      </a:lnTo>
                      <a:lnTo>
                        <a:pt x="132112" y="279368"/>
                      </a:lnTo>
                      <a:lnTo>
                        <a:pt x="117824" y="248984"/>
                      </a:lnTo>
                      <a:lnTo>
                        <a:pt x="103346" y="218599"/>
                      </a:lnTo>
                      <a:lnTo>
                        <a:pt x="89059" y="188214"/>
                      </a:lnTo>
                      <a:lnTo>
                        <a:pt x="74676" y="157924"/>
                      </a:lnTo>
                      <a:lnTo>
                        <a:pt x="60293" y="127540"/>
                      </a:lnTo>
                      <a:lnTo>
                        <a:pt x="45911" y="97155"/>
                      </a:lnTo>
                      <a:lnTo>
                        <a:pt x="31528" y="66770"/>
                      </a:lnTo>
                      <a:lnTo>
                        <a:pt x="17145" y="36386"/>
                      </a:lnTo>
                      <a:lnTo>
                        <a:pt x="2762" y="6001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07" name="Google Shape;207;p3"/>
                <p:cNvSpPr/>
                <p:nvPr/>
              </p:nvSpPr>
              <p:spPr>
                <a:xfrm>
                  <a:off x="7035777" y="5034860"/>
                  <a:ext cx="224154" cy="470017"/>
                </a:xfrm>
                <a:custGeom>
                  <a:rect b="b" l="l" r="r" t="t"/>
                  <a:pathLst>
                    <a:path extrusionOk="0" h="470017" w="224154">
                      <a:moveTo>
                        <a:pt x="222558" y="470018"/>
                      </a:moveTo>
                      <a:cubicBezTo>
                        <a:pt x="221987" y="470018"/>
                        <a:pt x="221511" y="469732"/>
                        <a:pt x="221225" y="469161"/>
                      </a:cubicBezTo>
                      <a:lnTo>
                        <a:pt x="218558" y="463636"/>
                      </a:lnTo>
                      <a:lnTo>
                        <a:pt x="149" y="2150"/>
                      </a:lnTo>
                      <a:cubicBezTo>
                        <a:pt x="-231" y="1388"/>
                        <a:pt x="149" y="530"/>
                        <a:pt x="912" y="149"/>
                      </a:cubicBezTo>
                      <a:cubicBezTo>
                        <a:pt x="1673" y="-231"/>
                        <a:pt x="2531" y="149"/>
                        <a:pt x="2912" y="912"/>
                      </a:cubicBezTo>
                      <a:lnTo>
                        <a:pt x="5674" y="6817"/>
                      </a:lnTo>
                      <a:lnTo>
                        <a:pt x="223987" y="467827"/>
                      </a:lnTo>
                      <a:cubicBezTo>
                        <a:pt x="224368" y="468589"/>
                        <a:pt x="224082" y="469446"/>
                        <a:pt x="223320" y="469827"/>
                      </a:cubicBezTo>
                      <a:cubicBezTo>
                        <a:pt x="222939" y="470018"/>
                        <a:pt x="222749" y="470018"/>
                        <a:pt x="222558" y="470018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08" name="Google Shape;208;p3"/>
              <p:cNvGrpSpPr/>
              <p:nvPr/>
            </p:nvGrpSpPr>
            <p:grpSpPr>
              <a:xfrm>
                <a:off x="7007964" y="5034479"/>
                <a:ext cx="229281" cy="480971"/>
                <a:chOff x="7007964" y="5034479"/>
                <a:chExt cx="229281" cy="480971"/>
              </a:xfrm>
            </p:grpSpPr>
            <p:sp>
              <p:nvSpPr>
                <p:cNvPr id="209" name="Google Shape;209;p3"/>
                <p:cNvSpPr/>
                <p:nvPr/>
              </p:nvSpPr>
              <p:spPr>
                <a:xfrm>
                  <a:off x="7009446" y="5035962"/>
                  <a:ext cx="226218" cy="477964"/>
                </a:xfrm>
                <a:custGeom>
                  <a:rect b="b" l="l" r="r" t="t"/>
                  <a:pathLst>
                    <a:path extrusionOk="0" h="477964" w="226218">
                      <a:moveTo>
                        <a:pt x="0" y="0"/>
                      </a:moveTo>
                      <a:lnTo>
                        <a:pt x="1810" y="3905"/>
                      </a:lnTo>
                      <a:lnTo>
                        <a:pt x="1810" y="3905"/>
                      </a:lnTo>
                      <a:lnTo>
                        <a:pt x="16193" y="34195"/>
                      </a:lnTo>
                      <a:lnTo>
                        <a:pt x="16193" y="34290"/>
                      </a:lnTo>
                      <a:lnTo>
                        <a:pt x="30575" y="64675"/>
                      </a:lnTo>
                      <a:lnTo>
                        <a:pt x="44958" y="95060"/>
                      </a:lnTo>
                      <a:lnTo>
                        <a:pt x="44958" y="95060"/>
                      </a:lnTo>
                      <a:lnTo>
                        <a:pt x="59341" y="125349"/>
                      </a:lnTo>
                      <a:lnTo>
                        <a:pt x="73724" y="155734"/>
                      </a:lnTo>
                      <a:lnTo>
                        <a:pt x="88011" y="186119"/>
                      </a:lnTo>
                      <a:lnTo>
                        <a:pt x="102489" y="216503"/>
                      </a:lnTo>
                      <a:lnTo>
                        <a:pt x="116872" y="246793"/>
                      </a:lnTo>
                      <a:lnTo>
                        <a:pt x="131159" y="277178"/>
                      </a:lnTo>
                      <a:lnTo>
                        <a:pt x="145542" y="307562"/>
                      </a:lnTo>
                      <a:lnTo>
                        <a:pt x="159925" y="337947"/>
                      </a:lnTo>
                      <a:lnTo>
                        <a:pt x="174308" y="368332"/>
                      </a:lnTo>
                      <a:lnTo>
                        <a:pt x="188690" y="398621"/>
                      </a:lnTo>
                      <a:lnTo>
                        <a:pt x="203073" y="429006"/>
                      </a:lnTo>
                      <a:lnTo>
                        <a:pt x="217456" y="459391"/>
                      </a:lnTo>
                      <a:lnTo>
                        <a:pt x="226219" y="477965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0" name="Google Shape;210;p3"/>
                <p:cNvSpPr/>
                <p:nvPr/>
              </p:nvSpPr>
              <p:spPr>
                <a:xfrm>
                  <a:off x="7007964" y="5034479"/>
                  <a:ext cx="229281" cy="480971"/>
                </a:xfrm>
                <a:custGeom>
                  <a:rect b="b" l="l" r="r" t="t"/>
                  <a:pathLst>
                    <a:path extrusionOk="0" h="480971" w="229281">
                      <a:moveTo>
                        <a:pt x="227702" y="480971"/>
                      </a:moveTo>
                      <a:cubicBezTo>
                        <a:pt x="227130" y="480971"/>
                        <a:pt x="226559" y="480686"/>
                        <a:pt x="226368" y="480114"/>
                      </a:cubicBezTo>
                      <a:lnTo>
                        <a:pt x="45108" y="97209"/>
                      </a:lnTo>
                      <a:cubicBezTo>
                        <a:pt x="45108" y="97114"/>
                        <a:pt x="45012" y="97019"/>
                        <a:pt x="45012" y="96924"/>
                      </a:cubicBezTo>
                      <a:lnTo>
                        <a:pt x="16342" y="36440"/>
                      </a:lnTo>
                      <a:cubicBezTo>
                        <a:pt x="16342" y="36344"/>
                        <a:pt x="16247" y="36249"/>
                        <a:pt x="16247" y="36154"/>
                      </a:cubicBezTo>
                      <a:lnTo>
                        <a:pt x="1959" y="6055"/>
                      </a:lnTo>
                      <a:cubicBezTo>
                        <a:pt x="1959" y="5960"/>
                        <a:pt x="1864" y="5865"/>
                        <a:pt x="1864" y="5769"/>
                      </a:cubicBezTo>
                      <a:lnTo>
                        <a:pt x="150" y="2150"/>
                      </a:lnTo>
                      <a:cubicBezTo>
                        <a:pt x="-232" y="1388"/>
                        <a:pt x="150" y="530"/>
                        <a:pt x="911" y="150"/>
                      </a:cubicBezTo>
                      <a:cubicBezTo>
                        <a:pt x="1674" y="-232"/>
                        <a:pt x="2531" y="150"/>
                        <a:pt x="2912" y="911"/>
                      </a:cubicBezTo>
                      <a:lnTo>
                        <a:pt x="4721" y="4721"/>
                      </a:lnTo>
                      <a:cubicBezTo>
                        <a:pt x="4721" y="4817"/>
                        <a:pt x="4817" y="4912"/>
                        <a:pt x="4817" y="5007"/>
                      </a:cubicBezTo>
                      <a:lnTo>
                        <a:pt x="19104" y="35106"/>
                      </a:lnTo>
                      <a:cubicBezTo>
                        <a:pt x="19104" y="35201"/>
                        <a:pt x="19200" y="35297"/>
                        <a:pt x="19200" y="35392"/>
                      </a:cubicBezTo>
                      <a:lnTo>
                        <a:pt x="47870" y="95876"/>
                      </a:lnTo>
                      <a:cubicBezTo>
                        <a:pt x="47870" y="95971"/>
                        <a:pt x="47965" y="96066"/>
                        <a:pt x="47965" y="96161"/>
                      </a:cubicBezTo>
                      <a:lnTo>
                        <a:pt x="229130" y="478781"/>
                      </a:lnTo>
                      <a:cubicBezTo>
                        <a:pt x="229511" y="479543"/>
                        <a:pt x="229130" y="480400"/>
                        <a:pt x="228464" y="480781"/>
                      </a:cubicBezTo>
                      <a:cubicBezTo>
                        <a:pt x="228178" y="480876"/>
                        <a:pt x="227987" y="480971"/>
                        <a:pt x="227702" y="480971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11" name="Google Shape;211;p3"/>
              <p:cNvGrpSpPr/>
              <p:nvPr/>
            </p:nvGrpSpPr>
            <p:grpSpPr>
              <a:xfrm>
                <a:off x="6980132" y="5034079"/>
                <a:ext cx="233965" cy="490610"/>
                <a:chOff x="6980132" y="5034079"/>
                <a:chExt cx="233965" cy="490610"/>
              </a:xfrm>
            </p:grpSpPr>
            <p:sp>
              <p:nvSpPr>
                <p:cNvPr id="212" name="Google Shape;212;p3"/>
                <p:cNvSpPr/>
                <p:nvPr/>
              </p:nvSpPr>
              <p:spPr>
                <a:xfrm>
                  <a:off x="6981634" y="5035486"/>
                  <a:ext cx="230885" cy="487679"/>
                </a:xfrm>
                <a:custGeom>
                  <a:rect b="b" l="l" r="r" t="t"/>
                  <a:pathLst>
                    <a:path extrusionOk="0" h="487679" w="230885">
                      <a:moveTo>
                        <a:pt x="230886" y="487680"/>
                      </a:moveTo>
                      <a:lnTo>
                        <a:pt x="230600" y="487108"/>
                      </a:lnTo>
                      <a:lnTo>
                        <a:pt x="216503" y="457295"/>
                      </a:lnTo>
                      <a:lnTo>
                        <a:pt x="202121" y="427006"/>
                      </a:lnTo>
                      <a:lnTo>
                        <a:pt x="187738" y="396621"/>
                      </a:lnTo>
                      <a:lnTo>
                        <a:pt x="173450" y="366236"/>
                      </a:lnTo>
                      <a:lnTo>
                        <a:pt x="158972" y="335852"/>
                      </a:lnTo>
                      <a:lnTo>
                        <a:pt x="144685" y="305562"/>
                      </a:lnTo>
                      <a:lnTo>
                        <a:pt x="130302" y="275177"/>
                      </a:lnTo>
                      <a:lnTo>
                        <a:pt x="115824" y="244792"/>
                      </a:lnTo>
                      <a:lnTo>
                        <a:pt x="101537" y="214408"/>
                      </a:lnTo>
                      <a:lnTo>
                        <a:pt x="87154" y="184118"/>
                      </a:lnTo>
                      <a:lnTo>
                        <a:pt x="72771" y="153733"/>
                      </a:lnTo>
                      <a:lnTo>
                        <a:pt x="58388" y="123444"/>
                      </a:lnTo>
                      <a:lnTo>
                        <a:pt x="44005" y="93059"/>
                      </a:lnTo>
                      <a:lnTo>
                        <a:pt x="29623" y="62579"/>
                      </a:lnTo>
                      <a:lnTo>
                        <a:pt x="15240" y="32290"/>
                      </a:lnTo>
                      <a:lnTo>
                        <a:pt x="857" y="1905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3" name="Google Shape;213;p3"/>
                <p:cNvSpPr/>
                <p:nvPr/>
              </p:nvSpPr>
              <p:spPr>
                <a:xfrm>
                  <a:off x="6980132" y="5034079"/>
                  <a:ext cx="233965" cy="490610"/>
                </a:xfrm>
                <a:custGeom>
                  <a:rect b="b" l="l" r="r" t="t"/>
                  <a:pathLst>
                    <a:path extrusionOk="0" h="490610" w="233965">
                      <a:moveTo>
                        <a:pt x="232388" y="490610"/>
                      </a:moveTo>
                      <a:cubicBezTo>
                        <a:pt x="231816" y="490610"/>
                        <a:pt x="231245" y="490229"/>
                        <a:pt x="231054" y="489753"/>
                      </a:cubicBezTo>
                      <a:lnTo>
                        <a:pt x="230768" y="489182"/>
                      </a:lnTo>
                      <a:lnTo>
                        <a:pt x="168" y="2168"/>
                      </a:lnTo>
                      <a:cubicBezTo>
                        <a:pt x="-213" y="1406"/>
                        <a:pt x="73" y="549"/>
                        <a:pt x="835" y="168"/>
                      </a:cubicBezTo>
                      <a:cubicBezTo>
                        <a:pt x="1597" y="-213"/>
                        <a:pt x="2454" y="73"/>
                        <a:pt x="2835" y="835"/>
                      </a:cubicBezTo>
                      <a:lnTo>
                        <a:pt x="3788" y="2645"/>
                      </a:lnTo>
                      <a:lnTo>
                        <a:pt x="233816" y="488515"/>
                      </a:lnTo>
                      <a:cubicBezTo>
                        <a:pt x="234197" y="489277"/>
                        <a:pt x="233816" y="490134"/>
                        <a:pt x="233054" y="490515"/>
                      </a:cubicBezTo>
                      <a:cubicBezTo>
                        <a:pt x="232769" y="490610"/>
                        <a:pt x="232578" y="490610"/>
                        <a:pt x="232388" y="490610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14" name="Google Shape;214;p3"/>
              <p:cNvGrpSpPr/>
              <p:nvPr/>
            </p:nvGrpSpPr>
            <p:grpSpPr>
              <a:xfrm>
                <a:off x="6952387" y="5033496"/>
                <a:ext cx="237042" cy="497479"/>
                <a:chOff x="6952387" y="5033496"/>
                <a:chExt cx="237042" cy="497479"/>
              </a:xfrm>
            </p:grpSpPr>
            <p:sp>
              <p:nvSpPr>
                <p:cNvPr id="215" name="Google Shape;215;p3"/>
                <p:cNvSpPr/>
                <p:nvPr/>
              </p:nvSpPr>
              <p:spPr>
                <a:xfrm>
                  <a:off x="6953725" y="5034914"/>
                  <a:ext cx="234220" cy="494537"/>
                </a:xfrm>
                <a:custGeom>
                  <a:rect b="b" l="l" r="r" t="t"/>
                  <a:pathLst>
                    <a:path extrusionOk="0" h="494537" w="234220">
                      <a:moveTo>
                        <a:pt x="234220" y="494538"/>
                      </a:moveTo>
                      <a:lnTo>
                        <a:pt x="230029" y="485775"/>
                      </a:lnTo>
                      <a:lnTo>
                        <a:pt x="215646" y="455390"/>
                      </a:lnTo>
                      <a:lnTo>
                        <a:pt x="201359" y="425101"/>
                      </a:lnTo>
                      <a:lnTo>
                        <a:pt x="186881" y="394716"/>
                      </a:lnTo>
                      <a:lnTo>
                        <a:pt x="172593" y="364331"/>
                      </a:lnTo>
                      <a:lnTo>
                        <a:pt x="158210" y="334042"/>
                      </a:lnTo>
                      <a:lnTo>
                        <a:pt x="143733" y="303657"/>
                      </a:lnTo>
                      <a:lnTo>
                        <a:pt x="129445" y="273272"/>
                      </a:lnTo>
                      <a:lnTo>
                        <a:pt x="115062" y="242888"/>
                      </a:lnTo>
                      <a:lnTo>
                        <a:pt x="100679" y="212598"/>
                      </a:lnTo>
                      <a:lnTo>
                        <a:pt x="86296" y="182213"/>
                      </a:lnTo>
                      <a:lnTo>
                        <a:pt x="71914" y="151829"/>
                      </a:lnTo>
                      <a:lnTo>
                        <a:pt x="57531" y="121539"/>
                      </a:lnTo>
                      <a:lnTo>
                        <a:pt x="57531" y="121444"/>
                      </a:lnTo>
                      <a:lnTo>
                        <a:pt x="43148" y="91059"/>
                      </a:lnTo>
                      <a:lnTo>
                        <a:pt x="28766" y="60770"/>
                      </a:lnTo>
                      <a:lnTo>
                        <a:pt x="28766" y="60674"/>
                      </a:lnTo>
                      <a:lnTo>
                        <a:pt x="14383" y="30385"/>
                      </a:lnTo>
                      <a:lnTo>
                        <a:pt x="95" y="95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6" name="Google Shape;216;p3"/>
                <p:cNvSpPr/>
                <p:nvPr/>
              </p:nvSpPr>
              <p:spPr>
                <a:xfrm>
                  <a:off x="6952387" y="5033496"/>
                  <a:ext cx="237042" cy="497479"/>
                </a:xfrm>
                <a:custGeom>
                  <a:rect b="b" l="l" r="r" t="t"/>
                  <a:pathLst>
                    <a:path extrusionOk="0" h="497479" w="237042">
                      <a:moveTo>
                        <a:pt x="235558" y="497479"/>
                      </a:moveTo>
                      <a:cubicBezTo>
                        <a:pt x="234986" y="497479"/>
                        <a:pt x="234415" y="497194"/>
                        <a:pt x="234224" y="496622"/>
                      </a:cubicBezTo>
                      <a:lnTo>
                        <a:pt x="57631" y="123623"/>
                      </a:lnTo>
                      <a:cubicBezTo>
                        <a:pt x="57631" y="123528"/>
                        <a:pt x="57536" y="123433"/>
                        <a:pt x="57536" y="123337"/>
                      </a:cubicBezTo>
                      <a:lnTo>
                        <a:pt x="28865" y="62854"/>
                      </a:lnTo>
                      <a:cubicBezTo>
                        <a:pt x="28865" y="62759"/>
                        <a:pt x="28770" y="62663"/>
                        <a:pt x="28770" y="62568"/>
                      </a:cubicBezTo>
                      <a:lnTo>
                        <a:pt x="195" y="2275"/>
                      </a:lnTo>
                      <a:cubicBezTo>
                        <a:pt x="-91" y="1703"/>
                        <a:pt x="-91" y="941"/>
                        <a:pt x="386" y="465"/>
                      </a:cubicBezTo>
                      <a:cubicBezTo>
                        <a:pt x="957" y="-106"/>
                        <a:pt x="1909" y="-202"/>
                        <a:pt x="2481" y="465"/>
                      </a:cubicBezTo>
                      <a:cubicBezTo>
                        <a:pt x="2576" y="560"/>
                        <a:pt x="2767" y="751"/>
                        <a:pt x="2862" y="941"/>
                      </a:cubicBezTo>
                      <a:lnTo>
                        <a:pt x="31532" y="61520"/>
                      </a:lnTo>
                      <a:cubicBezTo>
                        <a:pt x="31532" y="61616"/>
                        <a:pt x="31628" y="61711"/>
                        <a:pt x="31628" y="61806"/>
                      </a:cubicBezTo>
                      <a:lnTo>
                        <a:pt x="60298" y="122290"/>
                      </a:lnTo>
                      <a:cubicBezTo>
                        <a:pt x="60298" y="122385"/>
                        <a:pt x="60393" y="122480"/>
                        <a:pt x="60393" y="122576"/>
                      </a:cubicBezTo>
                      <a:lnTo>
                        <a:pt x="236891" y="495384"/>
                      </a:lnTo>
                      <a:cubicBezTo>
                        <a:pt x="237272" y="496146"/>
                        <a:pt x="236891" y="497003"/>
                        <a:pt x="236224" y="497384"/>
                      </a:cubicBezTo>
                      <a:cubicBezTo>
                        <a:pt x="235939" y="497479"/>
                        <a:pt x="235748" y="497479"/>
                        <a:pt x="235558" y="497479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17" name="Google Shape;217;p3"/>
              <p:cNvGrpSpPr/>
              <p:nvPr/>
            </p:nvGrpSpPr>
            <p:grpSpPr>
              <a:xfrm>
                <a:off x="6923572" y="5030859"/>
                <a:ext cx="240521" cy="504879"/>
                <a:chOff x="6923572" y="5030859"/>
                <a:chExt cx="240521" cy="504879"/>
              </a:xfrm>
            </p:grpSpPr>
            <p:sp>
              <p:nvSpPr>
                <p:cNvPr id="218" name="Google Shape;218;p3"/>
                <p:cNvSpPr/>
                <p:nvPr/>
              </p:nvSpPr>
              <p:spPr>
                <a:xfrm>
                  <a:off x="6925055" y="5032342"/>
                  <a:ext cx="237553" cy="501872"/>
                </a:xfrm>
                <a:custGeom>
                  <a:rect b="b" l="l" r="r" t="t"/>
                  <a:pathLst>
                    <a:path extrusionOk="0" h="501872" w="237553">
                      <a:moveTo>
                        <a:pt x="237554" y="501872"/>
                      </a:moveTo>
                      <a:lnTo>
                        <a:pt x="229933" y="485870"/>
                      </a:lnTo>
                      <a:lnTo>
                        <a:pt x="215551" y="455486"/>
                      </a:lnTo>
                      <a:lnTo>
                        <a:pt x="201263" y="425196"/>
                      </a:lnTo>
                      <a:lnTo>
                        <a:pt x="186880" y="394811"/>
                      </a:lnTo>
                      <a:lnTo>
                        <a:pt x="172403" y="364427"/>
                      </a:lnTo>
                      <a:lnTo>
                        <a:pt x="158115" y="334042"/>
                      </a:lnTo>
                      <a:lnTo>
                        <a:pt x="143732" y="303752"/>
                      </a:lnTo>
                      <a:lnTo>
                        <a:pt x="129349" y="273368"/>
                      </a:lnTo>
                      <a:lnTo>
                        <a:pt x="114967" y="242983"/>
                      </a:lnTo>
                      <a:lnTo>
                        <a:pt x="100584" y="212598"/>
                      </a:lnTo>
                      <a:lnTo>
                        <a:pt x="86201" y="182213"/>
                      </a:lnTo>
                      <a:lnTo>
                        <a:pt x="71914" y="151924"/>
                      </a:lnTo>
                      <a:lnTo>
                        <a:pt x="71914" y="151924"/>
                      </a:lnTo>
                      <a:lnTo>
                        <a:pt x="57436" y="121444"/>
                      </a:lnTo>
                      <a:lnTo>
                        <a:pt x="43148" y="91154"/>
                      </a:lnTo>
                      <a:lnTo>
                        <a:pt x="43148" y="91059"/>
                      </a:lnTo>
                      <a:lnTo>
                        <a:pt x="28670" y="60770"/>
                      </a:lnTo>
                      <a:lnTo>
                        <a:pt x="14383" y="30385"/>
                      </a:lnTo>
                      <a:lnTo>
                        <a:pt x="953" y="2191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9" name="Google Shape;219;p3"/>
                <p:cNvSpPr/>
                <p:nvPr/>
              </p:nvSpPr>
              <p:spPr>
                <a:xfrm>
                  <a:off x="6923572" y="5030859"/>
                  <a:ext cx="240521" cy="504879"/>
                </a:xfrm>
                <a:custGeom>
                  <a:rect b="b" l="l" r="r" t="t"/>
                  <a:pathLst>
                    <a:path extrusionOk="0" h="504879" w="240521">
                      <a:moveTo>
                        <a:pt x="239037" y="504879"/>
                      </a:moveTo>
                      <a:cubicBezTo>
                        <a:pt x="238465" y="504879"/>
                        <a:pt x="237893" y="504593"/>
                        <a:pt x="237703" y="504022"/>
                      </a:cubicBezTo>
                      <a:lnTo>
                        <a:pt x="72063" y="154074"/>
                      </a:lnTo>
                      <a:cubicBezTo>
                        <a:pt x="72063" y="153978"/>
                        <a:pt x="71968" y="153883"/>
                        <a:pt x="71968" y="153788"/>
                      </a:cubicBezTo>
                      <a:lnTo>
                        <a:pt x="43298" y="93304"/>
                      </a:lnTo>
                      <a:cubicBezTo>
                        <a:pt x="43298" y="93209"/>
                        <a:pt x="43203" y="93114"/>
                        <a:pt x="43203" y="93018"/>
                      </a:cubicBezTo>
                      <a:lnTo>
                        <a:pt x="150" y="2150"/>
                      </a:lnTo>
                      <a:cubicBezTo>
                        <a:pt x="-232" y="1388"/>
                        <a:pt x="150" y="531"/>
                        <a:pt x="912" y="150"/>
                      </a:cubicBezTo>
                      <a:cubicBezTo>
                        <a:pt x="1674" y="-232"/>
                        <a:pt x="2531" y="150"/>
                        <a:pt x="2912" y="911"/>
                      </a:cubicBezTo>
                      <a:lnTo>
                        <a:pt x="3864" y="3102"/>
                      </a:lnTo>
                      <a:lnTo>
                        <a:pt x="45965" y="91970"/>
                      </a:lnTo>
                      <a:cubicBezTo>
                        <a:pt x="45965" y="92066"/>
                        <a:pt x="46060" y="92161"/>
                        <a:pt x="46060" y="92256"/>
                      </a:cubicBezTo>
                      <a:lnTo>
                        <a:pt x="74730" y="152740"/>
                      </a:lnTo>
                      <a:cubicBezTo>
                        <a:pt x="74730" y="152835"/>
                        <a:pt x="74825" y="152931"/>
                        <a:pt x="74825" y="153026"/>
                      </a:cubicBezTo>
                      <a:lnTo>
                        <a:pt x="240370" y="502784"/>
                      </a:lnTo>
                      <a:cubicBezTo>
                        <a:pt x="240751" y="503546"/>
                        <a:pt x="240370" y="504403"/>
                        <a:pt x="239703" y="504784"/>
                      </a:cubicBezTo>
                      <a:cubicBezTo>
                        <a:pt x="239417" y="504879"/>
                        <a:pt x="239227" y="504879"/>
                        <a:pt x="239037" y="504879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20" name="Google Shape;220;p3"/>
              <p:cNvGrpSpPr/>
              <p:nvPr/>
            </p:nvGrpSpPr>
            <p:grpSpPr>
              <a:xfrm>
                <a:off x="6896710" y="5032667"/>
                <a:ext cx="240997" cy="505738"/>
                <a:chOff x="6896710" y="5032667"/>
                <a:chExt cx="240997" cy="505738"/>
              </a:xfrm>
            </p:grpSpPr>
            <p:sp>
              <p:nvSpPr>
                <p:cNvPr id="221" name="Google Shape;221;p3"/>
                <p:cNvSpPr/>
                <p:nvPr/>
              </p:nvSpPr>
              <p:spPr>
                <a:xfrm>
                  <a:off x="6898290" y="5034152"/>
                  <a:ext cx="237934" cy="502729"/>
                </a:xfrm>
                <a:custGeom>
                  <a:rect b="b" l="l" r="r" t="t"/>
                  <a:pathLst>
                    <a:path extrusionOk="0" h="502729" w="237934">
                      <a:moveTo>
                        <a:pt x="0" y="0"/>
                      </a:moveTo>
                      <a:lnTo>
                        <a:pt x="12287" y="26099"/>
                      </a:lnTo>
                      <a:lnTo>
                        <a:pt x="26765" y="56483"/>
                      </a:lnTo>
                      <a:lnTo>
                        <a:pt x="41148" y="86868"/>
                      </a:lnTo>
                      <a:lnTo>
                        <a:pt x="55435" y="117158"/>
                      </a:lnTo>
                      <a:lnTo>
                        <a:pt x="69818" y="147542"/>
                      </a:lnTo>
                      <a:lnTo>
                        <a:pt x="84201" y="178022"/>
                      </a:lnTo>
                      <a:lnTo>
                        <a:pt x="98584" y="208407"/>
                      </a:lnTo>
                      <a:lnTo>
                        <a:pt x="112966" y="238696"/>
                      </a:lnTo>
                      <a:lnTo>
                        <a:pt x="127349" y="269081"/>
                      </a:lnTo>
                      <a:lnTo>
                        <a:pt x="141732" y="299466"/>
                      </a:lnTo>
                      <a:lnTo>
                        <a:pt x="156115" y="329851"/>
                      </a:lnTo>
                      <a:lnTo>
                        <a:pt x="170497" y="360140"/>
                      </a:lnTo>
                      <a:lnTo>
                        <a:pt x="184880" y="390525"/>
                      </a:lnTo>
                      <a:lnTo>
                        <a:pt x="199168" y="420910"/>
                      </a:lnTo>
                      <a:lnTo>
                        <a:pt x="213550" y="451295"/>
                      </a:lnTo>
                      <a:lnTo>
                        <a:pt x="228029" y="481584"/>
                      </a:lnTo>
                      <a:lnTo>
                        <a:pt x="237934" y="50273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22" name="Google Shape;222;p3"/>
                <p:cNvSpPr/>
                <p:nvPr/>
              </p:nvSpPr>
              <p:spPr>
                <a:xfrm>
                  <a:off x="6896710" y="5032667"/>
                  <a:ext cx="240997" cy="505738"/>
                </a:xfrm>
                <a:custGeom>
                  <a:rect b="b" l="l" r="r" t="t"/>
                  <a:pathLst>
                    <a:path extrusionOk="0" h="505738" w="240997">
                      <a:moveTo>
                        <a:pt x="239515" y="505738"/>
                      </a:moveTo>
                      <a:cubicBezTo>
                        <a:pt x="238943" y="505738"/>
                        <a:pt x="238372" y="505453"/>
                        <a:pt x="238181" y="504881"/>
                      </a:cubicBezTo>
                      <a:lnTo>
                        <a:pt x="151" y="2152"/>
                      </a:lnTo>
                      <a:cubicBezTo>
                        <a:pt x="-230" y="1390"/>
                        <a:pt x="151" y="532"/>
                        <a:pt x="818" y="151"/>
                      </a:cubicBezTo>
                      <a:cubicBezTo>
                        <a:pt x="1580" y="-230"/>
                        <a:pt x="2437" y="151"/>
                        <a:pt x="2818" y="818"/>
                      </a:cubicBezTo>
                      <a:lnTo>
                        <a:pt x="240848" y="503548"/>
                      </a:lnTo>
                      <a:cubicBezTo>
                        <a:pt x="241229" y="504310"/>
                        <a:pt x="240848" y="505167"/>
                        <a:pt x="240086" y="505548"/>
                      </a:cubicBezTo>
                      <a:cubicBezTo>
                        <a:pt x="239991" y="505643"/>
                        <a:pt x="239800" y="505738"/>
                        <a:pt x="239515" y="505738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23" name="Google Shape;223;p3"/>
              <p:cNvGrpSpPr/>
              <p:nvPr/>
            </p:nvGrpSpPr>
            <p:grpSpPr>
              <a:xfrm>
                <a:off x="6869087" y="5032286"/>
                <a:ext cx="241189" cy="506214"/>
                <a:chOff x="6869087" y="5032286"/>
                <a:chExt cx="241189" cy="506214"/>
              </a:xfrm>
            </p:grpSpPr>
            <p:sp>
              <p:nvSpPr>
                <p:cNvPr id="224" name="Google Shape;224;p3"/>
                <p:cNvSpPr/>
                <p:nvPr/>
              </p:nvSpPr>
              <p:spPr>
                <a:xfrm>
                  <a:off x="6870572" y="5033866"/>
                  <a:ext cx="238220" cy="503110"/>
                </a:xfrm>
                <a:custGeom>
                  <a:rect b="b" l="l" r="r" t="t"/>
                  <a:pathLst>
                    <a:path extrusionOk="0" h="503110" w="238220">
                      <a:moveTo>
                        <a:pt x="0" y="0"/>
                      </a:moveTo>
                      <a:lnTo>
                        <a:pt x="11335" y="23908"/>
                      </a:lnTo>
                      <a:lnTo>
                        <a:pt x="25717" y="54293"/>
                      </a:lnTo>
                      <a:lnTo>
                        <a:pt x="40005" y="84582"/>
                      </a:lnTo>
                      <a:lnTo>
                        <a:pt x="54483" y="114967"/>
                      </a:lnTo>
                      <a:lnTo>
                        <a:pt x="54483" y="115062"/>
                      </a:lnTo>
                      <a:lnTo>
                        <a:pt x="68866" y="145352"/>
                      </a:lnTo>
                      <a:lnTo>
                        <a:pt x="83153" y="175736"/>
                      </a:lnTo>
                      <a:lnTo>
                        <a:pt x="97631" y="206121"/>
                      </a:lnTo>
                      <a:lnTo>
                        <a:pt x="111919" y="236506"/>
                      </a:lnTo>
                      <a:lnTo>
                        <a:pt x="126301" y="266795"/>
                      </a:lnTo>
                      <a:lnTo>
                        <a:pt x="126301" y="266891"/>
                      </a:lnTo>
                      <a:lnTo>
                        <a:pt x="140684" y="297180"/>
                      </a:lnTo>
                      <a:lnTo>
                        <a:pt x="155067" y="327565"/>
                      </a:lnTo>
                      <a:lnTo>
                        <a:pt x="169450" y="357854"/>
                      </a:lnTo>
                      <a:lnTo>
                        <a:pt x="183832" y="388239"/>
                      </a:lnTo>
                      <a:lnTo>
                        <a:pt x="198215" y="418624"/>
                      </a:lnTo>
                      <a:lnTo>
                        <a:pt x="212598" y="449009"/>
                      </a:lnTo>
                      <a:lnTo>
                        <a:pt x="226886" y="479298"/>
                      </a:lnTo>
                      <a:lnTo>
                        <a:pt x="238220" y="503111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25" name="Google Shape;225;p3"/>
                <p:cNvSpPr/>
                <p:nvPr/>
              </p:nvSpPr>
              <p:spPr>
                <a:xfrm>
                  <a:off x="6869087" y="5032286"/>
                  <a:ext cx="241189" cy="506214"/>
                </a:xfrm>
                <a:custGeom>
                  <a:rect b="b" l="l" r="r" t="t"/>
                  <a:pathLst>
                    <a:path extrusionOk="0" h="506214" w="241189">
                      <a:moveTo>
                        <a:pt x="239705" y="506215"/>
                      </a:moveTo>
                      <a:cubicBezTo>
                        <a:pt x="239133" y="506215"/>
                        <a:pt x="238562" y="505929"/>
                        <a:pt x="238372" y="505357"/>
                      </a:cubicBezTo>
                      <a:lnTo>
                        <a:pt x="126453" y="269042"/>
                      </a:lnTo>
                      <a:cubicBezTo>
                        <a:pt x="126453" y="268947"/>
                        <a:pt x="126358" y="268852"/>
                        <a:pt x="126358" y="268757"/>
                      </a:cubicBezTo>
                      <a:lnTo>
                        <a:pt x="54634" y="117214"/>
                      </a:lnTo>
                      <a:cubicBezTo>
                        <a:pt x="54634" y="117118"/>
                        <a:pt x="54539" y="117023"/>
                        <a:pt x="54539" y="116928"/>
                      </a:cubicBezTo>
                      <a:lnTo>
                        <a:pt x="151" y="2152"/>
                      </a:lnTo>
                      <a:cubicBezTo>
                        <a:pt x="-230" y="1390"/>
                        <a:pt x="151" y="532"/>
                        <a:pt x="818" y="151"/>
                      </a:cubicBezTo>
                      <a:cubicBezTo>
                        <a:pt x="1580" y="-230"/>
                        <a:pt x="2437" y="151"/>
                        <a:pt x="2818" y="818"/>
                      </a:cubicBezTo>
                      <a:lnTo>
                        <a:pt x="57301" y="115785"/>
                      </a:lnTo>
                      <a:cubicBezTo>
                        <a:pt x="57301" y="115880"/>
                        <a:pt x="57397" y="115975"/>
                        <a:pt x="57397" y="116071"/>
                      </a:cubicBezTo>
                      <a:lnTo>
                        <a:pt x="129120" y="267614"/>
                      </a:lnTo>
                      <a:cubicBezTo>
                        <a:pt x="129120" y="267709"/>
                        <a:pt x="129215" y="267804"/>
                        <a:pt x="129215" y="267899"/>
                      </a:cubicBezTo>
                      <a:lnTo>
                        <a:pt x="241039" y="504024"/>
                      </a:lnTo>
                      <a:cubicBezTo>
                        <a:pt x="241420" y="504786"/>
                        <a:pt x="241039" y="505643"/>
                        <a:pt x="240372" y="506024"/>
                      </a:cubicBezTo>
                      <a:cubicBezTo>
                        <a:pt x="240181" y="506215"/>
                        <a:pt x="239896" y="506215"/>
                        <a:pt x="239705" y="506215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26" name="Google Shape;226;p3"/>
              <p:cNvGrpSpPr/>
              <p:nvPr/>
            </p:nvGrpSpPr>
            <p:grpSpPr>
              <a:xfrm>
                <a:off x="6841560" y="5032286"/>
                <a:ext cx="239856" cy="503452"/>
                <a:chOff x="6841560" y="5032286"/>
                <a:chExt cx="239856" cy="503452"/>
              </a:xfrm>
            </p:grpSpPr>
            <p:sp>
              <p:nvSpPr>
                <p:cNvPr id="227" name="Google Shape;227;p3"/>
                <p:cNvSpPr/>
                <p:nvPr/>
              </p:nvSpPr>
              <p:spPr>
                <a:xfrm>
                  <a:off x="6842950" y="5033866"/>
                  <a:ext cx="236981" cy="500348"/>
                </a:xfrm>
                <a:custGeom>
                  <a:rect b="b" l="l" r="r" t="t"/>
                  <a:pathLst>
                    <a:path extrusionOk="0" h="500348" w="236981">
                      <a:moveTo>
                        <a:pt x="0" y="0"/>
                      </a:moveTo>
                      <a:lnTo>
                        <a:pt x="10192" y="21431"/>
                      </a:lnTo>
                      <a:lnTo>
                        <a:pt x="24574" y="51816"/>
                      </a:lnTo>
                      <a:lnTo>
                        <a:pt x="38957" y="82201"/>
                      </a:lnTo>
                      <a:lnTo>
                        <a:pt x="53340" y="112490"/>
                      </a:lnTo>
                      <a:lnTo>
                        <a:pt x="67627" y="142875"/>
                      </a:lnTo>
                      <a:lnTo>
                        <a:pt x="82010" y="173165"/>
                      </a:lnTo>
                      <a:lnTo>
                        <a:pt x="82010" y="173260"/>
                      </a:lnTo>
                      <a:lnTo>
                        <a:pt x="96488" y="203549"/>
                      </a:lnTo>
                      <a:lnTo>
                        <a:pt x="96488" y="203645"/>
                      </a:lnTo>
                      <a:lnTo>
                        <a:pt x="110776" y="234029"/>
                      </a:lnTo>
                      <a:lnTo>
                        <a:pt x="125254" y="264319"/>
                      </a:lnTo>
                      <a:lnTo>
                        <a:pt x="139541" y="294704"/>
                      </a:lnTo>
                      <a:lnTo>
                        <a:pt x="153924" y="325088"/>
                      </a:lnTo>
                      <a:lnTo>
                        <a:pt x="168307" y="355473"/>
                      </a:lnTo>
                      <a:lnTo>
                        <a:pt x="182689" y="385763"/>
                      </a:lnTo>
                      <a:lnTo>
                        <a:pt x="197072" y="416147"/>
                      </a:lnTo>
                      <a:lnTo>
                        <a:pt x="211455" y="446532"/>
                      </a:lnTo>
                      <a:lnTo>
                        <a:pt x="225838" y="476917"/>
                      </a:lnTo>
                      <a:lnTo>
                        <a:pt x="236982" y="500348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28" name="Google Shape;228;p3"/>
                <p:cNvSpPr/>
                <p:nvPr/>
              </p:nvSpPr>
              <p:spPr>
                <a:xfrm>
                  <a:off x="6841560" y="5032286"/>
                  <a:ext cx="239856" cy="503452"/>
                </a:xfrm>
                <a:custGeom>
                  <a:rect b="b" l="l" r="r" t="t"/>
                  <a:pathLst>
                    <a:path extrusionOk="0" h="503452" w="239856">
                      <a:moveTo>
                        <a:pt x="238371" y="503452"/>
                      </a:moveTo>
                      <a:cubicBezTo>
                        <a:pt x="237800" y="503452"/>
                        <a:pt x="237229" y="503167"/>
                        <a:pt x="237038" y="502595"/>
                      </a:cubicBezTo>
                      <a:lnTo>
                        <a:pt x="96544" y="205796"/>
                      </a:lnTo>
                      <a:cubicBezTo>
                        <a:pt x="96544" y="205701"/>
                        <a:pt x="96449" y="205606"/>
                        <a:pt x="96449" y="205510"/>
                      </a:cubicBezTo>
                      <a:lnTo>
                        <a:pt x="82162" y="175411"/>
                      </a:lnTo>
                      <a:cubicBezTo>
                        <a:pt x="82162" y="175316"/>
                        <a:pt x="82066" y="175221"/>
                        <a:pt x="82066" y="175126"/>
                      </a:cubicBezTo>
                      <a:lnTo>
                        <a:pt x="151" y="2152"/>
                      </a:lnTo>
                      <a:cubicBezTo>
                        <a:pt x="-230" y="1390"/>
                        <a:pt x="151" y="532"/>
                        <a:pt x="818" y="151"/>
                      </a:cubicBezTo>
                      <a:cubicBezTo>
                        <a:pt x="1580" y="-230"/>
                        <a:pt x="2437" y="151"/>
                        <a:pt x="2818" y="818"/>
                      </a:cubicBezTo>
                      <a:lnTo>
                        <a:pt x="84828" y="173983"/>
                      </a:lnTo>
                      <a:cubicBezTo>
                        <a:pt x="84828" y="174078"/>
                        <a:pt x="84924" y="174173"/>
                        <a:pt x="84924" y="174268"/>
                      </a:cubicBezTo>
                      <a:lnTo>
                        <a:pt x="99211" y="204367"/>
                      </a:lnTo>
                      <a:cubicBezTo>
                        <a:pt x="99211" y="204463"/>
                        <a:pt x="99307" y="204558"/>
                        <a:pt x="99307" y="204653"/>
                      </a:cubicBezTo>
                      <a:lnTo>
                        <a:pt x="239705" y="501166"/>
                      </a:lnTo>
                      <a:cubicBezTo>
                        <a:pt x="240086" y="501928"/>
                        <a:pt x="239705" y="502786"/>
                        <a:pt x="239038" y="503167"/>
                      </a:cubicBezTo>
                      <a:cubicBezTo>
                        <a:pt x="238753" y="503452"/>
                        <a:pt x="238562" y="503452"/>
                        <a:pt x="238371" y="503452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29" name="Google Shape;229;p3"/>
              <p:cNvGrpSpPr/>
              <p:nvPr/>
            </p:nvGrpSpPr>
            <p:grpSpPr>
              <a:xfrm>
                <a:off x="6814223" y="5032667"/>
                <a:ext cx="236615" cy="496784"/>
                <a:chOff x="6814223" y="5032667"/>
                <a:chExt cx="236615" cy="496784"/>
              </a:xfrm>
            </p:grpSpPr>
            <p:sp>
              <p:nvSpPr>
                <p:cNvPr id="230" name="Google Shape;230;p3"/>
                <p:cNvSpPr/>
                <p:nvPr/>
              </p:nvSpPr>
              <p:spPr>
                <a:xfrm>
                  <a:off x="6815613" y="5034247"/>
                  <a:ext cx="233743" cy="493680"/>
                </a:xfrm>
                <a:custGeom>
                  <a:rect b="b" l="l" r="r" t="t"/>
                  <a:pathLst>
                    <a:path extrusionOk="0" h="493680" w="233743">
                      <a:moveTo>
                        <a:pt x="0" y="0"/>
                      </a:moveTo>
                      <a:lnTo>
                        <a:pt x="8858" y="18574"/>
                      </a:lnTo>
                      <a:lnTo>
                        <a:pt x="23146" y="48863"/>
                      </a:lnTo>
                      <a:lnTo>
                        <a:pt x="37529" y="79248"/>
                      </a:lnTo>
                      <a:lnTo>
                        <a:pt x="51911" y="109538"/>
                      </a:lnTo>
                      <a:lnTo>
                        <a:pt x="51911" y="109633"/>
                      </a:lnTo>
                      <a:lnTo>
                        <a:pt x="66294" y="140018"/>
                      </a:lnTo>
                      <a:lnTo>
                        <a:pt x="80677" y="170402"/>
                      </a:lnTo>
                      <a:lnTo>
                        <a:pt x="94964" y="200692"/>
                      </a:lnTo>
                      <a:lnTo>
                        <a:pt x="109442" y="230981"/>
                      </a:lnTo>
                      <a:lnTo>
                        <a:pt x="109442" y="231077"/>
                      </a:lnTo>
                      <a:lnTo>
                        <a:pt x="123825" y="261461"/>
                      </a:lnTo>
                      <a:lnTo>
                        <a:pt x="138208" y="291846"/>
                      </a:lnTo>
                      <a:lnTo>
                        <a:pt x="138208" y="291846"/>
                      </a:lnTo>
                      <a:lnTo>
                        <a:pt x="152591" y="322136"/>
                      </a:lnTo>
                      <a:lnTo>
                        <a:pt x="166878" y="352520"/>
                      </a:lnTo>
                      <a:lnTo>
                        <a:pt x="181261" y="382905"/>
                      </a:lnTo>
                      <a:lnTo>
                        <a:pt x="195644" y="413290"/>
                      </a:lnTo>
                      <a:lnTo>
                        <a:pt x="210026" y="443674"/>
                      </a:lnTo>
                      <a:lnTo>
                        <a:pt x="224409" y="473964"/>
                      </a:lnTo>
                      <a:lnTo>
                        <a:pt x="233744" y="493681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31" name="Google Shape;231;p3"/>
                <p:cNvSpPr/>
                <p:nvPr/>
              </p:nvSpPr>
              <p:spPr>
                <a:xfrm>
                  <a:off x="6814223" y="5032667"/>
                  <a:ext cx="236615" cy="496784"/>
                </a:xfrm>
                <a:custGeom>
                  <a:rect b="b" l="l" r="r" t="t"/>
                  <a:pathLst>
                    <a:path extrusionOk="0" h="496784" w="236615">
                      <a:moveTo>
                        <a:pt x="235133" y="496785"/>
                      </a:moveTo>
                      <a:cubicBezTo>
                        <a:pt x="234562" y="496785"/>
                        <a:pt x="233990" y="496499"/>
                        <a:pt x="233800" y="495928"/>
                      </a:cubicBezTo>
                      <a:lnTo>
                        <a:pt x="138264" y="294093"/>
                      </a:lnTo>
                      <a:cubicBezTo>
                        <a:pt x="138264" y="293998"/>
                        <a:pt x="138169" y="293902"/>
                        <a:pt x="138169" y="293807"/>
                      </a:cubicBezTo>
                      <a:lnTo>
                        <a:pt x="109498" y="233323"/>
                      </a:lnTo>
                      <a:cubicBezTo>
                        <a:pt x="109498" y="233228"/>
                        <a:pt x="109403" y="233133"/>
                        <a:pt x="109403" y="233037"/>
                      </a:cubicBezTo>
                      <a:lnTo>
                        <a:pt x="51967" y="111879"/>
                      </a:lnTo>
                      <a:cubicBezTo>
                        <a:pt x="51967" y="111784"/>
                        <a:pt x="51872" y="111689"/>
                        <a:pt x="51872" y="111594"/>
                      </a:cubicBezTo>
                      <a:lnTo>
                        <a:pt x="151" y="2152"/>
                      </a:lnTo>
                      <a:cubicBezTo>
                        <a:pt x="-230" y="1390"/>
                        <a:pt x="151" y="532"/>
                        <a:pt x="818" y="151"/>
                      </a:cubicBezTo>
                      <a:cubicBezTo>
                        <a:pt x="1580" y="-230"/>
                        <a:pt x="2437" y="151"/>
                        <a:pt x="2818" y="818"/>
                      </a:cubicBezTo>
                      <a:lnTo>
                        <a:pt x="54634" y="110451"/>
                      </a:lnTo>
                      <a:cubicBezTo>
                        <a:pt x="54634" y="110546"/>
                        <a:pt x="54729" y="110641"/>
                        <a:pt x="54729" y="110737"/>
                      </a:cubicBezTo>
                      <a:lnTo>
                        <a:pt x="112165" y="231895"/>
                      </a:lnTo>
                      <a:cubicBezTo>
                        <a:pt x="112165" y="231990"/>
                        <a:pt x="112261" y="232085"/>
                        <a:pt x="112261" y="232180"/>
                      </a:cubicBezTo>
                      <a:lnTo>
                        <a:pt x="140931" y="292664"/>
                      </a:lnTo>
                      <a:cubicBezTo>
                        <a:pt x="140931" y="292759"/>
                        <a:pt x="141026" y="292854"/>
                        <a:pt x="141026" y="292950"/>
                      </a:cubicBezTo>
                      <a:lnTo>
                        <a:pt x="236467" y="494594"/>
                      </a:lnTo>
                      <a:cubicBezTo>
                        <a:pt x="236847" y="495356"/>
                        <a:pt x="236467" y="496213"/>
                        <a:pt x="235704" y="496594"/>
                      </a:cubicBezTo>
                      <a:cubicBezTo>
                        <a:pt x="235514" y="496785"/>
                        <a:pt x="235323" y="496785"/>
                        <a:pt x="235133" y="496785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32" name="Google Shape;232;p3"/>
              <p:cNvGrpSpPr/>
              <p:nvPr/>
            </p:nvGrpSpPr>
            <p:grpSpPr>
              <a:xfrm>
                <a:off x="6786982" y="5033620"/>
                <a:ext cx="231284" cy="485354"/>
                <a:chOff x="6786982" y="5033620"/>
                <a:chExt cx="231284" cy="485354"/>
              </a:xfrm>
            </p:grpSpPr>
            <p:sp>
              <p:nvSpPr>
                <p:cNvPr id="233" name="Google Shape;233;p3"/>
                <p:cNvSpPr/>
                <p:nvPr/>
              </p:nvSpPr>
              <p:spPr>
                <a:xfrm>
                  <a:off x="6788467" y="5035200"/>
                  <a:ext cx="228314" cy="482345"/>
                </a:xfrm>
                <a:custGeom>
                  <a:rect b="b" l="l" r="r" t="t"/>
                  <a:pathLst>
                    <a:path extrusionOk="0" h="482345" w="228314">
                      <a:moveTo>
                        <a:pt x="0" y="0"/>
                      </a:moveTo>
                      <a:lnTo>
                        <a:pt x="7144" y="15049"/>
                      </a:lnTo>
                      <a:lnTo>
                        <a:pt x="21526" y="45434"/>
                      </a:lnTo>
                      <a:lnTo>
                        <a:pt x="35909" y="75819"/>
                      </a:lnTo>
                      <a:lnTo>
                        <a:pt x="50292" y="106204"/>
                      </a:lnTo>
                      <a:lnTo>
                        <a:pt x="64675" y="136493"/>
                      </a:lnTo>
                      <a:lnTo>
                        <a:pt x="79057" y="166878"/>
                      </a:lnTo>
                      <a:lnTo>
                        <a:pt x="93440" y="197263"/>
                      </a:lnTo>
                      <a:lnTo>
                        <a:pt x="107823" y="227647"/>
                      </a:lnTo>
                      <a:lnTo>
                        <a:pt x="122110" y="257937"/>
                      </a:lnTo>
                      <a:lnTo>
                        <a:pt x="136588" y="288417"/>
                      </a:lnTo>
                      <a:lnTo>
                        <a:pt x="150971" y="318802"/>
                      </a:lnTo>
                      <a:lnTo>
                        <a:pt x="165259" y="349187"/>
                      </a:lnTo>
                      <a:lnTo>
                        <a:pt x="179737" y="379476"/>
                      </a:lnTo>
                      <a:lnTo>
                        <a:pt x="194024" y="409861"/>
                      </a:lnTo>
                      <a:lnTo>
                        <a:pt x="208407" y="440246"/>
                      </a:lnTo>
                      <a:lnTo>
                        <a:pt x="222790" y="470630"/>
                      </a:lnTo>
                      <a:lnTo>
                        <a:pt x="228314" y="482346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34" name="Google Shape;234;p3"/>
                <p:cNvSpPr/>
                <p:nvPr/>
              </p:nvSpPr>
              <p:spPr>
                <a:xfrm>
                  <a:off x="6786982" y="5033620"/>
                  <a:ext cx="231284" cy="485354"/>
                </a:xfrm>
                <a:custGeom>
                  <a:rect b="b" l="l" r="r" t="t"/>
                  <a:pathLst>
                    <a:path extrusionOk="0" h="485354" w="231284">
                      <a:moveTo>
                        <a:pt x="229799" y="485355"/>
                      </a:moveTo>
                      <a:cubicBezTo>
                        <a:pt x="229228" y="485355"/>
                        <a:pt x="228656" y="485069"/>
                        <a:pt x="228466" y="484497"/>
                      </a:cubicBezTo>
                      <a:lnTo>
                        <a:pt x="151" y="2152"/>
                      </a:lnTo>
                      <a:cubicBezTo>
                        <a:pt x="-230" y="1389"/>
                        <a:pt x="151" y="532"/>
                        <a:pt x="818" y="151"/>
                      </a:cubicBezTo>
                      <a:cubicBezTo>
                        <a:pt x="1580" y="-230"/>
                        <a:pt x="2437" y="151"/>
                        <a:pt x="2818" y="818"/>
                      </a:cubicBezTo>
                      <a:lnTo>
                        <a:pt x="231133" y="483164"/>
                      </a:lnTo>
                      <a:cubicBezTo>
                        <a:pt x="231514" y="483926"/>
                        <a:pt x="231133" y="484783"/>
                        <a:pt x="230466" y="485164"/>
                      </a:cubicBezTo>
                      <a:cubicBezTo>
                        <a:pt x="230275" y="485355"/>
                        <a:pt x="229990" y="485355"/>
                        <a:pt x="229799" y="485355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35" name="Google Shape;235;p3"/>
              <p:cNvGrpSpPr/>
              <p:nvPr/>
            </p:nvGrpSpPr>
            <p:grpSpPr>
              <a:xfrm>
                <a:off x="6760314" y="5035567"/>
                <a:ext cx="223755" cy="469214"/>
                <a:chOff x="6760314" y="5035567"/>
                <a:chExt cx="223755" cy="469214"/>
              </a:xfrm>
            </p:grpSpPr>
            <p:sp>
              <p:nvSpPr>
                <p:cNvPr id="236" name="Google Shape;236;p3"/>
                <p:cNvSpPr/>
                <p:nvPr/>
              </p:nvSpPr>
              <p:spPr>
                <a:xfrm>
                  <a:off x="6761892" y="5037105"/>
                  <a:ext cx="220599" cy="466153"/>
                </a:xfrm>
                <a:custGeom>
                  <a:rect b="b" l="l" r="r" t="t"/>
                  <a:pathLst>
                    <a:path extrusionOk="0" h="466153" w="220599">
                      <a:moveTo>
                        <a:pt x="0" y="0"/>
                      </a:moveTo>
                      <a:lnTo>
                        <a:pt x="4953" y="10668"/>
                      </a:lnTo>
                      <a:lnTo>
                        <a:pt x="4953" y="10763"/>
                      </a:lnTo>
                      <a:lnTo>
                        <a:pt x="19431" y="41053"/>
                      </a:lnTo>
                      <a:lnTo>
                        <a:pt x="33719" y="71438"/>
                      </a:lnTo>
                      <a:lnTo>
                        <a:pt x="48101" y="101727"/>
                      </a:lnTo>
                      <a:lnTo>
                        <a:pt x="62484" y="132112"/>
                      </a:lnTo>
                      <a:lnTo>
                        <a:pt x="76867" y="162497"/>
                      </a:lnTo>
                      <a:lnTo>
                        <a:pt x="91249" y="192881"/>
                      </a:lnTo>
                      <a:lnTo>
                        <a:pt x="105632" y="223171"/>
                      </a:lnTo>
                      <a:lnTo>
                        <a:pt x="120015" y="253556"/>
                      </a:lnTo>
                      <a:lnTo>
                        <a:pt x="134398" y="283941"/>
                      </a:lnTo>
                      <a:lnTo>
                        <a:pt x="148780" y="314325"/>
                      </a:lnTo>
                      <a:lnTo>
                        <a:pt x="163163" y="344710"/>
                      </a:lnTo>
                      <a:lnTo>
                        <a:pt x="177546" y="375095"/>
                      </a:lnTo>
                      <a:lnTo>
                        <a:pt x="191929" y="405479"/>
                      </a:lnTo>
                      <a:lnTo>
                        <a:pt x="206312" y="435769"/>
                      </a:lnTo>
                      <a:lnTo>
                        <a:pt x="219646" y="464058"/>
                      </a:lnTo>
                      <a:lnTo>
                        <a:pt x="220599" y="466154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37" name="Google Shape;237;p3"/>
                <p:cNvSpPr/>
                <p:nvPr/>
              </p:nvSpPr>
              <p:spPr>
                <a:xfrm>
                  <a:off x="6760314" y="5035567"/>
                  <a:ext cx="223755" cy="469214"/>
                </a:xfrm>
                <a:custGeom>
                  <a:rect b="b" l="l" r="r" t="t"/>
                  <a:pathLst>
                    <a:path extrusionOk="0" h="469214" w="223755">
                      <a:moveTo>
                        <a:pt x="222177" y="469215"/>
                      </a:moveTo>
                      <a:cubicBezTo>
                        <a:pt x="221606" y="469215"/>
                        <a:pt x="221034" y="468929"/>
                        <a:pt x="220844" y="468358"/>
                      </a:cubicBezTo>
                      <a:lnTo>
                        <a:pt x="192174" y="407588"/>
                      </a:lnTo>
                      <a:lnTo>
                        <a:pt x="5198" y="12872"/>
                      </a:lnTo>
                      <a:cubicBezTo>
                        <a:pt x="5198" y="12777"/>
                        <a:pt x="5102" y="12682"/>
                        <a:pt x="5102" y="12586"/>
                      </a:cubicBezTo>
                      <a:lnTo>
                        <a:pt x="150" y="2109"/>
                      </a:lnTo>
                      <a:cubicBezTo>
                        <a:pt x="-232" y="1347"/>
                        <a:pt x="150" y="490"/>
                        <a:pt x="911" y="109"/>
                      </a:cubicBezTo>
                      <a:cubicBezTo>
                        <a:pt x="1674" y="-177"/>
                        <a:pt x="2531" y="109"/>
                        <a:pt x="2912" y="871"/>
                      </a:cubicBezTo>
                      <a:lnTo>
                        <a:pt x="7960" y="11539"/>
                      </a:lnTo>
                      <a:cubicBezTo>
                        <a:pt x="7960" y="11634"/>
                        <a:pt x="8055" y="11729"/>
                        <a:pt x="8055" y="11825"/>
                      </a:cubicBezTo>
                      <a:lnTo>
                        <a:pt x="223606" y="467024"/>
                      </a:lnTo>
                      <a:cubicBezTo>
                        <a:pt x="223987" y="467786"/>
                        <a:pt x="223606" y="468643"/>
                        <a:pt x="222844" y="469025"/>
                      </a:cubicBezTo>
                      <a:cubicBezTo>
                        <a:pt x="222653" y="469215"/>
                        <a:pt x="222463" y="469215"/>
                        <a:pt x="222177" y="469215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38" name="Google Shape;238;p3"/>
              <p:cNvGrpSpPr/>
              <p:nvPr/>
            </p:nvGrpSpPr>
            <p:grpSpPr>
              <a:xfrm>
                <a:off x="6734501" y="5039091"/>
                <a:ext cx="208993" cy="438068"/>
                <a:chOff x="6734501" y="5039091"/>
                <a:chExt cx="208993" cy="438068"/>
              </a:xfrm>
            </p:grpSpPr>
            <p:sp>
              <p:nvSpPr>
                <p:cNvPr id="239" name="Google Shape;239;p3"/>
                <p:cNvSpPr/>
                <p:nvPr/>
              </p:nvSpPr>
              <p:spPr>
                <a:xfrm>
                  <a:off x="6735984" y="5040629"/>
                  <a:ext cx="205930" cy="435101"/>
                </a:xfrm>
                <a:custGeom>
                  <a:rect b="b" l="l" r="r" t="t"/>
                  <a:pathLst>
                    <a:path extrusionOk="0" h="435101" w="205930">
                      <a:moveTo>
                        <a:pt x="0" y="0"/>
                      </a:moveTo>
                      <a:lnTo>
                        <a:pt x="2191" y="4667"/>
                      </a:lnTo>
                      <a:lnTo>
                        <a:pt x="16573" y="34957"/>
                      </a:lnTo>
                      <a:lnTo>
                        <a:pt x="30956" y="65341"/>
                      </a:lnTo>
                      <a:lnTo>
                        <a:pt x="30956" y="65437"/>
                      </a:lnTo>
                      <a:lnTo>
                        <a:pt x="45339" y="95726"/>
                      </a:lnTo>
                      <a:lnTo>
                        <a:pt x="59627" y="126111"/>
                      </a:lnTo>
                      <a:lnTo>
                        <a:pt x="74009" y="156400"/>
                      </a:lnTo>
                      <a:lnTo>
                        <a:pt x="88487" y="186785"/>
                      </a:lnTo>
                      <a:lnTo>
                        <a:pt x="102775" y="217170"/>
                      </a:lnTo>
                      <a:lnTo>
                        <a:pt x="117157" y="247555"/>
                      </a:lnTo>
                      <a:lnTo>
                        <a:pt x="131540" y="277844"/>
                      </a:lnTo>
                      <a:lnTo>
                        <a:pt x="145923" y="308229"/>
                      </a:lnTo>
                      <a:lnTo>
                        <a:pt x="160306" y="338709"/>
                      </a:lnTo>
                      <a:lnTo>
                        <a:pt x="174688" y="369094"/>
                      </a:lnTo>
                      <a:lnTo>
                        <a:pt x="189071" y="399383"/>
                      </a:lnTo>
                      <a:lnTo>
                        <a:pt x="203454" y="429768"/>
                      </a:lnTo>
                      <a:lnTo>
                        <a:pt x="205930" y="435102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40" name="Google Shape;240;p3"/>
                <p:cNvSpPr/>
                <p:nvPr/>
              </p:nvSpPr>
              <p:spPr>
                <a:xfrm>
                  <a:off x="6734501" y="5039091"/>
                  <a:ext cx="208993" cy="438068"/>
                </a:xfrm>
                <a:custGeom>
                  <a:rect b="b" l="l" r="r" t="t"/>
                  <a:pathLst>
                    <a:path extrusionOk="0" h="438068" w="208993">
                      <a:moveTo>
                        <a:pt x="207413" y="438068"/>
                      </a:moveTo>
                      <a:cubicBezTo>
                        <a:pt x="206842" y="438068"/>
                        <a:pt x="206271" y="437783"/>
                        <a:pt x="206080" y="437211"/>
                      </a:cubicBezTo>
                      <a:lnTo>
                        <a:pt x="31106" y="67546"/>
                      </a:lnTo>
                      <a:cubicBezTo>
                        <a:pt x="31106" y="67451"/>
                        <a:pt x="31011" y="67355"/>
                        <a:pt x="31011" y="67260"/>
                      </a:cubicBezTo>
                      <a:lnTo>
                        <a:pt x="149" y="2109"/>
                      </a:lnTo>
                      <a:cubicBezTo>
                        <a:pt x="-231" y="1347"/>
                        <a:pt x="149" y="490"/>
                        <a:pt x="912" y="109"/>
                      </a:cubicBezTo>
                      <a:cubicBezTo>
                        <a:pt x="1673" y="-177"/>
                        <a:pt x="2531" y="109"/>
                        <a:pt x="2912" y="871"/>
                      </a:cubicBezTo>
                      <a:lnTo>
                        <a:pt x="33868" y="66212"/>
                      </a:lnTo>
                      <a:cubicBezTo>
                        <a:pt x="33868" y="66308"/>
                        <a:pt x="33963" y="66403"/>
                        <a:pt x="33963" y="66498"/>
                      </a:cubicBezTo>
                      <a:lnTo>
                        <a:pt x="208842" y="435973"/>
                      </a:lnTo>
                      <a:cubicBezTo>
                        <a:pt x="209223" y="436735"/>
                        <a:pt x="208842" y="437592"/>
                        <a:pt x="208176" y="437973"/>
                      </a:cubicBezTo>
                      <a:cubicBezTo>
                        <a:pt x="207795" y="438068"/>
                        <a:pt x="207604" y="438068"/>
                        <a:pt x="207413" y="438068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41" name="Google Shape;241;p3"/>
              <p:cNvGrpSpPr/>
              <p:nvPr/>
            </p:nvGrpSpPr>
            <p:grpSpPr>
              <a:xfrm>
                <a:off x="6710212" y="5045814"/>
                <a:ext cx="187655" cy="393246"/>
                <a:chOff x="6710212" y="5045814"/>
                <a:chExt cx="187655" cy="393246"/>
              </a:xfrm>
            </p:grpSpPr>
            <p:sp>
              <p:nvSpPr>
                <p:cNvPr id="242" name="Google Shape;242;p3"/>
                <p:cNvSpPr/>
                <p:nvPr/>
              </p:nvSpPr>
              <p:spPr>
                <a:xfrm>
                  <a:off x="6711600" y="5047392"/>
                  <a:ext cx="184689" cy="390239"/>
                </a:xfrm>
                <a:custGeom>
                  <a:rect b="b" l="l" r="r" t="t"/>
                  <a:pathLst>
                    <a:path extrusionOk="0" h="390239" w="184689">
                      <a:moveTo>
                        <a:pt x="184690" y="390239"/>
                      </a:moveTo>
                      <a:lnTo>
                        <a:pt x="173736" y="367094"/>
                      </a:lnTo>
                      <a:lnTo>
                        <a:pt x="173641" y="366998"/>
                      </a:lnTo>
                      <a:lnTo>
                        <a:pt x="170307" y="359855"/>
                      </a:lnTo>
                      <a:lnTo>
                        <a:pt x="155924" y="329374"/>
                      </a:lnTo>
                      <a:lnTo>
                        <a:pt x="141541" y="299085"/>
                      </a:lnTo>
                      <a:lnTo>
                        <a:pt x="127159" y="268700"/>
                      </a:lnTo>
                      <a:lnTo>
                        <a:pt x="112776" y="238315"/>
                      </a:lnTo>
                      <a:lnTo>
                        <a:pt x="112776" y="238220"/>
                      </a:lnTo>
                      <a:lnTo>
                        <a:pt x="98393" y="207931"/>
                      </a:lnTo>
                      <a:lnTo>
                        <a:pt x="84011" y="177546"/>
                      </a:lnTo>
                      <a:lnTo>
                        <a:pt x="69723" y="147256"/>
                      </a:lnTo>
                      <a:lnTo>
                        <a:pt x="55245" y="116872"/>
                      </a:lnTo>
                      <a:lnTo>
                        <a:pt x="40957" y="86487"/>
                      </a:lnTo>
                      <a:lnTo>
                        <a:pt x="26575" y="56102"/>
                      </a:lnTo>
                      <a:lnTo>
                        <a:pt x="12192" y="25813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43" name="Google Shape;243;p3"/>
                <p:cNvSpPr/>
                <p:nvPr/>
              </p:nvSpPr>
              <p:spPr>
                <a:xfrm>
                  <a:off x="6710212" y="5045814"/>
                  <a:ext cx="187655" cy="393246"/>
                </a:xfrm>
                <a:custGeom>
                  <a:rect b="b" l="l" r="r" t="t"/>
                  <a:pathLst>
                    <a:path extrusionOk="0" h="393246" w="187655">
                      <a:moveTo>
                        <a:pt x="186077" y="393246"/>
                      </a:moveTo>
                      <a:cubicBezTo>
                        <a:pt x="185506" y="393246"/>
                        <a:pt x="184934" y="392960"/>
                        <a:pt x="184744" y="392389"/>
                      </a:cubicBezTo>
                      <a:lnTo>
                        <a:pt x="112830" y="240465"/>
                      </a:lnTo>
                      <a:cubicBezTo>
                        <a:pt x="112830" y="240370"/>
                        <a:pt x="112735" y="240275"/>
                        <a:pt x="112735" y="240179"/>
                      </a:cubicBezTo>
                      <a:lnTo>
                        <a:pt x="150" y="2150"/>
                      </a:lnTo>
                      <a:cubicBezTo>
                        <a:pt x="-232" y="1388"/>
                        <a:pt x="150" y="530"/>
                        <a:pt x="911" y="150"/>
                      </a:cubicBezTo>
                      <a:cubicBezTo>
                        <a:pt x="1674" y="-232"/>
                        <a:pt x="2531" y="150"/>
                        <a:pt x="2912" y="911"/>
                      </a:cubicBezTo>
                      <a:lnTo>
                        <a:pt x="115592" y="239132"/>
                      </a:lnTo>
                      <a:cubicBezTo>
                        <a:pt x="115592" y="239227"/>
                        <a:pt x="115688" y="239322"/>
                        <a:pt x="115688" y="239417"/>
                      </a:cubicBezTo>
                      <a:lnTo>
                        <a:pt x="187506" y="391055"/>
                      </a:lnTo>
                      <a:cubicBezTo>
                        <a:pt x="187887" y="391817"/>
                        <a:pt x="187506" y="392675"/>
                        <a:pt x="186744" y="393056"/>
                      </a:cubicBezTo>
                      <a:cubicBezTo>
                        <a:pt x="186458" y="393246"/>
                        <a:pt x="186268" y="393246"/>
                        <a:pt x="186077" y="393246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44" name="Google Shape;244;p3"/>
              <p:cNvGrpSpPr/>
              <p:nvPr/>
            </p:nvGrpSpPr>
            <p:grpSpPr>
              <a:xfrm>
                <a:off x="6691216" y="5064156"/>
                <a:ext cx="62921" cy="129444"/>
                <a:chOff x="6691216" y="5064156"/>
                <a:chExt cx="62921" cy="129444"/>
              </a:xfrm>
            </p:grpSpPr>
            <p:sp>
              <p:nvSpPr>
                <p:cNvPr id="245" name="Google Shape;245;p3"/>
                <p:cNvSpPr/>
                <p:nvPr/>
              </p:nvSpPr>
              <p:spPr>
                <a:xfrm>
                  <a:off x="6692740" y="5065680"/>
                  <a:ext cx="59816" cy="126396"/>
                </a:xfrm>
                <a:custGeom>
                  <a:rect b="b" l="l" r="r" t="t"/>
                  <a:pathLst>
                    <a:path extrusionOk="0" h="126396" w="59816">
                      <a:moveTo>
                        <a:pt x="59817" y="126397"/>
                      </a:moveTo>
                      <a:lnTo>
                        <a:pt x="45434" y="96108"/>
                      </a:lnTo>
                      <a:lnTo>
                        <a:pt x="45434" y="96108"/>
                      </a:lnTo>
                      <a:lnTo>
                        <a:pt x="42958" y="91059"/>
                      </a:lnTo>
                      <a:lnTo>
                        <a:pt x="42958" y="90964"/>
                      </a:lnTo>
                      <a:lnTo>
                        <a:pt x="30956" y="65723"/>
                      </a:lnTo>
                      <a:lnTo>
                        <a:pt x="30956" y="65723"/>
                      </a:lnTo>
                      <a:lnTo>
                        <a:pt x="16669" y="35433"/>
                      </a:lnTo>
                      <a:lnTo>
                        <a:pt x="2286" y="5048"/>
                      </a:lnTo>
                      <a:lnTo>
                        <a:pt x="0" y="95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46" name="Google Shape;246;p3"/>
                <p:cNvSpPr/>
                <p:nvPr/>
              </p:nvSpPr>
              <p:spPr>
                <a:xfrm>
                  <a:off x="6691216" y="5064156"/>
                  <a:ext cx="62921" cy="129444"/>
                </a:xfrm>
                <a:custGeom>
                  <a:rect b="b" l="l" r="r" t="t"/>
                  <a:pathLst>
                    <a:path extrusionOk="0" h="129444" w="62921">
                      <a:moveTo>
                        <a:pt x="61341" y="129445"/>
                      </a:moveTo>
                      <a:cubicBezTo>
                        <a:pt x="60770" y="129445"/>
                        <a:pt x="60198" y="129159"/>
                        <a:pt x="60008" y="128588"/>
                      </a:cubicBezTo>
                      <a:lnTo>
                        <a:pt x="45625" y="98298"/>
                      </a:lnTo>
                      <a:cubicBezTo>
                        <a:pt x="45625" y="98203"/>
                        <a:pt x="45529" y="98107"/>
                        <a:pt x="45529" y="98012"/>
                      </a:cubicBezTo>
                      <a:lnTo>
                        <a:pt x="43148" y="93154"/>
                      </a:lnTo>
                      <a:cubicBezTo>
                        <a:pt x="43148" y="93059"/>
                        <a:pt x="43053" y="92964"/>
                        <a:pt x="43053" y="92869"/>
                      </a:cubicBezTo>
                      <a:lnTo>
                        <a:pt x="31147" y="67913"/>
                      </a:lnTo>
                      <a:cubicBezTo>
                        <a:pt x="31147" y="67818"/>
                        <a:pt x="31052" y="67723"/>
                        <a:pt x="31052" y="67627"/>
                      </a:cubicBezTo>
                      <a:lnTo>
                        <a:pt x="95" y="2191"/>
                      </a:lnTo>
                      <a:cubicBezTo>
                        <a:pt x="0" y="2000"/>
                        <a:pt x="0" y="1809"/>
                        <a:pt x="0" y="1524"/>
                      </a:cubicBezTo>
                      <a:cubicBezTo>
                        <a:pt x="0" y="667"/>
                        <a:pt x="667" y="0"/>
                        <a:pt x="1524" y="0"/>
                      </a:cubicBezTo>
                      <a:cubicBezTo>
                        <a:pt x="2191" y="0"/>
                        <a:pt x="2858" y="476"/>
                        <a:pt x="2953" y="1143"/>
                      </a:cubicBezTo>
                      <a:lnTo>
                        <a:pt x="19526" y="36290"/>
                      </a:lnTo>
                      <a:lnTo>
                        <a:pt x="33909" y="66580"/>
                      </a:lnTo>
                      <a:cubicBezTo>
                        <a:pt x="33909" y="66675"/>
                        <a:pt x="34004" y="66770"/>
                        <a:pt x="34004" y="66865"/>
                      </a:cubicBezTo>
                      <a:lnTo>
                        <a:pt x="45911" y="91821"/>
                      </a:lnTo>
                      <a:cubicBezTo>
                        <a:pt x="45911" y="91916"/>
                        <a:pt x="46006" y="92011"/>
                        <a:pt x="46006" y="92107"/>
                      </a:cubicBezTo>
                      <a:lnTo>
                        <a:pt x="48387" y="96964"/>
                      </a:lnTo>
                      <a:cubicBezTo>
                        <a:pt x="48387" y="97059"/>
                        <a:pt x="48482" y="97155"/>
                        <a:pt x="48482" y="97250"/>
                      </a:cubicBezTo>
                      <a:lnTo>
                        <a:pt x="62770" y="127349"/>
                      </a:lnTo>
                      <a:cubicBezTo>
                        <a:pt x="63151" y="128111"/>
                        <a:pt x="62770" y="128968"/>
                        <a:pt x="62103" y="129349"/>
                      </a:cubicBezTo>
                      <a:cubicBezTo>
                        <a:pt x="61722" y="129445"/>
                        <a:pt x="61532" y="129445"/>
                        <a:pt x="61341" y="129445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47" name="Google Shape;247;p3"/>
              <p:cNvGrpSpPr/>
              <p:nvPr/>
            </p:nvGrpSpPr>
            <p:grpSpPr>
              <a:xfrm>
                <a:off x="6779799" y="5251322"/>
                <a:ext cx="11048" cy="3048"/>
                <a:chOff x="6779799" y="5251322"/>
                <a:chExt cx="11048" cy="3048"/>
              </a:xfrm>
            </p:grpSpPr>
            <p:sp>
              <p:nvSpPr>
                <p:cNvPr id="248" name="Google Shape;248;p3"/>
                <p:cNvSpPr/>
                <p:nvPr/>
              </p:nvSpPr>
              <p:spPr>
                <a:xfrm>
                  <a:off x="6781323" y="5252846"/>
                  <a:ext cx="9525" cy="95"/>
                </a:xfrm>
                <a:custGeom>
                  <a:rect b="b" l="l" r="r" t="t"/>
                  <a:pathLst>
                    <a:path extrusionOk="0" h="95" w="9525">
                      <a:moveTo>
                        <a:pt x="0" y="95"/>
                      </a:moveTo>
                      <a:lnTo>
                        <a:pt x="0" y="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49" name="Google Shape;249;p3"/>
                <p:cNvSpPr/>
                <p:nvPr/>
              </p:nvSpPr>
              <p:spPr>
                <a:xfrm>
                  <a:off x="6779799" y="5251322"/>
                  <a:ext cx="3047" cy="3048"/>
                </a:xfrm>
                <a:custGeom>
                  <a:rect b="b" l="l" r="r" t="t"/>
                  <a:pathLst>
                    <a:path extrusionOk="0" h="3048" w="3047">
                      <a:moveTo>
                        <a:pt x="1524" y="3048"/>
                      </a:moveTo>
                      <a:cubicBezTo>
                        <a:pt x="667" y="3048"/>
                        <a:pt x="0" y="2381"/>
                        <a:pt x="0" y="1619"/>
                      </a:cubicBezTo>
                      <a:lnTo>
                        <a:pt x="0" y="1524"/>
                      </a:lnTo>
                      <a:cubicBezTo>
                        <a:pt x="0" y="667"/>
                        <a:pt x="667" y="0"/>
                        <a:pt x="1524" y="0"/>
                      </a:cubicBezTo>
                      <a:cubicBezTo>
                        <a:pt x="2381" y="0"/>
                        <a:pt x="3048" y="667"/>
                        <a:pt x="3048" y="1524"/>
                      </a:cubicBezTo>
                      <a:cubicBezTo>
                        <a:pt x="3048" y="2381"/>
                        <a:pt x="2286" y="3048"/>
                        <a:pt x="1524" y="3048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50" name="Google Shape;250;p3"/>
              <p:cNvGrpSpPr/>
              <p:nvPr/>
            </p:nvGrpSpPr>
            <p:grpSpPr>
              <a:xfrm>
                <a:off x="7538651" y="5053880"/>
                <a:ext cx="9869" cy="17610"/>
                <a:chOff x="7538651" y="5053880"/>
                <a:chExt cx="9869" cy="17610"/>
              </a:xfrm>
            </p:grpSpPr>
            <p:sp>
              <p:nvSpPr>
                <p:cNvPr id="251" name="Google Shape;251;p3"/>
                <p:cNvSpPr/>
                <p:nvPr/>
              </p:nvSpPr>
              <p:spPr>
                <a:xfrm>
                  <a:off x="7540084" y="5055393"/>
                  <a:ext cx="6858" cy="14573"/>
                </a:xfrm>
                <a:custGeom>
                  <a:rect b="b" l="l" r="r" t="t"/>
                  <a:pathLst>
                    <a:path extrusionOk="0" h="14573" w="6858">
                      <a:moveTo>
                        <a:pt x="6858" y="14573"/>
                      </a:moveTo>
                      <a:lnTo>
                        <a:pt x="1810" y="3905"/>
                      </a:lnTo>
                      <a:lnTo>
                        <a:pt x="1810" y="3905"/>
                      </a:lnTo>
                      <a:lnTo>
                        <a:pt x="0" y="95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52" name="Google Shape;252;p3"/>
                <p:cNvSpPr/>
                <p:nvPr/>
              </p:nvSpPr>
              <p:spPr>
                <a:xfrm>
                  <a:off x="7538651" y="5053880"/>
                  <a:ext cx="9869" cy="17610"/>
                </a:xfrm>
                <a:custGeom>
                  <a:rect b="b" l="l" r="r" t="t"/>
                  <a:pathLst>
                    <a:path extrusionOk="0" h="17610" w="9869">
                      <a:moveTo>
                        <a:pt x="8291" y="17610"/>
                      </a:moveTo>
                      <a:cubicBezTo>
                        <a:pt x="7720" y="17610"/>
                        <a:pt x="7148" y="17324"/>
                        <a:pt x="6958" y="16753"/>
                      </a:cubicBezTo>
                      <a:lnTo>
                        <a:pt x="1909" y="6085"/>
                      </a:lnTo>
                      <a:cubicBezTo>
                        <a:pt x="1909" y="5990"/>
                        <a:pt x="1814" y="5894"/>
                        <a:pt x="1814" y="5799"/>
                      </a:cubicBezTo>
                      <a:lnTo>
                        <a:pt x="195" y="2275"/>
                      </a:lnTo>
                      <a:cubicBezTo>
                        <a:pt x="-91" y="1703"/>
                        <a:pt x="-91" y="941"/>
                        <a:pt x="385" y="465"/>
                      </a:cubicBezTo>
                      <a:cubicBezTo>
                        <a:pt x="957" y="-107"/>
                        <a:pt x="1909" y="-202"/>
                        <a:pt x="2481" y="465"/>
                      </a:cubicBezTo>
                      <a:cubicBezTo>
                        <a:pt x="2576" y="560"/>
                        <a:pt x="2767" y="751"/>
                        <a:pt x="2862" y="941"/>
                      </a:cubicBezTo>
                      <a:lnTo>
                        <a:pt x="4672" y="4751"/>
                      </a:lnTo>
                      <a:cubicBezTo>
                        <a:pt x="4672" y="4847"/>
                        <a:pt x="4767" y="4942"/>
                        <a:pt x="4767" y="5037"/>
                      </a:cubicBezTo>
                      <a:lnTo>
                        <a:pt x="9720" y="15515"/>
                      </a:lnTo>
                      <a:cubicBezTo>
                        <a:pt x="10101" y="16276"/>
                        <a:pt x="9720" y="17134"/>
                        <a:pt x="8958" y="17515"/>
                      </a:cubicBezTo>
                      <a:cubicBezTo>
                        <a:pt x="8672" y="17610"/>
                        <a:pt x="8482" y="17610"/>
                        <a:pt x="8291" y="17610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53" name="Google Shape;253;p3"/>
              <p:cNvGrpSpPr/>
              <p:nvPr/>
            </p:nvGrpSpPr>
            <p:grpSpPr>
              <a:xfrm>
                <a:off x="7504556" y="5040058"/>
                <a:ext cx="32153" cy="64865"/>
                <a:chOff x="7504556" y="5040058"/>
                <a:chExt cx="32153" cy="64865"/>
              </a:xfrm>
            </p:grpSpPr>
            <p:sp>
              <p:nvSpPr>
                <p:cNvPr id="254" name="Google Shape;254;p3"/>
                <p:cNvSpPr/>
                <p:nvPr/>
              </p:nvSpPr>
              <p:spPr>
                <a:xfrm>
                  <a:off x="7505985" y="5041677"/>
                  <a:ext cx="29241" cy="61817"/>
                </a:xfrm>
                <a:custGeom>
                  <a:rect b="b" l="l" r="r" t="t"/>
                  <a:pathLst>
                    <a:path extrusionOk="0" h="61817" w="29241">
                      <a:moveTo>
                        <a:pt x="0" y="0"/>
                      </a:moveTo>
                      <a:lnTo>
                        <a:pt x="95" y="0"/>
                      </a:lnTo>
                      <a:lnTo>
                        <a:pt x="7144" y="15050"/>
                      </a:lnTo>
                      <a:lnTo>
                        <a:pt x="7144" y="15145"/>
                      </a:lnTo>
                      <a:lnTo>
                        <a:pt x="21527" y="45434"/>
                      </a:lnTo>
                      <a:lnTo>
                        <a:pt x="29242" y="61817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55" name="Google Shape;255;p3"/>
                <p:cNvSpPr/>
                <p:nvPr/>
              </p:nvSpPr>
              <p:spPr>
                <a:xfrm>
                  <a:off x="7504556" y="5040058"/>
                  <a:ext cx="32153" cy="64865"/>
                </a:xfrm>
                <a:custGeom>
                  <a:rect b="b" l="l" r="r" t="t"/>
                  <a:pathLst>
                    <a:path extrusionOk="0" h="64865" w="32153">
                      <a:moveTo>
                        <a:pt x="30671" y="64865"/>
                      </a:moveTo>
                      <a:cubicBezTo>
                        <a:pt x="30099" y="64865"/>
                        <a:pt x="29528" y="64579"/>
                        <a:pt x="29337" y="64008"/>
                      </a:cubicBezTo>
                      <a:lnTo>
                        <a:pt x="7239" y="17335"/>
                      </a:lnTo>
                      <a:cubicBezTo>
                        <a:pt x="7239" y="17240"/>
                        <a:pt x="7144" y="17145"/>
                        <a:pt x="7144" y="17050"/>
                      </a:cubicBezTo>
                      <a:lnTo>
                        <a:pt x="286" y="2381"/>
                      </a:lnTo>
                      <a:cubicBezTo>
                        <a:pt x="95" y="2095"/>
                        <a:pt x="0" y="1809"/>
                        <a:pt x="0" y="1524"/>
                      </a:cubicBezTo>
                      <a:cubicBezTo>
                        <a:pt x="0" y="667"/>
                        <a:pt x="667" y="0"/>
                        <a:pt x="1429" y="0"/>
                      </a:cubicBezTo>
                      <a:lnTo>
                        <a:pt x="1524" y="0"/>
                      </a:lnTo>
                      <a:cubicBezTo>
                        <a:pt x="2096" y="0"/>
                        <a:pt x="2667" y="381"/>
                        <a:pt x="2857" y="857"/>
                      </a:cubicBezTo>
                      <a:lnTo>
                        <a:pt x="9906" y="15907"/>
                      </a:lnTo>
                      <a:cubicBezTo>
                        <a:pt x="9906" y="16002"/>
                        <a:pt x="10001" y="16097"/>
                        <a:pt x="10001" y="16192"/>
                      </a:cubicBezTo>
                      <a:lnTo>
                        <a:pt x="32004" y="62674"/>
                      </a:lnTo>
                      <a:cubicBezTo>
                        <a:pt x="32385" y="63436"/>
                        <a:pt x="32004" y="64294"/>
                        <a:pt x="31242" y="64675"/>
                      </a:cubicBezTo>
                      <a:cubicBezTo>
                        <a:pt x="31052" y="64865"/>
                        <a:pt x="30861" y="64865"/>
                        <a:pt x="30671" y="64865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56" name="Google Shape;256;p3"/>
              <p:cNvGrpSpPr/>
              <p:nvPr/>
            </p:nvGrpSpPr>
            <p:grpSpPr>
              <a:xfrm>
                <a:off x="7474877" y="5036001"/>
                <a:ext cx="47735" cy="97496"/>
                <a:chOff x="7474877" y="5036001"/>
                <a:chExt cx="47735" cy="97496"/>
              </a:xfrm>
            </p:grpSpPr>
            <p:sp>
              <p:nvSpPr>
                <p:cNvPr id="257" name="Google Shape;257;p3"/>
                <p:cNvSpPr/>
                <p:nvPr/>
              </p:nvSpPr>
              <p:spPr>
                <a:xfrm>
                  <a:off x="7476362" y="5037486"/>
                  <a:ext cx="44767" cy="94488"/>
                </a:xfrm>
                <a:custGeom>
                  <a:rect b="b" l="l" r="r" t="t"/>
                  <a:pathLst>
                    <a:path extrusionOk="0" h="94488" w="44767">
                      <a:moveTo>
                        <a:pt x="44767" y="94488"/>
                      </a:moveTo>
                      <a:lnTo>
                        <a:pt x="36766" y="77534"/>
                      </a:lnTo>
                      <a:lnTo>
                        <a:pt x="22384" y="47149"/>
                      </a:lnTo>
                      <a:lnTo>
                        <a:pt x="8096" y="16859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58" name="Google Shape;258;p3"/>
                <p:cNvSpPr/>
                <p:nvPr/>
              </p:nvSpPr>
              <p:spPr>
                <a:xfrm>
                  <a:off x="7474877" y="5036001"/>
                  <a:ext cx="47735" cy="97496"/>
                </a:xfrm>
                <a:custGeom>
                  <a:rect b="b" l="l" r="r" t="t"/>
                  <a:pathLst>
                    <a:path extrusionOk="0" h="97496" w="47735">
                      <a:moveTo>
                        <a:pt x="46252" y="97497"/>
                      </a:moveTo>
                      <a:cubicBezTo>
                        <a:pt x="45681" y="97497"/>
                        <a:pt x="45109" y="97211"/>
                        <a:pt x="44919" y="96639"/>
                      </a:cubicBezTo>
                      <a:lnTo>
                        <a:pt x="151" y="2152"/>
                      </a:lnTo>
                      <a:cubicBezTo>
                        <a:pt x="-230" y="1389"/>
                        <a:pt x="151" y="532"/>
                        <a:pt x="818" y="151"/>
                      </a:cubicBezTo>
                      <a:cubicBezTo>
                        <a:pt x="1580" y="-230"/>
                        <a:pt x="2437" y="151"/>
                        <a:pt x="2818" y="818"/>
                      </a:cubicBezTo>
                      <a:lnTo>
                        <a:pt x="47586" y="95306"/>
                      </a:lnTo>
                      <a:cubicBezTo>
                        <a:pt x="47967" y="96068"/>
                        <a:pt x="47586" y="96925"/>
                        <a:pt x="46824" y="97306"/>
                      </a:cubicBezTo>
                      <a:cubicBezTo>
                        <a:pt x="46729" y="97402"/>
                        <a:pt x="46443" y="97497"/>
                        <a:pt x="46252" y="97497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59" name="Google Shape;259;p3"/>
              <p:cNvGrpSpPr/>
              <p:nvPr/>
            </p:nvGrpSpPr>
            <p:grpSpPr>
              <a:xfrm>
                <a:off x="7446302" y="5033905"/>
                <a:ext cx="61260" cy="126071"/>
                <a:chOff x="7446302" y="5033905"/>
                <a:chExt cx="61260" cy="126071"/>
              </a:xfrm>
            </p:grpSpPr>
            <p:sp>
              <p:nvSpPr>
                <p:cNvPr id="260" name="Google Shape;260;p3"/>
                <p:cNvSpPr/>
                <p:nvPr/>
              </p:nvSpPr>
              <p:spPr>
                <a:xfrm>
                  <a:off x="7447787" y="5035295"/>
                  <a:ext cx="58292" cy="123158"/>
                </a:xfrm>
                <a:custGeom>
                  <a:rect b="b" l="l" r="r" t="t"/>
                  <a:pathLst>
                    <a:path extrusionOk="0" h="123158" w="58292">
                      <a:moveTo>
                        <a:pt x="0" y="0"/>
                      </a:moveTo>
                      <a:lnTo>
                        <a:pt x="7810" y="16478"/>
                      </a:lnTo>
                      <a:lnTo>
                        <a:pt x="22193" y="46863"/>
                      </a:lnTo>
                      <a:lnTo>
                        <a:pt x="36671" y="77248"/>
                      </a:lnTo>
                      <a:lnTo>
                        <a:pt x="50959" y="107632"/>
                      </a:lnTo>
                      <a:lnTo>
                        <a:pt x="58293" y="123158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61" name="Google Shape;261;p3"/>
                <p:cNvSpPr/>
                <p:nvPr/>
              </p:nvSpPr>
              <p:spPr>
                <a:xfrm>
                  <a:off x="7446302" y="5033905"/>
                  <a:ext cx="61260" cy="126071"/>
                </a:xfrm>
                <a:custGeom>
                  <a:rect b="b" l="l" r="r" t="t"/>
                  <a:pathLst>
                    <a:path extrusionOk="0" h="126071" w="61260">
                      <a:moveTo>
                        <a:pt x="59778" y="126072"/>
                      </a:moveTo>
                      <a:cubicBezTo>
                        <a:pt x="59207" y="126072"/>
                        <a:pt x="58635" y="125786"/>
                        <a:pt x="58444" y="125215"/>
                      </a:cubicBezTo>
                      <a:lnTo>
                        <a:pt x="151" y="2152"/>
                      </a:lnTo>
                      <a:cubicBezTo>
                        <a:pt x="-230" y="1390"/>
                        <a:pt x="151" y="532"/>
                        <a:pt x="818" y="151"/>
                      </a:cubicBezTo>
                      <a:cubicBezTo>
                        <a:pt x="1580" y="-230"/>
                        <a:pt x="2437" y="151"/>
                        <a:pt x="2818" y="818"/>
                      </a:cubicBezTo>
                      <a:lnTo>
                        <a:pt x="61111" y="123881"/>
                      </a:lnTo>
                      <a:cubicBezTo>
                        <a:pt x="61492" y="124643"/>
                        <a:pt x="61111" y="125500"/>
                        <a:pt x="60349" y="125881"/>
                      </a:cubicBezTo>
                      <a:cubicBezTo>
                        <a:pt x="60254" y="125977"/>
                        <a:pt x="60064" y="126072"/>
                        <a:pt x="59778" y="126072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62" name="Google Shape;262;p3"/>
              <p:cNvGrpSpPr/>
              <p:nvPr/>
            </p:nvGrpSpPr>
            <p:grpSpPr>
              <a:xfrm>
                <a:off x="7418299" y="5032762"/>
                <a:ext cx="74214" cy="153599"/>
                <a:chOff x="7418299" y="5032762"/>
                <a:chExt cx="74214" cy="153599"/>
              </a:xfrm>
            </p:grpSpPr>
            <p:sp>
              <p:nvSpPr>
                <p:cNvPr id="263" name="Google Shape;263;p3"/>
                <p:cNvSpPr/>
                <p:nvPr/>
              </p:nvSpPr>
              <p:spPr>
                <a:xfrm>
                  <a:off x="7419688" y="5034247"/>
                  <a:ext cx="71342" cy="150590"/>
                </a:xfrm>
                <a:custGeom>
                  <a:rect b="b" l="l" r="r" t="t"/>
                  <a:pathLst>
                    <a:path extrusionOk="0" h="150590" w="71342">
                      <a:moveTo>
                        <a:pt x="71342" y="150590"/>
                      </a:moveTo>
                      <a:lnTo>
                        <a:pt x="64770" y="136588"/>
                      </a:lnTo>
                      <a:lnTo>
                        <a:pt x="64770" y="136493"/>
                      </a:lnTo>
                      <a:lnTo>
                        <a:pt x="50292" y="106204"/>
                      </a:lnTo>
                      <a:lnTo>
                        <a:pt x="35909" y="75819"/>
                      </a:lnTo>
                      <a:lnTo>
                        <a:pt x="21622" y="45434"/>
                      </a:lnTo>
                      <a:lnTo>
                        <a:pt x="7144" y="15145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64" name="Google Shape;264;p3"/>
                <p:cNvSpPr/>
                <p:nvPr/>
              </p:nvSpPr>
              <p:spPr>
                <a:xfrm>
                  <a:off x="7418299" y="5032762"/>
                  <a:ext cx="74214" cy="153599"/>
                </a:xfrm>
                <a:custGeom>
                  <a:rect b="b" l="l" r="r" t="t"/>
                  <a:pathLst>
                    <a:path extrusionOk="0" h="153599" w="74214">
                      <a:moveTo>
                        <a:pt x="72732" y="153599"/>
                      </a:moveTo>
                      <a:cubicBezTo>
                        <a:pt x="72160" y="153599"/>
                        <a:pt x="71589" y="153313"/>
                        <a:pt x="71398" y="152742"/>
                      </a:cubicBezTo>
                      <a:lnTo>
                        <a:pt x="64826" y="138740"/>
                      </a:lnTo>
                      <a:cubicBezTo>
                        <a:pt x="64826" y="138645"/>
                        <a:pt x="64731" y="138550"/>
                        <a:pt x="64731" y="138454"/>
                      </a:cubicBezTo>
                      <a:lnTo>
                        <a:pt x="151" y="2152"/>
                      </a:lnTo>
                      <a:cubicBezTo>
                        <a:pt x="-230" y="1389"/>
                        <a:pt x="151" y="532"/>
                        <a:pt x="818" y="151"/>
                      </a:cubicBezTo>
                      <a:cubicBezTo>
                        <a:pt x="1580" y="-230"/>
                        <a:pt x="2437" y="151"/>
                        <a:pt x="2818" y="818"/>
                      </a:cubicBezTo>
                      <a:lnTo>
                        <a:pt x="67493" y="137311"/>
                      </a:lnTo>
                      <a:cubicBezTo>
                        <a:pt x="67493" y="137406"/>
                        <a:pt x="67589" y="137502"/>
                        <a:pt x="67589" y="137597"/>
                      </a:cubicBezTo>
                      <a:lnTo>
                        <a:pt x="74065" y="151408"/>
                      </a:lnTo>
                      <a:cubicBezTo>
                        <a:pt x="74447" y="152170"/>
                        <a:pt x="74065" y="153028"/>
                        <a:pt x="73303" y="153409"/>
                      </a:cubicBezTo>
                      <a:cubicBezTo>
                        <a:pt x="73208" y="153504"/>
                        <a:pt x="72923" y="153599"/>
                        <a:pt x="72732" y="153599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65" name="Google Shape;265;p3"/>
              <p:cNvGrpSpPr/>
              <p:nvPr/>
            </p:nvGrpSpPr>
            <p:grpSpPr>
              <a:xfrm>
                <a:off x="7390486" y="5032286"/>
                <a:ext cx="86980" cy="180364"/>
                <a:chOff x="7390486" y="5032286"/>
                <a:chExt cx="86980" cy="180364"/>
              </a:xfrm>
            </p:grpSpPr>
            <p:sp>
              <p:nvSpPr>
                <p:cNvPr id="266" name="Google Shape;266;p3"/>
                <p:cNvSpPr/>
                <p:nvPr/>
              </p:nvSpPr>
              <p:spPr>
                <a:xfrm>
                  <a:off x="7391970" y="5033866"/>
                  <a:ext cx="84010" cy="177260"/>
                </a:xfrm>
                <a:custGeom>
                  <a:rect b="b" l="l" r="r" t="t"/>
                  <a:pathLst>
                    <a:path extrusionOk="0" h="177260" w="84010">
                      <a:moveTo>
                        <a:pt x="84011" y="177260"/>
                      </a:moveTo>
                      <a:lnTo>
                        <a:pt x="78010" y="164783"/>
                      </a:lnTo>
                      <a:lnTo>
                        <a:pt x="63627" y="134398"/>
                      </a:lnTo>
                      <a:lnTo>
                        <a:pt x="49339" y="104108"/>
                      </a:lnTo>
                      <a:lnTo>
                        <a:pt x="34957" y="73724"/>
                      </a:lnTo>
                      <a:lnTo>
                        <a:pt x="34957" y="73628"/>
                      </a:lnTo>
                      <a:lnTo>
                        <a:pt x="20574" y="43339"/>
                      </a:lnTo>
                      <a:lnTo>
                        <a:pt x="6191" y="12954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67" name="Google Shape;267;p3"/>
                <p:cNvSpPr/>
                <p:nvPr/>
              </p:nvSpPr>
              <p:spPr>
                <a:xfrm>
                  <a:off x="7390486" y="5032286"/>
                  <a:ext cx="86980" cy="180364"/>
                </a:xfrm>
                <a:custGeom>
                  <a:rect b="b" l="l" r="r" t="t"/>
                  <a:pathLst>
                    <a:path extrusionOk="0" h="180364" w="86980">
                      <a:moveTo>
                        <a:pt x="85495" y="180365"/>
                      </a:moveTo>
                      <a:cubicBezTo>
                        <a:pt x="84924" y="180365"/>
                        <a:pt x="84352" y="180079"/>
                        <a:pt x="84162" y="179507"/>
                      </a:cubicBezTo>
                      <a:lnTo>
                        <a:pt x="35108" y="75875"/>
                      </a:lnTo>
                      <a:cubicBezTo>
                        <a:pt x="35108" y="75780"/>
                        <a:pt x="35013" y="75685"/>
                        <a:pt x="35013" y="75590"/>
                      </a:cubicBezTo>
                      <a:lnTo>
                        <a:pt x="151" y="2152"/>
                      </a:lnTo>
                      <a:cubicBezTo>
                        <a:pt x="-230" y="1390"/>
                        <a:pt x="151" y="532"/>
                        <a:pt x="818" y="151"/>
                      </a:cubicBezTo>
                      <a:cubicBezTo>
                        <a:pt x="1580" y="-230"/>
                        <a:pt x="2437" y="151"/>
                        <a:pt x="2818" y="818"/>
                      </a:cubicBezTo>
                      <a:lnTo>
                        <a:pt x="37775" y="74447"/>
                      </a:lnTo>
                      <a:cubicBezTo>
                        <a:pt x="37775" y="74542"/>
                        <a:pt x="37870" y="74637"/>
                        <a:pt x="37870" y="74732"/>
                      </a:cubicBezTo>
                      <a:lnTo>
                        <a:pt x="86829" y="178078"/>
                      </a:lnTo>
                      <a:cubicBezTo>
                        <a:pt x="87210" y="178840"/>
                        <a:pt x="86829" y="179698"/>
                        <a:pt x="86162" y="180079"/>
                      </a:cubicBezTo>
                      <a:cubicBezTo>
                        <a:pt x="85876" y="180365"/>
                        <a:pt x="85686" y="180365"/>
                        <a:pt x="85495" y="180365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68" name="Google Shape;268;p3"/>
              <p:cNvGrpSpPr/>
              <p:nvPr/>
            </p:nvGrpSpPr>
            <p:grpSpPr>
              <a:xfrm>
                <a:off x="7362863" y="5032381"/>
                <a:ext cx="99456" cy="206748"/>
                <a:chOff x="7362863" y="5032381"/>
                <a:chExt cx="99456" cy="206748"/>
              </a:xfrm>
            </p:grpSpPr>
            <p:sp>
              <p:nvSpPr>
                <p:cNvPr id="269" name="Google Shape;269;p3"/>
                <p:cNvSpPr/>
                <p:nvPr/>
              </p:nvSpPr>
              <p:spPr>
                <a:xfrm>
                  <a:off x="7364443" y="5033866"/>
                  <a:ext cx="96392" cy="203739"/>
                </a:xfrm>
                <a:custGeom>
                  <a:rect b="b" l="l" r="r" t="t"/>
                  <a:pathLst>
                    <a:path extrusionOk="0" h="203739" w="96392">
                      <a:moveTo>
                        <a:pt x="0" y="0"/>
                      </a:moveTo>
                      <a:lnTo>
                        <a:pt x="4953" y="10478"/>
                      </a:lnTo>
                      <a:lnTo>
                        <a:pt x="4953" y="10478"/>
                      </a:lnTo>
                      <a:lnTo>
                        <a:pt x="19336" y="40862"/>
                      </a:lnTo>
                      <a:lnTo>
                        <a:pt x="33718" y="71152"/>
                      </a:lnTo>
                      <a:lnTo>
                        <a:pt x="48101" y="101537"/>
                      </a:lnTo>
                      <a:lnTo>
                        <a:pt x="62389" y="131921"/>
                      </a:lnTo>
                      <a:lnTo>
                        <a:pt x="62389" y="132017"/>
                      </a:lnTo>
                      <a:lnTo>
                        <a:pt x="76867" y="162306"/>
                      </a:lnTo>
                      <a:lnTo>
                        <a:pt x="91154" y="192596"/>
                      </a:lnTo>
                      <a:lnTo>
                        <a:pt x="96393" y="20374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70" name="Google Shape;270;p3"/>
                <p:cNvSpPr/>
                <p:nvPr/>
              </p:nvSpPr>
              <p:spPr>
                <a:xfrm>
                  <a:off x="7362863" y="5032381"/>
                  <a:ext cx="99456" cy="206748"/>
                </a:xfrm>
                <a:custGeom>
                  <a:rect b="b" l="l" r="r" t="t"/>
                  <a:pathLst>
                    <a:path extrusionOk="0" h="206748" w="99456">
                      <a:moveTo>
                        <a:pt x="97973" y="206749"/>
                      </a:moveTo>
                      <a:cubicBezTo>
                        <a:pt x="97402" y="206749"/>
                        <a:pt x="96830" y="206463"/>
                        <a:pt x="96640" y="205891"/>
                      </a:cubicBezTo>
                      <a:lnTo>
                        <a:pt x="62635" y="134073"/>
                      </a:lnTo>
                      <a:cubicBezTo>
                        <a:pt x="62635" y="133978"/>
                        <a:pt x="62540" y="133882"/>
                        <a:pt x="62540" y="133787"/>
                      </a:cubicBezTo>
                      <a:lnTo>
                        <a:pt x="5104" y="12629"/>
                      </a:lnTo>
                      <a:cubicBezTo>
                        <a:pt x="5104" y="12534"/>
                        <a:pt x="5009" y="12439"/>
                        <a:pt x="5009" y="12343"/>
                      </a:cubicBezTo>
                      <a:lnTo>
                        <a:pt x="151" y="2152"/>
                      </a:lnTo>
                      <a:cubicBezTo>
                        <a:pt x="-230" y="1390"/>
                        <a:pt x="151" y="532"/>
                        <a:pt x="818" y="151"/>
                      </a:cubicBezTo>
                      <a:cubicBezTo>
                        <a:pt x="1580" y="-230"/>
                        <a:pt x="2437" y="151"/>
                        <a:pt x="2818" y="818"/>
                      </a:cubicBezTo>
                      <a:lnTo>
                        <a:pt x="7771" y="11295"/>
                      </a:lnTo>
                      <a:cubicBezTo>
                        <a:pt x="7771" y="11391"/>
                        <a:pt x="7866" y="11486"/>
                        <a:pt x="7866" y="11581"/>
                      </a:cubicBezTo>
                      <a:lnTo>
                        <a:pt x="65302" y="132739"/>
                      </a:lnTo>
                      <a:cubicBezTo>
                        <a:pt x="65302" y="132835"/>
                        <a:pt x="65398" y="132930"/>
                        <a:pt x="65398" y="133025"/>
                      </a:cubicBezTo>
                      <a:lnTo>
                        <a:pt x="99307" y="204558"/>
                      </a:lnTo>
                      <a:cubicBezTo>
                        <a:pt x="99688" y="205320"/>
                        <a:pt x="99307" y="206177"/>
                        <a:pt x="98545" y="206558"/>
                      </a:cubicBezTo>
                      <a:cubicBezTo>
                        <a:pt x="98449" y="206653"/>
                        <a:pt x="98259" y="206749"/>
                        <a:pt x="97973" y="206749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71" name="Google Shape;271;p3"/>
              <p:cNvGrpSpPr/>
              <p:nvPr/>
            </p:nvGrpSpPr>
            <p:grpSpPr>
              <a:xfrm>
                <a:off x="7335526" y="5032477"/>
                <a:ext cx="111840" cy="232942"/>
                <a:chOff x="7335526" y="5032477"/>
                <a:chExt cx="111840" cy="232942"/>
              </a:xfrm>
            </p:grpSpPr>
            <p:sp>
              <p:nvSpPr>
                <p:cNvPr id="272" name="Google Shape;272;p3"/>
                <p:cNvSpPr/>
                <p:nvPr/>
              </p:nvSpPr>
              <p:spPr>
                <a:xfrm>
                  <a:off x="7336916" y="5034057"/>
                  <a:ext cx="108966" cy="229933"/>
                </a:xfrm>
                <a:custGeom>
                  <a:rect b="b" l="l" r="r" t="t"/>
                  <a:pathLst>
                    <a:path extrusionOk="0" h="229933" w="108966">
                      <a:moveTo>
                        <a:pt x="108966" y="229933"/>
                      </a:moveTo>
                      <a:lnTo>
                        <a:pt x="104394" y="220313"/>
                      </a:lnTo>
                      <a:lnTo>
                        <a:pt x="89916" y="190024"/>
                      </a:lnTo>
                      <a:lnTo>
                        <a:pt x="89916" y="189929"/>
                      </a:lnTo>
                      <a:lnTo>
                        <a:pt x="75629" y="159544"/>
                      </a:lnTo>
                      <a:lnTo>
                        <a:pt x="61246" y="129254"/>
                      </a:lnTo>
                      <a:lnTo>
                        <a:pt x="46863" y="98870"/>
                      </a:lnTo>
                      <a:lnTo>
                        <a:pt x="32480" y="68580"/>
                      </a:lnTo>
                      <a:lnTo>
                        <a:pt x="18097" y="38195"/>
                      </a:lnTo>
                      <a:lnTo>
                        <a:pt x="3715" y="781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73" name="Google Shape;273;p3"/>
                <p:cNvSpPr/>
                <p:nvPr/>
              </p:nvSpPr>
              <p:spPr>
                <a:xfrm>
                  <a:off x="7335526" y="5032477"/>
                  <a:ext cx="111840" cy="232942"/>
                </a:xfrm>
                <a:custGeom>
                  <a:rect b="b" l="l" r="r" t="t"/>
                  <a:pathLst>
                    <a:path extrusionOk="0" h="232942" w="111840">
                      <a:moveTo>
                        <a:pt x="110356" y="232942"/>
                      </a:moveTo>
                      <a:cubicBezTo>
                        <a:pt x="109784" y="232942"/>
                        <a:pt x="109213" y="232657"/>
                        <a:pt x="109022" y="232085"/>
                      </a:cubicBezTo>
                      <a:lnTo>
                        <a:pt x="90067" y="192175"/>
                      </a:lnTo>
                      <a:cubicBezTo>
                        <a:pt x="90067" y="192080"/>
                        <a:pt x="89972" y="191985"/>
                        <a:pt x="89972" y="191890"/>
                      </a:cubicBezTo>
                      <a:lnTo>
                        <a:pt x="151" y="2152"/>
                      </a:lnTo>
                      <a:cubicBezTo>
                        <a:pt x="-230" y="1390"/>
                        <a:pt x="151" y="532"/>
                        <a:pt x="818" y="151"/>
                      </a:cubicBezTo>
                      <a:cubicBezTo>
                        <a:pt x="1580" y="-230"/>
                        <a:pt x="2438" y="151"/>
                        <a:pt x="2818" y="818"/>
                      </a:cubicBezTo>
                      <a:lnTo>
                        <a:pt x="92734" y="190747"/>
                      </a:lnTo>
                      <a:cubicBezTo>
                        <a:pt x="92734" y="190842"/>
                        <a:pt x="92830" y="190937"/>
                        <a:pt x="92830" y="191032"/>
                      </a:cubicBezTo>
                      <a:lnTo>
                        <a:pt x="111689" y="230752"/>
                      </a:lnTo>
                      <a:cubicBezTo>
                        <a:pt x="112070" y="231514"/>
                        <a:pt x="111689" y="232371"/>
                        <a:pt x="111023" y="232752"/>
                      </a:cubicBezTo>
                      <a:cubicBezTo>
                        <a:pt x="110737" y="232942"/>
                        <a:pt x="110546" y="232942"/>
                        <a:pt x="110356" y="232942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74" name="Google Shape;274;p3"/>
              <p:cNvGrpSpPr/>
              <p:nvPr/>
            </p:nvGrpSpPr>
            <p:grpSpPr>
              <a:xfrm>
                <a:off x="7308096" y="5032955"/>
                <a:ext cx="124260" cy="258943"/>
                <a:chOff x="7308096" y="5032955"/>
                <a:chExt cx="124260" cy="258943"/>
              </a:xfrm>
            </p:grpSpPr>
            <p:sp>
              <p:nvSpPr>
                <p:cNvPr id="275" name="Google Shape;275;p3"/>
                <p:cNvSpPr/>
                <p:nvPr/>
              </p:nvSpPr>
              <p:spPr>
                <a:xfrm>
                  <a:off x="7309579" y="5034438"/>
                  <a:ext cx="121158" cy="255936"/>
                </a:xfrm>
                <a:custGeom>
                  <a:rect b="b" l="l" r="r" t="t"/>
                  <a:pathLst>
                    <a:path extrusionOk="0" h="255936" w="121158">
                      <a:moveTo>
                        <a:pt x="0" y="0"/>
                      </a:moveTo>
                      <a:lnTo>
                        <a:pt x="2286" y="4953"/>
                      </a:lnTo>
                      <a:lnTo>
                        <a:pt x="16669" y="35243"/>
                      </a:lnTo>
                      <a:lnTo>
                        <a:pt x="31052" y="65627"/>
                      </a:lnTo>
                      <a:lnTo>
                        <a:pt x="45434" y="96012"/>
                      </a:lnTo>
                      <a:lnTo>
                        <a:pt x="59817" y="126397"/>
                      </a:lnTo>
                      <a:lnTo>
                        <a:pt x="74200" y="156782"/>
                      </a:lnTo>
                      <a:lnTo>
                        <a:pt x="88582" y="187071"/>
                      </a:lnTo>
                      <a:lnTo>
                        <a:pt x="102965" y="217456"/>
                      </a:lnTo>
                      <a:lnTo>
                        <a:pt x="117253" y="247841"/>
                      </a:lnTo>
                      <a:lnTo>
                        <a:pt x="121158" y="255937"/>
                      </a:lnTo>
                      <a:lnTo>
                        <a:pt x="121158" y="255937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76" name="Google Shape;276;p3"/>
                <p:cNvSpPr/>
                <p:nvPr/>
              </p:nvSpPr>
              <p:spPr>
                <a:xfrm>
                  <a:off x="7308096" y="5032955"/>
                  <a:ext cx="124260" cy="258943"/>
                </a:xfrm>
                <a:custGeom>
                  <a:rect b="b" l="l" r="r" t="t"/>
                  <a:pathLst>
                    <a:path extrusionOk="0" h="258943" w="124260">
                      <a:moveTo>
                        <a:pt x="122641" y="258944"/>
                      </a:moveTo>
                      <a:cubicBezTo>
                        <a:pt x="121974" y="258944"/>
                        <a:pt x="121403" y="258467"/>
                        <a:pt x="121212" y="257896"/>
                      </a:cubicBezTo>
                      <a:lnTo>
                        <a:pt x="117402" y="249990"/>
                      </a:lnTo>
                      <a:lnTo>
                        <a:pt x="149" y="2150"/>
                      </a:lnTo>
                      <a:cubicBezTo>
                        <a:pt x="-231" y="1388"/>
                        <a:pt x="149" y="531"/>
                        <a:pt x="912" y="150"/>
                      </a:cubicBezTo>
                      <a:cubicBezTo>
                        <a:pt x="1673" y="-232"/>
                        <a:pt x="2531" y="150"/>
                        <a:pt x="2912" y="911"/>
                      </a:cubicBezTo>
                      <a:lnTo>
                        <a:pt x="19580" y="36249"/>
                      </a:lnTo>
                      <a:lnTo>
                        <a:pt x="124070" y="256848"/>
                      </a:lnTo>
                      <a:cubicBezTo>
                        <a:pt x="124165" y="257039"/>
                        <a:pt x="124260" y="257229"/>
                        <a:pt x="124260" y="257515"/>
                      </a:cubicBezTo>
                      <a:cubicBezTo>
                        <a:pt x="124165" y="258182"/>
                        <a:pt x="123498" y="258944"/>
                        <a:pt x="122641" y="258944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77" name="Google Shape;277;p3"/>
              <p:cNvGrpSpPr/>
              <p:nvPr/>
            </p:nvGrpSpPr>
            <p:grpSpPr>
              <a:xfrm>
                <a:off x="7280759" y="5033336"/>
                <a:ext cx="136508" cy="284946"/>
                <a:chOff x="7280759" y="5033336"/>
                <a:chExt cx="136508" cy="284946"/>
              </a:xfrm>
            </p:grpSpPr>
            <p:sp>
              <p:nvSpPr>
                <p:cNvPr id="278" name="Google Shape;278;p3"/>
                <p:cNvSpPr/>
                <p:nvPr/>
              </p:nvSpPr>
              <p:spPr>
                <a:xfrm>
                  <a:off x="7282243" y="5034819"/>
                  <a:ext cx="133445" cy="281940"/>
                </a:xfrm>
                <a:custGeom>
                  <a:rect b="b" l="l" r="r" t="t"/>
                  <a:pathLst>
                    <a:path extrusionOk="0" h="281940" w="133445">
                      <a:moveTo>
                        <a:pt x="0" y="0"/>
                      </a:moveTo>
                      <a:lnTo>
                        <a:pt x="953" y="2000"/>
                      </a:lnTo>
                      <a:lnTo>
                        <a:pt x="15335" y="32385"/>
                      </a:lnTo>
                      <a:lnTo>
                        <a:pt x="29623" y="62770"/>
                      </a:lnTo>
                      <a:lnTo>
                        <a:pt x="44101" y="93154"/>
                      </a:lnTo>
                      <a:lnTo>
                        <a:pt x="58388" y="123444"/>
                      </a:lnTo>
                      <a:lnTo>
                        <a:pt x="72771" y="153829"/>
                      </a:lnTo>
                      <a:lnTo>
                        <a:pt x="87154" y="184213"/>
                      </a:lnTo>
                      <a:lnTo>
                        <a:pt x="101537" y="214598"/>
                      </a:lnTo>
                      <a:lnTo>
                        <a:pt x="115919" y="244983"/>
                      </a:lnTo>
                      <a:lnTo>
                        <a:pt x="130302" y="275272"/>
                      </a:lnTo>
                      <a:lnTo>
                        <a:pt x="133445" y="28194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79" name="Google Shape;279;p3"/>
                <p:cNvSpPr/>
                <p:nvPr/>
              </p:nvSpPr>
              <p:spPr>
                <a:xfrm>
                  <a:off x="7280759" y="5033336"/>
                  <a:ext cx="136508" cy="284946"/>
                </a:xfrm>
                <a:custGeom>
                  <a:rect b="b" l="l" r="r" t="t"/>
                  <a:pathLst>
                    <a:path extrusionOk="0" h="284946" w="136508">
                      <a:moveTo>
                        <a:pt x="134928" y="284947"/>
                      </a:moveTo>
                      <a:cubicBezTo>
                        <a:pt x="134357" y="284947"/>
                        <a:pt x="133785" y="284661"/>
                        <a:pt x="133595" y="284090"/>
                      </a:cubicBezTo>
                      <a:lnTo>
                        <a:pt x="150" y="2150"/>
                      </a:lnTo>
                      <a:cubicBezTo>
                        <a:pt x="-232" y="1388"/>
                        <a:pt x="150" y="530"/>
                        <a:pt x="912" y="150"/>
                      </a:cubicBezTo>
                      <a:cubicBezTo>
                        <a:pt x="1674" y="-232"/>
                        <a:pt x="2531" y="150"/>
                        <a:pt x="2912" y="911"/>
                      </a:cubicBezTo>
                      <a:lnTo>
                        <a:pt x="32534" y="63586"/>
                      </a:lnTo>
                      <a:lnTo>
                        <a:pt x="136357" y="282851"/>
                      </a:lnTo>
                      <a:cubicBezTo>
                        <a:pt x="136738" y="283613"/>
                        <a:pt x="136357" y="284471"/>
                        <a:pt x="135690" y="284852"/>
                      </a:cubicBezTo>
                      <a:cubicBezTo>
                        <a:pt x="135405" y="284947"/>
                        <a:pt x="135119" y="284947"/>
                        <a:pt x="134928" y="284947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80" name="Google Shape;280;p3"/>
              <p:cNvGrpSpPr/>
              <p:nvPr/>
            </p:nvGrpSpPr>
            <p:grpSpPr>
              <a:xfrm>
                <a:off x="7253023" y="5032936"/>
                <a:ext cx="149234" cy="312016"/>
                <a:chOff x="7253023" y="5032936"/>
                <a:chExt cx="149234" cy="312016"/>
              </a:xfrm>
            </p:grpSpPr>
            <p:sp>
              <p:nvSpPr>
                <p:cNvPr id="281" name="Google Shape;281;p3"/>
                <p:cNvSpPr/>
                <p:nvPr/>
              </p:nvSpPr>
              <p:spPr>
                <a:xfrm>
                  <a:off x="7254429" y="5034438"/>
                  <a:ext cx="146304" cy="308991"/>
                </a:xfrm>
                <a:custGeom>
                  <a:rect b="b" l="l" r="r" t="t"/>
                  <a:pathLst>
                    <a:path extrusionOk="0" h="308991" w="146304">
                      <a:moveTo>
                        <a:pt x="146304" y="308991"/>
                      </a:moveTo>
                      <a:lnTo>
                        <a:pt x="146304" y="308991"/>
                      </a:lnTo>
                      <a:lnTo>
                        <a:pt x="143732" y="303562"/>
                      </a:lnTo>
                      <a:lnTo>
                        <a:pt x="129350" y="273272"/>
                      </a:lnTo>
                      <a:lnTo>
                        <a:pt x="129350" y="273177"/>
                      </a:lnTo>
                      <a:lnTo>
                        <a:pt x="114967" y="242792"/>
                      </a:lnTo>
                      <a:lnTo>
                        <a:pt x="100584" y="212408"/>
                      </a:lnTo>
                      <a:lnTo>
                        <a:pt x="86201" y="182118"/>
                      </a:lnTo>
                      <a:lnTo>
                        <a:pt x="71819" y="151733"/>
                      </a:lnTo>
                      <a:lnTo>
                        <a:pt x="71819" y="151733"/>
                      </a:lnTo>
                      <a:lnTo>
                        <a:pt x="57436" y="121444"/>
                      </a:lnTo>
                      <a:lnTo>
                        <a:pt x="43148" y="91059"/>
                      </a:lnTo>
                      <a:lnTo>
                        <a:pt x="28766" y="60674"/>
                      </a:lnTo>
                      <a:lnTo>
                        <a:pt x="28766" y="60579"/>
                      </a:lnTo>
                      <a:lnTo>
                        <a:pt x="14288" y="30290"/>
                      </a:lnTo>
                      <a:lnTo>
                        <a:pt x="476" y="858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82" name="Google Shape;282;p3"/>
                <p:cNvSpPr/>
                <p:nvPr/>
              </p:nvSpPr>
              <p:spPr>
                <a:xfrm>
                  <a:off x="7253023" y="5032936"/>
                  <a:ext cx="149234" cy="312016"/>
                </a:xfrm>
                <a:custGeom>
                  <a:rect b="b" l="l" r="r" t="t"/>
                  <a:pathLst>
                    <a:path extrusionOk="0" h="312016" w="149234">
                      <a:moveTo>
                        <a:pt x="147710" y="312016"/>
                      </a:moveTo>
                      <a:cubicBezTo>
                        <a:pt x="147044" y="312016"/>
                        <a:pt x="146472" y="311540"/>
                        <a:pt x="146281" y="310874"/>
                      </a:cubicBezTo>
                      <a:lnTo>
                        <a:pt x="129422" y="275345"/>
                      </a:lnTo>
                      <a:cubicBezTo>
                        <a:pt x="129422" y="275250"/>
                        <a:pt x="129327" y="275155"/>
                        <a:pt x="129327" y="275059"/>
                      </a:cubicBezTo>
                      <a:lnTo>
                        <a:pt x="71986" y="153901"/>
                      </a:lnTo>
                      <a:cubicBezTo>
                        <a:pt x="71986" y="153806"/>
                        <a:pt x="71891" y="153711"/>
                        <a:pt x="71891" y="153616"/>
                      </a:cubicBezTo>
                      <a:lnTo>
                        <a:pt x="28934" y="62842"/>
                      </a:lnTo>
                      <a:cubicBezTo>
                        <a:pt x="28934" y="62747"/>
                        <a:pt x="28838" y="62652"/>
                        <a:pt x="28838" y="62557"/>
                      </a:cubicBezTo>
                      <a:lnTo>
                        <a:pt x="168" y="2168"/>
                      </a:lnTo>
                      <a:cubicBezTo>
                        <a:pt x="-213" y="1406"/>
                        <a:pt x="73" y="549"/>
                        <a:pt x="835" y="168"/>
                      </a:cubicBezTo>
                      <a:cubicBezTo>
                        <a:pt x="1597" y="-213"/>
                        <a:pt x="2454" y="73"/>
                        <a:pt x="2835" y="835"/>
                      </a:cubicBezTo>
                      <a:lnTo>
                        <a:pt x="3311" y="1787"/>
                      </a:lnTo>
                      <a:lnTo>
                        <a:pt x="31601" y="61509"/>
                      </a:lnTo>
                      <a:cubicBezTo>
                        <a:pt x="31601" y="61604"/>
                        <a:pt x="31696" y="61699"/>
                        <a:pt x="31696" y="61795"/>
                      </a:cubicBezTo>
                      <a:lnTo>
                        <a:pt x="74653" y="152568"/>
                      </a:lnTo>
                      <a:cubicBezTo>
                        <a:pt x="74653" y="152663"/>
                        <a:pt x="74749" y="152758"/>
                        <a:pt x="74749" y="152854"/>
                      </a:cubicBezTo>
                      <a:lnTo>
                        <a:pt x="132089" y="274012"/>
                      </a:lnTo>
                      <a:cubicBezTo>
                        <a:pt x="132089" y="274107"/>
                        <a:pt x="132185" y="274202"/>
                        <a:pt x="132185" y="274298"/>
                      </a:cubicBezTo>
                      <a:lnTo>
                        <a:pt x="149044" y="309826"/>
                      </a:lnTo>
                      <a:cubicBezTo>
                        <a:pt x="149139" y="310016"/>
                        <a:pt x="149234" y="310207"/>
                        <a:pt x="149234" y="310492"/>
                      </a:cubicBezTo>
                      <a:cubicBezTo>
                        <a:pt x="149234" y="311255"/>
                        <a:pt x="148568" y="312016"/>
                        <a:pt x="147710" y="312016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83" name="Google Shape;283;p3"/>
              <p:cNvGrpSpPr/>
              <p:nvPr/>
            </p:nvGrpSpPr>
            <p:grpSpPr>
              <a:xfrm>
                <a:off x="7224163" y="5030365"/>
                <a:ext cx="163480" cy="342210"/>
                <a:chOff x="7224163" y="5030365"/>
                <a:chExt cx="163480" cy="342210"/>
              </a:xfrm>
            </p:grpSpPr>
            <p:sp>
              <p:nvSpPr>
                <p:cNvPr id="284" name="Google Shape;284;p3"/>
                <p:cNvSpPr/>
                <p:nvPr/>
              </p:nvSpPr>
              <p:spPr>
                <a:xfrm>
                  <a:off x="7225664" y="5031866"/>
                  <a:ext cx="160591" cy="339185"/>
                </a:xfrm>
                <a:custGeom>
                  <a:rect b="b" l="l" r="r" t="t"/>
                  <a:pathLst>
                    <a:path extrusionOk="0" h="339185" w="160591">
                      <a:moveTo>
                        <a:pt x="160591" y="339185"/>
                      </a:moveTo>
                      <a:lnTo>
                        <a:pt x="158115" y="333946"/>
                      </a:lnTo>
                      <a:lnTo>
                        <a:pt x="143732" y="303657"/>
                      </a:lnTo>
                      <a:lnTo>
                        <a:pt x="143732" y="303562"/>
                      </a:lnTo>
                      <a:lnTo>
                        <a:pt x="129349" y="273272"/>
                      </a:lnTo>
                      <a:lnTo>
                        <a:pt x="114967" y="242888"/>
                      </a:lnTo>
                      <a:lnTo>
                        <a:pt x="114967" y="242888"/>
                      </a:lnTo>
                      <a:lnTo>
                        <a:pt x="100584" y="212598"/>
                      </a:lnTo>
                      <a:lnTo>
                        <a:pt x="86201" y="182213"/>
                      </a:lnTo>
                      <a:lnTo>
                        <a:pt x="71914" y="151829"/>
                      </a:lnTo>
                      <a:lnTo>
                        <a:pt x="57531" y="121444"/>
                      </a:lnTo>
                      <a:lnTo>
                        <a:pt x="57531" y="121444"/>
                      </a:lnTo>
                      <a:lnTo>
                        <a:pt x="43053" y="91154"/>
                      </a:lnTo>
                      <a:lnTo>
                        <a:pt x="28765" y="60770"/>
                      </a:lnTo>
                      <a:lnTo>
                        <a:pt x="14383" y="30385"/>
                      </a:lnTo>
                      <a:lnTo>
                        <a:pt x="1905" y="3905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85" name="Google Shape;285;p3"/>
                <p:cNvSpPr/>
                <p:nvPr/>
              </p:nvSpPr>
              <p:spPr>
                <a:xfrm>
                  <a:off x="7224163" y="5030365"/>
                  <a:ext cx="163480" cy="342210"/>
                </a:xfrm>
                <a:custGeom>
                  <a:rect b="b" l="l" r="r" t="t"/>
                  <a:pathLst>
                    <a:path extrusionOk="0" h="342210" w="163480">
                      <a:moveTo>
                        <a:pt x="162093" y="342211"/>
                      </a:moveTo>
                      <a:cubicBezTo>
                        <a:pt x="161521" y="342211"/>
                        <a:pt x="160950" y="341925"/>
                        <a:pt x="160760" y="341353"/>
                      </a:cubicBezTo>
                      <a:lnTo>
                        <a:pt x="158283" y="336115"/>
                      </a:lnTo>
                      <a:lnTo>
                        <a:pt x="143900" y="305825"/>
                      </a:lnTo>
                      <a:cubicBezTo>
                        <a:pt x="143900" y="305730"/>
                        <a:pt x="143805" y="305635"/>
                        <a:pt x="143805" y="305540"/>
                      </a:cubicBezTo>
                      <a:lnTo>
                        <a:pt x="115230" y="245056"/>
                      </a:lnTo>
                      <a:cubicBezTo>
                        <a:pt x="115230" y="244960"/>
                        <a:pt x="115135" y="244865"/>
                        <a:pt x="115135" y="244770"/>
                      </a:cubicBezTo>
                      <a:lnTo>
                        <a:pt x="57699" y="123612"/>
                      </a:lnTo>
                      <a:cubicBezTo>
                        <a:pt x="57699" y="123517"/>
                        <a:pt x="57604" y="123421"/>
                        <a:pt x="57604" y="123326"/>
                      </a:cubicBezTo>
                      <a:lnTo>
                        <a:pt x="168" y="2168"/>
                      </a:lnTo>
                      <a:cubicBezTo>
                        <a:pt x="-213" y="1406"/>
                        <a:pt x="73" y="549"/>
                        <a:pt x="835" y="168"/>
                      </a:cubicBezTo>
                      <a:cubicBezTo>
                        <a:pt x="1597" y="-213"/>
                        <a:pt x="2454" y="73"/>
                        <a:pt x="2835" y="835"/>
                      </a:cubicBezTo>
                      <a:lnTo>
                        <a:pt x="4740" y="4740"/>
                      </a:lnTo>
                      <a:lnTo>
                        <a:pt x="60366" y="122278"/>
                      </a:lnTo>
                      <a:cubicBezTo>
                        <a:pt x="60366" y="122374"/>
                        <a:pt x="60461" y="122469"/>
                        <a:pt x="60461" y="122564"/>
                      </a:cubicBezTo>
                      <a:lnTo>
                        <a:pt x="117802" y="243722"/>
                      </a:lnTo>
                      <a:cubicBezTo>
                        <a:pt x="117802" y="243817"/>
                        <a:pt x="117897" y="243913"/>
                        <a:pt x="117897" y="244008"/>
                      </a:cubicBezTo>
                      <a:lnTo>
                        <a:pt x="146472" y="304492"/>
                      </a:lnTo>
                      <a:cubicBezTo>
                        <a:pt x="146472" y="304587"/>
                        <a:pt x="146567" y="304682"/>
                        <a:pt x="146567" y="304777"/>
                      </a:cubicBezTo>
                      <a:lnTo>
                        <a:pt x="163331" y="340115"/>
                      </a:lnTo>
                      <a:cubicBezTo>
                        <a:pt x="163712" y="340877"/>
                        <a:pt x="163331" y="341734"/>
                        <a:pt x="162569" y="342116"/>
                      </a:cubicBezTo>
                      <a:cubicBezTo>
                        <a:pt x="162474" y="342116"/>
                        <a:pt x="162284" y="342211"/>
                        <a:pt x="162093" y="342211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86" name="Google Shape;286;p3"/>
              <p:cNvGrpSpPr/>
              <p:nvPr/>
            </p:nvGrpSpPr>
            <p:grpSpPr>
              <a:xfrm>
                <a:off x="7198749" y="5034805"/>
                <a:ext cx="174417" cy="365011"/>
                <a:chOff x="7198749" y="5034805"/>
                <a:chExt cx="174417" cy="365011"/>
              </a:xfrm>
            </p:grpSpPr>
            <p:sp>
              <p:nvSpPr>
                <p:cNvPr id="287" name="Google Shape;287;p3"/>
                <p:cNvSpPr/>
                <p:nvPr/>
              </p:nvSpPr>
              <p:spPr>
                <a:xfrm>
                  <a:off x="7200137" y="5036247"/>
                  <a:ext cx="171450" cy="362045"/>
                </a:xfrm>
                <a:custGeom>
                  <a:rect b="b" l="l" r="r" t="t"/>
                  <a:pathLst>
                    <a:path extrusionOk="0" h="362045" w="171450">
                      <a:moveTo>
                        <a:pt x="171450" y="362045"/>
                      </a:moveTo>
                      <a:lnTo>
                        <a:pt x="169259" y="357473"/>
                      </a:lnTo>
                      <a:lnTo>
                        <a:pt x="154876" y="327088"/>
                      </a:lnTo>
                      <a:lnTo>
                        <a:pt x="140494" y="296799"/>
                      </a:lnTo>
                      <a:lnTo>
                        <a:pt x="126111" y="266414"/>
                      </a:lnTo>
                      <a:lnTo>
                        <a:pt x="111728" y="236029"/>
                      </a:lnTo>
                      <a:lnTo>
                        <a:pt x="97441" y="205645"/>
                      </a:lnTo>
                      <a:lnTo>
                        <a:pt x="82963" y="175260"/>
                      </a:lnTo>
                      <a:lnTo>
                        <a:pt x="68580" y="144971"/>
                      </a:lnTo>
                      <a:lnTo>
                        <a:pt x="54292" y="114586"/>
                      </a:lnTo>
                      <a:lnTo>
                        <a:pt x="39909" y="84201"/>
                      </a:lnTo>
                      <a:lnTo>
                        <a:pt x="25527" y="53912"/>
                      </a:lnTo>
                      <a:lnTo>
                        <a:pt x="11144" y="23527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88" name="Google Shape;288;p3"/>
                <p:cNvSpPr/>
                <p:nvPr/>
              </p:nvSpPr>
              <p:spPr>
                <a:xfrm>
                  <a:off x="7198749" y="5034805"/>
                  <a:ext cx="174417" cy="365011"/>
                </a:xfrm>
                <a:custGeom>
                  <a:rect b="b" l="l" r="r" t="t"/>
                  <a:pathLst>
                    <a:path extrusionOk="0" h="365011" w="174417">
                      <a:moveTo>
                        <a:pt x="172838" y="365011"/>
                      </a:moveTo>
                      <a:cubicBezTo>
                        <a:pt x="172266" y="365011"/>
                        <a:pt x="171695" y="364726"/>
                        <a:pt x="171504" y="364154"/>
                      </a:cubicBezTo>
                      <a:lnTo>
                        <a:pt x="150" y="2109"/>
                      </a:lnTo>
                      <a:cubicBezTo>
                        <a:pt x="-232" y="1347"/>
                        <a:pt x="150" y="490"/>
                        <a:pt x="911" y="109"/>
                      </a:cubicBezTo>
                      <a:cubicBezTo>
                        <a:pt x="1674" y="-177"/>
                        <a:pt x="2531" y="109"/>
                        <a:pt x="2912" y="871"/>
                      </a:cubicBezTo>
                      <a:lnTo>
                        <a:pt x="174267" y="362916"/>
                      </a:lnTo>
                      <a:cubicBezTo>
                        <a:pt x="174647" y="363678"/>
                        <a:pt x="174267" y="364535"/>
                        <a:pt x="173600" y="364916"/>
                      </a:cubicBezTo>
                      <a:cubicBezTo>
                        <a:pt x="173219" y="364916"/>
                        <a:pt x="173028" y="365011"/>
                        <a:pt x="172838" y="365011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89" name="Google Shape;289;p3"/>
              <p:cNvGrpSpPr/>
              <p:nvPr/>
            </p:nvGrpSpPr>
            <p:grpSpPr>
              <a:xfrm>
                <a:off x="7171315" y="5035048"/>
                <a:ext cx="186152" cy="389914"/>
                <a:chOff x="7171315" y="5035048"/>
                <a:chExt cx="186152" cy="389914"/>
              </a:xfrm>
            </p:grpSpPr>
            <p:sp>
              <p:nvSpPr>
                <p:cNvPr id="290" name="Google Shape;290;p3"/>
                <p:cNvSpPr/>
                <p:nvPr/>
              </p:nvSpPr>
              <p:spPr>
                <a:xfrm>
                  <a:off x="7172800" y="5036628"/>
                  <a:ext cx="183165" cy="386905"/>
                </a:xfrm>
                <a:custGeom>
                  <a:rect b="b" l="l" r="r" t="t"/>
                  <a:pathLst>
                    <a:path extrusionOk="0" h="386905" w="183165">
                      <a:moveTo>
                        <a:pt x="0" y="0"/>
                      </a:moveTo>
                      <a:lnTo>
                        <a:pt x="9811" y="20574"/>
                      </a:lnTo>
                      <a:lnTo>
                        <a:pt x="24098" y="50959"/>
                      </a:lnTo>
                      <a:lnTo>
                        <a:pt x="38481" y="81344"/>
                      </a:lnTo>
                      <a:lnTo>
                        <a:pt x="52864" y="111728"/>
                      </a:lnTo>
                      <a:lnTo>
                        <a:pt x="67246" y="142018"/>
                      </a:lnTo>
                      <a:lnTo>
                        <a:pt x="81629" y="172403"/>
                      </a:lnTo>
                      <a:lnTo>
                        <a:pt x="95917" y="202787"/>
                      </a:lnTo>
                      <a:lnTo>
                        <a:pt x="110395" y="233172"/>
                      </a:lnTo>
                      <a:lnTo>
                        <a:pt x="124778" y="263462"/>
                      </a:lnTo>
                      <a:lnTo>
                        <a:pt x="139065" y="293846"/>
                      </a:lnTo>
                      <a:lnTo>
                        <a:pt x="153448" y="324231"/>
                      </a:lnTo>
                      <a:lnTo>
                        <a:pt x="167831" y="354616"/>
                      </a:lnTo>
                      <a:lnTo>
                        <a:pt x="182213" y="385001"/>
                      </a:lnTo>
                      <a:lnTo>
                        <a:pt x="183166" y="386905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91" name="Google Shape;291;p3"/>
                <p:cNvSpPr/>
                <p:nvPr/>
              </p:nvSpPr>
              <p:spPr>
                <a:xfrm>
                  <a:off x="7171315" y="5035048"/>
                  <a:ext cx="186152" cy="389914"/>
                </a:xfrm>
                <a:custGeom>
                  <a:rect b="b" l="l" r="r" t="t"/>
                  <a:pathLst>
                    <a:path extrusionOk="0" h="389914" w="186152">
                      <a:moveTo>
                        <a:pt x="184651" y="389914"/>
                      </a:moveTo>
                      <a:cubicBezTo>
                        <a:pt x="184079" y="389914"/>
                        <a:pt x="183603" y="389629"/>
                        <a:pt x="183317" y="389057"/>
                      </a:cubicBezTo>
                      <a:lnTo>
                        <a:pt x="182365" y="387152"/>
                      </a:lnTo>
                      <a:lnTo>
                        <a:pt x="151" y="2152"/>
                      </a:lnTo>
                      <a:cubicBezTo>
                        <a:pt x="-230" y="1390"/>
                        <a:pt x="151" y="532"/>
                        <a:pt x="818" y="151"/>
                      </a:cubicBezTo>
                      <a:cubicBezTo>
                        <a:pt x="1580" y="-230"/>
                        <a:pt x="2437" y="151"/>
                        <a:pt x="2818" y="818"/>
                      </a:cubicBezTo>
                      <a:lnTo>
                        <a:pt x="185984" y="387724"/>
                      </a:lnTo>
                      <a:cubicBezTo>
                        <a:pt x="186365" y="388486"/>
                        <a:pt x="186079" y="389343"/>
                        <a:pt x="185317" y="389724"/>
                      </a:cubicBezTo>
                      <a:cubicBezTo>
                        <a:pt x="185127" y="389914"/>
                        <a:pt x="184841" y="389914"/>
                        <a:pt x="184651" y="389914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92" name="Google Shape;292;p3"/>
              <p:cNvGrpSpPr/>
              <p:nvPr/>
            </p:nvGrpSpPr>
            <p:grpSpPr>
              <a:xfrm>
                <a:off x="7143788" y="5035239"/>
                <a:ext cx="198325" cy="415727"/>
                <a:chOff x="7143788" y="5035239"/>
                <a:chExt cx="198325" cy="415727"/>
              </a:xfrm>
            </p:grpSpPr>
            <p:sp>
              <p:nvSpPr>
                <p:cNvPr id="293" name="Google Shape;293;p3"/>
                <p:cNvSpPr/>
                <p:nvPr/>
              </p:nvSpPr>
              <p:spPr>
                <a:xfrm>
                  <a:off x="7145273" y="5036819"/>
                  <a:ext cx="195357" cy="412718"/>
                </a:xfrm>
                <a:custGeom>
                  <a:rect b="b" l="l" r="r" t="t"/>
                  <a:pathLst>
                    <a:path extrusionOk="0" h="412718" w="195357">
                      <a:moveTo>
                        <a:pt x="0" y="0"/>
                      </a:moveTo>
                      <a:lnTo>
                        <a:pt x="8477" y="18002"/>
                      </a:lnTo>
                      <a:lnTo>
                        <a:pt x="22860" y="48292"/>
                      </a:lnTo>
                      <a:lnTo>
                        <a:pt x="37338" y="78677"/>
                      </a:lnTo>
                      <a:lnTo>
                        <a:pt x="51625" y="109061"/>
                      </a:lnTo>
                      <a:lnTo>
                        <a:pt x="66008" y="139446"/>
                      </a:lnTo>
                      <a:lnTo>
                        <a:pt x="80391" y="169736"/>
                      </a:lnTo>
                      <a:lnTo>
                        <a:pt x="94774" y="200120"/>
                      </a:lnTo>
                      <a:lnTo>
                        <a:pt x="109156" y="230505"/>
                      </a:lnTo>
                      <a:lnTo>
                        <a:pt x="123444" y="260890"/>
                      </a:lnTo>
                      <a:lnTo>
                        <a:pt x="137827" y="291275"/>
                      </a:lnTo>
                      <a:lnTo>
                        <a:pt x="152305" y="321564"/>
                      </a:lnTo>
                      <a:lnTo>
                        <a:pt x="166592" y="351949"/>
                      </a:lnTo>
                      <a:lnTo>
                        <a:pt x="180975" y="382334"/>
                      </a:lnTo>
                      <a:lnTo>
                        <a:pt x="193548" y="408813"/>
                      </a:lnTo>
                      <a:lnTo>
                        <a:pt x="195358" y="412718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94" name="Google Shape;294;p3"/>
                <p:cNvSpPr/>
                <p:nvPr/>
              </p:nvSpPr>
              <p:spPr>
                <a:xfrm>
                  <a:off x="7143788" y="5035239"/>
                  <a:ext cx="198325" cy="415727"/>
                </a:xfrm>
                <a:custGeom>
                  <a:rect b="b" l="l" r="r" t="t"/>
                  <a:pathLst>
                    <a:path extrusionOk="0" h="415727" w="198325">
                      <a:moveTo>
                        <a:pt x="196843" y="415727"/>
                      </a:moveTo>
                      <a:cubicBezTo>
                        <a:pt x="196271" y="415727"/>
                        <a:pt x="195700" y="415441"/>
                        <a:pt x="195509" y="414870"/>
                      </a:cubicBezTo>
                      <a:lnTo>
                        <a:pt x="193699" y="411060"/>
                      </a:lnTo>
                      <a:lnTo>
                        <a:pt x="151" y="2152"/>
                      </a:lnTo>
                      <a:cubicBezTo>
                        <a:pt x="-230" y="1390"/>
                        <a:pt x="151" y="532"/>
                        <a:pt x="818" y="151"/>
                      </a:cubicBezTo>
                      <a:cubicBezTo>
                        <a:pt x="1580" y="-230"/>
                        <a:pt x="2437" y="151"/>
                        <a:pt x="2818" y="818"/>
                      </a:cubicBezTo>
                      <a:lnTo>
                        <a:pt x="198176" y="413536"/>
                      </a:lnTo>
                      <a:cubicBezTo>
                        <a:pt x="198557" y="414299"/>
                        <a:pt x="198176" y="415156"/>
                        <a:pt x="197414" y="415537"/>
                      </a:cubicBezTo>
                      <a:cubicBezTo>
                        <a:pt x="197224" y="415727"/>
                        <a:pt x="197033" y="415727"/>
                        <a:pt x="196843" y="415727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295" name="Google Shape;295;p3"/>
            <p:cNvSpPr/>
            <p:nvPr/>
          </p:nvSpPr>
          <p:spPr>
            <a:xfrm>
              <a:off x="6716267" y="4976716"/>
              <a:ext cx="823150" cy="38290"/>
            </a:xfrm>
            <a:custGeom>
              <a:rect b="b" l="l" r="r" t="t"/>
              <a:pathLst>
                <a:path extrusionOk="0" h="38290" w="823150">
                  <a:moveTo>
                    <a:pt x="194501" y="9430"/>
                  </a:moveTo>
                  <a:cubicBezTo>
                    <a:pt x="193453" y="9430"/>
                    <a:pt x="192405" y="9144"/>
                    <a:pt x="191453" y="8858"/>
                  </a:cubicBezTo>
                  <a:cubicBezTo>
                    <a:pt x="140113" y="13240"/>
                    <a:pt x="92678" y="19145"/>
                    <a:pt x="51245" y="26479"/>
                  </a:cubicBezTo>
                  <a:cubicBezTo>
                    <a:pt x="31718" y="29909"/>
                    <a:pt x="14859" y="33528"/>
                    <a:pt x="0" y="37148"/>
                  </a:cubicBezTo>
                  <a:cubicBezTo>
                    <a:pt x="29528" y="35147"/>
                    <a:pt x="64484" y="34480"/>
                    <a:pt x="104585" y="34671"/>
                  </a:cubicBezTo>
                  <a:cubicBezTo>
                    <a:pt x="140970" y="34766"/>
                    <a:pt x="181451" y="35433"/>
                    <a:pt x="226028" y="36290"/>
                  </a:cubicBezTo>
                  <a:cubicBezTo>
                    <a:pt x="273463" y="37148"/>
                    <a:pt x="326327" y="38100"/>
                    <a:pt x="381571" y="38291"/>
                  </a:cubicBezTo>
                  <a:cubicBezTo>
                    <a:pt x="388620" y="38291"/>
                    <a:pt x="395669" y="38291"/>
                    <a:pt x="402717" y="38291"/>
                  </a:cubicBezTo>
                  <a:cubicBezTo>
                    <a:pt x="449675" y="38291"/>
                    <a:pt x="494443" y="37719"/>
                    <a:pt x="537877" y="36957"/>
                  </a:cubicBezTo>
                  <a:cubicBezTo>
                    <a:pt x="538067" y="36862"/>
                    <a:pt x="538353" y="36957"/>
                    <a:pt x="538639" y="36957"/>
                  </a:cubicBezTo>
                  <a:cubicBezTo>
                    <a:pt x="538829" y="36957"/>
                    <a:pt x="539115" y="36862"/>
                    <a:pt x="539305" y="36957"/>
                  </a:cubicBezTo>
                  <a:cubicBezTo>
                    <a:pt x="554355" y="36671"/>
                    <a:pt x="569309" y="36481"/>
                    <a:pt x="584073" y="36195"/>
                  </a:cubicBezTo>
                  <a:cubicBezTo>
                    <a:pt x="630269" y="35338"/>
                    <a:pt x="672465" y="34671"/>
                    <a:pt x="710375" y="34576"/>
                  </a:cubicBezTo>
                  <a:cubicBezTo>
                    <a:pt x="753999" y="34385"/>
                    <a:pt x="791718" y="35147"/>
                    <a:pt x="823151" y="37529"/>
                  </a:cubicBezTo>
                  <a:cubicBezTo>
                    <a:pt x="808006" y="33814"/>
                    <a:pt x="790480" y="30099"/>
                    <a:pt x="770096" y="26384"/>
                  </a:cubicBezTo>
                  <a:cubicBezTo>
                    <a:pt x="674180" y="9335"/>
                    <a:pt x="546449" y="0"/>
                    <a:pt x="410623" y="0"/>
                  </a:cubicBezTo>
                  <a:cubicBezTo>
                    <a:pt x="378523" y="0"/>
                    <a:pt x="346901" y="571"/>
                    <a:pt x="316039" y="1524"/>
                  </a:cubicBezTo>
                  <a:cubicBezTo>
                    <a:pt x="274320" y="3143"/>
                    <a:pt x="233934" y="5715"/>
                    <a:pt x="195358" y="9239"/>
                  </a:cubicBezTo>
                  <a:cubicBezTo>
                    <a:pt x="195167" y="9335"/>
                    <a:pt x="194881" y="9430"/>
                    <a:pt x="194501" y="943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6" name="Google Shape;296;p3"/>
            <p:cNvSpPr/>
            <p:nvPr/>
          </p:nvSpPr>
          <p:spPr>
            <a:xfrm>
              <a:off x="6923340" y="4788026"/>
              <a:ext cx="419766" cy="174974"/>
            </a:xfrm>
            <a:custGeom>
              <a:rect b="b" l="l" r="r" t="t"/>
              <a:pathLst>
                <a:path extrusionOk="0" h="174974" w="419766">
                  <a:moveTo>
                    <a:pt x="221837" y="166688"/>
                  </a:moveTo>
                  <a:cubicBezTo>
                    <a:pt x="290989" y="166688"/>
                    <a:pt x="357474" y="169069"/>
                    <a:pt x="419767" y="173641"/>
                  </a:cubicBezTo>
                  <a:cubicBezTo>
                    <a:pt x="401193" y="73724"/>
                    <a:pt x="313277" y="0"/>
                    <a:pt x="209931" y="0"/>
                  </a:cubicBezTo>
                  <a:cubicBezTo>
                    <a:pt x="105823" y="0"/>
                    <a:pt x="17907" y="74295"/>
                    <a:pt x="0" y="174974"/>
                  </a:cubicBezTo>
                  <a:cubicBezTo>
                    <a:pt x="34195" y="172403"/>
                    <a:pt x="68771" y="170402"/>
                    <a:pt x="102489" y="169164"/>
                  </a:cubicBezTo>
                  <a:cubicBezTo>
                    <a:pt x="141256" y="167545"/>
                    <a:pt x="181070" y="166688"/>
                    <a:pt x="221837" y="166688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7" name="Google Shape;297;p3"/>
            <p:cNvSpPr/>
            <p:nvPr/>
          </p:nvSpPr>
          <p:spPr>
            <a:xfrm>
              <a:off x="7255668" y="5013769"/>
              <a:ext cx="9525" cy="9525"/>
            </a:xfrm>
            <a:custGeom>
              <a:rect b="b" l="l" r="r" t="t"/>
              <a:pathLst>
                <a:path extrusionOk="0" h="9525" w="9525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8" name="Google Shape;298;p3"/>
            <p:cNvSpPr/>
            <p:nvPr/>
          </p:nvSpPr>
          <p:spPr>
            <a:xfrm>
              <a:off x="7254144" y="5013697"/>
              <a:ext cx="285" cy="71"/>
            </a:xfrm>
            <a:custGeom>
              <a:rect b="b" l="l" r="r" t="t"/>
              <a:pathLst>
                <a:path extrusionOk="0" h="71" w="285">
                  <a:moveTo>
                    <a:pt x="0" y="72"/>
                  </a:moveTo>
                  <a:cubicBezTo>
                    <a:pt x="0" y="72"/>
                    <a:pt x="0" y="72"/>
                    <a:pt x="0" y="72"/>
                  </a:cubicBezTo>
                  <a:cubicBezTo>
                    <a:pt x="95" y="-24"/>
                    <a:pt x="190" y="72"/>
                    <a:pt x="286" y="72"/>
                  </a:cubicBezTo>
                  <a:cubicBezTo>
                    <a:pt x="190" y="-24"/>
                    <a:pt x="95" y="-24"/>
                    <a:pt x="0" y="72"/>
                  </a:cubicBezTo>
                  <a:cubicBezTo>
                    <a:pt x="0" y="72"/>
                    <a:pt x="0" y="72"/>
                    <a:pt x="0" y="72"/>
                  </a:cubicBezTo>
                  <a:cubicBezTo>
                    <a:pt x="0" y="72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9" name="Google Shape;299;p3"/>
            <p:cNvSpPr/>
            <p:nvPr/>
          </p:nvSpPr>
          <p:spPr>
            <a:xfrm>
              <a:off x="7255287" y="5013697"/>
              <a:ext cx="381" cy="71"/>
            </a:xfrm>
            <a:custGeom>
              <a:rect b="b" l="l" r="r" t="t"/>
              <a:pathLst>
                <a:path extrusionOk="0" h="71" w="381">
                  <a:moveTo>
                    <a:pt x="381" y="72"/>
                  </a:moveTo>
                  <a:cubicBezTo>
                    <a:pt x="286" y="-24"/>
                    <a:pt x="286" y="-24"/>
                    <a:pt x="381" y="72"/>
                  </a:cubicBezTo>
                  <a:cubicBezTo>
                    <a:pt x="191" y="72"/>
                    <a:pt x="95" y="72"/>
                    <a:pt x="0" y="72"/>
                  </a:cubicBezTo>
                  <a:cubicBezTo>
                    <a:pt x="95" y="72"/>
                    <a:pt x="191" y="-24"/>
                    <a:pt x="381" y="72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0" name="Google Shape;300;p3"/>
            <p:cNvSpPr/>
            <p:nvPr/>
          </p:nvSpPr>
          <p:spPr>
            <a:xfrm>
              <a:off x="7254525" y="5013673"/>
              <a:ext cx="761" cy="9525"/>
            </a:xfrm>
            <a:custGeom>
              <a:rect b="b" l="l" r="r" t="t"/>
              <a:pathLst>
                <a:path extrusionOk="0" h="9525" w="761">
                  <a:moveTo>
                    <a:pt x="762" y="0"/>
                  </a:moveTo>
                  <a:cubicBezTo>
                    <a:pt x="667" y="0"/>
                    <a:pt x="571" y="0"/>
                    <a:pt x="476" y="0"/>
                  </a:cubicBezTo>
                  <a:cubicBezTo>
                    <a:pt x="286" y="0"/>
                    <a:pt x="190" y="0"/>
                    <a:pt x="0" y="0"/>
                  </a:cubicBezTo>
                  <a:cubicBezTo>
                    <a:pt x="190" y="0"/>
                    <a:pt x="476" y="0"/>
                    <a:pt x="762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01" name="Google Shape;301;p3"/>
          <p:cNvGrpSpPr/>
          <p:nvPr/>
        </p:nvGrpSpPr>
        <p:grpSpPr>
          <a:xfrm>
            <a:off x="9085840" y="4523708"/>
            <a:ext cx="1401142" cy="1719130"/>
            <a:chOff x="9034990" y="4455921"/>
            <a:chExt cx="1322331" cy="1622433"/>
          </a:xfrm>
        </p:grpSpPr>
        <p:sp>
          <p:nvSpPr>
            <p:cNvPr id="302" name="Google Shape;302;p3"/>
            <p:cNvSpPr/>
            <p:nvPr/>
          </p:nvSpPr>
          <p:spPr>
            <a:xfrm>
              <a:off x="9034990" y="5094548"/>
              <a:ext cx="972069" cy="977597"/>
            </a:xfrm>
            <a:custGeom>
              <a:rect b="b" l="l" r="r" t="t"/>
              <a:pathLst>
                <a:path extrusionOk="0" h="697039" w="693097">
                  <a:moveTo>
                    <a:pt x="549430" y="697039"/>
                  </a:moveTo>
                  <a:cubicBezTo>
                    <a:pt x="549334" y="697039"/>
                    <a:pt x="549240" y="697039"/>
                    <a:pt x="549144" y="697039"/>
                  </a:cubicBezTo>
                  <a:lnTo>
                    <a:pt x="346357" y="692658"/>
                  </a:lnTo>
                  <a:lnTo>
                    <a:pt x="144046" y="697039"/>
                  </a:lnTo>
                  <a:cubicBezTo>
                    <a:pt x="143950" y="697039"/>
                    <a:pt x="143856" y="697039"/>
                    <a:pt x="143760" y="697039"/>
                  </a:cubicBezTo>
                  <a:cubicBezTo>
                    <a:pt x="139093" y="697039"/>
                    <a:pt x="134902" y="694182"/>
                    <a:pt x="133282" y="689800"/>
                  </a:cubicBezTo>
                  <a:cubicBezTo>
                    <a:pt x="106041" y="617506"/>
                    <a:pt x="77561" y="546259"/>
                    <a:pt x="48510" y="477964"/>
                  </a:cubicBezTo>
                  <a:lnTo>
                    <a:pt x="38985" y="455676"/>
                  </a:lnTo>
                  <a:cubicBezTo>
                    <a:pt x="10506" y="389096"/>
                    <a:pt x="-2544" y="358712"/>
                    <a:pt x="409" y="312420"/>
                  </a:cubicBezTo>
                  <a:cubicBezTo>
                    <a:pt x="4886" y="242411"/>
                    <a:pt x="41366" y="187262"/>
                    <a:pt x="58797" y="160782"/>
                  </a:cubicBezTo>
                  <a:cubicBezTo>
                    <a:pt x="78133" y="131540"/>
                    <a:pt x="101279" y="104965"/>
                    <a:pt x="127758" y="81629"/>
                  </a:cubicBezTo>
                  <a:lnTo>
                    <a:pt x="127758" y="11239"/>
                  </a:lnTo>
                  <a:cubicBezTo>
                    <a:pt x="127758" y="5048"/>
                    <a:pt x="132806" y="0"/>
                    <a:pt x="138998" y="0"/>
                  </a:cubicBezTo>
                  <a:lnTo>
                    <a:pt x="554097" y="0"/>
                  </a:lnTo>
                  <a:cubicBezTo>
                    <a:pt x="560288" y="0"/>
                    <a:pt x="565337" y="5048"/>
                    <a:pt x="565337" y="11239"/>
                  </a:cubicBezTo>
                  <a:lnTo>
                    <a:pt x="565337" y="81629"/>
                  </a:lnTo>
                  <a:cubicBezTo>
                    <a:pt x="591816" y="104965"/>
                    <a:pt x="614962" y="131540"/>
                    <a:pt x="634202" y="160782"/>
                  </a:cubicBezTo>
                  <a:cubicBezTo>
                    <a:pt x="651728" y="187262"/>
                    <a:pt x="688114" y="242411"/>
                    <a:pt x="692686" y="312420"/>
                  </a:cubicBezTo>
                  <a:lnTo>
                    <a:pt x="692686" y="312420"/>
                  </a:lnTo>
                  <a:cubicBezTo>
                    <a:pt x="695639" y="358712"/>
                    <a:pt x="682684" y="389096"/>
                    <a:pt x="654109" y="455676"/>
                  </a:cubicBezTo>
                  <a:lnTo>
                    <a:pt x="644680" y="477869"/>
                  </a:lnTo>
                  <a:cubicBezTo>
                    <a:pt x="615629" y="546163"/>
                    <a:pt x="587149" y="617410"/>
                    <a:pt x="559908" y="689705"/>
                  </a:cubicBezTo>
                  <a:cubicBezTo>
                    <a:pt x="558288" y="694087"/>
                    <a:pt x="554097" y="697039"/>
                    <a:pt x="549430" y="697039"/>
                  </a:cubicBezTo>
                  <a:close/>
                  <a:moveTo>
                    <a:pt x="346357" y="670179"/>
                  </a:moveTo>
                  <a:lnTo>
                    <a:pt x="541714" y="674465"/>
                  </a:lnTo>
                  <a:cubicBezTo>
                    <a:pt x="568194" y="604456"/>
                    <a:pt x="595816" y="535400"/>
                    <a:pt x="624011" y="469201"/>
                  </a:cubicBezTo>
                  <a:lnTo>
                    <a:pt x="633536" y="446913"/>
                  </a:lnTo>
                  <a:cubicBezTo>
                    <a:pt x="661444" y="381857"/>
                    <a:pt x="672969" y="354901"/>
                    <a:pt x="670302" y="313944"/>
                  </a:cubicBezTo>
                  <a:cubicBezTo>
                    <a:pt x="666206" y="249936"/>
                    <a:pt x="632012" y="198120"/>
                    <a:pt x="615533" y="173164"/>
                  </a:cubicBezTo>
                  <a:cubicBezTo>
                    <a:pt x="596483" y="144304"/>
                    <a:pt x="573338" y="118110"/>
                    <a:pt x="546858" y="95345"/>
                  </a:cubicBezTo>
                  <a:cubicBezTo>
                    <a:pt x="544382" y="93250"/>
                    <a:pt x="542953" y="90106"/>
                    <a:pt x="542953" y="86868"/>
                  </a:cubicBezTo>
                  <a:lnTo>
                    <a:pt x="542953" y="22669"/>
                  </a:lnTo>
                  <a:lnTo>
                    <a:pt x="150332" y="22669"/>
                  </a:lnTo>
                  <a:lnTo>
                    <a:pt x="150332" y="86868"/>
                  </a:lnTo>
                  <a:cubicBezTo>
                    <a:pt x="150332" y="90106"/>
                    <a:pt x="148904" y="93250"/>
                    <a:pt x="146427" y="95345"/>
                  </a:cubicBezTo>
                  <a:cubicBezTo>
                    <a:pt x="119948" y="118110"/>
                    <a:pt x="96802" y="144304"/>
                    <a:pt x="77752" y="173164"/>
                  </a:cubicBezTo>
                  <a:cubicBezTo>
                    <a:pt x="61273" y="198120"/>
                    <a:pt x="27079" y="249936"/>
                    <a:pt x="22983" y="313944"/>
                  </a:cubicBezTo>
                  <a:cubicBezTo>
                    <a:pt x="20316" y="354901"/>
                    <a:pt x="31937" y="381857"/>
                    <a:pt x="59750" y="446913"/>
                  </a:cubicBezTo>
                  <a:lnTo>
                    <a:pt x="69275" y="469201"/>
                  </a:lnTo>
                  <a:cubicBezTo>
                    <a:pt x="97374" y="535400"/>
                    <a:pt x="125091" y="604456"/>
                    <a:pt x="151571" y="674465"/>
                  </a:cubicBezTo>
                  <a:lnTo>
                    <a:pt x="346357" y="67017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3" name="Google Shape;303;p3"/>
            <p:cNvSpPr/>
            <p:nvPr/>
          </p:nvSpPr>
          <p:spPr>
            <a:xfrm>
              <a:off x="9868138" y="4455921"/>
              <a:ext cx="489182" cy="266677"/>
            </a:xfrm>
            <a:custGeom>
              <a:rect b="b" l="l" r="r" t="t"/>
              <a:pathLst>
                <a:path extrusionOk="0" h="190144" w="348793">
                  <a:moveTo>
                    <a:pt x="344520" y="14884"/>
                  </a:moveTo>
                  <a:cubicBezTo>
                    <a:pt x="346425" y="13932"/>
                    <a:pt x="347853" y="12217"/>
                    <a:pt x="348425" y="10217"/>
                  </a:cubicBezTo>
                  <a:cubicBezTo>
                    <a:pt x="349091" y="8216"/>
                    <a:pt x="348806" y="6121"/>
                    <a:pt x="347949" y="4216"/>
                  </a:cubicBezTo>
                  <a:cubicBezTo>
                    <a:pt x="345948" y="406"/>
                    <a:pt x="341186" y="-1118"/>
                    <a:pt x="337281" y="882"/>
                  </a:cubicBezTo>
                  <a:lnTo>
                    <a:pt x="0" y="176142"/>
                  </a:lnTo>
                  <a:lnTo>
                    <a:pt x="7334" y="190144"/>
                  </a:lnTo>
                  <a:lnTo>
                    <a:pt x="344520" y="1488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4" name="Google Shape;304;p3"/>
            <p:cNvSpPr/>
            <p:nvPr/>
          </p:nvSpPr>
          <p:spPr>
            <a:xfrm>
              <a:off x="9093063" y="5275305"/>
              <a:ext cx="861667" cy="773208"/>
            </a:xfrm>
            <a:custGeom>
              <a:rect b="b" l="l" r="r" t="t"/>
              <a:pathLst>
                <a:path extrusionOk="0" h="551307" w="614379">
                  <a:moveTo>
                    <a:pt x="304572" y="111728"/>
                  </a:moveTo>
                  <a:cubicBezTo>
                    <a:pt x="304572" y="147161"/>
                    <a:pt x="275711" y="176022"/>
                    <a:pt x="240183" y="176022"/>
                  </a:cubicBezTo>
                  <a:lnTo>
                    <a:pt x="74353" y="176022"/>
                  </a:lnTo>
                  <a:cubicBezTo>
                    <a:pt x="72447" y="183547"/>
                    <a:pt x="71114" y="191167"/>
                    <a:pt x="70447" y="198691"/>
                  </a:cubicBezTo>
                  <a:cubicBezTo>
                    <a:pt x="65018" y="256508"/>
                    <a:pt x="89021" y="312515"/>
                    <a:pt x="111214" y="364426"/>
                  </a:cubicBezTo>
                  <a:cubicBezTo>
                    <a:pt x="116548" y="376904"/>
                    <a:pt x="98165" y="387858"/>
                    <a:pt x="92736" y="375190"/>
                  </a:cubicBezTo>
                  <a:cubicBezTo>
                    <a:pt x="68161" y="317468"/>
                    <a:pt x="41396" y="255270"/>
                    <a:pt x="49969" y="190976"/>
                  </a:cubicBezTo>
                  <a:cubicBezTo>
                    <a:pt x="50635" y="185928"/>
                    <a:pt x="51588" y="180975"/>
                    <a:pt x="52635" y="176022"/>
                  </a:cubicBezTo>
                  <a:lnTo>
                    <a:pt x="5677" y="176022"/>
                  </a:lnTo>
                  <a:cubicBezTo>
                    <a:pt x="2820" y="187642"/>
                    <a:pt x="915" y="199358"/>
                    <a:pt x="343" y="210788"/>
                  </a:cubicBezTo>
                  <a:cubicBezTo>
                    <a:pt x="-2133" y="249555"/>
                    <a:pt x="8725" y="275082"/>
                    <a:pt x="35205" y="336709"/>
                  </a:cubicBezTo>
                  <a:lnTo>
                    <a:pt x="44253" y="358045"/>
                  </a:lnTo>
                  <a:cubicBezTo>
                    <a:pt x="70733" y="420243"/>
                    <a:pt x="96831" y="485394"/>
                    <a:pt x="121692" y="551307"/>
                  </a:cubicBezTo>
                  <a:lnTo>
                    <a:pt x="306858" y="547211"/>
                  </a:lnTo>
                  <a:lnTo>
                    <a:pt x="492690" y="551307"/>
                  </a:lnTo>
                  <a:cubicBezTo>
                    <a:pt x="517646" y="485489"/>
                    <a:pt x="543649" y="420529"/>
                    <a:pt x="570129" y="358045"/>
                  </a:cubicBezTo>
                  <a:lnTo>
                    <a:pt x="579178" y="336709"/>
                  </a:lnTo>
                  <a:cubicBezTo>
                    <a:pt x="605561" y="274987"/>
                    <a:pt x="616515" y="249555"/>
                    <a:pt x="614039" y="210788"/>
                  </a:cubicBezTo>
                  <a:cubicBezTo>
                    <a:pt x="613277" y="199263"/>
                    <a:pt x="611468" y="187547"/>
                    <a:pt x="608705" y="176022"/>
                  </a:cubicBezTo>
                  <a:lnTo>
                    <a:pt x="392202" y="176022"/>
                  </a:lnTo>
                  <a:cubicBezTo>
                    <a:pt x="356769" y="176022"/>
                    <a:pt x="327813" y="147161"/>
                    <a:pt x="327813" y="111728"/>
                  </a:cubicBezTo>
                  <a:lnTo>
                    <a:pt x="327813" y="0"/>
                  </a:lnTo>
                  <a:lnTo>
                    <a:pt x="304381" y="0"/>
                  </a:lnTo>
                  <a:lnTo>
                    <a:pt x="304381" y="11172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5" name="Google Shape;305;p3"/>
            <p:cNvSpPr/>
            <p:nvPr/>
          </p:nvSpPr>
          <p:spPr>
            <a:xfrm>
              <a:off x="9614251" y="4662764"/>
              <a:ext cx="138717" cy="201050"/>
            </a:xfrm>
            <a:custGeom>
              <a:rect b="b" l="l" r="r" t="t"/>
              <a:pathLst>
                <a:path extrusionOk="0" h="143351" w="98907">
                  <a:moveTo>
                    <a:pt x="64904" y="143351"/>
                  </a:moveTo>
                  <a:cubicBezTo>
                    <a:pt x="69095" y="141446"/>
                    <a:pt x="73857" y="140113"/>
                    <a:pt x="79286" y="139827"/>
                  </a:cubicBezTo>
                  <a:cubicBezTo>
                    <a:pt x="85669" y="139446"/>
                    <a:pt x="92241" y="140779"/>
                    <a:pt x="98908" y="143351"/>
                  </a:cubicBezTo>
                  <a:lnTo>
                    <a:pt x="28613" y="8191"/>
                  </a:lnTo>
                  <a:cubicBezTo>
                    <a:pt x="25947" y="3048"/>
                    <a:pt x="20613" y="0"/>
                    <a:pt x="15088" y="0"/>
                  </a:cubicBezTo>
                  <a:cubicBezTo>
                    <a:pt x="12707" y="0"/>
                    <a:pt x="10326" y="571"/>
                    <a:pt x="8135" y="1714"/>
                  </a:cubicBezTo>
                  <a:cubicBezTo>
                    <a:pt x="4515" y="3620"/>
                    <a:pt x="1943" y="6763"/>
                    <a:pt x="705" y="10668"/>
                  </a:cubicBezTo>
                  <a:cubicBezTo>
                    <a:pt x="-438" y="14288"/>
                    <a:pt x="-152" y="17907"/>
                    <a:pt x="1277" y="21241"/>
                  </a:cubicBezTo>
                  <a:cubicBezTo>
                    <a:pt x="1467" y="21622"/>
                    <a:pt x="1753" y="21907"/>
                    <a:pt x="1943" y="22288"/>
                  </a:cubicBezTo>
                  <a:lnTo>
                    <a:pt x="64904" y="14335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6" name="Google Shape;306;p3"/>
            <p:cNvSpPr/>
            <p:nvPr/>
          </p:nvSpPr>
          <p:spPr>
            <a:xfrm rot="-6128">
              <a:off x="9520282" y="5174298"/>
              <a:ext cx="32862" cy="71069"/>
            </a:xfrm>
            <a:custGeom>
              <a:rect b="b" l="l" r="r" t="t"/>
              <a:pathLst>
                <a:path extrusionOk="0" h="50673" w="23431">
                  <a:moveTo>
                    <a:pt x="0" y="0"/>
                  </a:moveTo>
                  <a:lnTo>
                    <a:pt x="23432" y="0"/>
                  </a:lnTo>
                  <a:lnTo>
                    <a:pt x="23432" y="50673"/>
                  </a:lnTo>
                  <a:lnTo>
                    <a:pt x="0" y="5067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7" name="Google Shape;307;p3"/>
            <p:cNvSpPr/>
            <p:nvPr/>
          </p:nvSpPr>
          <p:spPr>
            <a:xfrm>
              <a:off x="9782816" y="4671112"/>
              <a:ext cx="88588" cy="130468"/>
            </a:xfrm>
            <a:custGeom>
              <a:rect b="b" l="l" r="r" t="t"/>
              <a:pathLst>
                <a:path extrusionOk="0" h="93025" w="63164">
                  <a:moveTo>
                    <a:pt x="34354" y="84821"/>
                  </a:moveTo>
                  <a:cubicBezTo>
                    <a:pt x="38259" y="92251"/>
                    <a:pt x="47498" y="95204"/>
                    <a:pt x="54927" y="91298"/>
                  </a:cubicBezTo>
                  <a:cubicBezTo>
                    <a:pt x="62357" y="87393"/>
                    <a:pt x="65310" y="78249"/>
                    <a:pt x="61500" y="70724"/>
                  </a:cubicBezTo>
                  <a:lnTo>
                    <a:pt x="28829" y="8145"/>
                  </a:lnTo>
                  <a:cubicBezTo>
                    <a:pt x="26924" y="4526"/>
                    <a:pt x="23781" y="1954"/>
                    <a:pt x="19875" y="715"/>
                  </a:cubicBezTo>
                  <a:cubicBezTo>
                    <a:pt x="15970" y="-523"/>
                    <a:pt x="11875" y="-142"/>
                    <a:pt x="8255" y="1763"/>
                  </a:cubicBezTo>
                  <a:cubicBezTo>
                    <a:pt x="730" y="5573"/>
                    <a:pt x="-2127" y="14717"/>
                    <a:pt x="1683" y="22242"/>
                  </a:cubicBezTo>
                  <a:lnTo>
                    <a:pt x="34354" y="8482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8" name="Google Shape;308;p3"/>
            <p:cNvSpPr/>
            <p:nvPr/>
          </p:nvSpPr>
          <p:spPr>
            <a:xfrm>
              <a:off x="9658125" y="4910986"/>
              <a:ext cx="58911" cy="68340"/>
            </a:xfrm>
            <a:custGeom>
              <a:rect b="b" l="l" r="r" t="t"/>
              <a:pathLst>
                <a:path extrusionOk="0" h="48727" w="42004">
                  <a:moveTo>
                    <a:pt x="1429" y="16574"/>
                  </a:moveTo>
                  <a:cubicBezTo>
                    <a:pt x="1524" y="16859"/>
                    <a:pt x="1619" y="17145"/>
                    <a:pt x="1714" y="17336"/>
                  </a:cubicBezTo>
                  <a:lnTo>
                    <a:pt x="13811" y="40577"/>
                  </a:lnTo>
                  <a:cubicBezTo>
                    <a:pt x="15716" y="44196"/>
                    <a:pt x="18859" y="46768"/>
                    <a:pt x="22765" y="48006"/>
                  </a:cubicBezTo>
                  <a:cubicBezTo>
                    <a:pt x="26670" y="49244"/>
                    <a:pt x="30766" y="48863"/>
                    <a:pt x="34290" y="47054"/>
                  </a:cubicBezTo>
                  <a:cubicBezTo>
                    <a:pt x="37814" y="45149"/>
                    <a:pt x="40481" y="42005"/>
                    <a:pt x="41720" y="38100"/>
                  </a:cubicBezTo>
                  <a:cubicBezTo>
                    <a:pt x="41815" y="37719"/>
                    <a:pt x="41910" y="37338"/>
                    <a:pt x="42005" y="36862"/>
                  </a:cubicBezTo>
                  <a:lnTo>
                    <a:pt x="22955" y="0"/>
                  </a:lnTo>
                  <a:cubicBezTo>
                    <a:pt x="16669" y="5620"/>
                    <a:pt x="9239" y="11335"/>
                    <a:pt x="0" y="13907"/>
                  </a:cubicBezTo>
                  <a:lnTo>
                    <a:pt x="1429" y="1657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9" name="Google Shape;309;p3"/>
            <p:cNvSpPr/>
            <p:nvPr/>
          </p:nvSpPr>
          <p:spPr>
            <a:xfrm>
              <a:off x="9498744" y="4910986"/>
              <a:ext cx="49026" cy="58713"/>
            </a:xfrm>
            <a:custGeom>
              <a:rect b="b" l="l" r="r" t="t"/>
              <a:pathLst>
                <a:path extrusionOk="0" h="41863" w="34956">
                  <a:moveTo>
                    <a:pt x="15335" y="41148"/>
                  </a:moveTo>
                  <a:cubicBezTo>
                    <a:pt x="19241" y="42386"/>
                    <a:pt x="23241" y="42005"/>
                    <a:pt x="26861" y="40100"/>
                  </a:cubicBezTo>
                  <a:cubicBezTo>
                    <a:pt x="31718" y="37529"/>
                    <a:pt x="34576" y="32671"/>
                    <a:pt x="34957" y="27432"/>
                  </a:cubicBezTo>
                  <a:lnTo>
                    <a:pt x="20764" y="0"/>
                  </a:lnTo>
                  <a:cubicBezTo>
                    <a:pt x="12954" y="6763"/>
                    <a:pt x="6001" y="14383"/>
                    <a:pt x="952" y="20003"/>
                  </a:cubicBezTo>
                  <a:cubicBezTo>
                    <a:pt x="667" y="20288"/>
                    <a:pt x="285" y="20669"/>
                    <a:pt x="0" y="21050"/>
                  </a:cubicBezTo>
                  <a:lnTo>
                    <a:pt x="6572" y="33719"/>
                  </a:lnTo>
                  <a:cubicBezTo>
                    <a:pt x="8382" y="37338"/>
                    <a:pt x="11525" y="39910"/>
                    <a:pt x="15335" y="41148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0" name="Google Shape;310;p3"/>
            <p:cNvSpPr/>
            <p:nvPr/>
          </p:nvSpPr>
          <p:spPr>
            <a:xfrm>
              <a:off x="9520253" y="4992079"/>
              <a:ext cx="32862" cy="152023"/>
            </a:xfrm>
            <a:custGeom>
              <a:rect b="b" l="l" r="r" t="t"/>
              <a:pathLst>
                <a:path extrusionOk="0" h="108394" w="23431">
                  <a:moveTo>
                    <a:pt x="4667" y="5620"/>
                  </a:moveTo>
                  <a:cubicBezTo>
                    <a:pt x="3143" y="5620"/>
                    <a:pt x="1524" y="5429"/>
                    <a:pt x="0" y="5239"/>
                  </a:cubicBezTo>
                  <a:cubicBezTo>
                    <a:pt x="0" y="5334"/>
                    <a:pt x="0" y="5429"/>
                    <a:pt x="0" y="5429"/>
                  </a:cubicBezTo>
                  <a:lnTo>
                    <a:pt x="0" y="108395"/>
                  </a:lnTo>
                  <a:lnTo>
                    <a:pt x="23432" y="108395"/>
                  </a:lnTo>
                  <a:lnTo>
                    <a:pt x="23432" y="0"/>
                  </a:lnTo>
                  <a:cubicBezTo>
                    <a:pt x="22765" y="381"/>
                    <a:pt x="22098" y="953"/>
                    <a:pt x="21431" y="1334"/>
                  </a:cubicBezTo>
                  <a:cubicBezTo>
                    <a:pt x="16097" y="4191"/>
                    <a:pt x="10383" y="5620"/>
                    <a:pt x="4667" y="562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1" name="Google Shape;311;p3"/>
            <p:cNvSpPr/>
            <p:nvPr/>
          </p:nvSpPr>
          <p:spPr>
            <a:xfrm>
              <a:off x="9502199" y="4762160"/>
              <a:ext cx="86850" cy="104866"/>
            </a:xfrm>
            <a:custGeom>
              <a:rect b="b" l="l" r="r" t="t"/>
              <a:pathLst>
                <a:path extrusionOk="0" h="74771" w="61925">
                  <a:moveTo>
                    <a:pt x="54972" y="70390"/>
                  </a:moveTo>
                  <a:cubicBezTo>
                    <a:pt x="57449" y="70675"/>
                    <a:pt x="59734" y="71247"/>
                    <a:pt x="61926" y="71914"/>
                  </a:cubicBezTo>
                  <a:lnTo>
                    <a:pt x="28683" y="8001"/>
                  </a:lnTo>
                  <a:cubicBezTo>
                    <a:pt x="26778" y="4572"/>
                    <a:pt x="23635" y="1905"/>
                    <a:pt x="19920" y="762"/>
                  </a:cubicBezTo>
                  <a:cubicBezTo>
                    <a:pt x="18301" y="286"/>
                    <a:pt x="16682" y="0"/>
                    <a:pt x="15158" y="0"/>
                  </a:cubicBezTo>
                  <a:cubicBezTo>
                    <a:pt x="12681" y="0"/>
                    <a:pt x="10395" y="571"/>
                    <a:pt x="8205" y="1714"/>
                  </a:cubicBezTo>
                  <a:cubicBezTo>
                    <a:pt x="775" y="5620"/>
                    <a:pt x="-2178" y="14859"/>
                    <a:pt x="1728" y="22288"/>
                  </a:cubicBezTo>
                  <a:lnTo>
                    <a:pt x="29064" y="74771"/>
                  </a:lnTo>
                  <a:cubicBezTo>
                    <a:pt x="38018" y="70961"/>
                    <a:pt x="46685" y="69342"/>
                    <a:pt x="54972" y="7039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2" name="Google Shape;312;p3"/>
            <p:cNvSpPr/>
            <p:nvPr/>
          </p:nvSpPr>
          <p:spPr>
            <a:xfrm>
              <a:off x="9460191" y="4839111"/>
              <a:ext cx="56183" cy="72938"/>
            </a:xfrm>
            <a:custGeom>
              <a:rect b="b" l="l" r="r" t="t"/>
              <a:pathLst>
                <a:path extrusionOk="0" h="52006" w="40059">
                  <a:moveTo>
                    <a:pt x="40060" y="30575"/>
                  </a:moveTo>
                  <a:lnTo>
                    <a:pt x="28534" y="8192"/>
                  </a:lnTo>
                  <a:cubicBezTo>
                    <a:pt x="25772" y="3048"/>
                    <a:pt x="20533" y="0"/>
                    <a:pt x="15009" y="0"/>
                  </a:cubicBezTo>
                  <a:cubicBezTo>
                    <a:pt x="12628" y="0"/>
                    <a:pt x="10246" y="572"/>
                    <a:pt x="8055" y="1715"/>
                  </a:cubicBezTo>
                  <a:cubicBezTo>
                    <a:pt x="4531" y="3620"/>
                    <a:pt x="1864" y="6763"/>
                    <a:pt x="721" y="10668"/>
                  </a:cubicBezTo>
                  <a:cubicBezTo>
                    <a:pt x="-517" y="14574"/>
                    <a:pt x="-136" y="18669"/>
                    <a:pt x="1674" y="22289"/>
                  </a:cubicBezTo>
                  <a:lnTo>
                    <a:pt x="17009" y="52007"/>
                  </a:lnTo>
                  <a:cubicBezTo>
                    <a:pt x="23200" y="45434"/>
                    <a:pt x="31011" y="37624"/>
                    <a:pt x="40060" y="30575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3" name="Google Shape;313;p3"/>
            <p:cNvSpPr/>
            <p:nvPr/>
          </p:nvSpPr>
          <p:spPr>
            <a:xfrm>
              <a:off x="9550102" y="4696563"/>
              <a:ext cx="129389" cy="205754"/>
            </a:xfrm>
            <a:custGeom>
              <a:rect b="b" l="l" r="r" t="t"/>
              <a:pathLst>
                <a:path extrusionOk="0" h="146705" w="92256">
                  <a:moveTo>
                    <a:pt x="88827" y="134017"/>
                  </a:moveTo>
                  <a:cubicBezTo>
                    <a:pt x="89970" y="132969"/>
                    <a:pt x="91113" y="132016"/>
                    <a:pt x="92256" y="130969"/>
                  </a:cubicBezTo>
                  <a:lnTo>
                    <a:pt x="28439" y="8191"/>
                  </a:lnTo>
                  <a:cubicBezTo>
                    <a:pt x="28344" y="7906"/>
                    <a:pt x="28248" y="7715"/>
                    <a:pt x="28153" y="7429"/>
                  </a:cubicBezTo>
                  <a:cubicBezTo>
                    <a:pt x="26248" y="4286"/>
                    <a:pt x="23391" y="1810"/>
                    <a:pt x="19771" y="762"/>
                  </a:cubicBezTo>
                  <a:cubicBezTo>
                    <a:pt x="18152" y="286"/>
                    <a:pt x="16628" y="0"/>
                    <a:pt x="15104" y="0"/>
                  </a:cubicBezTo>
                  <a:cubicBezTo>
                    <a:pt x="12723" y="0"/>
                    <a:pt x="10341" y="571"/>
                    <a:pt x="8151" y="1714"/>
                  </a:cubicBezTo>
                  <a:cubicBezTo>
                    <a:pt x="4627" y="3620"/>
                    <a:pt x="1959" y="6763"/>
                    <a:pt x="721" y="10668"/>
                  </a:cubicBezTo>
                  <a:cubicBezTo>
                    <a:pt x="-517" y="14573"/>
                    <a:pt x="-136" y="18669"/>
                    <a:pt x="1674" y="22288"/>
                  </a:cubicBezTo>
                  <a:lnTo>
                    <a:pt x="31773" y="80296"/>
                  </a:lnTo>
                  <a:lnTo>
                    <a:pt x="66348" y="146685"/>
                  </a:lnTo>
                  <a:cubicBezTo>
                    <a:pt x="74064" y="147066"/>
                    <a:pt x="80065" y="142113"/>
                    <a:pt x="88827" y="134017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4" name="Google Shape;314;p3"/>
            <p:cNvSpPr/>
            <p:nvPr/>
          </p:nvSpPr>
          <p:spPr>
            <a:xfrm>
              <a:off x="9719045" y="4888474"/>
              <a:ext cx="61717" cy="57177"/>
            </a:xfrm>
            <a:custGeom>
              <a:rect b="b" l="l" r="r" t="t"/>
              <a:pathLst>
                <a:path extrusionOk="0" h="40768" w="44005">
                  <a:moveTo>
                    <a:pt x="5810" y="48"/>
                  </a:moveTo>
                  <a:cubicBezTo>
                    <a:pt x="3810" y="144"/>
                    <a:pt x="1905" y="620"/>
                    <a:pt x="0" y="1382"/>
                  </a:cubicBezTo>
                  <a:lnTo>
                    <a:pt x="16288" y="32719"/>
                  </a:lnTo>
                  <a:cubicBezTo>
                    <a:pt x="16383" y="32910"/>
                    <a:pt x="16478" y="33100"/>
                    <a:pt x="16573" y="33290"/>
                  </a:cubicBezTo>
                  <a:cubicBezTo>
                    <a:pt x="18479" y="36529"/>
                    <a:pt x="21431" y="38910"/>
                    <a:pt x="24955" y="40053"/>
                  </a:cubicBezTo>
                  <a:cubicBezTo>
                    <a:pt x="28766" y="41292"/>
                    <a:pt x="32957" y="40911"/>
                    <a:pt x="36481" y="39005"/>
                  </a:cubicBezTo>
                  <a:cubicBezTo>
                    <a:pt x="40005" y="37101"/>
                    <a:pt x="42672" y="33957"/>
                    <a:pt x="43910" y="30052"/>
                  </a:cubicBezTo>
                  <a:cubicBezTo>
                    <a:pt x="43910" y="29957"/>
                    <a:pt x="43910" y="29862"/>
                    <a:pt x="44005" y="29766"/>
                  </a:cubicBezTo>
                  <a:lnTo>
                    <a:pt x="37242" y="16527"/>
                  </a:lnTo>
                  <a:cubicBezTo>
                    <a:pt x="26765" y="5668"/>
                    <a:pt x="15050" y="-619"/>
                    <a:pt x="5810" y="48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5" name="Google Shape;315;p3"/>
            <p:cNvSpPr/>
            <p:nvPr/>
          </p:nvSpPr>
          <p:spPr>
            <a:xfrm>
              <a:off x="9696019" y="4661493"/>
              <a:ext cx="132375" cy="216950"/>
            </a:xfrm>
            <a:custGeom>
              <a:rect b="b" l="l" r="r" t="t"/>
              <a:pathLst>
                <a:path extrusionOk="0" h="154688" w="94385">
                  <a:moveTo>
                    <a:pt x="74710" y="153973"/>
                  </a:moveTo>
                  <a:cubicBezTo>
                    <a:pt x="78615" y="155211"/>
                    <a:pt x="82711" y="154830"/>
                    <a:pt x="86235" y="152925"/>
                  </a:cubicBezTo>
                  <a:cubicBezTo>
                    <a:pt x="89759" y="151020"/>
                    <a:pt x="92426" y="147877"/>
                    <a:pt x="93664" y="143971"/>
                  </a:cubicBezTo>
                  <a:cubicBezTo>
                    <a:pt x="94903" y="140066"/>
                    <a:pt x="94522" y="135971"/>
                    <a:pt x="92712" y="132351"/>
                  </a:cubicBezTo>
                  <a:lnTo>
                    <a:pt x="28514" y="8145"/>
                  </a:lnTo>
                  <a:cubicBezTo>
                    <a:pt x="26704" y="4526"/>
                    <a:pt x="23465" y="1954"/>
                    <a:pt x="19655" y="716"/>
                  </a:cubicBezTo>
                  <a:cubicBezTo>
                    <a:pt x="15845" y="-523"/>
                    <a:pt x="11654" y="-142"/>
                    <a:pt x="8130" y="1763"/>
                  </a:cubicBezTo>
                  <a:cubicBezTo>
                    <a:pt x="700" y="5669"/>
                    <a:pt x="-2157" y="14813"/>
                    <a:pt x="1748" y="22337"/>
                  </a:cubicBezTo>
                  <a:lnTo>
                    <a:pt x="45659" y="107396"/>
                  </a:lnTo>
                  <a:lnTo>
                    <a:pt x="66232" y="147020"/>
                  </a:lnTo>
                  <a:cubicBezTo>
                    <a:pt x="68042" y="150258"/>
                    <a:pt x="70995" y="152735"/>
                    <a:pt x="74710" y="153973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6" name="Google Shape;316;p3"/>
            <p:cNvSpPr/>
            <p:nvPr/>
          </p:nvSpPr>
          <p:spPr>
            <a:xfrm>
              <a:off x="9556592" y="4890286"/>
              <a:ext cx="78548" cy="88980"/>
            </a:xfrm>
            <a:custGeom>
              <a:rect b="b" l="l" r="r" t="t"/>
              <a:pathLst>
                <a:path extrusionOk="0" h="63444" w="56006">
                  <a:moveTo>
                    <a:pt x="29813" y="11901"/>
                  </a:moveTo>
                  <a:cubicBezTo>
                    <a:pt x="24003" y="5043"/>
                    <a:pt x="20383" y="1043"/>
                    <a:pt x="13430" y="186"/>
                  </a:cubicBezTo>
                  <a:cubicBezTo>
                    <a:pt x="9334" y="-386"/>
                    <a:pt x="4857" y="376"/>
                    <a:pt x="0" y="2281"/>
                  </a:cubicBezTo>
                  <a:lnTo>
                    <a:pt x="27622" y="55240"/>
                  </a:lnTo>
                  <a:cubicBezTo>
                    <a:pt x="31528" y="62670"/>
                    <a:pt x="40767" y="65622"/>
                    <a:pt x="48196" y="61717"/>
                  </a:cubicBezTo>
                  <a:cubicBezTo>
                    <a:pt x="52388" y="59526"/>
                    <a:pt x="55054" y="55716"/>
                    <a:pt x="56006" y="51430"/>
                  </a:cubicBezTo>
                  <a:lnTo>
                    <a:pt x="41434" y="23427"/>
                  </a:lnTo>
                  <a:cubicBezTo>
                    <a:pt x="36671" y="19998"/>
                    <a:pt x="33051" y="15807"/>
                    <a:pt x="29813" y="1190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7" name="Google Shape;317;p3"/>
            <p:cNvSpPr/>
            <p:nvPr/>
          </p:nvSpPr>
          <p:spPr>
            <a:xfrm>
              <a:off x="9822850" y="5259140"/>
              <a:ext cx="23643" cy="22709"/>
            </a:xfrm>
            <a:custGeom>
              <a:rect b="b" l="l" r="r" t="t"/>
              <a:pathLst>
                <a:path extrusionOk="0" h="16192" w="16858">
                  <a:moveTo>
                    <a:pt x="16859" y="16193"/>
                  </a:moveTo>
                  <a:cubicBezTo>
                    <a:pt x="11430" y="10573"/>
                    <a:pt x="5810" y="5239"/>
                    <a:pt x="0" y="0"/>
                  </a:cubicBezTo>
                  <a:lnTo>
                    <a:pt x="0" y="381"/>
                  </a:lnTo>
                  <a:cubicBezTo>
                    <a:pt x="5810" y="5429"/>
                    <a:pt x="11430" y="10763"/>
                    <a:pt x="16859" y="16193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8" name="Google Shape;318;p3"/>
            <p:cNvSpPr/>
            <p:nvPr/>
          </p:nvSpPr>
          <p:spPr>
            <a:xfrm>
              <a:off x="9547773" y="4948927"/>
              <a:ext cx="4408" cy="9084"/>
            </a:xfrm>
            <a:custGeom>
              <a:rect b="b" l="l" r="r" t="t"/>
              <a:pathLst>
                <a:path extrusionOk="0" h="6477" w="3143">
                  <a:moveTo>
                    <a:pt x="3143" y="6477"/>
                  </a:moveTo>
                  <a:cubicBezTo>
                    <a:pt x="2953" y="6001"/>
                    <a:pt x="2857" y="5429"/>
                    <a:pt x="2572" y="5048"/>
                  </a:cubicBezTo>
                  <a:lnTo>
                    <a:pt x="0" y="0"/>
                  </a:lnTo>
                  <a:cubicBezTo>
                    <a:pt x="0" y="95"/>
                    <a:pt x="0" y="191"/>
                    <a:pt x="0" y="381"/>
                  </a:cubicBezTo>
                  <a:lnTo>
                    <a:pt x="3143" y="647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9" name="Google Shape;319;p3"/>
            <p:cNvSpPr/>
            <p:nvPr/>
          </p:nvSpPr>
          <p:spPr>
            <a:xfrm>
              <a:off x="9717041" y="4962422"/>
              <a:ext cx="2003" cy="4007"/>
            </a:xfrm>
            <a:custGeom>
              <a:rect b="b" l="l" r="r" t="t"/>
              <a:pathLst>
                <a:path extrusionOk="0" h="2857" w="1428">
                  <a:moveTo>
                    <a:pt x="1238" y="2572"/>
                  </a:moveTo>
                  <a:cubicBezTo>
                    <a:pt x="1334" y="2667"/>
                    <a:pt x="1334" y="2762"/>
                    <a:pt x="1429" y="2858"/>
                  </a:cubicBezTo>
                  <a:cubicBezTo>
                    <a:pt x="1334" y="2667"/>
                    <a:pt x="1334" y="2477"/>
                    <a:pt x="1238" y="2381"/>
                  </a:cubicBezTo>
                  <a:lnTo>
                    <a:pt x="0" y="0"/>
                  </a:lnTo>
                  <a:cubicBezTo>
                    <a:pt x="0" y="95"/>
                    <a:pt x="0" y="95"/>
                    <a:pt x="0" y="190"/>
                  </a:cubicBezTo>
                  <a:lnTo>
                    <a:pt x="1238" y="257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0" name="Google Shape;320;p3"/>
            <p:cNvSpPr/>
            <p:nvPr/>
          </p:nvSpPr>
          <p:spPr>
            <a:xfrm>
              <a:off x="9244241" y="6076351"/>
              <a:ext cx="2804" cy="2003"/>
            </a:xfrm>
            <a:custGeom>
              <a:rect b="b" l="l" r="r" t="t"/>
              <a:pathLst>
                <a:path extrusionOk="0" h="1428" w="1999">
                  <a:moveTo>
                    <a:pt x="1333" y="667"/>
                  </a:moveTo>
                  <a:cubicBezTo>
                    <a:pt x="857" y="476"/>
                    <a:pt x="381" y="286"/>
                    <a:pt x="0" y="0"/>
                  </a:cubicBezTo>
                  <a:cubicBezTo>
                    <a:pt x="667" y="571"/>
                    <a:pt x="1333" y="1048"/>
                    <a:pt x="2000" y="1429"/>
                  </a:cubicBezTo>
                  <a:cubicBezTo>
                    <a:pt x="1810" y="1238"/>
                    <a:pt x="1524" y="953"/>
                    <a:pt x="1333" y="667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21" name="Google Shape;321;p3"/>
          <p:cNvGrpSpPr/>
          <p:nvPr/>
        </p:nvGrpSpPr>
        <p:grpSpPr>
          <a:xfrm>
            <a:off x="4266934" y="4635107"/>
            <a:ext cx="1188179" cy="1496335"/>
            <a:chOff x="4888038" y="4655057"/>
            <a:chExt cx="799528" cy="1006887"/>
          </a:xfrm>
        </p:grpSpPr>
        <p:sp>
          <p:nvSpPr>
            <p:cNvPr id="322" name="Google Shape;322;p3"/>
            <p:cNvSpPr/>
            <p:nvPr/>
          </p:nvSpPr>
          <p:spPr>
            <a:xfrm>
              <a:off x="5169897" y="4655057"/>
              <a:ext cx="225317" cy="87439"/>
            </a:xfrm>
            <a:custGeom>
              <a:rect b="b" l="l" r="r" t="t"/>
              <a:pathLst>
                <a:path extrusionOk="0" h="87439" w="225317">
                  <a:moveTo>
                    <a:pt x="11511" y="87439"/>
                  </a:moveTo>
                  <a:cubicBezTo>
                    <a:pt x="7797" y="87439"/>
                    <a:pt x="4368" y="85058"/>
                    <a:pt x="3225" y="81344"/>
                  </a:cubicBezTo>
                  <a:cubicBezTo>
                    <a:pt x="748" y="73628"/>
                    <a:pt x="-2586" y="58198"/>
                    <a:pt x="3225" y="40957"/>
                  </a:cubicBezTo>
                  <a:cubicBezTo>
                    <a:pt x="7035" y="29528"/>
                    <a:pt x="14274" y="19431"/>
                    <a:pt x="24180" y="11525"/>
                  </a:cubicBezTo>
                  <a:cubicBezTo>
                    <a:pt x="34371" y="3429"/>
                    <a:pt x="43515" y="0"/>
                    <a:pt x="54755" y="0"/>
                  </a:cubicBezTo>
                  <a:cubicBezTo>
                    <a:pt x="54755" y="0"/>
                    <a:pt x="54755" y="0"/>
                    <a:pt x="54755" y="0"/>
                  </a:cubicBezTo>
                  <a:lnTo>
                    <a:pt x="135527" y="0"/>
                  </a:lnTo>
                  <a:lnTo>
                    <a:pt x="148957" y="0"/>
                  </a:lnTo>
                  <a:cubicBezTo>
                    <a:pt x="157911" y="0"/>
                    <a:pt x="166959" y="0"/>
                    <a:pt x="175913" y="0"/>
                  </a:cubicBezTo>
                  <a:cubicBezTo>
                    <a:pt x="184200" y="95"/>
                    <a:pt x="192963" y="4001"/>
                    <a:pt x="202678" y="12002"/>
                  </a:cubicBezTo>
                  <a:cubicBezTo>
                    <a:pt x="207155" y="15716"/>
                    <a:pt x="211060" y="20003"/>
                    <a:pt x="214299" y="24765"/>
                  </a:cubicBezTo>
                  <a:cubicBezTo>
                    <a:pt x="230491" y="48387"/>
                    <a:pt x="224681" y="73914"/>
                    <a:pt x="222490" y="81153"/>
                  </a:cubicBezTo>
                  <a:cubicBezTo>
                    <a:pt x="221061" y="85820"/>
                    <a:pt x="216204" y="88392"/>
                    <a:pt x="211632" y="87058"/>
                  </a:cubicBezTo>
                  <a:cubicBezTo>
                    <a:pt x="206964" y="85630"/>
                    <a:pt x="204393" y="80772"/>
                    <a:pt x="205726" y="76200"/>
                  </a:cubicBezTo>
                  <a:cubicBezTo>
                    <a:pt x="206869" y="72390"/>
                    <a:pt x="212013" y="52388"/>
                    <a:pt x="199916" y="34766"/>
                  </a:cubicBezTo>
                  <a:cubicBezTo>
                    <a:pt x="197535" y="31337"/>
                    <a:pt x="194772" y="28289"/>
                    <a:pt x="191534" y="25622"/>
                  </a:cubicBezTo>
                  <a:cubicBezTo>
                    <a:pt x="183628" y="19050"/>
                    <a:pt x="178580" y="17621"/>
                    <a:pt x="175818" y="17621"/>
                  </a:cubicBezTo>
                  <a:cubicBezTo>
                    <a:pt x="166864" y="17526"/>
                    <a:pt x="157911" y="17621"/>
                    <a:pt x="148957" y="17621"/>
                  </a:cubicBezTo>
                  <a:lnTo>
                    <a:pt x="135527" y="17621"/>
                  </a:lnTo>
                  <a:lnTo>
                    <a:pt x="54755" y="17621"/>
                  </a:lnTo>
                  <a:cubicBezTo>
                    <a:pt x="54755" y="17621"/>
                    <a:pt x="54755" y="17621"/>
                    <a:pt x="54755" y="17621"/>
                  </a:cubicBezTo>
                  <a:cubicBezTo>
                    <a:pt x="47516" y="17621"/>
                    <a:pt x="42087" y="19717"/>
                    <a:pt x="35038" y="25337"/>
                  </a:cubicBezTo>
                  <a:cubicBezTo>
                    <a:pt x="27799" y="31052"/>
                    <a:pt x="22560" y="38481"/>
                    <a:pt x="19798" y="46672"/>
                  </a:cubicBezTo>
                  <a:cubicBezTo>
                    <a:pt x="15607" y="59150"/>
                    <a:pt x="17988" y="70485"/>
                    <a:pt x="19798" y="76105"/>
                  </a:cubicBezTo>
                  <a:cubicBezTo>
                    <a:pt x="21322" y="80677"/>
                    <a:pt x="18750" y="85630"/>
                    <a:pt x="14178" y="87154"/>
                  </a:cubicBezTo>
                  <a:cubicBezTo>
                    <a:pt x="13321" y="87344"/>
                    <a:pt x="12369" y="87439"/>
                    <a:pt x="11511" y="87439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3" name="Google Shape;323;p3"/>
            <p:cNvSpPr/>
            <p:nvPr/>
          </p:nvSpPr>
          <p:spPr>
            <a:xfrm>
              <a:off x="5455538" y="5465253"/>
              <a:ext cx="47529" cy="40671"/>
            </a:xfrm>
            <a:custGeom>
              <a:rect b="b" l="l" r="r" t="t"/>
              <a:pathLst>
                <a:path extrusionOk="0" h="40671" w="47529">
                  <a:moveTo>
                    <a:pt x="35624" y="40672"/>
                  </a:moveTo>
                  <a:lnTo>
                    <a:pt x="47530" y="20384"/>
                  </a:lnTo>
                  <a:lnTo>
                    <a:pt x="35624" y="0"/>
                  </a:lnTo>
                  <a:lnTo>
                    <a:pt x="11906" y="0"/>
                  </a:lnTo>
                  <a:lnTo>
                    <a:pt x="0" y="20384"/>
                  </a:lnTo>
                  <a:lnTo>
                    <a:pt x="11906" y="4067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4" name="Google Shape;324;p3"/>
            <p:cNvSpPr/>
            <p:nvPr/>
          </p:nvSpPr>
          <p:spPr>
            <a:xfrm>
              <a:off x="5455538" y="5403722"/>
              <a:ext cx="47529" cy="41528"/>
            </a:xfrm>
            <a:custGeom>
              <a:rect b="b" l="l" r="r" t="t"/>
              <a:pathLst>
                <a:path extrusionOk="0" h="41528" w="47529">
                  <a:moveTo>
                    <a:pt x="35624" y="0"/>
                  </a:moveTo>
                  <a:lnTo>
                    <a:pt x="11906" y="0"/>
                  </a:lnTo>
                  <a:lnTo>
                    <a:pt x="0" y="20764"/>
                  </a:lnTo>
                  <a:lnTo>
                    <a:pt x="11906" y="41529"/>
                  </a:lnTo>
                  <a:lnTo>
                    <a:pt x="35624" y="41529"/>
                  </a:lnTo>
                  <a:lnTo>
                    <a:pt x="47530" y="2076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5" name="Google Shape;325;p3"/>
            <p:cNvSpPr/>
            <p:nvPr/>
          </p:nvSpPr>
          <p:spPr>
            <a:xfrm>
              <a:off x="5346953" y="5398960"/>
              <a:ext cx="47434" cy="40671"/>
            </a:xfrm>
            <a:custGeom>
              <a:rect b="b" l="l" r="r" t="t"/>
              <a:pathLst>
                <a:path extrusionOk="0" h="40671" w="47434">
                  <a:moveTo>
                    <a:pt x="35624" y="40672"/>
                  </a:moveTo>
                  <a:lnTo>
                    <a:pt x="47434" y="20383"/>
                  </a:lnTo>
                  <a:lnTo>
                    <a:pt x="35624" y="0"/>
                  </a:lnTo>
                  <a:lnTo>
                    <a:pt x="11811" y="0"/>
                  </a:lnTo>
                  <a:lnTo>
                    <a:pt x="0" y="20383"/>
                  </a:lnTo>
                  <a:lnTo>
                    <a:pt x="11811" y="4067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6" name="Google Shape;326;p3"/>
            <p:cNvSpPr/>
            <p:nvPr/>
          </p:nvSpPr>
          <p:spPr>
            <a:xfrm>
              <a:off x="5455538" y="5347525"/>
              <a:ext cx="47529" cy="40671"/>
            </a:xfrm>
            <a:custGeom>
              <a:rect b="b" l="l" r="r" t="t"/>
              <a:pathLst>
                <a:path extrusionOk="0" h="40671" w="47529">
                  <a:moveTo>
                    <a:pt x="35624" y="0"/>
                  </a:moveTo>
                  <a:lnTo>
                    <a:pt x="11906" y="0"/>
                  </a:lnTo>
                  <a:lnTo>
                    <a:pt x="0" y="20383"/>
                  </a:lnTo>
                  <a:lnTo>
                    <a:pt x="11906" y="40672"/>
                  </a:lnTo>
                  <a:lnTo>
                    <a:pt x="35624" y="40672"/>
                  </a:lnTo>
                  <a:lnTo>
                    <a:pt x="47530" y="2038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7" name="Google Shape;327;p3"/>
            <p:cNvSpPr/>
            <p:nvPr/>
          </p:nvSpPr>
          <p:spPr>
            <a:xfrm>
              <a:off x="5400674" y="5428678"/>
              <a:ext cx="47434" cy="40671"/>
            </a:xfrm>
            <a:custGeom>
              <a:rect b="b" l="l" r="r" t="t"/>
              <a:pathLst>
                <a:path extrusionOk="0" h="40671" w="47434">
                  <a:moveTo>
                    <a:pt x="35624" y="40672"/>
                  </a:moveTo>
                  <a:lnTo>
                    <a:pt x="47434" y="20383"/>
                  </a:lnTo>
                  <a:lnTo>
                    <a:pt x="35624" y="0"/>
                  </a:lnTo>
                  <a:lnTo>
                    <a:pt x="11811" y="0"/>
                  </a:lnTo>
                  <a:lnTo>
                    <a:pt x="0" y="20383"/>
                  </a:lnTo>
                  <a:lnTo>
                    <a:pt x="11811" y="4067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8" name="Google Shape;328;p3"/>
            <p:cNvSpPr/>
            <p:nvPr/>
          </p:nvSpPr>
          <p:spPr>
            <a:xfrm>
              <a:off x="5457824" y="5223128"/>
              <a:ext cx="47529" cy="41529"/>
            </a:xfrm>
            <a:custGeom>
              <a:rect b="b" l="l" r="r" t="t"/>
              <a:pathLst>
                <a:path extrusionOk="0" h="41529" w="47529">
                  <a:moveTo>
                    <a:pt x="35623" y="0"/>
                  </a:moveTo>
                  <a:lnTo>
                    <a:pt x="11906" y="0"/>
                  </a:lnTo>
                  <a:lnTo>
                    <a:pt x="0" y="20765"/>
                  </a:lnTo>
                  <a:lnTo>
                    <a:pt x="11906" y="41529"/>
                  </a:lnTo>
                  <a:lnTo>
                    <a:pt x="35623" y="41529"/>
                  </a:lnTo>
                  <a:lnTo>
                    <a:pt x="47530" y="2076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9" name="Google Shape;329;p3"/>
            <p:cNvSpPr/>
            <p:nvPr/>
          </p:nvSpPr>
          <p:spPr>
            <a:xfrm>
              <a:off x="5509259" y="5494971"/>
              <a:ext cx="47529" cy="40671"/>
            </a:xfrm>
            <a:custGeom>
              <a:rect b="b" l="l" r="r" t="t"/>
              <a:pathLst>
                <a:path extrusionOk="0" h="40671" w="47529">
                  <a:moveTo>
                    <a:pt x="11906" y="0"/>
                  </a:moveTo>
                  <a:lnTo>
                    <a:pt x="0" y="20384"/>
                  </a:lnTo>
                  <a:lnTo>
                    <a:pt x="11906" y="40672"/>
                  </a:lnTo>
                  <a:lnTo>
                    <a:pt x="35624" y="40672"/>
                  </a:lnTo>
                  <a:lnTo>
                    <a:pt x="47530" y="20384"/>
                  </a:lnTo>
                  <a:lnTo>
                    <a:pt x="3562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0" name="Google Shape;330;p3"/>
            <p:cNvSpPr/>
            <p:nvPr/>
          </p:nvSpPr>
          <p:spPr>
            <a:xfrm>
              <a:off x="5455538" y="5036819"/>
              <a:ext cx="47529" cy="41529"/>
            </a:xfrm>
            <a:custGeom>
              <a:rect b="b" l="l" r="r" t="t"/>
              <a:pathLst>
                <a:path extrusionOk="0" h="41529" w="47529">
                  <a:moveTo>
                    <a:pt x="35624" y="0"/>
                  </a:moveTo>
                  <a:lnTo>
                    <a:pt x="11906" y="0"/>
                  </a:lnTo>
                  <a:lnTo>
                    <a:pt x="0" y="20765"/>
                  </a:lnTo>
                  <a:lnTo>
                    <a:pt x="11906" y="41529"/>
                  </a:lnTo>
                  <a:lnTo>
                    <a:pt x="35624" y="41529"/>
                  </a:lnTo>
                  <a:lnTo>
                    <a:pt x="47530" y="2076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1" name="Google Shape;331;p3"/>
            <p:cNvSpPr/>
            <p:nvPr/>
          </p:nvSpPr>
          <p:spPr>
            <a:xfrm>
              <a:off x="5455538" y="5098351"/>
              <a:ext cx="47529" cy="40671"/>
            </a:xfrm>
            <a:custGeom>
              <a:rect b="b" l="l" r="r" t="t"/>
              <a:pathLst>
                <a:path extrusionOk="0" h="40671" w="47529">
                  <a:moveTo>
                    <a:pt x="35624" y="0"/>
                  </a:moveTo>
                  <a:lnTo>
                    <a:pt x="11906" y="0"/>
                  </a:lnTo>
                  <a:lnTo>
                    <a:pt x="0" y="20383"/>
                  </a:lnTo>
                  <a:lnTo>
                    <a:pt x="11906" y="40672"/>
                  </a:lnTo>
                  <a:lnTo>
                    <a:pt x="35624" y="40672"/>
                  </a:lnTo>
                  <a:lnTo>
                    <a:pt x="47530" y="2038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2" name="Google Shape;332;p3"/>
            <p:cNvSpPr/>
            <p:nvPr/>
          </p:nvSpPr>
          <p:spPr>
            <a:xfrm>
              <a:off x="5293232" y="5428678"/>
              <a:ext cx="47434" cy="40671"/>
            </a:xfrm>
            <a:custGeom>
              <a:rect b="b" l="l" r="r" t="t"/>
              <a:pathLst>
                <a:path extrusionOk="0" h="40671" w="47434">
                  <a:moveTo>
                    <a:pt x="35624" y="40672"/>
                  </a:moveTo>
                  <a:lnTo>
                    <a:pt x="47434" y="20383"/>
                  </a:lnTo>
                  <a:lnTo>
                    <a:pt x="35624" y="0"/>
                  </a:lnTo>
                  <a:lnTo>
                    <a:pt x="11811" y="0"/>
                  </a:lnTo>
                  <a:lnTo>
                    <a:pt x="0" y="20383"/>
                  </a:lnTo>
                  <a:lnTo>
                    <a:pt x="11811" y="4067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3" name="Google Shape;333;p3"/>
            <p:cNvSpPr/>
            <p:nvPr/>
          </p:nvSpPr>
          <p:spPr>
            <a:xfrm>
              <a:off x="5455538" y="5159120"/>
              <a:ext cx="47529" cy="41528"/>
            </a:xfrm>
            <a:custGeom>
              <a:rect b="b" l="l" r="r" t="t"/>
              <a:pathLst>
                <a:path extrusionOk="0" h="41528" w="47529">
                  <a:moveTo>
                    <a:pt x="35624" y="0"/>
                  </a:moveTo>
                  <a:lnTo>
                    <a:pt x="11906" y="0"/>
                  </a:lnTo>
                  <a:lnTo>
                    <a:pt x="0" y="20764"/>
                  </a:lnTo>
                  <a:lnTo>
                    <a:pt x="11906" y="41529"/>
                  </a:lnTo>
                  <a:lnTo>
                    <a:pt x="35624" y="41529"/>
                  </a:lnTo>
                  <a:lnTo>
                    <a:pt x="47530" y="2076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4" name="Google Shape;334;p3"/>
            <p:cNvSpPr/>
            <p:nvPr/>
          </p:nvSpPr>
          <p:spPr>
            <a:xfrm>
              <a:off x="5181218" y="5429820"/>
              <a:ext cx="47529" cy="40671"/>
            </a:xfrm>
            <a:custGeom>
              <a:rect b="b" l="l" r="r" t="t"/>
              <a:pathLst>
                <a:path extrusionOk="0" h="40671" w="47529">
                  <a:moveTo>
                    <a:pt x="35623" y="40672"/>
                  </a:moveTo>
                  <a:lnTo>
                    <a:pt x="47530" y="20384"/>
                  </a:lnTo>
                  <a:lnTo>
                    <a:pt x="35623" y="0"/>
                  </a:lnTo>
                  <a:lnTo>
                    <a:pt x="11906" y="0"/>
                  </a:lnTo>
                  <a:lnTo>
                    <a:pt x="0" y="20384"/>
                  </a:lnTo>
                  <a:lnTo>
                    <a:pt x="11906" y="4067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5" name="Google Shape;335;p3"/>
            <p:cNvSpPr/>
            <p:nvPr/>
          </p:nvSpPr>
          <p:spPr>
            <a:xfrm>
              <a:off x="5127402" y="5088063"/>
              <a:ext cx="46672" cy="40671"/>
            </a:xfrm>
            <a:custGeom>
              <a:rect b="b" l="l" r="r" t="t"/>
              <a:pathLst>
                <a:path extrusionOk="0" h="40671" w="46672">
                  <a:moveTo>
                    <a:pt x="11621" y="40672"/>
                  </a:moveTo>
                  <a:lnTo>
                    <a:pt x="34957" y="40672"/>
                  </a:lnTo>
                  <a:lnTo>
                    <a:pt x="46673" y="20384"/>
                  </a:lnTo>
                  <a:lnTo>
                    <a:pt x="34957" y="0"/>
                  </a:lnTo>
                  <a:lnTo>
                    <a:pt x="11621" y="0"/>
                  </a:lnTo>
                  <a:lnTo>
                    <a:pt x="0" y="2038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6" name="Google Shape;336;p3"/>
            <p:cNvSpPr/>
            <p:nvPr/>
          </p:nvSpPr>
          <p:spPr>
            <a:xfrm>
              <a:off x="5127402" y="5026342"/>
              <a:ext cx="46672" cy="40671"/>
            </a:xfrm>
            <a:custGeom>
              <a:rect b="b" l="l" r="r" t="t"/>
              <a:pathLst>
                <a:path extrusionOk="0" h="40671" w="46672">
                  <a:moveTo>
                    <a:pt x="11621" y="0"/>
                  </a:moveTo>
                  <a:lnTo>
                    <a:pt x="0" y="20383"/>
                  </a:lnTo>
                  <a:lnTo>
                    <a:pt x="11621" y="40672"/>
                  </a:lnTo>
                  <a:lnTo>
                    <a:pt x="34957" y="40672"/>
                  </a:lnTo>
                  <a:lnTo>
                    <a:pt x="46673" y="20383"/>
                  </a:lnTo>
                  <a:lnTo>
                    <a:pt x="34957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7" name="Google Shape;337;p3"/>
            <p:cNvSpPr/>
            <p:nvPr/>
          </p:nvSpPr>
          <p:spPr>
            <a:xfrm>
              <a:off x="5127402" y="5148643"/>
              <a:ext cx="46672" cy="40671"/>
            </a:xfrm>
            <a:custGeom>
              <a:rect b="b" l="l" r="r" t="t"/>
              <a:pathLst>
                <a:path extrusionOk="0" h="40671" w="46672">
                  <a:moveTo>
                    <a:pt x="11621" y="40672"/>
                  </a:moveTo>
                  <a:lnTo>
                    <a:pt x="34957" y="40672"/>
                  </a:lnTo>
                  <a:lnTo>
                    <a:pt x="46673" y="20383"/>
                  </a:lnTo>
                  <a:lnTo>
                    <a:pt x="34957" y="0"/>
                  </a:lnTo>
                  <a:lnTo>
                    <a:pt x="11621" y="0"/>
                  </a:lnTo>
                  <a:lnTo>
                    <a:pt x="0" y="2038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8" name="Google Shape;338;p3"/>
            <p:cNvSpPr/>
            <p:nvPr/>
          </p:nvSpPr>
          <p:spPr>
            <a:xfrm>
              <a:off x="5234939" y="5398007"/>
              <a:ext cx="47434" cy="41528"/>
            </a:xfrm>
            <a:custGeom>
              <a:rect b="b" l="l" r="r" t="t"/>
              <a:pathLst>
                <a:path extrusionOk="0" h="41528" w="47434">
                  <a:moveTo>
                    <a:pt x="35623" y="41529"/>
                  </a:moveTo>
                  <a:lnTo>
                    <a:pt x="47434" y="20764"/>
                  </a:lnTo>
                  <a:lnTo>
                    <a:pt x="35623" y="0"/>
                  </a:lnTo>
                  <a:lnTo>
                    <a:pt x="11811" y="0"/>
                  </a:lnTo>
                  <a:lnTo>
                    <a:pt x="0" y="20764"/>
                  </a:lnTo>
                  <a:lnTo>
                    <a:pt x="11811" y="4152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9" name="Google Shape;339;p3"/>
            <p:cNvSpPr/>
            <p:nvPr/>
          </p:nvSpPr>
          <p:spPr>
            <a:xfrm>
              <a:off x="5234939" y="4970335"/>
              <a:ext cx="47434" cy="40671"/>
            </a:xfrm>
            <a:custGeom>
              <a:rect b="b" l="l" r="r" t="t"/>
              <a:pathLst>
                <a:path extrusionOk="0" h="40671" w="47434">
                  <a:moveTo>
                    <a:pt x="11811" y="0"/>
                  </a:moveTo>
                  <a:lnTo>
                    <a:pt x="0" y="20383"/>
                  </a:lnTo>
                  <a:lnTo>
                    <a:pt x="11811" y="40672"/>
                  </a:lnTo>
                  <a:lnTo>
                    <a:pt x="35623" y="40672"/>
                  </a:lnTo>
                  <a:lnTo>
                    <a:pt x="47434" y="20383"/>
                  </a:lnTo>
                  <a:lnTo>
                    <a:pt x="3562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0" name="Google Shape;340;p3"/>
            <p:cNvSpPr/>
            <p:nvPr/>
          </p:nvSpPr>
          <p:spPr>
            <a:xfrm>
              <a:off x="5181218" y="5001386"/>
              <a:ext cx="47529" cy="41529"/>
            </a:xfrm>
            <a:custGeom>
              <a:rect b="b" l="l" r="r" t="t"/>
              <a:pathLst>
                <a:path extrusionOk="0" h="41529" w="47529">
                  <a:moveTo>
                    <a:pt x="11906" y="0"/>
                  </a:moveTo>
                  <a:lnTo>
                    <a:pt x="0" y="20765"/>
                  </a:lnTo>
                  <a:lnTo>
                    <a:pt x="11906" y="41529"/>
                  </a:lnTo>
                  <a:lnTo>
                    <a:pt x="35623" y="41529"/>
                  </a:lnTo>
                  <a:lnTo>
                    <a:pt x="47530" y="20765"/>
                  </a:lnTo>
                  <a:lnTo>
                    <a:pt x="3562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1" name="Google Shape;341;p3"/>
            <p:cNvSpPr/>
            <p:nvPr/>
          </p:nvSpPr>
          <p:spPr>
            <a:xfrm>
              <a:off x="5455538" y="4976050"/>
              <a:ext cx="47529" cy="40671"/>
            </a:xfrm>
            <a:custGeom>
              <a:rect b="b" l="l" r="r" t="t"/>
              <a:pathLst>
                <a:path extrusionOk="0" h="40671" w="47529">
                  <a:moveTo>
                    <a:pt x="35624" y="0"/>
                  </a:moveTo>
                  <a:lnTo>
                    <a:pt x="11906" y="0"/>
                  </a:lnTo>
                  <a:lnTo>
                    <a:pt x="0" y="20383"/>
                  </a:lnTo>
                  <a:lnTo>
                    <a:pt x="11906" y="40672"/>
                  </a:lnTo>
                  <a:lnTo>
                    <a:pt x="35624" y="40672"/>
                  </a:lnTo>
                  <a:lnTo>
                    <a:pt x="47530" y="2038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2" name="Google Shape;342;p3"/>
            <p:cNvSpPr/>
            <p:nvPr/>
          </p:nvSpPr>
          <p:spPr>
            <a:xfrm>
              <a:off x="5127402" y="5393245"/>
              <a:ext cx="46672" cy="40671"/>
            </a:xfrm>
            <a:custGeom>
              <a:rect b="b" l="l" r="r" t="t"/>
              <a:pathLst>
                <a:path extrusionOk="0" h="40671" w="46672">
                  <a:moveTo>
                    <a:pt x="11621" y="40672"/>
                  </a:moveTo>
                  <a:lnTo>
                    <a:pt x="34957" y="40672"/>
                  </a:lnTo>
                  <a:lnTo>
                    <a:pt x="46673" y="20383"/>
                  </a:lnTo>
                  <a:lnTo>
                    <a:pt x="34957" y="0"/>
                  </a:lnTo>
                  <a:lnTo>
                    <a:pt x="11621" y="0"/>
                  </a:lnTo>
                  <a:lnTo>
                    <a:pt x="0" y="2038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3" name="Google Shape;343;p3"/>
            <p:cNvSpPr/>
            <p:nvPr/>
          </p:nvSpPr>
          <p:spPr>
            <a:xfrm>
              <a:off x="5127402" y="5275706"/>
              <a:ext cx="46672" cy="41528"/>
            </a:xfrm>
            <a:custGeom>
              <a:rect b="b" l="l" r="r" t="t"/>
              <a:pathLst>
                <a:path extrusionOk="0" h="41528" w="46672">
                  <a:moveTo>
                    <a:pt x="11621" y="41529"/>
                  </a:moveTo>
                  <a:lnTo>
                    <a:pt x="34957" y="41529"/>
                  </a:lnTo>
                  <a:lnTo>
                    <a:pt x="46673" y="20764"/>
                  </a:lnTo>
                  <a:lnTo>
                    <a:pt x="34957" y="0"/>
                  </a:lnTo>
                  <a:lnTo>
                    <a:pt x="11621" y="0"/>
                  </a:lnTo>
                  <a:lnTo>
                    <a:pt x="0" y="2076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4" name="Google Shape;344;p3"/>
            <p:cNvSpPr/>
            <p:nvPr/>
          </p:nvSpPr>
          <p:spPr>
            <a:xfrm>
              <a:off x="5127402" y="5337237"/>
              <a:ext cx="46672" cy="40671"/>
            </a:xfrm>
            <a:custGeom>
              <a:rect b="b" l="l" r="r" t="t"/>
              <a:pathLst>
                <a:path extrusionOk="0" h="40671" w="46672">
                  <a:moveTo>
                    <a:pt x="11621" y="40672"/>
                  </a:moveTo>
                  <a:lnTo>
                    <a:pt x="34957" y="40672"/>
                  </a:lnTo>
                  <a:lnTo>
                    <a:pt x="46673" y="20384"/>
                  </a:lnTo>
                  <a:lnTo>
                    <a:pt x="34957" y="0"/>
                  </a:lnTo>
                  <a:lnTo>
                    <a:pt x="11621" y="0"/>
                  </a:lnTo>
                  <a:lnTo>
                    <a:pt x="0" y="2038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5" name="Google Shape;345;p3"/>
            <p:cNvSpPr/>
            <p:nvPr/>
          </p:nvSpPr>
          <p:spPr>
            <a:xfrm>
              <a:off x="5127402" y="5210364"/>
              <a:ext cx="46672" cy="40671"/>
            </a:xfrm>
            <a:custGeom>
              <a:rect b="b" l="l" r="r" t="t"/>
              <a:pathLst>
                <a:path extrusionOk="0" h="40671" w="46672">
                  <a:moveTo>
                    <a:pt x="11621" y="40672"/>
                  </a:moveTo>
                  <a:lnTo>
                    <a:pt x="34957" y="40672"/>
                  </a:lnTo>
                  <a:lnTo>
                    <a:pt x="46673" y="20384"/>
                  </a:lnTo>
                  <a:lnTo>
                    <a:pt x="34957" y="0"/>
                  </a:lnTo>
                  <a:lnTo>
                    <a:pt x="11621" y="0"/>
                  </a:lnTo>
                  <a:lnTo>
                    <a:pt x="0" y="2038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6" name="Google Shape;346;p3"/>
            <p:cNvSpPr/>
            <p:nvPr/>
          </p:nvSpPr>
          <p:spPr>
            <a:xfrm>
              <a:off x="5181218" y="4945188"/>
              <a:ext cx="47529" cy="40671"/>
            </a:xfrm>
            <a:custGeom>
              <a:rect b="b" l="l" r="r" t="t"/>
              <a:pathLst>
                <a:path extrusionOk="0" h="40671" w="47529">
                  <a:moveTo>
                    <a:pt x="11906" y="0"/>
                  </a:moveTo>
                  <a:lnTo>
                    <a:pt x="0" y="20384"/>
                  </a:lnTo>
                  <a:lnTo>
                    <a:pt x="11906" y="40672"/>
                  </a:lnTo>
                  <a:lnTo>
                    <a:pt x="35623" y="40672"/>
                  </a:lnTo>
                  <a:lnTo>
                    <a:pt x="47530" y="20384"/>
                  </a:lnTo>
                  <a:lnTo>
                    <a:pt x="3562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7" name="Google Shape;347;p3"/>
            <p:cNvSpPr/>
            <p:nvPr/>
          </p:nvSpPr>
          <p:spPr>
            <a:xfrm>
              <a:off x="5072633" y="5425248"/>
              <a:ext cx="47529" cy="40671"/>
            </a:xfrm>
            <a:custGeom>
              <a:rect b="b" l="l" r="r" t="t"/>
              <a:pathLst>
                <a:path extrusionOk="0" h="40671" w="47529">
                  <a:moveTo>
                    <a:pt x="11906" y="40672"/>
                  </a:moveTo>
                  <a:lnTo>
                    <a:pt x="35624" y="40672"/>
                  </a:lnTo>
                  <a:lnTo>
                    <a:pt x="47530" y="20384"/>
                  </a:lnTo>
                  <a:lnTo>
                    <a:pt x="35624" y="0"/>
                  </a:lnTo>
                  <a:lnTo>
                    <a:pt x="11906" y="0"/>
                  </a:lnTo>
                  <a:lnTo>
                    <a:pt x="0" y="2038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8" name="Google Shape;348;p3"/>
            <p:cNvSpPr/>
            <p:nvPr/>
          </p:nvSpPr>
          <p:spPr>
            <a:xfrm>
              <a:off x="5072633" y="5485828"/>
              <a:ext cx="47529" cy="40671"/>
            </a:xfrm>
            <a:custGeom>
              <a:rect b="b" l="l" r="r" t="t"/>
              <a:pathLst>
                <a:path extrusionOk="0" h="40671" w="47529">
                  <a:moveTo>
                    <a:pt x="11906" y="40672"/>
                  </a:moveTo>
                  <a:lnTo>
                    <a:pt x="35624" y="40672"/>
                  </a:lnTo>
                  <a:lnTo>
                    <a:pt x="47530" y="20383"/>
                  </a:lnTo>
                  <a:lnTo>
                    <a:pt x="35624" y="0"/>
                  </a:lnTo>
                  <a:lnTo>
                    <a:pt x="11906" y="0"/>
                  </a:lnTo>
                  <a:lnTo>
                    <a:pt x="0" y="2038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9" name="Google Shape;349;p3"/>
            <p:cNvSpPr/>
            <p:nvPr/>
          </p:nvSpPr>
          <p:spPr>
            <a:xfrm>
              <a:off x="5127402" y="5454967"/>
              <a:ext cx="46672" cy="40671"/>
            </a:xfrm>
            <a:custGeom>
              <a:rect b="b" l="l" r="r" t="t"/>
              <a:pathLst>
                <a:path extrusionOk="0" h="40671" w="46672">
                  <a:moveTo>
                    <a:pt x="34957" y="40672"/>
                  </a:moveTo>
                  <a:lnTo>
                    <a:pt x="46673" y="20383"/>
                  </a:lnTo>
                  <a:lnTo>
                    <a:pt x="34957" y="0"/>
                  </a:lnTo>
                  <a:lnTo>
                    <a:pt x="11621" y="0"/>
                  </a:lnTo>
                  <a:lnTo>
                    <a:pt x="0" y="20383"/>
                  </a:lnTo>
                  <a:lnTo>
                    <a:pt x="11621" y="4067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0" name="Google Shape;350;p3"/>
            <p:cNvSpPr/>
            <p:nvPr/>
          </p:nvSpPr>
          <p:spPr>
            <a:xfrm>
              <a:off x="5072633" y="5307520"/>
              <a:ext cx="47529" cy="40671"/>
            </a:xfrm>
            <a:custGeom>
              <a:rect b="b" l="l" r="r" t="t"/>
              <a:pathLst>
                <a:path extrusionOk="0" h="40671" w="47529">
                  <a:moveTo>
                    <a:pt x="11906" y="40672"/>
                  </a:moveTo>
                  <a:lnTo>
                    <a:pt x="35624" y="40672"/>
                  </a:lnTo>
                  <a:lnTo>
                    <a:pt x="47530" y="20383"/>
                  </a:lnTo>
                  <a:lnTo>
                    <a:pt x="35624" y="0"/>
                  </a:lnTo>
                  <a:lnTo>
                    <a:pt x="11906" y="0"/>
                  </a:lnTo>
                  <a:lnTo>
                    <a:pt x="0" y="2038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1" name="Google Shape;351;p3"/>
            <p:cNvSpPr/>
            <p:nvPr/>
          </p:nvSpPr>
          <p:spPr>
            <a:xfrm>
              <a:off x="5071585" y="5238939"/>
              <a:ext cx="49720" cy="42957"/>
            </a:xfrm>
            <a:custGeom>
              <a:rect b="b" l="l" r="r" t="t"/>
              <a:pathLst>
                <a:path extrusionOk="0" h="42957" w="49720">
                  <a:moveTo>
                    <a:pt x="12383" y="42958"/>
                  </a:moveTo>
                  <a:lnTo>
                    <a:pt x="37338" y="42958"/>
                  </a:lnTo>
                  <a:lnTo>
                    <a:pt x="49721" y="21527"/>
                  </a:lnTo>
                  <a:lnTo>
                    <a:pt x="37338" y="0"/>
                  </a:lnTo>
                  <a:lnTo>
                    <a:pt x="12383" y="0"/>
                  </a:lnTo>
                  <a:lnTo>
                    <a:pt x="0" y="2152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2" name="Google Shape;352;p3"/>
            <p:cNvSpPr/>
            <p:nvPr/>
          </p:nvSpPr>
          <p:spPr>
            <a:xfrm>
              <a:off x="5181218" y="5490590"/>
              <a:ext cx="47529" cy="41528"/>
            </a:xfrm>
            <a:custGeom>
              <a:rect b="b" l="l" r="r" t="t"/>
              <a:pathLst>
                <a:path extrusionOk="0" h="41528" w="47529">
                  <a:moveTo>
                    <a:pt x="35623" y="41529"/>
                  </a:moveTo>
                  <a:lnTo>
                    <a:pt x="47530" y="20764"/>
                  </a:lnTo>
                  <a:lnTo>
                    <a:pt x="35623" y="0"/>
                  </a:lnTo>
                  <a:lnTo>
                    <a:pt x="11906" y="0"/>
                  </a:lnTo>
                  <a:lnTo>
                    <a:pt x="0" y="20764"/>
                  </a:lnTo>
                  <a:lnTo>
                    <a:pt x="11906" y="4152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3" name="Google Shape;353;p3"/>
            <p:cNvSpPr/>
            <p:nvPr/>
          </p:nvSpPr>
          <p:spPr>
            <a:xfrm>
              <a:off x="5072633" y="5368289"/>
              <a:ext cx="47529" cy="41528"/>
            </a:xfrm>
            <a:custGeom>
              <a:rect b="b" l="l" r="r" t="t"/>
              <a:pathLst>
                <a:path extrusionOk="0" h="41528" w="47529">
                  <a:moveTo>
                    <a:pt x="11906" y="41529"/>
                  </a:moveTo>
                  <a:lnTo>
                    <a:pt x="35624" y="41529"/>
                  </a:lnTo>
                  <a:lnTo>
                    <a:pt x="47530" y="20764"/>
                  </a:lnTo>
                  <a:lnTo>
                    <a:pt x="35624" y="0"/>
                  </a:lnTo>
                  <a:lnTo>
                    <a:pt x="11906" y="0"/>
                  </a:lnTo>
                  <a:lnTo>
                    <a:pt x="0" y="2076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4" name="Google Shape;354;p3"/>
            <p:cNvSpPr/>
            <p:nvPr/>
          </p:nvSpPr>
          <p:spPr>
            <a:xfrm>
              <a:off x="5400674" y="5490400"/>
              <a:ext cx="47434" cy="40671"/>
            </a:xfrm>
            <a:custGeom>
              <a:rect b="b" l="l" r="r" t="t"/>
              <a:pathLst>
                <a:path extrusionOk="0" h="40671" w="47434">
                  <a:moveTo>
                    <a:pt x="35624" y="40672"/>
                  </a:moveTo>
                  <a:lnTo>
                    <a:pt x="47434" y="20383"/>
                  </a:lnTo>
                  <a:lnTo>
                    <a:pt x="35624" y="0"/>
                  </a:lnTo>
                  <a:lnTo>
                    <a:pt x="11811" y="0"/>
                  </a:lnTo>
                  <a:lnTo>
                    <a:pt x="0" y="20383"/>
                  </a:lnTo>
                  <a:lnTo>
                    <a:pt x="11811" y="4067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5" name="Google Shape;355;p3"/>
            <p:cNvSpPr/>
            <p:nvPr/>
          </p:nvSpPr>
          <p:spPr>
            <a:xfrm>
              <a:off x="5509259" y="5555741"/>
              <a:ext cx="47529" cy="41529"/>
            </a:xfrm>
            <a:custGeom>
              <a:rect b="b" l="l" r="r" t="t"/>
              <a:pathLst>
                <a:path extrusionOk="0" h="41529" w="47529">
                  <a:moveTo>
                    <a:pt x="11906" y="0"/>
                  </a:moveTo>
                  <a:lnTo>
                    <a:pt x="0" y="20764"/>
                  </a:lnTo>
                  <a:lnTo>
                    <a:pt x="11906" y="41529"/>
                  </a:lnTo>
                  <a:lnTo>
                    <a:pt x="35624" y="41529"/>
                  </a:lnTo>
                  <a:lnTo>
                    <a:pt x="47530" y="20764"/>
                  </a:lnTo>
                  <a:lnTo>
                    <a:pt x="3562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6" name="Google Shape;356;p3"/>
            <p:cNvSpPr/>
            <p:nvPr/>
          </p:nvSpPr>
          <p:spPr>
            <a:xfrm>
              <a:off x="5234939" y="5459538"/>
              <a:ext cx="47434" cy="40671"/>
            </a:xfrm>
            <a:custGeom>
              <a:rect b="b" l="l" r="r" t="t"/>
              <a:pathLst>
                <a:path extrusionOk="0" h="40671" w="47434">
                  <a:moveTo>
                    <a:pt x="35623" y="40672"/>
                  </a:moveTo>
                  <a:lnTo>
                    <a:pt x="47434" y="20384"/>
                  </a:lnTo>
                  <a:lnTo>
                    <a:pt x="35623" y="0"/>
                  </a:lnTo>
                  <a:lnTo>
                    <a:pt x="11811" y="0"/>
                  </a:lnTo>
                  <a:lnTo>
                    <a:pt x="0" y="20384"/>
                  </a:lnTo>
                  <a:lnTo>
                    <a:pt x="11811" y="4067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7" name="Google Shape;357;p3"/>
            <p:cNvSpPr/>
            <p:nvPr/>
          </p:nvSpPr>
          <p:spPr>
            <a:xfrm>
              <a:off x="5293232" y="5490400"/>
              <a:ext cx="47434" cy="40671"/>
            </a:xfrm>
            <a:custGeom>
              <a:rect b="b" l="l" r="r" t="t"/>
              <a:pathLst>
                <a:path extrusionOk="0" h="40671" w="47434">
                  <a:moveTo>
                    <a:pt x="35624" y="40672"/>
                  </a:moveTo>
                  <a:lnTo>
                    <a:pt x="47434" y="20383"/>
                  </a:lnTo>
                  <a:lnTo>
                    <a:pt x="35624" y="0"/>
                  </a:lnTo>
                  <a:lnTo>
                    <a:pt x="11811" y="0"/>
                  </a:lnTo>
                  <a:lnTo>
                    <a:pt x="0" y="20383"/>
                  </a:lnTo>
                  <a:lnTo>
                    <a:pt x="11811" y="4067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8" name="Google Shape;358;p3"/>
            <p:cNvSpPr/>
            <p:nvPr/>
          </p:nvSpPr>
          <p:spPr>
            <a:xfrm>
              <a:off x="5346953" y="5460681"/>
              <a:ext cx="47434" cy="40671"/>
            </a:xfrm>
            <a:custGeom>
              <a:rect b="b" l="l" r="r" t="t"/>
              <a:pathLst>
                <a:path extrusionOk="0" h="40671" w="47434">
                  <a:moveTo>
                    <a:pt x="35624" y="40672"/>
                  </a:moveTo>
                  <a:lnTo>
                    <a:pt x="47434" y="20384"/>
                  </a:lnTo>
                  <a:lnTo>
                    <a:pt x="35624" y="0"/>
                  </a:lnTo>
                  <a:lnTo>
                    <a:pt x="11811" y="0"/>
                  </a:lnTo>
                  <a:lnTo>
                    <a:pt x="0" y="20384"/>
                  </a:lnTo>
                  <a:lnTo>
                    <a:pt x="11811" y="4067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9" name="Google Shape;359;p3"/>
            <p:cNvSpPr/>
            <p:nvPr/>
          </p:nvSpPr>
          <p:spPr>
            <a:xfrm>
              <a:off x="5072633" y="5118925"/>
              <a:ext cx="47529" cy="40671"/>
            </a:xfrm>
            <a:custGeom>
              <a:rect b="b" l="l" r="r" t="t"/>
              <a:pathLst>
                <a:path extrusionOk="0" h="40671" w="47529">
                  <a:moveTo>
                    <a:pt x="11906" y="40672"/>
                  </a:moveTo>
                  <a:lnTo>
                    <a:pt x="35624" y="40672"/>
                  </a:lnTo>
                  <a:lnTo>
                    <a:pt x="47530" y="20383"/>
                  </a:lnTo>
                  <a:lnTo>
                    <a:pt x="35624" y="0"/>
                  </a:lnTo>
                  <a:lnTo>
                    <a:pt x="11906" y="0"/>
                  </a:lnTo>
                  <a:lnTo>
                    <a:pt x="0" y="2038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0" name="Google Shape;360;p3"/>
            <p:cNvSpPr/>
            <p:nvPr/>
          </p:nvSpPr>
          <p:spPr>
            <a:xfrm>
              <a:off x="5293232" y="4939473"/>
              <a:ext cx="47434" cy="40671"/>
            </a:xfrm>
            <a:custGeom>
              <a:rect b="b" l="l" r="r" t="t"/>
              <a:pathLst>
                <a:path extrusionOk="0" h="40671" w="47434">
                  <a:moveTo>
                    <a:pt x="11811" y="0"/>
                  </a:moveTo>
                  <a:lnTo>
                    <a:pt x="0" y="20384"/>
                  </a:lnTo>
                  <a:lnTo>
                    <a:pt x="11811" y="40672"/>
                  </a:lnTo>
                  <a:lnTo>
                    <a:pt x="35624" y="40672"/>
                  </a:lnTo>
                  <a:lnTo>
                    <a:pt x="47434" y="20384"/>
                  </a:lnTo>
                  <a:lnTo>
                    <a:pt x="3562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1" name="Google Shape;361;p3"/>
            <p:cNvSpPr/>
            <p:nvPr/>
          </p:nvSpPr>
          <p:spPr>
            <a:xfrm>
              <a:off x="5234939" y="4913375"/>
              <a:ext cx="47434" cy="41529"/>
            </a:xfrm>
            <a:custGeom>
              <a:rect b="b" l="l" r="r" t="t"/>
              <a:pathLst>
                <a:path extrusionOk="0" h="41529" w="47434">
                  <a:moveTo>
                    <a:pt x="11811" y="0"/>
                  </a:moveTo>
                  <a:lnTo>
                    <a:pt x="0" y="20764"/>
                  </a:lnTo>
                  <a:lnTo>
                    <a:pt x="11811" y="41529"/>
                  </a:lnTo>
                  <a:lnTo>
                    <a:pt x="35623" y="41529"/>
                  </a:lnTo>
                  <a:lnTo>
                    <a:pt x="47434" y="20764"/>
                  </a:lnTo>
                  <a:lnTo>
                    <a:pt x="3562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2" name="Google Shape;362;p3"/>
            <p:cNvSpPr/>
            <p:nvPr/>
          </p:nvSpPr>
          <p:spPr>
            <a:xfrm>
              <a:off x="5346953" y="4914518"/>
              <a:ext cx="47434" cy="41529"/>
            </a:xfrm>
            <a:custGeom>
              <a:rect b="b" l="l" r="r" t="t"/>
              <a:pathLst>
                <a:path extrusionOk="0" h="41529" w="47434">
                  <a:moveTo>
                    <a:pt x="11811" y="0"/>
                  </a:moveTo>
                  <a:lnTo>
                    <a:pt x="0" y="20765"/>
                  </a:lnTo>
                  <a:lnTo>
                    <a:pt x="11811" y="41529"/>
                  </a:lnTo>
                  <a:lnTo>
                    <a:pt x="35624" y="41529"/>
                  </a:lnTo>
                  <a:lnTo>
                    <a:pt x="47434" y="20765"/>
                  </a:lnTo>
                  <a:lnTo>
                    <a:pt x="3562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3" name="Google Shape;363;p3"/>
            <p:cNvSpPr/>
            <p:nvPr/>
          </p:nvSpPr>
          <p:spPr>
            <a:xfrm>
              <a:off x="5072633" y="5180646"/>
              <a:ext cx="47529" cy="40671"/>
            </a:xfrm>
            <a:custGeom>
              <a:rect b="b" l="l" r="r" t="t"/>
              <a:pathLst>
                <a:path extrusionOk="0" h="40671" w="47529">
                  <a:moveTo>
                    <a:pt x="11906" y="40672"/>
                  </a:moveTo>
                  <a:lnTo>
                    <a:pt x="35624" y="40672"/>
                  </a:lnTo>
                  <a:lnTo>
                    <a:pt x="47530" y="20384"/>
                  </a:lnTo>
                  <a:lnTo>
                    <a:pt x="35624" y="0"/>
                  </a:lnTo>
                  <a:lnTo>
                    <a:pt x="11906" y="0"/>
                  </a:lnTo>
                  <a:lnTo>
                    <a:pt x="0" y="2038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4" name="Google Shape;364;p3"/>
            <p:cNvSpPr/>
            <p:nvPr/>
          </p:nvSpPr>
          <p:spPr>
            <a:xfrm>
              <a:off x="5293232" y="5001195"/>
              <a:ext cx="47434" cy="40671"/>
            </a:xfrm>
            <a:custGeom>
              <a:rect b="b" l="l" r="r" t="t"/>
              <a:pathLst>
                <a:path extrusionOk="0" h="40671" w="47434">
                  <a:moveTo>
                    <a:pt x="11811" y="0"/>
                  </a:moveTo>
                  <a:lnTo>
                    <a:pt x="0" y="20384"/>
                  </a:lnTo>
                  <a:lnTo>
                    <a:pt x="11811" y="40672"/>
                  </a:lnTo>
                  <a:lnTo>
                    <a:pt x="35624" y="40672"/>
                  </a:lnTo>
                  <a:lnTo>
                    <a:pt x="47434" y="20384"/>
                  </a:lnTo>
                  <a:lnTo>
                    <a:pt x="3562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5" name="Google Shape;365;p3"/>
            <p:cNvSpPr/>
            <p:nvPr/>
          </p:nvSpPr>
          <p:spPr>
            <a:xfrm>
              <a:off x="5400674" y="4939473"/>
              <a:ext cx="47434" cy="40671"/>
            </a:xfrm>
            <a:custGeom>
              <a:rect b="b" l="l" r="r" t="t"/>
              <a:pathLst>
                <a:path extrusionOk="0" h="40671" w="47434">
                  <a:moveTo>
                    <a:pt x="11811" y="0"/>
                  </a:moveTo>
                  <a:lnTo>
                    <a:pt x="0" y="20384"/>
                  </a:lnTo>
                  <a:lnTo>
                    <a:pt x="11811" y="40672"/>
                  </a:lnTo>
                  <a:lnTo>
                    <a:pt x="35624" y="40672"/>
                  </a:lnTo>
                  <a:lnTo>
                    <a:pt x="47434" y="20384"/>
                  </a:lnTo>
                  <a:lnTo>
                    <a:pt x="3562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6" name="Google Shape;366;p3"/>
            <p:cNvSpPr/>
            <p:nvPr/>
          </p:nvSpPr>
          <p:spPr>
            <a:xfrm>
              <a:off x="5127402" y="4965762"/>
              <a:ext cx="46672" cy="40671"/>
            </a:xfrm>
            <a:custGeom>
              <a:rect b="b" l="l" r="r" t="t"/>
              <a:pathLst>
                <a:path extrusionOk="0" h="40671" w="46672">
                  <a:moveTo>
                    <a:pt x="11621" y="0"/>
                  </a:moveTo>
                  <a:lnTo>
                    <a:pt x="0" y="20384"/>
                  </a:lnTo>
                  <a:lnTo>
                    <a:pt x="11621" y="40672"/>
                  </a:lnTo>
                  <a:lnTo>
                    <a:pt x="34957" y="40672"/>
                  </a:lnTo>
                  <a:lnTo>
                    <a:pt x="46673" y="20384"/>
                  </a:lnTo>
                  <a:lnTo>
                    <a:pt x="34957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7" name="Google Shape;367;p3"/>
            <p:cNvSpPr/>
            <p:nvPr/>
          </p:nvSpPr>
          <p:spPr>
            <a:xfrm>
              <a:off x="5455538" y="4919090"/>
              <a:ext cx="47529" cy="41528"/>
            </a:xfrm>
            <a:custGeom>
              <a:rect b="b" l="l" r="r" t="t"/>
              <a:pathLst>
                <a:path extrusionOk="0" h="41528" w="47529">
                  <a:moveTo>
                    <a:pt x="35624" y="0"/>
                  </a:moveTo>
                  <a:lnTo>
                    <a:pt x="11906" y="0"/>
                  </a:lnTo>
                  <a:lnTo>
                    <a:pt x="0" y="20764"/>
                  </a:lnTo>
                  <a:lnTo>
                    <a:pt x="11906" y="41529"/>
                  </a:lnTo>
                  <a:lnTo>
                    <a:pt x="35624" y="41529"/>
                  </a:lnTo>
                  <a:lnTo>
                    <a:pt x="47530" y="2076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8" name="Google Shape;368;p3"/>
            <p:cNvSpPr/>
            <p:nvPr/>
          </p:nvSpPr>
          <p:spPr>
            <a:xfrm>
              <a:off x="5072633" y="5058345"/>
              <a:ext cx="47529" cy="40671"/>
            </a:xfrm>
            <a:custGeom>
              <a:rect b="b" l="l" r="r" t="t"/>
              <a:pathLst>
                <a:path extrusionOk="0" h="40671" w="47529">
                  <a:moveTo>
                    <a:pt x="11906" y="40672"/>
                  </a:moveTo>
                  <a:lnTo>
                    <a:pt x="35624" y="40672"/>
                  </a:lnTo>
                  <a:lnTo>
                    <a:pt x="47530" y="20384"/>
                  </a:lnTo>
                  <a:lnTo>
                    <a:pt x="35624" y="0"/>
                  </a:lnTo>
                  <a:lnTo>
                    <a:pt x="11906" y="0"/>
                  </a:lnTo>
                  <a:lnTo>
                    <a:pt x="0" y="2038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9" name="Google Shape;369;p3"/>
            <p:cNvSpPr/>
            <p:nvPr/>
          </p:nvSpPr>
          <p:spPr>
            <a:xfrm>
              <a:off x="5072633" y="4996623"/>
              <a:ext cx="47529" cy="40671"/>
            </a:xfrm>
            <a:custGeom>
              <a:rect b="b" l="l" r="r" t="t"/>
              <a:pathLst>
                <a:path extrusionOk="0" h="40671" w="47529">
                  <a:moveTo>
                    <a:pt x="11906" y="40672"/>
                  </a:moveTo>
                  <a:lnTo>
                    <a:pt x="35624" y="40672"/>
                  </a:lnTo>
                  <a:lnTo>
                    <a:pt x="47530" y="20384"/>
                  </a:lnTo>
                  <a:lnTo>
                    <a:pt x="35624" y="0"/>
                  </a:lnTo>
                  <a:lnTo>
                    <a:pt x="11906" y="0"/>
                  </a:lnTo>
                  <a:lnTo>
                    <a:pt x="0" y="2038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0" name="Google Shape;370;p3"/>
            <p:cNvSpPr/>
            <p:nvPr/>
          </p:nvSpPr>
          <p:spPr>
            <a:xfrm>
              <a:off x="5072633" y="4940617"/>
              <a:ext cx="47529" cy="40671"/>
            </a:xfrm>
            <a:custGeom>
              <a:rect b="b" l="l" r="r" t="t"/>
              <a:pathLst>
                <a:path extrusionOk="0" h="40671" w="47529">
                  <a:moveTo>
                    <a:pt x="11906" y="0"/>
                  </a:moveTo>
                  <a:lnTo>
                    <a:pt x="0" y="20383"/>
                  </a:lnTo>
                  <a:lnTo>
                    <a:pt x="11906" y="40672"/>
                  </a:lnTo>
                  <a:lnTo>
                    <a:pt x="35624" y="40672"/>
                  </a:lnTo>
                  <a:lnTo>
                    <a:pt x="47530" y="20383"/>
                  </a:lnTo>
                  <a:lnTo>
                    <a:pt x="3562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1" name="Google Shape;371;p3"/>
            <p:cNvSpPr/>
            <p:nvPr/>
          </p:nvSpPr>
          <p:spPr>
            <a:xfrm>
              <a:off x="5455538" y="5285993"/>
              <a:ext cx="47529" cy="41529"/>
            </a:xfrm>
            <a:custGeom>
              <a:rect b="b" l="l" r="r" t="t"/>
              <a:pathLst>
                <a:path extrusionOk="0" h="41529" w="47529">
                  <a:moveTo>
                    <a:pt x="35624" y="0"/>
                  </a:moveTo>
                  <a:lnTo>
                    <a:pt x="11906" y="0"/>
                  </a:lnTo>
                  <a:lnTo>
                    <a:pt x="0" y="20765"/>
                  </a:lnTo>
                  <a:lnTo>
                    <a:pt x="11906" y="41529"/>
                  </a:lnTo>
                  <a:lnTo>
                    <a:pt x="35624" y="41529"/>
                  </a:lnTo>
                  <a:lnTo>
                    <a:pt x="47530" y="2076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2" name="Google Shape;372;p3"/>
            <p:cNvSpPr/>
            <p:nvPr/>
          </p:nvSpPr>
          <p:spPr>
            <a:xfrm>
              <a:off x="5346953" y="5582983"/>
              <a:ext cx="47434" cy="27527"/>
            </a:xfrm>
            <a:custGeom>
              <a:rect b="b" l="l" r="r" t="t"/>
              <a:pathLst>
                <a:path extrusionOk="0" h="27527" w="47434">
                  <a:moveTo>
                    <a:pt x="47434" y="20383"/>
                  </a:moveTo>
                  <a:lnTo>
                    <a:pt x="35624" y="0"/>
                  </a:lnTo>
                  <a:lnTo>
                    <a:pt x="11811" y="0"/>
                  </a:lnTo>
                  <a:lnTo>
                    <a:pt x="0" y="20383"/>
                  </a:lnTo>
                  <a:lnTo>
                    <a:pt x="4096" y="27527"/>
                  </a:lnTo>
                  <a:lnTo>
                    <a:pt x="43339" y="2752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3" name="Google Shape;373;p3"/>
            <p:cNvSpPr/>
            <p:nvPr/>
          </p:nvSpPr>
          <p:spPr>
            <a:xfrm>
              <a:off x="5455538" y="5526023"/>
              <a:ext cx="47529" cy="41528"/>
            </a:xfrm>
            <a:custGeom>
              <a:rect b="b" l="l" r="r" t="t"/>
              <a:pathLst>
                <a:path extrusionOk="0" h="41528" w="47529">
                  <a:moveTo>
                    <a:pt x="35624" y="0"/>
                  </a:moveTo>
                  <a:lnTo>
                    <a:pt x="11906" y="0"/>
                  </a:lnTo>
                  <a:lnTo>
                    <a:pt x="0" y="20764"/>
                  </a:lnTo>
                  <a:lnTo>
                    <a:pt x="11906" y="41529"/>
                  </a:lnTo>
                  <a:lnTo>
                    <a:pt x="35624" y="41529"/>
                  </a:lnTo>
                  <a:lnTo>
                    <a:pt x="47530" y="2076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4" name="Google Shape;374;p3"/>
            <p:cNvSpPr/>
            <p:nvPr/>
          </p:nvSpPr>
          <p:spPr>
            <a:xfrm>
              <a:off x="5293232" y="5184076"/>
              <a:ext cx="47434" cy="40671"/>
            </a:xfrm>
            <a:custGeom>
              <a:rect b="b" l="l" r="r" t="t"/>
              <a:pathLst>
                <a:path extrusionOk="0" h="40671" w="47434">
                  <a:moveTo>
                    <a:pt x="35624" y="0"/>
                  </a:moveTo>
                  <a:lnTo>
                    <a:pt x="11811" y="0"/>
                  </a:lnTo>
                  <a:lnTo>
                    <a:pt x="0" y="20383"/>
                  </a:lnTo>
                  <a:lnTo>
                    <a:pt x="11811" y="40672"/>
                  </a:lnTo>
                  <a:lnTo>
                    <a:pt x="35624" y="40672"/>
                  </a:lnTo>
                  <a:lnTo>
                    <a:pt x="47434" y="2038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5" name="Google Shape;375;p3"/>
            <p:cNvSpPr/>
            <p:nvPr/>
          </p:nvSpPr>
          <p:spPr>
            <a:xfrm>
              <a:off x="5018912" y="5577268"/>
              <a:ext cx="47529" cy="33242"/>
            </a:xfrm>
            <a:custGeom>
              <a:rect b="b" l="l" r="r" t="t"/>
              <a:pathLst>
                <a:path extrusionOk="0" h="33242" w="47529">
                  <a:moveTo>
                    <a:pt x="47530" y="20383"/>
                  </a:moveTo>
                  <a:lnTo>
                    <a:pt x="35624" y="0"/>
                  </a:lnTo>
                  <a:lnTo>
                    <a:pt x="11906" y="0"/>
                  </a:lnTo>
                  <a:lnTo>
                    <a:pt x="0" y="20383"/>
                  </a:lnTo>
                  <a:lnTo>
                    <a:pt x="7525" y="33242"/>
                  </a:lnTo>
                  <a:lnTo>
                    <a:pt x="40005" y="3324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6" name="Google Shape;376;p3"/>
            <p:cNvSpPr/>
            <p:nvPr/>
          </p:nvSpPr>
          <p:spPr>
            <a:xfrm>
              <a:off x="5346953" y="4971478"/>
              <a:ext cx="47434" cy="40671"/>
            </a:xfrm>
            <a:custGeom>
              <a:rect b="b" l="l" r="r" t="t"/>
              <a:pathLst>
                <a:path extrusionOk="0" h="40671" w="47434">
                  <a:moveTo>
                    <a:pt x="11811" y="0"/>
                  </a:moveTo>
                  <a:lnTo>
                    <a:pt x="0" y="20383"/>
                  </a:lnTo>
                  <a:lnTo>
                    <a:pt x="11811" y="40672"/>
                  </a:lnTo>
                  <a:lnTo>
                    <a:pt x="35624" y="40672"/>
                  </a:lnTo>
                  <a:lnTo>
                    <a:pt x="47434" y="20383"/>
                  </a:lnTo>
                  <a:lnTo>
                    <a:pt x="3562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7" name="Google Shape;377;p3"/>
            <p:cNvSpPr/>
            <p:nvPr/>
          </p:nvSpPr>
          <p:spPr>
            <a:xfrm>
              <a:off x="5234939" y="5581839"/>
              <a:ext cx="47434" cy="28670"/>
            </a:xfrm>
            <a:custGeom>
              <a:rect b="b" l="l" r="r" t="t"/>
              <a:pathLst>
                <a:path extrusionOk="0" h="28670" w="47434">
                  <a:moveTo>
                    <a:pt x="47434" y="20384"/>
                  </a:moveTo>
                  <a:lnTo>
                    <a:pt x="35623" y="0"/>
                  </a:lnTo>
                  <a:lnTo>
                    <a:pt x="11811" y="0"/>
                  </a:lnTo>
                  <a:lnTo>
                    <a:pt x="0" y="20384"/>
                  </a:lnTo>
                  <a:lnTo>
                    <a:pt x="4763" y="28670"/>
                  </a:lnTo>
                  <a:lnTo>
                    <a:pt x="42672" y="2867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8" name="Google Shape;378;p3"/>
            <p:cNvSpPr/>
            <p:nvPr/>
          </p:nvSpPr>
          <p:spPr>
            <a:xfrm>
              <a:off x="5293232" y="5311139"/>
              <a:ext cx="47434" cy="41528"/>
            </a:xfrm>
            <a:custGeom>
              <a:rect b="b" l="l" r="r" t="t"/>
              <a:pathLst>
                <a:path extrusionOk="0" h="41528" w="47434">
                  <a:moveTo>
                    <a:pt x="35624" y="41529"/>
                  </a:moveTo>
                  <a:lnTo>
                    <a:pt x="47434" y="20764"/>
                  </a:lnTo>
                  <a:lnTo>
                    <a:pt x="35624" y="0"/>
                  </a:lnTo>
                  <a:lnTo>
                    <a:pt x="11811" y="0"/>
                  </a:lnTo>
                  <a:lnTo>
                    <a:pt x="0" y="20764"/>
                  </a:lnTo>
                  <a:lnTo>
                    <a:pt x="11811" y="4152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9" name="Google Shape;379;p3"/>
            <p:cNvSpPr/>
            <p:nvPr/>
          </p:nvSpPr>
          <p:spPr>
            <a:xfrm>
              <a:off x="5234939" y="5280278"/>
              <a:ext cx="47434" cy="41529"/>
            </a:xfrm>
            <a:custGeom>
              <a:rect b="b" l="l" r="r" t="t"/>
              <a:pathLst>
                <a:path extrusionOk="0" h="41529" w="47434">
                  <a:moveTo>
                    <a:pt x="11811" y="41529"/>
                  </a:moveTo>
                  <a:lnTo>
                    <a:pt x="35623" y="41529"/>
                  </a:lnTo>
                  <a:lnTo>
                    <a:pt x="47434" y="20765"/>
                  </a:lnTo>
                  <a:lnTo>
                    <a:pt x="35623" y="0"/>
                  </a:lnTo>
                  <a:lnTo>
                    <a:pt x="11811" y="0"/>
                  </a:lnTo>
                  <a:lnTo>
                    <a:pt x="0" y="2076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0" name="Google Shape;380;p3"/>
            <p:cNvSpPr/>
            <p:nvPr/>
          </p:nvSpPr>
          <p:spPr>
            <a:xfrm>
              <a:off x="5234939" y="5214937"/>
              <a:ext cx="47434" cy="40671"/>
            </a:xfrm>
            <a:custGeom>
              <a:rect b="b" l="l" r="r" t="t"/>
              <a:pathLst>
                <a:path extrusionOk="0" h="40671" w="47434">
                  <a:moveTo>
                    <a:pt x="11811" y="40672"/>
                  </a:moveTo>
                  <a:lnTo>
                    <a:pt x="35623" y="40672"/>
                  </a:lnTo>
                  <a:lnTo>
                    <a:pt x="47434" y="20384"/>
                  </a:lnTo>
                  <a:lnTo>
                    <a:pt x="35623" y="0"/>
                  </a:lnTo>
                  <a:lnTo>
                    <a:pt x="11811" y="0"/>
                  </a:lnTo>
                  <a:lnTo>
                    <a:pt x="0" y="2038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1" name="Google Shape;381;p3"/>
            <p:cNvSpPr/>
            <p:nvPr/>
          </p:nvSpPr>
          <p:spPr>
            <a:xfrm>
              <a:off x="5293232" y="5123496"/>
              <a:ext cx="47434" cy="40671"/>
            </a:xfrm>
            <a:custGeom>
              <a:rect b="b" l="l" r="r" t="t"/>
              <a:pathLst>
                <a:path extrusionOk="0" h="40671" w="47434">
                  <a:moveTo>
                    <a:pt x="35624" y="0"/>
                  </a:moveTo>
                  <a:lnTo>
                    <a:pt x="11811" y="0"/>
                  </a:lnTo>
                  <a:lnTo>
                    <a:pt x="0" y="20384"/>
                  </a:lnTo>
                  <a:lnTo>
                    <a:pt x="11811" y="40672"/>
                  </a:lnTo>
                  <a:lnTo>
                    <a:pt x="35624" y="40672"/>
                  </a:lnTo>
                  <a:lnTo>
                    <a:pt x="47434" y="2038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2" name="Google Shape;382;p3"/>
            <p:cNvSpPr/>
            <p:nvPr/>
          </p:nvSpPr>
          <p:spPr>
            <a:xfrm>
              <a:off x="5234939" y="5092636"/>
              <a:ext cx="47434" cy="40671"/>
            </a:xfrm>
            <a:custGeom>
              <a:rect b="b" l="l" r="r" t="t"/>
              <a:pathLst>
                <a:path extrusionOk="0" h="40671" w="47434">
                  <a:moveTo>
                    <a:pt x="11811" y="0"/>
                  </a:moveTo>
                  <a:lnTo>
                    <a:pt x="0" y="20383"/>
                  </a:lnTo>
                  <a:lnTo>
                    <a:pt x="11811" y="40672"/>
                  </a:lnTo>
                  <a:lnTo>
                    <a:pt x="35623" y="40672"/>
                  </a:lnTo>
                  <a:lnTo>
                    <a:pt x="47434" y="20383"/>
                  </a:lnTo>
                  <a:lnTo>
                    <a:pt x="3562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3" name="Google Shape;383;p3"/>
            <p:cNvSpPr/>
            <p:nvPr/>
          </p:nvSpPr>
          <p:spPr>
            <a:xfrm>
              <a:off x="5234939" y="5153405"/>
              <a:ext cx="47434" cy="41528"/>
            </a:xfrm>
            <a:custGeom>
              <a:rect b="b" l="l" r="r" t="t"/>
              <a:pathLst>
                <a:path extrusionOk="0" h="41528" w="47434">
                  <a:moveTo>
                    <a:pt x="11811" y="41529"/>
                  </a:moveTo>
                  <a:lnTo>
                    <a:pt x="35623" y="41529"/>
                  </a:lnTo>
                  <a:lnTo>
                    <a:pt x="47434" y="20764"/>
                  </a:lnTo>
                  <a:lnTo>
                    <a:pt x="35623" y="0"/>
                  </a:lnTo>
                  <a:lnTo>
                    <a:pt x="11811" y="0"/>
                  </a:lnTo>
                  <a:lnTo>
                    <a:pt x="0" y="2076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4" name="Google Shape;384;p3"/>
            <p:cNvSpPr/>
            <p:nvPr/>
          </p:nvSpPr>
          <p:spPr>
            <a:xfrm>
              <a:off x="5293232" y="5250370"/>
              <a:ext cx="47434" cy="40671"/>
            </a:xfrm>
            <a:custGeom>
              <a:rect b="b" l="l" r="r" t="t"/>
              <a:pathLst>
                <a:path extrusionOk="0" h="40671" w="47434">
                  <a:moveTo>
                    <a:pt x="11811" y="40672"/>
                  </a:moveTo>
                  <a:lnTo>
                    <a:pt x="35624" y="40672"/>
                  </a:lnTo>
                  <a:lnTo>
                    <a:pt x="47434" y="20383"/>
                  </a:lnTo>
                  <a:lnTo>
                    <a:pt x="35624" y="0"/>
                  </a:lnTo>
                  <a:lnTo>
                    <a:pt x="11811" y="0"/>
                  </a:lnTo>
                  <a:lnTo>
                    <a:pt x="0" y="2038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5" name="Google Shape;385;p3"/>
            <p:cNvSpPr/>
            <p:nvPr/>
          </p:nvSpPr>
          <p:spPr>
            <a:xfrm>
              <a:off x="4888038" y="4733067"/>
              <a:ext cx="799528" cy="46672"/>
            </a:xfrm>
            <a:custGeom>
              <a:rect b="b" l="l" r="r" t="t"/>
              <a:pathLst>
                <a:path extrusionOk="0" h="46672" w="799528">
                  <a:moveTo>
                    <a:pt x="752189" y="46196"/>
                  </a:moveTo>
                  <a:cubicBezTo>
                    <a:pt x="752189" y="46387"/>
                    <a:pt x="752189" y="46482"/>
                    <a:pt x="752189" y="46672"/>
                  </a:cubicBezTo>
                  <a:lnTo>
                    <a:pt x="799529" y="46672"/>
                  </a:lnTo>
                  <a:lnTo>
                    <a:pt x="799529" y="0"/>
                  </a:lnTo>
                  <a:lnTo>
                    <a:pt x="0" y="0"/>
                  </a:lnTo>
                  <a:lnTo>
                    <a:pt x="0" y="46672"/>
                  </a:lnTo>
                  <a:lnTo>
                    <a:pt x="47339" y="46672"/>
                  </a:lnTo>
                  <a:cubicBezTo>
                    <a:pt x="47339" y="46482"/>
                    <a:pt x="47339" y="46387"/>
                    <a:pt x="47339" y="46196"/>
                  </a:cubicBezTo>
                  <a:lnTo>
                    <a:pt x="752189" y="4619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6" name="Google Shape;386;p3"/>
            <p:cNvSpPr/>
            <p:nvPr/>
          </p:nvSpPr>
          <p:spPr>
            <a:xfrm>
              <a:off x="5455538" y="5587554"/>
              <a:ext cx="47529" cy="22955"/>
            </a:xfrm>
            <a:custGeom>
              <a:rect b="b" l="l" r="r" t="t"/>
              <a:pathLst>
                <a:path extrusionOk="0" h="22955" w="47529">
                  <a:moveTo>
                    <a:pt x="35719" y="0"/>
                  </a:moveTo>
                  <a:lnTo>
                    <a:pt x="11906" y="0"/>
                  </a:lnTo>
                  <a:lnTo>
                    <a:pt x="0" y="20193"/>
                  </a:lnTo>
                  <a:lnTo>
                    <a:pt x="1524" y="22955"/>
                  </a:lnTo>
                  <a:lnTo>
                    <a:pt x="45910" y="22955"/>
                  </a:lnTo>
                  <a:lnTo>
                    <a:pt x="47530" y="2019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7" name="Google Shape;387;p3"/>
            <p:cNvSpPr/>
            <p:nvPr/>
          </p:nvSpPr>
          <p:spPr>
            <a:xfrm>
              <a:off x="5509259" y="4844128"/>
              <a:ext cx="47529" cy="23907"/>
            </a:xfrm>
            <a:custGeom>
              <a:rect b="b" l="l" r="r" t="t"/>
              <a:pathLst>
                <a:path extrusionOk="0" h="23907" w="47529">
                  <a:moveTo>
                    <a:pt x="11906" y="23908"/>
                  </a:moveTo>
                  <a:lnTo>
                    <a:pt x="35624" y="23908"/>
                  </a:lnTo>
                  <a:lnTo>
                    <a:pt x="47530" y="3143"/>
                  </a:lnTo>
                  <a:lnTo>
                    <a:pt x="45720" y="0"/>
                  </a:lnTo>
                  <a:lnTo>
                    <a:pt x="1810" y="0"/>
                  </a:lnTo>
                  <a:lnTo>
                    <a:pt x="0" y="314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8" name="Google Shape;388;p3"/>
            <p:cNvSpPr/>
            <p:nvPr/>
          </p:nvSpPr>
          <p:spPr>
            <a:xfrm>
              <a:off x="5401341" y="4844128"/>
              <a:ext cx="46005" cy="19335"/>
            </a:xfrm>
            <a:custGeom>
              <a:rect b="b" l="l" r="r" t="t"/>
              <a:pathLst>
                <a:path extrusionOk="0" h="19335" w="46005">
                  <a:moveTo>
                    <a:pt x="34861" y="19336"/>
                  </a:moveTo>
                  <a:lnTo>
                    <a:pt x="46006" y="0"/>
                  </a:lnTo>
                  <a:lnTo>
                    <a:pt x="0" y="0"/>
                  </a:lnTo>
                  <a:lnTo>
                    <a:pt x="11144" y="1933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9" name="Google Shape;389;p3"/>
            <p:cNvSpPr/>
            <p:nvPr/>
          </p:nvSpPr>
          <p:spPr>
            <a:xfrm>
              <a:off x="5127402" y="4848034"/>
              <a:ext cx="46672" cy="40671"/>
            </a:xfrm>
            <a:custGeom>
              <a:rect b="b" l="l" r="r" t="t"/>
              <a:pathLst>
                <a:path extrusionOk="0" h="40671" w="46672">
                  <a:moveTo>
                    <a:pt x="11621" y="40672"/>
                  </a:moveTo>
                  <a:lnTo>
                    <a:pt x="34957" y="40672"/>
                  </a:lnTo>
                  <a:lnTo>
                    <a:pt x="46673" y="20383"/>
                  </a:lnTo>
                  <a:lnTo>
                    <a:pt x="34957" y="0"/>
                  </a:lnTo>
                  <a:lnTo>
                    <a:pt x="11621" y="0"/>
                  </a:lnTo>
                  <a:lnTo>
                    <a:pt x="0" y="2038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0" name="Google Shape;390;p3"/>
            <p:cNvSpPr/>
            <p:nvPr/>
          </p:nvSpPr>
          <p:spPr>
            <a:xfrm>
              <a:off x="5018912" y="4848034"/>
              <a:ext cx="47529" cy="40671"/>
            </a:xfrm>
            <a:custGeom>
              <a:rect b="b" l="l" r="r" t="t"/>
              <a:pathLst>
                <a:path extrusionOk="0" h="40671" w="47529">
                  <a:moveTo>
                    <a:pt x="11906" y="40672"/>
                  </a:moveTo>
                  <a:lnTo>
                    <a:pt x="35624" y="40672"/>
                  </a:lnTo>
                  <a:lnTo>
                    <a:pt x="47530" y="20383"/>
                  </a:lnTo>
                  <a:lnTo>
                    <a:pt x="35624" y="0"/>
                  </a:lnTo>
                  <a:lnTo>
                    <a:pt x="11906" y="0"/>
                  </a:lnTo>
                  <a:lnTo>
                    <a:pt x="0" y="2038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1" name="Google Shape;391;p3"/>
            <p:cNvSpPr/>
            <p:nvPr/>
          </p:nvSpPr>
          <p:spPr>
            <a:xfrm>
              <a:off x="5078253" y="4844128"/>
              <a:ext cx="37433" cy="10286"/>
            </a:xfrm>
            <a:custGeom>
              <a:rect b="b" l="l" r="r" t="t"/>
              <a:pathLst>
                <a:path extrusionOk="0" h="10286" w="37433">
                  <a:moveTo>
                    <a:pt x="31337" y="10287"/>
                  </a:moveTo>
                  <a:lnTo>
                    <a:pt x="37433" y="0"/>
                  </a:lnTo>
                  <a:lnTo>
                    <a:pt x="0" y="0"/>
                  </a:lnTo>
                  <a:lnTo>
                    <a:pt x="6001" y="1028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2" name="Google Shape;392;p3"/>
            <p:cNvSpPr/>
            <p:nvPr/>
          </p:nvSpPr>
          <p:spPr>
            <a:xfrm>
              <a:off x="5183885" y="4844128"/>
              <a:ext cx="42100" cy="14858"/>
            </a:xfrm>
            <a:custGeom>
              <a:rect b="b" l="l" r="r" t="t"/>
              <a:pathLst>
                <a:path extrusionOk="0" h="14858" w="42100">
                  <a:moveTo>
                    <a:pt x="33528" y="14859"/>
                  </a:moveTo>
                  <a:lnTo>
                    <a:pt x="42100" y="0"/>
                  </a:lnTo>
                  <a:lnTo>
                    <a:pt x="0" y="0"/>
                  </a:lnTo>
                  <a:lnTo>
                    <a:pt x="8668" y="1485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3" name="Google Shape;393;p3"/>
            <p:cNvSpPr/>
            <p:nvPr/>
          </p:nvSpPr>
          <p:spPr>
            <a:xfrm>
              <a:off x="5293899" y="4844128"/>
              <a:ext cx="46005" cy="19335"/>
            </a:xfrm>
            <a:custGeom>
              <a:rect b="b" l="l" r="r" t="t"/>
              <a:pathLst>
                <a:path extrusionOk="0" h="19335" w="46005">
                  <a:moveTo>
                    <a:pt x="34862" y="19336"/>
                  </a:moveTo>
                  <a:lnTo>
                    <a:pt x="46006" y="0"/>
                  </a:lnTo>
                  <a:lnTo>
                    <a:pt x="0" y="0"/>
                  </a:lnTo>
                  <a:lnTo>
                    <a:pt x="11144" y="1933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4" name="Google Shape;394;p3"/>
            <p:cNvSpPr/>
            <p:nvPr/>
          </p:nvSpPr>
          <p:spPr>
            <a:xfrm>
              <a:off x="5127402" y="5577268"/>
              <a:ext cx="46672" cy="33242"/>
            </a:xfrm>
            <a:custGeom>
              <a:rect b="b" l="l" r="r" t="t"/>
              <a:pathLst>
                <a:path extrusionOk="0" h="33242" w="46672">
                  <a:moveTo>
                    <a:pt x="46673" y="20383"/>
                  </a:moveTo>
                  <a:lnTo>
                    <a:pt x="34957" y="0"/>
                  </a:lnTo>
                  <a:lnTo>
                    <a:pt x="11621" y="0"/>
                  </a:lnTo>
                  <a:lnTo>
                    <a:pt x="0" y="20383"/>
                  </a:lnTo>
                  <a:lnTo>
                    <a:pt x="7334" y="33242"/>
                  </a:lnTo>
                  <a:lnTo>
                    <a:pt x="39243" y="3324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5" name="Google Shape;395;p3"/>
            <p:cNvSpPr/>
            <p:nvPr/>
          </p:nvSpPr>
          <p:spPr>
            <a:xfrm>
              <a:off x="5400674" y="5311139"/>
              <a:ext cx="47434" cy="41528"/>
            </a:xfrm>
            <a:custGeom>
              <a:rect b="b" l="l" r="r" t="t"/>
              <a:pathLst>
                <a:path extrusionOk="0" h="41528" w="47434">
                  <a:moveTo>
                    <a:pt x="35624" y="0"/>
                  </a:moveTo>
                  <a:lnTo>
                    <a:pt x="11811" y="0"/>
                  </a:lnTo>
                  <a:lnTo>
                    <a:pt x="0" y="20764"/>
                  </a:lnTo>
                  <a:lnTo>
                    <a:pt x="11811" y="41529"/>
                  </a:lnTo>
                  <a:lnTo>
                    <a:pt x="35624" y="41529"/>
                  </a:lnTo>
                  <a:lnTo>
                    <a:pt x="47434" y="2076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6" name="Google Shape;396;p3"/>
            <p:cNvSpPr/>
            <p:nvPr/>
          </p:nvSpPr>
          <p:spPr>
            <a:xfrm>
              <a:off x="5346953" y="5342953"/>
              <a:ext cx="47434" cy="40671"/>
            </a:xfrm>
            <a:custGeom>
              <a:rect b="b" l="l" r="r" t="t"/>
              <a:pathLst>
                <a:path extrusionOk="0" h="40671" w="47434">
                  <a:moveTo>
                    <a:pt x="35624" y="40672"/>
                  </a:moveTo>
                  <a:lnTo>
                    <a:pt x="47434" y="20383"/>
                  </a:lnTo>
                  <a:lnTo>
                    <a:pt x="35624" y="0"/>
                  </a:lnTo>
                  <a:lnTo>
                    <a:pt x="11811" y="0"/>
                  </a:lnTo>
                  <a:lnTo>
                    <a:pt x="0" y="20383"/>
                  </a:lnTo>
                  <a:lnTo>
                    <a:pt x="11811" y="4067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7" name="Google Shape;397;p3"/>
            <p:cNvSpPr/>
            <p:nvPr/>
          </p:nvSpPr>
          <p:spPr>
            <a:xfrm>
              <a:off x="5400674" y="5368098"/>
              <a:ext cx="47434" cy="40671"/>
            </a:xfrm>
            <a:custGeom>
              <a:rect b="b" l="l" r="r" t="t"/>
              <a:pathLst>
                <a:path extrusionOk="0" h="40671" w="47434">
                  <a:moveTo>
                    <a:pt x="35624" y="40672"/>
                  </a:moveTo>
                  <a:lnTo>
                    <a:pt x="47434" y="20384"/>
                  </a:lnTo>
                  <a:lnTo>
                    <a:pt x="35624" y="0"/>
                  </a:lnTo>
                  <a:lnTo>
                    <a:pt x="11811" y="0"/>
                  </a:lnTo>
                  <a:lnTo>
                    <a:pt x="0" y="20384"/>
                  </a:lnTo>
                  <a:lnTo>
                    <a:pt x="11811" y="4067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8" name="Google Shape;398;p3"/>
            <p:cNvSpPr/>
            <p:nvPr/>
          </p:nvSpPr>
          <p:spPr>
            <a:xfrm>
              <a:off x="5293232" y="5368098"/>
              <a:ext cx="47434" cy="40671"/>
            </a:xfrm>
            <a:custGeom>
              <a:rect b="b" l="l" r="r" t="t"/>
              <a:pathLst>
                <a:path extrusionOk="0" h="40671" w="47434">
                  <a:moveTo>
                    <a:pt x="35624" y="40672"/>
                  </a:moveTo>
                  <a:lnTo>
                    <a:pt x="47434" y="20384"/>
                  </a:lnTo>
                  <a:lnTo>
                    <a:pt x="35624" y="0"/>
                  </a:lnTo>
                  <a:lnTo>
                    <a:pt x="11811" y="0"/>
                  </a:lnTo>
                  <a:lnTo>
                    <a:pt x="0" y="20384"/>
                  </a:lnTo>
                  <a:lnTo>
                    <a:pt x="11811" y="4067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9" name="Google Shape;399;p3"/>
            <p:cNvSpPr/>
            <p:nvPr/>
          </p:nvSpPr>
          <p:spPr>
            <a:xfrm>
              <a:off x="5234939" y="5341810"/>
              <a:ext cx="47434" cy="40671"/>
            </a:xfrm>
            <a:custGeom>
              <a:rect b="b" l="l" r="r" t="t"/>
              <a:pathLst>
                <a:path extrusionOk="0" h="40671" w="47434">
                  <a:moveTo>
                    <a:pt x="35623" y="40672"/>
                  </a:moveTo>
                  <a:lnTo>
                    <a:pt x="47434" y="20383"/>
                  </a:lnTo>
                  <a:lnTo>
                    <a:pt x="35623" y="0"/>
                  </a:lnTo>
                  <a:lnTo>
                    <a:pt x="11811" y="0"/>
                  </a:lnTo>
                  <a:lnTo>
                    <a:pt x="0" y="20383"/>
                  </a:lnTo>
                  <a:lnTo>
                    <a:pt x="11811" y="4067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0" name="Google Shape;400;p3"/>
            <p:cNvSpPr/>
            <p:nvPr/>
          </p:nvSpPr>
          <p:spPr>
            <a:xfrm>
              <a:off x="5181218" y="5372861"/>
              <a:ext cx="47529" cy="41529"/>
            </a:xfrm>
            <a:custGeom>
              <a:rect b="b" l="l" r="r" t="t"/>
              <a:pathLst>
                <a:path extrusionOk="0" h="41529" w="47529">
                  <a:moveTo>
                    <a:pt x="11906" y="41529"/>
                  </a:moveTo>
                  <a:lnTo>
                    <a:pt x="35623" y="41529"/>
                  </a:lnTo>
                  <a:lnTo>
                    <a:pt x="47530" y="20765"/>
                  </a:lnTo>
                  <a:lnTo>
                    <a:pt x="35623" y="0"/>
                  </a:lnTo>
                  <a:lnTo>
                    <a:pt x="11906" y="0"/>
                  </a:lnTo>
                  <a:lnTo>
                    <a:pt x="0" y="2076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1" name="Google Shape;401;p3"/>
            <p:cNvSpPr/>
            <p:nvPr/>
          </p:nvSpPr>
          <p:spPr>
            <a:xfrm>
              <a:off x="5400674" y="5001195"/>
              <a:ext cx="47434" cy="40671"/>
            </a:xfrm>
            <a:custGeom>
              <a:rect b="b" l="l" r="r" t="t"/>
              <a:pathLst>
                <a:path extrusionOk="0" h="40671" w="47434">
                  <a:moveTo>
                    <a:pt x="35624" y="0"/>
                  </a:moveTo>
                  <a:lnTo>
                    <a:pt x="11811" y="0"/>
                  </a:lnTo>
                  <a:lnTo>
                    <a:pt x="0" y="20384"/>
                  </a:lnTo>
                  <a:lnTo>
                    <a:pt x="11811" y="40672"/>
                  </a:lnTo>
                  <a:lnTo>
                    <a:pt x="35624" y="40672"/>
                  </a:lnTo>
                  <a:lnTo>
                    <a:pt x="47434" y="2038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2" name="Google Shape;402;p3"/>
            <p:cNvSpPr/>
            <p:nvPr/>
          </p:nvSpPr>
          <p:spPr>
            <a:xfrm>
              <a:off x="5400674" y="5061775"/>
              <a:ext cx="47434" cy="40671"/>
            </a:xfrm>
            <a:custGeom>
              <a:rect b="b" l="l" r="r" t="t"/>
              <a:pathLst>
                <a:path extrusionOk="0" h="40671" w="47434">
                  <a:moveTo>
                    <a:pt x="35624" y="0"/>
                  </a:moveTo>
                  <a:lnTo>
                    <a:pt x="11811" y="0"/>
                  </a:lnTo>
                  <a:lnTo>
                    <a:pt x="0" y="20383"/>
                  </a:lnTo>
                  <a:lnTo>
                    <a:pt x="11811" y="40672"/>
                  </a:lnTo>
                  <a:lnTo>
                    <a:pt x="35624" y="40672"/>
                  </a:lnTo>
                  <a:lnTo>
                    <a:pt x="47434" y="2038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3" name="Google Shape;403;p3"/>
            <p:cNvSpPr/>
            <p:nvPr/>
          </p:nvSpPr>
          <p:spPr>
            <a:xfrm>
              <a:off x="5400674" y="5184076"/>
              <a:ext cx="47434" cy="40671"/>
            </a:xfrm>
            <a:custGeom>
              <a:rect b="b" l="l" r="r" t="t"/>
              <a:pathLst>
                <a:path extrusionOk="0" h="40671" w="47434">
                  <a:moveTo>
                    <a:pt x="35624" y="0"/>
                  </a:moveTo>
                  <a:lnTo>
                    <a:pt x="11811" y="0"/>
                  </a:lnTo>
                  <a:lnTo>
                    <a:pt x="0" y="20383"/>
                  </a:lnTo>
                  <a:lnTo>
                    <a:pt x="11811" y="40672"/>
                  </a:lnTo>
                  <a:lnTo>
                    <a:pt x="35624" y="40672"/>
                  </a:lnTo>
                  <a:lnTo>
                    <a:pt x="47434" y="2038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4" name="Google Shape;404;p3"/>
            <p:cNvSpPr/>
            <p:nvPr/>
          </p:nvSpPr>
          <p:spPr>
            <a:xfrm>
              <a:off x="5400674" y="5250370"/>
              <a:ext cx="47434" cy="40671"/>
            </a:xfrm>
            <a:custGeom>
              <a:rect b="b" l="l" r="r" t="t"/>
              <a:pathLst>
                <a:path extrusionOk="0" h="40671" w="47434">
                  <a:moveTo>
                    <a:pt x="35624" y="0"/>
                  </a:moveTo>
                  <a:lnTo>
                    <a:pt x="11811" y="0"/>
                  </a:lnTo>
                  <a:lnTo>
                    <a:pt x="0" y="20383"/>
                  </a:lnTo>
                  <a:lnTo>
                    <a:pt x="11811" y="40672"/>
                  </a:lnTo>
                  <a:lnTo>
                    <a:pt x="35624" y="40672"/>
                  </a:lnTo>
                  <a:lnTo>
                    <a:pt x="47434" y="2038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5" name="Google Shape;405;p3"/>
            <p:cNvSpPr/>
            <p:nvPr/>
          </p:nvSpPr>
          <p:spPr>
            <a:xfrm>
              <a:off x="5400674" y="5123496"/>
              <a:ext cx="47434" cy="40671"/>
            </a:xfrm>
            <a:custGeom>
              <a:rect b="b" l="l" r="r" t="t"/>
              <a:pathLst>
                <a:path extrusionOk="0" h="40671" w="47434">
                  <a:moveTo>
                    <a:pt x="35624" y="0"/>
                  </a:moveTo>
                  <a:lnTo>
                    <a:pt x="11811" y="0"/>
                  </a:lnTo>
                  <a:lnTo>
                    <a:pt x="0" y="20384"/>
                  </a:lnTo>
                  <a:lnTo>
                    <a:pt x="11811" y="40672"/>
                  </a:lnTo>
                  <a:lnTo>
                    <a:pt x="35624" y="40672"/>
                  </a:lnTo>
                  <a:lnTo>
                    <a:pt x="47434" y="2038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6" name="Google Shape;406;p3"/>
            <p:cNvSpPr/>
            <p:nvPr/>
          </p:nvSpPr>
          <p:spPr>
            <a:xfrm>
              <a:off x="5346953" y="5281421"/>
              <a:ext cx="47434" cy="41528"/>
            </a:xfrm>
            <a:custGeom>
              <a:rect b="b" l="l" r="r" t="t"/>
              <a:pathLst>
                <a:path extrusionOk="0" h="41528" w="47434">
                  <a:moveTo>
                    <a:pt x="35624" y="41529"/>
                  </a:moveTo>
                  <a:lnTo>
                    <a:pt x="47434" y="20764"/>
                  </a:lnTo>
                  <a:lnTo>
                    <a:pt x="35624" y="0"/>
                  </a:lnTo>
                  <a:lnTo>
                    <a:pt x="11811" y="0"/>
                  </a:lnTo>
                  <a:lnTo>
                    <a:pt x="0" y="20764"/>
                  </a:lnTo>
                  <a:lnTo>
                    <a:pt x="11811" y="4152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7" name="Google Shape;407;p3"/>
            <p:cNvSpPr/>
            <p:nvPr/>
          </p:nvSpPr>
          <p:spPr>
            <a:xfrm>
              <a:off x="5293232" y="5061775"/>
              <a:ext cx="47434" cy="40671"/>
            </a:xfrm>
            <a:custGeom>
              <a:rect b="b" l="l" r="r" t="t"/>
              <a:pathLst>
                <a:path extrusionOk="0" h="40671" w="47434">
                  <a:moveTo>
                    <a:pt x="11811" y="0"/>
                  </a:moveTo>
                  <a:lnTo>
                    <a:pt x="0" y="20383"/>
                  </a:lnTo>
                  <a:lnTo>
                    <a:pt x="11811" y="40672"/>
                  </a:lnTo>
                  <a:lnTo>
                    <a:pt x="35624" y="40672"/>
                  </a:lnTo>
                  <a:lnTo>
                    <a:pt x="47434" y="20383"/>
                  </a:lnTo>
                  <a:lnTo>
                    <a:pt x="3562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8" name="Google Shape;408;p3"/>
            <p:cNvSpPr/>
            <p:nvPr/>
          </p:nvSpPr>
          <p:spPr>
            <a:xfrm>
              <a:off x="5346953" y="5032056"/>
              <a:ext cx="47434" cy="40671"/>
            </a:xfrm>
            <a:custGeom>
              <a:rect b="b" l="l" r="r" t="t"/>
              <a:pathLst>
                <a:path extrusionOk="0" h="40671" w="47434">
                  <a:moveTo>
                    <a:pt x="35624" y="0"/>
                  </a:moveTo>
                  <a:lnTo>
                    <a:pt x="11811" y="0"/>
                  </a:lnTo>
                  <a:lnTo>
                    <a:pt x="0" y="20384"/>
                  </a:lnTo>
                  <a:lnTo>
                    <a:pt x="11811" y="40672"/>
                  </a:lnTo>
                  <a:lnTo>
                    <a:pt x="35624" y="40672"/>
                  </a:lnTo>
                  <a:lnTo>
                    <a:pt x="47434" y="2038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9" name="Google Shape;409;p3"/>
            <p:cNvSpPr/>
            <p:nvPr/>
          </p:nvSpPr>
          <p:spPr>
            <a:xfrm>
              <a:off x="5346953" y="5093778"/>
              <a:ext cx="47434" cy="40671"/>
            </a:xfrm>
            <a:custGeom>
              <a:rect b="b" l="l" r="r" t="t"/>
              <a:pathLst>
                <a:path extrusionOk="0" h="40671" w="47434">
                  <a:moveTo>
                    <a:pt x="35624" y="0"/>
                  </a:moveTo>
                  <a:lnTo>
                    <a:pt x="11811" y="0"/>
                  </a:lnTo>
                  <a:lnTo>
                    <a:pt x="0" y="20384"/>
                  </a:lnTo>
                  <a:lnTo>
                    <a:pt x="11811" y="40672"/>
                  </a:lnTo>
                  <a:lnTo>
                    <a:pt x="35624" y="40672"/>
                  </a:lnTo>
                  <a:lnTo>
                    <a:pt x="47434" y="2038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0" name="Google Shape;410;p3"/>
            <p:cNvSpPr/>
            <p:nvPr/>
          </p:nvSpPr>
          <p:spPr>
            <a:xfrm>
              <a:off x="5349239" y="5218365"/>
              <a:ext cx="47434" cy="40671"/>
            </a:xfrm>
            <a:custGeom>
              <a:rect b="b" l="l" r="r" t="t"/>
              <a:pathLst>
                <a:path extrusionOk="0" h="40671" w="47434">
                  <a:moveTo>
                    <a:pt x="35623" y="0"/>
                  </a:moveTo>
                  <a:lnTo>
                    <a:pt x="11811" y="0"/>
                  </a:lnTo>
                  <a:lnTo>
                    <a:pt x="0" y="20384"/>
                  </a:lnTo>
                  <a:lnTo>
                    <a:pt x="11811" y="40672"/>
                  </a:lnTo>
                  <a:lnTo>
                    <a:pt x="35623" y="40672"/>
                  </a:lnTo>
                  <a:lnTo>
                    <a:pt x="47434" y="2038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1" name="Google Shape;411;p3"/>
            <p:cNvSpPr/>
            <p:nvPr/>
          </p:nvSpPr>
          <p:spPr>
            <a:xfrm>
              <a:off x="5346953" y="5154358"/>
              <a:ext cx="47434" cy="40671"/>
            </a:xfrm>
            <a:custGeom>
              <a:rect b="b" l="l" r="r" t="t"/>
              <a:pathLst>
                <a:path extrusionOk="0" h="40671" w="47434">
                  <a:moveTo>
                    <a:pt x="35624" y="0"/>
                  </a:moveTo>
                  <a:lnTo>
                    <a:pt x="11811" y="0"/>
                  </a:lnTo>
                  <a:lnTo>
                    <a:pt x="0" y="20383"/>
                  </a:lnTo>
                  <a:lnTo>
                    <a:pt x="11811" y="40672"/>
                  </a:lnTo>
                  <a:lnTo>
                    <a:pt x="35624" y="40672"/>
                  </a:lnTo>
                  <a:lnTo>
                    <a:pt x="47434" y="2038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2" name="Google Shape;412;p3"/>
            <p:cNvSpPr/>
            <p:nvPr/>
          </p:nvSpPr>
          <p:spPr>
            <a:xfrm>
              <a:off x="5180075" y="5243702"/>
              <a:ext cx="49815" cy="43815"/>
            </a:xfrm>
            <a:custGeom>
              <a:rect b="b" l="l" r="r" t="t"/>
              <a:pathLst>
                <a:path extrusionOk="0" h="43815" w="49815">
                  <a:moveTo>
                    <a:pt x="12478" y="43815"/>
                  </a:moveTo>
                  <a:lnTo>
                    <a:pt x="37338" y="43815"/>
                  </a:lnTo>
                  <a:lnTo>
                    <a:pt x="49816" y="21908"/>
                  </a:lnTo>
                  <a:lnTo>
                    <a:pt x="37338" y="0"/>
                  </a:lnTo>
                  <a:lnTo>
                    <a:pt x="12478" y="0"/>
                  </a:lnTo>
                  <a:lnTo>
                    <a:pt x="0" y="2190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3" name="Google Shape;413;p3"/>
            <p:cNvSpPr/>
            <p:nvPr/>
          </p:nvSpPr>
          <p:spPr>
            <a:xfrm>
              <a:off x="5181218" y="5185219"/>
              <a:ext cx="47529" cy="40671"/>
            </a:xfrm>
            <a:custGeom>
              <a:rect b="b" l="l" r="r" t="t"/>
              <a:pathLst>
                <a:path extrusionOk="0" h="40671" w="47529">
                  <a:moveTo>
                    <a:pt x="11906" y="40672"/>
                  </a:moveTo>
                  <a:lnTo>
                    <a:pt x="35623" y="40672"/>
                  </a:lnTo>
                  <a:lnTo>
                    <a:pt x="47530" y="20383"/>
                  </a:lnTo>
                  <a:lnTo>
                    <a:pt x="35623" y="0"/>
                  </a:lnTo>
                  <a:lnTo>
                    <a:pt x="11906" y="0"/>
                  </a:lnTo>
                  <a:lnTo>
                    <a:pt x="0" y="2038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4" name="Google Shape;414;p3"/>
            <p:cNvSpPr/>
            <p:nvPr/>
          </p:nvSpPr>
          <p:spPr>
            <a:xfrm>
              <a:off x="5181218" y="5312092"/>
              <a:ext cx="47529" cy="40671"/>
            </a:xfrm>
            <a:custGeom>
              <a:rect b="b" l="l" r="r" t="t"/>
              <a:pathLst>
                <a:path extrusionOk="0" h="40671" w="47529">
                  <a:moveTo>
                    <a:pt x="11906" y="40672"/>
                  </a:moveTo>
                  <a:lnTo>
                    <a:pt x="35623" y="40672"/>
                  </a:lnTo>
                  <a:lnTo>
                    <a:pt x="47530" y="20383"/>
                  </a:lnTo>
                  <a:lnTo>
                    <a:pt x="35623" y="0"/>
                  </a:lnTo>
                  <a:lnTo>
                    <a:pt x="11906" y="0"/>
                  </a:lnTo>
                  <a:lnTo>
                    <a:pt x="0" y="2038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5" name="Google Shape;415;p3"/>
            <p:cNvSpPr/>
            <p:nvPr/>
          </p:nvSpPr>
          <p:spPr>
            <a:xfrm>
              <a:off x="5181218" y="5062918"/>
              <a:ext cx="47529" cy="40671"/>
            </a:xfrm>
            <a:custGeom>
              <a:rect b="b" l="l" r="r" t="t"/>
              <a:pathLst>
                <a:path extrusionOk="0" h="40671" w="47529">
                  <a:moveTo>
                    <a:pt x="11906" y="0"/>
                  </a:moveTo>
                  <a:lnTo>
                    <a:pt x="0" y="20383"/>
                  </a:lnTo>
                  <a:lnTo>
                    <a:pt x="11906" y="40672"/>
                  </a:lnTo>
                  <a:lnTo>
                    <a:pt x="35623" y="40672"/>
                  </a:lnTo>
                  <a:lnTo>
                    <a:pt x="47530" y="20383"/>
                  </a:lnTo>
                  <a:lnTo>
                    <a:pt x="3562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6" name="Google Shape;416;p3"/>
            <p:cNvSpPr/>
            <p:nvPr/>
          </p:nvSpPr>
          <p:spPr>
            <a:xfrm>
              <a:off x="5181218" y="5123687"/>
              <a:ext cx="47529" cy="41528"/>
            </a:xfrm>
            <a:custGeom>
              <a:rect b="b" l="l" r="r" t="t"/>
              <a:pathLst>
                <a:path extrusionOk="0" h="41528" w="47529">
                  <a:moveTo>
                    <a:pt x="11906" y="41529"/>
                  </a:moveTo>
                  <a:lnTo>
                    <a:pt x="35623" y="41529"/>
                  </a:lnTo>
                  <a:lnTo>
                    <a:pt x="47530" y="20764"/>
                  </a:lnTo>
                  <a:lnTo>
                    <a:pt x="35623" y="0"/>
                  </a:lnTo>
                  <a:lnTo>
                    <a:pt x="11906" y="0"/>
                  </a:lnTo>
                  <a:lnTo>
                    <a:pt x="0" y="2076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7" name="Google Shape;417;p3"/>
            <p:cNvSpPr/>
            <p:nvPr/>
          </p:nvSpPr>
          <p:spPr>
            <a:xfrm>
              <a:off x="5234939" y="5031104"/>
              <a:ext cx="47434" cy="41528"/>
            </a:xfrm>
            <a:custGeom>
              <a:rect b="b" l="l" r="r" t="t"/>
              <a:pathLst>
                <a:path extrusionOk="0" h="41528" w="47434">
                  <a:moveTo>
                    <a:pt x="11811" y="0"/>
                  </a:moveTo>
                  <a:lnTo>
                    <a:pt x="0" y="20764"/>
                  </a:lnTo>
                  <a:lnTo>
                    <a:pt x="11811" y="41529"/>
                  </a:lnTo>
                  <a:lnTo>
                    <a:pt x="35623" y="41529"/>
                  </a:lnTo>
                  <a:lnTo>
                    <a:pt x="47434" y="20764"/>
                  </a:lnTo>
                  <a:lnTo>
                    <a:pt x="3562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8" name="Google Shape;418;p3"/>
            <p:cNvSpPr/>
            <p:nvPr/>
          </p:nvSpPr>
          <p:spPr>
            <a:xfrm>
              <a:off x="5293232" y="5550978"/>
              <a:ext cx="47434" cy="40671"/>
            </a:xfrm>
            <a:custGeom>
              <a:rect b="b" l="l" r="r" t="t"/>
              <a:pathLst>
                <a:path extrusionOk="0" h="40671" w="47434">
                  <a:moveTo>
                    <a:pt x="11811" y="0"/>
                  </a:moveTo>
                  <a:lnTo>
                    <a:pt x="0" y="20384"/>
                  </a:lnTo>
                  <a:lnTo>
                    <a:pt x="11811" y="40672"/>
                  </a:lnTo>
                  <a:lnTo>
                    <a:pt x="35624" y="40672"/>
                  </a:lnTo>
                  <a:lnTo>
                    <a:pt x="47434" y="20384"/>
                  </a:lnTo>
                  <a:lnTo>
                    <a:pt x="3562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9" name="Google Shape;419;p3"/>
            <p:cNvSpPr/>
            <p:nvPr/>
          </p:nvSpPr>
          <p:spPr>
            <a:xfrm>
              <a:off x="5003482" y="4844128"/>
              <a:ext cx="568737" cy="766381"/>
            </a:xfrm>
            <a:custGeom>
              <a:rect b="b" l="l" r="r" t="t"/>
              <a:pathLst>
                <a:path extrusionOk="0" h="766381" w="568737">
                  <a:moveTo>
                    <a:pt x="459867" y="736378"/>
                  </a:moveTo>
                  <a:lnTo>
                    <a:pt x="491966" y="736378"/>
                  </a:lnTo>
                  <a:lnTo>
                    <a:pt x="507873" y="763619"/>
                  </a:lnTo>
                  <a:lnTo>
                    <a:pt x="506254" y="766381"/>
                  </a:lnTo>
                  <a:lnTo>
                    <a:pt x="568738" y="766381"/>
                  </a:lnTo>
                  <a:lnTo>
                    <a:pt x="568738" y="0"/>
                  </a:lnTo>
                  <a:lnTo>
                    <a:pt x="559784" y="0"/>
                  </a:lnTo>
                  <a:lnTo>
                    <a:pt x="561594" y="3143"/>
                  </a:lnTo>
                  <a:lnTo>
                    <a:pt x="545592" y="31147"/>
                  </a:lnTo>
                  <a:lnTo>
                    <a:pt x="513588" y="31147"/>
                  </a:lnTo>
                  <a:lnTo>
                    <a:pt x="497586" y="3143"/>
                  </a:lnTo>
                  <a:lnTo>
                    <a:pt x="499396" y="0"/>
                  </a:lnTo>
                  <a:lnTo>
                    <a:pt x="452342" y="0"/>
                  </a:lnTo>
                  <a:lnTo>
                    <a:pt x="437007" y="26575"/>
                  </a:lnTo>
                  <a:lnTo>
                    <a:pt x="405003" y="26575"/>
                  </a:lnTo>
                  <a:lnTo>
                    <a:pt x="389668" y="0"/>
                  </a:lnTo>
                  <a:lnTo>
                    <a:pt x="344805" y="0"/>
                  </a:lnTo>
                  <a:lnTo>
                    <a:pt x="329470" y="26575"/>
                  </a:lnTo>
                  <a:lnTo>
                    <a:pt x="297466" y="26575"/>
                  </a:lnTo>
                  <a:lnTo>
                    <a:pt x="282130" y="0"/>
                  </a:lnTo>
                  <a:lnTo>
                    <a:pt x="230696" y="0"/>
                  </a:lnTo>
                  <a:lnTo>
                    <a:pt x="217932" y="22003"/>
                  </a:lnTo>
                  <a:lnTo>
                    <a:pt x="184785" y="22003"/>
                  </a:lnTo>
                  <a:lnTo>
                    <a:pt x="172021" y="0"/>
                  </a:lnTo>
                  <a:lnTo>
                    <a:pt x="164592" y="0"/>
                  </a:lnTo>
                  <a:lnTo>
                    <a:pt x="178498" y="24289"/>
                  </a:lnTo>
                  <a:lnTo>
                    <a:pt x="162782" y="51721"/>
                  </a:lnTo>
                  <a:lnTo>
                    <a:pt x="131350" y="51721"/>
                  </a:lnTo>
                  <a:lnTo>
                    <a:pt x="115633" y="24289"/>
                  </a:lnTo>
                  <a:lnTo>
                    <a:pt x="129540" y="0"/>
                  </a:lnTo>
                  <a:lnTo>
                    <a:pt x="120396" y="0"/>
                  </a:lnTo>
                  <a:lnTo>
                    <a:pt x="110204" y="17431"/>
                  </a:lnTo>
                  <a:lnTo>
                    <a:pt x="76486" y="17431"/>
                  </a:lnTo>
                  <a:lnTo>
                    <a:pt x="66294" y="0"/>
                  </a:lnTo>
                  <a:lnTo>
                    <a:pt x="56959" y="0"/>
                  </a:lnTo>
                  <a:lnTo>
                    <a:pt x="71152" y="24289"/>
                  </a:lnTo>
                  <a:lnTo>
                    <a:pt x="55150" y="51721"/>
                  </a:lnTo>
                  <a:lnTo>
                    <a:pt x="23146" y="51721"/>
                  </a:lnTo>
                  <a:lnTo>
                    <a:pt x="7144" y="24289"/>
                  </a:lnTo>
                  <a:lnTo>
                    <a:pt x="21336" y="0"/>
                  </a:lnTo>
                  <a:lnTo>
                    <a:pt x="0" y="0"/>
                  </a:lnTo>
                  <a:lnTo>
                    <a:pt x="0" y="766381"/>
                  </a:lnTo>
                  <a:lnTo>
                    <a:pt x="14668" y="766381"/>
                  </a:lnTo>
                  <a:lnTo>
                    <a:pt x="7144" y="753523"/>
                  </a:lnTo>
                  <a:lnTo>
                    <a:pt x="23146" y="726091"/>
                  </a:lnTo>
                  <a:lnTo>
                    <a:pt x="55150" y="726091"/>
                  </a:lnTo>
                  <a:lnTo>
                    <a:pt x="71152" y="753523"/>
                  </a:lnTo>
                  <a:lnTo>
                    <a:pt x="63627" y="766381"/>
                  </a:lnTo>
                  <a:lnTo>
                    <a:pt x="123063" y="766381"/>
                  </a:lnTo>
                  <a:lnTo>
                    <a:pt x="115729" y="753523"/>
                  </a:lnTo>
                  <a:lnTo>
                    <a:pt x="131445" y="726091"/>
                  </a:lnTo>
                  <a:lnTo>
                    <a:pt x="162877" y="726091"/>
                  </a:lnTo>
                  <a:lnTo>
                    <a:pt x="178594" y="753523"/>
                  </a:lnTo>
                  <a:lnTo>
                    <a:pt x="171259" y="766381"/>
                  </a:lnTo>
                  <a:lnTo>
                    <a:pt x="228029" y="766381"/>
                  </a:lnTo>
                  <a:lnTo>
                    <a:pt x="223171" y="758095"/>
                  </a:lnTo>
                  <a:lnTo>
                    <a:pt x="239173" y="730663"/>
                  </a:lnTo>
                  <a:lnTo>
                    <a:pt x="271177" y="730663"/>
                  </a:lnTo>
                  <a:lnTo>
                    <a:pt x="287179" y="758095"/>
                  </a:lnTo>
                  <a:lnTo>
                    <a:pt x="282321" y="766381"/>
                  </a:lnTo>
                  <a:lnTo>
                    <a:pt x="339376" y="766381"/>
                  </a:lnTo>
                  <a:lnTo>
                    <a:pt x="335185" y="759238"/>
                  </a:lnTo>
                  <a:lnTo>
                    <a:pt x="351187" y="731806"/>
                  </a:lnTo>
                  <a:lnTo>
                    <a:pt x="383191" y="731806"/>
                  </a:lnTo>
                  <a:lnTo>
                    <a:pt x="399193" y="759238"/>
                  </a:lnTo>
                  <a:lnTo>
                    <a:pt x="395002" y="766381"/>
                  </a:lnTo>
                  <a:lnTo>
                    <a:pt x="445389" y="766381"/>
                  </a:lnTo>
                  <a:lnTo>
                    <a:pt x="443770" y="763619"/>
                  </a:lnTo>
                  <a:lnTo>
                    <a:pt x="459867" y="736378"/>
                  </a:lnTo>
                  <a:close/>
                  <a:moveTo>
                    <a:pt x="491776" y="730663"/>
                  </a:moveTo>
                  <a:lnTo>
                    <a:pt x="459772" y="730663"/>
                  </a:lnTo>
                  <a:lnTo>
                    <a:pt x="443770" y="702659"/>
                  </a:lnTo>
                  <a:lnTo>
                    <a:pt x="459772" y="674656"/>
                  </a:lnTo>
                  <a:lnTo>
                    <a:pt x="491776" y="674656"/>
                  </a:lnTo>
                  <a:lnTo>
                    <a:pt x="507778" y="702659"/>
                  </a:lnTo>
                  <a:lnTo>
                    <a:pt x="491776" y="730663"/>
                  </a:lnTo>
                  <a:close/>
                  <a:moveTo>
                    <a:pt x="297561" y="387763"/>
                  </a:moveTo>
                  <a:lnTo>
                    <a:pt x="281559" y="360331"/>
                  </a:lnTo>
                  <a:lnTo>
                    <a:pt x="297561" y="332899"/>
                  </a:lnTo>
                  <a:lnTo>
                    <a:pt x="329565" y="332899"/>
                  </a:lnTo>
                  <a:lnTo>
                    <a:pt x="345567" y="360331"/>
                  </a:lnTo>
                  <a:lnTo>
                    <a:pt x="329565" y="387763"/>
                  </a:lnTo>
                  <a:lnTo>
                    <a:pt x="297561" y="387763"/>
                  </a:lnTo>
                  <a:close/>
                  <a:moveTo>
                    <a:pt x="345472" y="426625"/>
                  </a:moveTo>
                  <a:lnTo>
                    <a:pt x="329470" y="454057"/>
                  </a:lnTo>
                  <a:lnTo>
                    <a:pt x="297466" y="454057"/>
                  </a:lnTo>
                  <a:lnTo>
                    <a:pt x="281464" y="426625"/>
                  </a:lnTo>
                  <a:lnTo>
                    <a:pt x="297466" y="399193"/>
                  </a:lnTo>
                  <a:lnTo>
                    <a:pt x="329470" y="399193"/>
                  </a:lnTo>
                  <a:lnTo>
                    <a:pt x="345472" y="426625"/>
                  </a:lnTo>
                  <a:close/>
                  <a:moveTo>
                    <a:pt x="297561" y="327184"/>
                  </a:moveTo>
                  <a:lnTo>
                    <a:pt x="281559" y="299752"/>
                  </a:lnTo>
                  <a:lnTo>
                    <a:pt x="297561" y="272320"/>
                  </a:lnTo>
                  <a:lnTo>
                    <a:pt x="329565" y="272320"/>
                  </a:lnTo>
                  <a:lnTo>
                    <a:pt x="345567" y="299752"/>
                  </a:lnTo>
                  <a:lnTo>
                    <a:pt x="329565" y="327184"/>
                  </a:lnTo>
                  <a:lnTo>
                    <a:pt x="297561" y="327184"/>
                  </a:lnTo>
                  <a:close/>
                  <a:moveTo>
                    <a:pt x="271177" y="296323"/>
                  </a:moveTo>
                  <a:lnTo>
                    <a:pt x="239173" y="296323"/>
                  </a:lnTo>
                  <a:lnTo>
                    <a:pt x="223171" y="268891"/>
                  </a:lnTo>
                  <a:lnTo>
                    <a:pt x="239173" y="241459"/>
                  </a:lnTo>
                  <a:lnTo>
                    <a:pt x="271177" y="241459"/>
                  </a:lnTo>
                  <a:lnTo>
                    <a:pt x="287179" y="268891"/>
                  </a:lnTo>
                  <a:lnTo>
                    <a:pt x="271177" y="296323"/>
                  </a:lnTo>
                  <a:close/>
                  <a:moveTo>
                    <a:pt x="271177" y="302038"/>
                  </a:moveTo>
                  <a:lnTo>
                    <a:pt x="287179" y="330041"/>
                  </a:lnTo>
                  <a:lnTo>
                    <a:pt x="271177" y="358045"/>
                  </a:lnTo>
                  <a:lnTo>
                    <a:pt x="239173" y="358045"/>
                  </a:lnTo>
                  <a:lnTo>
                    <a:pt x="223171" y="330041"/>
                  </a:lnTo>
                  <a:lnTo>
                    <a:pt x="239173" y="302038"/>
                  </a:lnTo>
                  <a:lnTo>
                    <a:pt x="271177" y="302038"/>
                  </a:lnTo>
                  <a:close/>
                  <a:moveTo>
                    <a:pt x="271177" y="363760"/>
                  </a:moveTo>
                  <a:lnTo>
                    <a:pt x="287179" y="391192"/>
                  </a:lnTo>
                  <a:lnTo>
                    <a:pt x="271177" y="418624"/>
                  </a:lnTo>
                  <a:lnTo>
                    <a:pt x="239173" y="418624"/>
                  </a:lnTo>
                  <a:lnTo>
                    <a:pt x="223171" y="391192"/>
                  </a:lnTo>
                  <a:lnTo>
                    <a:pt x="239173" y="363760"/>
                  </a:lnTo>
                  <a:lnTo>
                    <a:pt x="271177" y="363760"/>
                  </a:lnTo>
                  <a:close/>
                  <a:moveTo>
                    <a:pt x="271177" y="428911"/>
                  </a:moveTo>
                  <a:lnTo>
                    <a:pt x="287179" y="456914"/>
                  </a:lnTo>
                  <a:lnTo>
                    <a:pt x="271177" y="484918"/>
                  </a:lnTo>
                  <a:lnTo>
                    <a:pt x="239173" y="484918"/>
                  </a:lnTo>
                  <a:lnTo>
                    <a:pt x="223171" y="456914"/>
                  </a:lnTo>
                  <a:lnTo>
                    <a:pt x="239173" y="428911"/>
                  </a:lnTo>
                  <a:lnTo>
                    <a:pt x="271177" y="428911"/>
                  </a:lnTo>
                  <a:close/>
                  <a:moveTo>
                    <a:pt x="297561" y="459772"/>
                  </a:moveTo>
                  <a:lnTo>
                    <a:pt x="329565" y="459772"/>
                  </a:lnTo>
                  <a:lnTo>
                    <a:pt x="345567" y="487775"/>
                  </a:lnTo>
                  <a:lnTo>
                    <a:pt x="329565" y="515779"/>
                  </a:lnTo>
                  <a:lnTo>
                    <a:pt x="297561" y="515779"/>
                  </a:lnTo>
                  <a:lnTo>
                    <a:pt x="281559" y="487775"/>
                  </a:lnTo>
                  <a:lnTo>
                    <a:pt x="297561" y="459772"/>
                  </a:lnTo>
                  <a:close/>
                  <a:moveTo>
                    <a:pt x="335185" y="458057"/>
                  </a:moveTo>
                  <a:lnTo>
                    <a:pt x="351187" y="430054"/>
                  </a:lnTo>
                  <a:lnTo>
                    <a:pt x="383191" y="430054"/>
                  </a:lnTo>
                  <a:lnTo>
                    <a:pt x="399193" y="458057"/>
                  </a:lnTo>
                  <a:lnTo>
                    <a:pt x="383191" y="486061"/>
                  </a:lnTo>
                  <a:lnTo>
                    <a:pt x="351187" y="486061"/>
                  </a:lnTo>
                  <a:lnTo>
                    <a:pt x="335185" y="458057"/>
                  </a:lnTo>
                  <a:close/>
                  <a:moveTo>
                    <a:pt x="353568" y="422053"/>
                  </a:moveTo>
                  <a:lnTo>
                    <a:pt x="337566" y="394621"/>
                  </a:lnTo>
                  <a:lnTo>
                    <a:pt x="353568" y="367189"/>
                  </a:lnTo>
                  <a:lnTo>
                    <a:pt x="385572" y="367189"/>
                  </a:lnTo>
                  <a:lnTo>
                    <a:pt x="401574" y="394621"/>
                  </a:lnTo>
                  <a:lnTo>
                    <a:pt x="385572" y="422053"/>
                  </a:lnTo>
                  <a:lnTo>
                    <a:pt x="353568" y="422053"/>
                  </a:lnTo>
                  <a:close/>
                  <a:moveTo>
                    <a:pt x="383191" y="358045"/>
                  </a:moveTo>
                  <a:lnTo>
                    <a:pt x="351187" y="358045"/>
                  </a:lnTo>
                  <a:lnTo>
                    <a:pt x="335185" y="330613"/>
                  </a:lnTo>
                  <a:lnTo>
                    <a:pt x="351187" y="303181"/>
                  </a:lnTo>
                  <a:lnTo>
                    <a:pt x="383191" y="303181"/>
                  </a:lnTo>
                  <a:lnTo>
                    <a:pt x="399193" y="330613"/>
                  </a:lnTo>
                  <a:lnTo>
                    <a:pt x="383191" y="358045"/>
                  </a:lnTo>
                  <a:close/>
                  <a:moveTo>
                    <a:pt x="351282" y="297466"/>
                  </a:moveTo>
                  <a:lnTo>
                    <a:pt x="335280" y="270034"/>
                  </a:lnTo>
                  <a:lnTo>
                    <a:pt x="351282" y="242602"/>
                  </a:lnTo>
                  <a:lnTo>
                    <a:pt x="383286" y="242602"/>
                  </a:lnTo>
                  <a:lnTo>
                    <a:pt x="399288" y="270034"/>
                  </a:lnTo>
                  <a:lnTo>
                    <a:pt x="383286" y="297466"/>
                  </a:lnTo>
                  <a:lnTo>
                    <a:pt x="351282" y="297466"/>
                  </a:lnTo>
                  <a:close/>
                  <a:moveTo>
                    <a:pt x="351282" y="235744"/>
                  </a:moveTo>
                  <a:lnTo>
                    <a:pt x="335280" y="208312"/>
                  </a:lnTo>
                  <a:lnTo>
                    <a:pt x="351282" y="180880"/>
                  </a:lnTo>
                  <a:lnTo>
                    <a:pt x="383286" y="180880"/>
                  </a:lnTo>
                  <a:lnTo>
                    <a:pt x="399288" y="208312"/>
                  </a:lnTo>
                  <a:lnTo>
                    <a:pt x="383286" y="235744"/>
                  </a:lnTo>
                  <a:lnTo>
                    <a:pt x="351282" y="235744"/>
                  </a:lnTo>
                  <a:close/>
                  <a:moveTo>
                    <a:pt x="345472" y="238030"/>
                  </a:moveTo>
                  <a:lnTo>
                    <a:pt x="329470" y="265462"/>
                  </a:lnTo>
                  <a:lnTo>
                    <a:pt x="297466" y="265462"/>
                  </a:lnTo>
                  <a:lnTo>
                    <a:pt x="281464" y="238030"/>
                  </a:lnTo>
                  <a:lnTo>
                    <a:pt x="297466" y="210598"/>
                  </a:lnTo>
                  <a:lnTo>
                    <a:pt x="329470" y="210598"/>
                  </a:lnTo>
                  <a:lnTo>
                    <a:pt x="345472" y="238030"/>
                  </a:lnTo>
                  <a:close/>
                  <a:moveTo>
                    <a:pt x="271177" y="235744"/>
                  </a:moveTo>
                  <a:lnTo>
                    <a:pt x="239173" y="235744"/>
                  </a:lnTo>
                  <a:lnTo>
                    <a:pt x="223171" y="207740"/>
                  </a:lnTo>
                  <a:lnTo>
                    <a:pt x="239173" y="179737"/>
                  </a:lnTo>
                  <a:lnTo>
                    <a:pt x="271177" y="179737"/>
                  </a:lnTo>
                  <a:lnTo>
                    <a:pt x="287179" y="207740"/>
                  </a:lnTo>
                  <a:lnTo>
                    <a:pt x="271177" y="235744"/>
                  </a:lnTo>
                  <a:close/>
                  <a:moveTo>
                    <a:pt x="233458" y="239173"/>
                  </a:moveTo>
                  <a:lnTo>
                    <a:pt x="217456" y="266605"/>
                  </a:lnTo>
                  <a:lnTo>
                    <a:pt x="185452" y="266605"/>
                  </a:lnTo>
                  <a:lnTo>
                    <a:pt x="169450" y="239173"/>
                  </a:lnTo>
                  <a:lnTo>
                    <a:pt x="185452" y="211741"/>
                  </a:lnTo>
                  <a:lnTo>
                    <a:pt x="217456" y="211741"/>
                  </a:lnTo>
                  <a:lnTo>
                    <a:pt x="233458" y="239173"/>
                  </a:lnTo>
                  <a:close/>
                  <a:moveTo>
                    <a:pt x="217456" y="272320"/>
                  </a:moveTo>
                  <a:lnTo>
                    <a:pt x="233458" y="300323"/>
                  </a:lnTo>
                  <a:lnTo>
                    <a:pt x="217456" y="328327"/>
                  </a:lnTo>
                  <a:lnTo>
                    <a:pt x="185452" y="328327"/>
                  </a:lnTo>
                  <a:lnTo>
                    <a:pt x="169450" y="300323"/>
                  </a:lnTo>
                  <a:lnTo>
                    <a:pt x="185452" y="272320"/>
                  </a:lnTo>
                  <a:lnTo>
                    <a:pt x="217456" y="272320"/>
                  </a:lnTo>
                  <a:close/>
                  <a:moveTo>
                    <a:pt x="217456" y="334042"/>
                  </a:moveTo>
                  <a:lnTo>
                    <a:pt x="233458" y="361474"/>
                  </a:lnTo>
                  <a:lnTo>
                    <a:pt x="217456" y="388906"/>
                  </a:lnTo>
                  <a:lnTo>
                    <a:pt x="185452" y="388906"/>
                  </a:lnTo>
                  <a:lnTo>
                    <a:pt x="169450" y="361474"/>
                  </a:lnTo>
                  <a:lnTo>
                    <a:pt x="185452" y="334042"/>
                  </a:lnTo>
                  <a:lnTo>
                    <a:pt x="217456" y="334042"/>
                  </a:lnTo>
                  <a:close/>
                  <a:moveTo>
                    <a:pt x="218027" y="392335"/>
                  </a:moveTo>
                  <a:lnTo>
                    <a:pt x="234601" y="421481"/>
                  </a:lnTo>
                  <a:lnTo>
                    <a:pt x="218027" y="450628"/>
                  </a:lnTo>
                  <a:lnTo>
                    <a:pt x="184880" y="450628"/>
                  </a:lnTo>
                  <a:lnTo>
                    <a:pt x="168307" y="421481"/>
                  </a:lnTo>
                  <a:lnTo>
                    <a:pt x="184880" y="392335"/>
                  </a:lnTo>
                  <a:lnTo>
                    <a:pt x="218027" y="392335"/>
                  </a:lnTo>
                  <a:close/>
                  <a:moveTo>
                    <a:pt x="185547" y="460915"/>
                  </a:moveTo>
                  <a:lnTo>
                    <a:pt x="217551" y="460915"/>
                  </a:lnTo>
                  <a:lnTo>
                    <a:pt x="233553" y="488347"/>
                  </a:lnTo>
                  <a:lnTo>
                    <a:pt x="217551" y="515779"/>
                  </a:lnTo>
                  <a:lnTo>
                    <a:pt x="185547" y="515779"/>
                  </a:lnTo>
                  <a:lnTo>
                    <a:pt x="169545" y="488347"/>
                  </a:lnTo>
                  <a:lnTo>
                    <a:pt x="185547" y="460915"/>
                  </a:lnTo>
                  <a:close/>
                  <a:moveTo>
                    <a:pt x="217456" y="521494"/>
                  </a:moveTo>
                  <a:lnTo>
                    <a:pt x="233458" y="549497"/>
                  </a:lnTo>
                  <a:lnTo>
                    <a:pt x="217456" y="577501"/>
                  </a:lnTo>
                  <a:lnTo>
                    <a:pt x="185452" y="577501"/>
                  </a:lnTo>
                  <a:lnTo>
                    <a:pt x="169450" y="549497"/>
                  </a:lnTo>
                  <a:lnTo>
                    <a:pt x="185452" y="521494"/>
                  </a:lnTo>
                  <a:lnTo>
                    <a:pt x="217456" y="521494"/>
                  </a:lnTo>
                  <a:close/>
                  <a:moveTo>
                    <a:pt x="223171" y="518065"/>
                  </a:moveTo>
                  <a:lnTo>
                    <a:pt x="239173" y="490633"/>
                  </a:lnTo>
                  <a:lnTo>
                    <a:pt x="271177" y="490633"/>
                  </a:lnTo>
                  <a:lnTo>
                    <a:pt x="287179" y="518065"/>
                  </a:lnTo>
                  <a:lnTo>
                    <a:pt x="271177" y="545497"/>
                  </a:lnTo>
                  <a:lnTo>
                    <a:pt x="239173" y="545497"/>
                  </a:lnTo>
                  <a:lnTo>
                    <a:pt x="223171" y="518065"/>
                  </a:lnTo>
                  <a:close/>
                  <a:moveTo>
                    <a:pt x="297561" y="516922"/>
                  </a:moveTo>
                  <a:lnTo>
                    <a:pt x="329565" y="516922"/>
                  </a:lnTo>
                  <a:lnTo>
                    <a:pt x="345567" y="544354"/>
                  </a:lnTo>
                  <a:lnTo>
                    <a:pt x="329565" y="571786"/>
                  </a:lnTo>
                  <a:lnTo>
                    <a:pt x="297561" y="571786"/>
                  </a:lnTo>
                  <a:lnTo>
                    <a:pt x="281559" y="544354"/>
                  </a:lnTo>
                  <a:lnTo>
                    <a:pt x="297561" y="516922"/>
                  </a:lnTo>
                  <a:close/>
                  <a:moveTo>
                    <a:pt x="335185" y="519208"/>
                  </a:moveTo>
                  <a:lnTo>
                    <a:pt x="351187" y="491776"/>
                  </a:lnTo>
                  <a:lnTo>
                    <a:pt x="383191" y="491776"/>
                  </a:lnTo>
                  <a:lnTo>
                    <a:pt x="399193" y="519208"/>
                  </a:lnTo>
                  <a:lnTo>
                    <a:pt x="383191" y="546640"/>
                  </a:lnTo>
                  <a:lnTo>
                    <a:pt x="351187" y="546640"/>
                  </a:lnTo>
                  <a:lnTo>
                    <a:pt x="335185" y="519208"/>
                  </a:lnTo>
                  <a:close/>
                  <a:moveTo>
                    <a:pt x="405003" y="516922"/>
                  </a:moveTo>
                  <a:lnTo>
                    <a:pt x="437007" y="516922"/>
                  </a:lnTo>
                  <a:lnTo>
                    <a:pt x="453009" y="544354"/>
                  </a:lnTo>
                  <a:lnTo>
                    <a:pt x="437007" y="571786"/>
                  </a:lnTo>
                  <a:lnTo>
                    <a:pt x="405003" y="571786"/>
                  </a:lnTo>
                  <a:lnTo>
                    <a:pt x="389001" y="544354"/>
                  </a:lnTo>
                  <a:lnTo>
                    <a:pt x="405003" y="516922"/>
                  </a:lnTo>
                  <a:close/>
                  <a:moveTo>
                    <a:pt x="405003" y="515779"/>
                  </a:moveTo>
                  <a:lnTo>
                    <a:pt x="389001" y="487775"/>
                  </a:lnTo>
                  <a:lnTo>
                    <a:pt x="405003" y="459772"/>
                  </a:lnTo>
                  <a:lnTo>
                    <a:pt x="437007" y="459772"/>
                  </a:lnTo>
                  <a:lnTo>
                    <a:pt x="453009" y="487775"/>
                  </a:lnTo>
                  <a:lnTo>
                    <a:pt x="437007" y="515779"/>
                  </a:lnTo>
                  <a:lnTo>
                    <a:pt x="405003" y="515779"/>
                  </a:lnTo>
                  <a:close/>
                  <a:moveTo>
                    <a:pt x="405003" y="454057"/>
                  </a:moveTo>
                  <a:lnTo>
                    <a:pt x="389001" y="426625"/>
                  </a:lnTo>
                  <a:lnTo>
                    <a:pt x="405003" y="399193"/>
                  </a:lnTo>
                  <a:lnTo>
                    <a:pt x="437007" y="399193"/>
                  </a:lnTo>
                  <a:lnTo>
                    <a:pt x="453009" y="426625"/>
                  </a:lnTo>
                  <a:lnTo>
                    <a:pt x="437007" y="454057"/>
                  </a:lnTo>
                  <a:lnTo>
                    <a:pt x="405003" y="454057"/>
                  </a:lnTo>
                  <a:close/>
                  <a:moveTo>
                    <a:pt x="405003" y="387763"/>
                  </a:moveTo>
                  <a:lnTo>
                    <a:pt x="389001" y="360331"/>
                  </a:lnTo>
                  <a:lnTo>
                    <a:pt x="405003" y="332899"/>
                  </a:lnTo>
                  <a:lnTo>
                    <a:pt x="437007" y="332899"/>
                  </a:lnTo>
                  <a:lnTo>
                    <a:pt x="453009" y="360331"/>
                  </a:lnTo>
                  <a:lnTo>
                    <a:pt x="437007" y="387763"/>
                  </a:lnTo>
                  <a:lnTo>
                    <a:pt x="405003" y="387763"/>
                  </a:lnTo>
                  <a:close/>
                  <a:moveTo>
                    <a:pt x="405003" y="327184"/>
                  </a:moveTo>
                  <a:lnTo>
                    <a:pt x="389001" y="299752"/>
                  </a:lnTo>
                  <a:lnTo>
                    <a:pt x="405003" y="272320"/>
                  </a:lnTo>
                  <a:lnTo>
                    <a:pt x="437007" y="272320"/>
                  </a:lnTo>
                  <a:lnTo>
                    <a:pt x="453009" y="299752"/>
                  </a:lnTo>
                  <a:lnTo>
                    <a:pt x="437007" y="327184"/>
                  </a:lnTo>
                  <a:lnTo>
                    <a:pt x="405003" y="327184"/>
                  </a:lnTo>
                  <a:close/>
                  <a:moveTo>
                    <a:pt x="405003" y="265462"/>
                  </a:moveTo>
                  <a:lnTo>
                    <a:pt x="389001" y="238030"/>
                  </a:lnTo>
                  <a:lnTo>
                    <a:pt x="405003" y="210598"/>
                  </a:lnTo>
                  <a:lnTo>
                    <a:pt x="437007" y="210598"/>
                  </a:lnTo>
                  <a:lnTo>
                    <a:pt x="453009" y="238030"/>
                  </a:lnTo>
                  <a:lnTo>
                    <a:pt x="437007" y="265462"/>
                  </a:lnTo>
                  <a:lnTo>
                    <a:pt x="405003" y="265462"/>
                  </a:lnTo>
                  <a:close/>
                  <a:moveTo>
                    <a:pt x="405003" y="204883"/>
                  </a:moveTo>
                  <a:lnTo>
                    <a:pt x="389001" y="177451"/>
                  </a:lnTo>
                  <a:lnTo>
                    <a:pt x="405003" y="150019"/>
                  </a:lnTo>
                  <a:lnTo>
                    <a:pt x="437007" y="150019"/>
                  </a:lnTo>
                  <a:lnTo>
                    <a:pt x="453009" y="177451"/>
                  </a:lnTo>
                  <a:lnTo>
                    <a:pt x="437007" y="204883"/>
                  </a:lnTo>
                  <a:lnTo>
                    <a:pt x="405003" y="204883"/>
                  </a:lnTo>
                  <a:close/>
                  <a:moveTo>
                    <a:pt x="383191" y="175165"/>
                  </a:moveTo>
                  <a:lnTo>
                    <a:pt x="351187" y="175165"/>
                  </a:lnTo>
                  <a:lnTo>
                    <a:pt x="335185" y="147733"/>
                  </a:lnTo>
                  <a:lnTo>
                    <a:pt x="351187" y="120301"/>
                  </a:lnTo>
                  <a:lnTo>
                    <a:pt x="383191" y="120301"/>
                  </a:lnTo>
                  <a:lnTo>
                    <a:pt x="399193" y="147733"/>
                  </a:lnTo>
                  <a:lnTo>
                    <a:pt x="383191" y="175165"/>
                  </a:lnTo>
                  <a:close/>
                  <a:moveTo>
                    <a:pt x="345472" y="177451"/>
                  </a:moveTo>
                  <a:lnTo>
                    <a:pt x="329470" y="204883"/>
                  </a:lnTo>
                  <a:lnTo>
                    <a:pt x="297466" y="204883"/>
                  </a:lnTo>
                  <a:lnTo>
                    <a:pt x="281464" y="177451"/>
                  </a:lnTo>
                  <a:lnTo>
                    <a:pt x="297466" y="150019"/>
                  </a:lnTo>
                  <a:lnTo>
                    <a:pt x="329470" y="150019"/>
                  </a:lnTo>
                  <a:lnTo>
                    <a:pt x="345472" y="177451"/>
                  </a:lnTo>
                  <a:close/>
                  <a:moveTo>
                    <a:pt x="271177" y="174022"/>
                  </a:moveTo>
                  <a:lnTo>
                    <a:pt x="239173" y="174022"/>
                  </a:lnTo>
                  <a:lnTo>
                    <a:pt x="223171" y="146590"/>
                  </a:lnTo>
                  <a:lnTo>
                    <a:pt x="239173" y="119158"/>
                  </a:lnTo>
                  <a:lnTo>
                    <a:pt x="271177" y="119158"/>
                  </a:lnTo>
                  <a:lnTo>
                    <a:pt x="287179" y="146590"/>
                  </a:lnTo>
                  <a:lnTo>
                    <a:pt x="271177" y="174022"/>
                  </a:lnTo>
                  <a:close/>
                  <a:moveTo>
                    <a:pt x="233458" y="178022"/>
                  </a:moveTo>
                  <a:lnTo>
                    <a:pt x="217456" y="206026"/>
                  </a:lnTo>
                  <a:lnTo>
                    <a:pt x="185452" y="206026"/>
                  </a:lnTo>
                  <a:lnTo>
                    <a:pt x="169450" y="178022"/>
                  </a:lnTo>
                  <a:lnTo>
                    <a:pt x="185452" y="150019"/>
                  </a:lnTo>
                  <a:lnTo>
                    <a:pt x="217456" y="150019"/>
                  </a:lnTo>
                  <a:lnTo>
                    <a:pt x="233458" y="178022"/>
                  </a:lnTo>
                  <a:close/>
                  <a:moveTo>
                    <a:pt x="178594" y="202597"/>
                  </a:moveTo>
                  <a:lnTo>
                    <a:pt x="162877" y="230029"/>
                  </a:lnTo>
                  <a:lnTo>
                    <a:pt x="131445" y="230029"/>
                  </a:lnTo>
                  <a:lnTo>
                    <a:pt x="115729" y="202597"/>
                  </a:lnTo>
                  <a:lnTo>
                    <a:pt x="131445" y="175165"/>
                  </a:lnTo>
                  <a:lnTo>
                    <a:pt x="162877" y="175165"/>
                  </a:lnTo>
                  <a:lnTo>
                    <a:pt x="178594" y="202597"/>
                  </a:lnTo>
                  <a:close/>
                  <a:moveTo>
                    <a:pt x="162877" y="236887"/>
                  </a:moveTo>
                  <a:lnTo>
                    <a:pt x="178594" y="264319"/>
                  </a:lnTo>
                  <a:lnTo>
                    <a:pt x="162877" y="291751"/>
                  </a:lnTo>
                  <a:lnTo>
                    <a:pt x="131445" y="291751"/>
                  </a:lnTo>
                  <a:lnTo>
                    <a:pt x="115729" y="264319"/>
                  </a:lnTo>
                  <a:lnTo>
                    <a:pt x="131445" y="236887"/>
                  </a:lnTo>
                  <a:lnTo>
                    <a:pt x="162877" y="236887"/>
                  </a:lnTo>
                  <a:close/>
                  <a:moveTo>
                    <a:pt x="162877" y="297466"/>
                  </a:moveTo>
                  <a:lnTo>
                    <a:pt x="178594" y="324898"/>
                  </a:lnTo>
                  <a:lnTo>
                    <a:pt x="162877" y="352330"/>
                  </a:lnTo>
                  <a:lnTo>
                    <a:pt x="131445" y="352330"/>
                  </a:lnTo>
                  <a:lnTo>
                    <a:pt x="115729" y="324898"/>
                  </a:lnTo>
                  <a:lnTo>
                    <a:pt x="131445" y="297466"/>
                  </a:lnTo>
                  <a:lnTo>
                    <a:pt x="162877" y="297466"/>
                  </a:lnTo>
                  <a:close/>
                  <a:moveTo>
                    <a:pt x="162877" y="359188"/>
                  </a:moveTo>
                  <a:lnTo>
                    <a:pt x="178594" y="386620"/>
                  </a:lnTo>
                  <a:lnTo>
                    <a:pt x="162877" y="414052"/>
                  </a:lnTo>
                  <a:lnTo>
                    <a:pt x="131445" y="414052"/>
                  </a:lnTo>
                  <a:lnTo>
                    <a:pt x="115729" y="386620"/>
                  </a:lnTo>
                  <a:lnTo>
                    <a:pt x="131445" y="359188"/>
                  </a:lnTo>
                  <a:lnTo>
                    <a:pt x="162877" y="359188"/>
                  </a:lnTo>
                  <a:close/>
                  <a:moveTo>
                    <a:pt x="162877" y="424339"/>
                  </a:moveTo>
                  <a:lnTo>
                    <a:pt x="178594" y="452342"/>
                  </a:lnTo>
                  <a:lnTo>
                    <a:pt x="162877" y="480346"/>
                  </a:lnTo>
                  <a:lnTo>
                    <a:pt x="131445" y="480346"/>
                  </a:lnTo>
                  <a:lnTo>
                    <a:pt x="115729" y="452342"/>
                  </a:lnTo>
                  <a:lnTo>
                    <a:pt x="131445" y="424339"/>
                  </a:lnTo>
                  <a:lnTo>
                    <a:pt x="162877" y="424339"/>
                  </a:lnTo>
                  <a:close/>
                  <a:moveTo>
                    <a:pt x="162877" y="486061"/>
                  </a:moveTo>
                  <a:lnTo>
                    <a:pt x="178594" y="513493"/>
                  </a:lnTo>
                  <a:lnTo>
                    <a:pt x="162877" y="540925"/>
                  </a:lnTo>
                  <a:lnTo>
                    <a:pt x="131445" y="540925"/>
                  </a:lnTo>
                  <a:lnTo>
                    <a:pt x="115729" y="513493"/>
                  </a:lnTo>
                  <a:lnTo>
                    <a:pt x="131445" y="486061"/>
                  </a:lnTo>
                  <a:lnTo>
                    <a:pt x="162877" y="486061"/>
                  </a:lnTo>
                  <a:close/>
                  <a:moveTo>
                    <a:pt x="162877" y="542068"/>
                  </a:moveTo>
                  <a:lnTo>
                    <a:pt x="178594" y="569500"/>
                  </a:lnTo>
                  <a:lnTo>
                    <a:pt x="162877" y="596932"/>
                  </a:lnTo>
                  <a:lnTo>
                    <a:pt x="131445" y="596932"/>
                  </a:lnTo>
                  <a:lnTo>
                    <a:pt x="115729" y="569500"/>
                  </a:lnTo>
                  <a:lnTo>
                    <a:pt x="131445" y="542068"/>
                  </a:lnTo>
                  <a:lnTo>
                    <a:pt x="162877" y="542068"/>
                  </a:lnTo>
                  <a:close/>
                  <a:moveTo>
                    <a:pt x="185547" y="578644"/>
                  </a:moveTo>
                  <a:lnTo>
                    <a:pt x="217551" y="578644"/>
                  </a:lnTo>
                  <a:lnTo>
                    <a:pt x="233553" y="606076"/>
                  </a:lnTo>
                  <a:lnTo>
                    <a:pt x="217551" y="633508"/>
                  </a:lnTo>
                  <a:lnTo>
                    <a:pt x="185547" y="633508"/>
                  </a:lnTo>
                  <a:lnTo>
                    <a:pt x="169545" y="606076"/>
                  </a:lnTo>
                  <a:lnTo>
                    <a:pt x="185547" y="578644"/>
                  </a:lnTo>
                  <a:close/>
                  <a:moveTo>
                    <a:pt x="223171" y="574643"/>
                  </a:moveTo>
                  <a:lnTo>
                    <a:pt x="239173" y="546640"/>
                  </a:lnTo>
                  <a:lnTo>
                    <a:pt x="271177" y="546640"/>
                  </a:lnTo>
                  <a:lnTo>
                    <a:pt x="287179" y="574643"/>
                  </a:lnTo>
                  <a:lnTo>
                    <a:pt x="271177" y="602647"/>
                  </a:lnTo>
                  <a:lnTo>
                    <a:pt x="239173" y="602647"/>
                  </a:lnTo>
                  <a:lnTo>
                    <a:pt x="223171" y="574643"/>
                  </a:lnTo>
                  <a:close/>
                  <a:moveTo>
                    <a:pt x="297561" y="577501"/>
                  </a:moveTo>
                  <a:lnTo>
                    <a:pt x="329565" y="577501"/>
                  </a:lnTo>
                  <a:lnTo>
                    <a:pt x="345567" y="604933"/>
                  </a:lnTo>
                  <a:lnTo>
                    <a:pt x="329565" y="632365"/>
                  </a:lnTo>
                  <a:lnTo>
                    <a:pt x="297561" y="632365"/>
                  </a:lnTo>
                  <a:lnTo>
                    <a:pt x="281559" y="604933"/>
                  </a:lnTo>
                  <a:lnTo>
                    <a:pt x="297561" y="577501"/>
                  </a:lnTo>
                  <a:close/>
                  <a:moveTo>
                    <a:pt x="335185" y="575215"/>
                  </a:moveTo>
                  <a:lnTo>
                    <a:pt x="351187" y="547783"/>
                  </a:lnTo>
                  <a:lnTo>
                    <a:pt x="383191" y="547783"/>
                  </a:lnTo>
                  <a:lnTo>
                    <a:pt x="399193" y="575215"/>
                  </a:lnTo>
                  <a:lnTo>
                    <a:pt x="383191" y="602647"/>
                  </a:lnTo>
                  <a:lnTo>
                    <a:pt x="351187" y="602647"/>
                  </a:lnTo>
                  <a:lnTo>
                    <a:pt x="335185" y="575215"/>
                  </a:lnTo>
                  <a:close/>
                  <a:moveTo>
                    <a:pt x="405003" y="577501"/>
                  </a:moveTo>
                  <a:lnTo>
                    <a:pt x="437007" y="577501"/>
                  </a:lnTo>
                  <a:lnTo>
                    <a:pt x="453009" y="604933"/>
                  </a:lnTo>
                  <a:lnTo>
                    <a:pt x="437007" y="632365"/>
                  </a:lnTo>
                  <a:lnTo>
                    <a:pt x="405003" y="632365"/>
                  </a:lnTo>
                  <a:lnTo>
                    <a:pt x="389001" y="604933"/>
                  </a:lnTo>
                  <a:lnTo>
                    <a:pt x="405003" y="577501"/>
                  </a:lnTo>
                  <a:close/>
                  <a:moveTo>
                    <a:pt x="459867" y="614077"/>
                  </a:moveTo>
                  <a:lnTo>
                    <a:pt x="491871" y="614077"/>
                  </a:lnTo>
                  <a:lnTo>
                    <a:pt x="507873" y="641509"/>
                  </a:lnTo>
                  <a:lnTo>
                    <a:pt x="491871" y="668941"/>
                  </a:lnTo>
                  <a:lnTo>
                    <a:pt x="459867" y="668941"/>
                  </a:lnTo>
                  <a:lnTo>
                    <a:pt x="443865" y="641509"/>
                  </a:lnTo>
                  <a:lnTo>
                    <a:pt x="459867" y="614077"/>
                  </a:lnTo>
                  <a:close/>
                  <a:moveTo>
                    <a:pt x="459867" y="608362"/>
                  </a:moveTo>
                  <a:lnTo>
                    <a:pt x="443865" y="580358"/>
                  </a:lnTo>
                  <a:lnTo>
                    <a:pt x="459867" y="552355"/>
                  </a:lnTo>
                  <a:lnTo>
                    <a:pt x="491871" y="552355"/>
                  </a:lnTo>
                  <a:lnTo>
                    <a:pt x="507873" y="580358"/>
                  </a:lnTo>
                  <a:lnTo>
                    <a:pt x="491871" y="608362"/>
                  </a:lnTo>
                  <a:lnTo>
                    <a:pt x="459867" y="608362"/>
                  </a:lnTo>
                  <a:close/>
                  <a:moveTo>
                    <a:pt x="459867" y="551212"/>
                  </a:moveTo>
                  <a:lnTo>
                    <a:pt x="443865" y="523780"/>
                  </a:lnTo>
                  <a:lnTo>
                    <a:pt x="459867" y="496348"/>
                  </a:lnTo>
                  <a:lnTo>
                    <a:pt x="491871" y="496348"/>
                  </a:lnTo>
                  <a:lnTo>
                    <a:pt x="507873" y="523780"/>
                  </a:lnTo>
                  <a:lnTo>
                    <a:pt x="491871" y="551212"/>
                  </a:lnTo>
                  <a:lnTo>
                    <a:pt x="459867" y="551212"/>
                  </a:lnTo>
                  <a:close/>
                  <a:moveTo>
                    <a:pt x="459867" y="490633"/>
                  </a:moveTo>
                  <a:lnTo>
                    <a:pt x="443865" y="462629"/>
                  </a:lnTo>
                  <a:lnTo>
                    <a:pt x="459867" y="434626"/>
                  </a:lnTo>
                  <a:lnTo>
                    <a:pt x="491871" y="434626"/>
                  </a:lnTo>
                  <a:lnTo>
                    <a:pt x="507873" y="462629"/>
                  </a:lnTo>
                  <a:lnTo>
                    <a:pt x="491871" y="490633"/>
                  </a:lnTo>
                  <a:lnTo>
                    <a:pt x="459867" y="490633"/>
                  </a:lnTo>
                  <a:close/>
                  <a:moveTo>
                    <a:pt x="462153" y="427768"/>
                  </a:moveTo>
                  <a:lnTo>
                    <a:pt x="446151" y="399764"/>
                  </a:lnTo>
                  <a:lnTo>
                    <a:pt x="462153" y="371761"/>
                  </a:lnTo>
                  <a:lnTo>
                    <a:pt x="494157" y="371761"/>
                  </a:lnTo>
                  <a:lnTo>
                    <a:pt x="510159" y="399764"/>
                  </a:lnTo>
                  <a:lnTo>
                    <a:pt x="494157" y="427768"/>
                  </a:lnTo>
                  <a:lnTo>
                    <a:pt x="462153" y="427768"/>
                  </a:lnTo>
                  <a:close/>
                  <a:moveTo>
                    <a:pt x="491776" y="363760"/>
                  </a:moveTo>
                  <a:lnTo>
                    <a:pt x="459772" y="363760"/>
                  </a:lnTo>
                  <a:lnTo>
                    <a:pt x="443770" y="335756"/>
                  </a:lnTo>
                  <a:lnTo>
                    <a:pt x="459772" y="307753"/>
                  </a:lnTo>
                  <a:lnTo>
                    <a:pt x="491776" y="307753"/>
                  </a:lnTo>
                  <a:lnTo>
                    <a:pt x="507778" y="335756"/>
                  </a:lnTo>
                  <a:lnTo>
                    <a:pt x="491776" y="363760"/>
                  </a:lnTo>
                  <a:close/>
                  <a:moveTo>
                    <a:pt x="459867" y="302038"/>
                  </a:moveTo>
                  <a:lnTo>
                    <a:pt x="443865" y="274606"/>
                  </a:lnTo>
                  <a:lnTo>
                    <a:pt x="459867" y="247174"/>
                  </a:lnTo>
                  <a:lnTo>
                    <a:pt x="491871" y="247174"/>
                  </a:lnTo>
                  <a:lnTo>
                    <a:pt x="507873" y="274606"/>
                  </a:lnTo>
                  <a:lnTo>
                    <a:pt x="491871" y="302038"/>
                  </a:lnTo>
                  <a:lnTo>
                    <a:pt x="459867" y="302038"/>
                  </a:lnTo>
                  <a:close/>
                  <a:moveTo>
                    <a:pt x="459867" y="241459"/>
                  </a:moveTo>
                  <a:lnTo>
                    <a:pt x="443865" y="213455"/>
                  </a:lnTo>
                  <a:lnTo>
                    <a:pt x="459867" y="185452"/>
                  </a:lnTo>
                  <a:lnTo>
                    <a:pt x="491871" y="185452"/>
                  </a:lnTo>
                  <a:lnTo>
                    <a:pt x="507873" y="213455"/>
                  </a:lnTo>
                  <a:lnTo>
                    <a:pt x="491871" y="241459"/>
                  </a:lnTo>
                  <a:lnTo>
                    <a:pt x="459867" y="241459"/>
                  </a:lnTo>
                  <a:close/>
                  <a:moveTo>
                    <a:pt x="459867" y="179737"/>
                  </a:moveTo>
                  <a:lnTo>
                    <a:pt x="443865" y="152305"/>
                  </a:lnTo>
                  <a:lnTo>
                    <a:pt x="459867" y="124873"/>
                  </a:lnTo>
                  <a:lnTo>
                    <a:pt x="491871" y="124873"/>
                  </a:lnTo>
                  <a:lnTo>
                    <a:pt x="507873" y="152305"/>
                  </a:lnTo>
                  <a:lnTo>
                    <a:pt x="491871" y="179737"/>
                  </a:lnTo>
                  <a:lnTo>
                    <a:pt x="459867" y="179737"/>
                  </a:lnTo>
                  <a:close/>
                  <a:moveTo>
                    <a:pt x="459867" y="123730"/>
                  </a:moveTo>
                  <a:lnTo>
                    <a:pt x="443865" y="95726"/>
                  </a:lnTo>
                  <a:lnTo>
                    <a:pt x="459867" y="67723"/>
                  </a:lnTo>
                  <a:lnTo>
                    <a:pt x="491871" y="67723"/>
                  </a:lnTo>
                  <a:lnTo>
                    <a:pt x="507873" y="95726"/>
                  </a:lnTo>
                  <a:lnTo>
                    <a:pt x="491871" y="123730"/>
                  </a:lnTo>
                  <a:lnTo>
                    <a:pt x="459867" y="123730"/>
                  </a:lnTo>
                  <a:close/>
                  <a:moveTo>
                    <a:pt x="452914" y="115729"/>
                  </a:moveTo>
                  <a:lnTo>
                    <a:pt x="436912" y="143161"/>
                  </a:lnTo>
                  <a:lnTo>
                    <a:pt x="404908" y="143161"/>
                  </a:lnTo>
                  <a:lnTo>
                    <a:pt x="388906" y="115729"/>
                  </a:lnTo>
                  <a:lnTo>
                    <a:pt x="404908" y="88297"/>
                  </a:lnTo>
                  <a:lnTo>
                    <a:pt x="436912" y="88297"/>
                  </a:lnTo>
                  <a:lnTo>
                    <a:pt x="452914" y="115729"/>
                  </a:lnTo>
                  <a:close/>
                  <a:moveTo>
                    <a:pt x="383191" y="119158"/>
                  </a:moveTo>
                  <a:lnTo>
                    <a:pt x="351187" y="119158"/>
                  </a:lnTo>
                  <a:lnTo>
                    <a:pt x="335185" y="91154"/>
                  </a:lnTo>
                  <a:lnTo>
                    <a:pt x="351187" y="63151"/>
                  </a:lnTo>
                  <a:lnTo>
                    <a:pt x="383191" y="63151"/>
                  </a:lnTo>
                  <a:lnTo>
                    <a:pt x="399193" y="91154"/>
                  </a:lnTo>
                  <a:lnTo>
                    <a:pt x="383191" y="119158"/>
                  </a:lnTo>
                  <a:close/>
                  <a:moveTo>
                    <a:pt x="345472" y="115729"/>
                  </a:moveTo>
                  <a:lnTo>
                    <a:pt x="329470" y="143161"/>
                  </a:lnTo>
                  <a:lnTo>
                    <a:pt x="297466" y="143161"/>
                  </a:lnTo>
                  <a:lnTo>
                    <a:pt x="281464" y="115729"/>
                  </a:lnTo>
                  <a:lnTo>
                    <a:pt x="297466" y="88297"/>
                  </a:lnTo>
                  <a:lnTo>
                    <a:pt x="329470" y="88297"/>
                  </a:lnTo>
                  <a:lnTo>
                    <a:pt x="345472" y="115729"/>
                  </a:lnTo>
                  <a:close/>
                  <a:moveTo>
                    <a:pt x="271177" y="118015"/>
                  </a:moveTo>
                  <a:lnTo>
                    <a:pt x="239173" y="118015"/>
                  </a:lnTo>
                  <a:lnTo>
                    <a:pt x="223171" y="90011"/>
                  </a:lnTo>
                  <a:lnTo>
                    <a:pt x="239173" y="62008"/>
                  </a:lnTo>
                  <a:lnTo>
                    <a:pt x="271177" y="62008"/>
                  </a:lnTo>
                  <a:lnTo>
                    <a:pt x="287179" y="90011"/>
                  </a:lnTo>
                  <a:lnTo>
                    <a:pt x="271177" y="118015"/>
                  </a:lnTo>
                  <a:close/>
                  <a:moveTo>
                    <a:pt x="233458" y="121444"/>
                  </a:moveTo>
                  <a:lnTo>
                    <a:pt x="217456" y="148876"/>
                  </a:lnTo>
                  <a:lnTo>
                    <a:pt x="185452" y="148876"/>
                  </a:lnTo>
                  <a:lnTo>
                    <a:pt x="169450" y="121444"/>
                  </a:lnTo>
                  <a:lnTo>
                    <a:pt x="185452" y="94012"/>
                  </a:lnTo>
                  <a:lnTo>
                    <a:pt x="217456" y="94012"/>
                  </a:lnTo>
                  <a:lnTo>
                    <a:pt x="233458" y="121444"/>
                  </a:lnTo>
                  <a:close/>
                  <a:moveTo>
                    <a:pt x="178594" y="142018"/>
                  </a:moveTo>
                  <a:lnTo>
                    <a:pt x="162877" y="169450"/>
                  </a:lnTo>
                  <a:lnTo>
                    <a:pt x="131445" y="169450"/>
                  </a:lnTo>
                  <a:lnTo>
                    <a:pt x="115729" y="142018"/>
                  </a:lnTo>
                  <a:lnTo>
                    <a:pt x="131445" y="114586"/>
                  </a:lnTo>
                  <a:lnTo>
                    <a:pt x="162877" y="114586"/>
                  </a:lnTo>
                  <a:lnTo>
                    <a:pt x="178594" y="142018"/>
                  </a:lnTo>
                  <a:close/>
                  <a:moveTo>
                    <a:pt x="108871" y="144304"/>
                  </a:moveTo>
                  <a:lnTo>
                    <a:pt x="76867" y="144304"/>
                  </a:lnTo>
                  <a:lnTo>
                    <a:pt x="60865" y="116872"/>
                  </a:lnTo>
                  <a:lnTo>
                    <a:pt x="76867" y="89440"/>
                  </a:lnTo>
                  <a:lnTo>
                    <a:pt x="108871" y="89440"/>
                  </a:lnTo>
                  <a:lnTo>
                    <a:pt x="124873" y="116872"/>
                  </a:lnTo>
                  <a:lnTo>
                    <a:pt x="108871" y="144304"/>
                  </a:lnTo>
                  <a:close/>
                  <a:moveTo>
                    <a:pt x="108871" y="145447"/>
                  </a:moveTo>
                  <a:lnTo>
                    <a:pt x="124873" y="172879"/>
                  </a:lnTo>
                  <a:lnTo>
                    <a:pt x="108871" y="200311"/>
                  </a:lnTo>
                  <a:lnTo>
                    <a:pt x="76867" y="200311"/>
                  </a:lnTo>
                  <a:lnTo>
                    <a:pt x="60865" y="172879"/>
                  </a:lnTo>
                  <a:lnTo>
                    <a:pt x="76867" y="145447"/>
                  </a:lnTo>
                  <a:lnTo>
                    <a:pt x="108871" y="145447"/>
                  </a:lnTo>
                  <a:close/>
                  <a:moveTo>
                    <a:pt x="108871" y="207169"/>
                  </a:moveTo>
                  <a:lnTo>
                    <a:pt x="124873" y="234601"/>
                  </a:lnTo>
                  <a:lnTo>
                    <a:pt x="108871" y="262033"/>
                  </a:lnTo>
                  <a:lnTo>
                    <a:pt x="76867" y="262033"/>
                  </a:lnTo>
                  <a:lnTo>
                    <a:pt x="60865" y="234601"/>
                  </a:lnTo>
                  <a:lnTo>
                    <a:pt x="76867" y="207169"/>
                  </a:lnTo>
                  <a:lnTo>
                    <a:pt x="108871" y="207169"/>
                  </a:lnTo>
                  <a:close/>
                  <a:moveTo>
                    <a:pt x="108871" y="267748"/>
                  </a:moveTo>
                  <a:lnTo>
                    <a:pt x="124873" y="295180"/>
                  </a:lnTo>
                  <a:lnTo>
                    <a:pt x="108871" y="322612"/>
                  </a:lnTo>
                  <a:lnTo>
                    <a:pt x="76867" y="322612"/>
                  </a:lnTo>
                  <a:lnTo>
                    <a:pt x="60865" y="295180"/>
                  </a:lnTo>
                  <a:lnTo>
                    <a:pt x="76867" y="267748"/>
                  </a:lnTo>
                  <a:lnTo>
                    <a:pt x="108871" y="267748"/>
                  </a:lnTo>
                  <a:close/>
                  <a:moveTo>
                    <a:pt x="108871" y="329470"/>
                  </a:moveTo>
                  <a:lnTo>
                    <a:pt x="124873" y="356902"/>
                  </a:lnTo>
                  <a:lnTo>
                    <a:pt x="108871" y="384334"/>
                  </a:lnTo>
                  <a:lnTo>
                    <a:pt x="76867" y="384334"/>
                  </a:lnTo>
                  <a:lnTo>
                    <a:pt x="60865" y="356902"/>
                  </a:lnTo>
                  <a:lnTo>
                    <a:pt x="76867" y="329470"/>
                  </a:lnTo>
                  <a:lnTo>
                    <a:pt x="108871" y="329470"/>
                  </a:lnTo>
                  <a:close/>
                  <a:moveTo>
                    <a:pt x="109442" y="387763"/>
                  </a:moveTo>
                  <a:lnTo>
                    <a:pt x="126016" y="416338"/>
                  </a:lnTo>
                  <a:lnTo>
                    <a:pt x="109442" y="444913"/>
                  </a:lnTo>
                  <a:lnTo>
                    <a:pt x="76295" y="444913"/>
                  </a:lnTo>
                  <a:lnTo>
                    <a:pt x="59722" y="416338"/>
                  </a:lnTo>
                  <a:lnTo>
                    <a:pt x="76295" y="387763"/>
                  </a:lnTo>
                  <a:lnTo>
                    <a:pt x="109442" y="387763"/>
                  </a:lnTo>
                  <a:close/>
                  <a:moveTo>
                    <a:pt x="76962" y="456343"/>
                  </a:moveTo>
                  <a:lnTo>
                    <a:pt x="108966" y="456343"/>
                  </a:lnTo>
                  <a:lnTo>
                    <a:pt x="124968" y="483775"/>
                  </a:lnTo>
                  <a:lnTo>
                    <a:pt x="108966" y="511207"/>
                  </a:lnTo>
                  <a:lnTo>
                    <a:pt x="76962" y="511207"/>
                  </a:lnTo>
                  <a:lnTo>
                    <a:pt x="60960" y="483775"/>
                  </a:lnTo>
                  <a:lnTo>
                    <a:pt x="76962" y="456343"/>
                  </a:lnTo>
                  <a:close/>
                  <a:moveTo>
                    <a:pt x="108871" y="516922"/>
                  </a:moveTo>
                  <a:lnTo>
                    <a:pt x="124873" y="544925"/>
                  </a:lnTo>
                  <a:lnTo>
                    <a:pt x="108871" y="572929"/>
                  </a:lnTo>
                  <a:lnTo>
                    <a:pt x="76867" y="572929"/>
                  </a:lnTo>
                  <a:lnTo>
                    <a:pt x="60865" y="544925"/>
                  </a:lnTo>
                  <a:lnTo>
                    <a:pt x="76867" y="516922"/>
                  </a:lnTo>
                  <a:lnTo>
                    <a:pt x="108871" y="516922"/>
                  </a:lnTo>
                  <a:close/>
                  <a:moveTo>
                    <a:pt x="108871" y="574072"/>
                  </a:moveTo>
                  <a:lnTo>
                    <a:pt x="124873" y="601504"/>
                  </a:lnTo>
                  <a:lnTo>
                    <a:pt x="108871" y="628936"/>
                  </a:lnTo>
                  <a:lnTo>
                    <a:pt x="76867" y="628936"/>
                  </a:lnTo>
                  <a:lnTo>
                    <a:pt x="60865" y="601504"/>
                  </a:lnTo>
                  <a:lnTo>
                    <a:pt x="76867" y="574072"/>
                  </a:lnTo>
                  <a:lnTo>
                    <a:pt x="108871" y="574072"/>
                  </a:lnTo>
                  <a:close/>
                  <a:moveTo>
                    <a:pt x="108871" y="634651"/>
                  </a:moveTo>
                  <a:lnTo>
                    <a:pt x="124873" y="662083"/>
                  </a:lnTo>
                  <a:lnTo>
                    <a:pt x="108871" y="689515"/>
                  </a:lnTo>
                  <a:lnTo>
                    <a:pt x="76867" y="689515"/>
                  </a:lnTo>
                  <a:lnTo>
                    <a:pt x="60865" y="662083"/>
                  </a:lnTo>
                  <a:lnTo>
                    <a:pt x="76867" y="634651"/>
                  </a:lnTo>
                  <a:lnTo>
                    <a:pt x="108871" y="634651"/>
                  </a:lnTo>
                  <a:close/>
                  <a:moveTo>
                    <a:pt x="115729" y="631222"/>
                  </a:moveTo>
                  <a:lnTo>
                    <a:pt x="131445" y="603790"/>
                  </a:lnTo>
                  <a:lnTo>
                    <a:pt x="162877" y="603790"/>
                  </a:lnTo>
                  <a:lnTo>
                    <a:pt x="178594" y="631222"/>
                  </a:lnTo>
                  <a:lnTo>
                    <a:pt x="162877" y="658654"/>
                  </a:lnTo>
                  <a:lnTo>
                    <a:pt x="131445" y="658654"/>
                  </a:lnTo>
                  <a:lnTo>
                    <a:pt x="115729" y="631222"/>
                  </a:lnTo>
                  <a:close/>
                  <a:moveTo>
                    <a:pt x="185547" y="639223"/>
                  </a:moveTo>
                  <a:lnTo>
                    <a:pt x="217551" y="639223"/>
                  </a:lnTo>
                  <a:lnTo>
                    <a:pt x="233553" y="667226"/>
                  </a:lnTo>
                  <a:lnTo>
                    <a:pt x="217551" y="695230"/>
                  </a:lnTo>
                  <a:lnTo>
                    <a:pt x="185547" y="695230"/>
                  </a:lnTo>
                  <a:lnTo>
                    <a:pt x="169545" y="667226"/>
                  </a:lnTo>
                  <a:lnTo>
                    <a:pt x="185547" y="639223"/>
                  </a:lnTo>
                  <a:close/>
                  <a:moveTo>
                    <a:pt x="223171" y="635794"/>
                  </a:moveTo>
                  <a:lnTo>
                    <a:pt x="239173" y="608362"/>
                  </a:lnTo>
                  <a:lnTo>
                    <a:pt x="271177" y="608362"/>
                  </a:lnTo>
                  <a:lnTo>
                    <a:pt x="287179" y="635794"/>
                  </a:lnTo>
                  <a:lnTo>
                    <a:pt x="271177" y="663226"/>
                  </a:lnTo>
                  <a:lnTo>
                    <a:pt x="239173" y="663226"/>
                  </a:lnTo>
                  <a:lnTo>
                    <a:pt x="223171" y="635794"/>
                  </a:lnTo>
                  <a:close/>
                  <a:moveTo>
                    <a:pt x="297561" y="639223"/>
                  </a:moveTo>
                  <a:lnTo>
                    <a:pt x="329565" y="639223"/>
                  </a:lnTo>
                  <a:lnTo>
                    <a:pt x="345567" y="666655"/>
                  </a:lnTo>
                  <a:lnTo>
                    <a:pt x="329565" y="694087"/>
                  </a:lnTo>
                  <a:lnTo>
                    <a:pt x="297561" y="694087"/>
                  </a:lnTo>
                  <a:lnTo>
                    <a:pt x="281559" y="666655"/>
                  </a:lnTo>
                  <a:lnTo>
                    <a:pt x="297561" y="639223"/>
                  </a:lnTo>
                  <a:close/>
                  <a:moveTo>
                    <a:pt x="335185" y="636937"/>
                  </a:moveTo>
                  <a:lnTo>
                    <a:pt x="351187" y="609505"/>
                  </a:lnTo>
                  <a:lnTo>
                    <a:pt x="383191" y="609505"/>
                  </a:lnTo>
                  <a:lnTo>
                    <a:pt x="399193" y="636937"/>
                  </a:lnTo>
                  <a:lnTo>
                    <a:pt x="383191" y="664369"/>
                  </a:lnTo>
                  <a:lnTo>
                    <a:pt x="351187" y="664369"/>
                  </a:lnTo>
                  <a:lnTo>
                    <a:pt x="335185" y="636937"/>
                  </a:lnTo>
                  <a:close/>
                  <a:moveTo>
                    <a:pt x="405003" y="639223"/>
                  </a:moveTo>
                  <a:lnTo>
                    <a:pt x="437007" y="639223"/>
                  </a:lnTo>
                  <a:lnTo>
                    <a:pt x="453009" y="666655"/>
                  </a:lnTo>
                  <a:lnTo>
                    <a:pt x="437007" y="694087"/>
                  </a:lnTo>
                  <a:lnTo>
                    <a:pt x="405003" y="694087"/>
                  </a:lnTo>
                  <a:lnTo>
                    <a:pt x="389001" y="666655"/>
                  </a:lnTo>
                  <a:lnTo>
                    <a:pt x="405003" y="639223"/>
                  </a:lnTo>
                  <a:close/>
                  <a:moveTo>
                    <a:pt x="545497" y="760381"/>
                  </a:moveTo>
                  <a:lnTo>
                    <a:pt x="513493" y="760381"/>
                  </a:lnTo>
                  <a:lnTo>
                    <a:pt x="497491" y="732377"/>
                  </a:lnTo>
                  <a:lnTo>
                    <a:pt x="513493" y="704374"/>
                  </a:lnTo>
                  <a:lnTo>
                    <a:pt x="545497" y="704374"/>
                  </a:lnTo>
                  <a:lnTo>
                    <a:pt x="561499" y="732377"/>
                  </a:lnTo>
                  <a:lnTo>
                    <a:pt x="545497" y="760381"/>
                  </a:lnTo>
                  <a:close/>
                  <a:moveTo>
                    <a:pt x="545497" y="698659"/>
                  </a:moveTo>
                  <a:lnTo>
                    <a:pt x="513493" y="698659"/>
                  </a:lnTo>
                  <a:lnTo>
                    <a:pt x="497491" y="671227"/>
                  </a:lnTo>
                  <a:lnTo>
                    <a:pt x="513493" y="643795"/>
                  </a:lnTo>
                  <a:lnTo>
                    <a:pt x="545497" y="643795"/>
                  </a:lnTo>
                  <a:lnTo>
                    <a:pt x="561499" y="671227"/>
                  </a:lnTo>
                  <a:lnTo>
                    <a:pt x="545497" y="698659"/>
                  </a:lnTo>
                  <a:close/>
                  <a:moveTo>
                    <a:pt x="545497" y="638080"/>
                  </a:moveTo>
                  <a:lnTo>
                    <a:pt x="513493" y="638080"/>
                  </a:lnTo>
                  <a:lnTo>
                    <a:pt x="497491" y="610076"/>
                  </a:lnTo>
                  <a:lnTo>
                    <a:pt x="513493" y="582073"/>
                  </a:lnTo>
                  <a:lnTo>
                    <a:pt x="545497" y="582073"/>
                  </a:lnTo>
                  <a:lnTo>
                    <a:pt x="561499" y="610076"/>
                  </a:lnTo>
                  <a:lnTo>
                    <a:pt x="545497" y="638080"/>
                  </a:lnTo>
                  <a:close/>
                  <a:moveTo>
                    <a:pt x="545497" y="576358"/>
                  </a:moveTo>
                  <a:lnTo>
                    <a:pt x="513493" y="576358"/>
                  </a:lnTo>
                  <a:lnTo>
                    <a:pt x="497491" y="548926"/>
                  </a:lnTo>
                  <a:lnTo>
                    <a:pt x="513493" y="521494"/>
                  </a:lnTo>
                  <a:lnTo>
                    <a:pt x="545497" y="521494"/>
                  </a:lnTo>
                  <a:lnTo>
                    <a:pt x="561499" y="548926"/>
                  </a:lnTo>
                  <a:lnTo>
                    <a:pt x="545497" y="576358"/>
                  </a:lnTo>
                  <a:close/>
                  <a:moveTo>
                    <a:pt x="545497" y="520351"/>
                  </a:moveTo>
                  <a:lnTo>
                    <a:pt x="513493" y="520351"/>
                  </a:lnTo>
                  <a:lnTo>
                    <a:pt x="497491" y="492347"/>
                  </a:lnTo>
                  <a:lnTo>
                    <a:pt x="513493" y="464344"/>
                  </a:lnTo>
                  <a:lnTo>
                    <a:pt x="545497" y="464344"/>
                  </a:lnTo>
                  <a:lnTo>
                    <a:pt x="561499" y="492347"/>
                  </a:lnTo>
                  <a:lnTo>
                    <a:pt x="545497" y="520351"/>
                  </a:lnTo>
                  <a:close/>
                  <a:moveTo>
                    <a:pt x="545497" y="458629"/>
                  </a:moveTo>
                  <a:lnTo>
                    <a:pt x="513493" y="458629"/>
                  </a:lnTo>
                  <a:lnTo>
                    <a:pt x="497491" y="431197"/>
                  </a:lnTo>
                  <a:lnTo>
                    <a:pt x="513493" y="403765"/>
                  </a:lnTo>
                  <a:lnTo>
                    <a:pt x="545497" y="403765"/>
                  </a:lnTo>
                  <a:lnTo>
                    <a:pt x="561499" y="431197"/>
                  </a:lnTo>
                  <a:lnTo>
                    <a:pt x="545497" y="458629"/>
                  </a:lnTo>
                  <a:close/>
                  <a:moveTo>
                    <a:pt x="545497" y="393478"/>
                  </a:moveTo>
                  <a:lnTo>
                    <a:pt x="513493" y="393478"/>
                  </a:lnTo>
                  <a:lnTo>
                    <a:pt x="497491" y="365474"/>
                  </a:lnTo>
                  <a:lnTo>
                    <a:pt x="513493" y="337471"/>
                  </a:lnTo>
                  <a:lnTo>
                    <a:pt x="545497" y="337471"/>
                  </a:lnTo>
                  <a:lnTo>
                    <a:pt x="561499" y="365474"/>
                  </a:lnTo>
                  <a:lnTo>
                    <a:pt x="545497" y="393478"/>
                  </a:lnTo>
                  <a:close/>
                  <a:moveTo>
                    <a:pt x="545497" y="331756"/>
                  </a:moveTo>
                  <a:lnTo>
                    <a:pt x="513493" y="331756"/>
                  </a:lnTo>
                  <a:lnTo>
                    <a:pt x="497491" y="304324"/>
                  </a:lnTo>
                  <a:lnTo>
                    <a:pt x="513493" y="276892"/>
                  </a:lnTo>
                  <a:lnTo>
                    <a:pt x="545497" y="276892"/>
                  </a:lnTo>
                  <a:lnTo>
                    <a:pt x="561499" y="304324"/>
                  </a:lnTo>
                  <a:lnTo>
                    <a:pt x="545497" y="331756"/>
                  </a:lnTo>
                  <a:close/>
                  <a:moveTo>
                    <a:pt x="545497" y="271177"/>
                  </a:moveTo>
                  <a:lnTo>
                    <a:pt x="513493" y="271177"/>
                  </a:lnTo>
                  <a:lnTo>
                    <a:pt x="497491" y="243173"/>
                  </a:lnTo>
                  <a:lnTo>
                    <a:pt x="513493" y="215170"/>
                  </a:lnTo>
                  <a:lnTo>
                    <a:pt x="545497" y="215170"/>
                  </a:lnTo>
                  <a:lnTo>
                    <a:pt x="561499" y="243173"/>
                  </a:lnTo>
                  <a:lnTo>
                    <a:pt x="545497" y="271177"/>
                  </a:lnTo>
                  <a:close/>
                  <a:moveTo>
                    <a:pt x="545497" y="209455"/>
                  </a:moveTo>
                  <a:lnTo>
                    <a:pt x="513493" y="209455"/>
                  </a:lnTo>
                  <a:lnTo>
                    <a:pt x="497491" y="182023"/>
                  </a:lnTo>
                  <a:lnTo>
                    <a:pt x="513493" y="154591"/>
                  </a:lnTo>
                  <a:lnTo>
                    <a:pt x="545497" y="154591"/>
                  </a:lnTo>
                  <a:lnTo>
                    <a:pt x="561499" y="182023"/>
                  </a:lnTo>
                  <a:lnTo>
                    <a:pt x="545497" y="209455"/>
                  </a:lnTo>
                  <a:close/>
                  <a:moveTo>
                    <a:pt x="545497" y="148876"/>
                  </a:moveTo>
                  <a:lnTo>
                    <a:pt x="513493" y="148876"/>
                  </a:lnTo>
                  <a:lnTo>
                    <a:pt x="497491" y="120872"/>
                  </a:lnTo>
                  <a:lnTo>
                    <a:pt x="513493" y="92869"/>
                  </a:lnTo>
                  <a:lnTo>
                    <a:pt x="545497" y="92869"/>
                  </a:lnTo>
                  <a:lnTo>
                    <a:pt x="561499" y="120872"/>
                  </a:lnTo>
                  <a:lnTo>
                    <a:pt x="545497" y="148876"/>
                  </a:lnTo>
                  <a:close/>
                  <a:moveTo>
                    <a:pt x="545497" y="36862"/>
                  </a:moveTo>
                  <a:lnTo>
                    <a:pt x="561499" y="64294"/>
                  </a:lnTo>
                  <a:lnTo>
                    <a:pt x="545497" y="91726"/>
                  </a:lnTo>
                  <a:lnTo>
                    <a:pt x="513493" y="91726"/>
                  </a:lnTo>
                  <a:lnTo>
                    <a:pt x="497491" y="64294"/>
                  </a:lnTo>
                  <a:lnTo>
                    <a:pt x="513493" y="36862"/>
                  </a:lnTo>
                  <a:lnTo>
                    <a:pt x="545497" y="36862"/>
                  </a:lnTo>
                  <a:close/>
                  <a:moveTo>
                    <a:pt x="459867" y="7144"/>
                  </a:moveTo>
                  <a:lnTo>
                    <a:pt x="491871" y="7144"/>
                  </a:lnTo>
                  <a:lnTo>
                    <a:pt x="507873" y="34576"/>
                  </a:lnTo>
                  <a:lnTo>
                    <a:pt x="491871" y="62008"/>
                  </a:lnTo>
                  <a:lnTo>
                    <a:pt x="459867" y="62008"/>
                  </a:lnTo>
                  <a:lnTo>
                    <a:pt x="443865" y="34576"/>
                  </a:lnTo>
                  <a:lnTo>
                    <a:pt x="459867" y="7144"/>
                  </a:lnTo>
                  <a:close/>
                  <a:moveTo>
                    <a:pt x="436912" y="32290"/>
                  </a:moveTo>
                  <a:lnTo>
                    <a:pt x="452914" y="59722"/>
                  </a:lnTo>
                  <a:lnTo>
                    <a:pt x="436912" y="87154"/>
                  </a:lnTo>
                  <a:lnTo>
                    <a:pt x="404908" y="87154"/>
                  </a:lnTo>
                  <a:lnTo>
                    <a:pt x="388906" y="59722"/>
                  </a:lnTo>
                  <a:lnTo>
                    <a:pt x="404908" y="32290"/>
                  </a:lnTo>
                  <a:lnTo>
                    <a:pt x="436912" y="32290"/>
                  </a:lnTo>
                  <a:close/>
                  <a:moveTo>
                    <a:pt x="351282" y="2572"/>
                  </a:moveTo>
                  <a:lnTo>
                    <a:pt x="383286" y="2572"/>
                  </a:lnTo>
                  <a:lnTo>
                    <a:pt x="399288" y="30004"/>
                  </a:lnTo>
                  <a:lnTo>
                    <a:pt x="383286" y="57436"/>
                  </a:lnTo>
                  <a:lnTo>
                    <a:pt x="351282" y="57436"/>
                  </a:lnTo>
                  <a:lnTo>
                    <a:pt x="335280" y="30004"/>
                  </a:lnTo>
                  <a:lnTo>
                    <a:pt x="351282" y="2572"/>
                  </a:lnTo>
                  <a:close/>
                  <a:moveTo>
                    <a:pt x="329470" y="32290"/>
                  </a:moveTo>
                  <a:lnTo>
                    <a:pt x="345472" y="59722"/>
                  </a:lnTo>
                  <a:lnTo>
                    <a:pt x="329470" y="87154"/>
                  </a:lnTo>
                  <a:lnTo>
                    <a:pt x="297466" y="87154"/>
                  </a:lnTo>
                  <a:lnTo>
                    <a:pt x="281464" y="59722"/>
                  </a:lnTo>
                  <a:lnTo>
                    <a:pt x="297466" y="32290"/>
                  </a:lnTo>
                  <a:lnTo>
                    <a:pt x="329470" y="32290"/>
                  </a:lnTo>
                  <a:close/>
                  <a:moveTo>
                    <a:pt x="239268" y="1429"/>
                  </a:moveTo>
                  <a:lnTo>
                    <a:pt x="271272" y="1429"/>
                  </a:lnTo>
                  <a:lnTo>
                    <a:pt x="287274" y="28861"/>
                  </a:lnTo>
                  <a:lnTo>
                    <a:pt x="271272" y="56293"/>
                  </a:lnTo>
                  <a:lnTo>
                    <a:pt x="239268" y="56293"/>
                  </a:lnTo>
                  <a:lnTo>
                    <a:pt x="223266" y="28861"/>
                  </a:lnTo>
                  <a:lnTo>
                    <a:pt x="239268" y="1429"/>
                  </a:lnTo>
                  <a:close/>
                  <a:moveTo>
                    <a:pt x="185547" y="32290"/>
                  </a:moveTo>
                  <a:lnTo>
                    <a:pt x="217551" y="32290"/>
                  </a:lnTo>
                  <a:lnTo>
                    <a:pt x="233553" y="60293"/>
                  </a:lnTo>
                  <a:lnTo>
                    <a:pt x="217551" y="88297"/>
                  </a:lnTo>
                  <a:lnTo>
                    <a:pt x="185547" y="88297"/>
                  </a:lnTo>
                  <a:lnTo>
                    <a:pt x="169545" y="60293"/>
                  </a:lnTo>
                  <a:lnTo>
                    <a:pt x="185547" y="32290"/>
                  </a:lnTo>
                  <a:close/>
                  <a:moveTo>
                    <a:pt x="162877" y="57436"/>
                  </a:moveTo>
                  <a:lnTo>
                    <a:pt x="178594" y="85439"/>
                  </a:lnTo>
                  <a:lnTo>
                    <a:pt x="162877" y="113443"/>
                  </a:lnTo>
                  <a:lnTo>
                    <a:pt x="131445" y="113443"/>
                  </a:lnTo>
                  <a:lnTo>
                    <a:pt x="115729" y="85439"/>
                  </a:lnTo>
                  <a:lnTo>
                    <a:pt x="131445" y="57436"/>
                  </a:lnTo>
                  <a:lnTo>
                    <a:pt x="162877" y="57436"/>
                  </a:lnTo>
                  <a:close/>
                  <a:moveTo>
                    <a:pt x="76962" y="27718"/>
                  </a:moveTo>
                  <a:lnTo>
                    <a:pt x="108966" y="27718"/>
                  </a:lnTo>
                  <a:lnTo>
                    <a:pt x="124968" y="55721"/>
                  </a:lnTo>
                  <a:lnTo>
                    <a:pt x="108966" y="83725"/>
                  </a:lnTo>
                  <a:lnTo>
                    <a:pt x="76962" y="83725"/>
                  </a:lnTo>
                  <a:lnTo>
                    <a:pt x="60960" y="55721"/>
                  </a:lnTo>
                  <a:lnTo>
                    <a:pt x="76962" y="27718"/>
                  </a:lnTo>
                  <a:close/>
                  <a:moveTo>
                    <a:pt x="23241" y="57436"/>
                  </a:moveTo>
                  <a:lnTo>
                    <a:pt x="55245" y="57436"/>
                  </a:lnTo>
                  <a:lnTo>
                    <a:pt x="71247" y="85439"/>
                  </a:lnTo>
                  <a:lnTo>
                    <a:pt x="55245" y="113443"/>
                  </a:lnTo>
                  <a:lnTo>
                    <a:pt x="23241" y="113443"/>
                  </a:lnTo>
                  <a:lnTo>
                    <a:pt x="7239" y="85439"/>
                  </a:lnTo>
                  <a:lnTo>
                    <a:pt x="23241" y="57436"/>
                  </a:lnTo>
                  <a:close/>
                  <a:moveTo>
                    <a:pt x="23241" y="114586"/>
                  </a:moveTo>
                  <a:lnTo>
                    <a:pt x="55245" y="114586"/>
                  </a:lnTo>
                  <a:lnTo>
                    <a:pt x="71247" y="142018"/>
                  </a:lnTo>
                  <a:lnTo>
                    <a:pt x="55245" y="169450"/>
                  </a:lnTo>
                  <a:lnTo>
                    <a:pt x="23241" y="169450"/>
                  </a:lnTo>
                  <a:lnTo>
                    <a:pt x="7239" y="142018"/>
                  </a:lnTo>
                  <a:lnTo>
                    <a:pt x="23241" y="114586"/>
                  </a:lnTo>
                  <a:close/>
                  <a:moveTo>
                    <a:pt x="23241" y="175165"/>
                  </a:moveTo>
                  <a:lnTo>
                    <a:pt x="55245" y="175165"/>
                  </a:lnTo>
                  <a:lnTo>
                    <a:pt x="71247" y="202597"/>
                  </a:lnTo>
                  <a:lnTo>
                    <a:pt x="55245" y="230029"/>
                  </a:lnTo>
                  <a:lnTo>
                    <a:pt x="23241" y="230029"/>
                  </a:lnTo>
                  <a:lnTo>
                    <a:pt x="7239" y="202597"/>
                  </a:lnTo>
                  <a:lnTo>
                    <a:pt x="23241" y="175165"/>
                  </a:lnTo>
                  <a:close/>
                  <a:moveTo>
                    <a:pt x="23241" y="236887"/>
                  </a:moveTo>
                  <a:lnTo>
                    <a:pt x="55245" y="236887"/>
                  </a:lnTo>
                  <a:lnTo>
                    <a:pt x="71247" y="264319"/>
                  </a:lnTo>
                  <a:lnTo>
                    <a:pt x="55245" y="291751"/>
                  </a:lnTo>
                  <a:lnTo>
                    <a:pt x="23241" y="291751"/>
                  </a:lnTo>
                  <a:lnTo>
                    <a:pt x="7239" y="264319"/>
                  </a:lnTo>
                  <a:lnTo>
                    <a:pt x="23241" y="236887"/>
                  </a:lnTo>
                  <a:close/>
                  <a:moveTo>
                    <a:pt x="23241" y="297466"/>
                  </a:moveTo>
                  <a:lnTo>
                    <a:pt x="55245" y="297466"/>
                  </a:lnTo>
                  <a:lnTo>
                    <a:pt x="71247" y="324898"/>
                  </a:lnTo>
                  <a:lnTo>
                    <a:pt x="55245" y="352330"/>
                  </a:lnTo>
                  <a:lnTo>
                    <a:pt x="23241" y="352330"/>
                  </a:lnTo>
                  <a:lnTo>
                    <a:pt x="7239" y="324898"/>
                  </a:lnTo>
                  <a:lnTo>
                    <a:pt x="23241" y="297466"/>
                  </a:lnTo>
                  <a:close/>
                  <a:moveTo>
                    <a:pt x="23241" y="359188"/>
                  </a:moveTo>
                  <a:lnTo>
                    <a:pt x="55245" y="359188"/>
                  </a:lnTo>
                  <a:lnTo>
                    <a:pt x="71247" y="386620"/>
                  </a:lnTo>
                  <a:lnTo>
                    <a:pt x="55245" y="414052"/>
                  </a:lnTo>
                  <a:lnTo>
                    <a:pt x="23241" y="414052"/>
                  </a:lnTo>
                  <a:lnTo>
                    <a:pt x="7239" y="386620"/>
                  </a:lnTo>
                  <a:lnTo>
                    <a:pt x="23241" y="359188"/>
                  </a:lnTo>
                  <a:close/>
                  <a:moveTo>
                    <a:pt x="23241" y="424339"/>
                  </a:moveTo>
                  <a:lnTo>
                    <a:pt x="55245" y="424339"/>
                  </a:lnTo>
                  <a:lnTo>
                    <a:pt x="71247" y="452342"/>
                  </a:lnTo>
                  <a:lnTo>
                    <a:pt x="55245" y="480346"/>
                  </a:lnTo>
                  <a:lnTo>
                    <a:pt x="23241" y="480346"/>
                  </a:lnTo>
                  <a:lnTo>
                    <a:pt x="7239" y="452342"/>
                  </a:lnTo>
                  <a:lnTo>
                    <a:pt x="23241" y="424339"/>
                  </a:lnTo>
                  <a:close/>
                  <a:moveTo>
                    <a:pt x="23241" y="486061"/>
                  </a:moveTo>
                  <a:lnTo>
                    <a:pt x="55245" y="486061"/>
                  </a:lnTo>
                  <a:lnTo>
                    <a:pt x="71247" y="513493"/>
                  </a:lnTo>
                  <a:lnTo>
                    <a:pt x="55245" y="540925"/>
                  </a:lnTo>
                  <a:lnTo>
                    <a:pt x="23241" y="540925"/>
                  </a:lnTo>
                  <a:lnTo>
                    <a:pt x="7239" y="513493"/>
                  </a:lnTo>
                  <a:lnTo>
                    <a:pt x="23241" y="486061"/>
                  </a:lnTo>
                  <a:close/>
                  <a:moveTo>
                    <a:pt x="23241" y="542068"/>
                  </a:moveTo>
                  <a:lnTo>
                    <a:pt x="55245" y="542068"/>
                  </a:lnTo>
                  <a:lnTo>
                    <a:pt x="71247" y="569500"/>
                  </a:lnTo>
                  <a:lnTo>
                    <a:pt x="55245" y="596932"/>
                  </a:lnTo>
                  <a:lnTo>
                    <a:pt x="23241" y="596932"/>
                  </a:lnTo>
                  <a:lnTo>
                    <a:pt x="7239" y="569500"/>
                  </a:lnTo>
                  <a:lnTo>
                    <a:pt x="23241" y="542068"/>
                  </a:lnTo>
                  <a:close/>
                  <a:moveTo>
                    <a:pt x="23241" y="603790"/>
                  </a:moveTo>
                  <a:lnTo>
                    <a:pt x="55245" y="603790"/>
                  </a:lnTo>
                  <a:lnTo>
                    <a:pt x="71247" y="631222"/>
                  </a:lnTo>
                  <a:lnTo>
                    <a:pt x="55245" y="658654"/>
                  </a:lnTo>
                  <a:lnTo>
                    <a:pt x="23241" y="658654"/>
                  </a:lnTo>
                  <a:lnTo>
                    <a:pt x="7239" y="631222"/>
                  </a:lnTo>
                  <a:lnTo>
                    <a:pt x="23241" y="603790"/>
                  </a:lnTo>
                  <a:close/>
                  <a:moveTo>
                    <a:pt x="23241" y="719233"/>
                  </a:moveTo>
                  <a:lnTo>
                    <a:pt x="7239" y="691801"/>
                  </a:lnTo>
                  <a:lnTo>
                    <a:pt x="23241" y="664369"/>
                  </a:lnTo>
                  <a:lnTo>
                    <a:pt x="55245" y="664369"/>
                  </a:lnTo>
                  <a:lnTo>
                    <a:pt x="71247" y="691801"/>
                  </a:lnTo>
                  <a:lnTo>
                    <a:pt x="55245" y="719233"/>
                  </a:lnTo>
                  <a:lnTo>
                    <a:pt x="23241" y="719233"/>
                  </a:lnTo>
                  <a:close/>
                  <a:moveTo>
                    <a:pt x="108871" y="751237"/>
                  </a:moveTo>
                  <a:lnTo>
                    <a:pt x="76867" y="751237"/>
                  </a:lnTo>
                  <a:lnTo>
                    <a:pt x="60865" y="723805"/>
                  </a:lnTo>
                  <a:lnTo>
                    <a:pt x="76867" y="696373"/>
                  </a:lnTo>
                  <a:lnTo>
                    <a:pt x="108871" y="696373"/>
                  </a:lnTo>
                  <a:lnTo>
                    <a:pt x="124873" y="723805"/>
                  </a:lnTo>
                  <a:lnTo>
                    <a:pt x="108871" y="751237"/>
                  </a:lnTo>
                  <a:close/>
                  <a:moveTo>
                    <a:pt x="131540" y="719233"/>
                  </a:moveTo>
                  <a:lnTo>
                    <a:pt x="115824" y="691801"/>
                  </a:lnTo>
                  <a:lnTo>
                    <a:pt x="131540" y="664369"/>
                  </a:lnTo>
                  <a:lnTo>
                    <a:pt x="162973" y="664369"/>
                  </a:lnTo>
                  <a:lnTo>
                    <a:pt x="178689" y="691801"/>
                  </a:lnTo>
                  <a:lnTo>
                    <a:pt x="162973" y="719233"/>
                  </a:lnTo>
                  <a:lnTo>
                    <a:pt x="131540" y="719233"/>
                  </a:lnTo>
                  <a:close/>
                  <a:moveTo>
                    <a:pt x="217456" y="755809"/>
                  </a:moveTo>
                  <a:lnTo>
                    <a:pt x="185452" y="755809"/>
                  </a:lnTo>
                  <a:lnTo>
                    <a:pt x="169450" y="728377"/>
                  </a:lnTo>
                  <a:lnTo>
                    <a:pt x="185452" y="700945"/>
                  </a:lnTo>
                  <a:lnTo>
                    <a:pt x="217456" y="700945"/>
                  </a:lnTo>
                  <a:lnTo>
                    <a:pt x="233458" y="728377"/>
                  </a:lnTo>
                  <a:lnTo>
                    <a:pt x="217456" y="755809"/>
                  </a:lnTo>
                  <a:close/>
                  <a:moveTo>
                    <a:pt x="239268" y="723805"/>
                  </a:moveTo>
                  <a:lnTo>
                    <a:pt x="223266" y="696373"/>
                  </a:lnTo>
                  <a:lnTo>
                    <a:pt x="239268" y="668941"/>
                  </a:lnTo>
                  <a:lnTo>
                    <a:pt x="271272" y="668941"/>
                  </a:lnTo>
                  <a:lnTo>
                    <a:pt x="287274" y="696373"/>
                  </a:lnTo>
                  <a:lnTo>
                    <a:pt x="271272" y="723805"/>
                  </a:lnTo>
                  <a:lnTo>
                    <a:pt x="239268" y="723805"/>
                  </a:lnTo>
                  <a:close/>
                  <a:moveTo>
                    <a:pt x="329470" y="754666"/>
                  </a:moveTo>
                  <a:lnTo>
                    <a:pt x="297466" y="754666"/>
                  </a:lnTo>
                  <a:lnTo>
                    <a:pt x="281464" y="727234"/>
                  </a:lnTo>
                  <a:lnTo>
                    <a:pt x="297466" y="699802"/>
                  </a:lnTo>
                  <a:lnTo>
                    <a:pt x="329470" y="699802"/>
                  </a:lnTo>
                  <a:lnTo>
                    <a:pt x="345472" y="727234"/>
                  </a:lnTo>
                  <a:lnTo>
                    <a:pt x="329470" y="754666"/>
                  </a:lnTo>
                  <a:close/>
                  <a:moveTo>
                    <a:pt x="351282" y="724948"/>
                  </a:moveTo>
                  <a:lnTo>
                    <a:pt x="335280" y="697516"/>
                  </a:lnTo>
                  <a:lnTo>
                    <a:pt x="351282" y="670084"/>
                  </a:lnTo>
                  <a:lnTo>
                    <a:pt x="383286" y="670084"/>
                  </a:lnTo>
                  <a:lnTo>
                    <a:pt x="399288" y="697516"/>
                  </a:lnTo>
                  <a:lnTo>
                    <a:pt x="383286" y="724948"/>
                  </a:lnTo>
                  <a:lnTo>
                    <a:pt x="351282" y="724948"/>
                  </a:lnTo>
                  <a:close/>
                  <a:moveTo>
                    <a:pt x="405003" y="754666"/>
                  </a:moveTo>
                  <a:lnTo>
                    <a:pt x="389001" y="727234"/>
                  </a:lnTo>
                  <a:lnTo>
                    <a:pt x="405003" y="699802"/>
                  </a:lnTo>
                  <a:lnTo>
                    <a:pt x="437007" y="699802"/>
                  </a:lnTo>
                  <a:lnTo>
                    <a:pt x="453009" y="727234"/>
                  </a:lnTo>
                  <a:lnTo>
                    <a:pt x="437007" y="754666"/>
                  </a:lnTo>
                  <a:lnTo>
                    <a:pt x="405003" y="7546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0" name="Google Shape;420;p3"/>
            <p:cNvSpPr/>
            <p:nvPr/>
          </p:nvSpPr>
          <p:spPr>
            <a:xfrm>
              <a:off x="5234939" y="4852605"/>
              <a:ext cx="47434" cy="40671"/>
            </a:xfrm>
            <a:custGeom>
              <a:rect b="b" l="l" r="r" t="t"/>
              <a:pathLst>
                <a:path extrusionOk="0" h="40671" w="47434">
                  <a:moveTo>
                    <a:pt x="35623" y="40672"/>
                  </a:moveTo>
                  <a:lnTo>
                    <a:pt x="47434" y="20384"/>
                  </a:lnTo>
                  <a:lnTo>
                    <a:pt x="35623" y="0"/>
                  </a:lnTo>
                  <a:lnTo>
                    <a:pt x="11811" y="0"/>
                  </a:lnTo>
                  <a:lnTo>
                    <a:pt x="0" y="20384"/>
                  </a:lnTo>
                  <a:lnTo>
                    <a:pt x="11811" y="4067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1" name="Google Shape;421;p3"/>
            <p:cNvSpPr/>
            <p:nvPr/>
          </p:nvSpPr>
          <p:spPr>
            <a:xfrm>
              <a:off x="5346953" y="5521261"/>
              <a:ext cx="47434" cy="40671"/>
            </a:xfrm>
            <a:custGeom>
              <a:rect b="b" l="l" r="r" t="t"/>
              <a:pathLst>
                <a:path extrusionOk="0" h="40671" w="47434">
                  <a:moveTo>
                    <a:pt x="35624" y="0"/>
                  </a:moveTo>
                  <a:lnTo>
                    <a:pt x="11811" y="0"/>
                  </a:lnTo>
                  <a:lnTo>
                    <a:pt x="0" y="20383"/>
                  </a:lnTo>
                  <a:lnTo>
                    <a:pt x="11811" y="40672"/>
                  </a:lnTo>
                  <a:lnTo>
                    <a:pt x="35624" y="40672"/>
                  </a:lnTo>
                  <a:lnTo>
                    <a:pt x="47434" y="2038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2" name="Google Shape;422;p3"/>
            <p:cNvSpPr/>
            <p:nvPr/>
          </p:nvSpPr>
          <p:spPr>
            <a:xfrm>
              <a:off x="5127402" y="4908803"/>
              <a:ext cx="46672" cy="41529"/>
            </a:xfrm>
            <a:custGeom>
              <a:rect b="b" l="l" r="r" t="t"/>
              <a:pathLst>
                <a:path extrusionOk="0" h="41529" w="46672">
                  <a:moveTo>
                    <a:pt x="11621" y="41529"/>
                  </a:moveTo>
                  <a:lnTo>
                    <a:pt x="34957" y="41529"/>
                  </a:lnTo>
                  <a:lnTo>
                    <a:pt x="46673" y="20765"/>
                  </a:lnTo>
                  <a:lnTo>
                    <a:pt x="34957" y="0"/>
                  </a:lnTo>
                  <a:lnTo>
                    <a:pt x="11621" y="0"/>
                  </a:lnTo>
                  <a:lnTo>
                    <a:pt x="0" y="2076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3" name="Google Shape;423;p3"/>
            <p:cNvSpPr/>
            <p:nvPr/>
          </p:nvSpPr>
          <p:spPr>
            <a:xfrm>
              <a:off x="5509259" y="5005768"/>
              <a:ext cx="47529" cy="40671"/>
            </a:xfrm>
            <a:custGeom>
              <a:rect b="b" l="l" r="r" t="t"/>
              <a:pathLst>
                <a:path extrusionOk="0" h="40671" w="47529">
                  <a:moveTo>
                    <a:pt x="11906" y="0"/>
                  </a:moveTo>
                  <a:lnTo>
                    <a:pt x="0" y="20383"/>
                  </a:lnTo>
                  <a:lnTo>
                    <a:pt x="11906" y="40672"/>
                  </a:lnTo>
                  <a:lnTo>
                    <a:pt x="35624" y="40672"/>
                  </a:lnTo>
                  <a:lnTo>
                    <a:pt x="47530" y="20383"/>
                  </a:lnTo>
                  <a:lnTo>
                    <a:pt x="3562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4" name="Google Shape;424;p3"/>
            <p:cNvSpPr/>
            <p:nvPr/>
          </p:nvSpPr>
          <p:spPr>
            <a:xfrm>
              <a:off x="5018912" y="4908803"/>
              <a:ext cx="47529" cy="41529"/>
            </a:xfrm>
            <a:custGeom>
              <a:rect b="b" l="l" r="r" t="t"/>
              <a:pathLst>
                <a:path extrusionOk="0" h="41529" w="47529">
                  <a:moveTo>
                    <a:pt x="35624" y="41529"/>
                  </a:moveTo>
                  <a:lnTo>
                    <a:pt x="47530" y="20765"/>
                  </a:lnTo>
                  <a:lnTo>
                    <a:pt x="35624" y="0"/>
                  </a:lnTo>
                  <a:lnTo>
                    <a:pt x="11906" y="0"/>
                  </a:lnTo>
                  <a:lnTo>
                    <a:pt x="0" y="20765"/>
                  </a:lnTo>
                  <a:lnTo>
                    <a:pt x="11906" y="4152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5" name="Google Shape;425;p3"/>
            <p:cNvSpPr/>
            <p:nvPr/>
          </p:nvSpPr>
          <p:spPr>
            <a:xfrm>
              <a:off x="5072633" y="4879085"/>
              <a:ext cx="47529" cy="41529"/>
            </a:xfrm>
            <a:custGeom>
              <a:rect b="b" l="l" r="r" t="t"/>
              <a:pathLst>
                <a:path extrusionOk="0" h="41529" w="47529">
                  <a:moveTo>
                    <a:pt x="35624" y="41529"/>
                  </a:moveTo>
                  <a:lnTo>
                    <a:pt x="47530" y="20765"/>
                  </a:lnTo>
                  <a:lnTo>
                    <a:pt x="35624" y="0"/>
                  </a:lnTo>
                  <a:lnTo>
                    <a:pt x="11906" y="0"/>
                  </a:lnTo>
                  <a:lnTo>
                    <a:pt x="0" y="20765"/>
                  </a:lnTo>
                  <a:lnTo>
                    <a:pt x="11906" y="4152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6" name="Google Shape;426;p3"/>
            <p:cNvSpPr/>
            <p:nvPr/>
          </p:nvSpPr>
          <p:spPr>
            <a:xfrm>
              <a:off x="5181218" y="4883657"/>
              <a:ext cx="47529" cy="41528"/>
            </a:xfrm>
            <a:custGeom>
              <a:rect b="b" l="l" r="r" t="t"/>
              <a:pathLst>
                <a:path extrusionOk="0" h="41528" w="47529">
                  <a:moveTo>
                    <a:pt x="35623" y="41529"/>
                  </a:moveTo>
                  <a:lnTo>
                    <a:pt x="47530" y="20764"/>
                  </a:lnTo>
                  <a:lnTo>
                    <a:pt x="35623" y="0"/>
                  </a:lnTo>
                  <a:lnTo>
                    <a:pt x="11906" y="0"/>
                  </a:lnTo>
                  <a:lnTo>
                    <a:pt x="0" y="20764"/>
                  </a:lnTo>
                  <a:lnTo>
                    <a:pt x="11906" y="4152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7" name="Google Shape;427;p3"/>
            <p:cNvSpPr/>
            <p:nvPr/>
          </p:nvSpPr>
          <p:spPr>
            <a:xfrm>
              <a:off x="5509259" y="4888038"/>
              <a:ext cx="47529" cy="40671"/>
            </a:xfrm>
            <a:custGeom>
              <a:rect b="b" l="l" r="r" t="t"/>
              <a:pathLst>
                <a:path extrusionOk="0" h="40671" w="47529">
                  <a:moveTo>
                    <a:pt x="11906" y="40672"/>
                  </a:moveTo>
                  <a:lnTo>
                    <a:pt x="35624" y="40672"/>
                  </a:lnTo>
                  <a:lnTo>
                    <a:pt x="47530" y="20384"/>
                  </a:lnTo>
                  <a:lnTo>
                    <a:pt x="35624" y="0"/>
                  </a:lnTo>
                  <a:lnTo>
                    <a:pt x="11906" y="0"/>
                  </a:lnTo>
                  <a:lnTo>
                    <a:pt x="0" y="2038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8" name="Google Shape;428;p3"/>
            <p:cNvSpPr/>
            <p:nvPr/>
          </p:nvSpPr>
          <p:spPr>
            <a:xfrm>
              <a:off x="5509259" y="4944236"/>
              <a:ext cx="47529" cy="41529"/>
            </a:xfrm>
            <a:custGeom>
              <a:rect b="b" l="l" r="r" t="t"/>
              <a:pathLst>
                <a:path extrusionOk="0" h="41529" w="47529">
                  <a:moveTo>
                    <a:pt x="11906" y="0"/>
                  </a:moveTo>
                  <a:lnTo>
                    <a:pt x="0" y="20765"/>
                  </a:lnTo>
                  <a:lnTo>
                    <a:pt x="11906" y="41529"/>
                  </a:lnTo>
                  <a:lnTo>
                    <a:pt x="35624" y="41529"/>
                  </a:lnTo>
                  <a:lnTo>
                    <a:pt x="47530" y="20765"/>
                  </a:lnTo>
                  <a:lnTo>
                    <a:pt x="3562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9" name="Google Shape;429;p3"/>
            <p:cNvSpPr/>
            <p:nvPr/>
          </p:nvSpPr>
          <p:spPr>
            <a:xfrm>
              <a:off x="5455538" y="4858320"/>
              <a:ext cx="47529" cy="40671"/>
            </a:xfrm>
            <a:custGeom>
              <a:rect b="b" l="l" r="r" t="t"/>
              <a:pathLst>
                <a:path extrusionOk="0" h="40671" w="47529">
                  <a:moveTo>
                    <a:pt x="35624" y="40672"/>
                  </a:moveTo>
                  <a:lnTo>
                    <a:pt x="47530" y="20384"/>
                  </a:lnTo>
                  <a:lnTo>
                    <a:pt x="35624" y="0"/>
                  </a:lnTo>
                  <a:lnTo>
                    <a:pt x="11906" y="0"/>
                  </a:lnTo>
                  <a:lnTo>
                    <a:pt x="0" y="20384"/>
                  </a:lnTo>
                  <a:lnTo>
                    <a:pt x="11906" y="4067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0" name="Google Shape;430;p3"/>
            <p:cNvSpPr/>
            <p:nvPr/>
          </p:nvSpPr>
          <p:spPr>
            <a:xfrm>
              <a:off x="5346953" y="4853748"/>
              <a:ext cx="47434" cy="40671"/>
            </a:xfrm>
            <a:custGeom>
              <a:rect b="b" l="l" r="r" t="t"/>
              <a:pathLst>
                <a:path extrusionOk="0" h="40671" w="47434">
                  <a:moveTo>
                    <a:pt x="35624" y="40672"/>
                  </a:moveTo>
                  <a:lnTo>
                    <a:pt x="47434" y="20384"/>
                  </a:lnTo>
                  <a:lnTo>
                    <a:pt x="35624" y="0"/>
                  </a:lnTo>
                  <a:lnTo>
                    <a:pt x="11811" y="0"/>
                  </a:lnTo>
                  <a:lnTo>
                    <a:pt x="0" y="20384"/>
                  </a:lnTo>
                  <a:lnTo>
                    <a:pt x="11811" y="4067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1" name="Google Shape;431;p3"/>
            <p:cNvSpPr/>
            <p:nvPr/>
          </p:nvSpPr>
          <p:spPr>
            <a:xfrm>
              <a:off x="5127402" y="5515545"/>
              <a:ext cx="46672" cy="40671"/>
            </a:xfrm>
            <a:custGeom>
              <a:rect b="b" l="l" r="r" t="t"/>
              <a:pathLst>
                <a:path extrusionOk="0" h="40671" w="46672">
                  <a:moveTo>
                    <a:pt x="34957" y="0"/>
                  </a:moveTo>
                  <a:lnTo>
                    <a:pt x="11621" y="0"/>
                  </a:lnTo>
                  <a:lnTo>
                    <a:pt x="0" y="20384"/>
                  </a:lnTo>
                  <a:lnTo>
                    <a:pt x="11621" y="40672"/>
                  </a:lnTo>
                  <a:lnTo>
                    <a:pt x="34957" y="40672"/>
                  </a:lnTo>
                  <a:lnTo>
                    <a:pt x="46673" y="2038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2" name="Google Shape;432;p3"/>
            <p:cNvSpPr/>
            <p:nvPr/>
          </p:nvSpPr>
          <p:spPr>
            <a:xfrm>
              <a:off x="5293232" y="4883467"/>
              <a:ext cx="47434" cy="40671"/>
            </a:xfrm>
            <a:custGeom>
              <a:rect b="b" l="l" r="r" t="t"/>
              <a:pathLst>
                <a:path extrusionOk="0" h="40671" w="47434">
                  <a:moveTo>
                    <a:pt x="11811" y="40672"/>
                  </a:moveTo>
                  <a:lnTo>
                    <a:pt x="35624" y="40672"/>
                  </a:lnTo>
                  <a:lnTo>
                    <a:pt x="47434" y="20383"/>
                  </a:lnTo>
                  <a:lnTo>
                    <a:pt x="35624" y="0"/>
                  </a:lnTo>
                  <a:lnTo>
                    <a:pt x="11811" y="0"/>
                  </a:lnTo>
                  <a:lnTo>
                    <a:pt x="0" y="2038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3" name="Google Shape;433;p3"/>
            <p:cNvSpPr/>
            <p:nvPr/>
          </p:nvSpPr>
          <p:spPr>
            <a:xfrm>
              <a:off x="5400674" y="5550978"/>
              <a:ext cx="47434" cy="40671"/>
            </a:xfrm>
            <a:custGeom>
              <a:rect b="b" l="l" r="r" t="t"/>
              <a:pathLst>
                <a:path extrusionOk="0" h="40671" w="47434">
                  <a:moveTo>
                    <a:pt x="35624" y="0"/>
                  </a:moveTo>
                  <a:lnTo>
                    <a:pt x="11811" y="0"/>
                  </a:lnTo>
                  <a:lnTo>
                    <a:pt x="0" y="20384"/>
                  </a:lnTo>
                  <a:lnTo>
                    <a:pt x="11811" y="40672"/>
                  </a:lnTo>
                  <a:lnTo>
                    <a:pt x="35624" y="40672"/>
                  </a:lnTo>
                  <a:lnTo>
                    <a:pt x="47434" y="2038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4" name="Google Shape;434;p3"/>
            <p:cNvSpPr/>
            <p:nvPr/>
          </p:nvSpPr>
          <p:spPr>
            <a:xfrm>
              <a:off x="5018912" y="5337237"/>
              <a:ext cx="47529" cy="40671"/>
            </a:xfrm>
            <a:custGeom>
              <a:rect b="b" l="l" r="r" t="t"/>
              <a:pathLst>
                <a:path extrusionOk="0" h="40671" w="47529">
                  <a:moveTo>
                    <a:pt x="35624" y="40672"/>
                  </a:moveTo>
                  <a:lnTo>
                    <a:pt x="47530" y="20384"/>
                  </a:lnTo>
                  <a:lnTo>
                    <a:pt x="35624" y="0"/>
                  </a:lnTo>
                  <a:lnTo>
                    <a:pt x="11906" y="0"/>
                  </a:lnTo>
                  <a:lnTo>
                    <a:pt x="0" y="20384"/>
                  </a:lnTo>
                  <a:lnTo>
                    <a:pt x="11906" y="4067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5" name="Google Shape;435;p3"/>
            <p:cNvSpPr/>
            <p:nvPr/>
          </p:nvSpPr>
          <p:spPr>
            <a:xfrm>
              <a:off x="5018912" y="5393245"/>
              <a:ext cx="47529" cy="40671"/>
            </a:xfrm>
            <a:custGeom>
              <a:rect b="b" l="l" r="r" t="t"/>
              <a:pathLst>
                <a:path extrusionOk="0" h="40671" w="47529">
                  <a:moveTo>
                    <a:pt x="35624" y="40672"/>
                  </a:moveTo>
                  <a:lnTo>
                    <a:pt x="47530" y="20383"/>
                  </a:lnTo>
                  <a:lnTo>
                    <a:pt x="35624" y="0"/>
                  </a:lnTo>
                  <a:lnTo>
                    <a:pt x="11906" y="0"/>
                  </a:lnTo>
                  <a:lnTo>
                    <a:pt x="0" y="20383"/>
                  </a:lnTo>
                  <a:lnTo>
                    <a:pt x="11906" y="4067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6" name="Google Shape;436;p3"/>
            <p:cNvSpPr/>
            <p:nvPr/>
          </p:nvSpPr>
          <p:spPr>
            <a:xfrm>
              <a:off x="5018912" y="4965762"/>
              <a:ext cx="47529" cy="40671"/>
            </a:xfrm>
            <a:custGeom>
              <a:rect b="b" l="l" r="r" t="t"/>
              <a:pathLst>
                <a:path extrusionOk="0" h="40671" w="47529">
                  <a:moveTo>
                    <a:pt x="35624" y="40672"/>
                  </a:moveTo>
                  <a:lnTo>
                    <a:pt x="47530" y="20384"/>
                  </a:lnTo>
                  <a:lnTo>
                    <a:pt x="35624" y="0"/>
                  </a:lnTo>
                  <a:lnTo>
                    <a:pt x="11906" y="0"/>
                  </a:lnTo>
                  <a:lnTo>
                    <a:pt x="0" y="20384"/>
                  </a:lnTo>
                  <a:lnTo>
                    <a:pt x="11906" y="4067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7" name="Google Shape;437;p3"/>
            <p:cNvSpPr/>
            <p:nvPr/>
          </p:nvSpPr>
          <p:spPr>
            <a:xfrm>
              <a:off x="5234939" y="5520118"/>
              <a:ext cx="47434" cy="40671"/>
            </a:xfrm>
            <a:custGeom>
              <a:rect b="b" l="l" r="r" t="t"/>
              <a:pathLst>
                <a:path extrusionOk="0" h="40671" w="47434">
                  <a:moveTo>
                    <a:pt x="35623" y="0"/>
                  </a:moveTo>
                  <a:lnTo>
                    <a:pt x="11811" y="0"/>
                  </a:lnTo>
                  <a:lnTo>
                    <a:pt x="0" y="20383"/>
                  </a:lnTo>
                  <a:lnTo>
                    <a:pt x="11811" y="40672"/>
                  </a:lnTo>
                  <a:lnTo>
                    <a:pt x="35623" y="40672"/>
                  </a:lnTo>
                  <a:lnTo>
                    <a:pt x="47434" y="2038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8" name="Google Shape;438;p3"/>
            <p:cNvSpPr/>
            <p:nvPr/>
          </p:nvSpPr>
          <p:spPr>
            <a:xfrm>
              <a:off x="5018912" y="5515545"/>
              <a:ext cx="47529" cy="40671"/>
            </a:xfrm>
            <a:custGeom>
              <a:rect b="b" l="l" r="r" t="t"/>
              <a:pathLst>
                <a:path extrusionOk="0" h="40671" w="47529">
                  <a:moveTo>
                    <a:pt x="35624" y="0"/>
                  </a:moveTo>
                  <a:lnTo>
                    <a:pt x="11906" y="0"/>
                  </a:lnTo>
                  <a:lnTo>
                    <a:pt x="0" y="20384"/>
                  </a:lnTo>
                  <a:lnTo>
                    <a:pt x="11906" y="40672"/>
                  </a:lnTo>
                  <a:lnTo>
                    <a:pt x="35624" y="40672"/>
                  </a:lnTo>
                  <a:lnTo>
                    <a:pt x="47530" y="2038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9" name="Google Shape;439;p3"/>
            <p:cNvSpPr/>
            <p:nvPr/>
          </p:nvSpPr>
          <p:spPr>
            <a:xfrm>
              <a:off x="5018912" y="5454967"/>
              <a:ext cx="47529" cy="40671"/>
            </a:xfrm>
            <a:custGeom>
              <a:rect b="b" l="l" r="r" t="t"/>
              <a:pathLst>
                <a:path extrusionOk="0" h="40671" w="47529">
                  <a:moveTo>
                    <a:pt x="35624" y="40672"/>
                  </a:moveTo>
                  <a:lnTo>
                    <a:pt x="47530" y="20383"/>
                  </a:lnTo>
                  <a:lnTo>
                    <a:pt x="35624" y="0"/>
                  </a:lnTo>
                  <a:lnTo>
                    <a:pt x="11906" y="0"/>
                  </a:lnTo>
                  <a:lnTo>
                    <a:pt x="0" y="20383"/>
                  </a:lnTo>
                  <a:lnTo>
                    <a:pt x="11906" y="4067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0" name="Google Shape;440;p3"/>
            <p:cNvSpPr/>
            <p:nvPr/>
          </p:nvSpPr>
          <p:spPr>
            <a:xfrm>
              <a:off x="5181218" y="5552121"/>
              <a:ext cx="47529" cy="40671"/>
            </a:xfrm>
            <a:custGeom>
              <a:rect b="b" l="l" r="r" t="t"/>
              <a:pathLst>
                <a:path extrusionOk="0" h="40671" w="47529">
                  <a:moveTo>
                    <a:pt x="11906" y="0"/>
                  </a:moveTo>
                  <a:lnTo>
                    <a:pt x="0" y="20384"/>
                  </a:lnTo>
                  <a:lnTo>
                    <a:pt x="11906" y="40672"/>
                  </a:lnTo>
                  <a:lnTo>
                    <a:pt x="35623" y="40672"/>
                  </a:lnTo>
                  <a:lnTo>
                    <a:pt x="47530" y="20384"/>
                  </a:lnTo>
                  <a:lnTo>
                    <a:pt x="3562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1" name="Google Shape;441;p3"/>
            <p:cNvSpPr/>
            <p:nvPr/>
          </p:nvSpPr>
          <p:spPr>
            <a:xfrm>
              <a:off x="5018912" y="5088063"/>
              <a:ext cx="47529" cy="40671"/>
            </a:xfrm>
            <a:custGeom>
              <a:rect b="b" l="l" r="r" t="t"/>
              <a:pathLst>
                <a:path extrusionOk="0" h="40671" w="47529">
                  <a:moveTo>
                    <a:pt x="35624" y="40672"/>
                  </a:moveTo>
                  <a:lnTo>
                    <a:pt x="47530" y="20384"/>
                  </a:lnTo>
                  <a:lnTo>
                    <a:pt x="35624" y="0"/>
                  </a:lnTo>
                  <a:lnTo>
                    <a:pt x="11906" y="0"/>
                  </a:lnTo>
                  <a:lnTo>
                    <a:pt x="0" y="20384"/>
                  </a:lnTo>
                  <a:lnTo>
                    <a:pt x="11906" y="4067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2" name="Google Shape;442;p3"/>
            <p:cNvSpPr/>
            <p:nvPr/>
          </p:nvSpPr>
          <p:spPr>
            <a:xfrm>
              <a:off x="5018912" y="5026342"/>
              <a:ext cx="47529" cy="40671"/>
            </a:xfrm>
            <a:custGeom>
              <a:rect b="b" l="l" r="r" t="t"/>
              <a:pathLst>
                <a:path extrusionOk="0" h="40671" w="47529">
                  <a:moveTo>
                    <a:pt x="35624" y="40672"/>
                  </a:moveTo>
                  <a:lnTo>
                    <a:pt x="47530" y="20383"/>
                  </a:lnTo>
                  <a:lnTo>
                    <a:pt x="35624" y="0"/>
                  </a:lnTo>
                  <a:lnTo>
                    <a:pt x="11906" y="0"/>
                  </a:lnTo>
                  <a:lnTo>
                    <a:pt x="0" y="20383"/>
                  </a:lnTo>
                  <a:lnTo>
                    <a:pt x="11906" y="4067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3" name="Google Shape;443;p3"/>
            <p:cNvSpPr/>
            <p:nvPr/>
          </p:nvSpPr>
          <p:spPr>
            <a:xfrm>
              <a:off x="5018912" y="5275706"/>
              <a:ext cx="47529" cy="41528"/>
            </a:xfrm>
            <a:custGeom>
              <a:rect b="b" l="l" r="r" t="t"/>
              <a:pathLst>
                <a:path extrusionOk="0" h="41528" w="47529">
                  <a:moveTo>
                    <a:pt x="35624" y="41529"/>
                  </a:moveTo>
                  <a:lnTo>
                    <a:pt x="47530" y="20764"/>
                  </a:lnTo>
                  <a:lnTo>
                    <a:pt x="35624" y="0"/>
                  </a:lnTo>
                  <a:lnTo>
                    <a:pt x="11906" y="0"/>
                  </a:lnTo>
                  <a:lnTo>
                    <a:pt x="0" y="20764"/>
                  </a:lnTo>
                  <a:lnTo>
                    <a:pt x="11906" y="4152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4" name="Google Shape;444;p3"/>
            <p:cNvSpPr/>
            <p:nvPr/>
          </p:nvSpPr>
          <p:spPr>
            <a:xfrm>
              <a:off x="5072633" y="5547550"/>
              <a:ext cx="47529" cy="40671"/>
            </a:xfrm>
            <a:custGeom>
              <a:rect b="b" l="l" r="r" t="t"/>
              <a:pathLst>
                <a:path extrusionOk="0" h="40671" w="47529">
                  <a:moveTo>
                    <a:pt x="11906" y="0"/>
                  </a:moveTo>
                  <a:lnTo>
                    <a:pt x="0" y="20383"/>
                  </a:lnTo>
                  <a:lnTo>
                    <a:pt x="11906" y="40672"/>
                  </a:lnTo>
                  <a:lnTo>
                    <a:pt x="35624" y="40672"/>
                  </a:lnTo>
                  <a:lnTo>
                    <a:pt x="47530" y="20383"/>
                  </a:lnTo>
                  <a:lnTo>
                    <a:pt x="3562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5" name="Google Shape;445;p3"/>
            <p:cNvSpPr/>
            <p:nvPr/>
          </p:nvSpPr>
          <p:spPr>
            <a:xfrm>
              <a:off x="5018912" y="5210364"/>
              <a:ext cx="47529" cy="40671"/>
            </a:xfrm>
            <a:custGeom>
              <a:rect b="b" l="l" r="r" t="t"/>
              <a:pathLst>
                <a:path extrusionOk="0" h="40671" w="47529">
                  <a:moveTo>
                    <a:pt x="35624" y="40672"/>
                  </a:moveTo>
                  <a:lnTo>
                    <a:pt x="47530" y="20384"/>
                  </a:lnTo>
                  <a:lnTo>
                    <a:pt x="35624" y="0"/>
                  </a:lnTo>
                  <a:lnTo>
                    <a:pt x="11906" y="0"/>
                  </a:lnTo>
                  <a:lnTo>
                    <a:pt x="0" y="20384"/>
                  </a:lnTo>
                  <a:lnTo>
                    <a:pt x="11906" y="4067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6" name="Google Shape;446;p3"/>
            <p:cNvSpPr/>
            <p:nvPr/>
          </p:nvSpPr>
          <p:spPr>
            <a:xfrm>
              <a:off x="5018912" y="5148643"/>
              <a:ext cx="47529" cy="40671"/>
            </a:xfrm>
            <a:custGeom>
              <a:rect b="b" l="l" r="r" t="t"/>
              <a:pathLst>
                <a:path extrusionOk="0" h="40671" w="47529">
                  <a:moveTo>
                    <a:pt x="35624" y="40672"/>
                  </a:moveTo>
                  <a:lnTo>
                    <a:pt x="47530" y="20383"/>
                  </a:lnTo>
                  <a:lnTo>
                    <a:pt x="35624" y="0"/>
                  </a:lnTo>
                  <a:lnTo>
                    <a:pt x="11906" y="0"/>
                  </a:lnTo>
                  <a:lnTo>
                    <a:pt x="0" y="20383"/>
                  </a:lnTo>
                  <a:lnTo>
                    <a:pt x="11906" y="4067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7" name="Google Shape;447;p3"/>
            <p:cNvSpPr/>
            <p:nvPr/>
          </p:nvSpPr>
          <p:spPr>
            <a:xfrm>
              <a:off x="5400674" y="4883467"/>
              <a:ext cx="47434" cy="40671"/>
            </a:xfrm>
            <a:custGeom>
              <a:rect b="b" l="l" r="r" t="t"/>
              <a:pathLst>
                <a:path extrusionOk="0" h="40671" w="47434">
                  <a:moveTo>
                    <a:pt x="11811" y="40672"/>
                  </a:moveTo>
                  <a:lnTo>
                    <a:pt x="35624" y="40672"/>
                  </a:lnTo>
                  <a:lnTo>
                    <a:pt x="47434" y="20383"/>
                  </a:lnTo>
                  <a:lnTo>
                    <a:pt x="35624" y="0"/>
                  </a:lnTo>
                  <a:lnTo>
                    <a:pt x="11811" y="0"/>
                  </a:lnTo>
                  <a:lnTo>
                    <a:pt x="0" y="2038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8" name="Google Shape;448;p3"/>
            <p:cNvSpPr/>
            <p:nvPr/>
          </p:nvSpPr>
          <p:spPr>
            <a:xfrm>
              <a:off x="5509259" y="5433440"/>
              <a:ext cx="47529" cy="41528"/>
            </a:xfrm>
            <a:custGeom>
              <a:rect b="b" l="l" r="r" t="t"/>
              <a:pathLst>
                <a:path extrusionOk="0" h="41528" w="47529">
                  <a:moveTo>
                    <a:pt x="11906" y="0"/>
                  </a:moveTo>
                  <a:lnTo>
                    <a:pt x="0" y="20764"/>
                  </a:lnTo>
                  <a:lnTo>
                    <a:pt x="11906" y="41529"/>
                  </a:lnTo>
                  <a:lnTo>
                    <a:pt x="35624" y="41529"/>
                  </a:lnTo>
                  <a:lnTo>
                    <a:pt x="47530" y="20764"/>
                  </a:lnTo>
                  <a:lnTo>
                    <a:pt x="3562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9" name="Google Shape;449;p3"/>
            <p:cNvSpPr/>
            <p:nvPr/>
          </p:nvSpPr>
          <p:spPr>
            <a:xfrm>
              <a:off x="5509259" y="5254942"/>
              <a:ext cx="47529" cy="40671"/>
            </a:xfrm>
            <a:custGeom>
              <a:rect b="b" l="l" r="r" t="t"/>
              <a:pathLst>
                <a:path extrusionOk="0" h="40671" w="47529">
                  <a:moveTo>
                    <a:pt x="11906" y="0"/>
                  </a:moveTo>
                  <a:lnTo>
                    <a:pt x="0" y="20383"/>
                  </a:lnTo>
                  <a:lnTo>
                    <a:pt x="11906" y="40672"/>
                  </a:lnTo>
                  <a:lnTo>
                    <a:pt x="35624" y="40672"/>
                  </a:lnTo>
                  <a:lnTo>
                    <a:pt x="47530" y="20383"/>
                  </a:lnTo>
                  <a:lnTo>
                    <a:pt x="3562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0" name="Google Shape;450;p3"/>
            <p:cNvSpPr/>
            <p:nvPr/>
          </p:nvSpPr>
          <p:spPr>
            <a:xfrm>
              <a:off x="5509259" y="5066537"/>
              <a:ext cx="47529" cy="41528"/>
            </a:xfrm>
            <a:custGeom>
              <a:rect b="b" l="l" r="r" t="t"/>
              <a:pathLst>
                <a:path extrusionOk="0" h="41528" w="47529">
                  <a:moveTo>
                    <a:pt x="11906" y="0"/>
                  </a:moveTo>
                  <a:lnTo>
                    <a:pt x="0" y="20764"/>
                  </a:lnTo>
                  <a:lnTo>
                    <a:pt x="11906" y="41529"/>
                  </a:lnTo>
                  <a:lnTo>
                    <a:pt x="35624" y="41529"/>
                  </a:lnTo>
                  <a:lnTo>
                    <a:pt x="47530" y="20764"/>
                  </a:lnTo>
                  <a:lnTo>
                    <a:pt x="3562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1" name="Google Shape;451;p3"/>
            <p:cNvSpPr/>
            <p:nvPr/>
          </p:nvSpPr>
          <p:spPr>
            <a:xfrm>
              <a:off x="5509259" y="5128069"/>
              <a:ext cx="47529" cy="40671"/>
            </a:xfrm>
            <a:custGeom>
              <a:rect b="b" l="l" r="r" t="t"/>
              <a:pathLst>
                <a:path extrusionOk="0" h="40671" w="47529">
                  <a:moveTo>
                    <a:pt x="11906" y="0"/>
                  </a:moveTo>
                  <a:lnTo>
                    <a:pt x="0" y="20383"/>
                  </a:lnTo>
                  <a:lnTo>
                    <a:pt x="11906" y="40672"/>
                  </a:lnTo>
                  <a:lnTo>
                    <a:pt x="35624" y="40672"/>
                  </a:lnTo>
                  <a:lnTo>
                    <a:pt x="47530" y="20383"/>
                  </a:lnTo>
                  <a:lnTo>
                    <a:pt x="3562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2" name="Google Shape;452;p3"/>
            <p:cNvSpPr/>
            <p:nvPr/>
          </p:nvSpPr>
          <p:spPr>
            <a:xfrm>
              <a:off x="5509259" y="5372670"/>
              <a:ext cx="47529" cy="40671"/>
            </a:xfrm>
            <a:custGeom>
              <a:rect b="b" l="l" r="r" t="t"/>
              <a:pathLst>
                <a:path extrusionOk="0" h="40671" w="47529">
                  <a:moveTo>
                    <a:pt x="11906" y="0"/>
                  </a:moveTo>
                  <a:lnTo>
                    <a:pt x="0" y="20384"/>
                  </a:lnTo>
                  <a:lnTo>
                    <a:pt x="11906" y="40672"/>
                  </a:lnTo>
                  <a:lnTo>
                    <a:pt x="35624" y="40672"/>
                  </a:lnTo>
                  <a:lnTo>
                    <a:pt x="47530" y="20384"/>
                  </a:lnTo>
                  <a:lnTo>
                    <a:pt x="3562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3" name="Google Shape;453;p3"/>
            <p:cNvSpPr/>
            <p:nvPr/>
          </p:nvSpPr>
          <p:spPr>
            <a:xfrm>
              <a:off x="5509259" y="5315711"/>
              <a:ext cx="47529" cy="41529"/>
            </a:xfrm>
            <a:custGeom>
              <a:rect b="b" l="l" r="r" t="t"/>
              <a:pathLst>
                <a:path extrusionOk="0" h="41529" w="47529">
                  <a:moveTo>
                    <a:pt x="11906" y="0"/>
                  </a:moveTo>
                  <a:lnTo>
                    <a:pt x="0" y="20765"/>
                  </a:lnTo>
                  <a:lnTo>
                    <a:pt x="11906" y="41529"/>
                  </a:lnTo>
                  <a:lnTo>
                    <a:pt x="35624" y="41529"/>
                  </a:lnTo>
                  <a:lnTo>
                    <a:pt x="47530" y="20765"/>
                  </a:lnTo>
                  <a:lnTo>
                    <a:pt x="3562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4" name="Google Shape;454;p3"/>
            <p:cNvSpPr/>
            <p:nvPr/>
          </p:nvSpPr>
          <p:spPr>
            <a:xfrm>
              <a:off x="5509259" y="5188838"/>
              <a:ext cx="47529" cy="41528"/>
            </a:xfrm>
            <a:custGeom>
              <a:rect b="b" l="l" r="r" t="t"/>
              <a:pathLst>
                <a:path extrusionOk="0" h="41528" w="47529">
                  <a:moveTo>
                    <a:pt x="11906" y="0"/>
                  </a:moveTo>
                  <a:lnTo>
                    <a:pt x="0" y="20764"/>
                  </a:lnTo>
                  <a:lnTo>
                    <a:pt x="11906" y="41529"/>
                  </a:lnTo>
                  <a:lnTo>
                    <a:pt x="35624" y="41529"/>
                  </a:lnTo>
                  <a:lnTo>
                    <a:pt x="47530" y="20764"/>
                  </a:lnTo>
                  <a:lnTo>
                    <a:pt x="3562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5" name="Google Shape;455;p3"/>
            <p:cNvSpPr/>
            <p:nvPr/>
          </p:nvSpPr>
          <p:spPr>
            <a:xfrm>
              <a:off x="5133212" y="4840985"/>
              <a:ext cx="34956" cy="3143"/>
            </a:xfrm>
            <a:custGeom>
              <a:rect b="b" l="l" r="r" t="t"/>
              <a:pathLst>
                <a:path extrusionOk="0" h="3143" w="34956">
                  <a:moveTo>
                    <a:pt x="33147" y="0"/>
                  </a:moveTo>
                  <a:lnTo>
                    <a:pt x="1810" y="0"/>
                  </a:lnTo>
                  <a:lnTo>
                    <a:pt x="0" y="3143"/>
                  </a:lnTo>
                  <a:lnTo>
                    <a:pt x="34957" y="314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6" name="Google Shape;456;p3"/>
            <p:cNvSpPr/>
            <p:nvPr/>
          </p:nvSpPr>
          <p:spPr>
            <a:xfrm>
              <a:off x="4956619" y="4800980"/>
              <a:ext cx="662463" cy="860964"/>
            </a:xfrm>
            <a:custGeom>
              <a:rect b="b" l="l" r="r" t="t"/>
              <a:pathLst>
                <a:path extrusionOk="0" h="860964" w="662463">
                  <a:moveTo>
                    <a:pt x="0" y="0"/>
                  </a:moveTo>
                  <a:lnTo>
                    <a:pt x="0" y="860965"/>
                  </a:lnTo>
                  <a:lnTo>
                    <a:pt x="662464" y="860965"/>
                  </a:lnTo>
                  <a:lnTo>
                    <a:pt x="662464" y="0"/>
                  </a:lnTo>
                  <a:lnTo>
                    <a:pt x="0" y="0"/>
                  </a:lnTo>
                  <a:close/>
                  <a:moveTo>
                    <a:pt x="637032" y="820293"/>
                  </a:moveTo>
                  <a:cubicBezTo>
                    <a:pt x="637032" y="826198"/>
                    <a:pt x="632270" y="830961"/>
                    <a:pt x="626269" y="830961"/>
                  </a:cubicBezTo>
                  <a:lnTo>
                    <a:pt x="540639" y="830961"/>
                  </a:lnTo>
                  <a:lnTo>
                    <a:pt x="539972" y="832104"/>
                  </a:lnTo>
                  <a:lnTo>
                    <a:pt x="537877" y="830961"/>
                  </a:lnTo>
                  <a:lnTo>
                    <a:pt x="507587" y="830961"/>
                  </a:lnTo>
                  <a:lnTo>
                    <a:pt x="505492" y="832104"/>
                  </a:lnTo>
                  <a:lnTo>
                    <a:pt x="504825" y="830961"/>
                  </a:lnTo>
                  <a:lnTo>
                    <a:pt x="36195" y="830961"/>
                  </a:lnTo>
                  <a:cubicBezTo>
                    <a:pt x="30289" y="830961"/>
                    <a:pt x="25527" y="826198"/>
                    <a:pt x="25527" y="820293"/>
                  </a:cubicBezTo>
                  <a:lnTo>
                    <a:pt x="25527" y="32480"/>
                  </a:lnTo>
                  <a:cubicBezTo>
                    <a:pt x="25527" y="28670"/>
                    <a:pt x="27527" y="25241"/>
                    <a:pt x="30575" y="23336"/>
                  </a:cubicBezTo>
                  <a:lnTo>
                    <a:pt x="631888" y="23336"/>
                  </a:lnTo>
                  <a:cubicBezTo>
                    <a:pt x="635032" y="25146"/>
                    <a:pt x="637032" y="28575"/>
                    <a:pt x="637032" y="32480"/>
                  </a:cubicBezTo>
                  <a:lnTo>
                    <a:pt x="637032" y="82029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