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97" r:id="rId4"/>
    <p:sldMasterId id="2147483698" r:id="rId5"/>
    <p:sldMasterId id="214748369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145027F-F436-4F56-8983-820652371065}">
  <a:tblStyle styleId="{0145027F-F436-4F56-8983-820652371065}"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AEC"/>
          </a:solidFill>
        </a:fill>
      </a:tcStyle>
    </a:wholeTbl>
    <a:band1H>
      <a:tcTxStyle/>
      <a:tcStyle>
        <a:fill>
          <a:solidFill>
            <a:srgbClr val="CBD2D7"/>
          </a:solidFill>
        </a:fill>
      </a:tcStyle>
    </a:band1H>
    <a:band2H>
      <a:tcTxStyle/>
    </a:band2H>
    <a:band1V>
      <a:tcTxStyle/>
      <a:tcStyle>
        <a:fill>
          <a:solidFill>
            <a:srgbClr val="CBD2D7"/>
          </a:solidFill>
        </a:fill>
      </a:tcStyle>
    </a:band1V>
    <a:band2V>
      <a:tcTxStyle/>
    </a:band2V>
    <a:lastCol>
      <a:tcTxStyle b="on" i="off">
        <a:font>
          <a:latin typeface="Calibri"/>
          <a:ea typeface="Calibri"/>
          <a:cs typeface="Calibri"/>
        </a:font>
        <a:srgbClr val="FFFFFF"/>
      </a:tcTxStyle>
      <a:tcStyle>
        <a:fill>
          <a:solidFill>
            <a:srgbClr val="296480"/>
          </a:solidFill>
        </a:fill>
      </a:tcStyle>
    </a:lastCol>
    <a:firstCol>
      <a:tcTxStyle b="on" i="off">
        <a:font>
          <a:latin typeface="Calibri"/>
          <a:ea typeface="Calibri"/>
          <a:cs typeface="Calibri"/>
        </a:font>
        <a:srgbClr val="FFFFFF"/>
      </a:tcTxStyle>
      <a:tcStyle>
        <a:fill>
          <a:solidFill>
            <a:srgbClr val="296480"/>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6480"/>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6480"/>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camera-olympus-digital-camera-541213/" TargetMode="External"/><Relationship Id="rId3" Type="http://schemas.openxmlformats.org/officeDocument/2006/relationships/hyperlink" Target="https://pixabay.com/en/the-device-hospital-surgery-1822457/" TargetMode="External"/><Relationship Id="rId4" Type="http://schemas.openxmlformats.org/officeDocument/2006/relationships/hyperlink" Target="https://pixabay.com/en/student-typing-keyboard-text-woman-84982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fog-nature-winter-trees-547363/"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 Id="rId3" Type="http://schemas.openxmlformats.org/officeDocument/2006/relationships/hyperlink" Target="https://pixabay.com/en/bright-hanging-illuminated-185416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office-sitting-room-executive-73068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 Id="rId5" Type="http://schemas.openxmlformats.org/officeDocument/2006/relationships/hyperlink" Target="https://pixabay.com/en/entrepreneur-startup-start-up-man-59335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entrepreneur-startup-start-up-man-59335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c71ecb04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c71ecb04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c71ecb041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c71ecb041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https://pixabay.com/en/camera-olympus-digital-camera-541213/</a:t>
            </a:r>
            <a:endParaRPr/>
          </a:p>
          <a:p>
            <a:pPr indent="0" lvl="0" marL="0" rtl="0" algn="l">
              <a:spcBef>
                <a:spcPts val="0"/>
              </a:spcBef>
              <a:spcAft>
                <a:spcPts val="0"/>
              </a:spcAft>
              <a:buNone/>
            </a:pPr>
            <a:r>
              <a:rPr lang="en-GB" u="sng">
                <a:solidFill>
                  <a:schemeClr val="hlink"/>
                </a:solidFill>
                <a:hlinkClick r:id="rId3"/>
              </a:rPr>
              <a:t>https://pixabay.com/en/the-device-hospital-surgery-1822457/</a:t>
            </a:r>
            <a:endParaRPr/>
          </a:p>
          <a:p>
            <a:pPr indent="0" lvl="0" marL="0" rtl="0" algn="l">
              <a:spcBef>
                <a:spcPts val="0"/>
              </a:spcBef>
              <a:spcAft>
                <a:spcPts val="0"/>
              </a:spcAft>
              <a:buNone/>
            </a:pPr>
            <a:r>
              <a:rPr lang="en-GB" u="sng">
                <a:solidFill>
                  <a:schemeClr val="hlink"/>
                </a:solidFill>
                <a:hlinkClick r:id="rId4"/>
              </a:rPr>
              <a:t>https://pixabay.com/en/student-typing-keyboard-text-woman-849825/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c71ecb041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c71ecb041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c736f5c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c736f5c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c736f5c39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c736f5c39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c736f5c39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c736f5c39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c736f5c39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c736f5c39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c736f5c39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c736f5c39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https://pixabay.com/en/woman-glasses-business-woman-1254454/</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c736f5c39_1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c736f5c39_1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c736f5c39_1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c736f5c39_1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71ecb04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71ecb04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1c736f5c39_1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1c736f5c39_1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c736f5c39_1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c736f5c39_1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c736f5c39_1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c736f5c39_1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1c736f5c39_1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1c736f5c39_1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c736f5c39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1c736f5c39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c736f5c39_1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c736f5c39_1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1c83f9a38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1c83f9a38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c83f9a38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c83f9a38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c83f9a38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c83f9a38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c83f9a38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c83f9a38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c71e9d6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c71e9d6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https://pixabay.com/en/forest-fog-nature-winter-trees-547363/</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c8d2d25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1c8d2d25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1c8d2d256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1c8d2d256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1c83f9a38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1c83f9a38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c83f9a38d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c83f9a38d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1c83f9a38d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1c83f9a38d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1c83f9a38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1c83f9a38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c71ecb041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c71ecb04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1c71ecb041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1c71ecb041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1c71ecb0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1c71ecb0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1c71ecb041_0_4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7" name="Google Shape;1227;g1c71ecb041_0_4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28" name="Google Shape;1228;g1c71ecb041_0_4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c83f9a38d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c83f9a38d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solidFill>
                <a:schemeClr val="dk1"/>
              </a:solidFill>
            </a:endParaRPr>
          </a:p>
          <a:p>
            <a:pPr indent="0" lvl="0" marL="0" rtl="0" algn="l">
              <a:spcBef>
                <a:spcPts val="0"/>
              </a:spcBef>
              <a:spcAft>
                <a:spcPts val="0"/>
              </a:spcAft>
              <a:buNone/>
            </a:pPr>
            <a:r>
              <a:rPr lang="en-GB" u="sng">
                <a:solidFill>
                  <a:schemeClr val="hlink"/>
                </a:solidFill>
                <a:hlinkClick r:id="rId3"/>
              </a:rPr>
              <a:t>https://pixabay.com/en/bright-hanging-illuminated-1854161/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c71ecb04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c71ecb04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https://pixabay.com/en/office-sitting-room-executive-730681/</a:t>
            </a:r>
            <a:endParaRPr/>
          </a:p>
          <a:p>
            <a:pPr indent="0" lvl="0" marL="0" rtl="0" algn="l">
              <a:spcBef>
                <a:spcPts val="0"/>
              </a:spcBef>
              <a:spcAft>
                <a:spcPts val="0"/>
              </a:spcAft>
              <a:buNone/>
            </a:pPr>
            <a:r>
              <a:rPr lang="en-GB"/>
              <a:t>https://pixabay.com/en/imac-ipad-computer-tablet-mobile-605421/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c71ecb0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c71ecb0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c83f9a38d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c83f9a38d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rPr lang="en-GB" u="sng">
                <a:solidFill>
                  <a:schemeClr val="hlink"/>
                </a:solidFill>
                <a:hlinkClick r:id="rId5"/>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c71ecb041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c71ecb041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c71ecb041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c71ecb041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https://pixabay.com/en/entrepreneur-startup-start-up-man-593358/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Left And Picture Right">
  <p:cSld name="TITLE_AND_BODY_1_2">
    <p:spTree>
      <p:nvGrpSpPr>
        <p:cNvPr id="53" name="Shape 53"/>
        <p:cNvGrpSpPr/>
        <p:nvPr/>
      </p:nvGrpSpPr>
      <p:grpSpPr>
        <a:xfrm>
          <a:off x="0" y="0"/>
          <a:ext cx="0" cy="0"/>
          <a:chOff x="0" y="0"/>
          <a:chExt cx="0" cy="0"/>
        </a:xfrm>
      </p:grpSpPr>
      <p:sp>
        <p:nvSpPr>
          <p:cNvPr id="54" name="Google Shape;54;p1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58" name="Google Shape;58;p11"/>
          <p:cNvSpPr txBox="1"/>
          <p:nvPr>
            <p:ph idx="1"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Right And Picture Left ">
  <p:cSld name="TITLE_AND_BODY_1_2_1">
    <p:spTree>
      <p:nvGrpSpPr>
        <p:cNvPr id="59" name="Shape 59"/>
        <p:cNvGrpSpPr/>
        <p:nvPr/>
      </p:nvGrpSpPr>
      <p:grpSpPr>
        <a:xfrm>
          <a:off x="0" y="0"/>
          <a:ext cx="0" cy="0"/>
          <a:chOff x="0" y="0"/>
          <a:chExt cx="0" cy="0"/>
        </a:xfrm>
      </p:grpSpPr>
      <p:sp>
        <p:nvSpPr>
          <p:cNvPr id="60" name="Google Shape;60;p1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64" name="Google Shape;64;p12"/>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aragraph">
  <p:cSld name="TITLE_AND_BODY_1_2_1_1">
    <p:spTree>
      <p:nvGrpSpPr>
        <p:cNvPr id="65" name="Shape 65"/>
        <p:cNvGrpSpPr/>
        <p:nvPr/>
      </p:nvGrpSpPr>
      <p:grpSpPr>
        <a:xfrm>
          <a:off x="0" y="0"/>
          <a:ext cx="0" cy="0"/>
          <a:chOff x="0" y="0"/>
          <a:chExt cx="0" cy="0"/>
        </a:xfrm>
      </p:grpSpPr>
      <p:sp>
        <p:nvSpPr>
          <p:cNvPr id="66" name="Google Shape;66;p1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0" name="Google Shape;70;p13"/>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
        <p:nvSpPr>
          <p:cNvPr id="71" name="Google Shape;71;p13"/>
          <p:cNvSpPr txBox="1"/>
          <p:nvPr>
            <p:ph idx="2"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 Layout">
  <p:cSld name="TITLE_AND_BODY_1_1">
    <p:spTree>
      <p:nvGrpSpPr>
        <p:cNvPr id="72" name="Shape 72"/>
        <p:cNvGrpSpPr/>
        <p:nvPr/>
      </p:nvGrpSpPr>
      <p:grpSpPr>
        <a:xfrm>
          <a:off x="0" y="0"/>
          <a:ext cx="0" cy="0"/>
          <a:chOff x="0" y="0"/>
          <a:chExt cx="0" cy="0"/>
        </a:xfrm>
      </p:grpSpPr>
      <p:sp>
        <p:nvSpPr>
          <p:cNvPr id="73" name="Google Shape;73;p1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7" name="Google Shape;77;p14"/>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8" name="Google Shape;78;p14"/>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1" name="Google Shape;81;p1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2" name="Google Shape;8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83" name="Google Shape;83;p1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15"/>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 name="Google Shape;8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1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1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5" name="Google Shape;9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6" name="Shape 96"/>
        <p:cNvGrpSpPr/>
        <p:nvPr/>
      </p:nvGrpSpPr>
      <p:grpSpPr>
        <a:xfrm>
          <a:off x="0" y="0"/>
          <a:ext cx="0" cy="0"/>
          <a:chOff x="0" y="0"/>
          <a:chExt cx="0" cy="0"/>
        </a:xfrm>
      </p:grpSpPr>
      <p:sp>
        <p:nvSpPr>
          <p:cNvPr id="97" name="Google Shape;97;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1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0" name="Google Shape;100;p1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1" name="Google Shape;10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04" name="Google Shape;10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3" name="Shape 13"/>
        <p:cNvGrpSpPr/>
        <p:nvPr/>
      </p:nvGrpSpPr>
      <p:grpSpPr>
        <a:xfrm>
          <a:off x="0" y="0"/>
          <a:ext cx="0" cy="0"/>
          <a:chOff x="0" y="0"/>
          <a:chExt cx="0" cy="0"/>
        </a:xfrm>
      </p:grpSpPr>
      <p:sp>
        <p:nvSpPr>
          <p:cNvPr id="14" name="Google Shape;14;p3"/>
          <p:cNvSpPr txBox="1"/>
          <p:nvPr>
            <p:ph type="ctrTitle"/>
          </p:nvPr>
        </p:nvSpPr>
        <p:spPr>
          <a:xfrm>
            <a:off x="6018850" y="1146775"/>
            <a:ext cx="2453700" cy="1650600"/>
          </a:xfrm>
          <a:prstGeom prst="rect">
            <a:avLst/>
          </a:prstGeom>
        </p:spPr>
        <p:txBody>
          <a:bodyPr anchorCtr="0" anchor="b"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15" name="Google Shape;15;p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2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Font typeface="Roboto Slab"/>
              <a:buNone/>
              <a:defRPr>
                <a:latin typeface="Roboto Slab"/>
                <a:ea typeface="Roboto Slab"/>
                <a:cs typeface="Roboto Slab"/>
                <a:sym typeface="Roboto Slab"/>
              </a:defRPr>
            </a:lvl2pPr>
            <a:lvl3pPr lvl="2" rtl="0">
              <a:spcBef>
                <a:spcPts val="0"/>
              </a:spcBef>
              <a:spcAft>
                <a:spcPts val="0"/>
              </a:spcAft>
              <a:buSzPts val="2800"/>
              <a:buFont typeface="Roboto Slab"/>
              <a:buNone/>
              <a:defRPr>
                <a:latin typeface="Roboto Slab"/>
                <a:ea typeface="Roboto Slab"/>
                <a:cs typeface="Roboto Slab"/>
                <a:sym typeface="Roboto Slab"/>
              </a:defRPr>
            </a:lvl3pPr>
            <a:lvl4pPr lvl="3" rtl="0">
              <a:spcBef>
                <a:spcPts val="0"/>
              </a:spcBef>
              <a:spcAft>
                <a:spcPts val="0"/>
              </a:spcAft>
              <a:buSzPts val="2800"/>
              <a:buFont typeface="Roboto Slab"/>
              <a:buNone/>
              <a:defRPr>
                <a:latin typeface="Roboto Slab"/>
                <a:ea typeface="Roboto Slab"/>
                <a:cs typeface="Roboto Slab"/>
                <a:sym typeface="Roboto Slab"/>
              </a:defRPr>
            </a:lvl4pPr>
            <a:lvl5pPr lvl="4" rtl="0">
              <a:spcBef>
                <a:spcPts val="0"/>
              </a:spcBef>
              <a:spcAft>
                <a:spcPts val="0"/>
              </a:spcAft>
              <a:buSzPts val="2800"/>
              <a:buFont typeface="Roboto Slab"/>
              <a:buNone/>
              <a:defRPr>
                <a:latin typeface="Roboto Slab"/>
                <a:ea typeface="Roboto Slab"/>
                <a:cs typeface="Roboto Slab"/>
                <a:sym typeface="Roboto Slab"/>
              </a:defRPr>
            </a:lvl5pPr>
            <a:lvl6pPr lvl="5" rtl="0">
              <a:spcBef>
                <a:spcPts val="0"/>
              </a:spcBef>
              <a:spcAft>
                <a:spcPts val="0"/>
              </a:spcAft>
              <a:buSzPts val="2800"/>
              <a:buFont typeface="Roboto Slab"/>
              <a:buNone/>
              <a:defRPr>
                <a:latin typeface="Roboto Slab"/>
                <a:ea typeface="Roboto Slab"/>
                <a:cs typeface="Roboto Slab"/>
                <a:sym typeface="Roboto Slab"/>
              </a:defRPr>
            </a:lvl6pPr>
            <a:lvl7pPr lvl="6" rtl="0">
              <a:spcBef>
                <a:spcPts val="0"/>
              </a:spcBef>
              <a:spcAft>
                <a:spcPts val="0"/>
              </a:spcAft>
              <a:buSzPts val="2800"/>
              <a:buFont typeface="Roboto Slab"/>
              <a:buNone/>
              <a:defRPr>
                <a:latin typeface="Roboto Slab"/>
                <a:ea typeface="Roboto Slab"/>
                <a:cs typeface="Roboto Slab"/>
                <a:sym typeface="Roboto Slab"/>
              </a:defRPr>
            </a:lvl7pPr>
            <a:lvl8pPr lvl="7" rtl="0">
              <a:spcBef>
                <a:spcPts val="0"/>
              </a:spcBef>
              <a:spcAft>
                <a:spcPts val="0"/>
              </a:spcAft>
              <a:buSzPts val="2800"/>
              <a:buFont typeface="Roboto Slab"/>
              <a:buNone/>
              <a:defRPr>
                <a:latin typeface="Roboto Slab"/>
                <a:ea typeface="Roboto Slab"/>
                <a:cs typeface="Roboto Slab"/>
                <a:sym typeface="Roboto Slab"/>
              </a:defRPr>
            </a:lvl8pPr>
            <a:lvl9pPr lvl="8" rtl="0">
              <a:spcBef>
                <a:spcPts val="0"/>
              </a:spcBef>
              <a:spcAft>
                <a:spcPts val="0"/>
              </a:spcAft>
              <a:buSzPts val="2800"/>
              <a:buFont typeface="Roboto Slab"/>
              <a:buNone/>
              <a:defRPr>
                <a:latin typeface="Roboto Slab"/>
                <a:ea typeface="Roboto Slab"/>
                <a:cs typeface="Roboto Slab"/>
                <a:sym typeface="Roboto Slab"/>
              </a:defRPr>
            </a:lvl9pPr>
          </a:lstStyle>
          <a:p/>
        </p:txBody>
      </p:sp>
      <p:sp>
        <p:nvSpPr>
          <p:cNvPr id="114" name="Google Shape;114;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1" name="Google Shape;121;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2" name="Google Shape;122;p2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sp>
        <p:nvSpPr>
          <p:cNvPr id="124" name="Google Shape;124;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5" name="Google Shape;125;p2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7"/>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9" name="Google Shape;129;p27"/>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130" name="Google Shape;130;p2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31" name="Google Shape;131;p2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132" name="Google Shape;132;p27"/>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33" name="Google Shape;133;p27">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7">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p28"/>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8"/>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9" name="Google Shape;139;p28"/>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0" name="Google Shape;140;p28"/>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141" name="Google Shape;141;p28"/>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2" name="Google Shape;142;p28"/>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43" name="Google Shape;143;p28"/>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44" name="Google Shape;144;p28">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8">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8"/>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cxnSp>
        <p:nvCxnSpPr>
          <p:cNvPr id="148" name="Google Shape;148;p29"/>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9" name="Google Shape;149;p2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0" name="Google Shape;150;p29"/>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1" name="Google Shape;151;p29">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9"/>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9">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155" name="Google Shape;155;p29"/>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8" name="Google Shape;158;p30"/>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9" name="Google Shape;159;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lgn="r">
              <a:buNone/>
              <a:defRPr sz="1300"/>
            </a:lvl1pPr>
            <a:lvl2pPr lvl="1" algn="r">
              <a:buNone/>
              <a:defRPr sz="1300"/>
            </a:lvl2pPr>
            <a:lvl3pPr lvl="2" algn="r">
              <a:buNone/>
              <a:defRPr sz="1300"/>
            </a:lvl3pPr>
            <a:lvl4pPr lvl="3" algn="r">
              <a:buNone/>
              <a:defRPr sz="1300"/>
            </a:lvl4pPr>
            <a:lvl5pPr lvl="4" algn="r">
              <a:buNone/>
              <a:defRPr sz="1300"/>
            </a:lvl5pPr>
            <a:lvl6pPr lvl="5" algn="r">
              <a:buNone/>
              <a:defRPr sz="1300"/>
            </a:lvl6pPr>
            <a:lvl7pPr lvl="6" algn="r">
              <a:buNone/>
              <a:defRPr sz="1300"/>
            </a:lvl7pPr>
            <a:lvl8pPr lvl="7" algn="r">
              <a:buNone/>
              <a:defRPr sz="1300"/>
            </a:lvl8pPr>
            <a:lvl9pPr lvl="8" algn="r">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3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spTree>
      <p:nvGrpSpPr>
        <p:cNvPr id="17" name="Shape 17"/>
        <p:cNvGrpSpPr/>
        <p:nvPr/>
      </p:nvGrpSpPr>
      <p:grpSpPr>
        <a:xfrm>
          <a:off x="0" y="0"/>
          <a:ext cx="0" cy="0"/>
          <a:chOff x="0" y="0"/>
          <a:chExt cx="0" cy="0"/>
        </a:xfrm>
      </p:grpSpPr>
      <p:sp>
        <p:nvSpPr>
          <p:cNvPr id="18" name="Google Shape;18;p4"/>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19" name="Google Shape;19;p4"/>
          <p:cNvSpPr txBox="1"/>
          <p:nvPr>
            <p:ph idx="1" type="subTitle"/>
          </p:nvPr>
        </p:nvSpPr>
        <p:spPr>
          <a:xfrm>
            <a:off x="5055000" y="3614425"/>
            <a:ext cx="35283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 name="Google Shape;21;p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sp>
        <p:nvSpPr>
          <p:cNvPr id="165" name="Google Shape;165;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6" name="Google Shape;166;p3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0" name="Google Shape;170;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1" name="Google Shape;171;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72" name="Google Shape;172;p3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5" name="Google Shape;175;p34"/>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8" name="Google Shape;178;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9" name="Google Shape;179;p3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
        <p:nvSpPr>
          <p:cNvPr id="181" name="Google Shape;181;p3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rotWithShape="1">
          <a:blip r:embed="rId2">
            <a:alphaModFix/>
          </a:blip>
          <a:stretch>
            <a:fillRect b="0" l="0" r="0" t="0"/>
          </a:stretch>
        </a:blipFill>
      </p:bgPr>
    </p:bg>
    <p:spTree>
      <p:nvGrpSpPr>
        <p:cNvPr id="188" name="Shape 188"/>
        <p:cNvGrpSpPr/>
        <p:nvPr/>
      </p:nvGrpSpPr>
      <p:grpSpPr>
        <a:xfrm>
          <a:off x="0" y="0"/>
          <a:ext cx="0" cy="0"/>
          <a:chOff x="0" y="0"/>
          <a:chExt cx="0" cy="0"/>
        </a:xfrm>
      </p:grpSpPr>
      <p:sp>
        <p:nvSpPr>
          <p:cNvPr id="189" name="Google Shape;189;p38"/>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190" name="Google Shape;190;p38"/>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1" name="Shape 191"/>
        <p:cNvGrpSpPr/>
        <p:nvPr/>
      </p:nvGrpSpPr>
      <p:grpSpPr>
        <a:xfrm>
          <a:off x="0" y="0"/>
          <a:ext cx="0" cy="0"/>
          <a:chOff x="0" y="0"/>
          <a:chExt cx="0" cy="0"/>
        </a:xfrm>
      </p:grpSpPr>
      <p:sp>
        <p:nvSpPr>
          <p:cNvPr id="192" name="Google Shape;192;p39"/>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93" name="Google Shape;193;p3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4" name="Google Shape;194;p3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5" name="Google Shape;195;p3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bg>
      <p:bgPr>
        <a:blipFill rotWithShape="1">
          <a:blip r:embed="rId2">
            <a:alphaModFix/>
          </a:blip>
          <a:stretch>
            <a:fillRect b="0" l="0" r="0" t="0"/>
          </a:stretch>
        </a:blipFill>
      </p:bgPr>
    </p:bg>
    <p:spTree>
      <p:nvGrpSpPr>
        <p:cNvPr id="197" name="Shape 197"/>
        <p:cNvGrpSpPr/>
        <p:nvPr/>
      </p:nvGrpSpPr>
      <p:grpSpPr>
        <a:xfrm>
          <a:off x="0" y="0"/>
          <a:ext cx="0" cy="0"/>
          <a:chOff x="0" y="0"/>
          <a:chExt cx="0" cy="0"/>
        </a:xfrm>
      </p:grpSpPr>
      <p:sp>
        <p:nvSpPr>
          <p:cNvPr id="198" name="Google Shape;198;p40"/>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40"/>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0" name="Google Shape;200;p40"/>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01" name="Google Shape;201;p40"/>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rgbClr val="D8D8D8"/>
                </a:solidFill>
              </a:defRPr>
            </a:lvl1pPr>
            <a:lvl2pPr lvl="1">
              <a:buNone/>
              <a:defRPr sz="1300">
                <a:solidFill>
                  <a:srgbClr val="D8D8D8"/>
                </a:solidFill>
              </a:defRPr>
            </a:lvl2pPr>
            <a:lvl3pPr lvl="2">
              <a:buNone/>
              <a:defRPr sz="1300">
                <a:solidFill>
                  <a:srgbClr val="D8D8D8"/>
                </a:solidFill>
              </a:defRPr>
            </a:lvl3pPr>
            <a:lvl4pPr lvl="3">
              <a:buNone/>
              <a:defRPr sz="1300">
                <a:solidFill>
                  <a:srgbClr val="D8D8D8"/>
                </a:solidFill>
              </a:defRPr>
            </a:lvl4pPr>
            <a:lvl5pPr lvl="4">
              <a:buNone/>
              <a:defRPr sz="1300">
                <a:solidFill>
                  <a:srgbClr val="D8D8D8"/>
                </a:solidFill>
              </a:defRPr>
            </a:lvl5pPr>
            <a:lvl6pPr lvl="5">
              <a:buNone/>
              <a:defRPr sz="1300">
                <a:solidFill>
                  <a:srgbClr val="D8D8D8"/>
                </a:solidFill>
              </a:defRPr>
            </a:lvl6pPr>
            <a:lvl7pPr lvl="6">
              <a:buNone/>
              <a:defRPr sz="1300">
                <a:solidFill>
                  <a:srgbClr val="D8D8D8"/>
                </a:solidFill>
              </a:defRPr>
            </a:lvl7pPr>
            <a:lvl8pPr lvl="7">
              <a:buNone/>
              <a:defRPr sz="1300">
                <a:solidFill>
                  <a:srgbClr val="D8D8D8"/>
                </a:solidFill>
              </a:defRPr>
            </a:lvl8pPr>
            <a:lvl9pPr lvl="8">
              <a:buNone/>
              <a:defRPr sz="1300">
                <a:solidFill>
                  <a:srgbClr val="D8D8D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rotWithShape="1">
          <a:blip r:embed="rId2">
            <a:alphaModFix/>
          </a:blip>
          <a:stretch>
            <a:fillRect b="0" l="0" r="0" t="0"/>
          </a:stretch>
        </a:blip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4" name="Google Shape;204;p4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5" name="Google Shape;205;p4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6" name="Google Shape;206;p4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blipFill rotWithShape="1">
          <a:blip r:embed="rId2">
            <a:alphaModFix/>
          </a:blip>
          <a:stretch>
            <a:fillRect b="0" l="0" r="0" t="0"/>
          </a:stretch>
        </a:blipFill>
      </p:bgPr>
    </p:bg>
    <p:spTree>
      <p:nvGrpSpPr>
        <p:cNvPr id="207" name="Shape 207"/>
        <p:cNvGrpSpPr/>
        <p:nvPr/>
      </p:nvGrpSpPr>
      <p:grpSpPr>
        <a:xfrm>
          <a:off x="0" y="0"/>
          <a:ext cx="0" cy="0"/>
          <a:chOff x="0" y="0"/>
          <a:chExt cx="0" cy="0"/>
        </a:xfrm>
      </p:grpSpPr>
      <p:sp>
        <p:nvSpPr>
          <p:cNvPr id="208" name="Google Shape;208;p4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9" name="Google Shape;209;p4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0" name="Google Shape;210;p4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1" name="Google Shape;211;p4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2" name="Google Shape;212;p42"/>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13" name="Google Shape;213;p42"/>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Text and Three Picture ">
  <p:cSld name="TITLE_1_1_2">
    <p:spTree>
      <p:nvGrpSpPr>
        <p:cNvPr id="22" name="Shape 22"/>
        <p:cNvGrpSpPr/>
        <p:nvPr/>
      </p:nvGrpSpPr>
      <p:grpSpPr>
        <a:xfrm>
          <a:off x="0" y="0"/>
          <a:ext cx="0" cy="0"/>
          <a:chOff x="0" y="0"/>
          <a:chExt cx="0" cy="0"/>
        </a:xfrm>
      </p:grpSpPr>
      <p:sp>
        <p:nvSpPr>
          <p:cNvPr id="23" name="Google Shape;23;p5"/>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sz="25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24" name="Google Shape;24;p5"/>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 name="Google Shape;26;p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27" name="Google Shape;27;p5"/>
          <p:cNvSpPr/>
          <p:nvPr/>
        </p:nvSpPr>
        <p:spPr>
          <a:xfrm>
            <a:off x="4922055"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bg>
      <p:bgPr>
        <a:blipFill rotWithShape="1">
          <a:blip r:embed="rId2">
            <a:alphaModFix/>
          </a:blip>
          <a:stretch>
            <a:fillRect b="0" l="0" r="0" t="0"/>
          </a:stretch>
        </a:blipFill>
      </p:bgPr>
    </p:bg>
    <p:spTree>
      <p:nvGrpSpPr>
        <p:cNvPr id="214" name="Shape 214"/>
        <p:cNvGrpSpPr/>
        <p:nvPr/>
      </p:nvGrpSpPr>
      <p:grpSpPr>
        <a:xfrm>
          <a:off x="0" y="0"/>
          <a:ext cx="0" cy="0"/>
          <a:chOff x="0" y="0"/>
          <a:chExt cx="0" cy="0"/>
        </a:xfrm>
      </p:grpSpPr>
      <p:sp>
        <p:nvSpPr>
          <p:cNvPr id="215" name="Google Shape;215;p43"/>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16" name="Google Shape;216;p4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7" name="Google Shape;217;p4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8" name="Google Shape;218;p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9" name="Google Shape;219;p43"/>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0" name="Google Shape;220;p43"/>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1" name="Google Shape;221;p43"/>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rotWithShape="1">
          <a:blip r:embed="rId2">
            <a:alphaModFix/>
          </a:blip>
          <a:stretch>
            <a:fillRect b="0" l="0" r="0" t="0"/>
          </a:stretch>
        </a:blipFill>
      </p:bgPr>
    </p:bg>
    <p:spTree>
      <p:nvGrpSpPr>
        <p:cNvPr id="222" name="Shape 222"/>
        <p:cNvGrpSpPr/>
        <p:nvPr/>
      </p:nvGrpSpPr>
      <p:grpSpPr>
        <a:xfrm>
          <a:off x="0" y="0"/>
          <a:ext cx="0" cy="0"/>
          <a:chOff x="0" y="0"/>
          <a:chExt cx="0" cy="0"/>
        </a:xfrm>
      </p:grpSpPr>
      <p:sp>
        <p:nvSpPr>
          <p:cNvPr id="223" name="Google Shape;223;p44"/>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224" name="Google Shape;224;p44"/>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25" name="Google Shape;225;p44"/>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226" name="Shape 226"/>
        <p:cNvGrpSpPr/>
        <p:nvPr/>
      </p:nvGrpSpPr>
      <p:grpSpPr>
        <a:xfrm>
          <a:off x="0" y="0"/>
          <a:ext cx="0" cy="0"/>
          <a:chOff x="0" y="0"/>
          <a:chExt cx="0" cy="0"/>
        </a:xfrm>
      </p:grpSpPr>
      <p:sp>
        <p:nvSpPr>
          <p:cNvPr id="227" name="Google Shape;227;p45"/>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28" name="Google Shape;228;p45"/>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rotWithShape="1">
          <a:blip r:embed="rId2">
            <a:alphaModFix/>
          </a:blip>
          <a:stretch>
            <a:fillRect b="0" l="0" r="0" t="0"/>
          </a:stretch>
        </a:blipFill>
      </p:bgPr>
    </p:bg>
    <p:spTree>
      <p:nvGrpSpPr>
        <p:cNvPr id="229" name="Shape 229"/>
        <p:cNvGrpSpPr/>
        <p:nvPr/>
      </p:nvGrpSpPr>
      <p:grpSpPr>
        <a:xfrm>
          <a:off x="0" y="0"/>
          <a:ext cx="0" cy="0"/>
          <a:chOff x="0" y="0"/>
          <a:chExt cx="0" cy="0"/>
        </a:xfrm>
      </p:grpSpPr>
      <p:sp>
        <p:nvSpPr>
          <p:cNvPr id="230" name="Google Shape;230;p46"/>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1" name="Google Shape;231;p46"/>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232" name="Google Shape;232;p4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3" name="Google Shape;233;p4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wo Content">
  <p:cSld name="5_Two Content">
    <p:bg>
      <p:bgPr>
        <a:blipFill rotWithShape="1">
          <a:blip r:embed="rId2">
            <a:alphaModFix/>
          </a:blip>
          <a:stretch>
            <a:fillRect b="0" l="0" r="0" t="0"/>
          </a:stretch>
        </a:blipFill>
      </p:bgPr>
    </p:bg>
    <p:spTree>
      <p:nvGrpSpPr>
        <p:cNvPr id="235" name="Shape 235"/>
        <p:cNvGrpSpPr/>
        <p:nvPr/>
      </p:nvGrpSpPr>
      <p:grpSpPr>
        <a:xfrm>
          <a:off x="0" y="0"/>
          <a:ext cx="0" cy="0"/>
          <a:chOff x="0" y="0"/>
          <a:chExt cx="0" cy="0"/>
        </a:xfrm>
      </p:grpSpPr>
      <p:sp>
        <p:nvSpPr>
          <p:cNvPr id="236" name="Google Shape;236;p47"/>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7" name="Google Shape;237;p4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8" name="Google Shape;238;p4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9" name="Google Shape;239;p4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7"/>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241" name="Google Shape;241;p47"/>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rotWithShape="1">
          <a:blip r:embed="rId2">
            <a:alphaModFix/>
          </a:blip>
          <a:stretch>
            <a:fillRect b="0" l="0" r="0" t="0"/>
          </a:stretch>
        </a:blipFill>
      </p:bgPr>
    </p:bg>
    <p:spTree>
      <p:nvGrpSpPr>
        <p:cNvPr id="242" name="Shape 242"/>
        <p:cNvGrpSpPr/>
        <p:nvPr/>
      </p:nvGrpSpPr>
      <p:grpSpPr>
        <a:xfrm>
          <a:off x="0" y="0"/>
          <a:ext cx="0" cy="0"/>
          <a:chOff x="0" y="0"/>
          <a:chExt cx="0" cy="0"/>
        </a:xfrm>
      </p:grpSpPr>
      <p:sp>
        <p:nvSpPr>
          <p:cNvPr id="243" name="Google Shape;243;p4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4" name="Google Shape;244;p4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5" name="Google Shape;245;p4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rotWithShape="1">
          <a:blip r:embed="rId2">
            <a:alphaModFix/>
          </a:blip>
          <a:stretch>
            <a:fillRect b="0" l="0" r="0" t="0"/>
          </a:stretch>
        </a:blipFill>
      </p:bgPr>
    </p:bg>
    <p:spTree>
      <p:nvGrpSpPr>
        <p:cNvPr id="246" name="Shape 246"/>
        <p:cNvGrpSpPr/>
        <p:nvPr/>
      </p:nvGrpSpPr>
      <p:grpSpPr>
        <a:xfrm>
          <a:off x="0" y="0"/>
          <a:ext cx="0" cy="0"/>
          <a:chOff x="0" y="0"/>
          <a:chExt cx="0" cy="0"/>
        </a:xfrm>
      </p:grpSpPr>
      <p:sp>
        <p:nvSpPr>
          <p:cNvPr id="247" name="Google Shape;247;p49"/>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48" name="Google Shape;248;p49"/>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249" name="Google Shape;249;p49"/>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0" name="Google Shape;250;p4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1" name="Google Shape;251;p4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2" name="Google Shape;252;p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rotWithShape="1">
          <a:blip r:embed="rId2">
            <a:alphaModFix/>
          </a:blip>
          <a:stretch>
            <a:fillRect b="0" l="0" r="0" t="0"/>
          </a:stretch>
        </a:blipFill>
      </p:bgPr>
    </p:bg>
    <p:spTree>
      <p:nvGrpSpPr>
        <p:cNvPr id="253" name="Shape 253"/>
        <p:cNvGrpSpPr/>
        <p:nvPr/>
      </p:nvGrpSpPr>
      <p:grpSpPr>
        <a:xfrm>
          <a:off x="0" y="0"/>
          <a:ext cx="0" cy="0"/>
          <a:chOff x="0" y="0"/>
          <a:chExt cx="0" cy="0"/>
        </a:xfrm>
      </p:grpSpPr>
      <p:sp>
        <p:nvSpPr>
          <p:cNvPr id="254" name="Google Shape;254;p5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55" name="Google Shape;255;p50"/>
          <p:cNvSpPr/>
          <p:nvPr>
            <p:ph idx="2" type="pic"/>
          </p:nvPr>
        </p:nvSpPr>
        <p:spPr>
          <a:xfrm>
            <a:off x="1792288" y="895349"/>
            <a:ext cx="5486400" cy="2650200"/>
          </a:xfrm>
          <a:prstGeom prst="rect">
            <a:avLst/>
          </a:prstGeom>
          <a:noFill/>
          <a:ln>
            <a:noFill/>
          </a:ln>
        </p:spPr>
      </p:sp>
      <p:sp>
        <p:nvSpPr>
          <p:cNvPr id="256" name="Google Shape;256;p5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7" name="Google Shape;257;p5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8" name="Google Shape;258;p5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9" name="Google Shape;259;p5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blipFill rotWithShape="1">
          <a:blip r:embed="rId2">
            <a:alphaModFix/>
          </a:blip>
          <a:stretch>
            <a:fillRect b="0" l="0" r="0" t="0"/>
          </a:stretch>
        </a:blipFill>
      </p:bgPr>
    </p:bg>
    <p:spTree>
      <p:nvGrpSpPr>
        <p:cNvPr id="260" name="Shape 260"/>
        <p:cNvGrpSpPr/>
        <p:nvPr/>
      </p:nvGrpSpPr>
      <p:grpSpPr>
        <a:xfrm>
          <a:off x="0" y="0"/>
          <a:ext cx="0" cy="0"/>
          <a:chOff x="0" y="0"/>
          <a:chExt cx="0" cy="0"/>
        </a:xfrm>
      </p:grpSpPr>
      <p:sp>
        <p:nvSpPr>
          <p:cNvPr id="261" name="Google Shape;261;p5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2" name="Google Shape;262;p51"/>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3" name="Google Shape;263;p5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4" name="Google Shape;264;p5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5" name="Google Shape;265;p5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blipFill rotWithShape="1">
          <a:blip r:embed="rId2">
            <a:alphaModFix/>
          </a:blip>
          <a:stretch>
            <a:fillRect b="0" l="0" r="0" t="0"/>
          </a:stretch>
        </a:blipFill>
      </p:bgPr>
    </p:bg>
    <p:spTree>
      <p:nvGrpSpPr>
        <p:cNvPr id="266" name="Shape 266"/>
        <p:cNvGrpSpPr/>
        <p:nvPr/>
      </p:nvGrpSpPr>
      <p:grpSpPr>
        <a:xfrm>
          <a:off x="0" y="0"/>
          <a:ext cx="0" cy="0"/>
          <a:chOff x="0" y="0"/>
          <a:chExt cx="0" cy="0"/>
        </a:xfrm>
      </p:grpSpPr>
      <p:sp>
        <p:nvSpPr>
          <p:cNvPr id="267" name="Google Shape;267;p52"/>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8" name="Google Shape;268;p52"/>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9" name="Google Shape;269;p5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0" name="Google Shape;270;p5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1" name="Google Shape;271;p5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spTree>
      <p:nvGrpSpPr>
        <p:cNvPr id="28" name="Shape 28"/>
        <p:cNvGrpSpPr/>
        <p:nvPr/>
      </p:nvGrpSpPr>
      <p:grpSpPr>
        <a:xfrm>
          <a:off x="0" y="0"/>
          <a:ext cx="0" cy="0"/>
          <a:chOff x="0" y="0"/>
          <a:chExt cx="0" cy="0"/>
        </a:xfrm>
      </p:grpSpPr>
      <p:sp>
        <p:nvSpPr>
          <p:cNvPr id="29" name="Google Shape;29;p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30" name="Google Shape;30;p6"/>
          <p:cNvSpPr txBox="1"/>
          <p:nvPr>
            <p:ph idx="1" type="subTitle"/>
          </p:nvPr>
        </p:nvSpPr>
        <p:spPr>
          <a:xfrm>
            <a:off x="5953500" y="2836400"/>
            <a:ext cx="2629800" cy="94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6"/>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33" name="Google Shape;33;p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CC4125"/>
              </a:buClr>
              <a:buSzPts val="1000"/>
              <a:buNone/>
              <a:defRPr sz="1000">
                <a:solidFill>
                  <a:srgbClr val="CC4125"/>
                </a:solidFill>
              </a:defRPr>
            </a:lvl1pPr>
            <a:lvl2pPr lvl="1" rtl="0">
              <a:lnSpc>
                <a:spcPct val="100000"/>
              </a:lnSpc>
              <a:spcBef>
                <a:spcPts val="0"/>
              </a:spcBef>
              <a:spcAft>
                <a:spcPts val="0"/>
              </a:spcAft>
              <a:buClr>
                <a:srgbClr val="CC4125"/>
              </a:buClr>
              <a:buSzPts val="2800"/>
              <a:buNone/>
              <a:defRPr sz="2800">
                <a:solidFill>
                  <a:srgbClr val="CC4125"/>
                </a:solidFill>
              </a:defRPr>
            </a:lvl2pPr>
            <a:lvl3pPr lvl="2" rtl="0">
              <a:lnSpc>
                <a:spcPct val="100000"/>
              </a:lnSpc>
              <a:spcBef>
                <a:spcPts val="0"/>
              </a:spcBef>
              <a:spcAft>
                <a:spcPts val="0"/>
              </a:spcAft>
              <a:buClr>
                <a:srgbClr val="CC4125"/>
              </a:buClr>
              <a:buSzPts val="2800"/>
              <a:buNone/>
              <a:defRPr sz="2800">
                <a:solidFill>
                  <a:srgbClr val="CC4125"/>
                </a:solidFill>
              </a:defRPr>
            </a:lvl3pPr>
            <a:lvl4pPr lvl="3" rtl="0">
              <a:lnSpc>
                <a:spcPct val="100000"/>
              </a:lnSpc>
              <a:spcBef>
                <a:spcPts val="0"/>
              </a:spcBef>
              <a:spcAft>
                <a:spcPts val="0"/>
              </a:spcAft>
              <a:buClr>
                <a:srgbClr val="CC4125"/>
              </a:buClr>
              <a:buSzPts val="2800"/>
              <a:buNone/>
              <a:defRPr sz="2800">
                <a:solidFill>
                  <a:srgbClr val="CC4125"/>
                </a:solidFill>
              </a:defRPr>
            </a:lvl4pPr>
            <a:lvl5pPr lvl="4" rtl="0">
              <a:lnSpc>
                <a:spcPct val="100000"/>
              </a:lnSpc>
              <a:spcBef>
                <a:spcPts val="0"/>
              </a:spcBef>
              <a:spcAft>
                <a:spcPts val="0"/>
              </a:spcAft>
              <a:buClr>
                <a:srgbClr val="CC4125"/>
              </a:buClr>
              <a:buSzPts val="2800"/>
              <a:buNone/>
              <a:defRPr sz="2800">
                <a:solidFill>
                  <a:srgbClr val="CC4125"/>
                </a:solidFill>
              </a:defRPr>
            </a:lvl5pPr>
            <a:lvl6pPr lvl="5" rtl="0">
              <a:lnSpc>
                <a:spcPct val="100000"/>
              </a:lnSpc>
              <a:spcBef>
                <a:spcPts val="0"/>
              </a:spcBef>
              <a:spcAft>
                <a:spcPts val="0"/>
              </a:spcAft>
              <a:buClr>
                <a:srgbClr val="CC4125"/>
              </a:buClr>
              <a:buSzPts val="2800"/>
              <a:buNone/>
              <a:defRPr sz="2800">
                <a:solidFill>
                  <a:srgbClr val="CC4125"/>
                </a:solidFill>
              </a:defRPr>
            </a:lvl6pPr>
            <a:lvl7pPr lvl="6" rtl="0">
              <a:lnSpc>
                <a:spcPct val="100000"/>
              </a:lnSpc>
              <a:spcBef>
                <a:spcPts val="0"/>
              </a:spcBef>
              <a:spcAft>
                <a:spcPts val="0"/>
              </a:spcAft>
              <a:buClr>
                <a:srgbClr val="CC4125"/>
              </a:buClr>
              <a:buSzPts val="2800"/>
              <a:buNone/>
              <a:defRPr sz="2800">
                <a:solidFill>
                  <a:srgbClr val="CC4125"/>
                </a:solidFill>
              </a:defRPr>
            </a:lvl7pPr>
            <a:lvl8pPr lvl="7" rtl="0">
              <a:lnSpc>
                <a:spcPct val="100000"/>
              </a:lnSpc>
              <a:spcBef>
                <a:spcPts val="0"/>
              </a:spcBef>
              <a:spcAft>
                <a:spcPts val="0"/>
              </a:spcAft>
              <a:buClr>
                <a:srgbClr val="CC4125"/>
              </a:buClr>
              <a:buSzPts val="2800"/>
              <a:buNone/>
              <a:defRPr sz="2800">
                <a:solidFill>
                  <a:srgbClr val="CC4125"/>
                </a:solidFill>
              </a:defRPr>
            </a:lvl8pPr>
            <a:lvl9pPr lvl="8" rtl="0">
              <a:lnSpc>
                <a:spcPct val="100000"/>
              </a:lnSpc>
              <a:spcBef>
                <a:spcPts val="0"/>
              </a:spcBef>
              <a:spcAft>
                <a:spcPts val="0"/>
              </a:spcAft>
              <a:buClr>
                <a:srgbClr val="CC4125"/>
              </a:buClr>
              <a:buSzPts val="2800"/>
              <a:buNone/>
              <a:defRPr sz="2800">
                <a:solidFill>
                  <a:srgbClr val="CC412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lvl1pPr lvl="0">
              <a:spcBef>
                <a:spcPts val="0"/>
              </a:spcBef>
              <a:spcAft>
                <a:spcPts val="0"/>
              </a:spcAft>
              <a:buClr>
                <a:srgbClr val="CC4125"/>
              </a:buClr>
              <a:buSzPts val="2800"/>
              <a:buNone/>
              <a:defRPr>
                <a:solidFill>
                  <a:srgbClr val="CC412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8"/>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41" name="Google Shape;41;p8"/>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8"/>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3" name="Shape 43"/>
        <p:cNvGrpSpPr/>
        <p:nvPr/>
      </p:nvGrpSpPr>
      <p:grpSpPr>
        <a:xfrm>
          <a:off x="0" y="0"/>
          <a:ext cx="0" cy="0"/>
          <a:chOff x="0" y="0"/>
          <a:chExt cx="0" cy="0"/>
        </a:xfrm>
      </p:grpSpPr>
      <p:sp>
        <p:nvSpPr>
          <p:cNvPr id="44" name="Google Shape;44;p9"/>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6" name="Google Shape;46;p9"/>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8" name="Shape 48"/>
        <p:cNvGrpSpPr/>
        <p:nvPr/>
      </p:nvGrpSpPr>
      <p:grpSpPr>
        <a:xfrm>
          <a:off x="0" y="0"/>
          <a:ext cx="0" cy="0"/>
          <a:chOff x="0" y="0"/>
          <a:chExt cx="0" cy="0"/>
        </a:xfrm>
      </p:grpSpPr>
      <p:sp>
        <p:nvSpPr>
          <p:cNvPr id="49" name="Google Shape;49;p1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Font typeface="Roboto Slab"/>
              <a:buNone/>
              <a:defRPr b="1">
                <a:solidFill>
                  <a:srgbClr val="CC4125"/>
                </a:solidFill>
                <a:latin typeface="Roboto Slab"/>
                <a:ea typeface="Roboto Slab"/>
                <a:cs typeface="Roboto Slab"/>
                <a:sym typeface="Roboto Slab"/>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1" name="Google Shape;51;p10"/>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1.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image" Target="../media/image1.jp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4.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Roboto Slab"/>
              <a:buNone/>
              <a:defRPr sz="2800">
                <a:solidFill>
                  <a:schemeClr val="dk1"/>
                </a:solidFill>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7" name="Google Shape;11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8" name="Google Shape;118;p24"/>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rtl="0" algn="ctr">
              <a:buNone/>
              <a:defRPr sz="1000">
                <a:solidFill>
                  <a:schemeClr val="dk2"/>
                </a:solidFill>
              </a:defRPr>
            </a:lvl1pPr>
            <a:lvl2pPr lvl="1" rtl="0" algn="ctr">
              <a:buNone/>
              <a:defRPr sz="1000">
                <a:solidFill>
                  <a:schemeClr val="dk2"/>
                </a:solidFill>
              </a:defRPr>
            </a:lvl2pPr>
            <a:lvl3pPr lvl="2" rtl="0" algn="ctr">
              <a:buNone/>
              <a:defRPr sz="1000">
                <a:solidFill>
                  <a:schemeClr val="dk2"/>
                </a:solidFill>
              </a:defRPr>
            </a:lvl3pPr>
            <a:lvl4pPr lvl="3" rtl="0" algn="ctr">
              <a:buNone/>
              <a:defRPr sz="1000">
                <a:solidFill>
                  <a:schemeClr val="dk2"/>
                </a:solidFill>
              </a:defRPr>
            </a:lvl4pPr>
            <a:lvl5pPr lvl="4" rtl="0" algn="ctr">
              <a:buNone/>
              <a:defRPr sz="1000">
                <a:solidFill>
                  <a:schemeClr val="dk2"/>
                </a:solidFill>
              </a:defRPr>
            </a:lvl5pPr>
            <a:lvl6pPr lvl="5" rtl="0" algn="ctr">
              <a:buNone/>
              <a:defRPr sz="1000">
                <a:solidFill>
                  <a:schemeClr val="dk2"/>
                </a:solidFill>
              </a:defRPr>
            </a:lvl6pPr>
            <a:lvl7pPr lvl="6" rtl="0" algn="ctr">
              <a:buNone/>
              <a:defRPr sz="1000">
                <a:solidFill>
                  <a:schemeClr val="dk2"/>
                </a:solidFill>
              </a:defRPr>
            </a:lvl7pPr>
            <a:lvl8pPr lvl="7" rtl="0" algn="ctr">
              <a:buNone/>
              <a:defRPr sz="1000">
                <a:solidFill>
                  <a:schemeClr val="dk2"/>
                </a:solidFill>
              </a:defRPr>
            </a:lvl8pPr>
            <a:lvl9pPr lvl="8" rtl="0"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182" name="Shape 182"/>
        <p:cNvGrpSpPr/>
        <p:nvPr/>
      </p:nvGrpSpPr>
      <p:grpSpPr>
        <a:xfrm>
          <a:off x="0" y="0"/>
          <a:ext cx="0" cy="0"/>
          <a:chOff x="0" y="0"/>
          <a:chExt cx="0" cy="0"/>
        </a:xfrm>
      </p:grpSpPr>
      <p:sp>
        <p:nvSpPr>
          <p:cNvPr id="183" name="Google Shape;183;p37"/>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4" name="Google Shape;184;p37"/>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185" name="Google Shape;185;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187" name="Google Shape;187;p3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1.jpg"/><Relationship Id="rId4" Type="http://schemas.openxmlformats.org/officeDocument/2006/relationships/image" Target="../media/image20.jpg"/><Relationship Id="rId5"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www.google.com/fon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2.jpg"/><Relationship Id="rId5"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6.jpg"/><Relationship Id="rId5" Type="http://schemas.openxmlformats.org/officeDocument/2006/relationships/image" Target="../media/image12.jpg"/><Relationship Id="rId6"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rgbClr val="000000">
              <a:alpha val="3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3"/>
          <p:cNvSpPr/>
          <p:nvPr/>
        </p:nvSpPr>
        <p:spPr>
          <a:xfrm>
            <a:off x="526075" y="3199100"/>
            <a:ext cx="511500" cy="511500"/>
          </a:xfrm>
          <a:prstGeom prst="round2DiagRect">
            <a:avLst>
              <a:gd fmla="val 0" name="adj1"/>
              <a:gd fmla="val 24301"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3"/>
          <p:cNvSpPr/>
          <p:nvPr/>
        </p:nvSpPr>
        <p:spPr>
          <a:xfrm>
            <a:off x="5647625" y="526050"/>
            <a:ext cx="2958900" cy="40914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279" name="Google Shape;279;p53"/>
          <p:cNvSpPr/>
          <p:nvPr/>
        </p:nvSpPr>
        <p:spPr>
          <a:xfrm>
            <a:off x="6100600" y="9423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53"/>
          <p:cNvCxnSpPr/>
          <p:nvPr/>
        </p:nvCxnSpPr>
        <p:spPr>
          <a:xfrm>
            <a:off x="964400" y="423750"/>
            <a:ext cx="0" cy="0"/>
          </a:xfrm>
          <a:prstGeom prst="straightConnector1">
            <a:avLst/>
          </a:prstGeom>
          <a:noFill/>
          <a:ln cap="flat" cmpd="sng" w="9525">
            <a:solidFill>
              <a:schemeClr val="dk2"/>
            </a:solidFill>
            <a:prstDash val="solid"/>
            <a:round/>
            <a:headEnd len="med" w="med" type="none"/>
            <a:tailEnd len="med" w="med" type="none"/>
          </a:ln>
        </p:spPr>
      </p:cxnSp>
      <p:sp>
        <p:nvSpPr>
          <p:cNvPr id="281" name="Google Shape;281;p53"/>
          <p:cNvSpPr/>
          <p:nvPr/>
        </p:nvSpPr>
        <p:spPr>
          <a:xfrm>
            <a:off x="658401" y="3331425"/>
            <a:ext cx="246900" cy="2469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283" name="Google Shape;283;p53"/>
          <p:cNvSpPr txBox="1"/>
          <p:nvPr>
            <p:ph type="ctrTitle"/>
          </p:nvPr>
        </p:nvSpPr>
        <p:spPr>
          <a:xfrm>
            <a:off x="6018850" y="1146775"/>
            <a:ext cx="2453700" cy="24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284" name="Google Shape;284;p5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Lorem Ipsum is simply dummy text of the printing and typesetting industry. Lorem Ipsum has been the industry's standard dummy text ever since the 1500s, when an unknown printer took a galley of type and scrambled it to make a type specimen book.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t/>
            </a:r>
            <a:endParaRPr>
              <a:latin typeface="Roboto Slab"/>
              <a:ea typeface="Roboto Slab"/>
              <a:cs typeface="Roboto Slab"/>
              <a:sym typeface="Roboto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76" name="Shape 376"/>
        <p:cNvGrpSpPr/>
        <p:nvPr/>
      </p:nvGrpSpPr>
      <p:grpSpPr>
        <a:xfrm>
          <a:off x="0" y="0"/>
          <a:ext cx="0" cy="0"/>
          <a:chOff x="0" y="0"/>
          <a:chExt cx="0" cy="0"/>
        </a:xfrm>
      </p:grpSpPr>
      <p:sp>
        <p:nvSpPr>
          <p:cNvPr id="377" name="Google Shape;377;p62"/>
          <p:cNvSpPr/>
          <p:nvPr/>
        </p:nvSpPr>
        <p:spPr>
          <a:xfrm>
            <a:off x="526075" y="170765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2"/>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80" name="Google Shape;380;p6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TWO COLUMNS </a:t>
            </a:r>
            <a:r>
              <a:rPr lang="en-GB" sz="2500">
                <a:latin typeface="Roboto Slab"/>
                <a:ea typeface="Roboto Slab"/>
                <a:cs typeface="Roboto Slab"/>
                <a:sym typeface="Roboto Slab"/>
              </a:rPr>
              <a:t>PARAGRAPH</a:t>
            </a:r>
            <a:endParaRPr>
              <a:latin typeface="Roboto Slab"/>
              <a:ea typeface="Roboto Slab"/>
              <a:cs typeface="Roboto Slab"/>
              <a:sym typeface="Roboto Slab"/>
            </a:endParaRPr>
          </a:p>
        </p:txBody>
      </p:sp>
      <p:sp>
        <p:nvSpPr>
          <p:cNvPr id="381" name="Google Shape;381;p62"/>
          <p:cNvSpPr txBox="1"/>
          <p:nvPr>
            <p:ph idx="1" type="subTitle"/>
          </p:nvPr>
        </p:nvSpPr>
        <p:spPr>
          <a:xfrm>
            <a:off x="4858500" y="1924850"/>
            <a:ext cx="3406500" cy="1743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
        <p:nvSpPr>
          <p:cNvPr id="382" name="Google Shape;382;p62"/>
          <p:cNvSpPr txBox="1"/>
          <p:nvPr>
            <p:ph idx="2" type="subTitle"/>
          </p:nvPr>
        </p:nvSpPr>
        <p:spPr>
          <a:xfrm>
            <a:off x="760000" y="1924850"/>
            <a:ext cx="3406500" cy="1707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86" name="Shape 386"/>
        <p:cNvGrpSpPr/>
        <p:nvPr/>
      </p:nvGrpSpPr>
      <p:grpSpPr>
        <a:xfrm>
          <a:off x="0" y="0"/>
          <a:ext cx="0" cy="0"/>
          <a:chOff x="0" y="0"/>
          <a:chExt cx="0" cy="0"/>
        </a:xfrm>
      </p:grpSpPr>
      <p:sp>
        <p:nvSpPr>
          <p:cNvPr id="387" name="Google Shape;387;p63"/>
          <p:cNvSpPr/>
          <p:nvPr/>
        </p:nvSpPr>
        <p:spPr>
          <a:xfrm>
            <a:off x="526075"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3"/>
          <p:cNvSpPr/>
          <p:nvPr/>
        </p:nvSpPr>
        <p:spPr>
          <a:xfrm>
            <a:off x="3269588"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3"/>
          <p:cNvSpPr/>
          <p:nvPr/>
        </p:nvSpPr>
        <p:spPr>
          <a:xfrm>
            <a:off x="6013100"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63"/>
          <p:cNvSpPr txBox="1"/>
          <p:nvPr/>
        </p:nvSpPr>
        <p:spPr>
          <a:xfrm>
            <a:off x="6874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1" name="Google Shape;391;p63"/>
          <p:cNvSpPr txBox="1"/>
          <p:nvPr/>
        </p:nvSpPr>
        <p:spPr>
          <a:xfrm>
            <a:off x="34306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2" name="Google Shape;392;p63"/>
          <p:cNvSpPr txBox="1"/>
          <p:nvPr/>
        </p:nvSpPr>
        <p:spPr>
          <a:xfrm>
            <a:off x="6167000"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3" name="Google Shape;393;p63"/>
          <p:cNvSpPr txBox="1"/>
          <p:nvPr/>
        </p:nvSpPr>
        <p:spPr>
          <a:xfrm>
            <a:off x="5321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394" name="Google Shape;394;p63"/>
          <p:cNvSpPr txBox="1"/>
          <p:nvPr/>
        </p:nvSpPr>
        <p:spPr>
          <a:xfrm>
            <a:off x="3269700"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395" name="Google Shape;395;p63"/>
          <p:cNvSpPr txBox="1"/>
          <p:nvPr/>
        </p:nvSpPr>
        <p:spPr>
          <a:xfrm>
            <a:off x="60130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pic>
        <p:nvPicPr>
          <p:cNvPr descr="camera-541213_1280.jpg" id="396" name="Google Shape;396;p63"/>
          <p:cNvPicPr preferRelativeResize="0"/>
          <p:nvPr/>
        </p:nvPicPr>
        <p:blipFill rotWithShape="1">
          <a:blip r:embed="rId3">
            <a:alphaModFix/>
          </a:blip>
          <a:srcRect b="7775" l="0" r="0" t="0"/>
          <a:stretch/>
        </p:blipFill>
        <p:spPr>
          <a:xfrm>
            <a:off x="522400" y="1289300"/>
            <a:ext cx="2599850" cy="1597925"/>
          </a:xfrm>
          <a:prstGeom prst="rect">
            <a:avLst/>
          </a:prstGeom>
          <a:noFill/>
          <a:ln>
            <a:noFill/>
          </a:ln>
        </p:spPr>
      </p:pic>
      <p:pic>
        <p:nvPicPr>
          <p:cNvPr descr="the-device-1822457_1280.jpg" id="397" name="Google Shape;397;p63"/>
          <p:cNvPicPr preferRelativeResize="0"/>
          <p:nvPr/>
        </p:nvPicPr>
        <p:blipFill rotWithShape="1">
          <a:blip r:embed="rId4">
            <a:alphaModFix/>
          </a:blip>
          <a:srcRect b="0" l="0" r="11894" t="0"/>
          <a:stretch/>
        </p:blipFill>
        <p:spPr>
          <a:xfrm>
            <a:off x="3269700" y="1289300"/>
            <a:ext cx="2593501" cy="1597924"/>
          </a:xfrm>
          <a:prstGeom prst="rect">
            <a:avLst/>
          </a:prstGeom>
          <a:noFill/>
          <a:ln>
            <a:noFill/>
          </a:ln>
        </p:spPr>
      </p:pic>
      <p:pic>
        <p:nvPicPr>
          <p:cNvPr descr="student-849825_1280.jpg" id="398" name="Google Shape;398;p63"/>
          <p:cNvPicPr preferRelativeResize="0"/>
          <p:nvPr/>
        </p:nvPicPr>
        <p:blipFill rotWithShape="1">
          <a:blip r:embed="rId5">
            <a:alphaModFix/>
          </a:blip>
          <a:srcRect b="13055" l="23506" r="0" t="16223"/>
          <a:stretch/>
        </p:blipFill>
        <p:spPr>
          <a:xfrm>
            <a:off x="6013075" y="1289300"/>
            <a:ext cx="2593501" cy="1597925"/>
          </a:xfrm>
          <a:prstGeom prst="rect">
            <a:avLst/>
          </a:prstGeom>
          <a:noFill/>
          <a:ln>
            <a:noFill/>
          </a:ln>
        </p:spPr>
      </p:pic>
      <p:sp>
        <p:nvSpPr>
          <p:cNvPr id="399" name="Google Shape;399;p63"/>
          <p:cNvSpPr/>
          <p:nvPr/>
        </p:nvSpPr>
        <p:spPr>
          <a:xfrm>
            <a:off x="531750"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3"/>
          <p:cNvSpPr/>
          <p:nvPr/>
        </p:nvSpPr>
        <p:spPr>
          <a:xfrm>
            <a:off x="3275263"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6018775"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4163850" y="1690464"/>
            <a:ext cx="816300" cy="7956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63"/>
          <p:cNvSpPr/>
          <p:nvPr/>
        </p:nvSpPr>
        <p:spPr>
          <a:xfrm>
            <a:off x="6912045" y="1613575"/>
            <a:ext cx="795600" cy="79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63"/>
          <p:cNvSpPr/>
          <p:nvPr/>
        </p:nvSpPr>
        <p:spPr>
          <a:xfrm>
            <a:off x="1315916" y="1690475"/>
            <a:ext cx="795600" cy="795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6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06" name="Google Shape;406;p63"/>
          <p:cNvSpPr txBox="1"/>
          <p:nvPr>
            <p:ph type="title"/>
          </p:nvPr>
        </p:nvSpPr>
        <p:spPr>
          <a:xfrm>
            <a:off x="437650" y="527600"/>
            <a:ext cx="8268600" cy="53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latin typeface="Roboto Slab"/>
                <a:ea typeface="Roboto Slab"/>
                <a:cs typeface="Roboto Slab"/>
                <a:sym typeface="Roboto Slab"/>
              </a:rPr>
              <a:t>OUR </a:t>
            </a:r>
            <a:r>
              <a:rPr b="1" lang="en-GB" sz="2500">
                <a:latin typeface="Roboto Slab"/>
                <a:ea typeface="Roboto Slab"/>
                <a:cs typeface="Roboto Slab"/>
                <a:sym typeface="Roboto Slab"/>
              </a:rPr>
              <a:t>SERVICES</a:t>
            </a:r>
            <a:endParaRPr b="1">
              <a:latin typeface="Roboto Slab"/>
              <a:ea typeface="Roboto Slab"/>
              <a:cs typeface="Roboto Slab"/>
              <a:sym typeface="Roboto Sla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10" name="Shape 410"/>
        <p:cNvGrpSpPr/>
        <p:nvPr/>
      </p:nvGrpSpPr>
      <p:grpSpPr>
        <a:xfrm>
          <a:off x="0" y="0"/>
          <a:ext cx="0" cy="0"/>
          <a:chOff x="0" y="0"/>
          <a:chExt cx="0" cy="0"/>
        </a:xfrm>
      </p:grpSpPr>
      <p:grpSp>
        <p:nvGrpSpPr>
          <p:cNvPr id="411" name="Google Shape;411;p64"/>
          <p:cNvGrpSpPr/>
          <p:nvPr/>
        </p:nvGrpSpPr>
        <p:grpSpPr>
          <a:xfrm>
            <a:off x="522500" y="1289300"/>
            <a:ext cx="1939200" cy="3038100"/>
            <a:chOff x="534419" y="1289300"/>
            <a:chExt cx="1939200" cy="3038100"/>
          </a:xfrm>
        </p:grpSpPr>
        <p:sp>
          <p:nvSpPr>
            <p:cNvPr id="412" name="Google Shape;412;p64"/>
            <p:cNvSpPr/>
            <p:nvPr/>
          </p:nvSpPr>
          <p:spPr>
            <a:xfrm>
              <a:off x="5344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4"/>
            <p:cNvSpPr txBox="1"/>
            <p:nvPr/>
          </p:nvSpPr>
          <p:spPr>
            <a:xfrm>
              <a:off x="5344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414" name="Google Shape;414;p64"/>
            <p:cNvSpPr/>
            <p:nvPr/>
          </p:nvSpPr>
          <p:spPr>
            <a:xfrm>
              <a:off x="534419" y="1289300"/>
              <a:ext cx="1939200" cy="15180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4"/>
            <p:cNvSpPr txBox="1"/>
            <p:nvPr/>
          </p:nvSpPr>
          <p:spPr>
            <a:xfrm>
              <a:off x="6991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16" name="Google Shape;416;p64"/>
            <p:cNvSpPr/>
            <p:nvPr/>
          </p:nvSpPr>
          <p:spPr>
            <a:xfrm>
              <a:off x="1199519" y="1755250"/>
              <a:ext cx="609000" cy="609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7" name="Google Shape;417;p64"/>
          <p:cNvGrpSpPr/>
          <p:nvPr/>
        </p:nvGrpSpPr>
        <p:grpSpPr>
          <a:xfrm>
            <a:off x="2575760" y="1289300"/>
            <a:ext cx="1939200" cy="3038100"/>
            <a:chOff x="2583505" y="1289300"/>
            <a:chExt cx="1939200" cy="3038100"/>
          </a:xfrm>
        </p:grpSpPr>
        <p:sp>
          <p:nvSpPr>
            <p:cNvPr id="418" name="Google Shape;418;p64"/>
            <p:cNvSpPr/>
            <p:nvPr/>
          </p:nvSpPr>
          <p:spPr>
            <a:xfrm>
              <a:off x="258350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4"/>
            <p:cNvSpPr txBox="1"/>
            <p:nvPr/>
          </p:nvSpPr>
          <p:spPr>
            <a:xfrm>
              <a:off x="258350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420" name="Google Shape;420;p64"/>
            <p:cNvSpPr/>
            <p:nvPr/>
          </p:nvSpPr>
          <p:spPr>
            <a:xfrm>
              <a:off x="2583505" y="1289300"/>
              <a:ext cx="1939200" cy="15180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txBox="1"/>
            <p:nvPr/>
          </p:nvSpPr>
          <p:spPr>
            <a:xfrm>
              <a:off x="274820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2" name="Google Shape;422;p64"/>
            <p:cNvSpPr/>
            <p:nvPr/>
          </p:nvSpPr>
          <p:spPr>
            <a:xfrm>
              <a:off x="3270205" y="1806901"/>
              <a:ext cx="565800" cy="5658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3" name="Google Shape;423;p64"/>
          <p:cNvGrpSpPr/>
          <p:nvPr/>
        </p:nvGrpSpPr>
        <p:grpSpPr>
          <a:xfrm>
            <a:off x="4629020" y="1289300"/>
            <a:ext cx="1939200" cy="3038100"/>
            <a:chOff x="4630219" y="1289300"/>
            <a:chExt cx="1939200" cy="3038100"/>
          </a:xfrm>
        </p:grpSpPr>
        <p:sp>
          <p:nvSpPr>
            <p:cNvPr id="424" name="Google Shape;424;p64"/>
            <p:cNvSpPr/>
            <p:nvPr/>
          </p:nvSpPr>
          <p:spPr>
            <a:xfrm>
              <a:off x="46302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4"/>
            <p:cNvSpPr txBox="1"/>
            <p:nvPr/>
          </p:nvSpPr>
          <p:spPr>
            <a:xfrm>
              <a:off x="46302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sp>
          <p:nvSpPr>
            <p:cNvPr id="426" name="Google Shape;426;p64"/>
            <p:cNvSpPr/>
            <p:nvPr/>
          </p:nvSpPr>
          <p:spPr>
            <a:xfrm>
              <a:off x="4630219" y="1289300"/>
              <a:ext cx="1939200" cy="1518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4"/>
            <p:cNvSpPr txBox="1"/>
            <p:nvPr/>
          </p:nvSpPr>
          <p:spPr>
            <a:xfrm>
              <a:off x="47949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8" name="Google Shape;428;p64"/>
            <p:cNvSpPr/>
            <p:nvPr/>
          </p:nvSpPr>
          <p:spPr>
            <a:xfrm>
              <a:off x="5345419" y="1793826"/>
              <a:ext cx="508800" cy="5088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9" name="Google Shape;429;p64"/>
          <p:cNvGrpSpPr/>
          <p:nvPr/>
        </p:nvGrpSpPr>
        <p:grpSpPr>
          <a:xfrm>
            <a:off x="6682280" y="1289300"/>
            <a:ext cx="1939220" cy="3038100"/>
            <a:chOff x="6672915" y="1289300"/>
            <a:chExt cx="1939220" cy="3038100"/>
          </a:xfrm>
        </p:grpSpPr>
        <p:sp>
          <p:nvSpPr>
            <p:cNvPr id="430" name="Google Shape;430;p64"/>
            <p:cNvSpPr/>
            <p:nvPr/>
          </p:nvSpPr>
          <p:spPr>
            <a:xfrm>
              <a:off x="667293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4"/>
            <p:cNvSpPr txBox="1"/>
            <p:nvPr/>
          </p:nvSpPr>
          <p:spPr>
            <a:xfrm>
              <a:off x="667293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4</a:t>
              </a:r>
              <a:endParaRPr b="1" sz="1850">
                <a:solidFill>
                  <a:srgbClr val="CC4125"/>
                </a:solidFill>
                <a:latin typeface="Roboto Slab"/>
                <a:ea typeface="Roboto Slab"/>
                <a:cs typeface="Roboto Slab"/>
                <a:sym typeface="Roboto Slab"/>
              </a:endParaRPr>
            </a:p>
          </p:txBody>
        </p:sp>
        <p:sp>
          <p:nvSpPr>
            <p:cNvPr id="432" name="Google Shape;432;p64"/>
            <p:cNvSpPr/>
            <p:nvPr/>
          </p:nvSpPr>
          <p:spPr>
            <a:xfrm>
              <a:off x="6672915" y="1289300"/>
              <a:ext cx="1939200" cy="1518000"/>
            </a:xfrm>
            <a:prstGeom prst="rect">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txBox="1"/>
            <p:nvPr/>
          </p:nvSpPr>
          <p:spPr>
            <a:xfrm>
              <a:off x="683761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34" name="Google Shape;434;p64"/>
            <p:cNvSpPr/>
            <p:nvPr/>
          </p:nvSpPr>
          <p:spPr>
            <a:xfrm>
              <a:off x="7372365" y="1754051"/>
              <a:ext cx="540300" cy="5886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5" name="Google Shape;435;p6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36" name="Google Shape;436;p64"/>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rPr>
              <a:t>OUR </a:t>
            </a:r>
            <a:r>
              <a:rPr b="1" lang="en-GB" sz="2500"/>
              <a:t>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40" name="Shape 440"/>
        <p:cNvGrpSpPr/>
        <p:nvPr/>
      </p:nvGrpSpPr>
      <p:grpSpPr>
        <a:xfrm>
          <a:off x="0" y="0"/>
          <a:ext cx="0" cy="0"/>
          <a:chOff x="0" y="0"/>
          <a:chExt cx="0" cy="0"/>
        </a:xfrm>
      </p:grpSpPr>
      <p:sp>
        <p:nvSpPr>
          <p:cNvPr id="441" name="Google Shape;441;p65"/>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5"/>
          <p:cNvSpPr txBox="1"/>
          <p:nvPr/>
        </p:nvSpPr>
        <p:spPr>
          <a:xfrm>
            <a:off x="416825" y="5749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grpSp>
        <p:nvGrpSpPr>
          <p:cNvPr id="443" name="Google Shape;443;p65"/>
          <p:cNvGrpSpPr/>
          <p:nvPr/>
        </p:nvGrpSpPr>
        <p:grpSpPr>
          <a:xfrm>
            <a:off x="4223018" y="732613"/>
            <a:ext cx="4245057" cy="3663663"/>
            <a:chOff x="4215625" y="1133689"/>
            <a:chExt cx="3521700" cy="3039375"/>
          </a:xfrm>
        </p:grpSpPr>
        <p:sp>
          <p:nvSpPr>
            <p:cNvPr id="444" name="Google Shape;444;p65"/>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5"/>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5"/>
            <p:cNvSpPr/>
            <p:nvPr/>
          </p:nvSpPr>
          <p:spPr>
            <a:xfrm>
              <a:off x="4339825" y="1278575"/>
              <a:ext cx="3273300" cy="1812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5"/>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49" name="Google Shape;449;p65"/>
            <p:cNvPicPr preferRelativeResize="0"/>
            <p:nvPr/>
          </p:nvPicPr>
          <p:blipFill rotWithShape="1">
            <a:blip r:embed="rId3">
              <a:alphaModFix/>
            </a:blip>
            <a:srcRect b="12236" l="0" r="0" t="4693"/>
            <a:stretch/>
          </p:blipFill>
          <p:spPr>
            <a:xfrm>
              <a:off x="4339825" y="1278575"/>
              <a:ext cx="3273299" cy="1812000"/>
            </a:xfrm>
            <a:prstGeom prst="rect">
              <a:avLst/>
            </a:prstGeom>
            <a:noFill/>
            <a:ln>
              <a:noFill/>
            </a:ln>
          </p:spPr>
        </p:pic>
      </p:grpSp>
      <p:sp>
        <p:nvSpPr>
          <p:cNvPr id="450" name="Google Shape;450;p65"/>
          <p:cNvSpPr txBox="1"/>
          <p:nvPr/>
        </p:nvSpPr>
        <p:spPr>
          <a:xfrm>
            <a:off x="416825" y="1537225"/>
            <a:ext cx="3634200" cy="92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451" name="Google Shape;451;p65"/>
          <p:cNvSpPr/>
          <p:nvPr/>
        </p:nvSpPr>
        <p:spPr>
          <a:xfrm>
            <a:off x="1789345" y="2808564"/>
            <a:ext cx="373800" cy="5124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5"/>
          <p:cNvSpPr/>
          <p:nvPr/>
        </p:nvSpPr>
        <p:spPr>
          <a:xfrm>
            <a:off x="727649" y="2840064"/>
            <a:ext cx="461100" cy="4494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5"/>
          <p:cNvSpPr/>
          <p:nvPr/>
        </p:nvSpPr>
        <p:spPr>
          <a:xfrm>
            <a:off x="2763741" y="2840064"/>
            <a:ext cx="536700" cy="4494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65"/>
          <p:cNvSpPr txBox="1"/>
          <p:nvPr/>
        </p:nvSpPr>
        <p:spPr>
          <a:xfrm>
            <a:off x="495775"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5" name="Google Shape;455;p65"/>
          <p:cNvSpPr txBox="1"/>
          <p:nvPr/>
        </p:nvSpPr>
        <p:spPr>
          <a:xfrm>
            <a:off x="1518631"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6" name="Google Shape;456;p65"/>
          <p:cNvSpPr txBox="1"/>
          <p:nvPr/>
        </p:nvSpPr>
        <p:spPr>
          <a:xfrm>
            <a:off x="2563406"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7" name="Google Shape;457;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58" name="Google Shape;458;p6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DESKTOP</a:t>
            </a:r>
            <a:r>
              <a:rPr lang="en-GB" sz="2500">
                <a:solidFill>
                  <a:schemeClr val="lt1"/>
                </a:solidFill>
                <a:latin typeface="Roboto Slab"/>
                <a:ea typeface="Roboto Slab"/>
                <a:cs typeface="Roboto Slab"/>
                <a:sym typeface="Roboto Slab"/>
              </a:rPr>
              <a:t>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6581113" y="1194275"/>
            <a:ext cx="1536090" cy="2700300"/>
            <a:chOff x="6874838" y="1221600"/>
            <a:chExt cx="1536090" cy="2700300"/>
          </a:xfrm>
        </p:grpSpPr>
        <p:grpSp>
          <p:nvGrpSpPr>
            <p:cNvPr id="464" name="Google Shape;464;p66"/>
            <p:cNvGrpSpPr/>
            <p:nvPr/>
          </p:nvGrpSpPr>
          <p:grpSpPr>
            <a:xfrm>
              <a:off x="6874838" y="1580800"/>
              <a:ext cx="50343" cy="429349"/>
              <a:chOff x="5063144" y="1095925"/>
              <a:chExt cx="71106" cy="606425"/>
            </a:xfrm>
          </p:grpSpPr>
          <p:sp>
            <p:nvSpPr>
              <p:cNvPr id="465" name="Google Shape;465;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66"/>
            <p:cNvSpPr/>
            <p:nvPr/>
          </p:nvSpPr>
          <p:spPr>
            <a:xfrm>
              <a:off x="6890227" y="1221600"/>
              <a:ext cx="1520700" cy="2700300"/>
            </a:xfrm>
            <a:prstGeom prst="roundRect">
              <a:avLst>
                <a:gd fmla="val 6833"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6"/>
            <p:cNvSpPr/>
            <p:nvPr/>
          </p:nvSpPr>
          <p:spPr>
            <a:xfrm>
              <a:off x="6960104" y="1431196"/>
              <a:ext cx="1380900" cy="2146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6"/>
            <p:cNvSpPr/>
            <p:nvPr/>
          </p:nvSpPr>
          <p:spPr>
            <a:xfrm>
              <a:off x="7544606" y="3642400"/>
              <a:ext cx="212100" cy="212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6"/>
            <p:cNvSpPr/>
            <p:nvPr/>
          </p:nvSpPr>
          <p:spPr>
            <a:xfrm>
              <a:off x="7425561" y="1319920"/>
              <a:ext cx="450000" cy="468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6"/>
            <p:cNvSpPr/>
            <p:nvPr/>
          </p:nvSpPr>
          <p:spPr>
            <a:xfrm>
              <a:off x="6960104" y="1307070"/>
              <a:ext cx="72300" cy="7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6"/>
            <p:cNvSpPr/>
            <p:nvPr/>
          </p:nvSpPr>
          <p:spPr>
            <a:xfrm>
              <a:off x="7073893" y="1318115"/>
              <a:ext cx="50400" cy="50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73" name="Google Shape;473;p66"/>
            <p:cNvPicPr preferRelativeResize="0"/>
            <p:nvPr/>
          </p:nvPicPr>
          <p:blipFill rotWithShape="1">
            <a:blip r:embed="rId3">
              <a:alphaModFix/>
            </a:blip>
            <a:srcRect b="0" l="39259" r="17872" t="0"/>
            <a:stretch/>
          </p:blipFill>
          <p:spPr>
            <a:xfrm>
              <a:off x="6960104" y="1426360"/>
              <a:ext cx="1380973" cy="2163814"/>
            </a:xfrm>
            <a:prstGeom prst="rect">
              <a:avLst/>
            </a:prstGeom>
            <a:noFill/>
            <a:ln>
              <a:noFill/>
            </a:ln>
          </p:spPr>
        </p:pic>
      </p:grpSp>
      <p:sp>
        <p:nvSpPr>
          <p:cNvPr id="474" name="Google Shape;474;p66"/>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6"/>
          <p:cNvSpPr txBox="1"/>
          <p:nvPr/>
        </p:nvSpPr>
        <p:spPr>
          <a:xfrm>
            <a:off x="416825" y="1537225"/>
            <a:ext cx="3619800" cy="910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grpSp>
        <p:nvGrpSpPr>
          <p:cNvPr id="476" name="Google Shape;476;p66"/>
          <p:cNvGrpSpPr/>
          <p:nvPr/>
        </p:nvGrpSpPr>
        <p:grpSpPr>
          <a:xfrm>
            <a:off x="5877388" y="1172125"/>
            <a:ext cx="71106" cy="606425"/>
            <a:chOff x="5063144" y="1095925"/>
            <a:chExt cx="71106" cy="606425"/>
          </a:xfrm>
        </p:grpSpPr>
        <p:sp>
          <p:nvSpPr>
            <p:cNvPr id="477" name="Google Shape;477;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 name="Google Shape;479;p66"/>
          <p:cNvGrpSpPr/>
          <p:nvPr/>
        </p:nvGrpSpPr>
        <p:grpSpPr>
          <a:xfrm>
            <a:off x="5134275" y="664800"/>
            <a:ext cx="1972800" cy="3813900"/>
            <a:chOff x="4608325" y="664800"/>
            <a:chExt cx="1972800" cy="3813900"/>
          </a:xfrm>
        </p:grpSpPr>
        <p:sp>
          <p:nvSpPr>
            <p:cNvPr id="480" name="Google Shape;480;p66"/>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6"/>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6"/>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85" name="Google Shape;485;p66"/>
            <p:cNvPicPr preferRelativeResize="0"/>
            <p:nvPr/>
          </p:nvPicPr>
          <p:blipFill rotWithShape="1">
            <a:blip r:embed="rId3">
              <a:alphaModFix/>
            </a:blip>
            <a:srcRect b="0" l="39260" r="21124" t="0"/>
            <a:stretch/>
          </p:blipFill>
          <p:spPr>
            <a:xfrm>
              <a:off x="4693426" y="954025"/>
              <a:ext cx="1802598" cy="3056325"/>
            </a:xfrm>
            <a:prstGeom prst="rect">
              <a:avLst/>
            </a:prstGeom>
            <a:noFill/>
            <a:ln>
              <a:noFill/>
            </a:ln>
          </p:spPr>
        </p:pic>
      </p:grpSp>
      <p:sp>
        <p:nvSpPr>
          <p:cNvPr id="486" name="Google Shape;486;p66"/>
          <p:cNvSpPr/>
          <p:nvPr/>
        </p:nvSpPr>
        <p:spPr>
          <a:xfrm>
            <a:off x="512300"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6"/>
          <p:cNvSpPr/>
          <p:nvPr/>
        </p:nvSpPr>
        <p:spPr>
          <a:xfrm>
            <a:off x="1412006"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2311712"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p:nvPr/>
        </p:nvSpPr>
        <p:spPr>
          <a:xfrm>
            <a:off x="3211419"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p:nvPr/>
        </p:nvSpPr>
        <p:spPr>
          <a:xfrm>
            <a:off x="739850" y="2917938"/>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66"/>
          <p:cNvSpPr/>
          <p:nvPr/>
        </p:nvSpPr>
        <p:spPr>
          <a:xfrm>
            <a:off x="1611343" y="2917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66"/>
          <p:cNvSpPr/>
          <p:nvPr/>
        </p:nvSpPr>
        <p:spPr>
          <a:xfrm>
            <a:off x="2511054" y="29179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66"/>
          <p:cNvSpPr/>
          <p:nvPr/>
        </p:nvSpPr>
        <p:spPr>
          <a:xfrm>
            <a:off x="3410761" y="29179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6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95" name="Google Shape;495;p66"/>
          <p:cNvSpPr txBox="1"/>
          <p:nvPr>
            <p:ph type="title"/>
          </p:nvPr>
        </p:nvSpPr>
        <p:spPr>
          <a:xfrm>
            <a:off x="437650" y="579250"/>
            <a:ext cx="4124100" cy="100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SMARTPHONE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99" name="Shape 499"/>
        <p:cNvGrpSpPr/>
        <p:nvPr/>
      </p:nvGrpSpPr>
      <p:grpSpPr>
        <a:xfrm>
          <a:off x="0" y="0"/>
          <a:ext cx="0" cy="0"/>
          <a:chOff x="0" y="0"/>
          <a:chExt cx="0" cy="0"/>
        </a:xfrm>
      </p:grpSpPr>
      <p:sp>
        <p:nvSpPr>
          <p:cNvPr id="500" name="Google Shape;500;p6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7"/>
          <p:cNvSpPr txBox="1"/>
          <p:nvPr/>
        </p:nvSpPr>
        <p:spPr>
          <a:xfrm>
            <a:off x="416825" y="1537225"/>
            <a:ext cx="3046200" cy="1312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502" name="Google Shape;502;p67"/>
          <p:cNvGrpSpPr/>
          <p:nvPr/>
        </p:nvGrpSpPr>
        <p:grpSpPr>
          <a:xfrm>
            <a:off x="5345794" y="553510"/>
            <a:ext cx="2684790" cy="4036479"/>
            <a:chOff x="5095498" y="403950"/>
            <a:chExt cx="2923652" cy="4395600"/>
          </a:xfrm>
        </p:grpSpPr>
        <p:grpSp>
          <p:nvGrpSpPr>
            <p:cNvPr id="503" name="Google Shape;503;p67"/>
            <p:cNvGrpSpPr/>
            <p:nvPr/>
          </p:nvGrpSpPr>
          <p:grpSpPr>
            <a:xfrm>
              <a:off x="5095498" y="988655"/>
              <a:ext cx="81948" cy="698894"/>
              <a:chOff x="5063144" y="1095925"/>
              <a:chExt cx="71106" cy="606425"/>
            </a:xfrm>
          </p:grpSpPr>
          <p:sp>
            <p:nvSpPr>
              <p:cNvPr id="504" name="Google Shape;504;p6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6" name="Google Shape;506;p6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p:nvPr/>
          </p:nvSpPr>
          <p:spPr>
            <a:xfrm>
              <a:off x="6397222" y="4344528"/>
              <a:ext cx="345300" cy="345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7"/>
            <p:cNvSpPr/>
            <p:nvPr/>
          </p:nvSpPr>
          <p:spPr>
            <a:xfrm>
              <a:off x="5234294" y="543078"/>
              <a:ext cx="117690" cy="11769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7"/>
            <p:cNvSpPr/>
            <p:nvPr/>
          </p:nvSpPr>
          <p:spPr>
            <a:xfrm>
              <a:off x="5419520" y="561056"/>
              <a:ext cx="82041" cy="82041"/>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511" name="Google Shape;511;p67"/>
            <p:cNvPicPr preferRelativeResize="0"/>
            <p:nvPr/>
          </p:nvPicPr>
          <p:blipFill rotWithShape="1">
            <a:blip r:embed="rId3">
              <a:alphaModFix/>
            </a:blip>
            <a:srcRect b="0" l="39258" r="9457" t="0"/>
            <a:stretch/>
          </p:blipFill>
          <p:spPr>
            <a:xfrm>
              <a:off x="5225213" y="737250"/>
              <a:ext cx="2689274" cy="3522276"/>
            </a:xfrm>
            <a:prstGeom prst="rect">
              <a:avLst/>
            </a:prstGeom>
            <a:noFill/>
            <a:ln>
              <a:noFill/>
            </a:ln>
          </p:spPr>
        </p:pic>
      </p:grpSp>
      <p:grpSp>
        <p:nvGrpSpPr>
          <p:cNvPr id="512" name="Google Shape;512;p67"/>
          <p:cNvGrpSpPr/>
          <p:nvPr/>
        </p:nvGrpSpPr>
        <p:grpSpPr>
          <a:xfrm>
            <a:off x="3797825" y="2301944"/>
            <a:ext cx="2336098" cy="765006"/>
            <a:chOff x="3681725" y="2445394"/>
            <a:chExt cx="2336098" cy="765006"/>
          </a:xfrm>
        </p:grpSpPr>
        <p:sp>
          <p:nvSpPr>
            <p:cNvPr id="513" name="Google Shape;513;p67"/>
            <p:cNvSpPr/>
            <p:nvPr/>
          </p:nvSpPr>
          <p:spPr>
            <a:xfrm>
              <a:off x="3681725" y="2445400"/>
              <a:ext cx="2042400" cy="765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7"/>
            <p:cNvSpPr/>
            <p:nvPr/>
          </p:nvSpPr>
          <p:spPr>
            <a:xfrm>
              <a:off x="5724123" y="2445394"/>
              <a:ext cx="293700" cy="293700"/>
            </a:xfrm>
            <a:prstGeom prst="rtTriangle">
              <a:avLst/>
            </a:prstGeom>
            <a:solidFill>
              <a:srgbClr val="A61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5" name="Google Shape;515;p67"/>
          <p:cNvSpPr txBox="1"/>
          <p:nvPr/>
        </p:nvSpPr>
        <p:spPr>
          <a:xfrm>
            <a:off x="3900550" y="2363925"/>
            <a:ext cx="1830300" cy="648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800">
                <a:solidFill>
                  <a:srgbClr val="F3F3F3"/>
                </a:solidFill>
                <a:latin typeface="Open Sans"/>
                <a:ea typeface="Open Sans"/>
                <a:cs typeface="Open Sans"/>
                <a:sym typeface="Open Sans"/>
              </a:rPr>
              <a:t>Lorem Ipsum is simply dummy text of the printing and typesetting industry. </a:t>
            </a:r>
            <a:endParaRPr sz="800">
              <a:solidFill>
                <a:srgbClr val="F3F3F3"/>
              </a:solidFill>
              <a:latin typeface="Open Sans"/>
              <a:ea typeface="Open Sans"/>
              <a:cs typeface="Open Sans"/>
              <a:sym typeface="Open Sans"/>
            </a:endParaRPr>
          </a:p>
        </p:txBody>
      </p:sp>
      <p:sp>
        <p:nvSpPr>
          <p:cNvPr id="516" name="Google Shape;516;p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17" name="Google Shape;517;p67"/>
          <p:cNvSpPr txBox="1"/>
          <p:nvPr>
            <p:ph type="title"/>
          </p:nvPr>
        </p:nvSpPr>
        <p:spPr>
          <a:xfrm>
            <a:off x="437650" y="579250"/>
            <a:ext cx="4124100" cy="9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TABLET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21" name="Shape 521"/>
        <p:cNvGrpSpPr/>
        <p:nvPr/>
      </p:nvGrpSpPr>
      <p:grpSpPr>
        <a:xfrm>
          <a:off x="0" y="0"/>
          <a:ext cx="0" cy="0"/>
          <a:chOff x="0" y="0"/>
          <a:chExt cx="0" cy="0"/>
        </a:xfrm>
      </p:grpSpPr>
      <p:sp>
        <p:nvSpPr>
          <p:cNvPr id="522" name="Google Shape;522;p68"/>
          <p:cNvSpPr txBox="1"/>
          <p:nvPr/>
        </p:nvSpPr>
        <p:spPr>
          <a:xfrm>
            <a:off x="416825" y="1537225"/>
            <a:ext cx="2185800" cy="1625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523" name="Google Shape;523;p68"/>
          <p:cNvSpPr/>
          <p:nvPr/>
        </p:nvSpPr>
        <p:spPr>
          <a:xfrm>
            <a:off x="335078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8"/>
          <p:cNvSpPr/>
          <p:nvPr/>
        </p:nvSpPr>
        <p:spPr>
          <a:xfrm>
            <a:off x="512969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8"/>
          <p:cNvSpPr/>
          <p:nvPr/>
        </p:nvSpPr>
        <p:spPr>
          <a:xfrm>
            <a:off x="6908607" y="746048"/>
            <a:ext cx="1595949" cy="1747576"/>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68"/>
          <p:cNvGrpSpPr/>
          <p:nvPr/>
        </p:nvGrpSpPr>
        <p:grpSpPr>
          <a:xfrm>
            <a:off x="3427673" y="1712386"/>
            <a:ext cx="1442324" cy="630063"/>
            <a:chOff x="3364375" y="1748975"/>
            <a:chExt cx="1478700" cy="646019"/>
          </a:xfrm>
        </p:grpSpPr>
        <p:grpSp>
          <p:nvGrpSpPr>
            <p:cNvPr id="527" name="Google Shape;527;p68"/>
            <p:cNvGrpSpPr/>
            <p:nvPr/>
          </p:nvGrpSpPr>
          <p:grpSpPr>
            <a:xfrm>
              <a:off x="3723588" y="2263883"/>
              <a:ext cx="760125" cy="131111"/>
              <a:chOff x="3723588" y="2263883"/>
              <a:chExt cx="760125" cy="131111"/>
            </a:xfrm>
          </p:grpSpPr>
          <p:sp>
            <p:nvSpPr>
              <p:cNvPr id="528" name="Google Shape;52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29" name="Google Shape;52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30" name="Google Shape;530;p68"/>
              <p:cNvGrpSpPr/>
              <p:nvPr/>
            </p:nvGrpSpPr>
            <p:grpSpPr>
              <a:xfrm>
                <a:off x="3723588" y="2263884"/>
                <a:ext cx="207060" cy="131100"/>
                <a:chOff x="3470325" y="2711226"/>
                <a:chExt cx="207060" cy="131100"/>
              </a:xfrm>
            </p:grpSpPr>
            <p:sp>
              <p:nvSpPr>
                <p:cNvPr id="531" name="Google Shape;53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2" name="Google Shape;53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33" name="Google Shape;533;p68"/>
            <p:cNvGrpSpPr/>
            <p:nvPr/>
          </p:nvGrpSpPr>
          <p:grpSpPr>
            <a:xfrm>
              <a:off x="3364375" y="1748975"/>
              <a:ext cx="1478700" cy="368247"/>
              <a:chOff x="3364375" y="1537225"/>
              <a:chExt cx="1478700" cy="368247"/>
            </a:xfrm>
          </p:grpSpPr>
          <p:sp>
            <p:nvSpPr>
              <p:cNvPr id="534" name="Google Shape;53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35" name="Google Shape;53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36" name="Google Shape;536;p68"/>
          <p:cNvGrpSpPr/>
          <p:nvPr/>
        </p:nvGrpSpPr>
        <p:grpSpPr>
          <a:xfrm>
            <a:off x="5199926" y="1712386"/>
            <a:ext cx="1442324" cy="630063"/>
            <a:chOff x="3364375" y="1748975"/>
            <a:chExt cx="1478700" cy="646019"/>
          </a:xfrm>
        </p:grpSpPr>
        <p:grpSp>
          <p:nvGrpSpPr>
            <p:cNvPr id="537" name="Google Shape;537;p68"/>
            <p:cNvGrpSpPr/>
            <p:nvPr/>
          </p:nvGrpSpPr>
          <p:grpSpPr>
            <a:xfrm>
              <a:off x="3723588" y="2263883"/>
              <a:ext cx="760125" cy="131111"/>
              <a:chOff x="3723588" y="2263883"/>
              <a:chExt cx="760125" cy="131111"/>
            </a:xfrm>
          </p:grpSpPr>
          <p:sp>
            <p:nvSpPr>
              <p:cNvPr id="538" name="Google Shape;53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9" name="Google Shape;53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40" name="Google Shape;540;p68"/>
              <p:cNvGrpSpPr/>
              <p:nvPr/>
            </p:nvGrpSpPr>
            <p:grpSpPr>
              <a:xfrm>
                <a:off x="3723588" y="2263884"/>
                <a:ext cx="207060" cy="131100"/>
                <a:chOff x="3470325" y="2711226"/>
                <a:chExt cx="207060" cy="131100"/>
              </a:xfrm>
            </p:grpSpPr>
            <p:sp>
              <p:nvSpPr>
                <p:cNvPr id="541" name="Google Shape;54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2" name="Google Shape;54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43" name="Google Shape;543;p68"/>
            <p:cNvGrpSpPr/>
            <p:nvPr/>
          </p:nvGrpSpPr>
          <p:grpSpPr>
            <a:xfrm>
              <a:off x="3364375" y="1748975"/>
              <a:ext cx="1478700" cy="368247"/>
              <a:chOff x="3364375" y="1537225"/>
              <a:chExt cx="1478700" cy="368247"/>
            </a:xfrm>
          </p:grpSpPr>
          <p:sp>
            <p:nvSpPr>
              <p:cNvPr id="544" name="Google Shape;54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45" name="Google Shape;54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46" name="Google Shape;546;p68"/>
          <p:cNvGrpSpPr/>
          <p:nvPr/>
        </p:nvGrpSpPr>
        <p:grpSpPr>
          <a:xfrm>
            <a:off x="6978836" y="1712386"/>
            <a:ext cx="1442324" cy="630063"/>
            <a:chOff x="3364375" y="1748975"/>
            <a:chExt cx="1478700" cy="646019"/>
          </a:xfrm>
        </p:grpSpPr>
        <p:grpSp>
          <p:nvGrpSpPr>
            <p:cNvPr id="547" name="Google Shape;547;p68"/>
            <p:cNvGrpSpPr/>
            <p:nvPr/>
          </p:nvGrpSpPr>
          <p:grpSpPr>
            <a:xfrm>
              <a:off x="3723588" y="2263883"/>
              <a:ext cx="760125" cy="131111"/>
              <a:chOff x="3723588" y="2263883"/>
              <a:chExt cx="760125" cy="131111"/>
            </a:xfrm>
          </p:grpSpPr>
          <p:sp>
            <p:nvSpPr>
              <p:cNvPr id="548" name="Google Shape;54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9" name="Google Shape;54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50" name="Google Shape;550;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51" name="Google Shape;551;p68"/>
            <p:cNvGrpSpPr/>
            <p:nvPr/>
          </p:nvGrpSpPr>
          <p:grpSpPr>
            <a:xfrm>
              <a:off x="3364375" y="1748975"/>
              <a:ext cx="1478700" cy="368247"/>
              <a:chOff x="3364375" y="1537225"/>
              <a:chExt cx="1478700" cy="368247"/>
            </a:xfrm>
          </p:grpSpPr>
          <p:sp>
            <p:nvSpPr>
              <p:cNvPr id="552" name="Google Shape;552;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53" name="Google Shape;553;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54" name="Google Shape;554;p68"/>
          <p:cNvSpPr/>
          <p:nvPr/>
        </p:nvSpPr>
        <p:spPr>
          <a:xfrm>
            <a:off x="335078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p:nvPr/>
        </p:nvSpPr>
        <p:spPr>
          <a:xfrm>
            <a:off x="512969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8"/>
          <p:cNvSpPr/>
          <p:nvPr/>
        </p:nvSpPr>
        <p:spPr>
          <a:xfrm>
            <a:off x="690860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68"/>
          <p:cNvGrpSpPr/>
          <p:nvPr/>
        </p:nvGrpSpPr>
        <p:grpSpPr>
          <a:xfrm>
            <a:off x="3427673" y="3652291"/>
            <a:ext cx="1442324" cy="630063"/>
            <a:chOff x="3364375" y="1748975"/>
            <a:chExt cx="1478700" cy="646019"/>
          </a:xfrm>
        </p:grpSpPr>
        <p:grpSp>
          <p:nvGrpSpPr>
            <p:cNvPr id="558" name="Google Shape;558;p68"/>
            <p:cNvGrpSpPr/>
            <p:nvPr/>
          </p:nvGrpSpPr>
          <p:grpSpPr>
            <a:xfrm>
              <a:off x="3723588" y="2263883"/>
              <a:ext cx="760125" cy="131111"/>
              <a:chOff x="3723588" y="2263883"/>
              <a:chExt cx="760125" cy="131111"/>
            </a:xfrm>
          </p:grpSpPr>
          <p:sp>
            <p:nvSpPr>
              <p:cNvPr id="559" name="Google Shape;55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0" name="Google Shape;56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61" name="Google Shape;561;p68"/>
              <p:cNvGrpSpPr/>
              <p:nvPr/>
            </p:nvGrpSpPr>
            <p:grpSpPr>
              <a:xfrm>
                <a:off x="3723588" y="2263884"/>
                <a:ext cx="207060" cy="131100"/>
                <a:chOff x="3470325" y="2711226"/>
                <a:chExt cx="207060" cy="131100"/>
              </a:xfrm>
            </p:grpSpPr>
            <p:sp>
              <p:nvSpPr>
                <p:cNvPr id="562" name="Google Shape;56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3" name="Google Shape;56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64" name="Google Shape;564;p68"/>
            <p:cNvGrpSpPr/>
            <p:nvPr/>
          </p:nvGrpSpPr>
          <p:grpSpPr>
            <a:xfrm>
              <a:off x="3364375" y="1748975"/>
              <a:ext cx="1478700" cy="368247"/>
              <a:chOff x="3364375" y="1537225"/>
              <a:chExt cx="1478700" cy="368247"/>
            </a:xfrm>
          </p:grpSpPr>
          <p:sp>
            <p:nvSpPr>
              <p:cNvPr id="565" name="Google Shape;56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66" name="Google Shape;56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67" name="Google Shape;567;p68"/>
          <p:cNvGrpSpPr/>
          <p:nvPr/>
        </p:nvGrpSpPr>
        <p:grpSpPr>
          <a:xfrm>
            <a:off x="5199926" y="3652291"/>
            <a:ext cx="1442324" cy="630063"/>
            <a:chOff x="3364375" y="1748975"/>
            <a:chExt cx="1478700" cy="646019"/>
          </a:xfrm>
        </p:grpSpPr>
        <p:grpSp>
          <p:nvGrpSpPr>
            <p:cNvPr id="568" name="Google Shape;568;p68"/>
            <p:cNvGrpSpPr/>
            <p:nvPr/>
          </p:nvGrpSpPr>
          <p:grpSpPr>
            <a:xfrm>
              <a:off x="3723588" y="2263883"/>
              <a:ext cx="760125" cy="131111"/>
              <a:chOff x="3723588" y="2263883"/>
              <a:chExt cx="760125" cy="131111"/>
            </a:xfrm>
          </p:grpSpPr>
          <p:sp>
            <p:nvSpPr>
              <p:cNvPr id="569" name="Google Shape;56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0" name="Google Shape;57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71" name="Google Shape;571;p68"/>
              <p:cNvGrpSpPr/>
              <p:nvPr/>
            </p:nvGrpSpPr>
            <p:grpSpPr>
              <a:xfrm>
                <a:off x="3723588" y="2263884"/>
                <a:ext cx="207060" cy="131100"/>
                <a:chOff x="3470325" y="2711226"/>
                <a:chExt cx="207060" cy="131100"/>
              </a:xfrm>
            </p:grpSpPr>
            <p:sp>
              <p:nvSpPr>
                <p:cNvPr id="572" name="Google Shape;57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3" name="Google Shape;57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74" name="Google Shape;574;p68"/>
            <p:cNvGrpSpPr/>
            <p:nvPr/>
          </p:nvGrpSpPr>
          <p:grpSpPr>
            <a:xfrm>
              <a:off x="3364375" y="1748975"/>
              <a:ext cx="1478700" cy="368247"/>
              <a:chOff x="3364375" y="1537225"/>
              <a:chExt cx="1478700" cy="368247"/>
            </a:xfrm>
          </p:grpSpPr>
          <p:sp>
            <p:nvSpPr>
              <p:cNvPr id="575" name="Google Shape;57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76" name="Google Shape;57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77" name="Google Shape;577;p68"/>
          <p:cNvGrpSpPr/>
          <p:nvPr/>
        </p:nvGrpSpPr>
        <p:grpSpPr>
          <a:xfrm>
            <a:off x="6978836" y="3652291"/>
            <a:ext cx="1442324" cy="630063"/>
            <a:chOff x="3364375" y="1748975"/>
            <a:chExt cx="1478700" cy="646019"/>
          </a:xfrm>
        </p:grpSpPr>
        <p:grpSp>
          <p:nvGrpSpPr>
            <p:cNvPr id="578" name="Google Shape;578;p68"/>
            <p:cNvGrpSpPr/>
            <p:nvPr/>
          </p:nvGrpSpPr>
          <p:grpSpPr>
            <a:xfrm>
              <a:off x="3723588" y="2263883"/>
              <a:ext cx="760125" cy="131111"/>
              <a:chOff x="3723588" y="2263883"/>
              <a:chExt cx="760125" cy="131111"/>
            </a:xfrm>
          </p:grpSpPr>
          <p:sp>
            <p:nvSpPr>
              <p:cNvPr id="579" name="Google Shape;57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0" name="Google Shape;58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1" name="Google Shape;581;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82" name="Google Shape;582;p68"/>
            <p:cNvGrpSpPr/>
            <p:nvPr/>
          </p:nvGrpSpPr>
          <p:grpSpPr>
            <a:xfrm>
              <a:off x="3364375" y="1748975"/>
              <a:ext cx="1478700" cy="368247"/>
              <a:chOff x="3364375" y="1537225"/>
              <a:chExt cx="1478700" cy="368247"/>
            </a:xfrm>
          </p:grpSpPr>
          <p:sp>
            <p:nvSpPr>
              <p:cNvPr id="583" name="Google Shape;583;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84" name="Google Shape;584;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85" name="Google Shape;585;p68"/>
          <p:cNvSpPr/>
          <p:nvPr/>
        </p:nvSpPr>
        <p:spPr>
          <a:xfrm>
            <a:off x="3350775"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8"/>
          <p:cNvSpPr/>
          <p:nvPr/>
        </p:nvSpPr>
        <p:spPr>
          <a:xfrm>
            <a:off x="5126750"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8"/>
          <p:cNvSpPr/>
          <p:nvPr/>
        </p:nvSpPr>
        <p:spPr>
          <a:xfrm>
            <a:off x="6909544"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68"/>
          <p:cNvSpPr/>
          <p:nvPr/>
        </p:nvSpPr>
        <p:spPr>
          <a:xfrm>
            <a:off x="3350775"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68"/>
          <p:cNvSpPr/>
          <p:nvPr/>
        </p:nvSpPr>
        <p:spPr>
          <a:xfrm>
            <a:off x="5126750"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8"/>
          <p:cNvSpPr/>
          <p:nvPr/>
        </p:nvSpPr>
        <p:spPr>
          <a:xfrm>
            <a:off x="6909544"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6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OUR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TEAM</a:t>
            </a:r>
            <a:endParaRPr>
              <a:latin typeface="Roboto Slab"/>
              <a:ea typeface="Roboto Slab"/>
              <a:cs typeface="Roboto Slab"/>
              <a:sym typeface="Roboto Slab"/>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96" name="Shape 596"/>
        <p:cNvGrpSpPr/>
        <p:nvPr/>
      </p:nvGrpSpPr>
      <p:grpSpPr>
        <a:xfrm>
          <a:off x="0" y="0"/>
          <a:ext cx="0" cy="0"/>
          <a:chOff x="0" y="0"/>
          <a:chExt cx="0" cy="0"/>
        </a:xfrm>
      </p:grpSpPr>
      <p:sp>
        <p:nvSpPr>
          <p:cNvPr id="597" name="Google Shape;597;p69"/>
          <p:cNvSpPr txBox="1"/>
          <p:nvPr/>
        </p:nvSpPr>
        <p:spPr>
          <a:xfrm>
            <a:off x="416825" y="24870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sp>
        <p:nvSpPr>
          <p:cNvPr id="598" name="Google Shape;598;p69"/>
          <p:cNvSpPr txBox="1"/>
          <p:nvPr/>
        </p:nvSpPr>
        <p:spPr>
          <a:xfrm>
            <a:off x="431050" y="1402775"/>
            <a:ext cx="2907900" cy="3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rPr>
              <a:t>Designation </a:t>
            </a:r>
            <a:endParaRPr>
              <a:solidFill>
                <a:srgbClr val="FFFFFF"/>
              </a:solidFill>
            </a:endParaRPr>
          </a:p>
        </p:txBody>
      </p:sp>
      <p:grpSp>
        <p:nvGrpSpPr>
          <p:cNvPr id="599" name="Google Shape;599;p69"/>
          <p:cNvGrpSpPr/>
          <p:nvPr/>
        </p:nvGrpSpPr>
        <p:grpSpPr>
          <a:xfrm>
            <a:off x="532169" y="2025981"/>
            <a:ext cx="1262036" cy="217632"/>
            <a:chOff x="3723588" y="2263883"/>
            <a:chExt cx="760125" cy="131111"/>
          </a:xfrm>
        </p:grpSpPr>
        <p:sp>
          <p:nvSpPr>
            <p:cNvPr id="600" name="Google Shape;600;p69"/>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69"/>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02" name="Google Shape;602;p69"/>
            <p:cNvGrpSpPr/>
            <p:nvPr/>
          </p:nvGrpSpPr>
          <p:grpSpPr>
            <a:xfrm>
              <a:off x="3723588" y="2263884"/>
              <a:ext cx="207060" cy="131100"/>
              <a:chOff x="3470325" y="2711226"/>
              <a:chExt cx="207060" cy="131100"/>
            </a:xfrm>
          </p:grpSpPr>
          <p:sp>
            <p:nvSpPr>
              <p:cNvPr id="603" name="Google Shape;603;p69"/>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69"/>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pic>
        <p:nvPicPr>
          <p:cNvPr descr="woman-1254454_1280.jpg" id="605" name="Google Shape;605;p69"/>
          <p:cNvPicPr preferRelativeResize="0"/>
          <p:nvPr/>
        </p:nvPicPr>
        <p:blipFill rotWithShape="1">
          <a:blip r:embed="rId3">
            <a:alphaModFix/>
          </a:blip>
          <a:srcRect b="9164" l="1909" r="4053" t="3970"/>
          <a:stretch/>
        </p:blipFill>
        <p:spPr>
          <a:xfrm>
            <a:off x="4534694" y="0"/>
            <a:ext cx="3710761" cy="5143501"/>
          </a:xfrm>
          <a:prstGeom prst="rect">
            <a:avLst/>
          </a:prstGeom>
          <a:noFill/>
          <a:ln>
            <a:noFill/>
          </a:ln>
        </p:spPr>
      </p:pic>
      <p:sp>
        <p:nvSpPr>
          <p:cNvPr id="606" name="Google Shape;606;p69"/>
          <p:cNvSpPr/>
          <p:nvPr/>
        </p:nvSpPr>
        <p:spPr>
          <a:xfrm>
            <a:off x="4262325" y="513250"/>
            <a:ext cx="4255500" cy="4091400"/>
          </a:xfrm>
          <a:prstGeom prst="frame">
            <a:avLst>
              <a:gd fmla="val 1668"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607" name="Google Shape;607;p6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08" name="Google Shape;608;p6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TEAM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latin typeface="Roboto Slab"/>
                <a:ea typeface="Roboto Slab"/>
                <a:cs typeface="Roboto Slab"/>
                <a:sym typeface="Roboto Slab"/>
              </a:rPr>
              <a:t>LEADER</a:t>
            </a:r>
            <a:endParaRPr>
              <a:latin typeface="Roboto Slab"/>
              <a:ea typeface="Roboto Slab"/>
              <a:cs typeface="Roboto Slab"/>
              <a:sym typeface="Roboto Slab"/>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12" name="Shape 612"/>
        <p:cNvGrpSpPr/>
        <p:nvPr/>
      </p:nvGrpSpPr>
      <p:grpSpPr>
        <a:xfrm>
          <a:off x="0" y="0"/>
          <a:ext cx="0" cy="0"/>
          <a:chOff x="0" y="0"/>
          <a:chExt cx="0" cy="0"/>
        </a:xfrm>
      </p:grpSpPr>
      <p:cxnSp>
        <p:nvCxnSpPr>
          <p:cNvPr id="613" name="Google Shape;613;p70"/>
          <p:cNvCxnSpPr/>
          <p:nvPr/>
        </p:nvCxnSpPr>
        <p:spPr>
          <a:xfrm>
            <a:off x="4572000" y="1578000"/>
            <a:ext cx="0" cy="3565500"/>
          </a:xfrm>
          <a:prstGeom prst="straightConnector1">
            <a:avLst/>
          </a:prstGeom>
          <a:noFill/>
          <a:ln cap="flat" cmpd="sng" w="76200">
            <a:solidFill>
              <a:srgbClr val="CC4125"/>
            </a:solidFill>
            <a:prstDash val="solid"/>
            <a:round/>
            <a:headEnd len="med" w="med" type="none"/>
            <a:tailEnd len="med" w="med" type="none"/>
          </a:ln>
        </p:spPr>
      </p:cxnSp>
      <p:sp>
        <p:nvSpPr>
          <p:cNvPr id="614" name="Google Shape;614;p70"/>
          <p:cNvSpPr txBox="1"/>
          <p:nvPr/>
        </p:nvSpPr>
        <p:spPr>
          <a:xfrm>
            <a:off x="5538400" y="923500"/>
            <a:ext cx="3046200" cy="1012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615" name="Google Shape;615;p70"/>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0"/>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70"/>
          <p:cNvGrpSpPr/>
          <p:nvPr/>
        </p:nvGrpSpPr>
        <p:grpSpPr>
          <a:xfrm>
            <a:off x="5101724" y="3712656"/>
            <a:ext cx="2299227" cy="582033"/>
            <a:chOff x="1536585" y="2242969"/>
            <a:chExt cx="2299227" cy="582033"/>
          </a:xfrm>
        </p:grpSpPr>
        <p:sp>
          <p:nvSpPr>
            <p:cNvPr id="618" name="Google Shape;618;p70"/>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rPr>
                <a:t>This is a sample text.</a:t>
              </a:r>
              <a:endParaRPr sz="900">
                <a:solidFill>
                  <a:srgbClr val="666666"/>
                </a:solidFill>
              </a:endParaRPr>
            </a:p>
            <a:p>
              <a:pPr indent="0" lvl="0" marL="0" rtl="0" algn="l">
                <a:spcBef>
                  <a:spcPts val="0"/>
                </a:spcBef>
                <a:spcAft>
                  <a:spcPts val="0"/>
                </a:spcAft>
                <a:buNone/>
              </a:pPr>
              <a:r>
                <a:rPr lang="en-GB" sz="900">
                  <a:solidFill>
                    <a:srgbClr val="666666"/>
                  </a:solidFill>
                </a:rPr>
                <a:t>Insert your desired text here. </a:t>
              </a:r>
              <a:endParaRPr sz="900">
                <a:solidFill>
                  <a:srgbClr val="666666"/>
                </a:solidFill>
              </a:endParaRPr>
            </a:p>
          </p:txBody>
        </p:sp>
        <p:sp>
          <p:nvSpPr>
            <p:cNvPr id="619" name="Google Shape;619;p70"/>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rPr>
                <a:t>Lorem Ipsum</a:t>
              </a:r>
              <a:endParaRPr b="1" sz="1300">
                <a:solidFill>
                  <a:srgbClr val="CC4125"/>
                </a:solidFill>
              </a:endParaRPr>
            </a:p>
          </p:txBody>
        </p:sp>
      </p:grpSp>
      <p:sp>
        <p:nvSpPr>
          <p:cNvPr id="620" name="Google Shape;620;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21" name="Google Shape;621;p7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TIMELINE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START</a:t>
            </a:r>
            <a:endParaRPr>
              <a:latin typeface="Roboto Slab"/>
              <a:ea typeface="Roboto Slab"/>
              <a:cs typeface="Roboto Slab"/>
              <a:sym typeface="Roboto Slab"/>
            </a:endParaRPr>
          </a:p>
        </p:txBody>
      </p:sp>
      <p:sp>
        <p:nvSpPr>
          <p:cNvPr id="622" name="Google Shape;622;p70"/>
          <p:cNvSpPr/>
          <p:nvPr/>
        </p:nvSpPr>
        <p:spPr>
          <a:xfrm>
            <a:off x="3954600" y="122010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sp>
        <p:nvSpPr>
          <p:cNvPr id="623" name="Google Shape;623;p70"/>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sp>
        <p:nvSpPr>
          <p:cNvPr id="624" name="Google Shape;624;p70"/>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grpSp>
        <p:nvGrpSpPr>
          <p:cNvPr id="625" name="Google Shape;625;p70"/>
          <p:cNvGrpSpPr/>
          <p:nvPr/>
        </p:nvGrpSpPr>
        <p:grpSpPr>
          <a:xfrm>
            <a:off x="643049" y="2089500"/>
            <a:ext cx="3470295" cy="832842"/>
            <a:chOff x="628424" y="2089488"/>
            <a:chExt cx="3470295" cy="832842"/>
          </a:xfrm>
        </p:grpSpPr>
        <p:sp>
          <p:nvSpPr>
            <p:cNvPr id="626" name="Google Shape;626;p70"/>
            <p:cNvSpPr/>
            <p:nvPr/>
          </p:nvSpPr>
          <p:spPr>
            <a:xfrm>
              <a:off x="628424" y="2089488"/>
              <a:ext cx="832842" cy="832842"/>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27" name="Google Shape;627;p70"/>
            <p:cNvGrpSpPr/>
            <p:nvPr/>
          </p:nvGrpSpPr>
          <p:grpSpPr>
            <a:xfrm>
              <a:off x="1461267" y="2089488"/>
              <a:ext cx="2637453" cy="832842"/>
              <a:chOff x="1841175" y="1870375"/>
              <a:chExt cx="2221200" cy="701400"/>
            </a:xfrm>
          </p:grpSpPr>
          <p:sp>
            <p:nvSpPr>
              <p:cNvPr id="628" name="Google Shape;628;p70"/>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29" name="Google Shape;629;p70"/>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30" name="Google Shape;630;p70"/>
            <p:cNvSpPr txBox="1"/>
            <p:nvPr/>
          </p:nvSpPr>
          <p:spPr>
            <a:xfrm>
              <a:off x="1521973" y="2408602"/>
              <a:ext cx="2299044" cy="4164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1" name="Google Shape;631;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grpSp>
        <p:nvGrpSpPr>
          <p:cNvPr id="632" name="Google Shape;632;p70"/>
          <p:cNvGrpSpPr/>
          <p:nvPr/>
        </p:nvGrpSpPr>
        <p:grpSpPr>
          <a:xfrm>
            <a:off x="4879330" y="3587250"/>
            <a:ext cx="3472007" cy="832842"/>
            <a:chOff x="3829417" y="2089488"/>
            <a:chExt cx="3472007" cy="832842"/>
          </a:xfrm>
        </p:grpSpPr>
        <p:sp>
          <p:nvSpPr>
            <p:cNvPr id="633" name="Google Shape;633;p70"/>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634" name="Google Shape;634;p70"/>
            <p:cNvGrpSpPr/>
            <p:nvPr/>
          </p:nvGrpSpPr>
          <p:grpSpPr>
            <a:xfrm>
              <a:off x="3829417" y="2089488"/>
              <a:ext cx="2639219" cy="832842"/>
              <a:chOff x="3835575" y="1870375"/>
              <a:chExt cx="2222688" cy="701400"/>
            </a:xfrm>
          </p:grpSpPr>
          <p:sp>
            <p:nvSpPr>
              <p:cNvPr id="635" name="Google Shape;635;p70"/>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36" name="Google Shape;636;p70"/>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37" name="Google Shape;637;p70"/>
          <p:cNvGrpSpPr/>
          <p:nvPr/>
        </p:nvGrpSpPr>
        <p:grpSpPr>
          <a:xfrm>
            <a:off x="5151098" y="3712656"/>
            <a:ext cx="2299227" cy="582033"/>
            <a:chOff x="1521973" y="2242969"/>
            <a:chExt cx="2299227" cy="582033"/>
          </a:xfrm>
        </p:grpSpPr>
        <p:sp>
          <p:nvSpPr>
            <p:cNvPr id="638" name="Google Shape;638;p70"/>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9" name="Google Shape;639;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43" name="Shape 643"/>
        <p:cNvGrpSpPr/>
        <p:nvPr/>
      </p:nvGrpSpPr>
      <p:grpSpPr>
        <a:xfrm>
          <a:off x="0" y="0"/>
          <a:ext cx="0" cy="0"/>
          <a:chOff x="0" y="0"/>
          <a:chExt cx="0" cy="0"/>
        </a:xfrm>
      </p:grpSpPr>
      <p:cxnSp>
        <p:nvCxnSpPr>
          <p:cNvPr id="644" name="Google Shape;644;p71"/>
          <p:cNvCxnSpPr/>
          <p:nvPr/>
        </p:nvCxnSpPr>
        <p:spPr>
          <a:xfrm>
            <a:off x="4572000" y="7300"/>
            <a:ext cx="0" cy="5136300"/>
          </a:xfrm>
          <a:prstGeom prst="straightConnector1">
            <a:avLst/>
          </a:prstGeom>
          <a:noFill/>
          <a:ln cap="flat" cmpd="sng" w="76200">
            <a:solidFill>
              <a:srgbClr val="CC4125"/>
            </a:solidFill>
            <a:prstDash val="solid"/>
            <a:round/>
            <a:headEnd len="med" w="med" type="none"/>
            <a:tailEnd len="med" w="med" type="none"/>
          </a:ln>
        </p:spPr>
      </p:cxnSp>
      <p:grpSp>
        <p:nvGrpSpPr>
          <p:cNvPr id="645" name="Google Shape;645;p71"/>
          <p:cNvGrpSpPr/>
          <p:nvPr/>
        </p:nvGrpSpPr>
        <p:grpSpPr>
          <a:xfrm>
            <a:off x="643049" y="412816"/>
            <a:ext cx="4997176" cy="832842"/>
            <a:chOff x="643049" y="401775"/>
            <a:chExt cx="4997176" cy="832842"/>
          </a:xfrm>
        </p:grpSpPr>
        <p:sp>
          <p:nvSpPr>
            <p:cNvPr id="646" name="Google Shape;646;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47" name="Google Shape;647;p71"/>
            <p:cNvGrpSpPr/>
            <p:nvPr/>
          </p:nvGrpSpPr>
          <p:grpSpPr>
            <a:xfrm>
              <a:off x="643049" y="401775"/>
              <a:ext cx="3470295" cy="832842"/>
              <a:chOff x="628424" y="2089488"/>
              <a:chExt cx="3470295" cy="832842"/>
            </a:xfrm>
          </p:grpSpPr>
          <p:sp>
            <p:nvSpPr>
              <p:cNvPr id="648" name="Google Shape;648;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03</a:t>
                </a:r>
                <a:endParaRPr b="1" sz="2700">
                  <a:solidFill>
                    <a:srgbClr val="FFFFFF"/>
                  </a:solidFill>
                  <a:latin typeface="Roboto Slab"/>
                  <a:ea typeface="Roboto Slab"/>
                  <a:cs typeface="Roboto Slab"/>
                  <a:sym typeface="Roboto Slab"/>
                </a:endParaRPr>
              </a:p>
            </p:txBody>
          </p:sp>
          <p:grpSp>
            <p:nvGrpSpPr>
              <p:cNvPr id="649" name="Google Shape;649;p71"/>
              <p:cNvGrpSpPr/>
              <p:nvPr/>
            </p:nvGrpSpPr>
            <p:grpSpPr>
              <a:xfrm>
                <a:off x="1461267" y="2089488"/>
                <a:ext cx="2637453" cy="832842"/>
                <a:chOff x="1841175" y="1870375"/>
                <a:chExt cx="2221200" cy="701400"/>
              </a:xfrm>
            </p:grpSpPr>
            <p:sp>
              <p:nvSpPr>
                <p:cNvPr id="650" name="Google Shape;650;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51" name="Google Shape;651;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52" name="Google Shape;652;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53" name="Google Shape;653;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54" name="Google Shape;654;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2019</a:t>
              </a:r>
              <a:endParaRPr b="1" sz="1600">
                <a:solidFill>
                  <a:srgbClr val="CC4125"/>
                </a:solidFill>
                <a:latin typeface="Roboto Slab"/>
                <a:ea typeface="Roboto Slab"/>
                <a:cs typeface="Roboto Slab"/>
                <a:sym typeface="Roboto Slab"/>
              </a:endParaRPr>
            </a:p>
          </p:txBody>
        </p:sp>
      </p:grpSp>
      <p:grpSp>
        <p:nvGrpSpPr>
          <p:cNvPr id="655" name="Google Shape;655;p71"/>
          <p:cNvGrpSpPr/>
          <p:nvPr/>
        </p:nvGrpSpPr>
        <p:grpSpPr>
          <a:xfrm>
            <a:off x="3399325" y="1574491"/>
            <a:ext cx="4952012" cy="832842"/>
            <a:chOff x="3399325" y="1775325"/>
            <a:chExt cx="4952012" cy="832842"/>
          </a:xfrm>
        </p:grpSpPr>
        <p:sp>
          <p:nvSpPr>
            <p:cNvPr id="656" name="Google Shape;656;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57" name="Google Shape;657;p71"/>
            <p:cNvGrpSpPr/>
            <p:nvPr/>
          </p:nvGrpSpPr>
          <p:grpSpPr>
            <a:xfrm>
              <a:off x="4879330" y="1775325"/>
              <a:ext cx="3472007" cy="832842"/>
              <a:chOff x="3829417" y="2089488"/>
              <a:chExt cx="3472007" cy="832842"/>
            </a:xfrm>
          </p:grpSpPr>
          <p:sp>
            <p:nvSpPr>
              <p:cNvPr id="658" name="Google Shape;658;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04</a:t>
                </a:r>
                <a:endParaRPr b="1" sz="2700">
                  <a:solidFill>
                    <a:srgbClr val="FFFFFF"/>
                  </a:solidFill>
                  <a:latin typeface="Roboto Slab"/>
                  <a:ea typeface="Roboto Slab"/>
                  <a:cs typeface="Roboto Slab"/>
                  <a:sym typeface="Roboto Slab"/>
                </a:endParaRPr>
              </a:p>
            </p:txBody>
          </p:sp>
          <p:grpSp>
            <p:nvGrpSpPr>
              <p:cNvPr id="659" name="Google Shape;659;p71"/>
              <p:cNvGrpSpPr/>
              <p:nvPr/>
            </p:nvGrpSpPr>
            <p:grpSpPr>
              <a:xfrm>
                <a:off x="3829417" y="2089488"/>
                <a:ext cx="2639219" cy="832842"/>
                <a:chOff x="3835575" y="1870375"/>
                <a:chExt cx="2222688" cy="701400"/>
              </a:xfrm>
            </p:grpSpPr>
            <p:sp>
              <p:nvSpPr>
                <p:cNvPr id="660" name="Google Shape;660;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61" name="Google Shape;661;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62" name="Google Shape;662;p71"/>
            <p:cNvGrpSpPr/>
            <p:nvPr/>
          </p:nvGrpSpPr>
          <p:grpSpPr>
            <a:xfrm>
              <a:off x="5101724" y="1900731"/>
              <a:ext cx="2299227" cy="582033"/>
              <a:chOff x="1536585" y="2242969"/>
              <a:chExt cx="2299227" cy="582033"/>
            </a:xfrm>
          </p:grpSpPr>
          <p:sp>
            <p:nvSpPr>
              <p:cNvPr id="663" name="Google Shape;663;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64" name="Google Shape;664;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65" name="Google Shape;665;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2020</a:t>
              </a:r>
              <a:endParaRPr b="1" sz="1600">
                <a:solidFill>
                  <a:srgbClr val="CC4125"/>
                </a:solidFill>
                <a:latin typeface="Roboto Slab"/>
                <a:ea typeface="Roboto Slab"/>
                <a:cs typeface="Roboto Slab"/>
                <a:sym typeface="Roboto Slab"/>
              </a:endParaRPr>
            </a:p>
          </p:txBody>
        </p:sp>
      </p:grpSp>
      <p:grpSp>
        <p:nvGrpSpPr>
          <p:cNvPr id="666" name="Google Shape;666;p71"/>
          <p:cNvGrpSpPr/>
          <p:nvPr/>
        </p:nvGrpSpPr>
        <p:grpSpPr>
          <a:xfrm>
            <a:off x="643049" y="2736166"/>
            <a:ext cx="4997176" cy="832842"/>
            <a:chOff x="643049" y="401775"/>
            <a:chExt cx="4997176" cy="832842"/>
          </a:xfrm>
        </p:grpSpPr>
        <p:sp>
          <p:nvSpPr>
            <p:cNvPr id="667" name="Google Shape;667;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68" name="Google Shape;668;p71"/>
            <p:cNvGrpSpPr/>
            <p:nvPr/>
          </p:nvGrpSpPr>
          <p:grpSpPr>
            <a:xfrm>
              <a:off x="643049" y="401775"/>
              <a:ext cx="3470295" cy="832842"/>
              <a:chOff x="628424" y="2089488"/>
              <a:chExt cx="3470295" cy="832842"/>
            </a:xfrm>
          </p:grpSpPr>
          <p:sp>
            <p:nvSpPr>
              <p:cNvPr id="669" name="Google Shape;669;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05</a:t>
                </a:r>
                <a:endParaRPr b="1" sz="2700">
                  <a:solidFill>
                    <a:srgbClr val="FFFFFF"/>
                  </a:solidFill>
                  <a:latin typeface="Roboto Slab"/>
                  <a:ea typeface="Roboto Slab"/>
                  <a:cs typeface="Roboto Slab"/>
                  <a:sym typeface="Roboto Slab"/>
                </a:endParaRPr>
              </a:p>
            </p:txBody>
          </p:sp>
          <p:grpSp>
            <p:nvGrpSpPr>
              <p:cNvPr id="670" name="Google Shape;670;p71"/>
              <p:cNvGrpSpPr/>
              <p:nvPr/>
            </p:nvGrpSpPr>
            <p:grpSpPr>
              <a:xfrm>
                <a:off x="1461267" y="2089488"/>
                <a:ext cx="2637453" cy="832842"/>
                <a:chOff x="1841175" y="1870375"/>
                <a:chExt cx="2221200" cy="701400"/>
              </a:xfrm>
            </p:grpSpPr>
            <p:sp>
              <p:nvSpPr>
                <p:cNvPr id="671" name="Google Shape;671;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72" name="Google Shape;672;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73" name="Google Shape;673;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74" name="Google Shape;674;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75" name="Google Shape;675;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2021</a:t>
              </a:r>
              <a:endParaRPr b="1" sz="1600">
                <a:solidFill>
                  <a:srgbClr val="CC4125"/>
                </a:solidFill>
                <a:latin typeface="Roboto Slab"/>
                <a:ea typeface="Roboto Slab"/>
                <a:cs typeface="Roboto Slab"/>
                <a:sym typeface="Roboto Slab"/>
              </a:endParaRPr>
            </a:p>
          </p:txBody>
        </p:sp>
      </p:grpSp>
      <p:grpSp>
        <p:nvGrpSpPr>
          <p:cNvPr id="676" name="Google Shape;676;p71"/>
          <p:cNvGrpSpPr/>
          <p:nvPr/>
        </p:nvGrpSpPr>
        <p:grpSpPr>
          <a:xfrm>
            <a:off x="3399325" y="3897841"/>
            <a:ext cx="4952012" cy="832842"/>
            <a:chOff x="3399325" y="1775325"/>
            <a:chExt cx="4952012" cy="832842"/>
          </a:xfrm>
        </p:grpSpPr>
        <p:sp>
          <p:nvSpPr>
            <p:cNvPr id="677" name="Google Shape;677;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78" name="Google Shape;678;p71"/>
            <p:cNvGrpSpPr/>
            <p:nvPr/>
          </p:nvGrpSpPr>
          <p:grpSpPr>
            <a:xfrm>
              <a:off x="4879330" y="1775325"/>
              <a:ext cx="3472007" cy="832842"/>
              <a:chOff x="3829417" y="2089488"/>
              <a:chExt cx="3472007" cy="832842"/>
            </a:xfrm>
          </p:grpSpPr>
          <p:sp>
            <p:nvSpPr>
              <p:cNvPr id="679" name="Google Shape;679;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06</a:t>
                </a:r>
                <a:endParaRPr b="1" sz="2700">
                  <a:solidFill>
                    <a:srgbClr val="FFFFFF"/>
                  </a:solidFill>
                  <a:latin typeface="Roboto Slab"/>
                  <a:ea typeface="Roboto Slab"/>
                  <a:cs typeface="Roboto Slab"/>
                  <a:sym typeface="Roboto Slab"/>
                </a:endParaRPr>
              </a:p>
            </p:txBody>
          </p:sp>
          <p:grpSp>
            <p:nvGrpSpPr>
              <p:cNvPr id="680" name="Google Shape;680;p71"/>
              <p:cNvGrpSpPr/>
              <p:nvPr/>
            </p:nvGrpSpPr>
            <p:grpSpPr>
              <a:xfrm>
                <a:off x="3829417" y="2089488"/>
                <a:ext cx="2639219" cy="832842"/>
                <a:chOff x="3835575" y="1870375"/>
                <a:chExt cx="2222688" cy="701400"/>
              </a:xfrm>
            </p:grpSpPr>
            <p:sp>
              <p:nvSpPr>
                <p:cNvPr id="681" name="Google Shape;681;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82" name="Google Shape;682;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83" name="Google Shape;683;p71"/>
            <p:cNvGrpSpPr/>
            <p:nvPr/>
          </p:nvGrpSpPr>
          <p:grpSpPr>
            <a:xfrm>
              <a:off x="5101724" y="1900731"/>
              <a:ext cx="2299227" cy="582033"/>
              <a:chOff x="1536585" y="2242969"/>
              <a:chExt cx="2299227" cy="582033"/>
            </a:xfrm>
          </p:grpSpPr>
          <p:sp>
            <p:nvSpPr>
              <p:cNvPr id="684" name="Google Shape;684;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85" name="Google Shape;685;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86" name="Google Shape;686;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2022</a:t>
              </a:r>
              <a:endParaRPr b="1" sz="1600">
                <a:solidFill>
                  <a:srgbClr val="CC4125"/>
                </a:solidFill>
                <a:latin typeface="Roboto Slab"/>
                <a:ea typeface="Roboto Slab"/>
                <a:cs typeface="Roboto Slab"/>
                <a:sym typeface="Roboto Slab"/>
              </a:endParaRPr>
            </a:p>
          </p:txBody>
        </p:sp>
      </p:grpSp>
      <p:sp>
        <p:nvSpPr>
          <p:cNvPr id="687" name="Google Shape;68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288" name="Shape 288"/>
        <p:cNvGrpSpPr/>
        <p:nvPr/>
      </p:nvGrpSpPr>
      <p:grpSpPr>
        <a:xfrm>
          <a:off x="0" y="0"/>
          <a:ext cx="0" cy="0"/>
          <a:chOff x="0" y="0"/>
          <a:chExt cx="0" cy="0"/>
        </a:xfrm>
      </p:grpSpPr>
      <p:sp>
        <p:nvSpPr>
          <p:cNvPr id="289" name="Google Shape;289;p5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FFFFFF"/>
                </a:solidFill>
              </a:rPr>
              <a:t>Instructions</a:t>
            </a:r>
            <a:endParaRPr b="1">
              <a:solidFill>
                <a:srgbClr val="FFFFFF"/>
              </a:solidFill>
            </a:endParaRPr>
          </a:p>
        </p:txBody>
      </p:sp>
      <p:sp>
        <p:nvSpPr>
          <p:cNvPr id="290" name="Google Shape;290;p54"/>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CC4125"/>
                </a:solidFill>
                <a:latin typeface="Open Sans"/>
                <a:ea typeface="Open Sans"/>
                <a:cs typeface="Open Sans"/>
                <a:sym typeface="Open Sans"/>
              </a:rPr>
              <a:t>How to work with this template?</a:t>
            </a:r>
            <a:endParaRPr b="1" sz="1300">
              <a:solidFill>
                <a:srgbClr val="CC4125"/>
              </a:solidFill>
              <a:latin typeface="Open Sans"/>
              <a:ea typeface="Open Sans"/>
              <a:cs typeface="Open Sans"/>
              <a:sym typeface="Open Sans"/>
            </a:endParaRPr>
          </a:p>
          <a:p>
            <a:pPr indent="0" lvl="0" marL="0" rtl="0" algn="l">
              <a:spcBef>
                <a:spcPts val="0"/>
              </a:spcBef>
              <a:spcAft>
                <a:spcPts val="0"/>
              </a:spcAft>
              <a:buNone/>
            </a:pPr>
            <a:r>
              <a:rPr lang="en-GB" sz="1300">
                <a:solidFill>
                  <a:srgbClr val="999999"/>
                </a:solidFill>
                <a:latin typeface="Open Sans"/>
                <a:ea typeface="Open Sans"/>
                <a:cs typeface="Open Sans"/>
                <a:sym typeface="Open Sans"/>
              </a:rPr>
              <a:t>Open the presentation from the Google Slides Viewer (gear icon) or press the button below. </a:t>
            </a:r>
            <a:r>
              <a:rPr lang="en-GB" sz="1300">
                <a:solidFill>
                  <a:srgbClr val="CC4125"/>
                </a:solidFill>
                <a:latin typeface="Open Sans"/>
                <a:ea typeface="Open Sans"/>
                <a:cs typeface="Open Sans"/>
                <a:sym typeface="Open Sans"/>
              </a:rPr>
              <a:t>In order to be able to edit the presentation in Google Slides, you must own a Google® Account and be logged in.</a:t>
            </a:r>
            <a:endParaRPr sz="1300">
              <a:solidFill>
                <a:srgbClr val="CC4125"/>
              </a:solidFill>
              <a:latin typeface="Open Sans"/>
              <a:ea typeface="Open Sans"/>
              <a:cs typeface="Open Sans"/>
              <a:sym typeface="Open Sans"/>
            </a:endParaRPr>
          </a:p>
        </p:txBody>
      </p:sp>
      <p:pic>
        <p:nvPicPr>
          <p:cNvPr id="291" name="Google Shape;291;p54"/>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292" name="Google Shape;292;p54"/>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293" name="Google Shape;293;p54"/>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Google Slides</a:t>
            </a:r>
            <a:endParaRPr sz="2000">
              <a:solidFill>
                <a:srgbClr val="CC4125"/>
              </a:solidFill>
              <a:latin typeface="Roboto Slab"/>
              <a:ea typeface="Roboto Slab"/>
              <a:cs typeface="Roboto Slab"/>
              <a:sym typeface="Roboto Slab"/>
            </a:endParaRPr>
          </a:p>
        </p:txBody>
      </p:sp>
      <p:sp>
        <p:nvSpPr>
          <p:cNvPr id="294" name="Google Shape;294;p54"/>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PowerPoint®</a:t>
            </a:r>
            <a:endParaRPr sz="2000">
              <a:solidFill>
                <a:srgbClr val="CC4125"/>
              </a:solidFill>
              <a:latin typeface="Roboto Slab"/>
              <a:ea typeface="Roboto Slab"/>
              <a:cs typeface="Roboto Slab"/>
              <a:sym typeface="Roboto Slab"/>
            </a:endParaRPr>
          </a:p>
        </p:txBody>
      </p:sp>
      <p:sp>
        <p:nvSpPr>
          <p:cNvPr id="295" name="Google Shape;295;p54"/>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Please 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Make a copy</a:t>
            </a:r>
            <a:r>
              <a:rPr lang="en-GB" sz="1100">
                <a:solidFill>
                  <a:srgbClr val="999999"/>
                </a:solidFill>
                <a:latin typeface="Open Sans"/>
                <a:ea typeface="Open Sans"/>
                <a:cs typeface="Open Sans"/>
                <a:sym typeface="Open Sans"/>
              </a:rPr>
              <a:t>. </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lang="en-GB" sz="1100">
                <a:solidFill>
                  <a:srgbClr val="999999"/>
                </a:solidFill>
                <a:latin typeface="Open Sans"/>
                <a:ea typeface="Open Sans"/>
                <a:cs typeface="Open Sans"/>
                <a:sym typeface="Open Sans"/>
              </a:rPr>
              <a:t>A new Google Slides Editor will open with an editable copy of the template. This copy will be created in your Google Drive® account.</a:t>
            </a:r>
            <a:endParaRPr sz="1000">
              <a:solidFill>
                <a:srgbClr val="999999"/>
              </a:solidFill>
              <a:latin typeface="Open Sans"/>
              <a:ea typeface="Open Sans"/>
              <a:cs typeface="Open Sans"/>
              <a:sym typeface="Open Sans"/>
            </a:endParaRPr>
          </a:p>
        </p:txBody>
      </p:sp>
      <p:sp>
        <p:nvSpPr>
          <p:cNvPr id="296" name="Google Shape;296;p54"/>
          <p:cNvSpPr txBox="1"/>
          <p:nvPr/>
        </p:nvSpPr>
        <p:spPr>
          <a:xfrm>
            <a:off x="4785750" y="22769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Download as Microsoft PowerPoint.</a:t>
            </a:r>
            <a:r>
              <a:rPr lang="en-GB" sz="1100">
                <a:solidFill>
                  <a:srgbClr val="999999"/>
                </a:solidFill>
                <a:latin typeface="Open Sans"/>
                <a:ea typeface="Open Sans"/>
                <a:cs typeface="Open Sans"/>
                <a:sym typeface="Open Sans"/>
              </a:rPr>
              <a:t> You will download a .</a:t>
            </a:r>
            <a:r>
              <a:rPr b="1" lang="en-GB" sz="1100">
                <a:solidFill>
                  <a:srgbClr val="999999"/>
                </a:solidFill>
                <a:latin typeface="Open Sans"/>
                <a:ea typeface="Open Sans"/>
                <a:cs typeface="Open Sans"/>
                <a:sym typeface="Open Sans"/>
              </a:rPr>
              <a:t>pptx</a:t>
            </a:r>
            <a:r>
              <a:rPr lang="en-GB" sz="1100">
                <a:solidFill>
                  <a:srgbClr val="999999"/>
                </a:solidFill>
                <a:latin typeface="Open Sans"/>
                <a:ea typeface="Open Sans"/>
                <a:cs typeface="Open Sans"/>
                <a:sym typeface="Open Sans"/>
              </a:rPr>
              <a:t> file that you can open in PowerPoint.</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GB" sz="1100">
                <a:solidFill>
                  <a:srgbClr val="999999"/>
                </a:solidFill>
                <a:latin typeface="Open Sans"/>
                <a:ea typeface="Open Sans"/>
                <a:cs typeface="Open Sans"/>
                <a:sym typeface="Open Sans"/>
              </a:rPr>
              <a:t>Note</a:t>
            </a:r>
            <a:r>
              <a:rPr lang="en-GB" sz="1100">
                <a:solidFill>
                  <a:srgbClr val="999999"/>
                </a:solidFill>
                <a:latin typeface="Open Sans"/>
                <a:ea typeface="Open Sans"/>
                <a:cs typeface="Open Sans"/>
                <a:sym typeface="Open Sans"/>
              </a:rPr>
              <a:t>: You will need to install the fonts used in this presentation. Links to the fonts are provided at the end of this presentation.</a:t>
            </a:r>
            <a:endParaRPr sz="1100">
              <a:solidFill>
                <a:srgbClr val="999999"/>
              </a:solidFill>
              <a:latin typeface="Open Sans"/>
              <a:ea typeface="Open Sans"/>
              <a:cs typeface="Open Sans"/>
              <a:sym typeface="Open Sans"/>
            </a:endParaRPr>
          </a:p>
        </p:txBody>
      </p:sp>
      <p:pic>
        <p:nvPicPr>
          <p:cNvPr descr="by.png" id="297" name="Google Shape;297;p54"/>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298" name="Google Shape;298;p54"/>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999999"/>
                </a:solidFill>
                <a:latin typeface="Open Sans"/>
                <a:ea typeface="Open Sans"/>
                <a:cs typeface="Open Sans"/>
                <a:sym typeface="Open Sans"/>
              </a:rPr>
              <a:t>Important:</a:t>
            </a:r>
            <a:r>
              <a:rPr lang="en-GB" sz="900">
                <a:solidFill>
                  <a:srgbClr val="999999"/>
                </a:solidFill>
                <a:latin typeface="Open Sans"/>
                <a:ea typeface="Open Sans"/>
                <a:cs typeface="Open Sans"/>
                <a:sym typeface="Open Sans"/>
              </a:rPr>
              <a:t> All our templates are free to use under </a:t>
            </a:r>
            <a:r>
              <a:rPr lang="en-GB" sz="900" u="sng">
                <a:solidFill>
                  <a:srgbClr val="999999"/>
                </a:solidFill>
                <a:latin typeface="Open Sans"/>
                <a:ea typeface="Open Sans"/>
                <a:cs typeface="Open Sans"/>
                <a:sym typeface="Open Sans"/>
                <a:hlinkClick r:id="rId6">
                  <a:extLst>
                    <a:ext uri="{A12FA001-AC4F-418D-AE19-62706E023703}">
                      <ahyp:hlinkClr val="tx"/>
                    </a:ext>
                  </a:extLst>
                </a:hlinkClick>
              </a:rPr>
              <a:t>Creative Commons Attribution License</a:t>
            </a:r>
            <a:r>
              <a:rPr lang="en-GB" sz="900">
                <a:solidFill>
                  <a:srgbClr val="999999"/>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1000">
              <a:solidFill>
                <a:srgbClr val="999999"/>
              </a:solidFill>
              <a:latin typeface="Open Sans"/>
              <a:ea typeface="Open Sans"/>
              <a:cs typeface="Open Sans"/>
              <a:sym typeface="Open Sans"/>
            </a:endParaRPr>
          </a:p>
        </p:txBody>
      </p:sp>
      <p:cxnSp>
        <p:nvCxnSpPr>
          <p:cNvPr id="299" name="Google Shape;299;p54"/>
          <p:cNvCxnSpPr/>
          <p:nvPr/>
        </p:nvCxnSpPr>
        <p:spPr>
          <a:xfrm>
            <a:off x="388200" y="4243899"/>
            <a:ext cx="8367600" cy="0"/>
          </a:xfrm>
          <a:prstGeom prst="straightConnector1">
            <a:avLst/>
          </a:prstGeom>
          <a:noFill/>
          <a:ln cap="flat" cmpd="sng" w="9525">
            <a:solidFill>
              <a:srgbClr val="CC4125"/>
            </a:solidFill>
            <a:prstDash val="solid"/>
            <a:round/>
            <a:headEnd len="med" w="med" type="none"/>
            <a:tailEnd len="med" w="med" type="none"/>
          </a:ln>
        </p:spPr>
      </p:cxnSp>
      <p:sp>
        <p:nvSpPr>
          <p:cNvPr id="300" name="Google Shape;300;p5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91" name="Shape 691"/>
        <p:cNvGrpSpPr/>
        <p:nvPr/>
      </p:nvGrpSpPr>
      <p:grpSpPr>
        <a:xfrm>
          <a:off x="0" y="0"/>
          <a:ext cx="0" cy="0"/>
          <a:chOff x="0" y="0"/>
          <a:chExt cx="0" cy="0"/>
        </a:xfrm>
      </p:grpSpPr>
      <p:sp>
        <p:nvSpPr>
          <p:cNvPr id="692" name="Google Shape;692;p72"/>
          <p:cNvSpPr/>
          <p:nvPr/>
        </p:nvSpPr>
        <p:spPr>
          <a:xfrm>
            <a:off x="3954600" y="358725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cxnSp>
        <p:nvCxnSpPr>
          <p:cNvPr id="693" name="Google Shape;693;p72"/>
          <p:cNvCxnSpPr/>
          <p:nvPr/>
        </p:nvCxnSpPr>
        <p:spPr>
          <a:xfrm>
            <a:off x="4572000" y="21750"/>
            <a:ext cx="0" cy="3565500"/>
          </a:xfrm>
          <a:prstGeom prst="straightConnector1">
            <a:avLst/>
          </a:prstGeom>
          <a:noFill/>
          <a:ln cap="flat" cmpd="sng" w="76200">
            <a:solidFill>
              <a:srgbClr val="CC4125"/>
            </a:solidFill>
            <a:prstDash val="solid"/>
            <a:round/>
            <a:headEnd len="med" w="med" type="none"/>
            <a:tailEnd len="med" w="med" type="none"/>
          </a:ln>
        </p:spPr>
      </p:cxnSp>
      <p:grpSp>
        <p:nvGrpSpPr>
          <p:cNvPr id="694" name="Google Shape;694;p72"/>
          <p:cNvGrpSpPr/>
          <p:nvPr/>
        </p:nvGrpSpPr>
        <p:grpSpPr>
          <a:xfrm>
            <a:off x="643049" y="840150"/>
            <a:ext cx="4997176" cy="832842"/>
            <a:chOff x="643049" y="2089500"/>
            <a:chExt cx="4997176" cy="832842"/>
          </a:xfrm>
        </p:grpSpPr>
        <p:sp>
          <p:nvSpPr>
            <p:cNvPr id="695" name="Google Shape;695;p72"/>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6" name="Google Shape;696;p72"/>
            <p:cNvGrpSpPr/>
            <p:nvPr/>
          </p:nvGrpSpPr>
          <p:grpSpPr>
            <a:xfrm>
              <a:off x="643049" y="2089500"/>
              <a:ext cx="3470295" cy="832842"/>
              <a:chOff x="628424" y="2089488"/>
              <a:chExt cx="3470295" cy="832842"/>
            </a:xfrm>
          </p:grpSpPr>
          <p:sp>
            <p:nvSpPr>
              <p:cNvPr id="697" name="Google Shape;697;p72"/>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98" name="Google Shape;698;p72"/>
              <p:cNvGrpSpPr/>
              <p:nvPr/>
            </p:nvGrpSpPr>
            <p:grpSpPr>
              <a:xfrm>
                <a:off x="1461267" y="2089488"/>
                <a:ext cx="2637453" cy="832842"/>
                <a:chOff x="1841175" y="1870375"/>
                <a:chExt cx="2221200" cy="701400"/>
              </a:xfrm>
            </p:grpSpPr>
            <p:sp>
              <p:nvSpPr>
                <p:cNvPr id="699" name="Google Shape;699;p72"/>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72"/>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1" name="Google Shape;701;p72"/>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02" name="Google Shape;702;p72"/>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03" name="Google Shape;703;p72"/>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2023</a:t>
              </a:r>
              <a:endParaRPr b="1" sz="1600">
                <a:solidFill>
                  <a:srgbClr val="CC4125"/>
                </a:solidFill>
                <a:latin typeface="Roboto Slab"/>
                <a:ea typeface="Roboto Slab"/>
                <a:cs typeface="Roboto Slab"/>
                <a:sym typeface="Roboto Slab"/>
              </a:endParaRPr>
            </a:p>
          </p:txBody>
        </p:sp>
      </p:grpSp>
      <p:grpSp>
        <p:nvGrpSpPr>
          <p:cNvPr id="704" name="Google Shape;704;p72"/>
          <p:cNvGrpSpPr/>
          <p:nvPr/>
        </p:nvGrpSpPr>
        <p:grpSpPr>
          <a:xfrm>
            <a:off x="3399325" y="2155325"/>
            <a:ext cx="4952012" cy="832842"/>
            <a:chOff x="3399325" y="3587250"/>
            <a:chExt cx="4952012" cy="832842"/>
          </a:xfrm>
        </p:grpSpPr>
        <p:sp>
          <p:nvSpPr>
            <p:cNvPr id="705" name="Google Shape;705;p72"/>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6" name="Google Shape;706;p72"/>
            <p:cNvGrpSpPr/>
            <p:nvPr/>
          </p:nvGrpSpPr>
          <p:grpSpPr>
            <a:xfrm>
              <a:off x="4879330" y="3587250"/>
              <a:ext cx="3472007" cy="832842"/>
              <a:chOff x="3829417" y="2089488"/>
              <a:chExt cx="3472007" cy="832842"/>
            </a:xfrm>
          </p:grpSpPr>
          <p:sp>
            <p:nvSpPr>
              <p:cNvPr id="707" name="Google Shape;707;p72"/>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708" name="Google Shape;708;p72"/>
              <p:cNvGrpSpPr/>
              <p:nvPr/>
            </p:nvGrpSpPr>
            <p:grpSpPr>
              <a:xfrm>
                <a:off x="3829417" y="2089488"/>
                <a:ext cx="2639219" cy="832842"/>
                <a:chOff x="3835575" y="1870375"/>
                <a:chExt cx="2222688" cy="701400"/>
              </a:xfrm>
            </p:grpSpPr>
            <p:sp>
              <p:nvSpPr>
                <p:cNvPr id="709" name="Google Shape;709;p72"/>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72"/>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1" name="Google Shape;711;p72"/>
            <p:cNvGrpSpPr/>
            <p:nvPr/>
          </p:nvGrpSpPr>
          <p:grpSpPr>
            <a:xfrm>
              <a:off x="5101724" y="3712656"/>
              <a:ext cx="2299227" cy="582033"/>
              <a:chOff x="1536585" y="2242969"/>
              <a:chExt cx="2299227" cy="582033"/>
            </a:xfrm>
          </p:grpSpPr>
          <p:sp>
            <p:nvSpPr>
              <p:cNvPr id="712" name="Google Shape;712;p72"/>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13" name="Google Shape;713;p72"/>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14" name="Google Shape;714;p72"/>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2024</a:t>
              </a:r>
              <a:endParaRPr b="1" sz="1600">
                <a:solidFill>
                  <a:srgbClr val="CC4125"/>
                </a:solidFill>
                <a:latin typeface="Roboto Slab"/>
                <a:ea typeface="Roboto Slab"/>
                <a:cs typeface="Roboto Slab"/>
                <a:sym typeface="Roboto Slab"/>
              </a:endParaRPr>
            </a:p>
          </p:txBody>
        </p:sp>
      </p:grpSp>
      <p:sp>
        <p:nvSpPr>
          <p:cNvPr id="715" name="Google Shape;715;p72"/>
          <p:cNvSpPr txBox="1"/>
          <p:nvPr/>
        </p:nvSpPr>
        <p:spPr>
          <a:xfrm>
            <a:off x="995700" y="4174700"/>
            <a:ext cx="7152600" cy="552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716" name="Google Shape;716;p7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20" name="Shape 720"/>
        <p:cNvGrpSpPr/>
        <p:nvPr/>
      </p:nvGrpSpPr>
      <p:grpSpPr>
        <a:xfrm>
          <a:off x="0" y="0"/>
          <a:ext cx="0" cy="0"/>
          <a:chOff x="0" y="0"/>
          <a:chExt cx="0" cy="0"/>
        </a:xfrm>
      </p:grpSpPr>
      <p:grpSp>
        <p:nvGrpSpPr>
          <p:cNvPr id="721" name="Google Shape;721;p73"/>
          <p:cNvGrpSpPr/>
          <p:nvPr/>
        </p:nvGrpSpPr>
        <p:grpSpPr>
          <a:xfrm>
            <a:off x="1410325" y="1607408"/>
            <a:ext cx="6308400" cy="2761802"/>
            <a:chOff x="1410325" y="1607408"/>
            <a:chExt cx="6308400" cy="2761802"/>
          </a:xfrm>
        </p:grpSpPr>
        <p:grpSp>
          <p:nvGrpSpPr>
            <p:cNvPr id="722" name="Google Shape;722;p73"/>
            <p:cNvGrpSpPr/>
            <p:nvPr/>
          </p:nvGrpSpPr>
          <p:grpSpPr>
            <a:xfrm>
              <a:off x="1415775" y="1840806"/>
              <a:ext cx="6297850" cy="2528405"/>
              <a:chOff x="1415780" y="1840639"/>
              <a:chExt cx="6297850" cy="218316"/>
            </a:xfrm>
          </p:grpSpPr>
          <p:cxnSp>
            <p:nvCxnSpPr>
              <p:cNvPr id="723" name="Google Shape;723;p73"/>
              <p:cNvCxnSpPr/>
              <p:nvPr/>
            </p:nvCxnSpPr>
            <p:spPr>
              <a:xfrm>
                <a:off x="141578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4" name="Google Shape;724;p73"/>
              <p:cNvCxnSpPr/>
              <p:nvPr/>
            </p:nvCxnSpPr>
            <p:spPr>
              <a:xfrm>
                <a:off x="35053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5" name="Google Shape;725;p73"/>
              <p:cNvCxnSpPr/>
              <p:nvPr/>
            </p:nvCxnSpPr>
            <p:spPr>
              <a:xfrm>
                <a:off x="56679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6" name="Google Shape;726;p73"/>
              <p:cNvCxnSpPr/>
              <p:nvPr/>
            </p:nvCxnSpPr>
            <p:spPr>
              <a:xfrm>
                <a:off x="7713630" y="1840639"/>
                <a:ext cx="0" cy="218316"/>
              </a:xfrm>
              <a:prstGeom prst="straightConnector1">
                <a:avLst/>
              </a:prstGeom>
              <a:noFill/>
              <a:ln cap="flat" cmpd="sng" w="9525">
                <a:solidFill>
                  <a:schemeClr val="dk2"/>
                </a:solidFill>
                <a:prstDash val="solid"/>
                <a:round/>
                <a:headEnd len="med" w="med" type="none"/>
                <a:tailEnd len="med" w="med" type="none"/>
              </a:ln>
            </p:spPr>
          </p:cxnSp>
        </p:grpSp>
        <p:cxnSp>
          <p:nvCxnSpPr>
            <p:cNvPr id="727" name="Google Shape;727;p73"/>
            <p:cNvCxnSpPr>
              <a:stCxn id="728" idx="2"/>
            </p:cNvCxnSpPr>
            <p:nvPr/>
          </p:nvCxnSpPr>
          <p:spPr>
            <a:xfrm>
              <a:off x="4572000" y="1607408"/>
              <a:ext cx="0" cy="226500"/>
            </a:xfrm>
            <a:prstGeom prst="straightConnector1">
              <a:avLst/>
            </a:prstGeom>
            <a:noFill/>
            <a:ln cap="flat" cmpd="sng" w="9525">
              <a:solidFill>
                <a:schemeClr val="dk2"/>
              </a:solidFill>
              <a:prstDash val="solid"/>
              <a:round/>
              <a:headEnd len="med" w="med" type="none"/>
              <a:tailEnd len="med" w="med" type="none"/>
            </a:ln>
          </p:spPr>
        </p:cxnSp>
        <p:cxnSp>
          <p:nvCxnSpPr>
            <p:cNvPr id="729" name="Google Shape;729;p73"/>
            <p:cNvCxnSpPr/>
            <p:nvPr/>
          </p:nvCxnSpPr>
          <p:spPr>
            <a:xfrm>
              <a:off x="1410325" y="1835876"/>
              <a:ext cx="6308400" cy="0"/>
            </a:xfrm>
            <a:prstGeom prst="straightConnector1">
              <a:avLst/>
            </a:prstGeom>
            <a:noFill/>
            <a:ln cap="flat" cmpd="sng" w="9525">
              <a:solidFill>
                <a:schemeClr val="dk2"/>
              </a:solidFill>
              <a:prstDash val="solid"/>
              <a:round/>
              <a:headEnd len="med" w="med" type="none"/>
              <a:tailEnd len="med" w="med" type="none"/>
            </a:ln>
          </p:spPr>
        </p:cxnSp>
      </p:grpSp>
      <p:sp>
        <p:nvSpPr>
          <p:cNvPr id="728" name="Google Shape;728;p73"/>
          <p:cNvSpPr/>
          <p:nvPr/>
        </p:nvSpPr>
        <p:spPr>
          <a:xfrm>
            <a:off x="3691650" y="1198208"/>
            <a:ext cx="1760700" cy="409200"/>
          </a:xfrm>
          <a:prstGeom prst="roundRect">
            <a:avLst>
              <a:gd fmla="val 160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MAIN LEVEL</a:t>
            </a:r>
            <a:endParaRPr b="1">
              <a:solidFill>
                <a:srgbClr val="FFFFFF"/>
              </a:solidFill>
              <a:latin typeface="Roboto Slab"/>
              <a:ea typeface="Roboto Slab"/>
              <a:cs typeface="Roboto Slab"/>
              <a:sym typeface="Roboto Slab"/>
            </a:endParaRPr>
          </a:p>
        </p:txBody>
      </p:sp>
      <p:sp>
        <p:nvSpPr>
          <p:cNvPr id="730" name="Google Shape;730;p73"/>
          <p:cNvSpPr/>
          <p:nvPr/>
        </p:nvSpPr>
        <p:spPr>
          <a:xfrm>
            <a:off x="53217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ONE</a:t>
            </a:r>
            <a:endParaRPr b="1">
              <a:solidFill>
                <a:srgbClr val="FFFFFF"/>
              </a:solidFill>
              <a:latin typeface="Roboto Slab"/>
              <a:ea typeface="Roboto Slab"/>
              <a:cs typeface="Roboto Slab"/>
              <a:sym typeface="Roboto Slab"/>
            </a:endParaRPr>
          </a:p>
        </p:txBody>
      </p:sp>
      <p:sp>
        <p:nvSpPr>
          <p:cNvPr id="731" name="Google Shape;731;p73"/>
          <p:cNvSpPr/>
          <p:nvPr/>
        </p:nvSpPr>
        <p:spPr>
          <a:xfrm>
            <a:off x="2634292"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TWO</a:t>
            </a:r>
            <a:endParaRPr>
              <a:solidFill>
                <a:srgbClr val="CC4125"/>
              </a:solidFill>
              <a:latin typeface="Roboto Slab"/>
              <a:ea typeface="Roboto Slab"/>
              <a:cs typeface="Roboto Slab"/>
              <a:sym typeface="Roboto Slab"/>
            </a:endParaRPr>
          </a:p>
        </p:txBody>
      </p:sp>
      <p:sp>
        <p:nvSpPr>
          <p:cNvPr id="732" name="Google Shape;732;p73"/>
          <p:cNvSpPr/>
          <p:nvPr/>
        </p:nvSpPr>
        <p:spPr>
          <a:xfrm>
            <a:off x="4736408"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FFFFFF"/>
                </a:solidFill>
                <a:latin typeface="Roboto Slab"/>
                <a:ea typeface="Roboto Slab"/>
                <a:cs typeface="Roboto Slab"/>
                <a:sym typeface="Roboto Slab"/>
              </a:rPr>
              <a:t>LEVEL THREE</a:t>
            </a:r>
            <a:endParaRPr b="1">
              <a:solidFill>
                <a:srgbClr val="FFFFFF"/>
              </a:solidFill>
              <a:latin typeface="Roboto Slab"/>
              <a:ea typeface="Roboto Slab"/>
              <a:cs typeface="Roboto Slab"/>
              <a:sym typeface="Roboto Slab"/>
            </a:endParaRPr>
          </a:p>
        </p:txBody>
      </p:sp>
      <p:sp>
        <p:nvSpPr>
          <p:cNvPr id="733" name="Google Shape;733;p73"/>
          <p:cNvSpPr/>
          <p:nvPr/>
        </p:nvSpPr>
        <p:spPr>
          <a:xfrm>
            <a:off x="683852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FOUR</a:t>
            </a:r>
            <a:endParaRPr b="1">
              <a:solidFill>
                <a:srgbClr val="FFFFFF"/>
              </a:solidFill>
              <a:latin typeface="Roboto Slab"/>
              <a:ea typeface="Roboto Slab"/>
              <a:cs typeface="Roboto Slab"/>
              <a:sym typeface="Roboto Slab"/>
            </a:endParaRPr>
          </a:p>
        </p:txBody>
      </p:sp>
      <p:sp>
        <p:nvSpPr>
          <p:cNvPr id="734" name="Google Shape;734;p73"/>
          <p:cNvSpPr/>
          <p:nvPr/>
        </p:nvSpPr>
        <p:spPr>
          <a:xfrm>
            <a:off x="53217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5" name="Google Shape;735;p73"/>
          <p:cNvSpPr/>
          <p:nvPr/>
        </p:nvSpPr>
        <p:spPr>
          <a:xfrm>
            <a:off x="2634292"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a:solidFill>
                <a:srgbClr val="CC4125"/>
              </a:solidFill>
              <a:latin typeface="Roboto Slab"/>
              <a:ea typeface="Roboto Slab"/>
              <a:cs typeface="Roboto Slab"/>
              <a:sym typeface="Roboto Slab"/>
            </a:endParaRPr>
          </a:p>
        </p:txBody>
      </p:sp>
      <p:sp>
        <p:nvSpPr>
          <p:cNvPr id="736" name="Google Shape;736;p73"/>
          <p:cNvSpPr/>
          <p:nvPr/>
        </p:nvSpPr>
        <p:spPr>
          <a:xfrm>
            <a:off x="4736408"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37" name="Google Shape;737;p73"/>
          <p:cNvSpPr/>
          <p:nvPr/>
        </p:nvSpPr>
        <p:spPr>
          <a:xfrm>
            <a:off x="683852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38" name="Google Shape;738;p73"/>
          <p:cNvSpPr/>
          <p:nvPr/>
        </p:nvSpPr>
        <p:spPr>
          <a:xfrm>
            <a:off x="53217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9" name="Google Shape;739;p73"/>
          <p:cNvSpPr/>
          <p:nvPr/>
        </p:nvSpPr>
        <p:spPr>
          <a:xfrm>
            <a:off x="2634292"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sp>
        <p:nvSpPr>
          <p:cNvPr id="740" name="Google Shape;740;p73"/>
          <p:cNvSpPr/>
          <p:nvPr/>
        </p:nvSpPr>
        <p:spPr>
          <a:xfrm>
            <a:off x="4736408"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1" name="Google Shape;741;p73"/>
          <p:cNvSpPr/>
          <p:nvPr/>
        </p:nvSpPr>
        <p:spPr>
          <a:xfrm>
            <a:off x="683852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2" name="Google Shape;742;p73"/>
          <p:cNvSpPr/>
          <p:nvPr/>
        </p:nvSpPr>
        <p:spPr>
          <a:xfrm>
            <a:off x="53217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b="1">
              <a:solidFill>
                <a:srgbClr val="434343"/>
              </a:solidFill>
              <a:latin typeface="Roboto Slab"/>
              <a:ea typeface="Roboto Slab"/>
              <a:cs typeface="Roboto Slab"/>
              <a:sym typeface="Roboto Slab"/>
            </a:endParaRPr>
          </a:p>
        </p:txBody>
      </p:sp>
      <p:sp>
        <p:nvSpPr>
          <p:cNvPr id="743" name="Google Shape;743;p73"/>
          <p:cNvSpPr/>
          <p:nvPr/>
        </p:nvSpPr>
        <p:spPr>
          <a:xfrm>
            <a:off x="4736408"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4" name="Google Shape;744;p73"/>
          <p:cNvSpPr/>
          <p:nvPr/>
        </p:nvSpPr>
        <p:spPr>
          <a:xfrm>
            <a:off x="683852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5" name="Google Shape;745;p73"/>
          <p:cNvSpPr/>
          <p:nvPr/>
        </p:nvSpPr>
        <p:spPr>
          <a:xfrm>
            <a:off x="2634292"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grpSp>
        <p:nvGrpSpPr>
          <p:cNvPr id="746" name="Google Shape;746;p73"/>
          <p:cNvGrpSpPr/>
          <p:nvPr/>
        </p:nvGrpSpPr>
        <p:grpSpPr>
          <a:xfrm>
            <a:off x="1365081" y="1781394"/>
            <a:ext cx="6392750" cy="109500"/>
            <a:chOff x="1365081" y="1781394"/>
            <a:chExt cx="6392750" cy="109500"/>
          </a:xfrm>
        </p:grpSpPr>
        <p:sp>
          <p:nvSpPr>
            <p:cNvPr id="747" name="Google Shape;747;p73"/>
            <p:cNvSpPr/>
            <p:nvPr/>
          </p:nvSpPr>
          <p:spPr>
            <a:xfrm>
              <a:off x="136508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3"/>
            <p:cNvSpPr/>
            <p:nvPr/>
          </p:nvSpPr>
          <p:spPr>
            <a:xfrm>
              <a:off x="34546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73"/>
            <p:cNvSpPr/>
            <p:nvPr/>
          </p:nvSpPr>
          <p:spPr>
            <a:xfrm>
              <a:off x="56172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3"/>
            <p:cNvSpPr/>
            <p:nvPr/>
          </p:nvSpPr>
          <p:spPr>
            <a:xfrm>
              <a:off x="76483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52" name="Google Shape;752;p7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OUR COMPANY</a:t>
            </a:r>
            <a:r>
              <a:rPr lang="en-GB" sz="2400">
                <a:solidFill>
                  <a:schemeClr val="lt1"/>
                </a:solidFill>
                <a:latin typeface="Roboto Slab"/>
                <a:ea typeface="Roboto Slab"/>
                <a:cs typeface="Roboto Slab"/>
                <a:sym typeface="Roboto Slab"/>
              </a:rPr>
              <a:t>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STRUCTURE</a:t>
            </a:r>
            <a:endParaRPr>
              <a:latin typeface="Roboto Slab"/>
              <a:ea typeface="Roboto Slab"/>
              <a:cs typeface="Roboto Slab"/>
              <a:sym typeface="Roboto Slab"/>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56" name="Shape 756"/>
        <p:cNvGrpSpPr/>
        <p:nvPr/>
      </p:nvGrpSpPr>
      <p:grpSpPr>
        <a:xfrm>
          <a:off x="0" y="0"/>
          <a:ext cx="0" cy="0"/>
          <a:chOff x="0" y="0"/>
          <a:chExt cx="0" cy="0"/>
        </a:xfrm>
      </p:grpSpPr>
      <p:sp>
        <p:nvSpPr>
          <p:cNvPr id="757" name="Google Shape;757;p74"/>
          <p:cNvSpPr/>
          <p:nvPr/>
        </p:nvSpPr>
        <p:spPr>
          <a:xfrm>
            <a:off x="532190" y="1870350"/>
            <a:ext cx="2299141" cy="577200"/>
          </a:xfrm>
          <a:prstGeom prst="homePlate">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4"/>
          <p:cNvSpPr/>
          <p:nvPr/>
        </p:nvSpPr>
        <p:spPr>
          <a:xfrm>
            <a:off x="2650107" y="1866750"/>
            <a:ext cx="2106340" cy="584400"/>
          </a:xfrm>
          <a:prstGeom prst="chevron">
            <a:avLst>
              <a:gd fmla="val 50000" name="adj"/>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4"/>
          <p:cNvSpPr/>
          <p:nvPr/>
        </p:nvSpPr>
        <p:spPr>
          <a:xfrm>
            <a:off x="4575223" y="1866750"/>
            <a:ext cx="2106340" cy="584400"/>
          </a:xfrm>
          <a:prstGeom prst="chevron">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4"/>
          <p:cNvSpPr/>
          <p:nvPr/>
        </p:nvSpPr>
        <p:spPr>
          <a:xfrm>
            <a:off x="6500338" y="1866750"/>
            <a:ext cx="2106340" cy="584400"/>
          </a:xfrm>
          <a:prstGeom prst="chevron">
            <a:avLst>
              <a:gd fmla="val 50000" name="adj"/>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4"/>
          <p:cNvSpPr txBox="1"/>
          <p:nvPr/>
        </p:nvSpPr>
        <p:spPr>
          <a:xfrm>
            <a:off x="6160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a:t>
            </a:r>
            <a:r>
              <a:rPr lang="en-GB" sz="900">
                <a:solidFill>
                  <a:srgbClr val="666666"/>
                </a:solidFill>
                <a:latin typeface="Open Sans"/>
                <a:ea typeface="Open Sans"/>
                <a:cs typeface="Open Sans"/>
                <a:sym typeface="Open Sans"/>
              </a:rPr>
              <a:t>This is a sample text. Insert your desired text here. </a:t>
            </a:r>
            <a:r>
              <a:rPr lang="en-GB" sz="900">
                <a:solidFill>
                  <a:srgbClr val="666666"/>
                </a:solidFill>
                <a:latin typeface="Open Sans"/>
                <a:ea typeface="Open Sans"/>
                <a:cs typeface="Open Sans"/>
                <a:sym typeface="Open Sans"/>
              </a:rPr>
              <a:t> </a:t>
            </a:r>
            <a:endParaRPr sz="900">
              <a:solidFill>
                <a:srgbClr val="666666"/>
              </a:solidFill>
              <a:latin typeface="Open Sans"/>
              <a:ea typeface="Open Sans"/>
              <a:cs typeface="Open Sans"/>
              <a:sym typeface="Open Sans"/>
            </a:endParaRPr>
          </a:p>
        </p:txBody>
      </p:sp>
      <p:sp>
        <p:nvSpPr>
          <p:cNvPr id="762" name="Google Shape;762;p74"/>
          <p:cNvSpPr txBox="1"/>
          <p:nvPr/>
        </p:nvSpPr>
        <p:spPr>
          <a:xfrm>
            <a:off x="6160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cxnSp>
        <p:nvCxnSpPr>
          <p:cNvPr id="763" name="Google Shape;763;p74"/>
          <p:cNvCxnSpPr/>
          <p:nvPr/>
        </p:nvCxnSpPr>
        <p:spPr>
          <a:xfrm>
            <a:off x="2812850"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4" name="Google Shape;764;p74"/>
          <p:cNvCxnSpPr/>
          <p:nvPr/>
        </p:nvCxnSpPr>
        <p:spPr>
          <a:xfrm>
            <a:off x="4763575"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5" name="Google Shape;765;p74"/>
          <p:cNvCxnSpPr/>
          <p:nvPr/>
        </p:nvCxnSpPr>
        <p:spPr>
          <a:xfrm>
            <a:off x="6685075" y="2805550"/>
            <a:ext cx="0" cy="1395600"/>
          </a:xfrm>
          <a:prstGeom prst="straightConnector1">
            <a:avLst/>
          </a:prstGeom>
          <a:noFill/>
          <a:ln cap="flat" cmpd="sng" w="9525">
            <a:solidFill>
              <a:schemeClr val="dk2"/>
            </a:solidFill>
            <a:prstDash val="solid"/>
            <a:round/>
            <a:headEnd len="med" w="med" type="none"/>
            <a:tailEnd len="med" w="med" type="none"/>
          </a:ln>
        </p:spPr>
      </p:cxnSp>
      <p:sp>
        <p:nvSpPr>
          <p:cNvPr id="766" name="Google Shape;766;p74"/>
          <p:cNvSpPr txBox="1"/>
          <p:nvPr/>
        </p:nvSpPr>
        <p:spPr>
          <a:xfrm>
            <a:off x="29832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7" name="Google Shape;767;p74"/>
          <p:cNvSpPr txBox="1"/>
          <p:nvPr/>
        </p:nvSpPr>
        <p:spPr>
          <a:xfrm>
            <a:off x="29832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68" name="Google Shape;768;p74"/>
          <p:cNvSpPr txBox="1"/>
          <p:nvPr/>
        </p:nvSpPr>
        <p:spPr>
          <a:xfrm>
            <a:off x="493395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9" name="Google Shape;769;p74"/>
          <p:cNvSpPr txBox="1"/>
          <p:nvPr/>
        </p:nvSpPr>
        <p:spPr>
          <a:xfrm>
            <a:off x="493395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0" name="Google Shape;770;p74"/>
          <p:cNvSpPr txBox="1"/>
          <p:nvPr/>
        </p:nvSpPr>
        <p:spPr>
          <a:xfrm>
            <a:off x="689930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71" name="Google Shape;771;p74"/>
          <p:cNvSpPr txBox="1"/>
          <p:nvPr/>
        </p:nvSpPr>
        <p:spPr>
          <a:xfrm>
            <a:off x="689930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2" name="Google Shape;772;p74"/>
          <p:cNvSpPr/>
          <p:nvPr/>
        </p:nvSpPr>
        <p:spPr>
          <a:xfrm>
            <a:off x="7538750" y="2010438"/>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74"/>
          <p:cNvSpPr/>
          <p:nvPr/>
        </p:nvSpPr>
        <p:spPr>
          <a:xfrm>
            <a:off x="5573400" y="2038662"/>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74"/>
          <p:cNvSpPr/>
          <p:nvPr/>
        </p:nvSpPr>
        <p:spPr>
          <a:xfrm>
            <a:off x="1255475" y="20104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74"/>
          <p:cNvSpPr/>
          <p:nvPr/>
        </p:nvSpPr>
        <p:spPr>
          <a:xfrm>
            <a:off x="3634825" y="20104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77" name="Google Shape;777;p7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FOUR STEP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TO GOAL</a:t>
            </a:r>
            <a:endParaRPr>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81" name="Shape 781"/>
        <p:cNvGrpSpPr/>
        <p:nvPr/>
      </p:nvGrpSpPr>
      <p:grpSpPr>
        <a:xfrm>
          <a:off x="0" y="0"/>
          <a:ext cx="0" cy="0"/>
          <a:chOff x="0" y="0"/>
          <a:chExt cx="0" cy="0"/>
        </a:xfrm>
      </p:grpSpPr>
      <p:sp>
        <p:nvSpPr>
          <p:cNvPr id="782" name="Google Shape;782;p75"/>
          <p:cNvSpPr/>
          <p:nvPr/>
        </p:nvSpPr>
        <p:spPr>
          <a:xfrm>
            <a:off x="1094266" y="2123728"/>
            <a:ext cx="969600" cy="9696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3.3</a:t>
            </a:r>
            <a:endParaRPr>
              <a:solidFill>
                <a:srgbClr val="FFFFFF"/>
              </a:solidFill>
              <a:latin typeface="Roboto Slab"/>
              <a:ea typeface="Roboto Slab"/>
              <a:cs typeface="Roboto Slab"/>
              <a:sym typeface="Roboto Slab"/>
            </a:endParaRPr>
          </a:p>
        </p:txBody>
      </p:sp>
      <p:sp>
        <p:nvSpPr>
          <p:cNvPr id="783" name="Google Shape;783;p75"/>
          <p:cNvSpPr/>
          <p:nvPr/>
        </p:nvSpPr>
        <p:spPr>
          <a:xfrm>
            <a:off x="1929340"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5.4</a:t>
            </a:r>
            <a:endParaRPr>
              <a:solidFill>
                <a:srgbClr val="FFFFFF"/>
              </a:solidFill>
              <a:latin typeface="Roboto Slab"/>
              <a:ea typeface="Roboto Slab"/>
              <a:cs typeface="Roboto Slab"/>
              <a:sym typeface="Roboto Slab"/>
            </a:endParaRPr>
          </a:p>
        </p:txBody>
      </p:sp>
      <p:sp>
        <p:nvSpPr>
          <p:cNvPr id="784" name="Google Shape;784;p75"/>
          <p:cNvSpPr/>
          <p:nvPr/>
        </p:nvSpPr>
        <p:spPr>
          <a:xfrm>
            <a:off x="3134913" y="2044396"/>
            <a:ext cx="1128300" cy="11283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3.7</a:t>
            </a:r>
            <a:endParaRPr>
              <a:solidFill>
                <a:srgbClr val="FFFFFF"/>
              </a:solidFill>
              <a:latin typeface="Roboto Slab"/>
              <a:ea typeface="Roboto Slab"/>
              <a:cs typeface="Roboto Slab"/>
              <a:sym typeface="Roboto Slab"/>
            </a:endParaRPr>
          </a:p>
        </p:txBody>
      </p:sp>
      <p:sp>
        <p:nvSpPr>
          <p:cNvPr id="785" name="Google Shape;785;p75"/>
          <p:cNvSpPr/>
          <p:nvPr/>
        </p:nvSpPr>
        <p:spPr>
          <a:xfrm>
            <a:off x="4128687" y="1661297"/>
            <a:ext cx="1792200" cy="17925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7.5</a:t>
            </a:r>
            <a:endParaRPr>
              <a:solidFill>
                <a:srgbClr val="FFFFFF"/>
              </a:solidFill>
              <a:latin typeface="Roboto Slab"/>
              <a:ea typeface="Roboto Slab"/>
              <a:cs typeface="Roboto Slab"/>
              <a:sym typeface="Roboto Slab"/>
            </a:endParaRPr>
          </a:p>
        </p:txBody>
      </p:sp>
      <p:sp>
        <p:nvSpPr>
          <p:cNvPr id="786" name="Google Shape;786;p75"/>
          <p:cNvSpPr/>
          <p:nvPr/>
        </p:nvSpPr>
        <p:spPr>
          <a:xfrm>
            <a:off x="5786360" y="2079718"/>
            <a:ext cx="1057800" cy="10578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3.4</a:t>
            </a:r>
            <a:endParaRPr>
              <a:solidFill>
                <a:srgbClr val="FFFFFF"/>
              </a:solidFill>
              <a:latin typeface="Roboto Slab"/>
              <a:ea typeface="Roboto Slab"/>
              <a:cs typeface="Roboto Slab"/>
              <a:sym typeface="Roboto Slab"/>
            </a:endParaRPr>
          </a:p>
        </p:txBody>
      </p:sp>
      <p:sp>
        <p:nvSpPr>
          <p:cNvPr id="787" name="Google Shape;787;p75"/>
          <p:cNvSpPr/>
          <p:nvPr/>
        </p:nvSpPr>
        <p:spPr>
          <a:xfrm>
            <a:off x="6709634"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5.9</a:t>
            </a:r>
            <a:endParaRPr>
              <a:solidFill>
                <a:srgbClr val="FFFFFF"/>
              </a:solidFill>
              <a:latin typeface="Roboto Slab"/>
              <a:ea typeface="Roboto Slab"/>
              <a:cs typeface="Roboto Slab"/>
              <a:sym typeface="Roboto Slab"/>
            </a:endParaRPr>
          </a:p>
        </p:txBody>
      </p:sp>
      <p:cxnSp>
        <p:nvCxnSpPr>
          <p:cNvPr id="788" name="Google Shape;788;p75"/>
          <p:cNvCxnSpPr/>
          <p:nvPr/>
        </p:nvCxnSpPr>
        <p:spPr>
          <a:xfrm>
            <a:off x="158542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89" name="Google Shape;789;p75"/>
          <p:cNvCxnSpPr/>
          <p:nvPr/>
        </p:nvCxnSpPr>
        <p:spPr>
          <a:xfrm>
            <a:off x="257175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0" name="Google Shape;790;p75"/>
          <p:cNvCxnSpPr/>
          <p:nvPr/>
        </p:nvCxnSpPr>
        <p:spPr>
          <a:xfrm>
            <a:off x="37042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1" name="Google Shape;791;p75"/>
          <p:cNvCxnSpPr/>
          <p:nvPr/>
        </p:nvCxnSpPr>
        <p:spPr>
          <a:xfrm>
            <a:off x="50266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2" name="Google Shape;792;p75"/>
          <p:cNvCxnSpPr/>
          <p:nvPr/>
        </p:nvCxnSpPr>
        <p:spPr>
          <a:xfrm>
            <a:off x="630517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3" name="Google Shape;793;p75"/>
          <p:cNvCxnSpPr/>
          <p:nvPr/>
        </p:nvCxnSpPr>
        <p:spPr>
          <a:xfrm>
            <a:off x="7379150" y="3544500"/>
            <a:ext cx="0" cy="423900"/>
          </a:xfrm>
          <a:prstGeom prst="straightConnector1">
            <a:avLst/>
          </a:prstGeom>
          <a:noFill/>
          <a:ln cap="flat" cmpd="sng" w="9525">
            <a:solidFill>
              <a:schemeClr val="dk2"/>
            </a:solidFill>
            <a:prstDash val="solid"/>
            <a:round/>
            <a:headEnd len="med" w="med" type="none"/>
            <a:tailEnd len="med" w="med" type="none"/>
          </a:ln>
        </p:spPr>
      </p:cxnSp>
      <p:sp>
        <p:nvSpPr>
          <p:cNvPr id="794" name="Google Shape;794;p75"/>
          <p:cNvSpPr txBox="1"/>
          <p:nvPr/>
        </p:nvSpPr>
        <p:spPr>
          <a:xfrm>
            <a:off x="110517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795" name="Google Shape;795;p75"/>
          <p:cNvSpPr txBox="1"/>
          <p:nvPr/>
        </p:nvSpPr>
        <p:spPr>
          <a:xfrm>
            <a:off x="2091487"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796" name="Google Shape;796;p75"/>
          <p:cNvSpPr txBox="1"/>
          <p:nvPr/>
        </p:nvSpPr>
        <p:spPr>
          <a:xfrm>
            <a:off x="3223938"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797" name="Google Shape;797;p75"/>
          <p:cNvSpPr txBox="1"/>
          <p:nvPr/>
        </p:nvSpPr>
        <p:spPr>
          <a:xfrm>
            <a:off x="454634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798" name="Google Shape;798;p75"/>
          <p:cNvSpPr txBox="1"/>
          <p:nvPr/>
        </p:nvSpPr>
        <p:spPr>
          <a:xfrm>
            <a:off x="5832200"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799" name="Google Shape;799;p75"/>
          <p:cNvSpPr txBox="1"/>
          <p:nvPr/>
        </p:nvSpPr>
        <p:spPr>
          <a:xfrm>
            <a:off x="6898883"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800" name="Google Shape;80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01" name="Google Shape;801;p7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BALLOON AR</a:t>
            </a:r>
            <a:r>
              <a:rPr lang="en-GB" sz="2400"/>
              <a:t>E</a:t>
            </a:r>
            <a:r>
              <a:rPr lang="en-GB" sz="2400">
                <a:latin typeface="Roboto Slab"/>
                <a:ea typeface="Roboto Slab"/>
                <a:cs typeface="Roboto Slab"/>
                <a:sym typeface="Roboto Slab"/>
              </a:rPr>
              <a:t>A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SALE GRAPH</a:t>
            </a:r>
            <a:endParaRPr>
              <a:latin typeface="Roboto Slab"/>
              <a:ea typeface="Roboto Slab"/>
              <a:cs typeface="Roboto Slab"/>
              <a:sym typeface="Roboto Slab"/>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05" name="Shape 805"/>
        <p:cNvGrpSpPr/>
        <p:nvPr/>
      </p:nvGrpSpPr>
      <p:grpSpPr>
        <a:xfrm>
          <a:off x="0" y="0"/>
          <a:ext cx="0" cy="0"/>
          <a:chOff x="0" y="0"/>
          <a:chExt cx="0" cy="0"/>
        </a:xfrm>
      </p:grpSpPr>
      <p:sp>
        <p:nvSpPr>
          <p:cNvPr id="806" name="Google Shape;806;p76"/>
          <p:cNvSpPr txBox="1"/>
          <p:nvPr/>
        </p:nvSpPr>
        <p:spPr>
          <a:xfrm>
            <a:off x="416825" y="36873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rgbClr val="CC4125"/>
                </a:solidFill>
                <a:latin typeface="Roboto Slab"/>
                <a:ea typeface="Roboto Slab"/>
                <a:cs typeface="Roboto Slab"/>
                <a:sym typeface="Roboto Slab"/>
              </a:rPr>
              <a:t>WORLD SALE</a:t>
            </a:r>
            <a:r>
              <a:rPr b="1" lang="en-GB" sz="2400">
                <a:solidFill>
                  <a:srgbClr val="CC4125"/>
                </a:solidFill>
                <a:latin typeface="Roboto Slab"/>
                <a:ea typeface="Roboto Slab"/>
                <a:cs typeface="Roboto Slab"/>
                <a:sym typeface="Roboto Slab"/>
              </a:rPr>
              <a:t> </a:t>
            </a:r>
            <a:endParaRPr b="1" sz="2400">
              <a:solidFill>
                <a:srgbClr val="CC4125"/>
              </a:solidFill>
              <a:latin typeface="Roboto Slab"/>
              <a:ea typeface="Roboto Slab"/>
              <a:cs typeface="Roboto Slab"/>
              <a:sym typeface="Roboto Slab"/>
            </a:endParaRPr>
          </a:p>
          <a:p>
            <a:pPr indent="0" lvl="0" marL="0" rtl="0" algn="l">
              <a:spcBef>
                <a:spcPts val="0"/>
              </a:spcBef>
              <a:spcAft>
                <a:spcPts val="0"/>
              </a:spcAft>
              <a:buNone/>
            </a:pPr>
            <a:r>
              <a:rPr b="1" lang="en-GB" sz="2400">
                <a:solidFill>
                  <a:srgbClr val="FFFFFF"/>
                </a:solidFill>
                <a:latin typeface="Roboto Slab"/>
                <a:ea typeface="Roboto Slab"/>
                <a:cs typeface="Roboto Slab"/>
                <a:sym typeface="Roboto Slab"/>
              </a:rPr>
              <a:t>INCREMENT</a:t>
            </a:r>
            <a:endParaRPr b="1" sz="2400">
              <a:solidFill>
                <a:srgbClr val="FFFFFF"/>
              </a:solidFill>
              <a:latin typeface="Roboto Slab"/>
              <a:ea typeface="Roboto Slab"/>
              <a:cs typeface="Roboto Slab"/>
              <a:sym typeface="Roboto Slab"/>
            </a:endParaRPr>
          </a:p>
        </p:txBody>
      </p:sp>
      <p:sp>
        <p:nvSpPr>
          <p:cNvPr id="807" name="Google Shape;807;p76"/>
          <p:cNvSpPr/>
          <p:nvPr/>
        </p:nvSpPr>
        <p:spPr>
          <a:xfrm>
            <a:off x="532179" y="36256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8" name="Google Shape;808;p76"/>
          <p:cNvCxnSpPr/>
          <p:nvPr/>
        </p:nvCxnSpPr>
        <p:spPr>
          <a:xfrm rot="10800000">
            <a:off x="3279938" y="3675588"/>
            <a:ext cx="540600" cy="0"/>
          </a:xfrm>
          <a:prstGeom prst="straightConnector1">
            <a:avLst/>
          </a:prstGeom>
          <a:noFill/>
          <a:ln cap="flat" cmpd="sng" w="9525">
            <a:solidFill>
              <a:schemeClr val="dk2"/>
            </a:solidFill>
            <a:prstDash val="solid"/>
            <a:round/>
            <a:headEnd len="med" w="med" type="none"/>
            <a:tailEnd len="med" w="med" type="none"/>
          </a:ln>
        </p:spPr>
      </p:cxnSp>
      <p:grpSp>
        <p:nvGrpSpPr>
          <p:cNvPr id="809" name="Google Shape;809;p76"/>
          <p:cNvGrpSpPr/>
          <p:nvPr/>
        </p:nvGrpSpPr>
        <p:grpSpPr>
          <a:xfrm>
            <a:off x="1321435" y="614299"/>
            <a:ext cx="6753854" cy="3305291"/>
            <a:chOff x="1808163" y="1333500"/>
            <a:chExt cx="8572500" cy="4190975"/>
          </a:xfrm>
        </p:grpSpPr>
        <p:sp>
          <p:nvSpPr>
            <p:cNvPr id="810" name="Google Shape;810;p76"/>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76"/>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76"/>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76"/>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76"/>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76"/>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76"/>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76"/>
          <p:cNvSpPr/>
          <p:nvPr/>
        </p:nvSpPr>
        <p:spPr>
          <a:xfrm>
            <a:off x="2343306" y="1503528"/>
            <a:ext cx="610785" cy="610785"/>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6"/>
          <p:cNvSpPr/>
          <p:nvPr/>
        </p:nvSpPr>
        <p:spPr>
          <a:xfrm>
            <a:off x="2356616" y="2081039"/>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6"/>
          <p:cNvSpPr/>
          <p:nvPr/>
        </p:nvSpPr>
        <p:spPr>
          <a:xfrm>
            <a:off x="3192958" y="3016930"/>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6"/>
          <p:cNvSpPr/>
          <p:nvPr/>
        </p:nvSpPr>
        <p:spPr>
          <a:xfrm>
            <a:off x="3046826" y="3534571"/>
            <a:ext cx="265736" cy="26573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6"/>
          <p:cNvSpPr/>
          <p:nvPr/>
        </p:nvSpPr>
        <p:spPr>
          <a:xfrm>
            <a:off x="4208548" y="1749187"/>
            <a:ext cx="331966" cy="33196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6"/>
          <p:cNvSpPr/>
          <p:nvPr/>
        </p:nvSpPr>
        <p:spPr>
          <a:xfrm>
            <a:off x="4653785" y="1212075"/>
            <a:ext cx="490200" cy="4902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6"/>
          <p:cNvSpPr/>
          <p:nvPr/>
        </p:nvSpPr>
        <p:spPr>
          <a:xfrm>
            <a:off x="4779426" y="3176326"/>
            <a:ext cx="159169" cy="159169"/>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6"/>
          <p:cNvSpPr/>
          <p:nvPr/>
        </p:nvSpPr>
        <p:spPr>
          <a:xfrm>
            <a:off x="5744235" y="1917500"/>
            <a:ext cx="526500" cy="5265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6"/>
          <p:cNvSpPr/>
          <p:nvPr/>
        </p:nvSpPr>
        <p:spPr>
          <a:xfrm>
            <a:off x="6326034" y="2174069"/>
            <a:ext cx="225671" cy="225671"/>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6" name="Google Shape;826;p76"/>
          <p:cNvCxnSpPr/>
          <p:nvPr/>
        </p:nvCxnSpPr>
        <p:spPr>
          <a:xfrm rot="10800000">
            <a:off x="1602110" y="1804600"/>
            <a:ext cx="540600" cy="0"/>
          </a:xfrm>
          <a:prstGeom prst="straightConnector1">
            <a:avLst/>
          </a:prstGeom>
          <a:noFill/>
          <a:ln cap="flat" cmpd="sng" w="9525">
            <a:solidFill>
              <a:schemeClr val="dk2"/>
            </a:solidFill>
            <a:prstDash val="solid"/>
            <a:round/>
            <a:headEnd len="med" w="med" type="none"/>
            <a:tailEnd len="med" w="med" type="none"/>
          </a:ln>
        </p:spPr>
      </p:cxnSp>
      <p:sp>
        <p:nvSpPr>
          <p:cNvPr id="827" name="Google Shape;827;p76"/>
          <p:cNvSpPr txBox="1"/>
          <p:nvPr/>
        </p:nvSpPr>
        <p:spPr>
          <a:xfrm>
            <a:off x="1068710" y="1696125"/>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95</a:t>
            </a:r>
            <a:endParaRPr b="1" sz="1500">
              <a:solidFill>
                <a:srgbClr val="FFFFFF"/>
              </a:solidFill>
              <a:latin typeface="Roboto Slab"/>
              <a:ea typeface="Roboto Slab"/>
              <a:cs typeface="Roboto Slab"/>
              <a:sym typeface="Roboto Slab"/>
            </a:endParaRPr>
          </a:p>
        </p:txBody>
      </p:sp>
      <p:sp>
        <p:nvSpPr>
          <p:cNvPr id="828" name="Google Shape;828;p76"/>
          <p:cNvSpPr txBox="1"/>
          <p:nvPr/>
        </p:nvSpPr>
        <p:spPr>
          <a:xfrm>
            <a:off x="3513260" y="217412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55</a:t>
            </a:r>
            <a:endParaRPr b="1" sz="1500">
              <a:solidFill>
                <a:srgbClr val="FFFFFF"/>
              </a:solidFill>
              <a:latin typeface="Roboto Slab"/>
              <a:ea typeface="Roboto Slab"/>
              <a:cs typeface="Roboto Slab"/>
              <a:sym typeface="Roboto Slab"/>
            </a:endParaRPr>
          </a:p>
        </p:txBody>
      </p:sp>
      <p:cxnSp>
        <p:nvCxnSpPr>
          <p:cNvPr id="829" name="Google Shape;829;p76"/>
          <p:cNvCxnSpPr/>
          <p:nvPr/>
        </p:nvCxnSpPr>
        <p:spPr>
          <a:xfrm rot="10800000">
            <a:off x="2909398" y="2280138"/>
            <a:ext cx="540600" cy="0"/>
          </a:xfrm>
          <a:prstGeom prst="straightConnector1">
            <a:avLst/>
          </a:prstGeom>
          <a:noFill/>
          <a:ln cap="flat" cmpd="sng" w="9525">
            <a:solidFill>
              <a:schemeClr val="dk2"/>
            </a:solidFill>
            <a:prstDash val="solid"/>
            <a:round/>
            <a:headEnd len="med" w="med" type="none"/>
            <a:tailEnd len="med" w="med" type="none"/>
          </a:ln>
        </p:spPr>
      </p:cxnSp>
      <p:sp>
        <p:nvSpPr>
          <p:cNvPr id="830" name="Google Shape;830;p76"/>
          <p:cNvSpPr txBox="1"/>
          <p:nvPr/>
        </p:nvSpPr>
        <p:spPr>
          <a:xfrm>
            <a:off x="4200035" y="306547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1" name="Google Shape;831;p76"/>
          <p:cNvCxnSpPr/>
          <p:nvPr/>
        </p:nvCxnSpPr>
        <p:spPr>
          <a:xfrm rot="10800000">
            <a:off x="3683823" y="3178788"/>
            <a:ext cx="540600" cy="0"/>
          </a:xfrm>
          <a:prstGeom prst="straightConnector1">
            <a:avLst/>
          </a:prstGeom>
          <a:noFill/>
          <a:ln cap="flat" cmpd="sng" w="9525">
            <a:solidFill>
              <a:schemeClr val="dk2"/>
            </a:solidFill>
            <a:prstDash val="solid"/>
            <a:round/>
            <a:headEnd len="med" w="med" type="none"/>
            <a:tailEnd len="med" w="med" type="none"/>
          </a:ln>
        </p:spPr>
      </p:cxnSp>
      <p:sp>
        <p:nvSpPr>
          <p:cNvPr id="832" name="Google Shape;832;p76"/>
          <p:cNvSpPr txBox="1"/>
          <p:nvPr/>
        </p:nvSpPr>
        <p:spPr>
          <a:xfrm>
            <a:off x="4083135" y="356230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3</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3" name="Google Shape;833;p76"/>
          <p:cNvCxnSpPr/>
          <p:nvPr/>
        </p:nvCxnSpPr>
        <p:spPr>
          <a:xfrm rot="10800000">
            <a:off x="5218098" y="1476463"/>
            <a:ext cx="540600" cy="0"/>
          </a:xfrm>
          <a:prstGeom prst="straightConnector1">
            <a:avLst/>
          </a:prstGeom>
          <a:noFill/>
          <a:ln cap="flat" cmpd="sng" w="9525">
            <a:solidFill>
              <a:schemeClr val="dk2"/>
            </a:solidFill>
            <a:prstDash val="solid"/>
            <a:round/>
            <a:headEnd len="med" w="med" type="none"/>
            <a:tailEnd len="med" w="med" type="none"/>
          </a:ln>
        </p:spPr>
      </p:cxnSp>
      <p:sp>
        <p:nvSpPr>
          <p:cNvPr id="834" name="Google Shape;834;p76"/>
          <p:cNvSpPr txBox="1"/>
          <p:nvPr/>
        </p:nvSpPr>
        <p:spPr>
          <a:xfrm>
            <a:off x="5851210" y="136315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7</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5" name="Google Shape;835;p76"/>
          <p:cNvCxnSpPr/>
          <p:nvPr/>
        </p:nvCxnSpPr>
        <p:spPr>
          <a:xfrm rot="10800000">
            <a:off x="5071973" y="3256425"/>
            <a:ext cx="540600" cy="0"/>
          </a:xfrm>
          <a:prstGeom prst="straightConnector1">
            <a:avLst/>
          </a:prstGeom>
          <a:noFill/>
          <a:ln cap="flat" cmpd="sng" w="9525">
            <a:solidFill>
              <a:schemeClr val="dk2"/>
            </a:solidFill>
            <a:prstDash val="solid"/>
            <a:round/>
            <a:headEnd len="med" w="med" type="none"/>
            <a:tailEnd len="med" w="med" type="none"/>
          </a:ln>
        </p:spPr>
      </p:cxnSp>
      <p:sp>
        <p:nvSpPr>
          <p:cNvPr id="836" name="Google Shape;836;p76"/>
          <p:cNvSpPr txBox="1"/>
          <p:nvPr/>
        </p:nvSpPr>
        <p:spPr>
          <a:xfrm>
            <a:off x="5705085" y="31431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1</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7" name="Google Shape;837;p76"/>
          <p:cNvCxnSpPr/>
          <p:nvPr/>
        </p:nvCxnSpPr>
        <p:spPr>
          <a:xfrm rot="10800000">
            <a:off x="5174785" y="2184525"/>
            <a:ext cx="540600" cy="0"/>
          </a:xfrm>
          <a:prstGeom prst="straightConnector1">
            <a:avLst/>
          </a:prstGeom>
          <a:noFill/>
          <a:ln cap="flat" cmpd="sng" w="9525">
            <a:solidFill>
              <a:schemeClr val="dk2"/>
            </a:solidFill>
            <a:prstDash val="solid"/>
            <a:round/>
            <a:headEnd len="med" w="med" type="none"/>
            <a:tailEnd len="med" w="med" type="none"/>
          </a:ln>
        </p:spPr>
      </p:cxnSp>
      <p:sp>
        <p:nvSpPr>
          <p:cNvPr id="838" name="Google Shape;838;p76"/>
          <p:cNvSpPr txBox="1"/>
          <p:nvPr/>
        </p:nvSpPr>
        <p:spPr>
          <a:xfrm>
            <a:off x="4641385" y="207605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80</a:t>
            </a:r>
            <a:endParaRPr b="1" sz="1500">
              <a:solidFill>
                <a:srgbClr val="FFFFFF"/>
              </a:solidFill>
              <a:latin typeface="Roboto Slab"/>
              <a:ea typeface="Roboto Slab"/>
              <a:cs typeface="Roboto Slab"/>
              <a:sym typeface="Roboto Slab"/>
            </a:endParaRPr>
          </a:p>
        </p:txBody>
      </p:sp>
      <p:cxnSp>
        <p:nvCxnSpPr>
          <p:cNvPr id="839" name="Google Shape;839;p76"/>
          <p:cNvCxnSpPr/>
          <p:nvPr/>
        </p:nvCxnSpPr>
        <p:spPr>
          <a:xfrm rot="10800000">
            <a:off x="6606248" y="2292025"/>
            <a:ext cx="540600" cy="0"/>
          </a:xfrm>
          <a:prstGeom prst="straightConnector1">
            <a:avLst/>
          </a:prstGeom>
          <a:noFill/>
          <a:ln cap="flat" cmpd="sng" w="9525">
            <a:solidFill>
              <a:schemeClr val="dk2"/>
            </a:solidFill>
            <a:prstDash val="solid"/>
            <a:round/>
            <a:headEnd len="med" w="med" type="none"/>
            <a:tailEnd len="med" w="med" type="none"/>
          </a:ln>
        </p:spPr>
      </p:cxnSp>
      <p:sp>
        <p:nvSpPr>
          <p:cNvPr id="840" name="Google Shape;840;p76"/>
          <p:cNvSpPr txBox="1"/>
          <p:nvPr/>
        </p:nvSpPr>
        <p:spPr>
          <a:xfrm>
            <a:off x="7239360" y="21787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a:t>
            </a:r>
            <a:endParaRPr b="1" sz="1500">
              <a:solidFill>
                <a:srgbClr val="FFFFFF"/>
              </a:solidFill>
              <a:latin typeface="Roboto Slab"/>
              <a:ea typeface="Roboto Slab"/>
              <a:cs typeface="Roboto Slab"/>
              <a:sym typeface="Roboto Slab"/>
            </a:endParaRPr>
          </a:p>
        </p:txBody>
      </p:sp>
      <p:cxnSp>
        <p:nvCxnSpPr>
          <p:cNvPr id="841" name="Google Shape;841;p76"/>
          <p:cNvCxnSpPr/>
          <p:nvPr/>
        </p:nvCxnSpPr>
        <p:spPr>
          <a:xfrm rot="10800000">
            <a:off x="3618585" y="1892275"/>
            <a:ext cx="540600" cy="0"/>
          </a:xfrm>
          <a:prstGeom prst="straightConnector1">
            <a:avLst/>
          </a:prstGeom>
          <a:noFill/>
          <a:ln cap="flat" cmpd="sng" w="9525">
            <a:solidFill>
              <a:schemeClr val="dk2"/>
            </a:solidFill>
            <a:prstDash val="solid"/>
            <a:round/>
            <a:headEnd len="med" w="med" type="none"/>
            <a:tailEnd len="med" w="med" type="none"/>
          </a:ln>
        </p:spPr>
      </p:cxnSp>
      <p:sp>
        <p:nvSpPr>
          <p:cNvPr id="842" name="Google Shape;842;p76"/>
          <p:cNvSpPr txBox="1"/>
          <p:nvPr/>
        </p:nvSpPr>
        <p:spPr>
          <a:xfrm>
            <a:off x="3085185" y="178380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40</a:t>
            </a:r>
            <a:endParaRPr b="1" sz="1500">
              <a:solidFill>
                <a:srgbClr val="FFFFFF"/>
              </a:solidFill>
              <a:latin typeface="Roboto Slab"/>
              <a:ea typeface="Roboto Slab"/>
              <a:cs typeface="Roboto Slab"/>
              <a:sym typeface="Roboto Slab"/>
            </a:endParaRPr>
          </a:p>
        </p:txBody>
      </p:sp>
      <p:sp>
        <p:nvSpPr>
          <p:cNvPr id="843" name="Google Shape;843;p7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47" name="Shape 847"/>
        <p:cNvGrpSpPr/>
        <p:nvPr/>
      </p:nvGrpSpPr>
      <p:grpSpPr>
        <a:xfrm>
          <a:off x="0" y="0"/>
          <a:ext cx="0" cy="0"/>
          <a:chOff x="0" y="0"/>
          <a:chExt cx="0" cy="0"/>
        </a:xfrm>
      </p:grpSpPr>
      <p:cxnSp>
        <p:nvCxnSpPr>
          <p:cNvPr id="848" name="Google Shape;848;p77"/>
          <p:cNvCxnSpPr/>
          <p:nvPr/>
        </p:nvCxnSpPr>
        <p:spPr>
          <a:xfrm>
            <a:off x="1059375" y="2929750"/>
            <a:ext cx="8080500" cy="0"/>
          </a:xfrm>
          <a:prstGeom prst="straightConnector1">
            <a:avLst/>
          </a:prstGeom>
          <a:noFill/>
          <a:ln cap="flat" cmpd="sng" w="28575">
            <a:solidFill>
              <a:srgbClr val="CC4125"/>
            </a:solidFill>
            <a:prstDash val="solid"/>
            <a:round/>
            <a:headEnd len="med" w="med" type="none"/>
            <a:tailEnd len="med" w="med" type="none"/>
          </a:ln>
        </p:spPr>
      </p:cxnSp>
      <p:sp>
        <p:nvSpPr>
          <p:cNvPr id="849" name="Google Shape;849;p77"/>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50" name="Google Shape;850;p77"/>
          <p:cNvSpPr/>
          <p:nvPr/>
        </p:nvSpPr>
        <p:spPr>
          <a:xfrm>
            <a:off x="1957839"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77"/>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7"/>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77"/>
          <p:cNvSpPr/>
          <p:nvPr/>
        </p:nvSpPr>
        <p:spPr>
          <a:xfrm>
            <a:off x="8182350" y="2759625"/>
            <a:ext cx="340200" cy="340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77"/>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77"/>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January </a:t>
            </a:r>
            <a:endParaRPr sz="1000">
              <a:solidFill>
                <a:srgbClr val="FFFFFF"/>
              </a:solidFill>
              <a:latin typeface="Roboto Slab"/>
              <a:ea typeface="Roboto Slab"/>
              <a:cs typeface="Roboto Slab"/>
              <a:sym typeface="Roboto Slab"/>
            </a:endParaRPr>
          </a:p>
        </p:txBody>
      </p:sp>
      <p:sp>
        <p:nvSpPr>
          <p:cNvPr id="856" name="Google Shape;856;p77"/>
          <p:cNvSpPr txBox="1"/>
          <p:nvPr/>
        </p:nvSpPr>
        <p:spPr>
          <a:xfrm>
            <a:off x="1869074" y="1996625"/>
            <a:ext cx="12171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February </a:t>
            </a:r>
            <a:endParaRPr sz="1000">
              <a:solidFill>
                <a:srgbClr val="FFFFFF"/>
              </a:solidFill>
              <a:latin typeface="Roboto Slab"/>
              <a:ea typeface="Roboto Slab"/>
              <a:cs typeface="Roboto Slab"/>
              <a:sym typeface="Roboto Slab"/>
            </a:endParaRPr>
          </a:p>
        </p:txBody>
      </p:sp>
      <p:sp>
        <p:nvSpPr>
          <p:cNvPr id="857" name="Google Shape;857;p77"/>
          <p:cNvSpPr txBox="1"/>
          <p:nvPr/>
        </p:nvSpPr>
        <p:spPr>
          <a:xfrm>
            <a:off x="3628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March </a:t>
            </a:r>
            <a:endParaRPr sz="1000">
              <a:solidFill>
                <a:srgbClr val="FFFFFF"/>
              </a:solidFill>
              <a:latin typeface="Roboto Slab"/>
              <a:ea typeface="Roboto Slab"/>
              <a:cs typeface="Roboto Slab"/>
              <a:sym typeface="Roboto Slab"/>
            </a:endParaRPr>
          </a:p>
        </p:txBody>
      </p:sp>
      <p:sp>
        <p:nvSpPr>
          <p:cNvPr id="858" name="Google Shape;858;p77"/>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April </a:t>
            </a:r>
            <a:endParaRPr sz="1000">
              <a:solidFill>
                <a:srgbClr val="FFFFFF"/>
              </a:solidFill>
              <a:latin typeface="Roboto Slab"/>
              <a:ea typeface="Roboto Slab"/>
              <a:cs typeface="Roboto Slab"/>
              <a:sym typeface="Roboto Slab"/>
            </a:endParaRPr>
          </a:p>
        </p:txBody>
      </p:sp>
      <p:sp>
        <p:nvSpPr>
          <p:cNvPr id="859" name="Google Shape;859;p77"/>
          <p:cNvSpPr txBox="1"/>
          <p:nvPr/>
        </p:nvSpPr>
        <p:spPr>
          <a:xfrm>
            <a:off x="66274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May </a:t>
            </a:r>
            <a:endParaRPr sz="1000">
              <a:solidFill>
                <a:srgbClr val="FFFFFF"/>
              </a:solidFill>
              <a:latin typeface="Roboto Slab"/>
              <a:ea typeface="Roboto Slab"/>
              <a:cs typeface="Roboto Slab"/>
              <a:sym typeface="Roboto Slab"/>
            </a:endParaRPr>
          </a:p>
        </p:txBody>
      </p:sp>
      <p:sp>
        <p:nvSpPr>
          <p:cNvPr id="860" name="Google Shape;860;p77"/>
          <p:cNvSpPr txBox="1"/>
          <p:nvPr/>
        </p:nvSpPr>
        <p:spPr>
          <a:xfrm>
            <a:off x="800175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June</a:t>
            </a:r>
            <a:endParaRPr sz="1000">
              <a:solidFill>
                <a:srgbClr val="FFFFFF"/>
              </a:solidFill>
              <a:latin typeface="Roboto Slab"/>
              <a:ea typeface="Roboto Slab"/>
              <a:cs typeface="Roboto Slab"/>
              <a:sym typeface="Roboto Slab"/>
            </a:endParaRPr>
          </a:p>
        </p:txBody>
      </p:sp>
      <p:sp>
        <p:nvSpPr>
          <p:cNvPr id="861" name="Google Shape;861;p77"/>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START</a:t>
            </a:r>
            <a:endParaRPr sz="1000">
              <a:solidFill>
                <a:srgbClr val="FFFFFF"/>
              </a:solidFill>
              <a:latin typeface="Roboto Slab"/>
              <a:ea typeface="Roboto Slab"/>
              <a:cs typeface="Roboto Slab"/>
              <a:sym typeface="Roboto Slab"/>
            </a:endParaRPr>
          </a:p>
        </p:txBody>
      </p:sp>
      <p:sp>
        <p:nvSpPr>
          <p:cNvPr id="862" name="Google Shape;862;p77"/>
          <p:cNvSpPr/>
          <p:nvPr/>
        </p:nvSpPr>
        <p:spPr>
          <a:xfrm>
            <a:off x="6869882" y="2733648"/>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77"/>
          <p:cNvSpPr/>
          <p:nvPr/>
        </p:nvSpPr>
        <p:spPr>
          <a:xfrm>
            <a:off x="2318518" y="275961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77"/>
          <p:cNvSpPr/>
          <p:nvPr/>
        </p:nvSpPr>
        <p:spPr>
          <a:xfrm>
            <a:off x="3831109" y="2784875"/>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77"/>
          <p:cNvSpPr txBox="1"/>
          <p:nvPr/>
        </p:nvSpPr>
        <p:spPr>
          <a:xfrm>
            <a:off x="1848100"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66" name="Google Shape;866;p77"/>
          <p:cNvSpPr txBox="1"/>
          <p:nvPr/>
        </p:nvSpPr>
        <p:spPr>
          <a:xfrm>
            <a:off x="1737350"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7" name="Google Shape;867;p77"/>
          <p:cNvSpPr txBox="1"/>
          <p:nvPr/>
        </p:nvSpPr>
        <p:spPr>
          <a:xfrm>
            <a:off x="3370325" y="3872750"/>
            <a:ext cx="12126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text.Insert your desired text here.</a:t>
            </a:r>
            <a:endParaRPr sz="900">
              <a:solidFill>
                <a:srgbClr val="666666"/>
              </a:solidFill>
              <a:latin typeface="Open Sans"/>
              <a:ea typeface="Open Sans"/>
              <a:cs typeface="Open Sans"/>
              <a:sym typeface="Open Sans"/>
            </a:endParaRPr>
          </a:p>
        </p:txBody>
      </p:sp>
      <p:sp>
        <p:nvSpPr>
          <p:cNvPr id="868" name="Google Shape;868;p77"/>
          <p:cNvSpPr txBox="1"/>
          <p:nvPr/>
        </p:nvSpPr>
        <p:spPr>
          <a:xfrm>
            <a:off x="3246925"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9" name="Google Shape;869;p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70" name="Google Shape;870;p7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74" name="Shape 874"/>
        <p:cNvGrpSpPr/>
        <p:nvPr/>
      </p:nvGrpSpPr>
      <p:grpSpPr>
        <a:xfrm>
          <a:off x="0" y="0"/>
          <a:ext cx="0" cy="0"/>
          <a:chOff x="0" y="0"/>
          <a:chExt cx="0" cy="0"/>
        </a:xfrm>
      </p:grpSpPr>
      <p:cxnSp>
        <p:nvCxnSpPr>
          <p:cNvPr id="875" name="Google Shape;875;p78"/>
          <p:cNvCxnSpPr/>
          <p:nvPr/>
        </p:nvCxnSpPr>
        <p:spPr>
          <a:xfrm>
            <a:off x="13650" y="2929750"/>
            <a:ext cx="8340300" cy="0"/>
          </a:xfrm>
          <a:prstGeom prst="straightConnector1">
            <a:avLst/>
          </a:prstGeom>
          <a:noFill/>
          <a:ln cap="flat" cmpd="sng" w="28575">
            <a:solidFill>
              <a:srgbClr val="CC4125"/>
            </a:solidFill>
            <a:prstDash val="solid"/>
            <a:round/>
            <a:headEnd len="med" w="med" type="none"/>
            <a:tailEnd len="med" w="med" type="none"/>
          </a:ln>
        </p:spPr>
      </p:cxnSp>
      <p:sp>
        <p:nvSpPr>
          <p:cNvPr id="876" name="Google Shape;876;p78"/>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78"/>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78"/>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78"/>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July </a:t>
            </a:r>
            <a:endParaRPr sz="1000">
              <a:solidFill>
                <a:srgbClr val="FFFFFF"/>
              </a:solidFill>
              <a:latin typeface="Roboto Slab"/>
              <a:ea typeface="Roboto Slab"/>
              <a:cs typeface="Roboto Slab"/>
              <a:sym typeface="Roboto Slab"/>
            </a:endParaRPr>
          </a:p>
        </p:txBody>
      </p:sp>
      <p:sp>
        <p:nvSpPr>
          <p:cNvPr id="880" name="Google Shape;880;p78"/>
          <p:cNvSpPr txBox="1"/>
          <p:nvPr/>
        </p:nvSpPr>
        <p:spPr>
          <a:xfrm>
            <a:off x="2126889"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August </a:t>
            </a:r>
            <a:endParaRPr sz="1000">
              <a:solidFill>
                <a:srgbClr val="FFFFFF"/>
              </a:solidFill>
              <a:latin typeface="Roboto Slab"/>
              <a:ea typeface="Roboto Slab"/>
              <a:cs typeface="Roboto Slab"/>
              <a:sym typeface="Roboto Slab"/>
            </a:endParaRPr>
          </a:p>
        </p:txBody>
      </p:sp>
      <p:sp>
        <p:nvSpPr>
          <p:cNvPr id="881" name="Google Shape;881;p78"/>
          <p:cNvSpPr txBox="1"/>
          <p:nvPr/>
        </p:nvSpPr>
        <p:spPr>
          <a:xfrm>
            <a:off x="3560250" y="1996625"/>
            <a:ext cx="838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September </a:t>
            </a:r>
            <a:endParaRPr sz="1000">
              <a:solidFill>
                <a:srgbClr val="FFFFFF"/>
              </a:solidFill>
              <a:latin typeface="Roboto Slab"/>
              <a:ea typeface="Roboto Slab"/>
              <a:cs typeface="Roboto Slab"/>
              <a:sym typeface="Roboto Slab"/>
            </a:endParaRPr>
          </a:p>
        </p:txBody>
      </p:sp>
      <p:sp>
        <p:nvSpPr>
          <p:cNvPr id="882" name="Google Shape;882;p78"/>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October </a:t>
            </a:r>
            <a:endParaRPr sz="1000">
              <a:solidFill>
                <a:srgbClr val="FFFFFF"/>
              </a:solidFill>
              <a:latin typeface="Roboto Slab"/>
              <a:ea typeface="Roboto Slab"/>
              <a:cs typeface="Roboto Slab"/>
              <a:sym typeface="Roboto Slab"/>
            </a:endParaRPr>
          </a:p>
        </p:txBody>
      </p:sp>
      <p:sp>
        <p:nvSpPr>
          <p:cNvPr id="883" name="Google Shape;883;p78"/>
          <p:cNvSpPr txBox="1"/>
          <p:nvPr/>
        </p:nvSpPr>
        <p:spPr>
          <a:xfrm>
            <a:off x="6586050" y="1996625"/>
            <a:ext cx="7842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November </a:t>
            </a:r>
            <a:endParaRPr sz="1000">
              <a:solidFill>
                <a:srgbClr val="FFFFFF"/>
              </a:solidFill>
              <a:latin typeface="Roboto Slab"/>
              <a:ea typeface="Roboto Slab"/>
              <a:cs typeface="Roboto Slab"/>
              <a:sym typeface="Roboto Slab"/>
            </a:endParaRPr>
          </a:p>
        </p:txBody>
      </p:sp>
      <p:sp>
        <p:nvSpPr>
          <p:cNvPr id="884" name="Google Shape;884;p78"/>
          <p:cNvSpPr txBox="1"/>
          <p:nvPr/>
        </p:nvSpPr>
        <p:spPr>
          <a:xfrm>
            <a:off x="7941150" y="1996625"/>
            <a:ext cx="8226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December</a:t>
            </a:r>
            <a:endParaRPr sz="1000">
              <a:solidFill>
                <a:srgbClr val="FFFFFF"/>
              </a:solidFill>
              <a:latin typeface="Roboto Slab"/>
              <a:ea typeface="Roboto Slab"/>
              <a:cs typeface="Roboto Slab"/>
              <a:sym typeface="Roboto Slab"/>
            </a:endParaRPr>
          </a:p>
        </p:txBody>
      </p:sp>
      <p:sp>
        <p:nvSpPr>
          <p:cNvPr id="885" name="Google Shape;885;p78"/>
          <p:cNvSpPr/>
          <p:nvPr/>
        </p:nvSpPr>
        <p:spPr>
          <a:xfrm>
            <a:off x="2352550" y="2804825"/>
            <a:ext cx="249900" cy="249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6" name="Google Shape;886;p78"/>
          <p:cNvGrpSpPr/>
          <p:nvPr/>
        </p:nvGrpSpPr>
        <p:grpSpPr>
          <a:xfrm>
            <a:off x="8040753" y="2666825"/>
            <a:ext cx="613800" cy="525900"/>
            <a:chOff x="670453" y="2666825"/>
            <a:chExt cx="613800" cy="525900"/>
          </a:xfrm>
        </p:grpSpPr>
        <p:sp>
          <p:nvSpPr>
            <p:cNvPr id="887" name="Google Shape;887;p78"/>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88" name="Google Shape;888;p78"/>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rPr>
                <a:t>END</a:t>
              </a:r>
              <a:endParaRPr sz="1000">
                <a:solidFill>
                  <a:srgbClr val="FFFFFF"/>
                </a:solidFill>
              </a:endParaRPr>
            </a:p>
          </p:txBody>
        </p:sp>
      </p:grpSp>
      <p:sp>
        <p:nvSpPr>
          <p:cNvPr id="889" name="Google Shape;889;p78"/>
          <p:cNvSpPr/>
          <p:nvPr/>
        </p:nvSpPr>
        <p:spPr>
          <a:xfrm>
            <a:off x="468764"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78"/>
          <p:cNvSpPr/>
          <p:nvPr/>
        </p:nvSpPr>
        <p:spPr>
          <a:xfrm>
            <a:off x="3866438" y="27596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78"/>
          <p:cNvSpPr/>
          <p:nvPr/>
        </p:nvSpPr>
        <p:spPr>
          <a:xfrm>
            <a:off x="827093" y="2781425"/>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78"/>
          <p:cNvSpPr/>
          <p:nvPr/>
        </p:nvSpPr>
        <p:spPr>
          <a:xfrm>
            <a:off x="6893870" y="2781423"/>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94" name="Google Shape;894;p7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
        <p:nvSpPr>
          <p:cNvPr id="895" name="Google Shape;895;p78"/>
          <p:cNvSpPr txBox="1"/>
          <p:nvPr/>
        </p:nvSpPr>
        <p:spPr>
          <a:xfrm>
            <a:off x="3565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6" name="Google Shape;896;p78"/>
          <p:cNvSpPr txBox="1"/>
          <p:nvPr/>
        </p:nvSpPr>
        <p:spPr>
          <a:xfrm>
            <a:off x="3352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7" name="Google Shape;897;p78"/>
          <p:cNvSpPr txBox="1"/>
          <p:nvPr/>
        </p:nvSpPr>
        <p:spPr>
          <a:xfrm>
            <a:off x="335042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8" name="Google Shape;898;p78"/>
          <p:cNvSpPr txBox="1"/>
          <p:nvPr/>
        </p:nvSpPr>
        <p:spPr>
          <a:xfrm>
            <a:off x="332910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9" name="Google Shape;899;p78"/>
          <p:cNvSpPr txBox="1"/>
          <p:nvPr/>
        </p:nvSpPr>
        <p:spPr>
          <a:xfrm>
            <a:off x="63726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00" name="Google Shape;900;p78"/>
          <p:cNvSpPr txBox="1"/>
          <p:nvPr/>
        </p:nvSpPr>
        <p:spPr>
          <a:xfrm>
            <a:off x="63513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04" name="Shape 904"/>
        <p:cNvGrpSpPr/>
        <p:nvPr/>
      </p:nvGrpSpPr>
      <p:grpSpPr>
        <a:xfrm>
          <a:off x="0" y="0"/>
          <a:ext cx="0" cy="0"/>
          <a:chOff x="0" y="0"/>
          <a:chExt cx="0" cy="0"/>
        </a:xfrm>
      </p:grpSpPr>
      <p:sp>
        <p:nvSpPr>
          <p:cNvPr id="905" name="Google Shape;905;p79"/>
          <p:cNvSpPr/>
          <p:nvPr/>
        </p:nvSpPr>
        <p:spPr>
          <a:xfrm>
            <a:off x="6197982" y="673086"/>
            <a:ext cx="1647300" cy="1605300"/>
          </a:xfrm>
          <a:custGeom>
            <a:rect b="b" l="l" r="r" t="t"/>
            <a:pathLst>
              <a:path extrusionOk="0" h="120000" w="120000">
                <a:moveTo>
                  <a:pt x="0" y="0"/>
                </a:moveTo>
                <a:lnTo>
                  <a:pt x="8437" y="354"/>
                </a:lnTo>
                <a:lnTo>
                  <a:pt x="16825" y="1216"/>
                </a:lnTo>
                <a:lnTo>
                  <a:pt x="25016" y="2635"/>
                </a:lnTo>
                <a:lnTo>
                  <a:pt x="33009" y="4408"/>
                </a:lnTo>
                <a:lnTo>
                  <a:pt x="40756" y="6689"/>
                </a:lnTo>
                <a:lnTo>
                  <a:pt x="48404" y="9476"/>
                </a:lnTo>
                <a:lnTo>
                  <a:pt x="55805" y="12618"/>
                </a:lnTo>
                <a:lnTo>
                  <a:pt x="63059" y="16165"/>
                </a:lnTo>
                <a:lnTo>
                  <a:pt x="70016" y="20168"/>
                </a:lnTo>
                <a:lnTo>
                  <a:pt x="76776" y="24476"/>
                </a:lnTo>
                <a:lnTo>
                  <a:pt x="83190" y="29239"/>
                </a:lnTo>
                <a:lnTo>
                  <a:pt x="89407" y="34307"/>
                </a:lnTo>
                <a:lnTo>
                  <a:pt x="95279" y="39679"/>
                </a:lnTo>
                <a:lnTo>
                  <a:pt x="100855" y="45456"/>
                </a:lnTo>
                <a:lnTo>
                  <a:pt x="106233" y="51537"/>
                </a:lnTo>
                <a:lnTo>
                  <a:pt x="111118" y="57922"/>
                </a:lnTo>
                <a:lnTo>
                  <a:pt x="115756" y="64560"/>
                </a:lnTo>
                <a:lnTo>
                  <a:pt x="120000" y="71452"/>
                </a:lnTo>
                <a:lnTo>
                  <a:pt x="82253" y="93293"/>
                </a:lnTo>
                <a:lnTo>
                  <a:pt x="85953" y="93902"/>
                </a:lnTo>
                <a:lnTo>
                  <a:pt x="88618" y="94358"/>
                </a:lnTo>
                <a:lnTo>
                  <a:pt x="90345" y="94915"/>
                </a:lnTo>
                <a:lnTo>
                  <a:pt x="91924" y="95625"/>
                </a:lnTo>
                <a:lnTo>
                  <a:pt x="93305" y="96689"/>
                </a:lnTo>
                <a:lnTo>
                  <a:pt x="94588" y="97905"/>
                </a:lnTo>
                <a:lnTo>
                  <a:pt x="95526" y="99425"/>
                </a:lnTo>
                <a:lnTo>
                  <a:pt x="96414" y="101250"/>
                </a:lnTo>
                <a:lnTo>
                  <a:pt x="96759" y="103226"/>
                </a:lnTo>
                <a:lnTo>
                  <a:pt x="96809" y="105152"/>
                </a:lnTo>
                <a:lnTo>
                  <a:pt x="96463" y="107077"/>
                </a:lnTo>
                <a:lnTo>
                  <a:pt x="95773" y="108952"/>
                </a:lnTo>
                <a:lnTo>
                  <a:pt x="94736" y="110574"/>
                </a:lnTo>
                <a:lnTo>
                  <a:pt x="93453" y="112043"/>
                </a:lnTo>
                <a:lnTo>
                  <a:pt x="91825" y="113209"/>
                </a:lnTo>
                <a:lnTo>
                  <a:pt x="90000" y="114070"/>
                </a:lnTo>
                <a:lnTo>
                  <a:pt x="88125" y="114425"/>
                </a:lnTo>
                <a:lnTo>
                  <a:pt x="86151" y="114527"/>
                </a:lnTo>
                <a:lnTo>
                  <a:pt x="84325" y="114172"/>
                </a:lnTo>
                <a:lnTo>
                  <a:pt x="82549" y="113462"/>
                </a:lnTo>
                <a:lnTo>
                  <a:pt x="80871" y="112398"/>
                </a:lnTo>
                <a:lnTo>
                  <a:pt x="79490" y="111081"/>
                </a:lnTo>
                <a:lnTo>
                  <a:pt x="78404" y="109408"/>
                </a:lnTo>
                <a:lnTo>
                  <a:pt x="77516" y="107280"/>
                </a:lnTo>
                <a:lnTo>
                  <a:pt x="77121" y="105152"/>
                </a:lnTo>
                <a:lnTo>
                  <a:pt x="77171" y="102871"/>
                </a:lnTo>
                <a:lnTo>
                  <a:pt x="77812" y="100743"/>
                </a:lnTo>
                <a:lnTo>
                  <a:pt x="78750" y="98260"/>
                </a:lnTo>
                <a:lnTo>
                  <a:pt x="80131" y="94560"/>
                </a:lnTo>
                <a:lnTo>
                  <a:pt x="36167" y="120000"/>
                </a:lnTo>
                <a:lnTo>
                  <a:pt x="33453" y="116148"/>
                </a:lnTo>
                <a:lnTo>
                  <a:pt x="30246" y="112500"/>
                </a:lnTo>
                <a:lnTo>
                  <a:pt x="26694" y="109206"/>
                </a:lnTo>
                <a:lnTo>
                  <a:pt x="22944" y="106418"/>
                </a:lnTo>
                <a:lnTo>
                  <a:pt x="18799" y="103935"/>
                </a:lnTo>
                <a:lnTo>
                  <a:pt x="14407" y="101908"/>
                </a:lnTo>
                <a:lnTo>
                  <a:pt x="9819" y="100287"/>
                </a:lnTo>
                <a:lnTo>
                  <a:pt x="5032" y="99324"/>
                </a:lnTo>
                <a:lnTo>
                  <a:pt x="0" y="98766"/>
                </a:lnTo>
                <a:lnTo>
                  <a:pt x="0" y="58885"/>
                </a:lnTo>
                <a:lnTo>
                  <a:pt x="2269" y="59949"/>
                </a:lnTo>
                <a:lnTo>
                  <a:pt x="4687" y="60557"/>
                </a:lnTo>
                <a:lnTo>
                  <a:pt x="7154" y="60861"/>
                </a:lnTo>
                <a:lnTo>
                  <a:pt x="9769" y="60557"/>
                </a:lnTo>
                <a:lnTo>
                  <a:pt x="12236" y="59847"/>
                </a:lnTo>
                <a:lnTo>
                  <a:pt x="14506" y="58783"/>
                </a:lnTo>
                <a:lnTo>
                  <a:pt x="16480" y="57314"/>
                </a:lnTo>
                <a:lnTo>
                  <a:pt x="18256" y="55540"/>
                </a:lnTo>
                <a:lnTo>
                  <a:pt x="19638" y="53513"/>
                </a:lnTo>
                <a:lnTo>
                  <a:pt x="20674" y="51131"/>
                </a:lnTo>
                <a:lnTo>
                  <a:pt x="21365" y="48648"/>
                </a:lnTo>
                <a:lnTo>
                  <a:pt x="21611" y="45962"/>
                </a:lnTo>
                <a:lnTo>
                  <a:pt x="21365" y="43327"/>
                </a:lnTo>
                <a:lnTo>
                  <a:pt x="20674" y="40844"/>
                </a:lnTo>
                <a:lnTo>
                  <a:pt x="19638" y="38462"/>
                </a:lnTo>
                <a:lnTo>
                  <a:pt x="18256" y="36435"/>
                </a:lnTo>
                <a:lnTo>
                  <a:pt x="16480" y="34662"/>
                </a:lnTo>
                <a:lnTo>
                  <a:pt x="14506" y="33141"/>
                </a:lnTo>
                <a:lnTo>
                  <a:pt x="12236" y="32077"/>
                </a:lnTo>
                <a:lnTo>
                  <a:pt x="9769" y="31368"/>
                </a:lnTo>
                <a:lnTo>
                  <a:pt x="7154" y="31114"/>
                </a:lnTo>
                <a:lnTo>
                  <a:pt x="4687" y="31368"/>
                </a:lnTo>
                <a:lnTo>
                  <a:pt x="2269" y="32027"/>
                </a:lnTo>
                <a:lnTo>
                  <a:pt x="0" y="33091"/>
                </a:lnTo>
                <a:lnTo>
                  <a:pt x="0" y="0"/>
                </a:lnTo>
                <a:close/>
              </a:path>
            </a:pathLst>
          </a:custGeom>
          <a:solidFill>
            <a:srgbClr val="CC4125">
              <a:alpha val="6154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6" name="Google Shape;906;p79"/>
          <p:cNvSpPr/>
          <p:nvPr/>
        </p:nvSpPr>
        <p:spPr>
          <a:xfrm>
            <a:off x="4486856" y="2967241"/>
            <a:ext cx="1659600" cy="1609500"/>
          </a:xfrm>
          <a:custGeom>
            <a:rect b="b" l="l" r="r" t="t"/>
            <a:pathLst>
              <a:path extrusionOk="0" h="120000" w="120000">
                <a:moveTo>
                  <a:pt x="83152" y="0"/>
                </a:moveTo>
                <a:lnTo>
                  <a:pt x="85700" y="3639"/>
                </a:lnTo>
                <a:lnTo>
                  <a:pt x="88542" y="6975"/>
                </a:lnTo>
                <a:lnTo>
                  <a:pt x="91727" y="10058"/>
                </a:lnTo>
                <a:lnTo>
                  <a:pt x="95108" y="12889"/>
                </a:lnTo>
                <a:lnTo>
                  <a:pt x="98734" y="15265"/>
                </a:lnTo>
                <a:lnTo>
                  <a:pt x="102654" y="17287"/>
                </a:lnTo>
                <a:lnTo>
                  <a:pt x="106770" y="18955"/>
                </a:lnTo>
                <a:lnTo>
                  <a:pt x="111033" y="20320"/>
                </a:lnTo>
                <a:lnTo>
                  <a:pt x="115394" y="21078"/>
                </a:lnTo>
                <a:lnTo>
                  <a:pt x="120000" y="21432"/>
                </a:lnTo>
                <a:lnTo>
                  <a:pt x="119755" y="60202"/>
                </a:lnTo>
                <a:lnTo>
                  <a:pt x="117550" y="59140"/>
                </a:lnTo>
                <a:lnTo>
                  <a:pt x="115149" y="58433"/>
                </a:lnTo>
                <a:lnTo>
                  <a:pt x="112650" y="58230"/>
                </a:lnTo>
                <a:lnTo>
                  <a:pt x="112552" y="58230"/>
                </a:lnTo>
                <a:lnTo>
                  <a:pt x="110004" y="58433"/>
                </a:lnTo>
                <a:lnTo>
                  <a:pt x="107603" y="59140"/>
                </a:lnTo>
                <a:lnTo>
                  <a:pt x="105398" y="60202"/>
                </a:lnTo>
                <a:lnTo>
                  <a:pt x="103340" y="61668"/>
                </a:lnTo>
                <a:lnTo>
                  <a:pt x="101625" y="63437"/>
                </a:lnTo>
                <a:lnTo>
                  <a:pt x="100253" y="65459"/>
                </a:lnTo>
                <a:lnTo>
                  <a:pt x="99126" y="67784"/>
                </a:lnTo>
                <a:lnTo>
                  <a:pt x="98440" y="70261"/>
                </a:lnTo>
                <a:lnTo>
                  <a:pt x="98195" y="72889"/>
                </a:lnTo>
                <a:lnTo>
                  <a:pt x="98440" y="75518"/>
                </a:lnTo>
                <a:lnTo>
                  <a:pt x="99077" y="78096"/>
                </a:lnTo>
                <a:lnTo>
                  <a:pt x="100155" y="80370"/>
                </a:lnTo>
                <a:lnTo>
                  <a:pt x="101527" y="82392"/>
                </a:lnTo>
                <a:lnTo>
                  <a:pt x="103242" y="84262"/>
                </a:lnTo>
                <a:lnTo>
                  <a:pt x="105202" y="85779"/>
                </a:lnTo>
                <a:lnTo>
                  <a:pt x="107505" y="86840"/>
                </a:lnTo>
                <a:lnTo>
                  <a:pt x="109906" y="87548"/>
                </a:lnTo>
                <a:lnTo>
                  <a:pt x="112503" y="87801"/>
                </a:lnTo>
                <a:lnTo>
                  <a:pt x="112552" y="87801"/>
                </a:lnTo>
                <a:lnTo>
                  <a:pt x="115051" y="87598"/>
                </a:lnTo>
                <a:lnTo>
                  <a:pt x="117354" y="86891"/>
                </a:lnTo>
                <a:lnTo>
                  <a:pt x="119608" y="85930"/>
                </a:lnTo>
                <a:lnTo>
                  <a:pt x="119314" y="120000"/>
                </a:lnTo>
                <a:lnTo>
                  <a:pt x="110935" y="119646"/>
                </a:lnTo>
                <a:lnTo>
                  <a:pt x="102654" y="118786"/>
                </a:lnTo>
                <a:lnTo>
                  <a:pt x="94520" y="117371"/>
                </a:lnTo>
                <a:lnTo>
                  <a:pt x="86582" y="115501"/>
                </a:lnTo>
                <a:lnTo>
                  <a:pt x="78791" y="113277"/>
                </a:lnTo>
                <a:lnTo>
                  <a:pt x="71245" y="110547"/>
                </a:lnTo>
                <a:lnTo>
                  <a:pt x="63846" y="107363"/>
                </a:lnTo>
                <a:lnTo>
                  <a:pt x="56643" y="103774"/>
                </a:lnTo>
                <a:lnTo>
                  <a:pt x="49734" y="99780"/>
                </a:lnTo>
                <a:lnTo>
                  <a:pt x="43021" y="95484"/>
                </a:lnTo>
                <a:lnTo>
                  <a:pt x="36651" y="90783"/>
                </a:lnTo>
                <a:lnTo>
                  <a:pt x="30477" y="85678"/>
                </a:lnTo>
                <a:lnTo>
                  <a:pt x="24548" y="80320"/>
                </a:lnTo>
                <a:lnTo>
                  <a:pt x="19011" y="74557"/>
                </a:lnTo>
                <a:lnTo>
                  <a:pt x="13768" y="68491"/>
                </a:lnTo>
                <a:lnTo>
                  <a:pt x="8819" y="62122"/>
                </a:lnTo>
                <a:lnTo>
                  <a:pt x="4213" y="55501"/>
                </a:lnTo>
                <a:lnTo>
                  <a:pt x="0" y="48626"/>
                </a:lnTo>
                <a:lnTo>
                  <a:pt x="38758" y="26032"/>
                </a:lnTo>
                <a:lnTo>
                  <a:pt x="35328" y="25425"/>
                </a:lnTo>
                <a:lnTo>
                  <a:pt x="32437" y="24869"/>
                </a:lnTo>
                <a:lnTo>
                  <a:pt x="30722" y="24465"/>
                </a:lnTo>
                <a:lnTo>
                  <a:pt x="29203" y="23656"/>
                </a:lnTo>
                <a:lnTo>
                  <a:pt x="27733" y="22695"/>
                </a:lnTo>
                <a:lnTo>
                  <a:pt x="26557" y="21432"/>
                </a:lnTo>
                <a:lnTo>
                  <a:pt x="25577" y="19966"/>
                </a:lnTo>
                <a:lnTo>
                  <a:pt x="24744" y="17994"/>
                </a:lnTo>
                <a:lnTo>
                  <a:pt x="24303" y="16074"/>
                </a:lnTo>
                <a:lnTo>
                  <a:pt x="24303" y="14102"/>
                </a:lnTo>
                <a:lnTo>
                  <a:pt x="24646" y="12283"/>
                </a:lnTo>
                <a:lnTo>
                  <a:pt x="25332" y="10412"/>
                </a:lnTo>
                <a:lnTo>
                  <a:pt x="26263" y="8744"/>
                </a:lnTo>
                <a:lnTo>
                  <a:pt x="27635" y="7329"/>
                </a:lnTo>
                <a:lnTo>
                  <a:pt x="29252" y="6116"/>
                </a:lnTo>
                <a:lnTo>
                  <a:pt x="31065" y="5307"/>
                </a:lnTo>
                <a:lnTo>
                  <a:pt x="32927" y="4852"/>
                </a:lnTo>
                <a:lnTo>
                  <a:pt x="34838" y="4852"/>
                </a:lnTo>
                <a:lnTo>
                  <a:pt x="36700" y="5206"/>
                </a:lnTo>
                <a:lnTo>
                  <a:pt x="38415" y="5914"/>
                </a:lnTo>
                <a:lnTo>
                  <a:pt x="40032" y="6874"/>
                </a:lnTo>
                <a:lnTo>
                  <a:pt x="41502" y="8289"/>
                </a:lnTo>
                <a:lnTo>
                  <a:pt x="42629" y="9957"/>
                </a:lnTo>
                <a:lnTo>
                  <a:pt x="43462" y="12030"/>
                </a:lnTo>
                <a:lnTo>
                  <a:pt x="43903" y="14203"/>
                </a:lnTo>
                <a:lnTo>
                  <a:pt x="43805" y="16427"/>
                </a:lnTo>
                <a:lnTo>
                  <a:pt x="43217" y="18601"/>
                </a:lnTo>
                <a:lnTo>
                  <a:pt x="42188" y="21381"/>
                </a:lnTo>
                <a:lnTo>
                  <a:pt x="40914" y="24717"/>
                </a:lnTo>
                <a:lnTo>
                  <a:pt x="83152" y="0"/>
                </a:lnTo>
                <a:close/>
              </a:path>
            </a:pathLst>
          </a:custGeom>
          <a:solidFill>
            <a:srgbClr val="999999">
              <a:alpha val="33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7" name="Google Shape;907;p79"/>
          <p:cNvSpPr/>
          <p:nvPr/>
        </p:nvSpPr>
        <p:spPr>
          <a:xfrm>
            <a:off x="5907823" y="2961817"/>
            <a:ext cx="1923900" cy="1614900"/>
          </a:xfrm>
          <a:custGeom>
            <a:rect b="b" l="l" r="r" t="t"/>
            <a:pathLst>
              <a:path extrusionOk="0" h="120000" w="120000">
                <a:moveTo>
                  <a:pt x="49429" y="0"/>
                </a:moveTo>
                <a:lnTo>
                  <a:pt x="77716" y="20344"/>
                </a:lnTo>
                <a:lnTo>
                  <a:pt x="75940" y="21754"/>
                </a:lnTo>
                <a:lnTo>
                  <a:pt x="74376" y="23466"/>
                </a:lnTo>
                <a:lnTo>
                  <a:pt x="73107" y="25581"/>
                </a:lnTo>
                <a:lnTo>
                  <a:pt x="72262" y="27696"/>
                </a:lnTo>
                <a:lnTo>
                  <a:pt x="71670" y="29911"/>
                </a:lnTo>
                <a:lnTo>
                  <a:pt x="71374" y="32177"/>
                </a:lnTo>
                <a:lnTo>
                  <a:pt x="71416" y="34494"/>
                </a:lnTo>
                <a:lnTo>
                  <a:pt x="71712" y="36760"/>
                </a:lnTo>
                <a:lnTo>
                  <a:pt x="72304" y="38976"/>
                </a:lnTo>
                <a:lnTo>
                  <a:pt x="73192" y="40990"/>
                </a:lnTo>
                <a:lnTo>
                  <a:pt x="74376" y="42803"/>
                </a:lnTo>
                <a:lnTo>
                  <a:pt x="75771" y="44515"/>
                </a:lnTo>
                <a:lnTo>
                  <a:pt x="77336" y="45824"/>
                </a:lnTo>
                <a:lnTo>
                  <a:pt x="79196" y="46882"/>
                </a:lnTo>
                <a:lnTo>
                  <a:pt x="81014" y="47587"/>
                </a:lnTo>
                <a:lnTo>
                  <a:pt x="82959" y="47939"/>
                </a:lnTo>
                <a:lnTo>
                  <a:pt x="84862" y="47939"/>
                </a:lnTo>
                <a:lnTo>
                  <a:pt x="86723" y="47486"/>
                </a:lnTo>
                <a:lnTo>
                  <a:pt x="88541" y="46781"/>
                </a:lnTo>
                <a:lnTo>
                  <a:pt x="90232" y="45723"/>
                </a:lnTo>
                <a:lnTo>
                  <a:pt x="91797" y="44414"/>
                </a:lnTo>
                <a:lnTo>
                  <a:pt x="93150" y="42752"/>
                </a:lnTo>
                <a:lnTo>
                  <a:pt x="94291" y="40788"/>
                </a:lnTo>
                <a:lnTo>
                  <a:pt x="95264" y="38522"/>
                </a:lnTo>
                <a:lnTo>
                  <a:pt x="95856" y="36055"/>
                </a:lnTo>
                <a:lnTo>
                  <a:pt x="96067" y="33587"/>
                </a:lnTo>
                <a:lnTo>
                  <a:pt x="120000" y="50759"/>
                </a:lnTo>
                <a:lnTo>
                  <a:pt x="116067" y="57759"/>
                </a:lnTo>
                <a:lnTo>
                  <a:pt x="111881" y="64607"/>
                </a:lnTo>
                <a:lnTo>
                  <a:pt x="107357" y="71053"/>
                </a:lnTo>
                <a:lnTo>
                  <a:pt x="102494" y="77196"/>
                </a:lnTo>
                <a:lnTo>
                  <a:pt x="97420" y="82987"/>
                </a:lnTo>
                <a:lnTo>
                  <a:pt x="92008" y="88426"/>
                </a:lnTo>
                <a:lnTo>
                  <a:pt x="86342" y="93562"/>
                </a:lnTo>
                <a:lnTo>
                  <a:pt x="80422" y="98195"/>
                </a:lnTo>
                <a:lnTo>
                  <a:pt x="74249" y="102425"/>
                </a:lnTo>
                <a:lnTo>
                  <a:pt x="67906" y="106302"/>
                </a:lnTo>
                <a:lnTo>
                  <a:pt x="61310" y="109727"/>
                </a:lnTo>
                <a:lnTo>
                  <a:pt x="54545" y="112597"/>
                </a:lnTo>
                <a:lnTo>
                  <a:pt x="47610" y="115165"/>
                </a:lnTo>
                <a:lnTo>
                  <a:pt x="40507" y="117079"/>
                </a:lnTo>
                <a:lnTo>
                  <a:pt x="33192" y="118590"/>
                </a:lnTo>
                <a:lnTo>
                  <a:pt x="25835" y="119546"/>
                </a:lnTo>
                <a:lnTo>
                  <a:pt x="18224" y="120000"/>
                </a:lnTo>
                <a:lnTo>
                  <a:pt x="18520" y="74578"/>
                </a:lnTo>
                <a:lnTo>
                  <a:pt x="16067" y="78002"/>
                </a:lnTo>
                <a:lnTo>
                  <a:pt x="14968" y="79563"/>
                </a:lnTo>
                <a:lnTo>
                  <a:pt x="13953" y="80872"/>
                </a:lnTo>
                <a:lnTo>
                  <a:pt x="12684" y="81930"/>
                </a:lnTo>
                <a:lnTo>
                  <a:pt x="11374" y="82635"/>
                </a:lnTo>
                <a:lnTo>
                  <a:pt x="9936" y="83088"/>
                </a:lnTo>
                <a:lnTo>
                  <a:pt x="8414" y="83239"/>
                </a:lnTo>
                <a:lnTo>
                  <a:pt x="6469" y="82987"/>
                </a:lnTo>
                <a:lnTo>
                  <a:pt x="4693" y="82182"/>
                </a:lnTo>
                <a:lnTo>
                  <a:pt x="3171" y="80973"/>
                </a:lnTo>
                <a:lnTo>
                  <a:pt x="1818" y="79412"/>
                </a:lnTo>
                <a:lnTo>
                  <a:pt x="887" y="77549"/>
                </a:lnTo>
                <a:lnTo>
                  <a:pt x="211" y="75434"/>
                </a:lnTo>
                <a:lnTo>
                  <a:pt x="0" y="73168"/>
                </a:lnTo>
                <a:lnTo>
                  <a:pt x="295" y="70801"/>
                </a:lnTo>
                <a:lnTo>
                  <a:pt x="887" y="68736"/>
                </a:lnTo>
                <a:lnTo>
                  <a:pt x="1902" y="66823"/>
                </a:lnTo>
                <a:lnTo>
                  <a:pt x="3255" y="65312"/>
                </a:lnTo>
                <a:lnTo>
                  <a:pt x="4778" y="64104"/>
                </a:lnTo>
                <a:lnTo>
                  <a:pt x="6553" y="63399"/>
                </a:lnTo>
                <a:lnTo>
                  <a:pt x="8456" y="63147"/>
                </a:lnTo>
                <a:lnTo>
                  <a:pt x="8541" y="63147"/>
                </a:lnTo>
                <a:lnTo>
                  <a:pt x="10021" y="63298"/>
                </a:lnTo>
                <a:lnTo>
                  <a:pt x="11501" y="63751"/>
                </a:lnTo>
                <a:lnTo>
                  <a:pt x="12811" y="64557"/>
                </a:lnTo>
                <a:lnTo>
                  <a:pt x="13995" y="65614"/>
                </a:lnTo>
                <a:lnTo>
                  <a:pt x="15052" y="66924"/>
                </a:lnTo>
                <a:lnTo>
                  <a:pt x="16067" y="68485"/>
                </a:lnTo>
                <a:lnTo>
                  <a:pt x="18520" y="72010"/>
                </a:lnTo>
                <a:lnTo>
                  <a:pt x="18816" y="21754"/>
                </a:lnTo>
                <a:lnTo>
                  <a:pt x="23002" y="21200"/>
                </a:lnTo>
                <a:lnTo>
                  <a:pt x="27145" y="20041"/>
                </a:lnTo>
                <a:lnTo>
                  <a:pt x="30993" y="18380"/>
                </a:lnTo>
                <a:lnTo>
                  <a:pt x="34756" y="16365"/>
                </a:lnTo>
                <a:lnTo>
                  <a:pt x="38224" y="13797"/>
                </a:lnTo>
                <a:lnTo>
                  <a:pt x="41479" y="10927"/>
                </a:lnTo>
                <a:lnTo>
                  <a:pt x="44439" y="7654"/>
                </a:lnTo>
                <a:lnTo>
                  <a:pt x="47061" y="3978"/>
                </a:lnTo>
                <a:lnTo>
                  <a:pt x="49429" y="0"/>
                </a:lnTo>
                <a:close/>
              </a:path>
            </a:pathLst>
          </a:custGeom>
          <a:solidFill>
            <a:srgbClr val="CC4125">
              <a:alpha val="338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79"/>
          <p:cNvSpPr/>
          <p:nvPr/>
        </p:nvSpPr>
        <p:spPr>
          <a:xfrm>
            <a:off x="4492280" y="673086"/>
            <a:ext cx="1938900" cy="1604100"/>
          </a:xfrm>
          <a:custGeom>
            <a:rect b="b" l="l" r="r" t="t"/>
            <a:pathLst>
              <a:path extrusionOk="0" h="120000" w="120000">
                <a:moveTo>
                  <a:pt x="101628" y="0"/>
                </a:moveTo>
                <a:lnTo>
                  <a:pt x="101628" y="44664"/>
                </a:lnTo>
                <a:lnTo>
                  <a:pt x="103516" y="41825"/>
                </a:lnTo>
                <a:lnTo>
                  <a:pt x="105068" y="39645"/>
                </a:lnTo>
                <a:lnTo>
                  <a:pt x="106158" y="38326"/>
                </a:lnTo>
                <a:lnTo>
                  <a:pt x="107333" y="37262"/>
                </a:lnTo>
                <a:lnTo>
                  <a:pt x="108633" y="36451"/>
                </a:lnTo>
                <a:lnTo>
                  <a:pt x="110101" y="35994"/>
                </a:lnTo>
                <a:lnTo>
                  <a:pt x="111569" y="35842"/>
                </a:lnTo>
                <a:lnTo>
                  <a:pt x="113540" y="36096"/>
                </a:lnTo>
                <a:lnTo>
                  <a:pt x="115302" y="36907"/>
                </a:lnTo>
                <a:lnTo>
                  <a:pt x="116854" y="38124"/>
                </a:lnTo>
                <a:lnTo>
                  <a:pt x="118154" y="39645"/>
                </a:lnTo>
                <a:lnTo>
                  <a:pt x="119119" y="41571"/>
                </a:lnTo>
                <a:lnTo>
                  <a:pt x="119790" y="43700"/>
                </a:lnTo>
                <a:lnTo>
                  <a:pt x="120000" y="45982"/>
                </a:lnTo>
                <a:lnTo>
                  <a:pt x="119790" y="48314"/>
                </a:lnTo>
                <a:lnTo>
                  <a:pt x="119119" y="50443"/>
                </a:lnTo>
                <a:lnTo>
                  <a:pt x="118154" y="52370"/>
                </a:lnTo>
                <a:lnTo>
                  <a:pt x="116854" y="53891"/>
                </a:lnTo>
                <a:lnTo>
                  <a:pt x="115302" y="55107"/>
                </a:lnTo>
                <a:lnTo>
                  <a:pt x="113540" y="55918"/>
                </a:lnTo>
                <a:lnTo>
                  <a:pt x="111569" y="56172"/>
                </a:lnTo>
                <a:lnTo>
                  <a:pt x="110101" y="56020"/>
                </a:lnTo>
                <a:lnTo>
                  <a:pt x="108633" y="55462"/>
                </a:lnTo>
                <a:lnTo>
                  <a:pt x="107333" y="54752"/>
                </a:lnTo>
                <a:lnTo>
                  <a:pt x="106158" y="53688"/>
                </a:lnTo>
                <a:lnTo>
                  <a:pt x="105068" y="52370"/>
                </a:lnTo>
                <a:lnTo>
                  <a:pt x="103516" y="50139"/>
                </a:lnTo>
                <a:lnTo>
                  <a:pt x="101628" y="47351"/>
                </a:lnTo>
                <a:lnTo>
                  <a:pt x="101628" y="98808"/>
                </a:lnTo>
                <a:lnTo>
                  <a:pt x="97434" y="99366"/>
                </a:lnTo>
                <a:lnTo>
                  <a:pt x="93365" y="100329"/>
                </a:lnTo>
                <a:lnTo>
                  <a:pt x="89465" y="101951"/>
                </a:lnTo>
                <a:lnTo>
                  <a:pt x="85732" y="103979"/>
                </a:lnTo>
                <a:lnTo>
                  <a:pt x="82292" y="106362"/>
                </a:lnTo>
                <a:lnTo>
                  <a:pt x="79021" y="109252"/>
                </a:lnTo>
                <a:lnTo>
                  <a:pt x="76085" y="112446"/>
                </a:lnTo>
                <a:lnTo>
                  <a:pt x="73358" y="116096"/>
                </a:lnTo>
                <a:lnTo>
                  <a:pt x="70968" y="120000"/>
                </a:lnTo>
                <a:lnTo>
                  <a:pt x="42698" y="100430"/>
                </a:lnTo>
                <a:lnTo>
                  <a:pt x="44459" y="98910"/>
                </a:lnTo>
                <a:lnTo>
                  <a:pt x="45927" y="97084"/>
                </a:lnTo>
                <a:lnTo>
                  <a:pt x="47144" y="95006"/>
                </a:lnTo>
                <a:lnTo>
                  <a:pt x="47941" y="92877"/>
                </a:lnTo>
                <a:lnTo>
                  <a:pt x="48486" y="90595"/>
                </a:lnTo>
                <a:lnTo>
                  <a:pt x="48780" y="88365"/>
                </a:lnTo>
                <a:lnTo>
                  <a:pt x="48696" y="85982"/>
                </a:lnTo>
                <a:lnTo>
                  <a:pt x="48318" y="83700"/>
                </a:lnTo>
                <a:lnTo>
                  <a:pt x="47647" y="81470"/>
                </a:lnTo>
                <a:lnTo>
                  <a:pt x="46724" y="79442"/>
                </a:lnTo>
                <a:lnTo>
                  <a:pt x="45634" y="77667"/>
                </a:lnTo>
                <a:lnTo>
                  <a:pt x="44166" y="76096"/>
                </a:lnTo>
                <a:lnTo>
                  <a:pt x="42614" y="74778"/>
                </a:lnTo>
                <a:lnTo>
                  <a:pt x="40768" y="73713"/>
                </a:lnTo>
                <a:lnTo>
                  <a:pt x="38965" y="73054"/>
                </a:lnTo>
                <a:lnTo>
                  <a:pt x="37119" y="72801"/>
                </a:lnTo>
                <a:lnTo>
                  <a:pt x="35148" y="72801"/>
                </a:lnTo>
                <a:lnTo>
                  <a:pt x="33261" y="73257"/>
                </a:lnTo>
                <a:lnTo>
                  <a:pt x="31415" y="74068"/>
                </a:lnTo>
                <a:lnTo>
                  <a:pt x="29737" y="75183"/>
                </a:lnTo>
                <a:lnTo>
                  <a:pt x="28269" y="76603"/>
                </a:lnTo>
                <a:lnTo>
                  <a:pt x="26969" y="78276"/>
                </a:lnTo>
                <a:lnTo>
                  <a:pt x="25837" y="80253"/>
                </a:lnTo>
                <a:lnTo>
                  <a:pt x="24914" y="82534"/>
                </a:lnTo>
                <a:lnTo>
                  <a:pt x="24369" y="85019"/>
                </a:lnTo>
                <a:lnTo>
                  <a:pt x="24159" y="87503"/>
                </a:lnTo>
                <a:lnTo>
                  <a:pt x="0" y="70773"/>
                </a:lnTo>
                <a:lnTo>
                  <a:pt x="3900" y="63523"/>
                </a:lnTo>
                <a:lnTo>
                  <a:pt x="8053" y="56628"/>
                </a:lnTo>
                <a:lnTo>
                  <a:pt x="12541" y="49987"/>
                </a:lnTo>
                <a:lnTo>
                  <a:pt x="17364" y="43700"/>
                </a:lnTo>
                <a:lnTo>
                  <a:pt x="22481" y="37769"/>
                </a:lnTo>
                <a:lnTo>
                  <a:pt x="27808" y="32192"/>
                </a:lnTo>
                <a:lnTo>
                  <a:pt x="33554" y="26970"/>
                </a:lnTo>
                <a:lnTo>
                  <a:pt x="39384" y="22205"/>
                </a:lnTo>
                <a:lnTo>
                  <a:pt x="45550" y="17845"/>
                </a:lnTo>
                <a:lnTo>
                  <a:pt x="51925" y="13992"/>
                </a:lnTo>
                <a:lnTo>
                  <a:pt x="58511" y="10443"/>
                </a:lnTo>
                <a:lnTo>
                  <a:pt x="65305" y="7401"/>
                </a:lnTo>
                <a:lnTo>
                  <a:pt x="72268" y="4866"/>
                </a:lnTo>
                <a:lnTo>
                  <a:pt x="79356" y="2889"/>
                </a:lnTo>
                <a:lnTo>
                  <a:pt x="86696" y="1318"/>
                </a:lnTo>
                <a:lnTo>
                  <a:pt x="94078" y="354"/>
                </a:lnTo>
                <a:lnTo>
                  <a:pt x="101628"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79"/>
          <p:cNvSpPr/>
          <p:nvPr/>
        </p:nvSpPr>
        <p:spPr>
          <a:xfrm>
            <a:off x="4214323" y="1673728"/>
            <a:ext cx="1392600" cy="1891500"/>
          </a:xfrm>
          <a:custGeom>
            <a:rect b="b" l="l" r="r" t="t"/>
            <a:pathLst>
              <a:path extrusionOk="0" h="120000" w="120000">
                <a:moveTo>
                  <a:pt x="21324" y="0"/>
                </a:moveTo>
                <a:lnTo>
                  <a:pt x="66601" y="19139"/>
                </a:lnTo>
                <a:lnTo>
                  <a:pt x="64849" y="15870"/>
                </a:lnTo>
                <a:lnTo>
                  <a:pt x="63855" y="13892"/>
                </a:lnTo>
                <a:lnTo>
                  <a:pt x="63213" y="12043"/>
                </a:lnTo>
                <a:lnTo>
                  <a:pt x="63096" y="10150"/>
                </a:lnTo>
                <a:lnTo>
                  <a:pt x="63505" y="8258"/>
                </a:lnTo>
                <a:lnTo>
                  <a:pt x="64673" y="6537"/>
                </a:lnTo>
                <a:lnTo>
                  <a:pt x="65959" y="5204"/>
                </a:lnTo>
                <a:lnTo>
                  <a:pt x="67594" y="3999"/>
                </a:lnTo>
                <a:lnTo>
                  <a:pt x="69522" y="3096"/>
                </a:lnTo>
                <a:lnTo>
                  <a:pt x="71684" y="2494"/>
                </a:lnTo>
                <a:lnTo>
                  <a:pt x="73904" y="2279"/>
                </a:lnTo>
                <a:lnTo>
                  <a:pt x="76299" y="2279"/>
                </a:lnTo>
                <a:lnTo>
                  <a:pt x="78403" y="2623"/>
                </a:lnTo>
                <a:lnTo>
                  <a:pt x="80564" y="3397"/>
                </a:lnTo>
                <a:lnTo>
                  <a:pt x="82492" y="4387"/>
                </a:lnTo>
                <a:lnTo>
                  <a:pt x="84011" y="5591"/>
                </a:lnTo>
                <a:lnTo>
                  <a:pt x="85238" y="7010"/>
                </a:lnTo>
                <a:lnTo>
                  <a:pt x="86056" y="8559"/>
                </a:lnTo>
                <a:lnTo>
                  <a:pt x="86465" y="10236"/>
                </a:lnTo>
                <a:lnTo>
                  <a:pt x="86348" y="11956"/>
                </a:lnTo>
                <a:lnTo>
                  <a:pt x="85881" y="13548"/>
                </a:lnTo>
                <a:lnTo>
                  <a:pt x="84946" y="15096"/>
                </a:lnTo>
                <a:lnTo>
                  <a:pt x="83719" y="16387"/>
                </a:lnTo>
                <a:lnTo>
                  <a:pt x="82200" y="17419"/>
                </a:lnTo>
                <a:lnTo>
                  <a:pt x="80564" y="18322"/>
                </a:lnTo>
                <a:lnTo>
                  <a:pt x="78695" y="18924"/>
                </a:lnTo>
                <a:lnTo>
                  <a:pt x="76708" y="19311"/>
                </a:lnTo>
                <a:lnTo>
                  <a:pt x="73729" y="19698"/>
                </a:lnTo>
                <a:lnTo>
                  <a:pt x="69113" y="20215"/>
                </a:lnTo>
                <a:lnTo>
                  <a:pt x="120000" y="41763"/>
                </a:lnTo>
                <a:lnTo>
                  <a:pt x="117896" y="45118"/>
                </a:lnTo>
                <a:lnTo>
                  <a:pt x="116144" y="48731"/>
                </a:lnTo>
                <a:lnTo>
                  <a:pt x="114917" y="52473"/>
                </a:lnTo>
                <a:lnTo>
                  <a:pt x="114099" y="56301"/>
                </a:lnTo>
                <a:lnTo>
                  <a:pt x="113924" y="60301"/>
                </a:lnTo>
                <a:lnTo>
                  <a:pt x="114099" y="64215"/>
                </a:lnTo>
                <a:lnTo>
                  <a:pt x="114800" y="68043"/>
                </a:lnTo>
                <a:lnTo>
                  <a:pt x="116027" y="71698"/>
                </a:lnTo>
                <a:lnTo>
                  <a:pt x="117779" y="75225"/>
                </a:lnTo>
                <a:lnTo>
                  <a:pt x="119941" y="78623"/>
                </a:lnTo>
                <a:lnTo>
                  <a:pt x="81148" y="94752"/>
                </a:lnTo>
                <a:lnTo>
                  <a:pt x="80973" y="92645"/>
                </a:lnTo>
                <a:lnTo>
                  <a:pt x="80155" y="90537"/>
                </a:lnTo>
                <a:lnTo>
                  <a:pt x="78928" y="88516"/>
                </a:lnTo>
                <a:lnTo>
                  <a:pt x="77409" y="86881"/>
                </a:lnTo>
                <a:lnTo>
                  <a:pt x="75540" y="85462"/>
                </a:lnTo>
                <a:lnTo>
                  <a:pt x="73437" y="84258"/>
                </a:lnTo>
                <a:lnTo>
                  <a:pt x="71100" y="83268"/>
                </a:lnTo>
                <a:lnTo>
                  <a:pt x="68646" y="82666"/>
                </a:lnTo>
                <a:lnTo>
                  <a:pt x="66075" y="82279"/>
                </a:lnTo>
                <a:lnTo>
                  <a:pt x="63446" y="82236"/>
                </a:lnTo>
                <a:lnTo>
                  <a:pt x="60759" y="82451"/>
                </a:lnTo>
                <a:lnTo>
                  <a:pt x="58130" y="82967"/>
                </a:lnTo>
                <a:lnTo>
                  <a:pt x="55676" y="83784"/>
                </a:lnTo>
                <a:lnTo>
                  <a:pt x="53339" y="84989"/>
                </a:lnTo>
                <a:lnTo>
                  <a:pt x="51411" y="86365"/>
                </a:lnTo>
                <a:lnTo>
                  <a:pt x="49776" y="87870"/>
                </a:lnTo>
                <a:lnTo>
                  <a:pt x="48549" y="89591"/>
                </a:lnTo>
                <a:lnTo>
                  <a:pt x="47614" y="91397"/>
                </a:lnTo>
                <a:lnTo>
                  <a:pt x="47088" y="93333"/>
                </a:lnTo>
                <a:lnTo>
                  <a:pt x="47030" y="95268"/>
                </a:lnTo>
                <a:lnTo>
                  <a:pt x="47322" y="97161"/>
                </a:lnTo>
                <a:lnTo>
                  <a:pt x="48023" y="99096"/>
                </a:lnTo>
                <a:lnTo>
                  <a:pt x="49133" y="100989"/>
                </a:lnTo>
                <a:lnTo>
                  <a:pt x="50886" y="102795"/>
                </a:lnTo>
                <a:lnTo>
                  <a:pt x="52930" y="104301"/>
                </a:lnTo>
                <a:lnTo>
                  <a:pt x="55267" y="105591"/>
                </a:lnTo>
                <a:lnTo>
                  <a:pt x="20798" y="119999"/>
                </a:lnTo>
                <a:lnTo>
                  <a:pt x="16650" y="113978"/>
                </a:lnTo>
                <a:lnTo>
                  <a:pt x="12852" y="107827"/>
                </a:lnTo>
                <a:lnTo>
                  <a:pt x="9464" y="101462"/>
                </a:lnTo>
                <a:lnTo>
                  <a:pt x="6601" y="94924"/>
                </a:lnTo>
                <a:lnTo>
                  <a:pt x="4264" y="88301"/>
                </a:lnTo>
                <a:lnTo>
                  <a:pt x="2453" y="81462"/>
                </a:lnTo>
                <a:lnTo>
                  <a:pt x="1110" y="74580"/>
                </a:lnTo>
                <a:lnTo>
                  <a:pt x="292" y="67526"/>
                </a:lnTo>
                <a:lnTo>
                  <a:pt x="0" y="60301"/>
                </a:lnTo>
                <a:lnTo>
                  <a:pt x="292" y="53075"/>
                </a:lnTo>
                <a:lnTo>
                  <a:pt x="1110" y="45978"/>
                </a:lnTo>
                <a:lnTo>
                  <a:pt x="2570" y="38924"/>
                </a:lnTo>
                <a:lnTo>
                  <a:pt x="4381" y="32086"/>
                </a:lnTo>
                <a:lnTo>
                  <a:pt x="6835" y="25333"/>
                </a:lnTo>
                <a:lnTo>
                  <a:pt x="9698" y="18709"/>
                </a:lnTo>
                <a:lnTo>
                  <a:pt x="13145" y="12344"/>
                </a:lnTo>
                <a:lnTo>
                  <a:pt x="16942" y="6021"/>
                </a:lnTo>
                <a:lnTo>
                  <a:pt x="21324"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79"/>
          <p:cNvSpPr/>
          <p:nvPr/>
        </p:nvSpPr>
        <p:spPr>
          <a:xfrm>
            <a:off x="6726776" y="1683219"/>
            <a:ext cx="1392600" cy="1906500"/>
          </a:xfrm>
          <a:custGeom>
            <a:rect b="b" l="l" r="r" t="t"/>
            <a:pathLst>
              <a:path extrusionOk="0" h="120000" w="120000">
                <a:moveTo>
                  <a:pt x="99201" y="0"/>
                </a:moveTo>
                <a:lnTo>
                  <a:pt x="103349" y="5889"/>
                </a:lnTo>
                <a:lnTo>
                  <a:pt x="107147" y="12076"/>
                </a:lnTo>
                <a:lnTo>
                  <a:pt x="110418" y="18392"/>
                </a:lnTo>
                <a:lnTo>
                  <a:pt x="113281" y="24836"/>
                </a:lnTo>
                <a:lnTo>
                  <a:pt x="115735" y="31450"/>
                </a:lnTo>
                <a:lnTo>
                  <a:pt x="117546" y="38236"/>
                </a:lnTo>
                <a:lnTo>
                  <a:pt x="118889" y="45149"/>
                </a:lnTo>
                <a:lnTo>
                  <a:pt x="119707" y="52147"/>
                </a:lnTo>
                <a:lnTo>
                  <a:pt x="120000" y="59231"/>
                </a:lnTo>
                <a:lnTo>
                  <a:pt x="119707" y="66614"/>
                </a:lnTo>
                <a:lnTo>
                  <a:pt x="118773" y="73741"/>
                </a:lnTo>
                <a:lnTo>
                  <a:pt x="117370" y="80825"/>
                </a:lnTo>
                <a:lnTo>
                  <a:pt x="115384" y="87823"/>
                </a:lnTo>
                <a:lnTo>
                  <a:pt x="112989" y="94608"/>
                </a:lnTo>
                <a:lnTo>
                  <a:pt x="109892" y="101223"/>
                </a:lnTo>
                <a:lnTo>
                  <a:pt x="106445" y="107667"/>
                </a:lnTo>
                <a:lnTo>
                  <a:pt x="102473" y="113982"/>
                </a:lnTo>
                <a:lnTo>
                  <a:pt x="97974" y="120000"/>
                </a:lnTo>
                <a:lnTo>
                  <a:pt x="53631" y="100497"/>
                </a:lnTo>
                <a:lnTo>
                  <a:pt x="54858" y="103100"/>
                </a:lnTo>
                <a:lnTo>
                  <a:pt x="55326" y="104167"/>
                </a:lnTo>
                <a:lnTo>
                  <a:pt x="56144" y="105704"/>
                </a:lnTo>
                <a:lnTo>
                  <a:pt x="56786" y="107581"/>
                </a:lnTo>
                <a:lnTo>
                  <a:pt x="56786" y="109416"/>
                </a:lnTo>
                <a:lnTo>
                  <a:pt x="56260" y="111294"/>
                </a:lnTo>
                <a:lnTo>
                  <a:pt x="55150" y="113001"/>
                </a:lnTo>
                <a:lnTo>
                  <a:pt x="53690" y="114366"/>
                </a:lnTo>
                <a:lnTo>
                  <a:pt x="51996" y="115476"/>
                </a:lnTo>
                <a:lnTo>
                  <a:pt x="50068" y="116372"/>
                </a:lnTo>
                <a:lnTo>
                  <a:pt x="47906" y="116884"/>
                </a:lnTo>
                <a:lnTo>
                  <a:pt x="45744" y="117098"/>
                </a:lnTo>
                <a:lnTo>
                  <a:pt x="43407" y="117012"/>
                </a:lnTo>
                <a:lnTo>
                  <a:pt x="41304" y="116671"/>
                </a:lnTo>
                <a:lnTo>
                  <a:pt x="39143" y="115903"/>
                </a:lnTo>
                <a:lnTo>
                  <a:pt x="37215" y="114879"/>
                </a:lnTo>
                <a:lnTo>
                  <a:pt x="35696" y="113684"/>
                </a:lnTo>
                <a:lnTo>
                  <a:pt x="34527" y="112275"/>
                </a:lnTo>
                <a:lnTo>
                  <a:pt x="33826" y="110611"/>
                </a:lnTo>
                <a:lnTo>
                  <a:pt x="33417" y="108990"/>
                </a:lnTo>
                <a:lnTo>
                  <a:pt x="33534" y="107283"/>
                </a:lnTo>
                <a:lnTo>
                  <a:pt x="34118" y="105704"/>
                </a:lnTo>
                <a:lnTo>
                  <a:pt x="35170" y="104167"/>
                </a:lnTo>
                <a:lnTo>
                  <a:pt x="36397" y="102972"/>
                </a:lnTo>
                <a:lnTo>
                  <a:pt x="37799" y="101906"/>
                </a:lnTo>
                <a:lnTo>
                  <a:pt x="39552" y="101095"/>
                </a:lnTo>
                <a:lnTo>
                  <a:pt x="41480" y="100497"/>
                </a:lnTo>
                <a:lnTo>
                  <a:pt x="43524" y="100113"/>
                </a:lnTo>
                <a:lnTo>
                  <a:pt x="46095" y="99815"/>
                </a:lnTo>
                <a:lnTo>
                  <a:pt x="46270" y="99815"/>
                </a:lnTo>
                <a:lnTo>
                  <a:pt x="46504" y="99815"/>
                </a:lnTo>
                <a:lnTo>
                  <a:pt x="46504" y="99815"/>
                </a:lnTo>
                <a:lnTo>
                  <a:pt x="50944" y="99388"/>
                </a:lnTo>
                <a:lnTo>
                  <a:pt x="408" y="77027"/>
                </a:lnTo>
                <a:lnTo>
                  <a:pt x="2395" y="73741"/>
                </a:lnTo>
                <a:lnTo>
                  <a:pt x="3972" y="70327"/>
                </a:lnTo>
                <a:lnTo>
                  <a:pt x="5199" y="66742"/>
                </a:lnTo>
                <a:lnTo>
                  <a:pt x="5900" y="63029"/>
                </a:lnTo>
                <a:lnTo>
                  <a:pt x="6075" y="59231"/>
                </a:lnTo>
                <a:lnTo>
                  <a:pt x="5900" y="55348"/>
                </a:lnTo>
                <a:lnTo>
                  <a:pt x="5082" y="51465"/>
                </a:lnTo>
                <a:lnTo>
                  <a:pt x="3855" y="47837"/>
                </a:lnTo>
                <a:lnTo>
                  <a:pt x="2103" y="44253"/>
                </a:lnTo>
                <a:lnTo>
                  <a:pt x="0" y="40924"/>
                </a:lnTo>
                <a:lnTo>
                  <a:pt x="40253" y="24281"/>
                </a:lnTo>
                <a:lnTo>
                  <a:pt x="40486" y="26372"/>
                </a:lnTo>
                <a:lnTo>
                  <a:pt x="41187" y="28463"/>
                </a:lnTo>
                <a:lnTo>
                  <a:pt x="42414" y="30469"/>
                </a:lnTo>
                <a:lnTo>
                  <a:pt x="44050" y="32133"/>
                </a:lnTo>
                <a:lnTo>
                  <a:pt x="45861" y="33627"/>
                </a:lnTo>
                <a:lnTo>
                  <a:pt x="48023" y="34779"/>
                </a:lnTo>
                <a:lnTo>
                  <a:pt x="50243" y="35675"/>
                </a:lnTo>
                <a:lnTo>
                  <a:pt x="52697" y="36358"/>
                </a:lnTo>
                <a:lnTo>
                  <a:pt x="55326" y="36742"/>
                </a:lnTo>
                <a:lnTo>
                  <a:pt x="58013" y="36827"/>
                </a:lnTo>
                <a:lnTo>
                  <a:pt x="60642" y="36571"/>
                </a:lnTo>
                <a:lnTo>
                  <a:pt x="63213" y="36059"/>
                </a:lnTo>
                <a:lnTo>
                  <a:pt x="65725" y="35163"/>
                </a:lnTo>
                <a:lnTo>
                  <a:pt x="68003" y="34054"/>
                </a:lnTo>
                <a:lnTo>
                  <a:pt x="70048" y="32731"/>
                </a:lnTo>
                <a:lnTo>
                  <a:pt x="71684" y="31152"/>
                </a:lnTo>
                <a:lnTo>
                  <a:pt x="72911" y="29530"/>
                </a:lnTo>
                <a:lnTo>
                  <a:pt x="73787" y="27652"/>
                </a:lnTo>
                <a:lnTo>
                  <a:pt x="74313" y="25775"/>
                </a:lnTo>
                <a:lnTo>
                  <a:pt x="74430" y="23854"/>
                </a:lnTo>
                <a:lnTo>
                  <a:pt x="74138" y="21934"/>
                </a:lnTo>
                <a:lnTo>
                  <a:pt x="73378" y="20056"/>
                </a:lnTo>
                <a:lnTo>
                  <a:pt x="72151" y="18179"/>
                </a:lnTo>
                <a:lnTo>
                  <a:pt x="70516" y="16386"/>
                </a:lnTo>
                <a:lnTo>
                  <a:pt x="68529" y="14850"/>
                </a:lnTo>
                <a:lnTo>
                  <a:pt x="66134" y="13655"/>
                </a:lnTo>
                <a:lnTo>
                  <a:pt x="99201" y="0"/>
                </a:lnTo>
                <a:close/>
              </a:path>
            </a:pathLst>
          </a:custGeom>
          <a:solidFill>
            <a:srgbClr val="999999">
              <a:alpha val="67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79"/>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12" name="Google Shape;912;p79"/>
          <p:cNvSpPr/>
          <p:nvPr/>
        </p:nvSpPr>
        <p:spPr>
          <a:xfrm>
            <a:off x="5377025" y="119077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79"/>
          <p:cNvSpPr/>
          <p:nvPr/>
        </p:nvSpPr>
        <p:spPr>
          <a:xfrm>
            <a:off x="6666998" y="1359448"/>
            <a:ext cx="416400" cy="4164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79"/>
          <p:cNvSpPr/>
          <p:nvPr/>
        </p:nvSpPr>
        <p:spPr>
          <a:xfrm>
            <a:off x="4711450" y="23202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79"/>
          <p:cNvSpPr/>
          <p:nvPr/>
        </p:nvSpPr>
        <p:spPr>
          <a:xfrm>
            <a:off x="7271050" y="2456700"/>
            <a:ext cx="459900" cy="4599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79"/>
          <p:cNvSpPr/>
          <p:nvPr/>
        </p:nvSpPr>
        <p:spPr>
          <a:xfrm>
            <a:off x="5212076" y="3433375"/>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79"/>
          <p:cNvSpPr/>
          <p:nvPr/>
        </p:nvSpPr>
        <p:spPr>
          <a:xfrm>
            <a:off x="6512003" y="3548050"/>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7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19" name="Google Shape;919;p7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PUZZLE </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23" name="Shape 923"/>
        <p:cNvGrpSpPr/>
        <p:nvPr/>
      </p:nvGrpSpPr>
      <p:grpSpPr>
        <a:xfrm>
          <a:off x="0" y="0"/>
          <a:ext cx="0" cy="0"/>
          <a:chOff x="0" y="0"/>
          <a:chExt cx="0" cy="0"/>
        </a:xfrm>
      </p:grpSpPr>
      <p:sp>
        <p:nvSpPr>
          <p:cNvPr id="924" name="Google Shape;924;p80"/>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25" name="Google Shape;925;p80"/>
          <p:cNvSpPr/>
          <p:nvPr/>
        </p:nvSpPr>
        <p:spPr>
          <a:xfrm>
            <a:off x="4276055" y="837115"/>
            <a:ext cx="1921021" cy="2501980"/>
          </a:xfrm>
          <a:custGeom>
            <a:rect b="b" l="l" r="r" t="t"/>
            <a:pathLst>
              <a:path extrusionOk="0" h="120000" w="120000">
                <a:moveTo>
                  <a:pt x="103541" y="0"/>
                </a:moveTo>
                <a:lnTo>
                  <a:pt x="103541" y="15178"/>
                </a:lnTo>
                <a:lnTo>
                  <a:pt x="103844" y="15721"/>
                </a:lnTo>
                <a:lnTo>
                  <a:pt x="104317" y="16291"/>
                </a:lnTo>
                <a:lnTo>
                  <a:pt x="104789" y="16680"/>
                </a:lnTo>
                <a:lnTo>
                  <a:pt x="105362" y="16939"/>
                </a:lnTo>
                <a:lnTo>
                  <a:pt x="106104" y="16887"/>
                </a:lnTo>
                <a:lnTo>
                  <a:pt x="106812" y="16680"/>
                </a:lnTo>
                <a:lnTo>
                  <a:pt x="107689" y="16291"/>
                </a:lnTo>
                <a:lnTo>
                  <a:pt x="108465" y="15773"/>
                </a:lnTo>
                <a:lnTo>
                  <a:pt x="109207" y="15281"/>
                </a:lnTo>
                <a:lnTo>
                  <a:pt x="109780" y="14867"/>
                </a:lnTo>
                <a:lnTo>
                  <a:pt x="110455" y="14452"/>
                </a:lnTo>
                <a:lnTo>
                  <a:pt x="111231" y="14167"/>
                </a:lnTo>
                <a:lnTo>
                  <a:pt x="112175" y="14012"/>
                </a:lnTo>
                <a:lnTo>
                  <a:pt x="113153" y="14012"/>
                </a:lnTo>
                <a:lnTo>
                  <a:pt x="114198" y="14219"/>
                </a:lnTo>
                <a:lnTo>
                  <a:pt x="115244" y="14556"/>
                </a:lnTo>
                <a:lnTo>
                  <a:pt x="115716" y="14763"/>
                </a:lnTo>
                <a:lnTo>
                  <a:pt x="116256" y="15126"/>
                </a:lnTo>
                <a:lnTo>
                  <a:pt x="116829" y="15514"/>
                </a:lnTo>
                <a:lnTo>
                  <a:pt x="117504" y="16032"/>
                </a:lnTo>
                <a:lnTo>
                  <a:pt x="118077" y="16628"/>
                </a:lnTo>
                <a:lnTo>
                  <a:pt x="118617" y="17405"/>
                </a:lnTo>
                <a:lnTo>
                  <a:pt x="119156" y="18312"/>
                </a:lnTo>
                <a:lnTo>
                  <a:pt x="119527" y="19374"/>
                </a:lnTo>
                <a:lnTo>
                  <a:pt x="119865" y="20643"/>
                </a:lnTo>
                <a:lnTo>
                  <a:pt x="120000" y="22041"/>
                </a:lnTo>
                <a:lnTo>
                  <a:pt x="120000" y="23621"/>
                </a:lnTo>
                <a:lnTo>
                  <a:pt x="119730" y="25383"/>
                </a:lnTo>
                <a:lnTo>
                  <a:pt x="119426" y="26963"/>
                </a:lnTo>
                <a:lnTo>
                  <a:pt x="118887" y="28258"/>
                </a:lnTo>
                <a:lnTo>
                  <a:pt x="118279" y="29423"/>
                </a:lnTo>
                <a:lnTo>
                  <a:pt x="117706" y="30330"/>
                </a:lnTo>
                <a:lnTo>
                  <a:pt x="116964" y="31159"/>
                </a:lnTo>
                <a:lnTo>
                  <a:pt x="116323" y="31754"/>
                </a:lnTo>
                <a:lnTo>
                  <a:pt x="115581" y="32272"/>
                </a:lnTo>
                <a:lnTo>
                  <a:pt x="114401" y="32868"/>
                </a:lnTo>
                <a:lnTo>
                  <a:pt x="113288" y="33282"/>
                </a:lnTo>
                <a:lnTo>
                  <a:pt x="112242" y="33438"/>
                </a:lnTo>
                <a:lnTo>
                  <a:pt x="111365" y="33438"/>
                </a:lnTo>
                <a:lnTo>
                  <a:pt x="110522" y="33231"/>
                </a:lnTo>
                <a:lnTo>
                  <a:pt x="109848" y="32920"/>
                </a:lnTo>
                <a:lnTo>
                  <a:pt x="109342" y="32557"/>
                </a:lnTo>
                <a:lnTo>
                  <a:pt x="108937" y="32117"/>
                </a:lnTo>
                <a:lnTo>
                  <a:pt x="108465" y="31754"/>
                </a:lnTo>
                <a:lnTo>
                  <a:pt x="108026" y="31314"/>
                </a:lnTo>
                <a:lnTo>
                  <a:pt x="107352" y="30848"/>
                </a:lnTo>
                <a:lnTo>
                  <a:pt x="106509" y="30382"/>
                </a:lnTo>
                <a:lnTo>
                  <a:pt x="105632" y="30148"/>
                </a:lnTo>
                <a:lnTo>
                  <a:pt x="104991" y="30148"/>
                </a:lnTo>
                <a:lnTo>
                  <a:pt x="104451" y="30382"/>
                </a:lnTo>
                <a:lnTo>
                  <a:pt x="104047" y="30796"/>
                </a:lnTo>
                <a:lnTo>
                  <a:pt x="103844" y="31107"/>
                </a:lnTo>
                <a:lnTo>
                  <a:pt x="103844" y="46829"/>
                </a:lnTo>
                <a:lnTo>
                  <a:pt x="102934" y="46932"/>
                </a:lnTo>
                <a:lnTo>
                  <a:pt x="98785" y="47476"/>
                </a:lnTo>
                <a:lnTo>
                  <a:pt x="94772" y="48305"/>
                </a:lnTo>
                <a:lnTo>
                  <a:pt x="90860" y="49367"/>
                </a:lnTo>
                <a:lnTo>
                  <a:pt x="87183" y="50662"/>
                </a:lnTo>
                <a:lnTo>
                  <a:pt x="83642" y="52190"/>
                </a:lnTo>
                <a:lnTo>
                  <a:pt x="80269" y="53952"/>
                </a:lnTo>
                <a:lnTo>
                  <a:pt x="77166" y="55920"/>
                </a:lnTo>
                <a:lnTo>
                  <a:pt x="74266" y="58044"/>
                </a:lnTo>
                <a:lnTo>
                  <a:pt x="71635" y="60375"/>
                </a:lnTo>
                <a:lnTo>
                  <a:pt x="69274" y="62810"/>
                </a:lnTo>
                <a:lnTo>
                  <a:pt x="67150" y="65452"/>
                </a:lnTo>
                <a:lnTo>
                  <a:pt x="65295" y="68223"/>
                </a:lnTo>
                <a:lnTo>
                  <a:pt x="63709" y="71098"/>
                </a:lnTo>
                <a:lnTo>
                  <a:pt x="62529" y="74077"/>
                </a:lnTo>
                <a:lnTo>
                  <a:pt x="61618" y="77185"/>
                </a:lnTo>
                <a:lnTo>
                  <a:pt x="61079" y="80371"/>
                </a:lnTo>
                <a:lnTo>
                  <a:pt x="60876" y="83608"/>
                </a:lnTo>
                <a:lnTo>
                  <a:pt x="61079" y="86924"/>
                </a:lnTo>
                <a:lnTo>
                  <a:pt x="61686" y="90265"/>
                </a:lnTo>
                <a:lnTo>
                  <a:pt x="62664" y="93503"/>
                </a:lnTo>
                <a:lnTo>
                  <a:pt x="63979" y="96637"/>
                </a:lnTo>
                <a:lnTo>
                  <a:pt x="62091" y="97258"/>
                </a:lnTo>
                <a:lnTo>
                  <a:pt x="60640" y="93917"/>
                </a:lnTo>
                <a:lnTo>
                  <a:pt x="59629" y="90524"/>
                </a:lnTo>
                <a:lnTo>
                  <a:pt x="59055" y="87079"/>
                </a:lnTo>
                <a:lnTo>
                  <a:pt x="58853" y="83608"/>
                </a:lnTo>
                <a:lnTo>
                  <a:pt x="59055" y="80267"/>
                </a:lnTo>
                <a:lnTo>
                  <a:pt x="59561" y="76978"/>
                </a:lnTo>
                <a:lnTo>
                  <a:pt x="60505" y="73792"/>
                </a:lnTo>
                <a:lnTo>
                  <a:pt x="61753" y="70710"/>
                </a:lnTo>
                <a:lnTo>
                  <a:pt x="63338" y="67705"/>
                </a:lnTo>
                <a:lnTo>
                  <a:pt x="65160" y="64882"/>
                </a:lnTo>
                <a:lnTo>
                  <a:pt x="67352" y="62162"/>
                </a:lnTo>
                <a:lnTo>
                  <a:pt x="69780" y="59624"/>
                </a:lnTo>
                <a:lnTo>
                  <a:pt x="72478" y="57189"/>
                </a:lnTo>
                <a:lnTo>
                  <a:pt x="75446" y="54962"/>
                </a:lnTo>
                <a:lnTo>
                  <a:pt x="78617" y="52941"/>
                </a:lnTo>
                <a:lnTo>
                  <a:pt x="82057" y="51128"/>
                </a:lnTo>
                <a:lnTo>
                  <a:pt x="85598" y="49497"/>
                </a:lnTo>
                <a:lnTo>
                  <a:pt x="89409" y="48098"/>
                </a:lnTo>
                <a:lnTo>
                  <a:pt x="93389" y="46984"/>
                </a:lnTo>
                <a:lnTo>
                  <a:pt x="97537" y="46078"/>
                </a:lnTo>
                <a:lnTo>
                  <a:pt x="101753" y="45456"/>
                </a:lnTo>
                <a:lnTo>
                  <a:pt x="101753" y="30848"/>
                </a:lnTo>
                <a:lnTo>
                  <a:pt x="101821" y="30692"/>
                </a:lnTo>
                <a:lnTo>
                  <a:pt x="101956" y="30537"/>
                </a:lnTo>
                <a:lnTo>
                  <a:pt x="102158" y="30200"/>
                </a:lnTo>
                <a:lnTo>
                  <a:pt x="102462" y="29786"/>
                </a:lnTo>
                <a:lnTo>
                  <a:pt x="102934" y="29371"/>
                </a:lnTo>
                <a:lnTo>
                  <a:pt x="103541" y="28983"/>
                </a:lnTo>
                <a:lnTo>
                  <a:pt x="104317" y="28672"/>
                </a:lnTo>
                <a:lnTo>
                  <a:pt x="104924" y="28568"/>
                </a:lnTo>
                <a:lnTo>
                  <a:pt x="105632" y="28517"/>
                </a:lnTo>
                <a:lnTo>
                  <a:pt x="106576" y="28672"/>
                </a:lnTo>
                <a:lnTo>
                  <a:pt x="107554" y="29086"/>
                </a:lnTo>
                <a:lnTo>
                  <a:pt x="108667" y="29630"/>
                </a:lnTo>
                <a:lnTo>
                  <a:pt x="109443" y="30200"/>
                </a:lnTo>
                <a:lnTo>
                  <a:pt x="110050" y="30692"/>
                </a:lnTo>
                <a:lnTo>
                  <a:pt x="110590" y="31159"/>
                </a:lnTo>
                <a:lnTo>
                  <a:pt x="110893" y="31495"/>
                </a:lnTo>
                <a:lnTo>
                  <a:pt x="111096" y="31703"/>
                </a:lnTo>
                <a:lnTo>
                  <a:pt x="111365" y="31806"/>
                </a:lnTo>
                <a:lnTo>
                  <a:pt x="111635" y="31858"/>
                </a:lnTo>
                <a:lnTo>
                  <a:pt x="112040" y="31858"/>
                </a:lnTo>
                <a:lnTo>
                  <a:pt x="112681" y="31754"/>
                </a:lnTo>
                <a:lnTo>
                  <a:pt x="113423" y="31495"/>
                </a:lnTo>
                <a:lnTo>
                  <a:pt x="114266" y="31055"/>
                </a:lnTo>
                <a:lnTo>
                  <a:pt x="114873" y="30641"/>
                </a:lnTo>
                <a:lnTo>
                  <a:pt x="115446" y="30097"/>
                </a:lnTo>
                <a:lnTo>
                  <a:pt x="115986" y="29423"/>
                </a:lnTo>
                <a:lnTo>
                  <a:pt x="116526" y="28620"/>
                </a:lnTo>
                <a:lnTo>
                  <a:pt x="117032" y="27662"/>
                </a:lnTo>
                <a:lnTo>
                  <a:pt x="117436" y="26445"/>
                </a:lnTo>
                <a:lnTo>
                  <a:pt x="117706" y="25072"/>
                </a:lnTo>
                <a:lnTo>
                  <a:pt x="117908" y="23518"/>
                </a:lnTo>
                <a:lnTo>
                  <a:pt x="117976" y="22041"/>
                </a:lnTo>
                <a:lnTo>
                  <a:pt x="117841" y="20772"/>
                </a:lnTo>
                <a:lnTo>
                  <a:pt x="117504" y="19658"/>
                </a:lnTo>
                <a:lnTo>
                  <a:pt x="117166" y="18700"/>
                </a:lnTo>
                <a:lnTo>
                  <a:pt x="116694" y="17949"/>
                </a:lnTo>
                <a:lnTo>
                  <a:pt x="116188" y="17353"/>
                </a:lnTo>
                <a:lnTo>
                  <a:pt x="115649" y="16835"/>
                </a:lnTo>
                <a:lnTo>
                  <a:pt x="115143" y="16421"/>
                </a:lnTo>
                <a:lnTo>
                  <a:pt x="114671" y="16136"/>
                </a:lnTo>
                <a:lnTo>
                  <a:pt x="114266" y="15981"/>
                </a:lnTo>
                <a:lnTo>
                  <a:pt x="113423" y="15670"/>
                </a:lnTo>
                <a:lnTo>
                  <a:pt x="112681" y="15566"/>
                </a:lnTo>
                <a:lnTo>
                  <a:pt x="112107" y="15618"/>
                </a:lnTo>
                <a:lnTo>
                  <a:pt x="111635" y="15773"/>
                </a:lnTo>
                <a:lnTo>
                  <a:pt x="111096" y="16084"/>
                </a:lnTo>
                <a:lnTo>
                  <a:pt x="110522" y="16473"/>
                </a:lnTo>
                <a:lnTo>
                  <a:pt x="109780" y="16991"/>
                </a:lnTo>
                <a:lnTo>
                  <a:pt x="108870" y="17535"/>
                </a:lnTo>
                <a:lnTo>
                  <a:pt x="107959" y="18001"/>
                </a:lnTo>
                <a:lnTo>
                  <a:pt x="106947" y="18363"/>
                </a:lnTo>
                <a:lnTo>
                  <a:pt x="105969" y="18519"/>
                </a:lnTo>
                <a:lnTo>
                  <a:pt x="104924" y="18467"/>
                </a:lnTo>
                <a:lnTo>
                  <a:pt x="103844" y="18156"/>
                </a:lnTo>
                <a:lnTo>
                  <a:pt x="103001" y="17535"/>
                </a:lnTo>
                <a:lnTo>
                  <a:pt x="102225" y="16680"/>
                </a:lnTo>
                <a:lnTo>
                  <a:pt x="101551" y="15566"/>
                </a:lnTo>
                <a:lnTo>
                  <a:pt x="101483" y="15411"/>
                </a:lnTo>
                <a:lnTo>
                  <a:pt x="101483" y="1657"/>
                </a:lnTo>
                <a:lnTo>
                  <a:pt x="95109" y="2175"/>
                </a:lnTo>
                <a:lnTo>
                  <a:pt x="88836" y="2926"/>
                </a:lnTo>
                <a:lnTo>
                  <a:pt x="82698" y="3988"/>
                </a:lnTo>
                <a:lnTo>
                  <a:pt x="76694" y="5309"/>
                </a:lnTo>
                <a:lnTo>
                  <a:pt x="70826" y="6863"/>
                </a:lnTo>
                <a:lnTo>
                  <a:pt x="65160" y="8702"/>
                </a:lnTo>
                <a:lnTo>
                  <a:pt x="59629" y="10723"/>
                </a:lnTo>
                <a:lnTo>
                  <a:pt x="54300" y="13054"/>
                </a:lnTo>
                <a:lnTo>
                  <a:pt x="49241" y="15514"/>
                </a:lnTo>
                <a:lnTo>
                  <a:pt x="44283" y="18260"/>
                </a:lnTo>
                <a:lnTo>
                  <a:pt x="39527" y="21187"/>
                </a:lnTo>
                <a:lnTo>
                  <a:pt x="35042" y="24321"/>
                </a:lnTo>
                <a:lnTo>
                  <a:pt x="30826" y="27610"/>
                </a:lnTo>
                <a:lnTo>
                  <a:pt x="26812" y="31107"/>
                </a:lnTo>
                <a:lnTo>
                  <a:pt x="23069" y="34733"/>
                </a:lnTo>
                <a:lnTo>
                  <a:pt x="19629" y="38540"/>
                </a:lnTo>
                <a:lnTo>
                  <a:pt x="16424" y="42529"/>
                </a:lnTo>
                <a:lnTo>
                  <a:pt x="13524" y="46622"/>
                </a:lnTo>
                <a:lnTo>
                  <a:pt x="10927" y="50869"/>
                </a:lnTo>
                <a:lnTo>
                  <a:pt x="8634" y="55221"/>
                </a:lnTo>
                <a:lnTo>
                  <a:pt x="6644" y="59728"/>
                </a:lnTo>
                <a:lnTo>
                  <a:pt x="5059" y="64338"/>
                </a:lnTo>
                <a:lnTo>
                  <a:pt x="3743" y="69026"/>
                </a:lnTo>
                <a:lnTo>
                  <a:pt x="2833" y="73792"/>
                </a:lnTo>
                <a:lnTo>
                  <a:pt x="2225" y="78635"/>
                </a:lnTo>
                <a:lnTo>
                  <a:pt x="2057" y="83608"/>
                </a:lnTo>
                <a:lnTo>
                  <a:pt x="2225" y="88245"/>
                </a:lnTo>
                <a:lnTo>
                  <a:pt x="2698" y="92907"/>
                </a:lnTo>
                <a:lnTo>
                  <a:pt x="3575" y="97466"/>
                </a:lnTo>
                <a:lnTo>
                  <a:pt x="4755" y="101946"/>
                </a:lnTo>
                <a:lnTo>
                  <a:pt x="6273" y="106401"/>
                </a:lnTo>
                <a:lnTo>
                  <a:pt x="8026" y="110805"/>
                </a:lnTo>
                <a:lnTo>
                  <a:pt x="10219" y="115104"/>
                </a:lnTo>
                <a:lnTo>
                  <a:pt x="12715" y="119352"/>
                </a:lnTo>
                <a:lnTo>
                  <a:pt x="10792" y="120000"/>
                </a:lnTo>
                <a:lnTo>
                  <a:pt x="8296" y="115726"/>
                </a:lnTo>
                <a:lnTo>
                  <a:pt x="6138" y="111323"/>
                </a:lnTo>
                <a:lnTo>
                  <a:pt x="4215" y="106868"/>
                </a:lnTo>
                <a:lnTo>
                  <a:pt x="2698" y="102309"/>
                </a:lnTo>
                <a:lnTo>
                  <a:pt x="1517" y="97699"/>
                </a:lnTo>
                <a:lnTo>
                  <a:pt x="674" y="93062"/>
                </a:lnTo>
                <a:lnTo>
                  <a:pt x="202" y="88348"/>
                </a:lnTo>
                <a:lnTo>
                  <a:pt x="0" y="83608"/>
                </a:lnTo>
                <a:lnTo>
                  <a:pt x="202" y="78532"/>
                </a:lnTo>
                <a:lnTo>
                  <a:pt x="775" y="73533"/>
                </a:lnTo>
                <a:lnTo>
                  <a:pt x="1787" y="68638"/>
                </a:lnTo>
                <a:lnTo>
                  <a:pt x="3102" y="63820"/>
                </a:lnTo>
                <a:lnTo>
                  <a:pt x="4755" y="59106"/>
                </a:lnTo>
                <a:lnTo>
                  <a:pt x="6779" y="54521"/>
                </a:lnTo>
                <a:lnTo>
                  <a:pt x="9173" y="50066"/>
                </a:lnTo>
                <a:lnTo>
                  <a:pt x="11871" y="45715"/>
                </a:lnTo>
                <a:lnTo>
                  <a:pt x="14839" y="41467"/>
                </a:lnTo>
                <a:lnTo>
                  <a:pt x="18111" y="37427"/>
                </a:lnTo>
                <a:lnTo>
                  <a:pt x="21686" y="33516"/>
                </a:lnTo>
                <a:lnTo>
                  <a:pt x="25564" y="29786"/>
                </a:lnTo>
                <a:lnTo>
                  <a:pt x="29645" y="26237"/>
                </a:lnTo>
                <a:lnTo>
                  <a:pt x="34064" y="22844"/>
                </a:lnTo>
                <a:lnTo>
                  <a:pt x="38684" y="19658"/>
                </a:lnTo>
                <a:lnTo>
                  <a:pt x="43575" y="16680"/>
                </a:lnTo>
                <a:lnTo>
                  <a:pt x="48634" y="13908"/>
                </a:lnTo>
                <a:lnTo>
                  <a:pt x="53895" y="11370"/>
                </a:lnTo>
                <a:lnTo>
                  <a:pt x="59359" y="9039"/>
                </a:lnTo>
                <a:lnTo>
                  <a:pt x="65059" y="6967"/>
                </a:lnTo>
                <a:lnTo>
                  <a:pt x="70893" y="5154"/>
                </a:lnTo>
                <a:lnTo>
                  <a:pt x="76964" y="3574"/>
                </a:lnTo>
                <a:lnTo>
                  <a:pt x="83102" y="2279"/>
                </a:lnTo>
                <a:lnTo>
                  <a:pt x="89409" y="1269"/>
                </a:lnTo>
                <a:lnTo>
                  <a:pt x="95885" y="492"/>
                </a:lnTo>
                <a:lnTo>
                  <a:pt x="102462" y="51"/>
                </a:lnTo>
                <a:lnTo>
                  <a:pt x="103541"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80"/>
          <p:cNvSpPr/>
          <p:nvPr/>
        </p:nvSpPr>
        <p:spPr>
          <a:xfrm>
            <a:off x="6097707" y="854392"/>
            <a:ext cx="1655335" cy="2546261"/>
          </a:xfrm>
          <a:custGeom>
            <a:rect b="b" l="l" r="r" t="t"/>
            <a:pathLst>
              <a:path extrusionOk="0" h="120000" w="120000">
                <a:moveTo>
                  <a:pt x="1761" y="0"/>
                </a:moveTo>
                <a:lnTo>
                  <a:pt x="8727" y="457"/>
                </a:lnTo>
                <a:lnTo>
                  <a:pt x="15616" y="1093"/>
                </a:lnTo>
                <a:lnTo>
                  <a:pt x="22426" y="2034"/>
                </a:lnTo>
                <a:lnTo>
                  <a:pt x="29158" y="3179"/>
                </a:lnTo>
                <a:lnTo>
                  <a:pt x="35812" y="4578"/>
                </a:lnTo>
                <a:lnTo>
                  <a:pt x="42309" y="6206"/>
                </a:lnTo>
                <a:lnTo>
                  <a:pt x="48649" y="8088"/>
                </a:lnTo>
                <a:lnTo>
                  <a:pt x="54911" y="10224"/>
                </a:lnTo>
                <a:lnTo>
                  <a:pt x="61056" y="12564"/>
                </a:lnTo>
                <a:lnTo>
                  <a:pt x="66927" y="15158"/>
                </a:lnTo>
                <a:lnTo>
                  <a:pt x="72524" y="17880"/>
                </a:lnTo>
                <a:lnTo>
                  <a:pt x="77808" y="20754"/>
                </a:lnTo>
                <a:lnTo>
                  <a:pt x="82778" y="23832"/>
                </a:lnTo>
                <a:lnTo>
                  <a:pt x="87436" y="27062"/>
                </a:lnTo>
                <a:lnTo>
                  <a:pt x="91859" y="30394"/>
                </a:lnTo>
                <a:lnTo>
                  <a:pt x="96007" y="33929"/>
                </a:lnTo>
                <a:lnTo>
                  <a:pt x="99726" y="37541"/>
                </a:lnTo>
                <a:lnTo>
                  <a:pt x="103248" y="41280"/>
                </a:lnTo>
                <a:lnTo>
                  <a:pt x="106379" y="45095"/>
                </a:lnTo>
                <a:lnTo>
                  <a:pt x="109315" y="49012"/>
                </a:lnTo>
                <a:lnTo>
                  <a:pt x="111819" y="53056"/>
                </a:lnTo>
                <a:lnTo>
                  <a:pt x="113972" y="57176"/>
                </a:lnTo>
                <a:lnTo>
                  <a:pt x="115890" y="61348"/>
                </a:lnTo>
                <a:lnTo>
                  <a:pt x="117416" y="65570"/>
                </a:lnTo>
                <a:lnTo>
                  <a:pt x="118551" y="69843"/>
                </a:lnTo>
                <a:lnTo>
                  <a:pt x="119412" y="74141"/>
                </a:lnTo>
                <a:lnTo>
                  <a:pt x="119843" y="78516"/>
                </a:lnTo>
                <a:lnTo>
                  <a:pt x="120000" y="82891"/>
                </a:lnTo>
                <a:lnTo>
                  <a:pt x="119765" y="87316"/>
                </a:lnTo>
                <a:lnTo>
                  <a:pt x="119178" y="91691"/>
                </a:lnTo>
                <a:lnTo>
                  <a:pt x="118160" y="96066"/>
                </a:lnTo>
                <a:lnTo>
                  <a:pt x="116790" y="100415"/>
                </a:lnTo>
                <a:lnTo>
                  <a:pt x="115029" y="104790"/>
                </a:lnTo>
                <a:lnTo>
                  <a:pt x="112954" y="109114"/>
                </a:lnTo>
                <a:lnTo>
                  <a:pt x="110450" y="113387"/>
                </a:lnTo>
                <a:lnTo>
                  <a:pt x="107553" y="117609"/>
                </a:lnTo>
                <a:lnTo>
                  <a:pt x="107005" y="118346"/>
                </a:lnTo>
                <a:lnTo>
                  <a:pt x="86966" y="111097"/>
                </a:lnTo>
                <a:lnTo>
                  <a:pt x="86066" y="111047"/>
                </a:lnTo>
                <a:lnTo>
                  <a:pt x="85048" y="111047"/>
                </a:lnTo>
                <a:lnTo>
                  <a:pt x="84227" y="111199"/>
                </a:lnTo>
                <a:lnTo>
                  <a:pt x="83600" y="111454"/>
                </a:lnTo>
                <a:lnTo>
                  <a:pt x="83209" y="111835"/>
                </a:lnTo>
                <a:lnTo>
                  <a:pt x="83052" y="112344"/>
                </a:lnTo>
                <a:lnTo>
                  <a:pt x="83131" y="112878"/>
                </a:lnTo>
                <a:lnTo>
                  <a:pt x="83209" y="113539"/>
                </a:lnTo>
                <a:lnTo>
                  <a:pt x="83365" y="114124"/>
                </a:lnTo>
                <a:lnTo>
                  <a:pt x="83600" y="114735"/>
                </a:lnTo>
                <a:lnTo>
                  <a:pt x="83835" y="115370"/>
                </a:lnTo>
                <a:lnTo>
                  <a:pt x="83992" y="115981"/>
                </a:lnTo>
                <a:lnTo>
                  <a:pt x="83913" y="116820"/>
                </a:lnTo>
                <a:lnTo>
                  <a:pt x="83365" y="117660"/>
                </a:lnTo>
                <a:lnTo>
                  <a:pt x="82387" y="118397"/>
                </a:lnTo>
                <a:lnTo>
                  <a:pt x="81174" y="119109"/>
                </a:lnTo>
                <a:lnTo>
                  <a:pt x="80313" y="119389"/>
                </a:lnTo>
                <a:lnTo>
                  <a:pt x="79178" y="119643"/>
                </a:lnTo>
                <a:lnTo>
                  <a:pt x="77729" y="119898"/>
                </a:lnTo>
                <a:lnTo>
                  <a:pt x="76046" y="120000"/>
                </a:lnTo>
                <a:lnTo>
                  <a:pt x="74520" y="119898"/>
                </a:lnTo>
                <a:lnTo>
                  <a:pt x="72759" y="119694"/>
                </a:lnTo>
                <a:lnTo>
                  <a:pt x="70841" y="119287"/>
                </a:lnTo>
                <a:lnTo>
                  <a:pt x="68767" y="118702"/>
                </a:lnTo>
                <a:lnTo>
                  <a:pt x="66457" y="117863"/>
                </a:lnTo>
                <a:lnTo>
                  <a:pt x="64031" y="116769"/>
                </a:lnTo>
                <a:lnTo>
                  <a:pt x="61956" y="115625"/>
                </a:lnTo>
                <a:lnTo>
                  <a:pt x="60430" y="114531"/>
                </a:lnTo>
                <a:lnTo>
                  <a:pt x="59217" y="113539"/>
                </a:lnTo>
                <a:lnTo>
                  <a:pt x="58356" y="112547"/>
                </a:lnTo>
                <a:lnTo>
                  <a:pt x="57847" y="111657"/>
                </a:lnTo>
                <a:lnTo>
                  <a:pt x="57534" y="110843"/>
                </a:lnTo>
                <a:lnTo>
                  <a:pt x="57377" y="109800"/>
                </a:lnTo>
                <a:lnTo>
                  <a:pt x="57534" y="108859"/>
                </a:lnTo>
                <a:lnTo>
                  <a:pt x="57925" y="108071"/>
                </a:lnTo>
                <a:lnTo>
                  <a:pt x="58434" y="107537"/>
                </a:lnTo>
                <a:lnTo>
                  <a:pt x="59138" y="107028"/>
                </a:lnTo>
                <a:lnTo>
                  <a:pt x="59882" y="106774"/>
                </a:lnTo>
                <a:lnTo>
                  <a:pt x="60665" y="106621"/>
                </a:lnTo>
                <a:lnTo>
                  <a:pt x="61487" y="106545"/>
                </a:lnTo>
                <a:lnTo>
                  <a:pt x="62270" y="106443"/>
                </a:lnTo>
                <a:lnTo>
                  <a:pt x="63091" y="106341"/>
                </a:lnTo>
                <a:lnTo>
                  <a:pt x="64031" y="106087"/>
                </a:lnTo>
                <a:lnTo>
                  <a:pt x="65166" y="105731"/>
                </a:lnTo>
                <a:lnTo>
                  <a:pt x="65949" y="105349"/>
                </a:lnTo>
                <a:lnTo>
                  <a:pt x="66340" y="104891"/>
                </a:lnTo>
                <a:lnTo>
                  <a:pt x="66262" y="104459"/>
                </a:lnTo>
                <a:lnTo>
                  <a:pt x="66027" y="104001"/>
                </a:lnTo>
                <a:lnTo>
                  <a:pt x="65714" y="103645"/>
                </a:lnTo>
                <a:lnTo>
                  <a:pt x="44892" y="96142"/>
                </a:lnTo>
                <a:lnTo>
                  <a:pt x="45283" y="95506"/>
                </a:lnTo>
                <a:lnTo>
                  <a:pt x="46888" y="92683"/>
                </a:lnTo>
                <a:lnTo>
                  <a:pt x="48062" y="89783"/>
                </a:lnTo>
                <a:lnTo>
                  <a:pt x="48806" y="86909"/>
                </a:lnTo>
                <a:lnTo>
                  <a:pt x="49197" y="84035"/>
                </a:lnTo>
                <a:lnTo>
                  <a:pt x="49275" y="81161"/>
                </a:lnTo>
                <a:lnTo>
                  <a:pt x="48962" y="78261"/>
                </a:lnTo>
                <a:lnTo>
                  <a:pt x="48336" y="75438"/>
                </a:lnTo>
                <a:lnTo>
                  <a:pt x="47358" y="72666"/>
                </a:lnTo>
                <a:lnTo>
                  <a:pt x="46066" y="69919"/>
                </a:lnTo>
                <a:lnTo>
                  <a:pt x="44461" y="67248"/>
                </a:lnTo>
                <a:lnTo>
                  <a:pt x="42465" y="64705"/>
                </a:lnTo>
                <a:lnTo>
                  <a:pt x="40234" y="62238"/>
                </a:lnTo>
                <a:lnTo>
                  <a:pt x="37651" y="59898"/>
                </a:lnTo>
                <a:lnTo>
                  <a:pt x="34794" y="57660"/>
                </a:lnTo>
                <a:lnTo>
                  <a:pt x="31663" y="55574"/>
                </a:lnTo>
                <a:lnTo>
                  <a:pt x="28219" y="53692"/>
                </a:lnTo>
                <a:lnTo>
                  <a:pt x="24579" y="51911"/>
                </a:lnTo>
                <a:lnTo>
                  <a:pt x="20587" y="50360"/>
                </a:lnTo>
                <a:lnTo>
                  <a:pt x="16673" y="49063"/>
                </a:lnTo>
                <a:lnTo>
                  <a:pt x="12641" y="47969"/>
                </a:lnTo>
                <a:lnTo>
                  <a:pt x="8493" y="47079"/>
                </a:lnTo>
                <a:lnTo>
                  <a:pt x="4305" y="46443"/>
                </a:lnTo>
                <a:lnTo>
                  <a:pt x="0" y="45985"/>
                </a:lnTo>
                <a:lnTo>
                  <a:pt x="313" y="44459"/>
                </a:lnTo>
                <a:lnTo>
                  <a:pt x="4774" y="44891"/>
                </a:lnTo>
                <a:lnTo>
                  <a:pt x="9197" y="45604"/>
                </a:lnTo>
                <a:lnTo>
                  <a:pt x="13463" y="46494"/>
                </a:lnTo>
                <a:lnTo>
                  <a:pt x="17690" y="47638"/>
                </a:lnTo>
                <a:lnTo>
                  <a:pt x="21722" y="48961"/>
                </a:lnTo>
                <a:lnTo>
                  <a:pt x="25792" y="50614"/>
                </a:lnTo>
                <a:lnTo>
                  <a:pt x="29628" y="52395"/>
                </a:lnTo>
                <a:lnTo>
                  <a:pt x="33150" y="54378"/>
                </a:lnTo>
                <a:lnTo>
                  <a:pt x="36438" y="56515"/>
                </a:lnTo>
                <a:lnTo>
                  <a:pt x="39412" y="58804"/>
                </a:lnTo>
                <a:lnTo>
                  <a:pt x="41996" y="61195"/>
                </a:lnTo>
                <a:lnTo>
                  <a:pt x="44383" y="63713"/>
                </a:lnTo>
                <a:lnTo>
                  <a:pt x="46418" y="66358"/>
                </a:lnTo>
                <a:lnTo>
                  <a:pt x="48101" y="69080"/>
                </a:lnTo>
                <a:lnTo>
                  <a:pt x="49510" y="71928"/>
                </a:lnTo>
                <a:lnTo>
                  <a:pt x="50567" y="74752"/>
                </a:lnTo>
                <a:lnTo>
                  <a:pt x="51272" y="77676"/>
                </a:lnTo>
                <a:lnTo>
                  <a:pt x="51624" y="80601"/>
                </a:lnTo>
                <a:lnTo>
                  <a:pt x="51624" y="83577"/>
                </a:lnTo>
                <a:lnTo>
                  <a:pt x="51272" y="86579"/>
                </a:lnTo>
                <a:lnTo>
                  <a:pt x="50567" y="89554"/>
                </a:lnTo>
                <a:lnTo>
                  <a:pt x="49432" y="92530"/>
                </a:lnTo>
                <a:lnTo>
                  <a:pt x="47906" y="95455"/>
                </a:lnTo>
                <a:lnTo>
                  <a:pt x="67240" y="102450"/>
                </a:lnTo>
                <a:lnTo>
                  <a:pt x="67397" y="102551"/>
                </a:lnTo>
                <a:lnTo>
                  <a:pt x="67553" y="102704"/>
                </a:lnTo>
                <a:lnTo>
                  <a:pt x="67866" y="102958"/>
                </a:lnTo>
                <a:lnTo>
                  <a:pt x="68219" y="103391"/>
                </a:lnTo>
                <a:lnTo>
                  <a:pt x="68532" y="103899"/>
                </a:lnTo>
                <a:lnTo>
                  <a:pt x="68688" y="104484"/>
                </a:lnTo>
                <a:lnTo>
                  <a:pt x="68688" y="105146"/>
                </a:lnTo>
                <a:lnTo>
                  <a:pt x="68454" y="105578"/>
                </a:lnTo>
                <a:lnTo>
                  <a:pt x="68062" y="106087"/>
                </a:lnTo>
                <a:lnTo>
                  <a:pt x="67397" y="106621"/>
                </a:lnTo>
                <a:lnTo>
                  <a:pt x="66340" y="107130"/>
                </a:lnTo>
                <a:lnTo>
                  <a:pt x="64931" y="107537"/>
                </a:lnTo>
                <a:lnTo>
                  <a:pt x="63718" y="107816"/>
                </a:lnTo>
                <a:lnTo>
                  <a:pt x="62739" y="107969"/>
                </a:lnTo>
                <a:lnTo>
                  <a:pt x="61800" y="108071"/>
                </a:lnTo>
                <a:lnTo>
                  <a:pt x="61056" y="108172"/>
                </a:lnTo>
                <a:lnTo>
                  <a:pt x="60665" y="108274"/>
                </a:lnTo>
                <a:lnTo>
                  <a:pt x="60352" y="108478"/>
                </a:lnTo>
                <a:lnTo>
                  <a:pt x="60117" y="108707"/>
                </a:lnTo>
                <a:lnTo>
                  <a:pt x="59882" y="109215"/>
                </a:lnTo>
                <a:lnTo>
                  <a:pt x="59804" y="109800"/>
                </a:lnTo>
                <a:lnTo>
                  <a:pt x="59882" y="110614"/>
                </a:lnTo>
                <a:lnTo>
                  <a:pt x="60195" y="111250"/>
                </a:lnTo>
                <a:lnTo>
                  <a:pt x="60665" y="111988"/>
                </a:lnTo>
                <a:lnTo>
                  <a:pt x="61369" y="112802"/>
                </a:lnTo>
                <a:lnTo>
                  <a:pt x="62426" y="113692"/>
                </a:lnTo>
                <a:lnTo>
                  <a:pt x="63796" y="114582"/>
                </a:lnTo>
                <a:lnTo>
                  <a:pt x="65557" y="115574"/>
                </a:lnTo>
                <a:lnTo>
                  <a:pt x="67788" y="116566"/>
                </a:lnTo>
                <a:lnTo>
                  <a:pt x="69745" y="117303"/>
                </a:lnTo>
                <a:lnTo>
                  <a:pt x="71506" y="117812"/>
                </a:lnTo>
                <a:lnTo>
                  <a:pt x="73111" y="118143"/>
                </a:lnTo>
                <a:lnTo>
                  <a:pt x="74598" y="118346"/>
                </a:lnTo>
                <a:lnTo>
                  <a:pt x="75812" y="118397"/>
                </a:lnTo>
                <a:lnTo>
                  <a:pt x="76947" y="118397"/>
                </a:lnTo>
                <a:lnTo>
                  <a:pt x="77964" y="118295"/>
                </a:lnTo>
                <a:lnTo>
                  <a:pt x="78708" y="118092"/>
                </a:lnTo>
                <a:lnTo>
                  <a:pt x="79334" y="117965"/>
                </a:lnTo>
                <a:lnTo>
                  <a:pt x="79843" y="117761"/>
                </a:lnTo>
                <a:lnTo>
                  <a:pt x="80626" y="117354"/>
                </a:lnTo>
                <a:lnTo>
                  <a:pt x="81252" y="116922"/>
                </a:lnTo>
                <a:lnTo>
                  <a:pt x="81526" y="116515"/>
                </a:lnTo>
                <a:lnTo>
                  <a:pt x="81604" y="116108"/>
                </a:lnTo>
                <a:lnTo>
                  <a:pt x="81448" y="115676"/>
                </a:lnTo>
                <a:lnTo>
                  <a:pt x="81291" y="115065"/>
                </a:lnTo>
                <a:lnTo>
                  <a:pt x="81017" y="114328"/>
                </a:lnTo>
                <a:lnTo>
                  <a:pt x="80782" y="113488"/>
                </a:lnTo>
                <a:lnTo>
                  <a:pt x="80704" y="112649"/>
                </a:lnTo>
                <a:lnTo>
                  <a:pt x="80782" y="111835"/>
                </a:lnTo>
                <a:lnTo>
                  <a:pt x="81174" y="111047"/>
                </a:lnTo>
                <a:lnTo>
                  <a:pt x="81839" y="110411"/>
                </a:lnTo>
                <a:lnTo>
                  <a:pt x="82857" y="109902"/>
                </a:lnTo>
                <a:lnTo>
                  <a:pt x="84070" y="109622"/>
                </a:lnTo>
                <a:lnTo>
                  <a:pt x="85675" y="109520"/>
                </a:lnTo>
                <a:lnTo>
                  <a:pt x="87514" y="109571"/>
                </a:lnTo>
                <a:lnTo>
                  <a:pt x="87749" y="109622"/>
                </a:lnTo>
                <a:lnTo>
                  <a:pt x="105949" y="116159"/>
                </a:lnTo>
                <a:lnTo>
                  <a:pt x="108767" y="111886"/>
                </a:lnTo>
                <a:lnTo>
                  <a:pt x="111193" y="107587"/>
                </a:lnTo>
                <a:lnTo>
                  <a:pt x="113268" y="103213"/>
                </a:lnTo>
                <a:lnTo>
                  <a:pt x="114872" y="98787"/>
                </a:lnTo>
                <a:lnTo>
                  <a:pt x="116164" y="94362"/>
                </a:lnTo>
                <a:lnTo>
                  <a:pt x="117025" y="89936"/>
                </a:lnTo>
                <a:lnTo>
                  <a:pt x="117495" y="85485"/>
                </a:lnTo>
                <a:lnTo>
                  <a:pt x="117573" y="81059"/>
                </a:lnTo>
                <a:lnTo>
                  <a:pt x="117338" y="76634"/>
                </a:lnTo>
                <a:lnTo>
                  <a:pt x="116634" y="72259"/>
                </a:lnTo>
                <a:lnTo>
                  <a:pt x="115655" y="67884"/>
                </a:lnTo>
                <a:lnTo>
                  <a:pt x="114285" y="63611"/>
                </a:lnTo>
                <a:lnTo>
                  <a:pt x="112524" y="59364"/>
                </a:lnTo>
                <a:lnTo>
                  <a:pt x="110450" y="55167"/>
                </a:lnTo>
                <a:lnTo>
                  <a:pt x="107984" y="51097"/>
                </a:lnTo>
                <a:lnTo>
                  <a:pt x="105244" y="47079"/>
                </a:lnTo>
                <a:lnTo>
                  <a:pt x="102191" y="43162"/>
                </a:lnTo>
                <a:lnTo>
                  <a:pt x="98747" y="39347"/>
                </a:lnTo>
                <a:lnTo>
                  <a:pt x="94990" y="35659"/>
                </a:lnTo>
                <a:lnTo>
                  <a:pt x="90880" y="32098"/>
                </a:lnTo>
                <a:lnTo>
                  <a:pt x="86497" y="28664"/>
                </a:lnTo>
                <a:lnTo>
                  <a:pt x="81761" y="25434"/>
                </a:lnTo>
                <a:lnTo>
                  <a:pt x="76790" y="22306"/>
                </a:lnTo>
                <a:lnTo>
                  <a:pt x="71428" y="19330"/>
                </a:lnTo>
                <a:lnTo>
                  <a:pt x="65870" y="16532"/>
                </a:lnTo>
                <a:lnTo>
                  <a:pt x="59960" y="13963"/>
                </a:lnTo>
                <a:lnTo>
                  <a:pt x="53776" y="11572"/>
                </a:lnTo>
                <a:lnTo>
                  <a:pt x="47671" y="9487"/>
                </a:lnTo>
                <a:lnTo>
                  <a:pt x="41409" y="7655"/>
                </a:lnTo>
                <a:lnTo>
                  <a:pt x="34951" y="6053"/>
                </a:lnTo>
                <a:lnTo>
                  <a:pt x="28454" y="4679"/>
                </a:lnTo>
                <a:lnTo>
                  <a:pt x="21878" y="3535"/>
                </a:lnTo>
                <a:lnTo>
                  <a:pt x="15225" y="2645"/>
                </a:lnTo>
                <a:lnTo>
                  <a:pt x="8414" y="1983"/>
                </a:lnTo>
                <a:lnTo>
                  <a:pt x="1604" y="1602"/>
                </a:lnTo>
                <a:lnTo>
                  <a:pt x="1761" y="0"/>
                </a:lnTo>
                <a:close/>
              </a:path>
            </a:pathLst>
          </a:custGeom>
          <a:solidFill>
            <a:srgbClr val="CC4125">
              <a:alpha val="6462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80"/>
          <p:cNvSpPr/>
          <p:nvPr/>
        </p:nvSpPr>
        <p:spPr>
          <a:xfrm>
            <a:off x="4552488" y="2999989"/>
            <a:ext cx="2903570" cy="1306596"/>
          </a:xfrm>
          <a:custGeom>
            <a:rect b="b" l="l" r="r" t="t"/>
            <a:pathLst>
              <a:path extrusionOk="0" h="120000" w="120000">
                <a:moveTo>
                  <a:pt x="17965" y="0"/>
                </a:moveTo>
                <a:lnTo>
                  <a:pt x="18791" y="99"/>
                </a:lnTo>
                <a:lnTo>
                  <a:pt x="19482" y="347"/>
                </a:lnTo>
                <a:lnTo>
                  <a:pt x="20107" y="744"/>
                </a:lnTo>
                <a:lnTo>
                  <a:pt x="20933" y="1736"/>
                </a:lnTo>
                <a:lnTo>
                  <a:pt x="21625" y="2778"/>
                </a:lnTo>
                <a:lnTo>
                  <a:pt x="22071" y="3968"/>
                </a:lnTo>
                <a:lnTo>
                  <a:pt x="22361" y="5010"/>
                </a:lnTo>
                <a:lnTo>
                  <a:pt x="22495" y="6300"/>
                </a:lnTo>
                <a:lnTo>
                  <a:pt x="22495" y="7441"/>
                </a:lnTo>
                <a:lnTo>
                  <a:pt x="22361" y="8433"/>
                </a:lnTo>
                <a:lnTo>
                  <a:pt x="22183" y="9375"/>
                </a:lnTo>
                <a:lnTo>
                  <a:pt x="22071" y="10268"/>
                </a:lnTo>
                <a:lnTo>
                  <a:pt x="21893" y="11310"/>
                </a:lnTo>
                <a:lnTo>
                  <a:pt x="21803" y="12600"/>
                </a:lnTo>
                <a:lnTo>
                  <a:pt x="21714" y="14138"/>
                </a:lnTo>
                <a:lnTo>
                  <a:pt x="21759" y="15080"/>
                </a:lnTo>
                <a:lnTo>
                  <a:pt x="21848" y="15775"/>
                </a:lnTo>
                <a:lnTo>
                  <a:pt x="22027" y="16271"/>
                </a:lnTo>
                <a:lnTo>
                  <a:pt x="22406" y="16668"/>
                </a:lnTo>
                <a:lnTo>
                  <a:pt x="22808" y="16816"/>
                </a:lnTo>
                <a:lnTo>
                  <a:pt x="23143" y="16816"/>
                </a:lnTo>
                <a:lnTo>
                  <a:pt x="34881" y="1736"/>
                </a:lnTo>
                <a:lnTo>
                  <a:pt x="35238" y="2778"/>
                </a:lnTo>
                <a:lnTo>
                  <a:pt x="36935" y="7242"/>
                </a:lnTo>
                <a:lnTo>
                  <a:pt x="38765" y="11409"/>
                </a:lnTo>
                <a:lnTo>
                  <a:pt x="40684" y="15179"/>
                </a:lnTo>
                <a:lnTo>
                  <a:pt x="42782" y="18503"/>
                </a:lnTo>
                <a:lnTo>
                  <a:pt x="44902" y="21479"/>
                </a:lnTo>
                <a:lnTo>
                  <a:pt x="47178" y="24009"/>
                </a:lnTo>
                <a:lnTo>
                  <a:pt x="49499" y="26143"/>
                </a:lnTo>
                <a:lnTo>
                  <a:pt x="51887" y="27879"/>
                </a:lnTo>
                <a:lnTo>
                  <a:pt x="54342" y="29119"/>
                </a:lnTo>
                <a:lnTo>
                  <a:pt x="56819" y="30012"/>
                </a:lnTo>
                <a:lnTo>
                  <a:pt x="59297" y="30508"/>
                </a:lnTo>
                <a:lnTo>
                  <a:pt x="61841" y="30508"/>
                </a:lnTo>
                <a:lnTo>
                  <a:pt x="64363" y="30012"/>
                </a:lnTo>
                <a:lnTo>
                  <a:pt x="66840" y="29119"/>
                </a:lnTo>
                <a:lnTo>
                  <a:pt x="69339" y="27780"/>
                </a:lnTo>
                <a:lnTo>
                  <a:pt x="71772" y="25944"/>
                </a:lnTo>
                <a:lnTo>
                  <a:pt x="74182" y="23712"/>
                </a:lnTo>
                <a:lnTo>
                  <a:pt x="76525" y="20983"/>
                </a:lnTo>
                <a:lnTo>
                  <a:pt x="78668" y="18007"/>
                </a:lnTo>
                <a:lnTo>
                  <a:pt x="80632" y="14683"/>
                </a:lnTo>
                <a:lnTo>
                  <a:pt x="82506" y="11112"/>
                </a:lnTo>
                <a:lnTo>
                  <a:pt x="84203" y="7143"/>
                </a:lnTo>
                <a:lnTo>
                  <a:pt x="85809" y="2976"/>
                </a:lnTo>
                <a:lnTo>
                  <a:pt x="86858" y="4811"/>
                </a:lnTo>
                <a:lnTo>
                  <a:pt x="85207" y="9177"/>
                </a:lnTo>
                <a:lnTo>
                  <a:pt x="83421" y="13344"/>
                </a:lnTo>
                <a:lnTo>
                  <a:pt x="81502" y="17114"/>
                </a:lnTo>
                <a:lnTo>
                  <a:pt x="79404" y="20537"/>
                </a:lnTo>
                <a:lnTo>
                  <a:pt x="77217" y="23613"/>
                </a:lnTo>
                <a:lnTo>
                  <a:pt x="74829" y="26440"/>
                </a:lnTo>
                <a:lnTo>
                  <a:pt x="72352" y="28772"/>
                </a:lnTo>
                <a:lnTo>
                  <a:pt x="69808" y="30706"/>
                </a:lnTo>
                <a:lnTo>
                  <a:pt x="67241" y="32046"/>
                </a:lnTo>
                <a:lnTo>
                  <a:pt x="64675" y="33038"/>
                </a:lnTo>
                <a:lnTo>
                  <a:pt x="62086" y="33484"/>
                </a:lnTo>
                <a:lnTo>
                  <a:pt x="59475" y="33484"/>
                </a:lnTo>
                <a:lnTo>
                  <a:pt x="56909" y="33088"/>
                </a:lnTo>
                <a:lnTo>
                  <a:pt x="54342" y="32244"/>
                </a:lnTo>
                <a:lnTo>
                  <a:pt x="51798" y="31004"/>
                </a:lnTo>
                <a:lnTo>
                  <a:pt x="49365" y="29218"/>
                </a:lnTo>
                <a:lnTo>
                  <a:pt x="46955" y="27085"/>
                </a:lnTo>
                <a:lnTo>
                  <a:pt x="44612" y="24605"/>
                </a:lnTo>
                <a:lnTo>
                  <a:pt x="42380" y="21579"/>
                </a:lnTo>
                <a:lnTo>
                  <a:pt x="40238" y="18205"/>
                </a:lnTo>
                <a:lnTo>
                  <a:pt x="38207" y="14435"/>
                </a:lnTo>
                <a:lnTo>
                  <a:pt x="36287" y="10268"/>
                </a:lnTo>
                <a:lnTo>
                  <a:pt x="34524" y="5704"/>
                </a:lnTo>
                <a:lnTo>
                  <a:pt x="23589" y="19743"/>
                </a:lnTo>
                <a:lnTo>
                  <a:pt x="23500" y="19743"/>
                </a:lnTo>
                <a:lnTo>
                  <a:pt x="23276" y="19842"/>
                </a:lnTo>
                <a:lnTo>
                  <a:pt x="22852" y="19842"/>
                </a:lnTo>
                <a:lnTo>
                  <a:pt x="22317" y="19743"/>
                </a:lnTo>
                <a:lnTo>
                  <a:pt x="21714" y="19346"/>
                </a:lnTo>
                <a:lnTo>
                  <a:pt x="21156" y="18602"/>
                </a:lnTo>
                <a:lnTo>
                  <a:pt x="20933" y="18106"/>
                </a:lnTo>
                <a:lnTo>
                  <a:pt x="20710" y="17412"/>
                </a:lnTo>
                <a:lnTo>
                  <a:pt x="20531" y="16568"/>
                </a:lnTo>
                <a:lnTo>
                  <a:pt x="20397" y="15378"/>
                </a:lnTo>
                <a:lnTo>
                  <a:pt x="20353" y="14038"/>
                </a:lnTo>
                <a:lnTo>
                  <a:pt x="20442" y="12104"/>
                </a:lnTo>
                <a:lnTo>
                  <a:pt x="20576" y="10566"/>
                </a:lnTo>
                <a:lnTo>
                  <a:pt x="20755" y="9276"/>
                </a:lnTo>
                <a:lnTo>
                  <a:pt x="20933" y="8234"/>
                </a:lnTo>
                <a:lnTo>
                  <a:pt x="21067" y="7540"/>
                </a:lnTo>
                <a:lnTo>
                  <a:pt x="21156" y="6945"/>
                </a:lnTo>
                <a:lnTo>
                  <a:pt x="21156" y="6548"/>
                </a:lnTo>
                <a:lnTo>
                  <a:pt x="21112" y="6200"/>
                </a:lnTo>
                <a:lnTo>
                  <a:pt x="20978" y="5704"/>
                </a:lnTo>
                <a:lnTo>
                  <a:pt x="20665" y="5010"/>
                </a:lnTo>
                <a:lnTo>
                  <a:pt x="20241" y="4266"/>
                </a:lnTo>
                <a:lnTo>
                  <a:pt x="19616" y="3571"/>
                </a:lnTo>
                <a:lnTo>
                  <a:pt x="19103" y="3274"/>
                </a:lnTo>
                <a:lnTo>
                  <a:pt x="18523" y="3075"/>
                </a:lnTo>
                <a:lnTo>
                  <a:pt x="17831" y="2976"/>
                </a:lnTo>
                <a:lnTo>
                  <a:pt x="17050" y="3075"/>
                </a:lnTo>
                <a:lnTo>
                  <a:pt x="16180" y="3373"/>
                </a:lnTo>
                <a:lnTo>
                  <a:pt x="15175" y="4067"/>
                </a:lnTo>
                <a:lnTo>
                  <a:pt x="14037" y="4911"/>
                </a:lnTo>
                <a:lnTo>
                  <a:pt x="12810" y="6200"/>
                </a:lnTo>
                <a:lnTo>
                  <a:pt x="11604" y="7738"/>
                </a:lnTo>
                <a:lnTo>
                  <a:pt x="10600" y="9375"/>
                </a:lnTo>
                <a:lnTo>
                  <a:pt x="9864" y="10913"/>
                </a:lnTo>
                <a:lnTo>
                  <a:pt x="9283" y="12401"/>
                </a:lnTo>
                <a:lnTo>
                  <a:pt x="8859" y="13840"/>
                </a:lnTo>
                <a:lnTo>
                  <a:pt x="8592" y="15179"/>
                </a:lnTo>
                <a:lnTo>
                  <a:pt x="8458" y="16370"/>
                </a:lnTo>
                <a:lnTo>
                  <a:pt x="8368" y="17312"/>
                </a:lnTo>
                <a:lnTo>
                  <a:pt x="8368" y="18106"/>
                </a:lnTo>
                <a:lnTo>
                  <a:pt x="8458" y="19446"/>
                </a:lnTo>
                <a:lnTo>
                  <a:pt x="8636" y="20438"/>
                </a:lnTo>
                <a:lnTo>
                  <a:pt x="8859" y="21182"/>
                </a:lnTo>
                <a:lnTo>
                  <a:pt x="9105" y="21678"/>
                </a:lnTo>
                <a:lnTo>
                  <a:pt x="9507" y="21976"/>
                </a:lnTo>
                <a:lnTo>
                  <a:pt x="9975" y="22372"/>
                </a:lnTo>
                <a:lnTo>
                  <a:pt x="10556" y="22769"/>
                </a:lnTo>
                <a:lnTo>
                  <a:pt x="11114" y="23216"/>
                </a:lnTo>
                <a:lnTo>
                  <a:pt x="11694" y="23811"/>
                </a:lnTo>
                <a:lnTo>
                  <a:pt x="12252" y="24605"/>
                </a:lnTo>
                <a:lnTo>
                  <a:pt x="12720" y="25349"/>
                </a:lnTo>
                <a:lnTo>
                  <a:pt x="13122" y="26440"/>
                </a:lnTo>
                <a:lnTo>
                  <a:pt x="13345" y="27581"/>
                </a:lnTo>
                <a:lnTo>
                  <a:pt x="13435" y="29218"/>
                </a:lnTo>
                <a:lnTo>
                  <a:pt x="13301" y="30905"/>
                </a:lnTo>
                <a:lnTo>
                  <a:pt x="12899" y="32740"/>
                </a:lnTo>
                <a:lnTo>
                  <a:pt x="12296" y="34675"/>
                </a:lnTo>
                <a:lnTo>
                  <a:pt x="12207" y="34873"/>
                </a:lnTo>
                <a:lnTo>
                  <a:pt x="12118" y="35072"/>
                </a:lnTo>
                <a:lnTo>
                  <a:pt x="1963" y="48119"/>
                </a:lnTo>
                <a:lnTo>
                  <a:pt x="4351" y="55510"/>
                </a:lnTo>
                <a:lnTo>
                  <a:pt x="6896" y="62455"/>
                </a:lnTo>
                <a:lnTo>
                  <a:pt x="9596" y="69053"/>
                </a:lnTo>
                <a:lnTo>
                  <a:pt x="12430" y="75254"/>
                </a:lnTo>
                <a:lnTo>
                  <a:pt x="15443" y="80959"/>
                </a:lnTo>
                <a:lnTo>
                  <a:pt x="18523" y="86366"/>
                </a:lnTo>
                <a:lnTo>
                  <a:pt x="21714" y="91326"/>
                </a:lnTo>
                <a:lnTo>
                  <a:pt x="25017" y="95890"/>
                </a:lnTo>
                <a:lnTo>
                  <a:pt x="28432" y="99958"/>
                </a:lnTo>
                <a:lnTo>
                  <a:pt x="31958" y="103629"/>
                </a:lnTo>
                <a:lnTo>
                  <a:pt x="35529" y="106804"/>
                </a:lnTo>
                <a:lnTo>
                  <a:pt x="39166" y="109632"/>
                </a:lnTo>
                <a:lnTo>
                  <a:pt x="42871" y="112062"/>
                </a:lnTo>
                <a:lnTo>
                  <a:pt x="46620" y="113898"/>
                </a:lnTo>
                <a:lnTo>
                  <a:pt x="50459" y="115336"/>
                </a:lnTo>
                <a:lnTo>
                  <a:pt x="54297" y="116428"/>
                </a:lnTo>
                <a:lnTo>
                  <a:pt x="58136" y="116924"/>
                </a:lnTo>
                <a:lnTo>
                  <a:pt x="61997" y="116973"/>
                </a:lnTo>
                <a:lnTo>
                  <a:pt x="65880" y="116626"/>
                </a:lnTo>
                <a:lnTo>
                  <a:pt x="69763" y="115733"/>
                </a:lnTo>
                <a:lnTo>
                  <a:pt x="73602" y="114295"/>
                </a:lnTo>
                <a:lnTo>
                  <a:pt x="77485" y="112459"/>
                </a:lnTo>
                <a:lnTo>
                  <a:pt x="81279" y="110128"/>
                </a:lnTo>
                <a:lnTo>
                  <a:pt x="85073" y="107300"/>
                </a:lnTo>
                <a:lnTo>
                  <a:pt x="88778" y="104026"/>
                </a:lnTo>
                <a:lnTo>
                  <a:pt x="92438" y="100157"/>
                </a:lnTo>
                <a:lnTo>
                  <a:pt x="96053" y="95791"/>
                </a:lnTo>
                <a:lnTo>
                  <a:pt x="99423" y="91227"/>
                </a:lnTo>
                <a:lnTo>
                  <a:pt x="102659" y="86217"/>
                </a:lnTo>
                <a:lnTo>
                  <a:pt x="105739" y="80859"/>
                </a:lnTo>
                <a:lnTo>
                  <a:pt x="108662" y="75254"/>
                </a:lnTo>
                <a:lnTo>
                  <a:pt x="111452" y="69152"/>
                </a:lnTo>
                <a:lnTo>
                  <a:pt x="114063" y="62753"/>
                </a:lnTo>
                <a:lnTo>
                  <a:pt x="116563" y="56056"/>
                </a:lnTo>
                <a:lnTo>
                  <a:pt x="118861" y="49011"/>
                </a:lnTo>
                <a:lnTo>
                  <a:pt x="120000" y="50748"/>
                </a:lnTo>
                <a:lnTo>
                  <a:pt x="117612" y="57891"/>
                </a:lnTo>
                <a:lnTo>
                  <a:pt x="115112" y="64787"/>
                </a:lnTo>
                <a:lnTo>
                  <a:pt x="112412" y="71285"/>
                </a:lnTo>
                <a:lnTo>
                  <a:pt x="109577" y="77486"/>
                </a:lnTo>
                <a:lnTo>
                  <a:pt x="106609" y="83191"/>
                </a:lnTo>
                <a:lnTo>
                  <a:pt x="103485" y="88598"/>
                </a:lnTo>
                <a:lnTo>
                  <a:pt x="100159" y="93757"/>
                </a:lnTo>
                <a:lnTo>
                  <a:pt x="96767" y="98420"/>
                </a:lnTo>
                <a:lnTo>
                  <a:pt x="92929" y="103034"/>
                </a:lnTo>
                <a:lnTo>
                  <a:pt x="89045" y="107002"/>
                </a:lnTo>
                <a:lnTo>
                  <a:pt x="85073" y="110525"/>
                </a:lnTo>
                <a:lnTo>
                  <a:pt x="81056" y="113402"/>
                </a:lnTo>
                <a:lnTo>
                  <a:pt x="77016" y="115832"/>
                </a:lnTo>
                <a:lnTo>
                  <a:pt x="72955" y="117668"/>
                </a:lnTo>
                <a:lnTo>
                  <a:pt x="68848" y="119007"/>
                </a:lnTo>
                <a:lnTo>
                  <a:pt x="64764" y="119801"/>
                </a:lnTo>
                <a:lnTo>
                  <a:pt x="60613" y="120000"/>
                </a:lnTo>
                <a:lnTo>
                  <a:pt x="56730" y="119801"/>
                </a:lnTo>
                <a:lnTo>
                  <a:pt x="52847" y="119107"/>
                </a:lnTo>
                <a:lnTo>
                  <a:pt x="48964" y="117966"/>
                </a:lnTo>
                <a:lnTo>
                  <a:pt x="45170" y="116329"/>
                </a:lnTo>
                <a:lnTo>
                  <a:pt x="41376" y="114295"/>
                </a:lnTo>
                <a:lnTo>
                  <a:pt x="37671" y="111765"/>
                </a:lnTo>
                <a:lnTo>
                  <a:pt x="34011" y="108739"/>
                </a:lnTo>
                <a:lnTo>
                  <a:pt x="30396" y="105365"/>
                </a:lnTo>
                <a:lnTo>
                  <a:pt x="26914" y="101595"/>
                </a:lnTo>
                <a:lnTo>
                  <a:pt x="23455" y="97329"/>
                </a:lnTo>
                <a:lnTo>
                  <a:pt x="20152" y="92666"/>
                </a:lnTo>
                <a:lnTo>
                  <a:pt x="16961" y="87556"/>
                </a:lnTo>
                <a:lnTo>
                  <a:pt x="13859" y="82050"/>
                </a:lnTo>
                <a:lnTo>
                  <a:pt x="10846" y="76097"/>
                </a:lnTo>
                <a:lnTo>
                  <a:pt x="8011" y="69847"/>
                </a:lnTo>
                <a:lnTo>
                  <a:pt x="5356" y="63050"/>
                </a:lnTo>
                <a:lnTo>
                  <a:pt x="2789" y="55957"/>
                </a:lnTo>
                <a:lnTo>
                  <a:pt x="424" y="48416"/>
                </a:lnTo>
                <a:lnTo>
                  <a:pt x="0" y="47077"/>
                </a:lnTo>
                <a:lnTo>
                  <a:pt x="11337" y="32542"/>
                </a:lnTo>
                <a:lnTo>
                  <a:pt x="11649" y="31550"/>
                </a:lnTo>
                <a:lnTo>
                  <a:pt x="11895" y="30508"/>
                </a:lnTo>
                <a:lnTo>
                  <a:pt x="12073" y="29417"/>
                </a:lnTo>
                <a:lnTo>
                  <a:pt x="12029" y="28474"/>
                </a:lnTo>
                <a:lnTo>
                  <a:pt x="11805" y="27581"/>
                </a:lnTo>
                <a:lnTo>
                  <a:pt x="11337" y="26936"/>
                </a:lnTo>
                <a:lnTo>
                  <a:pt x="10779" y="26242"/>
                </a:lnTo>
                <a:lnTo>
                  <a:pt x="10154" y="25746"/>
                </a:lnTo>
                <a:lnTo>
                  <a:pt x="9551" y="25250"/>
                </a:lnTo>
                <a:lnTo>
                  <a:pt x="9016" y="24902"/>
                </a:lnTo>
                <a:lnTo>
                  <a:pt x="8547" y="24406"/>
                </a:lnTo>
                <a:lnTo>
                  <a:pt x="8011" y="23712"/>
                </a:lnTo>
                <a:lnTo>
                  <a:pt x="7632" y="22670"/>
                </a:lnTo>
                <a:lnTo>
                  <a:pt x="7275" y="21380"/>
                </a:lnTo>
                <a:lnTo>
                  <a:pt x="7096" y="19842"/>
                </a:lnTo>
                <a:lnTo>
                  <a:pt x="7029" y="18205"/>
                </a:lnTo>
                <a:lnTo>
                  <a:pt x="7029" y="17312"/>
                </a:lnTo>
                <a:lnTo>
                  <a:pt x="7052" y="16171"/>
                </a:lnTo>
                <a:lnTo>
                  <a:pt x="7186" y="14882"/>
                </a:lnTo>
                <a:lnTo>
                  <a:pt x="7453" y="13443"/>
                </a:lnTo>
                <a:lnTo>
                  <a:pt x="7811" y="11905"/>
                </a:lnTo>
                <a:lnTo>
                  <a:pt x="8279" y="10268"/>
                </a:lnTo>
                <a:lnTo>
                  <a:pt x="8971" y="8582"/>
                </a:lnTo>
                <a:lnTo>
                  <a:pt x="9819" y="6845"/>
                </a:lnTo>
                <a:lnTo>
                  <a:pt x="10890" y="5109"/>
                </a:lnTo>
                <a:lnTo>
                  <a:pt x="12162" y="3472"/>
                </a:lnTo>
                <a:lnTo>
                  <a:pt x="13613" y="2133"/>
                </a:lnTo>
                <a:lnTo>
                  <a:pt x="14863" y="1041"/>
                </a:lnTo>
                <a:lnTo>
                  <a:pt x="16001" y="347"/>
                </a:lnTo>
                <a:lnTo>
                  <a:pt x="17050" y="99"/>
                </a:lnTo>
                <a:lnTo>
                  <a:pt x="17965"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8" name="Google Shape;928;p80"/>
          <p:cNvSpPr/>
          <p:nvPr/>
        </p:nvSpPr>
        <p:spPr>
          <a:xfrm>
            <a:off x="5385043" y="127576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80"/>
          <p:cNvSpPr/>
          <p:nvPr/>
        </p:nvSpPr>
        <p:spPr>
          <a:xfrm>
            <a:off x="7105136" y="25994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80"/>
          <p:cNvSpPr/>
          <p:nvPr/>
        </p:nvSpPr>
        <p:spPr>
          <a:xfrm>
            <a:off x="5088056" y="34006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80"/>
          <p:cNvSpPr txBox="1"/>
          <p:nvPr/>
        </p:nvSpPr>
        <p:spPr>
          <a:xfrm>
            <a:off x="4425475" y="1855763"/>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2" name="Google Shape;932;p80"/>
          <p:cNvSpPr txBox="1"/>
          <p:nvPr/>
        </p:nvSpPr>
        <p:spPr>
          <a:xfrm>
            <a:off x="6426850" y="147323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3" name="Google Shape;933;p80"/>
          <p:cNvSpPr txBox="1"/>
          <p:nvPr/>
        </p:nvSpPr>
        <p:spPr>
          <a:xfrm>
            <a:off x="5777925" y="353608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4" name="Google Shape;934;p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35" name="Google Shape;935;p8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OUTLINE</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39" name="Shape 939"/>
        <p:cNvGrpSpPr/>
        <p:nvPr/>
      </p:nvGrpSpPr>
      <p:grpSpPr>
        <a:xfrm>
          <a:off x="0" y="0"/>
          <a:ext cx="0" cy="0"/>
          <a:chOff x="0" y="0"/>
          <a:chExt cx="0" cy="0"/>
        </a:xfrm>
      </p:grpSpPr>
      <p:sp>
        <p:nvSpPr>
          <p:cNvPr id="940" name="Google Shape;940;p81"/>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941" name="Google Shape;941;p81"/>
          <p:cNvGrpSpPr/>
          <p:nvPr/>
        </p:nvGrpSpPr>
        <p:grpSpPr>
          <a:xfrm>
            <a:off x="4399539" y="751446"/>
            <a:ext cx="3632119" cy="3640608"/>
            <a:chOff x="4250314" y="806184"/>
            <a:chExt cx="3632119" cy="3640608"/>
          </a:xfrm>
        </p:grpSpPr>
        <p:sp>
          <p:nvSpPr>
            <p:cNvPr id="942" name="Google Shape;942;p81"/>
            <p:cNvSpPr/>
            <p:nvPr/>
          </p:nvSpPr>
          <p:spPr>
            <a:xfrm>
              <a:off x="4250314" y="806184"/>
              <a:ext cx="2761962" cy="1123714"/>
            </a:xfrm>
            <a:custGeom>
              <a:rect b="b" l="l" r="r" t="t"/>
              <a:pathLst>
                <a:path extrusionOk="0" h="120000" w="120000">
                  <a:moveTo>
                    <a:pt x="3595" y="0"/>
                  </a:moveTo>
                  <a:lnTo>
                    <a:pt x="98470" y="0"/>
                  </a:lnTo>
                  <a:lnTo>
                    <a:pt x="98470" y="0"/>
                  </a:lnTo>
                  <a:lnTo>
                    <a:pt x="102205" y="0"/>
                  </a:lnTo>
                  <a:lnTo>
                    <a:pt x="102251" y="0"/>
                  </a:lnTo>
                  <a:lnTo>
                    <a:pt x="103219" y="0"/>
                  </a:lnTo>
                  <a:lnTo>
                    <a:pt x="103634" y="113"/>
                  </a:lnTo>
                  <a:lnTo>
                    <a:pt x="104141" y="453"/>
                  </a:lnTo>
                  <a:lnTo>
                    <a:pt x="104602" y="906"/>
                  </a:lnTo>
                  <a:lnTo>
                    <a:pt x="105063" y="1586"/>
                  </a:lnTo>
                  <a:lnTo>
                    <a:pt x="105570" y="2492"/>
                  </a:lnTo>
                  <a:lnTo>
                    <a:pt x="105985" y="3512"/>
                  </a:lnTo>
                  <a:lnTo>
                    <a:pt x="106400" y="5099"/>
                  </a:lnTo>
                  <a:lnTo>
                    <a:pt x="106676" y="6798"/>
                  </a:lnTo>
                  <a:lnTo>
                    <a:pt x="106861" y="8951"/>
                  </a:lnTo>
                  <a:lnTo>
                    <a:pt x="106907" y="11558"/>
                  </a:lnTo>
                  <a:lnTo>
                    <a:pt x="106953" y="14050"/>
                  </a:lnTo>
                  <a:lnTo>
                    <a:pt x="106953" y="56770"/>
                  </a:lnTo>
                  <a:lnTo>
                    <a:pt x="108659" y="51671"/>
                  </a:lnTo>
                  <a:lnTo>
                    <a:pt x="109028" y="50651"/>
                  </a:lnTo>
                  <a:lnTo>
                    <a:pt x="109396" y="49858"/>
                  </a:lnTo>
                  <a:lnTo>
                    <a:pt x="110318" y="48158"/>
                  </a:lnTo>
                  <a:lnTo>
                    <a:pt x="111379" y="46912"/>
                  </a:lnTo>
                  <a:lnTo>
                    <a:pt x="112485" y="46118"/>
                  </a:lnTo>
                  <a:lnTo>
                    <a:pt x="113638" y="45892"/>
                  </a:lnTo>
                  <a:lnTo>
                    <a:pt x="113638" y="45892"/>
                  </a:lnTo>
                  <a:lnTo>
                    <a:pt x="114928" y="46232"/>
                  </a:lnTo>
                  <a:lnTo>
                    <a:pt x="116081" y="47025"/>
                  </a:lnTo>
                  <a:lnTo>
                    <a:pt x="117187" y="48385"/>
                  </a:lnTo>
                  <a:lnTo>
                    <a:pt x="118109" y="50424"/>
                  </a:lnTo>
                  <a:lnTo>
                    <a:pt x="118939" y="52804"/>
                  </a:lnTo>
                  <a:lnTo>
                    <a:pt x="119538" y="55524"/>
                  </a:lnTo>
                  <a:lnTo>
                    <a:pt x="119907" y="58470"/>
                  </a:lnTo>
                  <a:lnTo>
                    <a:pt x="120000" y="61529"/>
                  </a:lnTo>
                  <a:lnTo>
                    <a:pt x="119907" y="64589"/>
                  </a:lnTo>
                  <a:lnTo>
                    <a:pt x="119538" y="67535"/>
                  </a:lnTo>
                  <a:lnTo>
                    <a:pt x="118939" y="70254"/>
                  </a:lnTo>
                  <a:lnTo>
                    <a:pt x="118155" y="72634"/>
                  </a:lnTo>
                  <a:lnTo>
                    <a:pt x="117187" y="74560"/>
                  </a:lnTo>
                  <a:lnTo>
                    <a:pt x="116127" y="76033"/>
                  </a:lnTo>
                  <a:lnTo>
                    <a:pt x="114928" y="76827"/>
                  </a:lnTo>
                  <a:lnTo>
                    <a:pt x="113684" y="77167"/>
                  </a:lnTo>
                  <a:lnTo>
                    <a:pt x="113638" y="77167"/>
                  </a:lnTo>
                  <a:lnTo>
                    <a:pt x="112485" y="76940"/>
                  </a:lnTo>
                  <a:lnTo>
                    <a:pt x="111379" y="76147"/>
                  </a:lnTo>
                  <a:lnTo>
                    <a:pt x="110318" y="74787"/>
                  </a:lnTo>
                  <a:lnTo>
                    <a:pt x="109396" y="73201"/>
                  </a:lnTo>
                  <a:lnTo>
                    <a:pt x="109028" y="72407"/>
                  </a:lnTo>
                  <a:lnTo>
                    <a:pt x="108751" y="71388"/>
                  </a:lnTo>
                  <a:lnTo>
                    <a:pt x="106953" y="66175"/>
                  </a:lnTo>
                  <a:lnTo>
                    <a:pt x="106999" y="111048"/>
                  </a:lnTo>
                  <a:lnTo>
                    <a:pt x="106907" y="112294"/>
                  </a:lnTo>
                  <a:lnTo>
                    <a:pt x="106769" y="113541"/>
                  </a:lnTo>
                  <a:lnTo>
                    <a:pt x="106584" y="114900"/>
                  </a:lnTo>
                  <a:lnTo>
                    <a:pt x="106215" y="116147"/>
                  </a:lnTo>
                  <a:lnTo>
                    <a:pt x="105754" y="117393"/>
                  </a:lnTo>
                  <a:lnTo>
                    <a:pt x="105201" y="118300"/>
                  </a:lnTo>
                  <a:lnTo>
                    <a:pt x="104417" y="119206"/>
                  </a:lnTo>
                  <a:lnTo>
                    <a:pt x="103495" y="119773"/>
                  </a:lnTo>
                  <a:lnTo>
                    <a:pt x="102389" y="120000"/>
                  </a:lnTo>
                  <a:lnTo>
                    <a:pt x="38724" y="120000"/>
                  </a:lnTo>
                  <a:lnTo>
                    <a:pt x="31717" y="120000"/>
                  </a:lnTo>
                  <a:lnTo>
                    <a:pt x="32316" y="117280"/>
                  </a:lnTo>
                  <a:lnTo>
                    <a:pt x="32823" y="114447"/>
                  </a:lnTo>
                  <a:lnTo>
                    <a:pt x="33100" y="111501"/>
                  </a:lnTo>
                  <a:lnTo>
                    <a:pt x="33192" y="108328"/>
                  </a:lnTo>
                  <a:lnTo>
                    <a:pt x="33192" y="108328"/>
                  </a:lnTo>
                  <a:lnTo>
                    <a:pt x="33100" y="105155"/>
                  </a:lnTo>
                  <a:lnTo>
                    <a:pt x="32823" y="101983"/>
                  </a:lnTo>
                  <a:lnTo>
                    <a:pt x="32270" y="99036"/>
                  </a:lnTo>
                  <a:lnTo>
                    <a:pt x="31625" y="96317"/>
                  </a:lnTo>
                  <a:lnTo>
                    <a:pt x="30795" y="93824"/>
                  </a:lnTo>
                  <a:lnTo>
                    <a:pt x="29781" y="91671"/>
                  </a:lnTo>
                  <a:lnTo>
                    <a:pt x="28674" y="90084"/>
                  </a:lnTo>
                  <a:lnTo>
                    <a:pt x="27475" y="88838"/>
                  </a:lnTo>
                  <a:lnTo>
                    <a:pt x="26185" y="88045"/>
                  </a:lnTo>
                  <a:lnTo>
                    <a:pt x="24894" y="87818"/>
                  </a:lnTo>
                  <a:lnTo>
                    <a:pt x="23603" y="88045"/>
                  </a:lnTo>
                  <a:lnTo>
                    <a:pt x="22312" y="88838"/>
                  </a:lnTo>
                  <a:lnTo>
                    <a:pt x="21114" y="90084"/>
                  </a:lnTo>
                  <a:lnTo>
                    <a:pt x="20007" y="91671"/>
                  </a:lnTo>
                  <a:lnTo>
                    <a:pt x="18993" y="93824"/>
                  </a:lnTo>
                  <a:lnTo>
                    <a:pt x="18117" y="96203"/>
                  </a:lnTo>
                  <a:lnTo>
                    <a:pt x="17472" y="98923"/>
                  </a:lnTo>
                  <a:lnTo>
                    <a:pt x="16965" y="101869"/>
                  </a:lnTo>
                  <a:lnTo>
                    <a:pt x="16642" y="105042"/>
                  </a:lnTo>
                  <a:lnTo>
                    <a:pt x="16550" y="108215"/>
                  </a:lnTo>
                  <a:lnTo>
                    <a:pt x="16550" y="108215"/>
                  </a:lnTo>
                  <a:lnTo>
                    <a:pt x="16642" y="111388"/>
                  </a:lnTo>
                  <a:lnTo>
                    <a:pt x="16918" y="114334"/>
                  </a:lnTo>
                  <a:lnTo>
                    <a:pt x="17379" y="117167"/>
                  </a:lnTo>
                  <a:lnTo>
                    <a:pt x="17979" y="119886"/>
                  </a:lnTo>
                  <a:lnTo>
                    <a:pt x="3503" y="119773"/>
                  </a:lnTo>
                  <a:lnTo>
                    <a:pt x="3042" y="119546"/>
                  </a:lnTo>
                  <a:lnTo>
                    <a:pt x="2535" y="119093"/>
                  </a:lnTo>
                  <a:lnTo>
                    <a:pt x="2028" y="118526"/>
                  </a:lnTo>
                  <a:lnTo>
                    <a:pt x="1475" y="117733"/>
                  </a:lnTo>
                  <a:lnTo>
                    <a:pt x="1014" y="116713"/>
                  </a:lnTo>
                  <a:lnTo>
                    <a:pt x="645" y="115127"/>
                  </a:lnTo>
                  <a:lnTo>
                    <a:pt x="276" y="113314"/>
                  </a:lnTo>
                  <a:lnTo>
                    <a:pt x="46" y="111161"/>
                  </a:lnTo>
                  <a:lnTo>
                    <a:pt x="0" y="108555"/>
                  </a:lnTo>
                  <a:lnTo>
                    <a:pt x="0" y="8385"/>
                  </a:lnTo>
                  <a:lnTo>
                    <a:pt x="92" y="7025"/>
                  </a:lnTo>
                  <a:lnTo>
                    <a:pt x="230" y="5892"/>
                  </a:lnTo>
                  <a:lnTo>
                    <a:pt x="461" y="4645"/>
                  </a:lnTo>
                  <a:lnTo>
                    <a:pt x="875" y="3286"/>
                  </a:lnTo>
                  <a:lnTo>
                    <a:pt x="1290" y="2266"/>
                  </a:lnTo>
                  <a:lnTo>
                    <a:pt x="1936" y="1246"/>
                  </a:lnTo>
                  <a:lnTo>
                    <a:pt x="2673" y="453"/>
                  </a:lnTo>
                  <a:lnTo>
                    <a:pt x="3595"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81"/>
            <p:cNvSpPr/>
            <p:nvPr/>
          </p:nvSpPr>
          <p:spPr>
            <a:xfrm>
              <a:off x="6758719" y="812551"/>
              <a:ext cx="1123714" cy="2761962"/>
            </a:xfrm>
            <a:custGeom>
              <a:rect b="b" l="l" r="r" t="t"/>
              <a:pathLst>
                <a:path extrusionOk="0" h="120000" w="120000">
                  <a:moveTo>
                    <a:pt x="11558" y="0"/>
                  </a:moveTo>
                  <a:lnTo>
                    <a:pt x="111728" y="0"/>
                  </a:lnTo>
                  <a:lnTo>
                    <a:pt x="112861" y="92"/>
                  </a:lnTo>
                  <a:lnTo>
                    <a:pt x="114220" y="230"/>
                  </a:lnTo>
                  <a:lnTo>
                    <a:pt x="115354" y="507"/>
                  </a:lnTo>
                  <a:lnTo>
                    <a:pt x="116713" y="875"/>
                  </a:lnTo>
                  <a:lnTo>
                    <a:pt x="117733" y="1336"/>
                  </a:lnTo>
                  <a:lnTo>
                    <a:pt x="118753" y="1936"/>
                  </a:lnTo>
                  <a:lnTo>
                    <a:pt x="119546" y="2673"/>
                  </a:lnTo>
                  <a:lnTo>
                    <a:pt x="120000" y="3595"/>
                  </a:lnTo>
                  <a:lnTo>
                    <a:pt x="120000" y="98424"/>
                  </a:lnTo>
                  <a:lnTo>
                    <a:pt x="120000" y="98424"/>
                  </a:lnTo>
                  <a:lnTo>
                    <a:pt x="120000" y="102205"/>
                  </a:lnTo>
                  <a:lnTo>
                    <a:pt x="120000" y="102251"/>
                  </a:lnTo>
                  <a:lnTo>
                    <a:pt x="120000" y="103173"/>
                  </a:lnTo>
                  <a:lnTo>
                    <a:pt x="119886" y="103634"/>
                  </a:lnTo>
                  <a:lnTo>
                    <a:pt x="119546" y="104095"/>
                  </a:lnTo>
                  <a:lnTo>
                    <a:pt x="119206" y="104602"/>
                  </a:lnTo>
                  <a:lnTo>
                    <a:pt x="118413" y="105109"/>
                  </a:lnTo>
                  <a:lnTo>
                    <a:pt x="117620" y="105524"/>
                  </a:lnTo>
                  <a:lnTo>
                    <a:pt x="116487" y="105985"/>
                  </a:lnTo>
                  <a:lnTo>
                    <a:pt x="115014" y="106354"/>
                  </a:lnTo>
                  <a:lnTo>
                    <a:pt x="113087" y="106630"/>
                  </a:lnTo>
                  <a:lnTo>
                    <a:pt x="111048" y="106815"/>
                  </a:lnTo>
                  <a:lnTo>
                    <a:pt x="108441" y="106861"/>
                  </a:lnTo>
                  <a:lnTo>
                    <a:pt x="106062" y="106907"/>
                  </a:lnTo>
                  <a:lnTo>
                    <a:pt x="63116" y="106999"/>
                  </a:lnTo>
                  <a:lnTo>
                    <a:pt x="68328" y="108659"/>
                  </a:lnTo>
                  <a:lnTo>
                    <a:pt x="69235" y="109028"/>
                  </a:lnTo>
                  <a:lnTo>
                    <a:pt x="70141" y="109396"/>
                  </a:lnTo>
                  <a:lnTo>
                    <a:pt x="71841" y="110272"/>
                  </a:lnTo>
                  <a:lnTo>
                    <a:pt x="73087" y="111333"/>
                  </a:lnTo>
                  <a:lnTo>
                    <a:pt x="73881" y="112439"/>
                  </a:lnTo>
                  <a:lnTo>
                    <a:pt x="74107" y="113592"/>
                  </a:lnTo>
                  <a:lnTo>
                    <a:pt x="74107" y="113638"/>
                  </a:lnTo>
                  <a:lnTo>
                    <a:pt x="73881" y="114882"/>
                  </a:lnTo>
                  <a:lnTo>
                    <a:pt x="72974" y="116035"/>
                  </a:lnTo>
                  <a:lnTo>
                    <a:pt x="71501" y="117141"/>
                  </a:lnTo>
                  <a:lnTo>
                    <a:pt x="69575" y="118109"/>
                  </a:lnTo>
                  <a:lnTo>
                    <a:pt x="67195" y="118893"/>
                  </a:lnTo>
                  <a:lnTo>
                    <a:pt x="64475" y="119492"/>
                  </a:lnTo>
                  <a:lnTo>
                    <a:pt x="61643" y="119861"/>
                  </a:lnTo>
                  <a:lnTo>
                    <a:pt x="58470" y="120000"/>
                  </a:lnTo>
                  <a:lnTo>
                    <a:pt x="55410" y="119861"/>
                  </a:lnTo>
                  <a:lnTo>
                    <a:pt x="52464" y="119538"/>
                  </a:lnTo>
                  <a:lnTo>
                    <a:pt x="49858" y="118893"/>
                  </a:lnTo>
                  <a:lnTo>
                    <a:pt x="47365" y="118155"/>
                  </a:lnTo>
                  <a:lnTo>
                    <a:pt x="45439" y="117141"/>
                  </a:lnTo>
                  <a:lnTo>
                    <a:pt x="43966" y="116081"/>
                  </a:lnTo>
                  <a:lnTo>
                    <a:pt x="43172" y="114882"/>
                  </a:lnTo>
                  <a:lnTo>
                    <a:pt x="42719" y="113638"/>
                  </a:lnTo>
                  <a:lnTo>
                    <a:pt x="42719" y="113638"/>
                  </a:lnTo>
                  <a:lnTo>
                    <a:pt x="43172" y="112439"/>
                  </a:lnTo>
                  <a:lnTo>
                    <a:pt x="43852" y="111333"/>
                  </a:lnTo>
                  <a:lnTo>
                    <a:pt x="45099" y="110272"/>
                  </a:lnTo>
                  <a:lnTo>
                    <a:pt x="46798" y="109396"/>
                  </a:lnTo>
                  <a:lnTo>
                    <a:pt x="47592" y="109028"/>
                  </a:lnTo>
                  <a:lnTo>
                    <a:pt x="48498" y="108705"/>
                  </a:lnTo>
                  <a:lnTo>
                    <a:pt x="53711" y="106999"/>
                  </a:lnTo>
                  <a:lnTo>
                    <a:pt x="8951" y="106999"/>
                  </a:lnTo>
                  <a:lnTo>
                    <a:pt x="7705" y="106907"/>
                  </a:lnTo>
                  <a:lnTo>
                    <a:pt x="6458" y="106769"/>
                  </a:lnTo>
                  <a:lnTo>
                    <a:pt x="5212" y="106538"/>
                  </a:lnTo>
                  <a:lnTo>
                    <a:pt x="3852" y="106215"/>
                  </a:lnTo>
                  <a:lnTo>
                    <a:pt x="2719" y="105800"/>
                  </a:lnTo>
                  <a:lnTo>
                    <a:pt x="1586" y="105155"/>
                  </a:lnTo>
                  <a:lnTo>
                    <a:pt x="793" y="104417"/>
                  </a:lnTo>
                  <a:lnTo>
                    <a:pt x="226" y="103495"/>
                  </a:lnTo>
                  <a:lnTo>
                    <a:pt x="0" y="102389"/>
                  </a:lnTo>
                  <a:lnTo>
                    <a:pt x="0" y="38724"/>
                  </a:lnTo>
                  <a:lnTo>
                    <a:pt x="113" y="31717"/>
                  </a:lnTo>
                  <a:lnTo>
                    <a:pt x="2719" y="32316"/>
                  </a:lnTo>
                  <a:lnTo>
                    <a:pt x="5552" y="32823"/>
                  </a:lnTo>
                  <a:lnTo>
                    <a:pt x="8611" y="33100"/>
                  </a:lnTo>
                  <a:lnTo>
                    <a:pt x="11671" y="33192"/>
                  </a:lnTo>
                  <a:lnTo>
                    <a:pt x="11671" y="33192"/>
                  </a:lnTo>
                  <a:lnTo>
                    <a:pt x="14957" y="33100"/>
                  </a:lnTo>
                  <a:lnTo>
                    <a:pt x="18016" y="32823"/>
                  </a:lnTo>
                  <a:lnTo>
                    <a:pt x="20963" y="32316"/>
                  </a:lnTo>
                  <a:lnTo>
                    <a:pt x="23682" y="31625"/>
                  </a:lnTo>
                  <a:lnTo>
                    <a:pt x="26175" y="30795"/>
                  </a:lnTo>
                  <a:lnTo>
                    <a:pt x="28215" y="29781"/>
                  </a:lnTo>
                  <a:lnTo>
                    <a:pt x="29915" y="28674"/>
                  </a:lnTo>
                  <a:lnTo>
                    <a:pt x="31048" y="27475"/>
                  </a:lnTo>
                  <a:lnTo>
                    <a:pt x="31954" y="26231"/>
                  </a:lnTo>
                  <a:lnTo>
                    <a:pt x="32181" y="24894"/>
                  </a:lnTo>
                  <a:lnTo>
                    <a:pt x="31954" y="23603"/>
                  </a:lnTo>
                  <a:lnTo>
                    <a:pt x="31161" y="22312"/>
                  </a:lnTo>
                  <a:lnTo>
                    <a:pt x="30028" y="21114"/>
                  </a:lnTo>
                  <a:lnTo>
                    <a:pt x="28215" y="20007"/>
                  </a:lnTo>
                  <a:lnTo>
                    <a:pt x="26288" y="18993"/>
                  </a:lnTo>
                  <a:lnTo>
                    <a:pt x="23796" y="18117"/>
                  </a:lnTo>
                  <a:lnTo>
                    <a:pt x="21076" y="17472"/>
                  </a:lnTo>
                  <a:lnTo>
                    <a:pt x="18130" y="16965"/>
                  </a:lnTo>
                  <a:lnTo>
                    <a:pt x="15070" y="16642"/>
                  </a:lnTo>
                  <a:lnTo>
                    <a:pt x="11784" y="16550"/>
                  </a:lnTo>
                  <a:lnTo>
                    <a:pt x="11784" y="16550"/>
                  </a:lnTo>
                  <a:lnTo>
                    <a:pt x="8725" y="16642"/>
                  </a:lnTo>
                  <a:lnTo>
                    <a:pt x="5665" y="16918"/>
                  </a:lnTo>
                  <a:lnTo>
                    <a:pt x="2832" y="17379"/>
                  </a:lnTo>
                  <a:lnTo>
                    <a:pt x="226" y="18025"/>
                  </a:lnTo>
                  <a:lnTo>
                    <a:pt x="226" y="3503"/>
                  </a:lnTo>
                  <a:lnTo>
                    <a:pt x="453" y="3042"/>
                  </a:lnTo>
                  <a:lnTo>
                    <a:pt x="793" y="2535"/>
                  </a:lnTo>
                  <a:lnTo>
                    <a:pt x="1359" y="2028"/>
                  </a:lnTo>
                  <a:lnTo>
                    <a:pt x="2266" y="1475"/>
                  </a:lnTo>
                  <a:lnTo>
                    <a:pt x="3399" y="1014"/>
                  </a:lnTo>
                  <a:lnTo>
                    <a:pt x="4759" y="645"/>
                  </a:lnTo>
                  <a:lnTo>
                    <a:pt x="6572" y="276"/>
                  </a:lnTo>
                  <a:lnTo>
                    <a:pt x="8838" y="92"/>
                  </a:lnTo>
                  <a:lnTo>
                    <a:pt x="11558" y="0"/>
                  </a:lnTo>
                  <a:close/>
                </a:path>
              </a:pathLst>
            </a:custGeom>
            <a:solidFill>
              <a:srgbClr val="CC4125">
                <a:alpha val="561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4" name="Google Shape;944;p81"/>
            <p:cNvSpPr/>
            <p:nvPr/>
          </p:nvSpPr>
          <p:spPr>
            <a:xfrm>
              <a:off x="5118281" y="3323078"/>
              <a:ext cx="2762965" cy="1123714"/>
            </a:xfrm>
            <a:custGeom>
              <a:rect b="b" l="l" r="r" t="t"/>
              <a:pathLst>
                <a:path extrusionOk="0" h="120000" w="120000">
                  <a:moveTo>
                    <a:pt x="17649" y="0"/>
                  </a:moveTo>
                  <a:lnTo>
                    <a:pt x="81290" y="0"/>
                  </a:lnTo>
                  <a:lnTo>
                    <a:pt x="88248" y="113"/>
                  </a:lnTo>
                  <a:lnTo>
                    <a:pt x="87649" y="2719"/>
                  </a:lnTo>
                  <a:lnTo>
                    <a:pt x="87188" y="5552"/>
                  </a:lnTo>
                  <a:lnTo>
                    <a:pt x="86912" y="8498"/>
                  </a:lnTo>
                  <a:lnTo>
                    <a:pt x="86820" y="11671"/>
                  </a:lnTo>
                  <a:lnTo>
                    <a:pt x="86820" y="11671"/>
                  </a:lnTo>
                  <a:lnTo>
                    <a:pt x="86912" y="14844"/>
                  </a:lnTo>
                  <a:lnTo>
                    <a:pt x="87188" y="18016"/>
                  </a:lnTo>
                  <a:lnTo>
                    <a:pt x="87695" y="20963"/>
                  </a:lnTo>
                  <a:lnTo>
                    <a:pt x="88341" y="23682"/>
                  </a:lnTo>
                  <a:lnTo>
                    <a:pt x="89216" y="26175"/>
                  </a:lnTo>
                  <a:lnTo>
                    <a:pt x="90230" y="28328"/>
                  </a:lnTo>
                  <a:lnTo>
                    <a:pt x="91336" y="29915"/>
                  </a:lnTo>
                  <a:lnTo>
                    <a:pt x="92534" y="31161"/>
                  </a:lnTo>
                  <a:lnTo>
                    <a:pt x="93778" y="31954"/>
                  </a:lnTo>
                  <a:lnTo>
                    <a:pt x="95115" y="32181"/>
                  </a:lnTo>
                  <a:lnTo>
                    <a:pt x="96405" y="31954"/>
                  </a:lnTo>
                  <a:lnTo>
                    <a:pt x="97649" y="31274"/>
                  </a:lnTo>
                  <a:lnTo>
                    <a:pt x="98847" y="29915"/>
                  </a:lnTo>
                  <a:lnTo>
                    <a:pt x="99953" y="28328"/>
                  </a:lnTo>
                  <a:lnTo>
                    <a:pt x="100967" y="26288"/>
                  </a:lnTo>
                  <a:lnTo>
                    <a:pt x="101797" y="23796"/>
                  </a:lnTo>
                  <a:lnTo>
                    <a:pt x="102534" y="21076"/>
                  </a:lnTo>
                  <a:lnTo>
                    <a:pt x="103041" y="18130"/>
                  </a:lnTo>
                  <a:lnTo>
                    <a:pt x="103317" y="15070"/>
                  </a:lnTo>
                  <a:lnTo>
                    <a:pt x="103456" y="11784"/>
                  </a:lnTo>
                  <a:lnTo>
                    <a:pt x="103456" y="11784"/>
                  </a:lnTo>
                  <a:lnTo>
                    <a:pt x="103364" y="8725"/>
                  </a:lnTo>
                  <a:lnTo>
                    <a:pt x="103087" y="5665"/>
                  </a:lnTo>
                  <a:lnTo>
                    <a:pt x="102580" y="2832"/>
                  </a:lnTo>
                  <a:lnTo>
                    <a:pt x="101981" y="113"/>
                  </a:lnTo>
                  <a:lnTo>
                    <a:pt x="116451" y="226"/>
                  </a:lnTo>
                  <a:lnTo>
                    <a:pt x="116912" y="453"/>
                  </a:lnTo>
                  <a:lnTo>
                    <a:pt x="117465" y="906"/>
                  </a:lnTo>
                  <a:lnTo>
                    <a:pt x="117972" y="1473"/>
                  </a:lnTo>
                  <a:lnTo>
                    <a:pt x="118525" y="2266"/>
                  </a:lnTo>
                  <a:lnTo>
                    <a:pt x="118940" y="3399"/>
                  </a:lnTo>
                  <a:lnTo>
                    <a:pt x="119354" y="4872"/>
                  </a:lnTo>
                  <a:lnTo>
                    <a:pt x="119723" y="6685"/>
                  </a:lnTo>
                  <a:lnTo>
                    <a:pt x="119907" y="8838"/>
                  </a:lnTo>
                  <a:lnTo>
                    <a:pt x="120000" y="11444"/>
                  </a:lnTo>
                  <a:lnTo>
                    <a:pt x="120000" y="111728"/>
                  </a:lnTo>
                  <a:lnTo>
                    <a:pt x="119907" y="112974"/>
                  </a:lnTo>
                  <a:lnTo>
                    <a:pt x="119769" y="114107"/>
                  </a:lnTo>
                  <a:lnTo>
                    <a:pt x="119447" y="115354"/>
                  </a:lnTo>
                  <a:lnTo>
                    <a:pt x="119124" y="116713"/>
                  </a:lnTo>
                  <a:lnTo>
                    <a:pt x="118663" y="117733"/>
                  </a:lnTo>
                  <a:lnTo>
                    <a:pt x="118018" y="118753"/>
                  </a:lnTo>
                  <a:lnTo>
                    <a:pt x="117327" y="119546"/>
                  </a:lnTo>
                  <a:lnTo>
                    <a:pt x="116359" y="120000"/>
                  </a:lnTo>
                  <a:lnTo>
                    <a:pt x="21566" y="120000"/>
                  </a:lnTo>
                  <a:lnTo>
                    <a:pt x="21566" y="120000"/>
                  </a:lnTo>
                  <a:lnTo>
                    <a:pt x="17788" y="120000"/>
                  </a:lnTo>
                  <a:lnTo>
                    <a:pt x="17788" y="120000"/>
                  </a:lnTo>
                  <a:lnTo>
                    <a:pt x="16820" y="120000"/>
                  </a:lnTo>
                  <a:lnTo>
                    <a:pt x="16359" y="119886"/>
                  </a:lnTo>
                  <a:lnTo>
                    <a:pt x="15898" y="119546"/>
                  </a:lnTo>
                  <a:lnTo>
                    <a:pt x="15391" y="119206"/>
                  </a:lnTo>
                  <a:lnTo>
                    <a:pt x="14884" y="118413"/>
                  </a:lnTo>
                  <a:lnTo>
                    <a:pt x="14423" y="117620"/>
                  </a:lnTo>
                  <a:lnTo>
                    <a:pt x="14009" y="116487"/>
                  </a:lnTo>
                  <a:lnTo>
                    <a:pt x="13640" y="115014"/>
                  </a:lnTo>
                  <a:lnTo>
                    <a:pt x="13364" y="113201"/>
                  </a:lnTo>
                  <a:lnTo>
                    <a:pt x="13179" y="111048"/>
                  </a:lnTo>
                  <a:lnTo>
                    <a:pt x="13133" y="108441"/>
                  </a:lnTo>
                  <a:lnTo>
                    <a:pt x="13087" y="106062"/>
                  </a:lnTo>
                  <a:lnTo>
                    <a:pt x="13041" y="63229"/>
                  </a:lnTo>
                  <a:lnTo>
                    <a:pt x="11290" y="68328"/>
                  </a:lnTo>
                  <a:lnTo>
                    <a:pt x="10967" y="69348"/>
                  </a:lnTo>
                  <a:lnTo>
                    <a:pt x="10645" y="70141"/>
                  </a:lnTo>
                  <a:lnTo>
                    <a:pt x="9723" y="71841"/>
                  </a:lnTo>
                  <a:lnTo>
                    <a:pt x="8663" y="73087"/>
                  </a:lnTo>
                  <a:lnTo>
                    <a:pt x="7557" y="73881"/>
                  </a:lnTo>
                  <a:lnTo>
                    <a:pt x="6359" y="74107"/>
                  </a:lnTo>
                  <a:lnTo>
                    <a:pt x="6359" y="74107"/>
                  </a:lnTo>
                  <a:lnTo>
                    <a:pt x="5115" y="73767"/>
                  </a:lnTo>
                  <a:lnTo>
                    <a:pt x="3917" y="72974"/>
                  </a:lnTo>
                  <a:lnTo>
                    <a:pt x="2857" y="71614"/>
                  </a:lnTo>
                  <a:lnTo>
                    <a:pt x="1843" y="69575"/>
                  </a:lnTo>
                  <a:lnTo>
                    <a:pt x="1105" y="67195"/>
                  </a:lnTo>
                  <a:lnTo>
                    <a:pt x="460" y="64475"/>
                  </a:lnTo>
                  <a:lnTo>
                    <a:pt x="138" y="61529"/>
                  </a:lnTo>
                  <a:lnTo>
                    <a:pt x="0" y="58470"/>
                  </a:lnTo>
                  <a:lnTo>
                    <a:pt x="138" y="55410"/>
                  </a:lnTo>
                  <a:lnTo>
                    <a:pt x="460" y="52464"/>
                  </a:lnTo>
                  <a:lnTo>
                    <a:pt x="1059" y="49858"/>
                  </a:lnTo>
                  <a:lnTo>
                    <a:pt x="1843" y="47365"/>
                  </a:lnTo>
                  <a:lnTo>
                    <a:pt x="2811" y="45552"/>
                  </a:lnTo>
                  <a:lnTo>
                    <a:pt x="3917" y="43966"/>
                  </a:lnTo>
                  <a:lnTo>
                    <a:pt x="5115" y="43172"/>
                  </a:lnTo>
                  <a:lnTo>
                    <a:pt x="6359" y="42832"/>
                  </a:lnTo>
                  <a:lnTo>
                    <a:pt x="6359" y="42832"/>
                  </a:lnTo>
                  <a:lnTo>
                    <a:pt x="7557" y="43059"/>
                  </a:lnTo>
                  <a:lnTo>
                    <a:pt x="8663" y="43852"/>
                  </a:lnTo>
                  <a:lnTo>
                    <a:pt x="9723" y="45212"/>
                  </a:lnTo>
                  <a:lnTo>
                    <a:pt x="10645" y="46798"/>
                  </a:lnTo>
                  <a:lnTo>
                    <a:pt x="10967" y="47592"/>
                  </a:lnTo>
                  <a:lnTo>
                    <a:pt x="11290" y="48611"/>
                  </a:lnTo>
                  <a:lnTo>
                    <a:pt x="13041" y="53824"/>
                  </a:lnTo>
                  <a:lnTo>
                    <a:pt x="12995" y="8951"/>
                  </a:lnTo>
                  <a:lnTo>
                    <a:pt x="13087" y="7818"/>
                  </a:lnTo>
                  <a:lnTo>
                    <a:pt x="13225" y="6458"/>
                  </a:lnTo>
                  <a:lnTo>
                    <a:pt x="13456" y="5212"/>
                  </a:lnTo>
                  <a:lnTo>
                    <a:pt x="13778" y="3966"/>
                  </a:lnTo>
                  <a:lnTo>
                    <a:pt x="14239" y="2719"/>
                  </a:lnTo>
                  <a:lnTo>
                    <a:pt x="14838" y="1699"/>
                  </a:lnTo>
                  <a:lnTo>
                    <a:pt x="15576" y="906"/>
                  </a:lnTo>
                  <a:lnTo>
                    <a:pt x="16497" y="226"/>
                  </a:lnTo>
                  <a:lnTo>
                    <a:pt x="17649"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5" name="Google Shape;945;p81"/>
            <p:cNvSpPr/>
            <p:nvPr/>
          </p:nvSpPr>
          <p:spPr>
            <a:xfrm>
              <a:off x="4250314" y="1679458"/>
              <a:ext cx="1122711" cy="2761962"/>
            </a:xfrm>
            <a:custGeom>
              <a:rect b="b" l="l" r="r" t="t"/>
              <a:pathLst>
                <a:path extrusionOk="0" h="120000" w="120000">
                  <a:moveTo>
                    <a:pt x="61474" y="0"/>
                  </a:moveTo>
                  <a:lnTo>
                    <a:pt x="64536" y="92"/>
                  </a:lnTo>
                  <a:lnTo>
                    <a:pt x="67485" y="461"/>
                  </a:lnTo>
                  <a:lnTo>
                    <a:pt x="70207" y="1060"/>
                  </a:lnTo>
                  <a:lnTo>
                    <a:pt x="72589" y="1844"/>
                  </a:lnTo>
                  <a:lnTo>
                    <a:pt x="74631" y="2812"/>
                  </a:lnTo>
                  <a:lnTo>
                    <a:pt x="75992" y="3918"/>
                  </a:lnTo>
                  <a:lnTo>
                    <a:pt x="76899" y="5117"/>
                  </a:lnTo>
                  <a:lnTo>
                    <a:pt x="77126" y="6361"/>
                  </a:lnTo>
                  <a:lnTo>
                    <a:pt x="77126" y="6361"/>
                  </a:lnTo>
                  <a:lnTo>
                    <a:pt x="76899" y="7514"/>
                  </a:lnTo>
                  <a:lnTo>
                    <a:pt x="76105" y="8666"/>
                  </a:lnTo>
                  <a:lnTo>
                    <a:pt x="74971" y="9681"/>
                  </a:lnTo>
                  <a:lnTo>
                    <a:pt x="73156" y="10649"/>
                  </a:lnTo>
                  <a:lnTo>
                    <a:pt x="72362" y="10971"/>
                  </a:lnTo>
                  <a:lnTo>
                    <a:pt x="71455" y="11294"/>
                  </a:lnTo>
                  <a:lnTo>
                    <a:pt x="66238" y="13046"/>
                  </a:lnTo>
                  <a:lnTo>
                    <a:pt x="111153" y="12954"/>
                  </a:lnTo>
                  <a:lnTo>
                    <a:pt x="112287" y="13092"/>
                  </a:lnTo>
                  <a:lnTo>
                    <a:pt x="113648" y="13230"/>
                  </a:lnTo>
                  <a:lnTo>
                    <a:pt x="114896" y="13461"/>
                  </a:lnTo>
                  <a:lnTo>
                    <a:pt x="116257" y="13784"/>
                  </a:lnTo>
                  <a:lnTo>
                    <a:pt x="117391" y="14245"/>
                  </a:lnTo>
                  <a:lnTo>
                    <a:pt x="118525" y="14798"/>
                  </a:lnTo>
                  <a:lnTo>
                    <a:pt x="119319" y="15582"/>
                  </a:lnTo>
                  <a:lnTo>
                    <a:pt x="119886" y="16457"/>
                  </a:lnTo>
                  <a:lnTo>
                    <a:pt x="120000" y="17564"/>
                  </a:lnTo>
                  <a:lnTo>
                    <a:pt x="120000" y="81321"/>
                  </a:lnTo>
                  <a:lnTo>
                    <a:pt x="120000" y="88236"/>
                  </a:lnTo>
                  <a:lnTo>
                    <a:pt x="117391" y="87637"/>
                  </a:lnTo>
                  <a:lnTo>
                    <a:pt x="114555" y="87130"/>
                  </a:lnTo>
                  <a:lnTo>
                    <a:pt x="111493" y="86853"/>
                  </a:lnTo>
                  <a:lnTo>
                    <a:pt x="108431" y="86761"/>
                  </a:lnTo>
                  <a:lnTo>
                    <a:pt x="108431" y="86761"/>
                  </a:lnTo>
                  <a:lnTo>
                    <a:pt x="105141" y="86853"/>
                  </a:lnTo>
                  <a:lnTo>
                    <a:pt x="102079" y="87176"/>
                  </a:lnTo>
                  <a:lnTo>
                    <a:pt x="99130" y="87683"/>
                  </a:lnTo>
                  <a:lnTo>
                    <a:pt x="96408" y="88328"/>
                  </a:lnTo>
                  <a:lnTo>
                    <a:pt x="93913" y="89204"/>
                  </a:lnTo>
                  <a:lnTo>
                    <a:pt x="91758" y="90218"/>
                  </a:lnTo>
                  <a:lnTo>
                    <a:pt x="90170" y="91325"/>
                  </a:lnTo>
                  <a:lnTo>
                    <a:pt x="88809" y="92524"/>
                  </a:lnTo>
                  <a:lnTo>
                    <a:pt x="88128" y="93768"/>
                  </a:lnTo>
                  <a:lnTo>
                    <a:pt x="87901" y="95059"/>
                  </a:lnTo>
                  <a:lnTo>
                    <a:pt x="88128" y="96396"/>
                  </a:lnTo>
                  <a:lnTo>
                    <a:pt x="88809" y="97641"/>
                  </a:lnTo>
                  <a:lnTo>
                    <a:pt x="90056" y="98839"/>
                  </a:lnTo>
                  <a:lnTo>
                    <a:pt x="91644" y="99946"/>
                  </a:lnTo>
                  <a:lnTo>
                    <a:pt x="93799" y="100960"/>
                  </a:lnTo>
                  <a:lnTo>
                    <a:pt x="96294" y="101836"/>
                  </a:lnTo>
                  <a:lnTo>
                    <a:pt x="99017" y="102481"/>
                  </a:lnTo>
                  <a:lnTo>
                    <a:pt x="101965" y="103034"/>
                  </a:lnTo>
                  <a:lnTo>
                    <a:pt x="105028" y="103311"/>
                  </a:lnTo>
                  <a:lnTo>
                    <a:pt x="108204" y="103403"/>
                  </a:lnTo>
                  <a:lnTo>
                    <a:pt x="108317" y="103403"/>
                  </a:lnTo>
                  <a:lnTo>
                    <a:pt x="111379" y="103311"/>
                  </a:lnTo>
                  <a:lnTo>
                    <a:pt x="114328" y="103081"/>
                  </a:lnTo>
                  <a:lnTo>
                    <a:pt x="117277" y="102573"/>
                  </a:lnTo>
                  <a:lnTo>
                    <a:pt x="119886" y="101974"/>
                  </a:lnTo>
                  <a:lnTo>
                    <a:pt x="119773" y="116450"/>
                  </a:lnTo>
                  <a:lnTo>
                    <a:pt x="119546" y="116911"/>
                  </a:lnTo>
                  <a:lnTo>
                    <a:pt x="119206" y="117464"/>
                  </a:lnTo>
                  <a:lnTo>
                    <a:pt x="118638" y="117971"/>
                  </a:lnTo>
                  <a:lnTo>
                    <a:pt x="117731" y="118478"/>
                  </a:lnTo>
                  <a:lnTo>
                    <a:pt x="116710" y="118939"/>
                  </a:lnTo>
                  <a:lnTo>
                    <a:pt x="115236" y="119354"/>
                  </a:lnTo>
                  <a:lnTo>
                    <a:pt x="113421" y="119677"/>
                  </a:lnTo>
                  <a:lnTo>
                    <a:pt x="111266" y="119907"/>
                  </a:lnTo>
                  <a:lnTo>
                    <a:pt x="108544" y="120000"/>
                  </a:lnTo>
                  <a:lnTo>
                    <a:pt x="8279" y="120000"/>
                  </a:lnTo>
                  <a:lnTo>
                    <a:pt x="7032" y="119907"/>
                  </a:lnTo>
                  <a:lnTo>
                    <a:pt x="5784" y="119723"/>
                  </a:lnTo>
                  <a:lnTo>
                    <a:pt x="4536" y="119446"/>
                  </a:lnTo>
                  <a:lnTo>
                    <a:pt x="3289" y="119124"/>
                  </a:lnTo>
                  <a:lnTo>
                    <a:pt x="2155" y="118663"/>
                  </a:lnTo>
                  <a:lnTo>
                    <a:pt x="1134" y="118017"/>
                  </a:lnTo>
                  <a:lnTo>
                    <a:pt x="453" y="117280"/>
                  </a:lnTo>
                  <a:lnTo>
                    <a:pt x="0" y="116358"/>
                  </a:lnTo>
                  <a:lnTo>
                    <a:pt x="0" y="21575"/>
                  </a:lnTo>
                  <a:lnTo>
                    <a:pt x="0" y="21575"/>
                  </a:lnTo>
                  <a:lnTo>
                    <a:pt x="0" y="17748"/>
                  </a:lnTo>
                  <a:lnTo>
                    <a:pt x="0" y="17748"/>
                  </a:lnTo>
                  <a:lnTo>
                    <a:pt x="0" y="16780"/>
                  </a:lnTo>
                  <a:lnTo>
                    <a:pt x="113" y="16319"/>
                  </a:lnTo>
                  <a:lnTo>
                    <a:pt x="340" y="15858"/>
                  </a:lnTo>
                  <a:lnTo>
                    <a:pt x="793" y="15351"/>
                  </a:lnTo>
                  <a:lnTo>
                    <a:pt x="1361" y="14890"/>
                  </a:lnTo>
                  <a:lnTo>
                    <a:pt x="2381" y="14429"/>
                  </a:lnTo>
                  <a:lnTo>
                    <a:pt x="3516" y="13968"/>
                  </a:lnTo>
                  <a:lnTo>
                    <a:pt x="4990" y="13645"/>
                  </a:lnTo>
                  <a:lnTo>
                    <a:pt x="6691" y="13369"/>
                  </a:lnTo>
                  <a:lnTo>
                    <a:pt x="8960" y="13184"/>
                  </a:lnTo>
                  <a:lnTo>
                    <a:pt x="11455" y="13092"/>
                  </a:lnTo>
                  <a:lnTo>
                    <a:pt x="13950" y="13092"/>
                  </a:lnTo>
                  <a:lnTo>
                    <a:pt x="56824" y="13046"/>
                  </a:lnTo>
                  <a:lnTo>
                    <a:pt x="51720" y="11294"/>
                  </a:lnTo>
                  <a:lnTo>
                    <a:pt x="50699" y="10971"/>
                  </a:lnTo>
                  <a:lnTo>
                    <a:pt x="49905" y="10649"/>
                  </a:lnTo>
                  <a:lnTo>
                    <a:pt x="48090" y="9681"/>
                  </a:lnTo>
                  <a:lnTo>
                    <a:pt x="46843" y="8666"/>
                  </a:lnTo>
                  <a:lnTo>
                    <a:pt x="46162" y="7560"/>
                  </a:lnTo>
                  <a:lnTo>
                    <a:pt x="45935" y="6361"/>
                  </a:lnTo>
                  <a:lnTo>
                    <a:pt x="45935" y="6361"/>
                  </a:lnTo>
                  <a:lnTo>
                    <a:pt x="46162" y="5117"/>
                  </a:lnTo>
                  <a:lnTo>
                    <a:pt x="47069" y="3918"/>
                  </a:lnTo>
                  <a:lnTo>
                    <a:pt x="48544" y="2812"/>
                  </a:lnTo>
                  <a:lnTo>
                    <a:pt x="50359" y="1844"/>
                  </a:lnTo>
                  <a:lnTo>
                    <a:pt x="52854" y="1060"/>
                  </a:lnTo>
                  <a:lnTo>
                    <a:pt x="55463" y="461"/>
                  </a:lnTo>
                  <a:lnTo>
                    <a:pt x="58412" y="138"/>
                  </a:lnTo>
                  <a:lnTo>
                    <a:pt x="61474"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46" name="Google Shape;946;p81"/>
          <p:cNvSpPr/>
          <p:nvPr/>
        </p:nvSpPr>
        <p:spPr>
          <a:xfrm>
            <a:off x="6183050" y="109062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81"/>
          <p:cNvSpPr/>
          <p:nvPr/>
        </p:nvSpPr>
        <p:spPr>
          <a:xfrm>
            <a:off x="4759275" y="21904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81"/>
          <p:cNvSpPr/>
          <p:nvPr/>
        </p:nvSpPr>
        <p:spPr>
          <a:xfrm>
            <a:off x="7244926" y="2479550"/>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81"/>
          <p:cNvSpPr/>
          <p:nvPr/>
        </p:nvSpPr>
        <p:spPr>
          <a:xfrm>
            <a:off x="5910928" y="3602675"/>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81"/>
          <p:cNvSpPr txBox="1"/>
          <p:nvPr/>
        </p:nvSpPr>
        <p:spPr>
          <a:xfrm>
            <a:off x="4479725" y="2909750"/>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1" name="Google Shape;951;p81"/>
          <p:cNvSpPr txBox="1"/>
          <p:nvPr/>
        </p:nvSpPr>
        <p:spPr>
          <a:xfrm>
            <a:off x="4578025" y="96300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2" name="Google Shape;952;p81"/>
          <p:cNvSpPr txBox="1"/>
          <p:nvPr/>
        </p:nvSpPr>
        <p:spPr>
          <a:xfrm>
            <a:off x="6476925" y="370895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3" name="Google Shape;953;p81"/>
          <p:cNvSpPr txBox="1"/>
          <p:nvPr/>
        </p:nvSpPr>
        <p:spPr>
          <a:xfrm>
            <a:off x="6986600" y="1700725"/>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4" name="Google Shape;954;p8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55" name="Google Shape;955;p8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SQUARE</a:t>
            </a:r>
            <a:r>
              <a:rPr lang="en-GB" sz="2400">
                <a:solidFill>
                  <a:schemeClr val="lt1"/>
                </a:solidFill>
              </a:rPr>
              <a:t> </a:t>
            </a:r>
            <a:endParaRPr sz="2400">
              <a:solidFill>
                <a:schemeClr val="lt1"/>
              </a:solidFill>
            </a:endParaRPr>
          </a:p>
          <a:p>
            <a:pPr indent="0" lvl="0" marL="0" rtl="0" algn="l">
              <a:spcBef>
                <a:spcPts val="0"/>
              </a:spcBef>
              <a:spcAft>
                <a:spcPts val="0"/>
              </a:spcAft>
              <a:buNone/>
            </a:pPr>
            <a:r>
              <a:rPr lang="en-GB" sz="2400">
                <a:solidFill>
                  <a:schemeClr val="lt1"/>
                </a:solidFill>
              </a:rPr>
              <a:t>PUZZLE CHART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4" name="Shape 304"/>
        <p:cNvGrpSpPr/>
        <p:nvPr/>
      </p:nvGrpSpPr>
      <p:grpSpPr>
        <a:xfrm>
          <a:off x="0" y="0"/>
          <a:ext cx="0" cy="0"/>
          <a:chOff x="0" y="0"/>
          <a:chExt cx="0" cy="0"/>
        </a:xfrm>
      </p:grpSpPr>
      <p:sp>
        <p:nvSpPr>
          <p:cNvPr id="305" name="Google Shape;305;p55"/>
          <p:cNvSpPr/>
          <p:nvPr/>
        </p:nvSpPr>
        <p:spPr>
          <a:xfrm>
            <a:off x="4572000" y="0"/>
            <a:ext cx="4572000" cy="5143500"/>
          </a:xfrm>
          <a:prstGeom prst="rect">
            <a:avLst/>
          </a:prstGeom>
          <a:solidFill>
            <a:srgbClr val="22222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sp>
        <p:nvSpPr>
          <p:cNvPr id="306" name="Google Shape;306;p55"/>
          <p:cNvSpPr/>
          <p:nvPr/>
        </p:nvSpPr>
        <p:spPr>
          <a:xfrm>
            <a:off x="526075" y="754650"/>
            <a:ext cx="8080500" cy="26709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CC4125"/>
                </a:solidFill>
              </a:rPr>
              <a:t>I</a:t>
            </a:r>
            <a:endParaRPr>
              <a:solidFill>
                <a:srgbClr val="CC4125"/>
              </a:solidFill>
            </a:endParaRPr>
          </a:p>
        </p:txBody>
      </p:sp>
      <p:sp>
        <p:nvSpPr>
          <p:cNvPr id="307" name="Google Shape;307;p55"/>
          <p:cNvSpPr/>
          <p:nvPr/>
        </p:nvSpPr>
        <p:spPr>
          <a:xfrm>
            <a:off x="5134013" y="11709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09" name="Google Shape;309;p55"/>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310" name="Google Shape;310;p55"/>
          <p:cNvSpPr txBox="1"/>
          <p:nvPr>
            <p:ph idx="1" type="subTitle"/>
          </p:nvPr>
        </p:nvSpPr>
        <p:spPr>
          <a:xfrm>
            <a:off x="5055000" y="3614425"/>
            <a:ext cx="3528300" cy="98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59" name="Shape 959"/>
        <p:cNvGrpSpPr/>
        <p:nvPr/>
      </p:nvGrpSpPr>
      <p:grpSpPr>
        <a:xfrm>
          <a:off x="0" y="0"/>
          <a:ext cx="0" cy="0"/>
          <a:chOff x="0" y="0"/>
          <a:chExt cx="0" cy="0"/>
        </a:xfrm>
      </p:grpSpPr>
      <p:sp>
        <p:nvSpPr>
          <p:cNvPr id="960" name="Google Shape;960;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61" name="Google Shape;961;p8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YEAR SALES </a:t>
            </a:r>
            <a:r>
              <a:rPr lang="en-GB" sz="2400">
                <a:solidFill>
                  <a:srgbClr val="FFFFFF"/>
                </a:solidFill>
              </a:rPr>
              <a:t>INFOGRAPHIC</a:t>
            </a:r>
            <a:endParaRPr>
              <a:solidFill>
                <a:srgbClr val="FFFFFF"/>
              </a:solidFill>
            </a:endParaRPr>
          </a:p>
        </p:txBody>
      </p:sp>
      <p:sp>
        <p:nvSpPr>
          <p:cNvPr id="962" name="Google Shape;962;p82"/>
          <p:cNvSpPr/>
          <p:nvPr/>
        </p:nvSpPr>
        <p:spPr>
          <a:xfrm>
            <a:off x="-14600" y="299550"/>
            <a:ext cx="9169150" cy="4018350"/>
          </a:xfrm>
          <a:custGeom>
            <a:rect b="b" l="l" r="r" t="t"/>
            <a:pathLst>
              <a:path extrusionOk="0" h="160734" w="366766">
                <a:moveTo>
                  <a:pt x="0" y="160734"/>
                </a:moveTo>
                <a:cubicBezTo>
                  <a:pt x="4432" y="155376"/>
                  <a:pt x="16609" y="134433"/>
                  <a:pt x="26594" y="128588"/>
                </a:cubicBezTo>
                <a:cubicBezTo>
                  <a:pt x="36579" y="122743"/>
                  <a:pt x="50753" y="128782"/>
                  <a:pt x="59910" y="125665"/>
                </a:cubicBezTo>
                <a:cubicBezTo>
                  <a:pt x="69067" y="122548"/>
                  <a:pt x="73256" y="111978"/>
                  <a:pt x="81536" y="109884"/>
                </a:cubicBezTo>
                <a:cubicBezTo>
                  <a:pt x="89816" y="107790"/>
                  <a:pt x="100434" y="115924"/>
                  <a:pt x="109591" y="113099"/>
                </a:cubicBezTo>
                <a:cubicBezTo>
                  <a:pt x="118748" y="110274"/>
                  <a:pt x="126737" y="95418"/>
                  <a:pt x="136478" y="92934"/>
                </a:cubicBezTo>
                <a:cubicBezTo>
                  <a:pt x="146220" y="90450"/>
                  <a:pt x="158591" y="101652"/>
                  <a:pt x="168040" y="98194"/>
                </a:cubicBezTo>
                <a:cubicBezTo>
                  <a:pt x="177489" y="94736"/>
                  <a:pt x="184162" y="74912"/>
                  <a:pt x="193173" y="72184"/>
                </a:cubicBezTo>
                <a:cubicBezTo>
                  <a:pt x="202184" y="69456"/>
                  <a:pt x="213240" y="84410"/>
                  <a:pt x="222105" y="81828"/>
                </a:cubicBezTo>
                <a:cubicBezTo>
                  <a:pt x="230970" y="79247"/>
                  <a:pt x="238032" y="59277"/>
                  <a:pt x="246361" y="56695"/>
                </a:cubicBezTo>
                <a:cubicBezTo>
                  <a:pt x="254690" y="54114"/>
                  <a:pt x="262971" y="69700"/>
                  <a:pt x="272079" y="66339"/>
                </a:cubicBezTo>
                <a:cubicBezTo>
                  <a:pt x="281187" y="62978"/>
                  <a:pt x="292292" y="39502"/>
                  <a:pt x="301011" y="36531"/>
                </a:cubicBezTo>
                <a:cubicBezTo>
                  <a:pt x="309730" y="33560"/>
                  <a:pt x="317134" y="49780"/>
                  <a:pt x="324391" y="48513"/>
                </a:cubicBezTo>
                <a:cubicBezTo>
                  <a:pt x="331649" y="47247"/>
                  <a:pt x="337494" y="37018"/>
                  <a:pt x="344556" y="28932"/>
                </a:cubicBezTo>
                <a:cubicBezTo>
                  <a:pt x="351619" y="20847"/>
                  <a:pt x="363064" y="4822"/>
                  <a:pt x="366766" y="0"/>
                </a:cubicBezTo>
              </a:path>
            </a:pathLst>
          </a:custGeom>
          <a:noFill/>
          <a:ln cap="flat" cmpd="sng" w="38100">
            <a:solidFill>
              <a:srgbClr val="CC4125"/>
            </a:solidFill>
            <a:prstDash val="solid"/>
            <a:round/>
            <a:headEnd len="med" w="med" type="none"/>
            <a:tailEnd len="med" w="med" type="none"/>
          </a:ln>
        </p:spPr>
      </p:sp>
      <p:sp>
        <p:nvSpPr>
          <p:cNvPr id="963" name="Google Shape;963;p82"/>
          <p:cNvSpPr/>
          <p:nvPr/>
        </p:nvSpPr>
        <p:spPr>
          <a:xfrm>
            <a:off x="1083263" y="33753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4" name="Google Shape;964;p82"/>
          <p:cNvSpPr/>
          <p:nvPr/>
        </p:nvSpPr>
        <p:spPr>
          <a:xfrm>
            <a:off x="2216925" y="299540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5" name="Google Shape;965;p82"/>
          <p:cNvSpPr/>
          <p:nvPr/>
        </p:nvSpPr>
        <p:spPr>
          <a:xfrm>
            <a:off x="3350588" y="25351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6" name="Google Shape;966;p82"/>
          <p:cNvSpPr/>
          <p:nvPr/>
        </p:nvSpPr>
        <p:spPr>
          <a:xfrm>
            <a:off x="4484250" y="22209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7" name="Google Shape;967;p82"/>
          <p:cNvSpPr/>
          <p:nvPr/>
        </p:nvSpPr>
        <p:spPr>
          <a:xfrm>
            <a:off x="5617913" y="21332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8" name="Google Shape;968;p82"/>
          <p:cNvSpPr/>
          <p:nvPr/>
        </p:nvSpPr>
        <p:spPr>
          <a:xfrm>
            <a:off x="6751575" y="1841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9" name="Google Shape;969;p82"/>
          <p:cNvSpPr/>
          <p:nvPr/>
        </p:nvSpPr>
        <p:spPr>
          <a:xfrm>
            <a:off x="7885238" y="1388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70" name="Google Shape;970;p82"/>
          <p:cNvSpPr txBox="1"/>
          <p:nvPr/>
        </p:nvSpPr>
        <p:spPr>
          <a:xfrm>
            <a:off x="697025" y="38734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971" name="Google Shape;971;p82"/>
          <p:cNvSpPr txBox="1"/>
          <p:nvPr/>
        </p:nvSpPr>
        <p:spPr>
          <a:xfrm>
            <a:off x="1830687" y="24297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972" name="Google Shape;972;p82"/>
          <p:cNvSpPr txBox="1"/>
          <p:nvPr/>
        </p:nvSpPr>
        <p:spPr>
          <a:xfrm>
            <a:off x="697025" y="27556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3" name="Google Shape;973;p82"/>
          <p:cNvSpPr txBox="1"/>
          <p:nvPr/>
        </p:nvSpPr>
        <p:spPr>
          <a:xfrm>
            <a:off x="1829475" y="3447100"/>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4" name="Google Shape;974;p82"/>
          <p:cNvSpPr txBox="1"/>
          <p:nvPr/>
        </p:nvSpPr>
        <p:spPr>
          <a:xfrm>
            <a:off x="2970437" y="29850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975" name="Google Shape;975;p82"/>
          <p:cNvSpPr txBox="1"/>
          <p:nvPr/>
        </p:nvSpPr>
        <p:spPr>
          <a:xfrm>
            <a:off x="4095574" y="17429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976" name="Google Shape;976;p82"/>
          <p:cNvSpPr txBox="1"/>
          <p:nvPr/>
        </p:nvSpPr>
        <p:spPr>
          <a:xfrm>
            <a:off x="5228025" y="26123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977" name="Google Shape;977;p82"/>
          <p:cNvSpPr txBox="1"/>
          <p:nvPr/>
        </p:nvSpPr>
        <p:spPr>
          <a:xfrm>
            <a:off x="6360467" y="11657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978" name="Google Shape;978;p82"/>
          <p:cNvSpPr txBox="1"/>
          <p:nvPr/>
        </p:nvSpPr>
        <p:spPr>
          <a:xfrm>
            <a:off x="7492906" y="18671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2023</a:t>
            </a:r>
            <a:endParaRPr b="1" sz="1500">
              <a:solidFill>
                <a:srgbClr val="FFFFFF"/>
              </a:solidFill>
              <a:latin typeface="Roboto Slab"/>
              <a:ea typeface="Roboto Slab"/>
              <a:cs typeface="Roboto Slab"/>
              <a:sym typeface="Roboto Slab"/>
            </a:endParaRPr>
          </a:p>
        </p:txBody>
      </p:sp>
      <p:sp>
        <p:nvSpPr>
          <p:cNvPr id="979" name="Google Shape;979;p82"/>
          <p:cNvSpPr txBox="1"/>
          <p:nvPr/>
        </p:nvSpPr>
        <p:spPr>
          <a:xfrm>
            <a:off x="2991150" y="19128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0" name="Google Shape;980;p82"/>
          <p:cNvSpPr txBox="1"/>
          <p:nvPr/>
        </p:nvSpPr>
        <p:spPr>
          <a:xfrm>
            <a:off x="5219519" y="1386768"/>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1" name="Google Shape;981;p82"/>
          <p:cNvSpPr txBox="1"/>
          <p:nvPr/>
        </p:nvSpPr>
        <p:spPr>
          <a:xfrm>
            <a:off x="4101688" y="280729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2" name="Google Shape;982;p82"/>
          <p:cNvSpPr txBox="1"/>
          <p:nvPr/>
        </p:nvSpPr>
        <p:spPr>
          <a:xfrm>
            <a:off x="6373882" y="22927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3" name="Google Shape;983;p82"/>
          <p:cNvSpPr txBox="1"/>
          <p:nvPr/>
        </p:nvSpPr>
        <p:spPr>
          <a:xfrm>
            <a:off x="7477082" y="6342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4" name="Google Shape;984;p82"/>
          <p:cNvSpPr txBox="1"/>
          <p:nvPr/>
        </p:nvSpPr>
        <p:spPr>
          <a:xfrm>
            <a:off x="5617925" y="33753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8" name="Shape 988"/>
        <p:cNvGrpSpPr/>
        <p:nvPr/>
      </p:nvGrpSpPr>
      <p:grpSpPr>
        <a:xfrm>
          <a:off x="0" y="0"/>
          <a:ext cx="0" cy="0"/>
          <a:chOff x="0" y="0"/>
          <a:chExt cx="0" cy="0"/>
        </a:xfrm>
      </p:grpSpPr>
      <p:pic>
        <p:nvPicPr>
          <p:cNvPr id="989" name="Google Shape;989;p83" title="Points scored"/>
          <p:cNvPicPr preferRelativeResize="0"/>
          <p:nvPr/>
        </p:nvPicPr>
        <p:blipFill>
          <a:blip r:embed="rId3">
            <a:alphaModFix/>
          </a:blip>
          <a:stretch>
            <a:fillRect/>
          </a:stretch>
        </p:blipFill>
        <p:spPr>
          <a:xfrm>
            <a:off x="1906675" y="1094849"/>
            <a:ext cx="5330651" cy="3287241"/>
          </a:xfrm>
          <a:prstGeom prst="rect">
            <a:avLst/>
          </a:prstGeom>
          <a:noFill/>
          <a:ln>
            <a:noFill/>
          </a:ln>
        </p:spPr>
      </p:pic>
      <p:sp>
        <p:nvSpPr>
          <p:cNvPr id="990" name="Google Shape;99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91" name="Google Shape;991;p8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rgbClr val="CC4125"/>
                </a:solidFill>
              </a:rPr>
              <a:t>DONUT </a:t>
            </a:r>
            <a:endParaRPr sz="2500">
              <a:solidFill>
                <a:srgbClr val="CC4125"/>
              </a:solidFill>
            </a:endParaRPr>
          </a:p>
          <a:p>
            <a:pPr indent="0" lvl="0" marL="0" rtl="0" algn="l">
              <a:spcBef>
                <a:spcPts val="0"/>
              </a:spcBef>
              <a:spcAft>
                <a:spcPts val="0"/>
              </a:spcAft>
              <a:buNone/>
            </a:pPr>
            <a:r>
              <a:rPr lang="en-GB" sz="2500">
                <a:solidFill>
                  <a:srgbClr val="FFFFFF"/>
                </a:solidFill>
              </a:rPr>
              <a:t>CHART</a:t>
            </a:r>
            <a:endParaRPr sz="2400">
              <a:solidFill>
                <a:srgbClr val="FFFFFF"/>
              </a:solidFill>
            </a:endParaRPr>
          </a:p>
        </p:txBody>
      </p:sp>
      <p:sp>
        <p:nvSpPr>
          <p:cNvPr id="992" name="Google Shape;992;p83"/>
          <p:cNvSpPr txBox="1"/>
          <p:nvPr/>
        </p:nvSpPr>
        <p:spPr>
          <a:xfrm>
            <a:off x="4979350" y="1637950"/>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24%</a:t>
            </a:r>
            <a:endParaRPr b="1" sz="1600">
              <a:solidFill>
                <a:srgbClr val="FFFFFF"/>
              </a:solidFill>
              <a:latin typeface="Roboto Slab"/>
              <a:ea typeface="Roboto Slab"/>
              <a:cs typeface="Roboto Slab"/>
              <a:sym typeface="Roboto Slab"/>
            </a:endParaRPr>
          </a:p>
        </p:txBody>
      </p:sp>
      <p:sp>
        <p:nvSpPr>
          <p:cNvPr id="993" name="Google Shape;993;p83"/>
          <p:cNvSpPr txBox="1"/>
          <p:nvPr/>
        </p:nvSpPr>
        <p:spPr>
          <a:xfrm>
            <a:off x="5015873" y="348640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36%</a:t>
            </a:r>
            <a:endParaRPr b="1" sz="1600">
              <a:solidFill>
                <a:srgbClr val="FFFFFF"/>
              </a:solidFill>
              <a:latin typeface="Roboto Slab"/>
              <a:ea typeface="Roboto Slab"/>
              <a:cs typeface="Roboto Slab"/>
              <a:sym typeface="Roboto Slab"/>
            </a:endParaRPr>
          </a:p>
        </p:txBody>
      </p:sp>
      <p:sp>
        <p:nvSpPr>
          <p:cNvPr id="994" name="Google Shape;994;p83"/>
          <p:cNvSpPr txBox="1"/>
          <p:nvPr/>
        </p:nvSpPr>
        <p:spPr>
          <a:xfrm>
            <a:off x="3510823" y="356675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12%</a:t>
            </a:r>
            <a:endParaRPr b="1" sz="1600">
              <a:solidFill>
                <a:srgbClr val="FFFFFF"/>
              </a:solidFill>
              <a:latin typeface="Roboto Slab"/>
              <a:ea typeface="Roboto Slab"/>
              <a:cs typeface="Roboto Slab"/>
              <a:sym typeface="Roboto Slab"/>
            </a:endParaRPr>
          </a:p>
        </p:txBody>
      </p:sp>
      <p:sp>
        <p:nvSpPr>
          <p:cNvPr id="995" name="Google Shape;995;p83"/>
          <p:cNvSpPr txBox="1"/>
          <p:nvPr/>
        </p:nvSpPr>
        <p:spPr>
          <a:xfrm>
            <a:off x="3152823" y="1995931"/>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38%</a:t>
            </a:r>
            <a:endParaRPr b="1" sz="1600">
              <a:solidFill>
                <a:srgbClr val="FFFFFF"/>
              </a:solidFill>
              <a:latin typeface="Roboto Slab"/>
              <a:ea typeface="Roboto Slab"/>
              <a:cs typeface="Roboto Slab"/>
              <a:sym typeface="Roboto Slab"/>
            </a:endParaRPr>
          </a:p>
        </p:txBody>
      </p:sp>
      <p:sp>
        <p:nvSpPr>
          <p:cNvPr id="996" name="Google Shape;996;p83"/>
          <p:cNvSpPr txBox="1"/>
          <p:nvPr/>
        </p:nvSpPr>
        <p:spPr>
          <a:xfrm>
            <a:off x="1906675" y="3945800"/>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7" name="Google Shape;997;p83"/>
          <p:cNvSpPr txBox="1"/>
          <p:nvPr/>
        </p:nvSpPr>
        <p:spPr>
          <a:xfrm>
            <a:off x="1373325" y="1929325"/>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8" name="Google Shape;998;p83"/>
          <p:cNvSpPr txBox="1"/>
          <p:nvPr/>
        </p:nvSpPr>
        <p:spPr>
          <a:xfrm>
            <a:off x="6020025" y="1074500"/>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9" name="Google Shape;999;p83"/>
          <p:cNvSpPr txBox="1"/>
          <p:nvPr/>
        </p:nvSpPr>
        <p:spPr>
          <a:xfrm>
            <a:off x="6414550" y="3069075"/>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03" name="Shape 1003"/>
        <p:cNvGrpSpPr/>
        <p:nvPr/>
      </p:nvGrpSpPr>
      <p:grpSpPr>
        <a:xfrm>
          <a:off x="0" y="0"/>
          <a:ext cx="0" cy="0"/>
          <a:chOff x="0" y="0"/>
          <a:chExt cx="0" cy="0"/>
        </a:xfrm>
      </p:grpSpPr>
      <p:sp>
        <p:nvSpPr>
          <p:cNvPr id="1004" name="Google Shape;1004;p84"/>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ONE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05" name="Google Shape;1005;p84"/>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just">
              <a:spcBef>
                <a:spcPts val="1600"/>
              </a:spcBef>
              <a:spcAft>
                <a:spcPts val="160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06" name="Google Shape;1006;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0" name="Shape 1010"/>
        <p:cNvGrpSpPr/>
        <p:nvPr/>
      </p:nvGrpSpPr>
      <p:grpSpPr>
        <a:xfrm>
          <a:off x="0" y="0"/>
          <a:ext cx="0" cy="0"/>
          <a:chOff x="0" y="0"/>
          <a:chExt cx="0" cy="0"/>
        </a:xfrm>
      </p:grpSpPr>
      <p:sp>
        <p:nvSpPr>
          <p:cNvPr id="1011" name="Google Shape;1011;p8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TWO</a:t>
            </a:r>
            <a:r>
              <a:rPr b="1" lang="en-GB"/>
              <a:t>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12" name="Google Shape;1012;p8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160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13" name="Google Shape;1013;p8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l">
              <a:spcBef>
                <a:spcPts val="1600"/>
              </a:spcBef>
              <a:spcAft>
                <a:spcPts val="1600"/>
              </a:spcAft>
              <a:buNone/>
            </a:pPr>
            <a:r>
              <a:t/>
            </a:r>
            <a:endParaRPr sz="1000"/>
          </a:p>
        </p:txBody>
      </p:sp>
      <p:sp>
        <p:nvSpPr>
          <p:cNvPr id="1014" name="Google Shape;1014;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8" name="Shape 1018"/>
        <p:cNvGrpSpPr/>
        <p:nvPr/>
      </p:nvGrpSpPr>
      <p:grpSpPr>
        <a:xfrm>
          <a:off x="0" y="0"/>
          <a:ext cx="0" cy="0"/>
          <a:chOff x="0" y="0"/>
          <a:chExt cx="0" cy="0"/>
        </a:xfrm>
      </p:grpSpPr>
      <p:graphicFrame>
        <p:nvGraphicFramePr>
          <p:cNvPr id="1019" name="Google Shape;1019;p86"/>
          <p:cNvGraphicFramePr/>
          <p:nvPr/>
        </p:nvGraphicFramePr>
        <p:xfrm>
          <a:off x="537938" y="1643872"/>
          <a:ext cx="3000000" cy="3000000"/>
        </p:xfrm>
        <a:graphic>
          <a:graphicData uri="http://schemas.openxmlformats.org/drawingml/2006/table">
            <a:tbl>
              <a:tblPr bandRow="1" firstRow="1">
                <a:noFill/>
                <a:tableStyleId>{0145027F-F436-4F56-8983-820652371065}</a:tableStyleId>
              </a:tblPr>
              <a:tblGrid>
                <a:gridCol w="620625"/>
                <a:gridCol w="620625"/>
                <a:gridCol w="620625"/>
                <a:gridCol w="620625"/>
                <a:gridCol w="620625"/>
                <a:gridCol w="620625"/>
                <a:gridCol w="620625"/>
                <a:gridCol w="620625"/>
                <a:gridCol w="620625"/>
                <a:gridCol w="620625"/>
                <a:gridCol w="620625"/>
                <a:gridCol w="620625"/>
                <a:gridCol w="620625"/>
              </a:tblGrid>
              <a:tr h="382750">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FEB</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APR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MAY</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JUL</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AUG</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SEP</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OCT</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NOV</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DEC</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bl>
          </a:graphicData>
        </a:graphic>
      </p:graphicFrame>
      <p:sp>
        <p:nvSpPr>
          <p:cNvPr id="1020" name="Google Shape;1020;p86"/>
          <p:cNvSpPr/>
          <p:nvPr/>
        </p:nvSpPr>
        <p:spPr>
          <a:xfrm>
            <a:off x="860675" y="2088075"/>
            <a:ext cx="2411100" cy="246000"/>
          </a:xfrm>
          <a:prstGeom prst="rightArrow">
            <a:avLst>
              <a:gd fmla="val 50000" name="adj1"/>
              <a:gd fmla="val 50000"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6"/>
          <p:cNvSpPr/>
          <p:nvPr/>
        </p:nvSpPr>
        <p:spPr>
          <a:xfrm>
            <a:off x="2670825" y="2484250"/>
            <a:ext cx="4392000" cy="246000"/>
          </a:xfrm>
          <a:prstGeom prst="rightArrow">
            <a:avLst>
              <a:gd fmla="val 50000" name="adj1"/>
              <a:gd fmla="val 50000"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6"/>
          <p:cNvSpPr/>
          <p:nvPr/>
        </p:nvSpPr>
        <p:spPr>
          <a:xfrm>
            <a:off x="1359325" y="3242450"/>
            <a:ext cx="3162600" cy="246000"/>
          </a:xfrm>
          <a:prstGeom prst="rightArrow">
            <a:avLst>
              <a:gd fmla="val 50000" name="adj1"/>
              <a:gd fmla="val 5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6"/>
          <p:cNvSpPr/>
          <p:nvPr/>
        </p:nvSpPr>
        <p:spPr>
          <a:xfrm>
            <a:off x="535250" y="39690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86"/>
          <p:cNvSpPr/>
          <p:nvPr/>
        </p:nvSpPr>
        <p:spPr>
          <a:xfrm>
            <a:off x="6125913" y="40132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86"/>
          <p:cNvSpPr/>
          <p:nvPr/>
        </p:nvSpPr>
        <p:spPr>
          <a:xfrm>
            <a:off x="2401388" y="3969032"/>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86"/>
          <p:cNvSpPr/>
          <p:nvPr/>
        </p:nvSpPr>
        <p:spPr>
          <a:xfrm>
            <a:off x="4331751" y="404479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86"/>
          <p:cNvSpPr txBox="1"/>
          <p:nvPr/>
        </p:nvSpPr>
        <p:spPr>
          <a:xfrm>
            <a:off x="99647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8" name="Google Shape;1028;p86"/>
          <p:cNvSpPr txBox="1"/>
          <p:nvPr/>
        </p:nvSpPr>
        <p:spPr>
          <a:xfrm>
            <a:off x="28339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9" name="Google Shape;1029;p86"/>
          <p:cNvSpPr txBox="1"/>
          <p:nvPr/>
        </p:nvSpPr>
        <p:spPr>
          <a:xfrm>
            <a:off x="463042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0" name="Google Shape;1030;p86"/>
          <p:cNvSpPr txBox="1"/>
          <p:nvPr/>
        </p:nvSpPr>
        <p:spPr>
          <a:xfrm>
            <a:off x="65976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1" name="Google Shape;1031;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1032" name="Google Shape;1032;p86"/>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YEARLY </a:t>
            </a:r>
            <a:endParaRPr sz="2400"/>
          </a:p>
          <a:p>
            <a:pPr indent="0" lvl="0" marL="0" rtl="0" algn="l">
              <a:spcBef>
                <a:spcPts val="0"/>
              </a:spcBef>
              <a:spcAft>
                <a:spcPts val="0"/>
              </a:spcAft>
              <a:buNone/>
            </a:pPr>
            <a:r>
              <a:rPr lang="en-GB" sz="2400">
                <a:solidFill>
                  <a:schemeClr val="lt1"/>
                </a:solidFill>
              </a:rPr>
              <a:t>PLANNER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36" name="Shape 1036"/>
        <p:cNvGrpSpPr/>
        <p:nvPr/>
      </p:nvGrpSpPr>
      <p:grpSpPr>
        <a:xfrm>
          <a:off x="0" y="0"/>
          <a:ext cx="0" cy="0"/>
          <a:chOff x="0" y="0"/>
          <a:chExt cx="0" cy="0"/>
        </a:xfrm>
      </p:grpSpPr>
      <p:sp>
        <p:nvSpPr>
          <p:cNvPr id="1037" name="Google Shape;1037;p8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7"/>
          <p:cNvSpPr/>
          <p:nvPr/>
        </p:nvSpPr>
        <p:spPr>
          <a:xfrm>
            <a:off x="1480250" y="4166899"/>
            <a:ext cx="145500" cy="1455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39" name="Google Shape;1039;p87"/>
          <p:cNvGrpSpPr/>
          <p:nvPr/>
        </p:nvGrpSpPr>
        <p:grpSpPr>
          <a:xfrm>
            <a:off x="821835" y="732613"/>
            <a:ext cx="7500330" cy="3732517"/>
            <a:chOff x="728671" y="732613"/>
            <a:chExt cx="7500330" cy="3732517"/>
          </a:xfrm>
        </p:grpSpPr>
        <p:grpSp>
          <p:nvGrpSpPr>
            <p:cNvPr id="1040" name="Google Shape;1040;p87"/>
            <p:cNvGrpSpPr/>
            <p:nvPr/>
          </p:nvGrpSpPr>
          <p:grpSpPr>
            <a:xfrm>
              <a:off x="3983943" y="732613"/>
              <a:ext cx="4245057" cy="3663663"/>
              <a:chOff x="4215625" y="1133689"/>
              <a:chExt cx="3521700" cy="3039375"/>
            </a:xfrm>
          </p:grpSpPr>
          <p:sp>
            <p:nvSpPr>
              <p:cNvPr id="1041" name="Google Shape;1041;p87"/>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7"/>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7"/>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7"/>
              <p:cNvSpPr/>
              <p:nvPr/>
            </p:nvSpPr>
            <p:spPr>
              <a:xfrm>
                <a:off x="4339825" y="1278575"/>
                <a:ext cx="3273300" cy="1812000"/>
              </a:xfrm>
              <a:prstGeom prst="rect">
                <a:avLst/>
              </a:prstGeom>
              <a:solidFill>
                <a:srgbClr val="FFFFFF">
                  <a:alpha val="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7"/>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6" name="Google Shape;1046;p87"/>
            <p:cNvGrpSpPr/>
            <p:nvPr/>
          </p:nvGrpSpPr>
          <p:grpSpPr>
            <a:xfrm>
              <a:off x="728671" y="1986450"/>
              <a:ext cx="1648597" cy="2478679"/>
              <a:chOff x="728671" y="1986450"/>
              <a:chExt cx="1648597" cy="2478679"/>
            </a:xfrm>
          </p:grpSpPr>
          <p:grpSp>
            <p:nvGrpSpPr>
              <p:cNvPr id="1047" name="Google Shape;1047;p87"/>
              <p:cNvGrpSpPr/>
              <p:nvPr/>
            </p:nvGrpSpPr>
            <p:grpSpPr>
              <a:xfrm>
                <a:off x="728671" y="1986450"/>
                <a:ext cx="1648597" cy="2478679"/>
                <a:chOff x="5095587" y="403950"/>
                <a:chExt cx="2923563" cy="4395600"/>
              </a:xfrm>
            </p:grpSpPr>
            <p:grpSp>
              <p:nvGrpSpPr>
                <p:cNvPr id="1048" name="Google Shape;1048;p87"/>
                <p:cNvGrpSpPr/>
                <p:nvPr/>
              </p:nvGrpSpPr>
              <p:grpSpPr>
                <a:xfrm>
                  <a:off x="5095587" y="988674"/>
                  <a:ext cx="81949" cy="698905"/>
                  <a:chOff x="5063144" y="1095925"/>
                  <a:chExt cx="71106" cy="606425"/>
                </a:xfrm>
              </p:grpSpPr>
              <p:sp>
                <p:nvSpPr>
                  <p:cNvPr id="1049" name="Google Shape;1049;p8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8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7"/>
                <p:cNvSpPr/>
                <p:nvPr/>
              </p:nvSpPr>
              <p:spPr>
                <a:xfrm>
                  <a:off x="5234294" y="543078"/>
                  <a:ext cx="117600" cy="1176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7"/>
                <p:cNvSpPr/>
                <p:nvPr/>
              </p:nvSpPr>
              <p:spPr>
                <a:xfrm>
                  <a:off x="5419520" y="561056"/>
                  <a:ext cx="81900" cy="819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5" name="Google Shape;1055;p87"/>
              <p:cNvSpPr/>
              <p:nvPr/>
            </p:nvSpPr>
            <p:spPr>
              <a:xfrm>
                <a:off x="811850" y="2236100"/>
                <a:ext cx="1482300" cy="2118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87"/>
            <p:cNvGrpSpPr/>
            <p:nvPr/>
          </p:nvGrpSpPr>
          <p:grpSpPr>
            <a:xfrm>
              <a:off x="2736035" y="2745908"/>
              <a:ext cx="889141" cy="1718925"/>
              <a:chOff x="2797921" y="2745908"/>
              <a:chExt cx="889141" cy="1718925"/>
            </a:xfrm>
          </p:grpSpPr>
          <p:grpSp>
            <p:nvGrpSpPr>
              <p:cNvPr id="1057" name="Google Shape;1057;p87"/>
              <p:cNvGrpSpPr/>
              <p:nvPr/>
            </p:nvGrpSpPr>
            <p:grpSpPr>
              <a:xfrm>
                <a:off x="2797921" y="2745908"/>
                <a:ext cx="889141" cy="1718925"/>
                <a:chOff x="4608325" y="664800"/>
                <a:chExt cx="1972800" cy="3813900"/>
              </a:xfrm>
            </p:grpSpPr>
            <p:sp>
              <p:nvSpPr>
                <p:cNvPr id="1058" name="Google Shape;1058;p87"/>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7"/>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7"/>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7"/>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7"/>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3" name="Google Shape;1063;p87"/>
              <p:cNvSpPr/>
              <p:nvPr/>
            </p:nvSpPr>
            <p:spPr>
              <a:xfrm>
                <a:off x="2849191" y="2881600"/>
                <a:ext cx="786600" cy="1377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64" name="Google Shape;1064;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68" name="Shape 1068"/>
        <p:cNvGrpSpPr/>
        <p:nvPr/>
      </p:nvGrpSpPr>
      <p:grpSpPr>
        <a:xfrm>
          <a:off x="0" y="0"/>
          <a:ext cx="0" cy="0"/>
          <a:chOff x="0" y="0"/>
          <a:chExt cx="0" cy="0"/>
        </a:xfrm>
      </p:grpSpPr>
      <p:sp>
        <p:nvSpPr>
          <p:cNvPr id="1069" name="Google Shape;1069;p88"/>
          <p:cNvSpPr/>
          <p:nvPr/>
        </p:nvSpPr>
        <p:spPr>
          <a:xfrm>
            <a:off x="758004" y="718160"/>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88"/>
          <p:cNvSpPr/>
          <p:nvPr/>
        </p:nvSpPr>
        <p:spPr>
          <a:xfrm>
            <a:off x="1327706" y="718160"/>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88"/>
          <p:cNvSpPr/>
          <p:nvPr/>
        </p:nvSpPr>
        <p:spPr>
          <a:xfrm>
            <a:off x="1897409" y="718160"/>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88"/>
          <p:cNvSpPr/>
          <p:nvPr/>
        </p:nvSpPr>
        <p:spPr>
          <a:xfrm>
            <a:off x="2507232" y="718160"/>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88"/>
          <p:cNvSpPr/>
          <p:nvPr/>
        </p:nvSpPr>
        <p:spPr>
          <a:xfrm>
            <a:off x="3076933" y="718160"/>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88"/>
          <p:cNvSpPr/>
          <p:nvPr/>
        </p:nvSpPr>
        <p:spPr>
          <a:xfrm>
            <a:off x="3630586" y="718160"/>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88"/>
          <p:cNvSpPr/>
          <p:nvPr/>
        </p:nvSpPr>
        <p:spPr>
          <a:xfrm>
            <a:off x="4200290" y="718160"/>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88"/>
          <p:cNvSpPr/>
          <p:nvPr/>
        </p:nvSpPr>
        <p:spPr>
          <a:xfrm>
            <a:off x="4769993" y="718160"/>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88"/>
          <p:cNvSpPr/>
          <p:nvPr/>
        </p:nvSpPr>
        <p:spPr>
          <a:xfrm>
            <a:off x="5339693" y="718160"/>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88"/>
          <p:cNvSpPr/>
          <p:nvPr/>
        </p:nvSpPr>
        <p:spPr>
          <a:xfrm>
            <a:off x="5909397" y="718160"/>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88"/>
          <p:cNvSpPr/>
          <p:nvPr/>
        </p:nvSpPr>
        <p:spPr>
          <a:xfrm>
            <a:off x="790100" y="128786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88"/>
          <p:cNvSpPr/>
          <p:nvPr/>
        </p:nvSpPr>
        <p:spPr>
          <a:xfrm>
            <a:off x="1327706" y="1287863"/>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88"/>
          <p:cNvSpPr/>
          <p:nvPr/>
        </p:nvSpPr>
        <p:spPr>
          <a:xfrm>
            <a:off x="1929504" y="1287863"/>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88"/>
          <p:cNvSpPr/>
          <p:nvPr/>
        </p:nvSpPr>
        <p:spPr>
          <a:xfrm>
            <a:off x="2491183" y="1287863"/>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88"/>
          <p:cNvSpPr/>
          <p:nvPr/>
        </p:nvSpPr>
        <p:spPr>
          <a:xfrm>
            <a:off x="3036813" y="13279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88"/>
          <p:cNvSpPr/>
          <p:nvPr/>
        </p:nvSpPr>
        <p:spPr>
          <a:xfrm>
            <a:off x="3606516" y="1287863"/>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88"/>
          <p:cNvSpPr/>
          <p:nvPr/>
        </p:nvSpPr>
        <p:spPr>
          <a:xfrm>
            <a:off x="4200290" y="1311934"/>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88"/>
          <p:cNvSpPr/>
          <p:nvPr/>
        </p:nvSpPr>
        <p:spPr>
          <a:xfrm>
            <a:off x="4745921" y="1287863"/>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88"/>
          <p:cNvSpPr/>
          <p:nvPr/>
        </p:nvSpPr>
        <p:spPr>
          <a:xfrm>
            <a:off x="5315625" y="1287863"/>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88"/>
          <p:cNvSpPr/>
          <p:nvPr/>
        </p:nvSpPr>
        <p:spPr>
          <a:xfrm>
            <a:off x="5877301" y="1287863"/>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88"/>
          <p:cNvSpPr/>
          <p:nvPr/>
        </p:nvSpPr>
        <p:spPr>
          <a:xfrm>
            <a:off x="758004" y="1849542"/>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88"/>
          <p:cNvSpPr/>
          <p:nvPr/>
        </p:nvSpPr>
        <p:spPr>
          <a:xfrm>
            <a:off x="1327706" y="1881637"/>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88"/>
          <p:cNvSpPr/>
          <p:nvPr/>
        </p:nvSpPr>
        <p:spPr>
          <a:xfrm>
            <a:off x="1897409" y="1849542"/>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88"/>
          <p:cNvSpPr/>
          <p:nvPr/>
        </p:nvSpPr>
        <p:spPr>
          <a:xfrm>
            <a:off x="2467111" y="1969902"/>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88"/>
          <p:cNvSpPr/>
          <p:nvPr/>
        </p:nvSpPr>
        <p:spPr>
          <a:xfrm>
            <a:off x="3036813" y="1849542"/>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88"/>
          <p:cNvSpPr/>
          <p:nvPr/>
        </p:nvSpPr>
        <p:spPr>
          <a:xfrm>
            <a:off x="3606516" y="1849542"/>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88"/>
          <p:cNvSpPr/>
          <p:nvPr/>
        </p:nvSpPr>
        <p:spPr>
          <a:xfrm>
            <a:off x="4176218" y="1849542"/>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88"/>
          <p:cNvSpPr/>
          <p:nvPr/>
        </p:nvSpPr>
        <p:spPr>
          <a:xfrm>
            <a:off x="4745921" y="1865588"/>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88"/>
          <p:cNvSpPr/>
          <p:nvPr/>
        </p:nvSpPr>
        <p:spPr>
          <a:xfrm>
            <a:off x="5315625" y="1865588"/>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88"/>
          <p:cNvSpPr/>
          <p:nvPr/>
        </p:nvSpPr>
        <p:spPr>
          <a:xfrm>
            <a:off x="5877301" y="1865588"/>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88"/>
          <p:cNvSpPr/>
          <p:nvPr/>
        </p:nvSpPr>
        <p:spPr>
          <a:xfrm>
            <a:off x="758004" y="2419244"/>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88"/>
          <p:cNvSpPr/>
          <p:nvPr/>
        </p:nvSpPr>
        <p:spPr>
          <a:xfrm>
            <a:off x="1327706" y="2419244"/>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88"/>
          <p:cNvSpPr/>
          <p:nvPr/>
        </p:nvSpPr>
        <p:spPr>
          <a:xfrm>
            <a:off x="1897409" y="2419244"/>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88"/>
          <p:cNvSpPr/>
          <p:nvPr/>
        </p:nvSpPr>
        <p:spPr>
          <a:xfrm>
            <a:off x="2467111" y="2419244"/>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88"/>
          <p:cNvSpPr/>
          <p:nvPr/>
        </p:nvSpPr>
        <p:spPr>
          <a:xfrm>
            <a:off x="3036813" y="2443315"/>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88"/>
          <p:cNvSpPr/>
          <p:nvPr/>
        </p:nvSpPr>
        <p:spPr>
          <a:xfrm>
            <a:off x="3606516" y="2419244"/>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88"/>
          <p:cNvSpPr/>
          <p:nvPr/>
        </p:nvSpPr>
        <p:spPr>
          <a:xfrm>
            <a:off x="4176218" y="2443315"/>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88"/>
          <p:cNvSpPr/>
          <p:nvPr/>
        </p:nvSpPr>
        <p:spPr>
          <a:xfrm>
            <a:off x="4745921" y="2419244"/>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88"/>
          <p:cNvSpPr/>
          <p:nvPr/>
        </p:nvSpPr>
        <p:spPr>
          <a:xfrm>
            <a:off x="5315625" y="2419244"/>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88"/>
          <p:cNvSpPr/>
          <p:nvPr/>
        </p:nvSpPr>
        <p:spPr>
          <a:xfrm>
            <a:off x="5877301" y="2419244"/>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88"/>
          <p:cNvSpPr/>
          <p:nvPr/>
        </p:nvSpPr>
        <p:spPr>
          <a:xfrm>
            <a:off x="758004" y="3013018"/>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88"/>
          <p:cNvSpPr/>
          <p:nvPr/>
        </p:nvSpPr>
        <p:spPr>
          <a:xfrm>
            <a:off x="1327706" y="3013018"/>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88"/>
          <p:cNvSpPr/>
          <p:nvPr/>
        </p:nvSpPr>
        <p:spPr>
          <a:xfrm>
            <a:off x="1897409" y="2988946"/>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88"/>
          <p:cNvSpPr/>
          <p:nvPr/>
        </p:nvSpPr>
        <p:spPr>
          <a:xfrm>
            <a:off x="2467111" y="2988946"/>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88"/>
          <p:cNvSpPr/>
          <p:nvPr/>
        </p:nvSpPr>
        <p:spPr>
          <a:xfrm>
            <a:off x="3036813" y="2988946"/>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88"/>
          <p:cNvSpPr/>
          <p:nvPr/>
        </p:nvSpPr>
        <p:spPr>
          <a:xfrm>
            <a:off x="3606516" y="2988946"/>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88"/>
          <p:cNvSpPr/>
          <p:nvPr/>
        </p:nvSpPr>
        <p:spPr>
          <a:xfrm>
            <a:off x="4176218" y="2988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88"/>
          <p:cNvSpPr/>
          <p:nvPr/>
        </p:nvSpPr>
        <p:spPr>
          <a:xfrm>
            <a:off x="4745921" y="2988946"/>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88"/>
          <p:cNvSpPr/>
          <p:nvPr/>
        </p:nvSpPr>
        <p:spPr>
          <a:xfrm>
            <a:off x="5315625" y="2988946"/>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88"/>
          <p:cNvSpPr/>
          <p:nvPr/>
        </p:nvSpPr>
        <p:spPr>
          <a:xfrm>
            <a:off x="5893350" y="29889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88"/>
          <p:cNvSpPr/>
          <p:nvPr/>
        </p:nvSpPr>
        <p:spPr>
          <a:xfrm>
            <a:off x="758004" y="3558646"/>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88"/>
          <p:cNvSpPr/>
          <p:nvPr/>
        </p:nvSpPr>
        <p:spPr>
          <a:xfrm>
            <a:off x="1327706" y="3558646"/>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88"/>
          <p:cNvSpPr/>
          <p:nvPr/>
        </p:nvSpPr>
        <p:spPr>
          <a:xfrm>
            <a:off x="1913458" y="3558646"/>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88"/>
          <p:cNvSpPr/>
          <p:nvPr/>
        </p:nvSpPr>
        <p:spPr>
          <a:xfrm>
            <a:off x="2523280" y="3558646"/>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88"/>
          <p:cNvSpPr/>
          <p:nvPr/>
        </p:nvSpPr>
        <p:spPr>
          <a:xfrm>
            <a:off x="3036813" y="3558646"/>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88"/>
          <p:cNvSpPr/>
          <p:nvPr/>
        </p:nvSpPr>
        <p:spPr>
          <a:xfrm>
            <a:off x="3606516" y="3558646"/>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88"/>
          <p:cNvSpPr/>
          <p:nvPr/>
        </p:nvSpPr>
        <p:spPr>
          <a:xfrm>
            <a:off x="4176218" y="3558646"/>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88"/>
          <p:cNvSpPr/>
          <p:nvPr/>
        </p:nvSpPr>
        <p:spPr>
          <a:xfrm>
            <a:off x="4745921" y="3558646"/>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88"/>
          <p:cNvSpPr/>
          <p:nvPr/>
        </p:nvSpPr>
        <p:spPr>
          <a:xfrm>
            <a:off x="5315625" y="3558646"/>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88"/>
          <p:cNvSpPr/>
          <p:nvPr/>
        </p:nvSpPr>
        <p:spPr>
          <a:xfrm>
            <a:off x="5877301" y="3558646"/>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88"/>
          <p:cNvSpPr/>
          <p:nvPr/>
        </p:nvSpPr>
        <p:spPr>
          <a:xfrm>
            <a:off x="790100" y="4128350"/>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88"/>
          <p:cNvSpPr/>
          <p:nvPr/>
        </p:nvSpPr>
        <p:spPr>
          <a:xfrm>
            <a:off x="1359802" y="4128350"/>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88"/>
          <p:cNvSpPr/>
          <p:nvPr/>
        </p:nvSpPr>
        <p:spPr>
          <a:xfrm>
            <a:off x="1897409" y="4128350"/>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88"/>
          <p:cNvSpPr/>
          <p:nvPr/>
        </p:nvSpPr>
        <p:spPr>
          <a:xfrm>
            <a:off x="2467111" y="41363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88"/>
          <p:cNvSpPr/>
          <p:nvPr/>
        </p:nvSpPr>
        <p:spPr>
          <a:xfrm>
            <a:off x="3036813" y="4136373"/>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88"/>
          <p:cNvSpPr/>
          <p:nvPr/>
        </p:nvSpPr>
        <p:spPr>
          <a:xfrm>
            <a:off x="3606516" y="4128350"/>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88"/>
          <p:cNvSpPr/>
          <p:nvPr/>
        </p:nvSpPr>
        <p:spPr>
          <a:xfrm>
            <a:off x="4176218" y="41283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88"/>
          <p:cNvSpPr/>
          <p:nvPr/>
        </p:nvSpPr>
        <p:spPr>
          <a:xfrm>
            <a:off x="4745921" y="4128350"/>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88"/>
          <p:cNvSpPr/>
          <p:nvPr/>
        </p:nvSpPr>
        <p:spPr>
          <a:xfrm>
            <a:off x="5315625" y="4128350"/>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88"/>
          <p:cNvSpPr/>
          <p:nvPr/>
        </p:nvSpPr>
        <p:spPr>
          <a:xfrm>
            <a:off x="5877301" y="4152421"/>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88"/>
          <p:cNvSpPr/>
          <p:nvPr/>
        </p:nvSpPr>
        <p:spPr>
          <a:xfrm>
            <a:off x="6367754" y="718152"/>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88"/>
          <p:cNvSpPr/>
          <p:nvPr/>
        </p:nvSpPr>
        <p:spPr>
          <a:xfrm>
            <a:off x="6937456" y="742223"/>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88"/>
          <p:cNvSpPr/>
          <p:nvPr/>
        </p:nvSpPr>
        <p:spPr>
          <a:xfrm>
            <a:off x="7459734" y="718150"/>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88"/>
          <p:cNvSpPr/>
          <p:nvPr/>
        </p:nvSpPr>
        <p:spPr>
          <a:xfrm>
            <a:off x="8029436" y="718150"/>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88"/>
          <p:cNvSpPr/>
          <p:nvPr/>
        </p:nvSpPr>
        <p:spPr>
          <a:xfrm>
            <a:off x="6379888" y="2972654"/>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88"/>
          <p:cNvSpPr/>
          <p:nvPr/>
        </p:nvSpPr>
        <p:spPr>
          <a:xfrm>
            <a:off x="6949591" y="29726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88"/>
          <p:cNvSpPr/>
          <p:nvPr/>
        </p:nvSpPr>
        <p:spPr>
          <a:xfrm>
            <a:off x="7519293" y="3560641"/>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88"/>
          <p:cNvSpPr/>
          <p:nvPr/>
        </p:nvSpPr>
        <p:spPr>
          <a:xfrm>
            <a:off x="8088996" y="3592737"/>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88"/>
          <p:cNvSpPr/>
          <p:nvPr/>
        </p:nvSpPr>
        <p:spPr>
          <a:xfrm>
            <a:off x="6367754" y="1271805"/>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88"/>
          <p:cNvSpPr/>
          <p:nvPr/>
        </p:nvSpPr>
        <p:spPr>
          <a:xfrm>
            <a:off x="6937456" y="1271805"/>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88"/>
          <p:cNvSpPr/>
          <p:nvPr/>
        </p:nvSpPr>
        <p:spPr>
          <a:xfrm>
            <a:off x="7459734" y="1287852"/>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88"/>
          <p:cNvSpPr/>
          <p:nvPr/>
        </p:nvSpPr>
        <p:spPr>
          <a:xfrm>
            <a:off x="8029436" y="1287852"/>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88"/>
          <p:cNvSpPr/>
          <p:nvPr/>
        </p:nvSpPr>
        <p:spPr>
          <a:xfrm>
            <a:off x="6379888" y="3574452"/>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88"/>
          <p:cNvSpPr/>
          <p:nvPr/>
        </p:nvSpPr>
        <p:spPr>
          <a:xfrm>
            <a:off x="6949591" y="3574452"/>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88"/>
          <p:cNvSpPr/>
          <p:nvPr/>
        </p:nvSpPr>
        <p:spPr>
          <a:xfrm>
            <a:off x="7519293" y="4140504"/>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88"/>
          <p:cNvSpPr/>
          <p:nvPr/>
        </p:nvSpPr>
        <p:spPr>
          <a:xfrm>
            <a:off x="8088996" y="4156552"/>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88"/>
          <p:cNvSpPr/>
          <p:nvPr/>
        </p:nvSpPr>
        <p:spPr>
          <a:xfrm>
            <a:off x="6367754" y="1841507"/>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88"/>
          <p:cNvSpPr/>
          <p:nvPr/>
        </p:nvSpPr>
        <p:spPr>
          <a:xfrm>
            <a:off x="6937456" y="1857555"/>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88"/>
          <p:cNvSpPr/>
          <p:nvPr/>
        </p:nvSpPr>
        <p:spPr>
          <a:xfrm>
            <a:off x="7459734" y="1849529"/>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88"/>
          <p:cNvSpPr/>
          <p:nvPr/>
        </p:nvSpPr>
        <p:spPr>
          <a:xfrm>
            <a:off x="8029436" y="18254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88"/>
          <p:cNvSpPr/>
          <p:nvPr/>
        </p:nvSpPr>
        <p:spPr>
          <a:xfrm>
            <a:off x="6379888" y="4112057"/>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88"/>
          <p:cNvSpPr/>
          <p:nvPr/>
        </p:nvSpPr>
        <p:spPr>
          <a:xfrm>
            <a:off x="6949591" y="4120080"/>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88"/>
          <p:cNvSpPr/>
          <p:nvPr/>
        </p:nvSpPr>
        <p:spPr>
          <a:xfrm>
            <a:off x="6367754" y="2435280"/>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88"/>
          <p:cNvSpPr/>
          <p:nvPr/>
        </p:nvSpPr>
        <p:spPr>
          <a:xfrm>
            <a:off x="6969552" y="2411211"/>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88"/>
          <p:cNvSpPr/>
          <p:nvPr/>
        </p:nvSpPr>
        <p:spPr>
          <a:xfrm>
            <a:off x="7507877" y="2395161"/>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88"/>
          <p:cNvSpPr/>
          <p:nvPr/>
        </p:nvSpPr>
        <p:spPr>
          <a:xfrm>
            <a:off x="8006311" y="2409711"/>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88"/>
          <p:cNvSpPr/>
          <p:nvPr/>
        </p:nvSpPr>
        <p:spPr>
          <a:xfrm>
            <a:off x="7519276" y="2993948"/>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88"/>
          <p:cNvSpPr/>
          <p:nvPr/>
        </p:nvSpPr>
        <p:spPr>
          <a:xfrm>
            <a:off x="8153170" y="299394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171" name="Shape 1171"/>
        <p:cNvGrpSpPr/>
        <p:nvPr/>
      </p:nvGrpSpPr>
      <p:grpSpPr>
        <a:xfrm>
          <a:off x="0" y="0"/>
          <a:ext cx="0" cy="0"/>
          <a:chOff x="0" y="0"/>
          <a:chExt cx="0" cy="0"/>
        </a:xfrm>
      </p:grpSpPr>
      <p:sp>
        <p:nvSpPr>
          <p:cNvPr id="1172" name="Google Shape;1172;p8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Roboto Slab"/>
                <a:ea typeface="Roboto Slab"/>
                <a:cs typeface="Roboto Slab"/>
                <a:sym typeface="Roboto Slab"/>
              </a:rPr>
              <a:t>Icons &amp;</a:t>
            </a:r>
            <a:r>
              <a:rPr lang="en-GB">
                <a:solidFill>
                  <a:srgbClr val="999999"/>
                </a:solidFill>
                <a:latin typeface="Roboto Slab"/>
                <a:ea typeface="Roboto Slab"/>
                <a:cs typeface="Roboto Slab"/>
                <a:sym typeface="Roboto Slab"/>
              </a:rPr>
              <a:t> </a:t>
            </a:r>
            <a:r>
              <a:rPr b="1" lang="en-GB">
                <a:solidFill>
                  <a:srgbClr val="CC4125"/>
                </a:solidFill>
                <a:latin typeface="Roboto Slab"/>
                <a:ea typeface="Roboto Slab"/>
                <a:cs typeface="Roboto Slab"/>
                <a:sym typeface="Roboto Slab"/>
              </a:rPr>
              <a:t>Shapes</a:t>
            </a:r>
            <a:endParaRPr b="1">
              <a:solidFill>
                <a:srgbClr val="CC4125"/>
              </a:solidFill>
              <a:latin typeface="Roboto Slab"/>
              <a:ea typeface="Roboto Slab"/>
              <a:cs typeface="Roboto Slab"/>
              <a:sym typeface="Roboto Slab"/>
            </a:endParaRPr>
          </a:p>
        </p:txBody>
      </p:sp>
      <p:sp>
        <p:nvSpPr>
          <p:cNvPr id="1173" name="Google Shape;1173;p89"/>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Vector Icons</a:t>
            </a:r>
            <a:endParaRPr sz="1800">
              <a:solidFill>
                <a:srgbClr val="CC4125"/>
              </a:solidFill>
              <a:latin typeface="Roboto Slab"/>
              <a:ea typeface="Roboto Slab"/>
              <a:cs typeface="Roboto Slab"/>
              <a:sym typeface="Roboto Slab"/>
            </a:endParaRPr>
          </a:p>
        </p:txBody>
      </p:sp>
      <p:sp>
        <p:nvSpPr>
          <p:cNvPr id="1174" name="Google Shape;1174;p89"/>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Resize the Icons</a:t>
            </a:r>
            <a:endParaRPr sz="1800">
              <a:solidFill>
                <a:srgbClr val="CC4125"/>
              </a:solidFill>
              <a:latin typeface="Roboto Slab"/>
              <a:ea typeface="Roboto Slab"/>
              <a:cs typeface="Roboto Slab"/>
              <a:sym typeface="Roboto Slab"/>
            </a:endParaRPr>
          </a:p>
        </p:txBody>
      </p:sp>
      <p:sp>
        <p:nvSpPr>
          <p:cNvPr id="1175" name="Google Shape;1175;p89"/>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Edit the colors</a:t>
            </a:r>
            <a:endParaRPr sz="1800">
              <a:solidFill>
                <a:srgbClr val="CC4125"/>
              </a:solidFill>
              <a:latin typeface="Roboto Slab"/>
              <a:ea typeface="Roboto Slab"/>
              <a:cs typeface="Roboto Slab"/>
              <a:sym typeface="Roboto Slab"/>
            </a:endParaRPr>
          </a:p>
        </p:txBody>
      </p:sp>
      <p:sp>
        <p:nvSpPr>
          <p:cNvPr id="1176" name="Google Shape;1176;p89"/>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CC4125"/>
                </a:solidFill>
                <a:latin typeface="Open Sans"/>
                <a:ea typeface="Open Sans"/>
                <a:cs typeface="Open Sans"/>
                <a:sym typeface="Open Sans"/>
              </a:rPr>
              <a:t>Free Google Slides Templates</a:t>
            </a:r>
            <a:r>
              <a:rPr lang="en-GB" sz="1200">
                <a:solidFill>
                  <a:srgbClr val="999999"/>
                </a:solidFill>
                <a:latin typeface="Open Sans"/>
                <a:ea typeface="Open Sans"/>
                <a:cs typeface="Open Sans"/>
                <a:sym typeface="Open Sans"/>
              </a:rPr>
              <a:t> uses Vectorial Icons from the most popular Free Sources.</a:t>
            </a:r>
            <a:endParaRPr sz="1200">
              <a:solidFill>
                <a:srgbClr val="999999"/>
              </a:solidFill>
              <a:latin typeface="Open Sans"/>
              <a:ea typeface="Open Sans"/>
              <a:cs typeface="Open Sans"/>
              <a:sym typeface="Open Sans"/>
            </a:endParaRPr>
          </a:p>
        </p:txBody>
      </p:sp>
      <p:sp>
        <p:nvSpPr>
          <p:cNvPr id="1177" name="Google Shape;1177;p89"/>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resizable. Change the icons size without losing resolution.</a:t>
            </a:r>
            <a:endParaRPr sz="1200">
              <a:solidFill>
                <a:srgbClr val="999999"/>
              </a:solidFill>
              <a:latin typeface="Open Sans"/>
              <a:ea typeface="Open Sans"/>
              <a:cs typeface="Open Sans"/>
              <a:sym typeface="Open Sans"/>
            </a:endParaRPr>
          </a:p>
        </p:txBody>
      </p:sp>
      <p:sp>
        <p:nvSpPr>
          <p:cNvPr id="1178" name="Google Shape;1178;p89"/>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editable. Change the color fill and lines without affecting the shape.</a:t>
            </a:r>
            <a:endParaRPr sz="1200">
              <a:solidFill>
                <a:srgbClr val="999999"/>
              </a:solidFill>
              <a:latin typeface="Open Sans"/>
              <a:ea typeface="Open Sans"/>
              <a:cs typeface="Open Sans"/>
              <a:sym typeface="Open Sans"/>
            </a:endParaRPr>
          </a:p>
        </p:txBody>
      </p:sp>
      <p:sp>
        <p:nvSpPr>
          <p:cNvPr id="1179" name="Google Shape;1179;p89"/>
          <p:cNvSpPr/>
          <p:nvPr/>
        </p:nvSpPr>
        <p:spPr>
          <a:xfrm>
            <a:off x="1087483" y="240426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0" name="Google Shape;1180;p89"/>
          <p:cNvSpPr/>
          <p:nvPr/>
        </p:nvSpPr>
        <p:spPr>
          <a:xfrm>
            <a:off x="1060142" y="291846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1" name="Google Shape;1181;p89"/>
          <p:cNvSpPr/>
          <p:nvPr/>
        </p:nvSpPr>
        <p:spPr>
          <a:xfrm>
            <a:off x="429048" y="2488406"/>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2" name="Google Shape;1182;p89"/>
          <p:cNvSpPr/>
          <p:nvPr/>
        </p:nvSpPr>
        <p:spPr>
          <a:xfrm>
            <a:off x="444923" y="2918462"/>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3" name="Google Shape;1183;p89"/>
          <p:cNvSpPr/>
          <p:nvPr/>
        </p:nvSpPr>
        <p:spPr>
          <a:xfrm>
            <a:off x="2705725" y="2420937"/>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4" name="Google Shape;1184;p89"/>
          <p:cNvSpPr/>
          <p:nvPr/>
        </p:nvSpPr>
        <p:spPr>
          <a:xfrm>
            <a:off x="2676088" y="2943069"/>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5" name="Google Shape;1185;p89"/>
          <p:cNvSpPr/>
          <p:nvPr/>
        </p:nvSpPr>
        <p:spPr>
          <a:xfrm>
            <a:off x="1863267" y="2420937"/>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6" name="Google Shape;1186;p89"/>
          <p:cNvSpPr/>
          <p:nvPr/>
        </p:nvSpPr>
        <p:spPr>
          <a:xfrm>
            <a:off x="1843509" y="2943069"/>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7" name="Google Shape;1187;p89"/>
          <p:cNvSpPr/>
          <p:nvPr/>
        </p:nvSpPr>
        <p:spPr>
          <a:xfrm>
            <a:off x="3813413"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8" name="Google Shape;1188;p89"/>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9" name="Google Shape;1189;p89"/>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90" name="Google Shape;1190;p89"/>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191" name="Google Shape;1191;p89"/>
          <p:cNvGrpSpPr/>
          <p:nvPr/>
        </p:nvGrpSpPr>
        <p:grpSpPr>
          <a:xfrm>
            <a:off x="7382785" y="2444256"/>
            <a:ext cx="560066" cy="560066"/>
            <a:chOff x="7148172" y="3888038"/>
            <a:chExt cx="648300" cy="648300"/>
          </a:xfrm>
        </p:grpSpPr>
        <p:sp>
          <p:nvSpPr>
            <p:cNvPr id="1192" name="Google Shape;1192;p89"/>
            <p:cNvSpPr/>
            <p:nvPr/>
          </p:nvSpPr>
          <p:spPr>
            <a:xfrm>
              <a:off x="7148172" y="3888038"/>
              <a:ext cx="648300" cy="6483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3" name="Google Shape;1193;p89"/>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9999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194" name="Google Shape;1194;p89"/>
          <p:cNvGrpSpPr/>
          <p:nvPr/>
        </p:nvGrpSpPr>
        <p:grpSpPr>
          <a:xfrm>
            <a:off x="6108991" y="2444296"/>
            <a:ext cx="560066" cy="560066"/>
            <a:chOff x="6181322" y="2962926"/>
            <a:chExt cx="648300" cy="648300"/>
          </a:xfrm>
        </p:grpSpPr>
        <p:sp>
          <p:nvSpPr>
            <p:cNvPr id="1195" name="Google Shape;1195;p89"/>
            <p:cNvSpPr/>
            <p:nvPr/>
          </p:nvSpPr>
          <p:spPr>
            <a:xfrm>
              <a:off x="6181322" y="2962926"/>
              <a:ext cx="648300" cy="6483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96" name="Google Shape;1196;p89"/>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97" name="Google Shape;1197;p89"/>
          <p:cNvGrpSpPr/>
          <p:nvPr/>
        </p:nvGrpSpPr>
        <p:grpSpPr>
          <a:xfrm>
            <a:off x="6745888" y="2444296"/>
            <a:ext cx="560066" cy="560066"/>
            <a:chOff x="7148030" y="2962926"/>
            <a:chExt cx="648300" cy="648300"/>
          </a:xfrm>
        </p:grpSpPr>
        <p:sp>
          <p:nvSpPr>
            <p:cNvPr id="1198" name="Google Shape;1198;p89"/>
            <p:cNvSpPr/>
            <p:nvPr/>
          </p:nvSpPr>
          <p:spPr>
            <a:xfrm>
              <a:off x="7148030"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9" name="Google Shape;1199;p89"/>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200" name="Google Shape;1200;p89"/>
          <p:cNvSpPr/>
          <p:nvPr/>
        </p:nvSpPr>
        <p:spPr>
          <a:xfrm>
            <a:off x="8019682" y="2431654"/>
            <a:ext cx="560100" cy="5601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201" name="Google Shape;1201;p89"/>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
        <p:nvSpPr>
          <p:cNvPr id="1202" name="Google Shape;1202;p8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206" name="Shape 1206"/>
        <p:cNvGrpSpPr/>
        <p:nvPr/>
      </p:nvGrpSpPr>
      <p:grpSpPr>
        <a:xfrm>
          <a:off x="0" y="0"/>
          <a:ext cx="0" cy="0"/>
          <a:chOff x="0" y="0"/>
          <a:chExt cx="0" cy="0"/>
        </a:xfrm>
      </p:grpSpPr>
      <p:sp>
        <p:nvSpPr>
          <p:cNvPr id="1207" name="Google Shape;1207;p9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CC4125"/>
                </a:solidFill>
                <a:latin typeface="Roboto Slab"/>
                <a:ea typeface="Roboto Slab"/>
                <a:cs typeface="Roboto Slab"/>
                <a:sym typeface="Roboto Slab"/>
              </a:rPr>
              <a:t>Credits</a:t>
            </a:r>
            <a:r>
              <a:rPr lang="en-GB">
                <a:solidFill>
                  <a:srgbClr val="FFFFFF"/>
                </a:solidFill>
                <a:latin typeface="Roboto Slab"/>
                <a:ea typeface="Roboto Slab"/>
                <a:cs typeface="Roboto Slab"/>
                <a:sym typeface="Roboto Slab"/>
              </a:rPr>
              <a:t> Slide</a:t>
            </a:r>
            <a:endParaRPr>
              <a:solidFill>
                <a:srgbClr val="FFFFFF"/>
              </a:solidFill>
              <a:latin typeface="Roboto Slab"/>
              <a:ea typeface="Roboto Slab"/>
              <a:cs typeface="Roboto Slab"/>
              <a:sym typeface="Roboto Slab"/>
            </a:endParaRPr>
          </a:p>
        </p:txBody>
      </p:sp>
      <p:sp>
        <p:nvSpPr>
          <p:cNvPr id="1208" name="Google Shape;1208;p90"/>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latin typeface="Open Sans"/>
                <a:ea typeface="Open Sans"/>
                <a:cs typeface="Open Sans"/>
                <a:sym typeface="Open Sans"/>
              </a:rPr>
              <a:t>Microsoft® and PowerPoint® are trademarks or registered trademarks of Microsoft Corporation.</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 2015 Google Inc, used with permission. Google and the Google logo are registered trademarks of Google Inc.</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Google Drive® is a registered trademark of Google Inc.</a:t>
            </a:r>
            <a:endParaRPr sz="1000">
              <a:solidFill>
                <a:srgbClr val="666666"/>
              </a:solidFill>
              <a:latin typeface="Open Sans"/>
              <a:ea typeface="Open Sans"/>
              <a:cs typeface="Open Sans"/>
              <a:sym typeface="Open Sans"/>
            </a:endParaRPr>
          </a:p>
          <a:p>
            <a:pPr indent="0" lvl="0" marL="0" rtl="0" algn="just">
              <a:lnSpc>
                <a:spcPct val="115000"/>
              </a:lnSpc>
              <a:spcBef>
                <a:spcPts val="0"/>
              </a:spcBef>
              <a:spcAft>
                <a:spcPts val="1600"/>
              </a:spcAft>
              <a:buNone/>
            </a:pPr>
            <a:r>
              <a:t/>
            </a:r>
            <a:endParaRPr sz="1000">
              <a:solidFill>
                <a:srgbClr val="666666"/>
              </a:solidFill>
              <a:latin typeface="Open Sans"/>
              <a:ea typeface="Open Sans"/>
              <a:cs typeface="Open Sans"/>
              <a:sym typeface="Open Sans"/>
            </a:endParaRPr>
          </a:p>
        </p:txBody>
      </p:sp>
      <p:sp>
        <p:nvSpPr>
          <p:cNvPr id="1209" name="Google Shape;1209;p90"/>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Photos in this template were downloaded from </a:t>
            </a:r>
            <a:r>
              <a:rPr b="1" lang="en-GB" sz="1000">
                <a:solidFill>
                  <a:srgbClr val="CC4125"/>
                </a:solidFill>
                <a:latin typeface="Open Sans"/>
                <a:ea typeface="Open Sans"/>
                <a:cs typeface="Open Sans"/>
                <a:sym typeface="Open Sans"/>
              </a:rPr>
              <a:t>pixabay.com</a:t>
            </a:r>
            <a:r>
              <a:rPr lang="en-GB" sz="1000">
                <a:solidFill>
                  <a:srgbClr val="666666"/>
                </a:solidFill>
                <a:latin typeface="Open Sans"/>
                <a:ea typeface="Open Sans"/>
                <a:cs typeface="Open Sans"/>
                <a:sym typeface="Open Sans"/>
              </a:rPr>
              <a:t> Attribution is located in each slide notes and the Credits slide.</a:t>
            </a:r>
            <a:endParaRPr sz="1000">
              <a:solidFill>
                <a:srgbClr val="666666"/>
              </a:solidFill>
              <a:latin typeface="Open Sans"/>
              <a:ea typeface="Open Sans"/>
              <a:cs typeface="Open Sans"/>
              <a:sym typeface="Open Sans"/>
            </a:endParaRPr>
          </a:p>
        </p:txBody>
      </p:sp>
      <p:sp>
        <p:nvSpPr>
          <p:cNvPr id="1210" name="Google Shape;1210;p90"/>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The Template provides a theme with four basic colors:</a:t>
            </a:r>
            <a:endParaRPr sz="1000">
              <a:solidFill>
                <a:srgbClr val="666666"/>
              </a:solidFill>
              <a:latin typeface="Open Sans"/>
              <a:ea typeface="Open Sans"/>
              <a:cs typeface="Open Sans"/>
              <a:sym typeface="Open Sans"/>
            </a:endParaRPr>
          </a:p>
        </p:txBody>
      </p:sp>
      <p:sp>
        <p:nvSpPr>
          <p:cNvPr id="1211" name="Google Shape;1211;p90"/>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latin typeface="Open Sans"/>
                <a:ea typeface="Open Sans"/>
                <a:cs typeface="Open Sans"/>
                <a:sym typeface="Open Sans"/>
              </a:rPr>
              <a:t>The backgrounds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p:txBody>
      </p:sp>
      <p:sp>
        <p:nvSpPr>
          <p:cNvPr id="1212" name="Google Shape;1212;p90"/>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latin typeface="Open Sans"/>
                <a:ea typeface="Open Sans"/>
                <a:cs typeface="Open Sans"/>
                <a:sym typeface="Open Sans"/>
              </a:rPr>
              <a:t>Vectorial Shapes in this Template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and downloaded from </a:t>
            </a:r>
            <a:r>
              <a:rPr b="1" lang="en-GB" sz="1000">
                <a:solidFill>
                  <a:srgbClr val="CC4125"/>
                </a:solidFill>
                <a:latin typeface="Open Sans"/>
                <a:ea typeface="Open Sans"/>
                <a:cs typeface="Open Sans"/>
                <a:sym typeface="Open Sans"/>
              </a:rPr>
              <a:t>FreePik.com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spcBef>
                <a:spcPts val="800"/>
              </a:spcBef>
              <a:spcAft>
                <a:spcPts val="0"/>
              </a:spcAft>
              <a:buNone/>
            </a:pPr>
            <a:r>
              <a:rPr lang="en-GB" sz="1000">
                <a:solidFill>
                  <a:srgbClr val="666666"/>
                </a:solidFill>
                <a:latin typeface="Open Sans"/>
                <a:ea typeface="Open Sans"/>
                <a:cs typeface="Open Sans"/>
                <a:sym typeface="Open Sans"/>
              </a:rPr>
              <a:t>Icons in this Template are part of Google® Material Icons and </a:t>
            </a:r>
            <a:r>
              <a:rPr b="1" lang="en-GB" sz="1000">
                <a:solidFill>
                  <a:srgbClr val="CC4125"/>
                </a:solidFill>
                <a:latin typeface="Open Sans"/>
                <a:ea typeface="Open Sans"/>
                <a:cs typeface="Open Sans"/>
                <a:sym typeface="Open Sans"/>
              </a:rPr>
              <a:t>flaticons.com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lnSpc>
                <a:spcPct val="115000"/>
              </a:lnSpc>
              <a:spcBef>
                <a:spcPts val="800"/>
              </a:spcBef>
              <a:spcAft>
                <a:spcPts val="1600"/>
              </a:spcAft>
              <a:buNone/>
            </a:pPr>
            <a:r>
              <a:t/>
            </a:r>
            <a:endParaRPr sz="1000">
              <a:solidFill>
                <a:srgbClr val="666666"/>
              </a:solidFill>
              <a:latin typeface="Open Sans"/>
              <a:ea typeface="Open Sans"/>
              <a:cs typeface="Open Sans"/>
              <a:sym typeface="Open Sans"/>
            </a:endParaRPr>
          </a:p>
        </p:txBody>
      </p:sp>
      <p:sp>
        <p:nvSpPr>
          <p:cNvPr id="1213" name="Google Shape;1213;p90"/>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Shapes &amp; Icons</a:t>
            </a:r>
            <a:endParaRPr sz="2100">
              <a:solidFill>
                <a:srgbClr val="CC4125"/>
              </a:solidFill>
              <a:latin typeface="Roboto Slab"/>
              <a:ea typeface="Roboto Slab"/>
              <a:cs typeface="Roboto Slab"/>
              <a:sym typeface="Roboto Slab"/>
            </a:endParaRPr>
          </a:p>
        </p:txBody>
      </p:sp>
      <p:sp>
        <p:nvSpPr>
          <p:cNvPr id="1214" name="Google Shape;1214;p90"/>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Backgrounds</a:t>
            </a:r>
            <a:endParaRPr sz="2100">
              <a:solidFill>
                <a:srgbClr val="CC4125"/>
              </a:solidFill>
              <a:latin typeface="Roboto Slab"/>
              <a:ea typeface="Roboto Slab"/>
              <a:cs typeface="Roboto Slab"/>
              <a:sym typeface="Roboto Slab"/>
            </a:endParaRPr>
          </a:p>
        </p:txBody>
      </p:sp>
      <p:sp>
        <p:nvSpPr>
          <p:cNvPr id="1215" name="Google Shape;1215;p90"/>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Images</a:t>
            </a:r>
            <a:endParaRPr sz="2100">
              <a:solidFill>
                <a:srgbClr val="CC4125"/>
              </a:solidFill>
              <a:latin typeface="Roboto Slab"/>
              <a:ea typeface="Roboto Slab"/>
              <a:cs typeface="Roboto Slab"/>
              <a:sym typeface="Roboto Slab"/>
            </a:endParaRPr>
          </a:p>
        </p:txBody>
      </p:sp>
      <p:sp>
        <p:nvSpPr>
          <p:cNvPr id="1216" name="Google Shape;1216;p90"/>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Fonts</a:t>
            </a:r>
            <a:endParaRPr sz="2100">
              <a:solidFill>
                <a:srgbClr val="CC4125"/>
              </a:solidFill>
              <a:latin typeface="Roboto Slab"/>
              <a:ea typeface="Roboto Slab"/>
              <a:cs typeface="Roboto Slab"/>
              <a:sym typeface="Roboto Slab"/>
            </a:endParaRPr>
          </a:p>
        </p:txBody>
      </p:sp>
      <p:sp>
        <p:nvSpPr>
          <p:cNvPr id="1217" name="Google Shape;1217;p90"/>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Color Palette</a:t>
            </a:r>
            <a:endParaRPr sz="2100">
              <a:solidFill>
                <a:srgbClr val="CC4125"/>
              </a:solidFill>
              <a:latin typeface="Roboto Slab"/>
              <a:ea typeface="Roboto Slab"/>
              <a:cs typeface="Roboto Slab"/>
              <a:sym typeface="Roboto Slab"/>
            </a:endParaRPr>
          </a:p>
        </p:txBody>
      </p:sp>
      <p:sp>
        <p:nvSpPr>
          <p:cNvPr id="1218" name="Google Shape;1218;p90"/>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Trademarks</a:t>
            </a:r>
            <a:endParaRPr sz="2100">
              <a:solidFill>
                <a:srgbClr val="CC4125"/>
              </a:solidFill>
              <a:latin typeface="Roboto Slab"/>
              <a:ea typeface="Roboto Slab"/>
              <a:cs typeface="Roboto Slab"/>
              <a:sym typeface="Roboto Slab"/>
            </a:endParaRPr>
          </a:p>
        </p:txBody>
      </p:sp>
      <p:sp>
        <p:nvSpPr>
          <p:cNvPr id="1219" name="Google Shape;1219;p90"/>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The fonts used in this template are taken from </a:t>
            </a:r>
            <a:r>
              <a:rPr b="1" lang="en-GB" sz="1000">
                <a:solidFill>
                  <a:srgbClr val="CC4125"/>
                </a:solidFill>
                <a:latin typeface="Open Sans"/>
                <a:ea typeface="Open Sans"/>
                <a:cs typeface="Open Sans"/>
                <a:sym typeface="Open Sans"/>
              </a:rPr>
              <a:t>Google</a:t>
            </a:r>
            <a:r>
              <a:rPr b="1" lang="en-GB" sz="1000">
                <a:solidFill>
                  <a:srgbClr val="666666"/>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fonts. ( Trebuchet, Arial)</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You can download the fonts from the following url: </a:t>
            </a:r>
            <a:r>
              <a:rPr lang="en-GB" sz="1000" u="sng">
                <a:solidFill>
                  <a:srgbClr val="666666"/>
                </a:solidFill>
                <a:latin typeface="Open Sans"/>
                <a:ea typeface="Open Sans"/>
                <a:cs typeface="Open Sans"/>
                <a:sym typeface="Open Sans"/>
                <a:hlinkClick r:id="rId3">
                  <a:extLst>
                    <a:ext uri="{A12FA001-AC4F-418D-AE19-62706E023703}">
                      <ahyp:hlinkClr val="tx"/>
                    </a:ext>
                  </a:extLst>
                </a:hlinkClick>
              </a:rPr>
              <a:t>https://www.google.com/fonts/</a:t>
            </a:r>
            <a:endParaRPr sz="1000">
              <a:solidFill>
                <a:srgbClr val="666666"/>
              </a:solidFill>
              <a:latin typeface="Open Sans"/>
              <a:ea typeface="Open Sans"/>
              <a:cs typeface="Open Sans"/>
              <a:sym typeface="Open Sans"/>
            </a:endParaRPr>
          </a:p>
        </p:txBody>
      </p:sp>
      <p:sp>
        <p:nvSpPr>
          <p:cNvPr id="1220" name="Google Shape;1220;p90"/>
          <p:cNvSpPr/>
          <p:nvPr/>
        </p:nvSpPr>
        <p:spPr>
          <a:xfrm>
            <a:off x="3237314" y="3277538"/>
            <a:ext cx="1113600" cy="2739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#cc4125ff</a:t>
            </a:r>
            <a:endParaRPr>
              <a:solidFill>
                <a:srgbClr val="FFFFFF"/>
              </a:solidFill>
            </a:endParaRPr>
          </a:p>
        </p:txBody>
      </p:sp>
      <p:sp>
        <p:nvSpPr>
          <p:cNvPr id="1221" name="Google Shape;1221;p90"/>
          <p:cNvSpPr/>
          <p:nvPr/>
        </p:nvSpPr>
        <p:spPr>
          <a:xfrm>
            <a:off x="4424264" y="3277538"/>
            <a:ext cx="1113600" cy="2739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#999999ff</a:t>
            </a:r>
            <a:endParaRPr>
              <a:solidFill>
                <a:srgbClr val="FFFFFF"/>
              </a:solidFill>
            </a:endParaRPr>
          </a:p>
        </p:txBody>
      </p:sp>
      <p:sp>
        <p:nvSpPr>
          <p:cNvPr id="1222" name="Google Shape;1222;p90"/>
          <p:cNvSpPr/>
          <p:nvPr/>
        </p:nvSpPr>
        <p:spPr>
          <a:xfrm>
            <a:off x="3237227" y="3620263"/>
            <a:ext cx="1113600" cy="273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999999"/>
                </a:solidFill>
              </a:rPr>
              <a:t>#ffffffff</a:t>
            </a:r>
            <a:endParaRPr>
              <a:solidFill>
                <a:srgbClr val="999999"/>
              </a:solidFill>
            </a:endParaRPr>
          </a:p>
        </p:txBody>
      </p:sp>
      <p:sp>
        <p:nvSpPr>
          <p:cNvPr id="1223" name="Google Shape;1223;p90"/>
          <p:cNvSpPr/>
          <p:nvPr/>
        </p:nvSpPr>
        <p:spPr>
          <a:xfrm>
            <a:off x="4424277" y="3620263"/>
            <a:ext cx="1113600" cy="273900"/>
          </a:xfrm>
          <a:prstGeom prst="rect">
            <a:avLst/>
          </a:prstGeom>
          <a:solidFill>
            <a:srgbClr val="2222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#222222ff</a:t>
            </a:r>
            <a:endParaRPr>
              <a:solidFill>
                <a:srgbClr val="666666"/>
              </a:solidFill>
            </a:endParaRPr>
          </a:p>
        </p:txBody>
      </p:sp>
      <p:sp>
        <p:nvSpPr>
          <p:cNvPr id="1224" name="Google Shape;1224;p9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0B3"/>
            </a:gs>
            <a:gs pos="50000">
              <a:srgbClr val="EBC034"/>
            </a:gs>
            <a:gs pos="100000">
              <a:srgbClr val="D79E00"/>
            </a:gs>
          </a:gsLst>
          <a:path path="circle">
            <a:fillToRect b="50%" l="50%" r="50%" t="50%"/>
          </a:path>
          <a:tileRect/>
        </a:gradFill>
      </p:bgPr>
    </p:bg>
    <p:spTree>
      <p:nvGrpSpPr>
        <p:cNvPr id="1229" name="Shape 1229"/>
        <p:cNvGrpSpPr/>
        <p:nvPr/>
      </p:nvGrpSpPr>
      <p:grpSpPr>
        <a:xfrm>
          <a:off x="0" y="0"/>
          <a:ext cx="0" cy="0"/>
          <a:chOff x="0" y="0"/>
          <a:chExt cx="0" cy="0"/>
        </a:xfrm>
      </p:grpSpPr>
      <p:grpSp>
        <p:nvGrpSpPr>
          <p:cNvPr id="1230" name="Google Shape;1230;p91"/>
          <p:cNvGrpSpPr/>
          <p:nvPr/>
        </p:nvGrpSpPr>
        <p:grpSpPr>
          <a:xfrm>
            <a:off x="2149887" y="1949831"/>
            <a:ext cx="5148538" cy="1385900"/>
            <a:chOff x="2149887" y="1949831"/>
            <a:chExt cx="5148538" cy="1385900"/>
          </a:xfrm>
        </p:grpSpPr>
        <p:grpSp>
          <p:nvGrpSpPr>
            <p:cNvPr id="1231" name="Google Shape;1231;p91"/>
            <p:cNvGrpSpPr/>
            <p:nvPr/>
          </p:nvGrpSpPr>
          <p:grpSpPr>
            <a:xfrm>
              <a:off x="2149887" y="1949831"/>
              <a:ext cx="1127125" cy="1385900"/>
              <a:chOff x="3221037" y="1929606"/>
              <a:chExt cx="1127125" cy="1385900"/>
            </a:xfrm>
          </p:grpSpPr>
          <p:sp>
            <p:nvSpPr>
              <p:cNvPr id="1232" name="Google Shape;1232;p91"/>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3" name="Google Shape;1233;p91"/>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4" name="Google Shape;1234;p91"/>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5" name="Google Shape;1235;p91"/>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236" name="Google Shape;1236;p91"/>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37" name="Google Shape;1237;p91"/>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
        <p:nvSpPr>
          <p:cNvPr id="1238" name="Google Shape;1238;p91"/>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14" name="Shape 314"/>
        <p:cNvGrpSpPr/>
        <p:nvPr/>
      </p:nvGrpSpPr>
      <p:grpSpPr>
        <a:xfrm>
          <a:off x="0" y="0"/>
          <a:ext cx="0" cy="0"/>
          <a:chOff x="0" y="0"/>
          <a:chExt cx="0" cy="0"/>
        </a:xfrm>
      </p:grpSpPr>
      <p:sp>
        <p:nvSpPr>
          <p:cNvPr id="315" name="Google Shape;315;p56"/>
          <p:cNvSpPr/>
          <p:nvPr/>
        </p:nvSpPr>
        <p:spPr>
          <a:xfrm>
            <a:off x="6074076" y="740650"/>
            <a:ext cx="5145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316" name="Google Shape;316;p56"/>
          <p:cNvPicPr preferRelativeResize="0"/>
          <p:nvPr/>
        </p:nvPicPr>
        <p:blipFill rotWithShape="1">
          <a:blip r:embed="rId3">
            <a:alphaModFix/>
          </a:blip>
          <a:srcRect b="0" l="58611" r="18025" t="0"/>
          <a:stretch/>
        </p:blipFill>
        <p:spPr>
          <a:xfrm>
            <a:off x="3825175" y="0"/>
            <a:ext cx="1803299" cy="5143500"/>
          </a:xfrm>
          <a:prstGeom prst="rect">
            <a:avLst/>
          </a:prstGeom>
          <a:noFill/>
          <a:ln>
            <a:noFill/>
          </a:ln>
        </p:spPr>
      </p:pic>
      <p:pic>
        <p:nvPicPr>
          <p:cNvPr descr="forest-657902_1920.jpg" id="317" name="Google Shape;317;p56"/>
          <p:cNvPicPr preferRelativeResize="0"/>
          <p:nvPr/>
        </p:nvPicPr>
        <p:blipFill rotWithShape="1">
          <a:blip r:embed="rId4">
            <a:alphaModFix/>
          </a:blip>
          <a:srcRect b="0" l="0" r="50421" t="0"/>
          <a:stretch/>
        </p:blipFill>
        <p:spPr>
          <a:xfrm>
            <a:off x="0" y="0"/>
            <a:ext cx="3825173" cy="5143501"/>
          </a:xfrm>
          <a:prstGeom prst="rect">
            <a:avLst/>
          </a:prstGeom>
          <a:noFill/>
          <a:ln>
            <a:noFill/>
          </a:ln>
        </p:spPr>
      </p:pic>
      <p:sp>
        <p:nvSpPr>
          <p:cNvPr id="318" name="Google Shape;318;p56"/>
          <p:cNvSpPr/>
          <p:nvPr/>
        </p:nvSpPr>
        <p:spPr>
          <a:xfrm>
            <a:off x="0" y="0"/>
            <a:ext cx="3825300" cy="5143500"/>
          </a:xfrm>
          <a:prstGeom prst="rect">
            <a:avLst/>
          </a:prstGeom>
          <a:solidFill>
            <a:srgbClr val="FFFFFF">
              <a:alpha val="8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5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TWO</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PICTURES</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chemeClr val="lt1"/>
                </a:solidFill>
                <a:latin typeface="Roboto Slab"/>
                <a:ea typeface="Roboto Slab"/>
                <a:cs typeface="Roboto Slab"/>
                <a:sym typeface="Roboto Slab"/>
              </a:rPr>
              <a:t>SLIED</a:t>
            </a:r>
            <a:endParaRPr sz="28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800">
                <a:solidFill>
                  <a:schemeClr val="lt1"/>
                </a:solidFill>
                <a:latin typeface="Roboto Slab"/>
                <a:ea typeface="Roboto Slab"/>
                <a:cs typeface="Roboto Slab"/>
                <a:sym typeface="Roboto Slab"/>
              </a:rPr>
              <a:t>LEFT</a:t>
            </a:r>
            <a:endParaRPr sz="2800"/>
          </a:p>
        </p:txBody>
      </p:sp>
      <p:sp>
        <p:nvSpPr>
          <p:cNvPr id="321" name="Google Shape;321;p56"/>
          <p:cNvSpPr txBox="1"/>
          <p:nvPr>
            <p:ph idx="1" type="subTitle"/>
          </p:nvPr>
        </p:nvSpPr>
        <p:spPr>
          <a:xfrm>
            <a:off x="5953500" y="2836400"/>
            <a:ext cx="2629800" cy="146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322" name="Google Shape;322;p5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CC4125"/>
                </a:solidFill>
                <a:latin typeface="Open Sans"/>
                <a:ea typeface="Open Sans"/>
                <a:cs typeface="Open Sans"/>
                <a:sym typeface="Open Sans"/>
              </a:rPr>
              <a:t>Lorem Ipsum is simply dummy text of the printing and typesetting industry.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26" name="Shape 326"/>
        <p:cNvGrpSpPr/>
        <p:nvPr/>
      </p:nvGrpSpPr>
      <p:grpSpPr>
        <a:xfrm>
          <a:off x="0" y="0"/>
          <a:ext cx="0" cy="0"/>
          <a:chOff x="0" y="0"/>
          <a:chExt cx="0" cy="0"/>
        </a:xfrm>
      </p:grpSpPr>
      <p:pic>
        <p:nvPicPr>
          <p:cNvPr descr="imac-605421_1280.jpg" id="327" name="Google Shape;327;p57"/>
          <p:cNvPicPr preferRelativeResize="0"/>
          <p:nvPr/>
        </p:nvPicPr>
        <p:blipFill>
          <a:blip r:embed="rId3">
            <a:alphaModFix/>
          </a:blip>
          <a:stretch>
            <a:fillRect/>
          </a:stretch>
        </p:blipFill>
        <p:spPr>
          <a:xfrm>
            <a:off x="4566817" y="-5"/>
            <a:ext cx="4040067" cy="2682874"/>
          </a:xfrm>
          <a:prstGeom prst="rect">
            <a:avLst/>
          </a:prstGeom>
          <a:noFill/>
          <a:ln>
            <a:noFill/>
          </a:ln>
        </p:spPr>
      </p:pic>
      <p:pic>
        <p:nvPicPr>
          <p:cNvPr descr="office-730681_1280.jpg" id="328" name="Google Shape;328;p57"/>
          <p:cNvPicPr preferRelativeResize="0"/>
          <p:nvPr/>
        </p:nvPicPr>
        <p:blipFill>
          <a:blip r:embed="rId4">
            <a:alphaModFix/>
          </a:blip>
          <a:stretch>
            <a:fillRect/>
          </a:stretch>
        </p:blipFill>
        <p:spPr>
          <a:xfrm>
            <a:off x="532925" y="2682875"/>
            <a:ext cx="4040074" cy="2460626"/>
          </a:xfrm>
          <a:prstGeom prst="rect">
            <a:avLst/>
          </a:prstGeom>
          <a:noFill/>
          <a:ln>
            <a:noFill/>
          </a:ln>
        </p:spPr>
      </p:pic>
      <p:sp>
        <p:nvSpPr>
          <p:cNvPr id="329" name="Google Shape;329;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30" name="Google Shape;330;p5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TWO PICTURES</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LAYOUT</a:t>
            </a:r>
            <a:endParaRPr sz="2500"/>
          </a:p>
        </p:txBody>
      </p:sp>
      <p:sp>
        <p:nvSpPr>
          <p:cNvPr id="331" name="Google Shape;331;p57"/>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
        <p:nvSpPr>
          <p:cNvPr id="332" name="Google Shape;332;p57"/>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36" name="Shape 336"/>
        <p:cNvGrpSpPr/>
        <p:nvPr/>
      </p:nvGrpSpPr>
      <p:grpSpPr>
        <a:xfrm>
          <a:off x="0" y="0"/>
          <a:ext cx="0" cy="0"/>
          <a:chOff x="0" y="0"/>
          <a:chExt cx="0" cy="0"/>
        </a:xfrm>
      </p:grpSpPr>
      <p:pic>
        <p:nvPicPr>
          <p:cNvPr descr="office-730681_1280.jpg" id="337" name="Google Shape;337;p58"/>
          <p:cNvPicPr preferRelativeResize="0"/>
          <p:nvPr/>
        </p:nvPicPr>
        <p:blipFill rotWithShape="1">
          <a:blip r:embed="rId3">
            <a:alphaModFix/>
          </a:blip>
          <a:srcRect b="13149" l="0" r="0" t="0"/>
          <a:stretch/>
        </p:blipFill>
        <p:spPr>
          <a:xfrm>
            <a:off x="526075" y="2343948"/>
            <a:ext cx="3945350" cy="2286124"/>
          </a:xfrm>
          <a:prstGeom prst="rect">
            <a:avLst/>
          </a:prstGeom>
          <a:noFill/>
          <a:ln>
            <a:noFill/>
          </a:ln>
        </p:spPr>
      </p:pic>
      <p:pic>
        <p:nvPicPr>
          <p:cNvPr descr="student-849825_1280.jpg" id="338" name="Google Shape;338;p58"/>
          <p:cNvPicPr preferRelativeResize="0"/>
          <p:nvPr/>
        </p:nvPicPr>
        <p:blipFill rotWithShape="1">
          <a:blip r:embed="rId4">
            <a:alphaModFix/>
          </a:blip>
          <a:srcRect b="13055" l="0" r="0" t="16223"/>
          <a:stretch/>
        </p:blipFill>
        <p:spPr>
          <a:xfrm>
            <a:off x="4650942" y="2770623"/>
            <a:ext cx="3945350" cy="1859450"/>
          </a:xfrm>
          <a:prstGeom prst="rect">
            <a:avLst/>
          </a:prstGeom>
          <a:noFill/>
          <a:ln>
            <a:noFill/>
          </a:ln>
        </p:spPr>
      </p:pic>
      <p:pic>
        <p:nvPicPr>
          <p:cNvPr descr="architecture-1868016_1280.jpg" id="339" name="Google Shape;339;p58"/>
          <p:cNvPicPr preferRelativeResize="0"/>
          <p:nvPr/>
        </p:nvPicPr>
        <p:blipFill rotWithShape="1">
          <a:blip r:embed="rId5">
            <a:alphaModFix/>
          </a:blip>
          <a:srcRect b="5288" l="5476" r="5485" t="28032"/>
          <a:stretch/>
        </p:blipFill>
        <p:spPr>
          <a:xfrm>
            <a:off x="0" y="925"/>
            <a:ext cx="4471424" cy="2175274"/>
          </a:xfrm>
          <a:prstGeom prst="rect">
            <a:avLst/>
          </a:prstGeom>
          <a:noFill/>
          <a:ln>
            <a:noFill/>
          </a:ln>
        </p:spPr>
      </p:pic>
      <p:sp>
        <p:nvSpPr>
          <p:cNvPr id="340" name="Google Shape;340;p5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41" name="Google Shape;341;p58"/>
          <p:cNvSpPr txBox="1"/>
          <p:nvPr/>
        </p:nvSpPr>
        <p:spPr>
          <a:xfrm>
            <a:off x="-429250" y="945225"/>
            <a:ext cx="3592500" cy="10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sp>
        <p:nvSpPr>
          <p:cNvPr id="342" name="Google Shape;342;p58"/>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RIGHT TEXT AND </a:t>
            </a:r>
            <a:r>
              <a:rPr lang="en-GB" sz="2500">
                <a:solidFill>
                  <a:srgbClr val="CC4125"/>
                </a:solidFill>
                <a:latin typeface="Roboto Slab"/>
                <a:ea typeface="Roboto Slab"/>
                <a:cs typeface="Roboto Slab"/>
                <a:sym typeface="Roboto Slab"/>
              </a:rPr>
              <a:t>THREE</a:t>
            </a:r>
            <a:r>
              <a:rPr lang="en-GB" sz="2500">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43" name="Google Shape;343;p58"/>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47" name="Shape 347"/>
        <p:cNvGrpSpPr/>
        <p:nvPr/>
      </p:nvGrpSpPr>
      <p:grpSpPr>
        <a:xfrm>
          <a:off x="0" y="0"/>
          <a:ext cx="0" cy="0"/>
          <a:chOff x="0" y="0"/>
          <a:chExt cx="0" cy="0"/>
        </a:xfrm>
      </p:grpSpPr>
      <p:pic>
        <p:nvPicPr>
          <p:cNvPr descr="office-730681_1280.jpg" id="348" name="Google Shape;348;p59"/>
          <p:cNvPicPr preferRelativeResize="0"/>
          <p:nvPr/>
        </p:nvPicPr>
        <p:blipFill rotWithShape="1">
          <a:blip r:embed="rId3">
            <a:alphaModFix/>
          </a:blip>
          <a:srcRect b="0" l="14541" r="36938" t="0"/>
          <a:stretch/>
        </p:blipFill>
        <p:spPr>
          <a:xfrm>
            <a:off x="532925" y="6825"/>
            <a:ext cx="1960275" cy="2460626"/>
          </a:xfrm>
          <a:prstGeom prst="rect">
            <a:avLst/>
          </a:prstGeom>
          <a:noFill/>
          <a:ln>
            <a:noFill/>
          </a:ln>
        </p:spPr>
      </p:pic>
      <p:pic>
        <p:nvPicPr>
          <p:cNvPr descr="entrepreneur-593358_1280.jpg" id="349" name="Google Shape;349;p59"/>
          <p:cNvPicPr preferRelativeResize="0"/>
          <p:nvPr/>
        </p:nvPicPr>
        <p:blipFill rotWithShape="1">
          <a:blip r:embed="rId4">
            <a:alphaModFix/>
          </a:blip>
          <a:srcRect b="11117" l="3943" r="3934" t="7563"/>
          <a:stretch/>
        </p:blipFill>
        <p:spPr>
          <a:xfrm>
            <a:off x="532925" y="2588525"/>
            <a:ext cx="3497174" cy="2042676"/>
          </a:xfrm>
          <a:prstGeom prst="rect">
            <a:avLst/>
          </a:prstGeom>
          <a:noFill/>
          <a:ln>
            <a:noFill/>
          </a:ln>
        </p:spPr>
      </p:pic>
      <p:pic>
        <p:nvPicPr>
          <p:cNvPr descr="student-849825_1280.jpg" id="350" name="Google Shape;350;p59"/>
          <p:cNvPicPr preferRelativeResize="0"/>
          <p:nvPr/>
        </p:nvPicPr>
        <p:blipFill rotWithShape="1">
          <a:blip r:embed="rId5">
            <a:alphaModFix/>
          </a:blip>
          <a:srcRect b="1845" l="25423" r="25423" t="0"/>
          <a:stretch/>
        </p:blipFill>
        <p:spPr>
          <a:xfrm>
            <a:off x="2590925" y="6825"/>
            <a:ext cx="1849024" cy="2460626"/>
          </a:xfrm>
          <a:prstGeom prst="rect">
            <a:avLst/>
          </a:prstGeom>
          <a:noFill/>
          <a:ln>
            <a:noFill/>
          </a:ln>
        </p:spPr>
      </p:pic>
      <p:pic>
        <p:nvPicPr>
          <p:cNvPr descr="city-11087_1280.jpg" id="351" name="Google Shape;351;p59"/>
          <p:cNvPicPr preferRelativeResize="0"/>
          <p:nvPr/>
        </p:nvPicPr>
        <p:blipFill rotWithShape="1">
          <a:blip r:embed="rId6">
            <a:alphaModFix/>
          </a:blip>
          <a:srcRect b="23106" l="1628" r="304" t="12960"/>
          <a:stretch/>
        </p:blipFill>
        <p:spPr>
          <a:xfrm>
            <a:off x="4125725" y="2588525"/>
            <a:ext cx="4481024" cy="2042674"/>
          </a:xfrm>
          <a:prstGeom prst="rect">
            <a:avLst/>
          </a:prstGeom>
          <a:noFill/>
          <a:ln>
            <a:noFill/>
          </a:ln>
        </p:spPr>
      </p:pic>
      <p:sp>
        <p:nvSpPr>
          <p:cNvPr id="352" name="Google Shape;352;p5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53" name="Google Shape;353;p59"/>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RIGHT TEXT AND </a:t>
            </a:r>
            <a:r>
              <a:rPr lang="en-GB">
                <a:solidFill>
                  <a:srgbClr val="CC4125"/>
                </a:solidFill>
                <a:latin typeface="Roboto Slab"/>
                <a:ea typeface="Roboto Slab"/>
                <a:cs typeface="Roboto Slab"/>
                <a:sym typeface="Roboto Slab"/>
              </a:rPr>
              <a:t>FOUR</a:t>
            </a:r>
            <a:r>
              <a:rPr lang="en-GB">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54" name="Google Shape;354;p59"/>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58" name="Shape 358"/>
        <p:cNvGrpSpPr/>
        <p:nvPr/>
      </p:nvGrpSpPr>
      <p:grpSpPr>
        <a:xfrm>
          <a:off x="0" y="0"/>
          <a:ext cx="0" cy="0"/>
          <a:chOff x="0" y="0"/>
          <a:chExt cx="0" cy="0"/>
        </a:xfrm>
      </p:grpSpPr>
      <p:sp>
        <p:nvSpPr>
          <p:cNvPr id="359" name="Google Shape;359;p60"/>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ntrepreneur-593358_1280.jpg" id="360" name="Google Shape;360;p60"/>
          <p:cNvPicPr preferRelativeResize="0"/>
          <p:nvPr/>
        </p:nvPicPr>
        <p:blipFill rotWithShape="1">
          <a:blip r:embed="rId3">
            <a:alphaModFix/>
          </a:blip>
          <a:srcRect b="15697" l="0" r="0" t="0"/>
          <a:stretch/>
        </p:blipFill>
        <p:spPr>
          <a:xfrm>
            <a:off x="526075" y="1722500"/>
            <a:ext cx="3956701" cy="2207250"/>
          </a:xfrm>
          <a:prstGeom prst="rect">
            <a:avLst/>
          </a:prstGeom>
          <a:noFill/>
          <a:ln>
            <a:noFill/>
          </a:ln>
        </p:spPr>
      </p:pic>
      <p:sp>
        <p:nvSpPr>
          <p:cNvPr id="361" name="Google Shape;361;p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62" name="Google Shape;362;p6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RIGHT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LEFT</a:t>
            </a:r>
            <a:endParaRPr>
              <a:latin typeface="Roboto Slab"/>
              <a:ea typeface="Roboto Slab"/>
              <a:cs typeface="Roboto Slab"/>
              <a:sym typeface="Roboto Slab"/>
            </a:endParaRPr>
          </a:p>
        </p:txBody>
      </p:sp>
      <p:sp>
        <p:nvSpPr>
          <p:cNvPr id="363" name="Google Shape;363;p60"/>
          <p:cNvSpPr txBox="1"/>
          <p:nvPr>
            <p:ph idx="1" type="subTitle"/>
          </p:nvPr>
        </p:nvSpPr>
        <p:spPr>
          <a:xfrm>
            <a:off x="4858500" y="1924850"/>
            <a:ext cx="3406500" cy="17004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sz="900">
              <a:solidFill>
                <a:srgbClr val="EFEFEF"/>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67" name="Shape 367"/>
        <p:cNvGrpSpPr/>
        <p:nvPr/>
      </p:nvGrpSpPr>
      <p:grpSpPr>
        <a:xfrm>
          <a:off x="0" y="0"/>
          <a:ext cx="0" cy="0"/>
          <a:chOff x="0" y="0"/>
          <a:chExt cx="0" cy="0"/>
        </a:xfrm>
      </p:grpSpPr>
      <p:pic>
        <p:nvPicPr>
          <p:cNvPr descr="entrepreneur-593358_1280.jpg" id="368" name="Google Shape;368;p61"/>
          <p:cNvPicPr preferRelativeResize="0"/>
          <p:nvPr/>
        </p:nvPicPr>
        <p:blipFill rotWithShape="1">
          <a:blip r:embed="rId3">
            <a:alphaModFix/>
          </a:blip>
          <a:srcRect b="15697" l="0" r="0" t="0"/>
          <a:stretch/>
        </p:blipFill>
        <p:spPr>
          <a:xfrm>
            <a:off x="4649725" y="1722500"/>
            <a:ext cx="3956701" cy="2207250"/>
          </a:xfrm>
          <a:prstGeom prst="rect">
            <a:avLst/>
          </a:prstGeom>
          <a:noFill/>
          <a:ln>
            <a:noFill/>
          </a:ln>
        </p:spPr>
      </p:pic>
      <p:sp>
        <p:nvSpPr>
          <p:cNvPr id="369" name="Google Shape;369;p61"/>
          <p:cNvSpPr/>
          <p:nvPr/>
        </p:nvSpPr>
        <p:spPr>
          <a:xfrm>
            <a:off x="526075" y="172250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71" name="Google Shape;371;p6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LEFT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RIGHT</a:t>
            </a:r>
            <a:endParaRPr/>
          </a:p>
        </p:txBody>
      </p:sp>
      <p:sp>
        <p:nvSpPr>
          <p:cNvPr id="372" name="Google Shape;372;p61"/>
          <p:cNvSpPr txBox="1"/>
          <p:nvPr>
            <p:ph idx="1" type="subTitle"/>
          </p:nvPr>
        </p:nvSpPr>
        <p:spPr>
          <a:xfrm>
            <a:off x="760000" y="1924850"/>
            <a:ext cx="3406500" cy="17643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