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notesSlides/notesSlide2.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684" r:id="rId2"/>
    <p:sldMasterId id="2147483696" r:id="rId3"/>
  </p:sldMasterIdLst>
  <p:notesMasterIdLst>
    <p:notesMasterId r:id="rId108"/>
  </p:notesMasterIdLst>
  <p:sldIdLst>
    <p:sldId id="257" r:id="rId4"/>
    <p:sldId id="2134804810" r:id="rId5"/>
    <p:sldId id="2134805474" r:id="rId6"/>
    <p:sldId id="2134804730" r:id="rId7"/>
    <p:sldId id="2134807525" r:id="rId8"/>
    <p:sldId id="2134805978" r:id="rId9"/>
    <p:sldId id="2134807743" r:id="rId10"/>
    <p:sldId id="2134806261" r:id="rId11"/>
    <p:sldId id="2134807098" r:id="rId12"/>
    <p:sldId id="2134807299" r:id="rId13"/>
    <p:sldId id="2134807380" r:id="rId14"/>
    <p:sldId id="2134807744" r:id="rId15"/>
    <p:sldId id="2134806092" r:id="rId16"/>
    <p:sldId id="2134807247" r:id="rId17"/>
    <p:sldId id="2134807483" r:id="rId18"/>
    <p:sldId id="2134807300" r:id="rId19"/>
    <p:sldId id="2134807364" r:id="rId20"/>
    <p:sldId id="2134807284" r:id="rId21"/>
    <p:sldId id="2134807365" r:id="rId22"/>
    <p:sldId id="2134806920" r:id="rId23"/>
    <p:sldId id="2134806921" r:id="rId24"/>
    <p:sldId id="2134807367" r:id="rId25"/>
    <p:sldId id="2134807368" r:id="rId26"/>
    <p:sldId id="2134807369" r:id="rId27"/>
    <p:sldId id="2134807370" r:id="rId28"/>
    <p:sldId id="2134806916" r:id="rId29"/>
    <p:sldId id="2134806917" r:id="rId30"/>
    <p:sldId id="2134807381" r:id="rId31"/>
    <p:sldId id="2134804919" r:id="rId32"/>
    <p:sldId id="2134807372" r:id="rId33"/>
    <p:sldId id="2134807373" r:id="rId34"/>
    <p:sldId id="2134807382" r:id="rId35"/>
    <p:sldId id="2134807383" r:id="rId36"/>
    <p:sldId id="2134807384" r:id="rId37"/>
    <p:sldId id="2134807385" r:id="rId38"/>
    <p:sldId id="2134807479" r:id="rId39"/>
    <p:sldId id="2134805383" r:id="rId40"/>
    <p:sldId id="2134807375" r:id="rId41"/>
    <p:sldId id="2134805384" r:id="rId42"/>
    <p:sldId id="2134807376" r:id="rId43"/>
    <p:sldId id="2134807377" r:id="rId44"/>
    <p:sldId id="2134807745" r:id="rId45"/>
    <p:sldId id="2134807309" r:id="rId46"/>
    <p:sldId id="2134807243" r:id="rId47"/>
    <p:sldId id="2134807301" r:id="rId48"/>
    <p:sldId id="2134807527" r:id="rId49"/>
    <p:sldId id="2134807528" r:id="rId50"/>
    <p:sldId id="2134807550" r:id="rId51"/>
    <p:sldId id="2134807551" r:id="rId52"/>
    <p:sldId id="2134807552" r:id="rId53"/>
    <p:sldId id="2134807553" r:id="rId54"/>
    <p:sldId id="2134807766" r:id="rId55"/>
    <p:sldId id="2134807767" r:id="rId56"/>
    <p:sldId id="2134807768" r:id="rId57"/>
    <p:sldId id="2134807769" r:id="rId58"/>
    <p:sldId id="2134807770" r:id="rId59"/>
    <p:sldId id="2134807771" r:id="rId60"/>
    <p:sldId id="2134807772" r:id="rId61"/>
    <p:sldId id="2134807773" r:id="rId62"/>
    <p:sldId id="2134807774" r:id="rId63"/>
    <p:sldId id="2134807775" r:id="rId64"/>
    <p:sldId id="2134807776" r:id="rId65"/>
    <p:sldId id="2134807777" r:id="rId66"/>
    <p:sldId id="2134807760" r:id="rId67"/>
    <p:sldId id="2134807761" r:id="rId68"/>
    <p:sldId id="2134807762" r:id="rId69"/>
    <p:sldId id="2134807763" r:id="rId70"/>
    <p:sldId id="2134807764" r:id="rId71"/>
    <p:sldId id="2134807765" r:id="rId72"/>
    <p:sldId id="2134807322" r:id="rId73"/>
    <p:sldId id="2134807591" r:id="rId74"/>
    <p:sldId id="2134807750" r:id="rId75"/>
    <p:sldId id="2134807329" r:id="rId76"/>
    <p:sldId id="2134807331" r:id="rId77"/>
    <p:sldId id="2134807593" r:id="rId78"/>
    <p:sldId id="2134807595" r:id="rId79"/>
    <p:sldId id="2134807603" r:id="rId80"/>
    <p:sldId id="2134807600" r:id="rId81"/>
    <p:sldId id="2134807602" r:id="rId82"/>
    <p:sldId id="2134807601" r:id="rId83"/>
    <p:sldId id="2134807611" r:id="rId84"/>
    <p:sldId id="2134807737" r:id="rId85"/>
    <p:sldId id="2134807613" r:id="rId86"/>
    <p:sldId id="2134807614" r:id="rId87"/>
    <p:sldId id="2134807751" r:id="rId88"/>
    <p:sldId id="2134807463" r:id="rId89"/>
    <p:sldId id="2134807488" r:id="rId90"/>
    <p:sldId id="2134807739" r:id="rId91"/>
    <p:sldId id="2134807493" r:id="rId92"/>
    <p:sldId id="2134807721" r:id="rId93"/>
    <p:sldId id="2134807722" r:id="rId94"/>
    <p:sldId id="2134807757" r:id="rId95"/>
    <p:sldId id="2134807728" r:id="rId96"/>
    <p:sldId id="2134807547" r:id="rId97"/>
    <p:sldId id="2134807731" r:id="rId98"/>
    <p:sldId id="2134807729" r:id="rId99"/>
    <p:sldId id="2134807732" r:id="rId100"/>
    <p:sldId id="2134807524" r:id="rId101"/>
    <p:sldId id="2134807341" r:id="rId102"/>
    <p:sldId id="2134807758" r:id="rId103"/>
    <p:sldId id="2134807355" r:id="rId104"/>
    <p:sldId id="2134807344" r:id="rId105"/>
    <p:sldId id="2134807347" r:id="rId106"/>
    <p:sldId id="2134805888" r:id="rId107"/>
  </p:sldIdLst>
  <p:sldSz cx="9144000" cy="6858000" type="screen4x3"/>
  <p:notesSz cx="6858000" cy="9144000"/>
  <p:embeddedFontLst>
    <p:embeddedFont>
      <p:font typeface="Cambria" panose="02040503050406030204" pitchFamily="18" charset="0"/>
      <p:regular r:id="rId109"/>
      <p:bold r:id="rId110"/>
      <p:italic r:id="rId111"/>
      <p:boldItalic r:id="rId112"/>
    </p:embeddedFont>
    <p:embeddedFont>
      <p:font typeface="Carelia" panose="020B0604020202020204" charset="0"/>
      <p:regular r:id="rId113"/>
    </p:embeddedFont>
    <p:embeddedFont>
      <p:font typeface="Dosis" pitchFamily="2" charset="0"/>
      <p:regular r:id="rId114"/>
      <p:bold r:id="rId115"/>
    </p:embeddedFont>
    <p:embeddedFont>
      <p:font typeface="Dosis Bold" pitchFamily="2" charset="0"/>
      <p:regular r:id="rId116"/>
      <p:bold r:id="rId11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5D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3969" autoAdjust="0"/>
  </p:normalViewPr>
  <p:slideViewPr>
    <p:cSldViewPr snapToGrid="0">
      <p:cViewPr varScale="1">
        <p:scale>
          <a:sx n="90" d="100"/>
          <a:sy n="90" d="100"/>
        </p:scale>
        <p:origin x="12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font" Target="fonts/font9.fntdata"/><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font" Target="fonts/font4.fntdata"/><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font" Target="fonts/font5.fntdata"/><Relationship Id="rId118" Type="http://schemas.openxmlformats.org/officeDocument/2006/relationships/presProps" Target="presProps.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notesMaster" Target="notesMasters/notesMaster1.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font" Target="fonts/font6.fntdata"/><Relationship Id="rId119" Type="http://schemas.openxmlformats.org/officeDocument/2006/relationships/viewProps" Target="viewProps.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font" Target="fonts/font1.fntdata"/><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font" Target="fonts/font2.fntdata"/><Relationship Id="rId115" Type="http://schemas.openxmlformats.org/officeDocument/2006/relationships/font" Target="fonts/font7.fntdata"/><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tableStyles" Target="tableStyles.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font" Target="fonts/font8.fntdata"/><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font" Target="fonts/font3.fntdata"/><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86FE23-F830-4D11-B32B-3CF64BB57DAC}" type="datetimeFigureOut">
              <a:rPr lang="fr-FR" smtClean="0"/>
              <a:t>11/08/2025</a:t>
            </a:fld>
            <a:endParaRPr lang="fr-FR"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66871-77D9-49DE-9CAB-18052DDDC244}" type="slidenum">
              <a:rPr lang="fr-FR" smtClean="0"/>
              <a:t>‹N°›</a:t>
            </a:fld>
            <a:endParaRPr lang="fr-FR" dirty="0"/>
          </a:p>
        </p:txBody>
      </p:sp>
    </p:spTree>
    <p:extLst>
      <p:ext uri="{BB962C8B-B14F-4D97-AF65-F5344CB8AC3E}">
        <p14:creationId xmlns:p14="http://schemas.microsoft.com/office/powerpoint/2010/main" val="4085554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9B66871-77D9-49DE-9CAB-18052DDDC244}" type="slidenum">
              <a:rPr lang="fr-FR" smtClean="0"/>
              <a:t>15</a:t>
            </a:fld>
            <a:endParaRPr lang="fr-FR" dirty="0"/>
          </a:p>
        </p:txBody>
      </p:sp>
    </p:spTree>
    <p:extLst>
      <p:ext uri="{BB962C8B-B14F-4D97-AF65-F5344CB8AC3E}">
        <p14:creationId xmlns:p14="http://schemas.microsoft.com/office/powerpoint/2010/main" val="1395313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787284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060207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35159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25237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549969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41758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623037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093132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362748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039568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01635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5751599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795667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66388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6381505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11" indent="0" algn="ctr">
              <a:buNone/>
              <a:defRPr>
                <a:solidFill>
                  <a:schemeClr val="tx1">
                    <a:tint val="75000"/>
                  </a:schemeClr>
                </a:solidFill>
              </a:defRPr>
            </a:lvl2pPr>
            <a:lvl3pPr marL="457223" indent="0" algn="ctr">
              <a:buNone/>
              <a:defRPr>
                <a:solidFill>
                  <a:schemeClr val="tx1">
                    <a:tint val="75000"/>
                  </a:schemeClr>
                </a:solidFill>
              </a:defRPr>
            </a:lvl3pPr>
            <a:lvl4pPr marL="685834" indent="0" algn="ctr">
              <a:buNone/>
              <a:defRPr>
                <a:solidFill>
                  <a:schemeClr val="tx1">
                    <a:tint val="75000"/>
                  </a:schemeClr>
                </a:solidFill>
              </a:defRPr>
            </a:lvl4pPr>
            <a:lvl5pPr marL="914446" indent="0" algn="ctr">
              <a:buNone/>
              <a:defRPr>
                <a:solidFill>
                  <a:schemeClr val="tx1">
                    <a:tint val="75000"/>
                  </a:schemeClr>
                </a:solidFill>
              </a:defRPr>
            </a:lvl5pPr>
            <a:lvl6pPr marL="1143057" indent="0" algn="ctr">
              <a:buNone/>
              <a:defRPr>
                <a:solidFill>
                  <a:schemeClr val="tx1">
                    <a:tint val="75000"/>
                  </a:schemeClr>
                </a:solidFill>
              </a:defRPr>
            </a:lvl6pPr>
            <a:lvl7pPr marL="1371669" indent="0" algn="ctr">
              <a:buNone/>
              <a:defRPr>
                <a:solidFill>
                  <a:schemeClr val="tx1">
                    <a:tint val="75000"/>
                  </a:schemeClr>
                </a:solidFill>
              </a:defRPr>
            </a:lvl7pPr>
            <a:lvl8pPr marL="1600280" indent="0" algn="ctr">
              <a:buNone/>
              <a:defRPr>
                <a:solidFill>
                  <a:schemeClr val="tx1">
                    <a:tint val="75000"/>
                  </a:schemeClr>
                </a:solidFill>
              </a:defRPr>
            </a:lvl8pPr>
            <a:lvl9pPr marL="182889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20179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517408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11" indent="0">
              <a:buNone/>
              <a:defRPr sz="900">
                <a:solidFill>
                  <a:schemeClr val="tx1">
                    <a:tint val="75000"/>
                  </a:schemeClr>
                </a:solidFill>
              </a:defRPr>
            </a:lvl2pPr>
            <a:lvl3pPr marL="457223" indent="0">
              <a:buNone/>
              <a:defRPr sz="800">
                <a:solidFill>
                  <a:schemeClr val="tx1">
                    <a:tint val="75000"/>
                  </a:schemeClr>
                </a:solidFill>
              </a:defRPr>
            </a:lvl3pPr>
            <a:lvl4pPr marL="685834" indent="0">
              <a:buNone/>
              <a:defRPr sz="700">
                <a:solidFill>
                  <a:schemeClr val="tx1">
                    <a:tint val="75000"/>
                  </a:schemeClr>
                </a:solidFill>
              </a:defRPr>
            </a:lvl4pPr>
            <a:lvl5pPr marL="914446" indent="0">
              <a:buNone/>
              <a:defRPr sz="700">
                <a:solidFill>
                  <a:schemeClr val="tx1">
                    <a:tint val="75000"/>
                  </a:schemeClr>
                </a:solidFill>
              </a:defRPr>
            </a:lvl5pPr>
            <a:lvl6pPr marL="1143057" indent="0">
              <a:buNone/>
              <a:defRPr sz="700">
                <a:solidFill>
                  <a:schemeClr val="tx1">
                    <a:tint val="75000"/>
                  </a:schemeClr>
                </a:solidFill>
              </a:defRPr>
            </a:lvl6pPr>
            <a:lvl7pPr marL="1371669" indent="0">
              <a:buNone/>
              <a:defRPr sz="700">
                <a:solidFill>
                  <a:schemeClr val="tx1">
                    <a:tint val="75000"/>
                  </a:schemeClr>
                </a:solidFill>
              </a:defRPr>
            </a:lvl7pPr>
            <a:lvl8pPr marL="1600280" indent="0">
              <a:buNone/>
              <a:defRPr sz="700">
                <a:solidFill>
                  <a:schemeClr val="tx1">
                    <a:tint val="75000"/>
                  </a:schemeClr>
                </a:solidFill>
              </a:defRPr>
            </a:lvl8pPr>
            <a:lvl9pPr marL="1828891"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33965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430171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1023409"/>
            <a:ext cx="2020094"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1023409"/>
            <a:ext cx="2020887"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315351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241917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49063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811382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82035"/>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956735"/>
            <a:ext cx="1504157" cy="31273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23621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11" indent="0">
              <a:buNone/>
              <a:defRPr sz="1400"/>
            </a:lvl2pPr>
            <a:lvl3pPr marL="457223" indent="0">
              <a:buNone/>
              <a:defRPr sz="1200"/>
            </a:lvl3pPr>
            <a:lvl4pPr marL="685834" indent="0">
              <a:buNone/>
              <a:defRPr sz="1000"/>
            </a:lvl4pPr>
            <a:lvl5pPr marL="914446" indent="0">
              <a:buNone/>
              <a:defRPr sz="1000"/>
            </a:lvl5pPr>
            <a:lvl6pPr marL="1143057" indent="0">
              <a:buNone/>
              <a:defRPr sz="1000"/>
            </a:lvl6pPr>
            <a:lvl7pPr marL="1371669" indent="0">
              <a:buNone/>
              <a:defRPr sz="1000"/>
            </a:lvl7pPr>
            <a:lvl8pPr marL="1600280" indent="0">
              <a:buNone/>
              <a:defRPr sz="1000"/>
            </a:lvl8pPr>
            <a:lvl9pPr marL="1828891"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225745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4684339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3"/>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3"/>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89692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418095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242711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04992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4983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12232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84549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7423390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802967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1066801"/>
            <a:ext cx="41148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4237568"/>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3"/>
          </p:nvPr>
        </p:nvSpPr>
        <p:spPr>
          <a:xfrm>
            <a:off x="1562100" y="4237568"/>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76600" y="4237568"/>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689067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23" rtl="0" eaLnBrk="1" latinLnBrk="0" hangingPunct="1">
        <a:spcBef>
          <a:spcPct val="0"/>
        </a:spcBef>
        <a:buNone/>
        <a:defRPr sz="2200" kern="1200">
          <a:solidFill>
            <a:schemeClr val="tx1"/>
          </a:solidFill>
          <a:latin typeface="+mj-lt"/>
          <a:ea typeface="+mj-ea"/>
          <a:cs typeface="+mj-cs"/>
        </a:defRPr>
      </a:lvl1pPr>
    </p:titleStyle>
    <p:bodyStyle>
      <a:lvl1pPr marL="171459" indent="-171459" algn="l" defTabSz="457223"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94" indent="-142882" algn="l" defTabSz="457223"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29" indent="-114306" algn="l" defTabSz="457223"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40"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51"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63"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74"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86"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97"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23" rtl="0" eaLnBrk="1" latinLnBrk="0" hangingPunct="1">
        <a:defRPr sz="900" kern="1200">
          <a:solidFill>
            <a:schemeClr val="tx1"/>
          </a:solidFill>
          <a:latin typeface="+mn-lt"/>
          <a:ea typeface="+mn-ea"/>
          <a:cs typeface="+mn-cs"/>
        </a:defRPr>
      </a:lvl1pPr>
      <a:lvl2pPr marL="228611" algn="l" defTabSz="457223" rtl="0" eaLnBrk="1" latinLnBrk="0" hangingPunct="1">
        <a:defRPr sz="900" kern="1200">
          <a:solidFill>
            <a:schemeClr val="tx1"/>
          </a:solidFill>
          <a:latin typeface="+mn-lt"/>
          <a:ea typeface="+mn-ea"/>
          <a:cs typeface="+mn-cs"/>
        </a:defRPr>
      </a:lvl2pPr>
      <a:lvl3pPr marL="457223" algn="l" defTabSz="457223" rtl="0" eaLnBrk="1" latinLnBrk="0" hangingPunct="1">
        <a:defRPr sz="900" kern="1200">
          <a:solidFill>
            <a:schemeClr val="tx1"/>
          </a:solidFill>
          <a:latin typeface="+mn-lt"/>
          <a:ea typeface="+mn-ea"/>
          <a:cs typeface="+mn-cs"/>
        </a:defRPr>
      </a:lvl3pPr>
      <a:lvl4pPr marL="685834" algn="l" defTabSz="457223" rtl="0" eaLnBrk="1" latinLnBrk="0" hangingPunct="1">
        <a:defRPr sz="900" kern="1200">
          <a:solidFill>
            <a:schemeClr val="tx1"/>
          </a:solidFill>
          <a:latin typeface="+mn-lt"/>
          <a:ea typeface="+mn-ea"/>
          <a:cs typeface="+mn-cs"/>
        </a:defRPr>
      </a:lvl4pPr>
      <a:lvl5pPr marL="914446" algn="l" defTabSz="457223" rtl="0" eaLnBrk="1" latinLnBrk="0" hangingPunct="1">
        <a:defRPr sz="900" kern="1200">
          <a:solidFill>
            <a:schemeClr val="tx1"/>
          </a:solidFill>
          <a:latin typeface="+mn-lt"/>
          <a:ea typeface="+mn-ea"/>
          <a:cs typeface="+mn-cs"/>
        </a:defRPr>
      </a:lvl5pPr>
      <a:lvl6pPr marL="1143057" algn="l" defTabSz="457223" rtl="0" eaLnBrk="1" latinLnBrk="0" hangingPunct="1">
        <a:defRPr sz="900" kern="1200">
          <a:solidFill>
            <a:schemeClr val="tx1"/>
          </a:solidFill>
          <a:latin typeface="+mn-lt"/>
          <a:ea typeface="+mn-ea"/>
          <a:cs typeface="+mn-cs"/>
        </a:defRPr>
      </a:lvl6pPr>
      <a:lvl7pPr marL="1371669" algn="l" defTabSz="457223" rtl="0" eaLnBrk="1" latinLnBrk="0" hangingPunct="1">
        <a:defRPr sz="900" kern="1200">
          <a:solidFill>
            <a:schemeClr val="tx1"/>
          </a:solidFill>
          <a:latin typeface="+mn-lt"/>
          <a:ea typeface="+mn-ea"/>
          <a:cs typeface="+mn-cs"/>
        </a:defRPr>
      </a:lvl7pPr>
      <a:lvl8pPr marL="1600280" algn="l" defTabSz="457223" rtl="0" eaLnBrk="1" latinLnBrk="0" hangingPunct="1">
        <a:defRPr sz="900" kern="1200">
          <a:solidFill>
            <a:schemeClr val="tx1"/>
          </a:solidFill>
          <a:latin typeface="+mn-lt"/>
          <a:ea typeface="+mn-ea"/>
          <a:cs typeface="+mn-cs"/>
        </a:defRPr>
      </a:lvl8pPr>
      <a:lvl9pPr marL="1828891" algn="l" defTabSz="457223"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notesSlide" Target="../notesSlides/notesSlide1.xml"/><Relationship Id="rId18" Type="http://schemas.openxmlformats.org/officeDocument/2006/relationships/image" Target="../media/image7.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slideLayout" Target="../slideLayouts/slideLayout7.xml"/><Relationship Id="rId17" Type="http://schemas.openxmlformats.org/officeDocument/2006/relationships/image" Target="../media/image6.svg"/><Relationship Id="rId2" Type="http://schemas.openxmlformats.org/officeDocument/2006/relationships/tags" Target="../tags/tag2.xml"/><Relationship Id="rId16" Type="http://schemas.openxmlformats.org/officeDocument/2006/relationships/image" Target="../media/image5.png"/><Relationship Id="rId20" Type="http://schemas.openxmlformats.org/officeDocument/2006/relationships/image" Target="../media/image9.sv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image" Target="../media/image4.svg"/><Relationship Id="rId10" Type="http://schemas.openxmlformats.org/officeDocument/2006/relationships/tags" Target="../tags/tag10.xml"/><Relationship Id="rId19" Type="http://schemas.openxmlformats.org/officeDocument/2006/relationships/image" Target="../media/image8.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tags" Target="../tags/tag87.xml"/><Relationship Id="rId3" Type="http://schemas.openxmlformats.org/officeDocument/2006/relationships/tags" Target="../tags/tag84.xml"/><Relationship Id="rId7" Type="http://schemas.openxmlformats.org/officeDocument/2006/relationships/tags" Target="../tags/tag86.xml"/><Relationship Id="rId12" Type="http://schemas.openxmlformats.org/officeDocument/2006/relationships/image" Target="../media/image32.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tags" Target="../tags/tag85.xml"/><Relationship Id="rId11" Type="http://schemas.openxmlformats.org/officeDocument/2006/relationships/image" Target="../media/image31.png"/><Relationship Id="rId5" Type="http://schemas.openxmlformats.org/officeDocument/2006/relationships/audio" Target="../media/media1.mp3"/><Relationship Id="rId10" Type="http://schemas.openxmlformats.org/officeDocument/2006/relationships/image" Target="../media/image30.png"/><Relationship Id="rId4" Type="http://schemas.microsoft.com/office/2007/relationships/media" Target="../media/media1.mp3"/><Relationship Id="rId9"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806.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805.xml"/><Relationship Id="rId1" Type="http://schemas.openxmlformats.org/officeDocument/2006/relationships/tags" Target="../tags/tag804.xml"/><Relationship Id="rId6" Type="http://schemas.openxmlformats.org/officeDocument/2006/relationships/tags" Target="../tags/tag809.xml"/><Relationship Id="rId11" Type="http://schemas.openxmlformats.org/officeDocument/2006/relationships/image" Target="../media/image5.png"/><Relationship Id="rId5" Type="http://schemas.openxmlformats.org/officeDocument/2006/relationships/tags" Target="../tags/tag808.xml"/><Relationship Id="rId10" Type="http://schemas.openxmlformats.org/officeDocument/2006/relationships/image" Target="../media/image25.svg"/><Relationship Id="rId4" Type="http://schemas.openxmlformats.org/officeDocument/2006/relationships/tags" Target="../tags/tag807.xml"/><Relationship Id="rId9" Type="http://schemas.openxmlformats.org/officeDocument/2006/relationships/image" Target="../media/image3.png"/></Relationships>
</file>

<file path=ppt/slides/_rels/slide101.xml.rels><?xml version="1.0" encoding="UTF-8" standalone="yes"?>
<Relationships xmlns="http://schemas.openxmlformats.org/package/2006/relationships"><Relationship Id="rId8" Type="http://schemas.openxmlformats.org/officeDocument/2006/relationships/tags" Target="../tags/tag817.xml"/><Relationship Id="rId13" Type="http://schemas.openxmlformats.org/officeDocument/2006/relationships/tags" Target="../tags/tag822.xml"/><Relationship Id="rId18" Type="http://schemas.openxmlformats.org/officeDocument/2006/relationships/image" Target="../media/image28.png"/><Relationship Id="rId3" Type="http://schemas.openxmlformats.org/officeDocument/2006/relationships/tags" Target="../tags/tag812.xml"/><Relationship Id="rId21" Type="http://schemas.openxmlformats.org/officeDocument/2006/relationships/image" Target="../media/image15.svg"/><Relationship Id="rId7" Type="http://schemas.openxmlformats.org/officeDocument/2006/relationships/tags" Target="../tags/tag816.xml"/><Relationship Id="rId12" Type="http://schemas.openxmlformats.org/officeDocument/2006/relationships/tags" Target="../tags/tag821.xml"/><Relationship Id="rId17" Type="http://schemas.openxmlformats.org/officeDocument/2006/relationships/image" Target="../media/image10.jpeg"/><Relationship Id="rId2" Type="http://schemas.openxmlformats.org/officeDocument/2006/relationships/tags" Target="../tags/tag811.xml"/><Relationship Id="rId16" Type="http://schemas.openxmlformats.org/officeDocument/2006/relationships/slideLayout" Target="../slideLayouts/slideLayout7.xml"/><Relationship Id="rId20" Type="http://schemas.openxmlformats.org/officeDocument/2006/relationships/image" Target="../media/image14.png"/><Relationship Id="rId1" Type="http://schemas.openxmlformats.org/officeDocument/2006/relationships/tags" Target="../tags/tag810.xml"/><Relationship Id="rId6" Type="http://schemas.openxmlformats.org/officeDocument/2006/relationships/tags" Target="../tags/tag815.xml"/><Relationship Id="rId11" Type="http://schemas.openxmlformats.org/officeDocument/2006/relationships/tags" Target="../tags/tag820.xml"/><Relationship Id="rId5" Type="http://schemas.openxmlformats.org/officeDocument/2006/relationships/tags" Target="../tags/tag814.xml"/><Relationship Id="rId15" Type="http://schemas.openxmlformats.org/officeDocument/2006/relationships/tags" Target="../tags/tag824.xml"/><Relationship Id="rId23" Type="http://schemas.openxmlformats.org/officeDocument/2006/relationships/image" Target="../media/image58.png"/><Relationship Id="rId10" Type="http://schemas.openxmlformats.org/officeDocument/2006/relationships/tags" Target="../tags/tag819.xml"/><Relationship Id="rId19" Type="http://schemas.openxmlformats.org/officeDocument/2006/relationships/image" Target="../media/image13.svg"/><Relationship Id="rId4" Type="http://schemas.openxmlformats.org/officeDocument/2006/relationships/tags" Target="../tags/tag813.xml"/><Relationship Id="rId9" Type="http://schemas.openxmlformats.org/officeDocument/2006/relationships/tags" Target="../tags/tag818.xml"/><Relationship Id="rId14" Type="http://schemas.openxmlformats.org/officeDocument/2006/relationships/tags" Target="../tags/tag823.xml"/><Relationship Id="rId22" Type="http://schemas.openxmlformats.org/officeDocument/2006/relationships/image" Target="../media/image16.png"/></Relationships>
</file>

<file path=ppt/slides/_rels/slide102.xml.rels><?xml version="1.0" encoding="UTF-8" standalone="yes"?>
<Relationships xmlns="http://schemas.openxmlformats.org/package/2006/relationships"><Relationship Id="rId8" Type="http://schemas.openxmlformats.org/officeDocument/2006/relationships/tags" Target="../tags/tag832.xml"/><Relationship Id="rId13" Type="http://schemas.openxmlformats.org/officeDocument/2006/relationships/image" Target="../media/image59.png"/><Relationship Id="rId3" Type="http://schemas.openxmlformats.org/officeDocument/2006/relationships/tags" Target="../tags/tag827.xml"/><Relationship Id="rId7" Type="http://schemas.openxmlformats.org/officeDocument/2006/relationships/tags" Target="../tags/tag831.xml"/><Relationship Id="rId12" Type="http://schemas.openxmlformats.org/officeDocument/2006/relationships/image" Target="../media/image23.svg"/><Relationship Id="rId2" Type="http://schemas.openxmlformats.org/officeDocument/2006/relationships/tags" Target="../tags/tag826.xml"/><Relationship Id="rId1" Type="http://schemas.openxmlformats.org/officeDocument/2006/relationships/tags" Target="../tags/tag825.xml"/><Relationship Id="rId6" Type="http://schemas.openxmlformats.org/officeDocument/2006/relationships/tags" Target="../tags/tag830.xml"/><Relationship Id="rId11" Type="http://schemas.openxmlformats.org/officeDocument/2006/relationships/image" Target="../media/image22.png"/><Relationship Id="rId5" Type="http://schemas.openxmlformats.org/officeDocument/2006/relationships/tags" Target="../tags/tag829.xml"/><Relationship Id="rId10" Type="http://schemas.openxmlformats.org/officeDocument/2006/relationships/slideLayout" Target="../slideLayouts/slideLayout7.xml"/><Relationship Id="rId4" Type="http://schemas.openxmlformats.org/officeDocument/2006/relationships/tags" Target="../tags/tag828.xml"/><Relationship Id="rId9" Type="http://schemas.openxmlformats.org/officeDocument/2006/relationships/tags" Target="../tags/tag833.xml"/></Relationships>
</file>

<file path=ppt/slides/_rels/slide103.xml.rels><?xml version="1.0" encoding="UTF-8" standalone="yes"?>
<Relationships xmlns="http://schemas.openxmlformats.org/package/2006/relationships"><Relationship Id="rId8" Type="http://schemas.openxmlformats.org/officeDocument/2006/relationships/tags" Target="../tags/tag841.xml"/><Relationship Id="rId3" Type="http://schemas.openxmlformats.org/officeDocument/2006/relationships/tags" Target="../tags/tag836.xml"/><Relationship Id="rId7" Type="http://schemas.openxmlformats.org/officeDocument/2006/relationships/tags" Target="../tags/tag840.xml"/><Relationship Id="rId12" Type="http://schemas.openxmlformats.org/officeDocument/2006/relationships/image" Target="../media/image59.png"/><Relationship Id="rId2" Type="http://schemas.openxmlformats.org/officeDocument/2006/relationships/tags" Target="../tags/tag835.xml"/><Relationship Id="rId1" Type="http://schemas.openxmlformats.org/officeDocument/2006/relationships/tags" Target="../tags/tag834.xml"/><Relationship Id="rId6" Type="http://schemas.openxmlformats.org/officeDocument/2006/relationships/tags" Target="../tags/tag839.xml"/><Relationship Id="rId11" Type="http://schemas.openxmlformats.org/officeDocument/2006/relationships/image" Target="../media/image23.svg"/><Relationship Id="rId5" Type="http://schemas.openxmlformats.org/officeDocument/2006/relationships/tags" Target="../tags/tag838.xml"/><Relationship Id="rId10" Type="http://schemas.openxmlformats.org/officeDocument/2006/relationships/image" Target="../media/image22.png"/><Relationship Id="rId4" Type="http://schemas.openxmlformats.org/officeDocument/2006/relationships/tags" Target="../tags/tag837.xml"/><Relationship Id="rId9"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844.xml"/><Relationship Id="rId7" Type="http://schemas.openxmlformats.org/officeDocument/2006/relationships/image" Target="../media/image22.png"/><Relationship Id="rId2" Type="http://schemas.openxmlformats.org/officeDocument/2006/relationships/tags" Target="../tags/tag843.xml"/><Relationship Id="rId1" Type="http://schemas.openxmlformats.org/officeDocument/2006/relationships/tags" Target="../tags/tag842.xml"/><Relationship Id="rId6" Type="http://schemas.openxmlformats.org/officeDocument/2006/relationships/slideLayout" Target="../slideLayouts/slideLayout18.xml"/><Relationship Id="rId5" Type="http://schemas.openxmlformats.org/officeDocument/2006/relationships/tags" Target="../tags/tag846.xml"/><Relationship Id="rId4" Type="http://schemas.openxmlformats.org/officeDocument/2006/relationships/tags" Target="../tags/tag845.xml"/><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tags" Target="../tags/tag93.xml"/><Relationship Id="rId3" Type="http://schemas.openxmlformats.org/officeDocument/2006/relationships/tags" Target="../tags/tag90.xml"/><Relationship Id="rId7" Type="http://schemas.openxmlformats.org/officeDocument/2006/relationships/tags" Target="../tags/tag92.xml"/><Relationship Id="rId12" Type="http://schemas.openxmlformats.org/officeDocument/2006/relationships/image" Target="../media/image32.png"/><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1.xml"/><Relationship Id="rId11" Type="http://schemas.openxmlformats.org/officeDocument/2006/relationships/image" Target="../media/image31.png"/><Relationship Id="rId5" Type="http://schemas.openxmlformats.org/officeDocument/2006/relationships/audio" Target="../media/media1.mp3"/><Relationship Id="rId10" Type="http://schemas.openxmlformats.org/officeDocument/2006/relationships/image" Target="../media/image30.png"/><Relationship Id="rId4" Type="http://schemas.microsoft.com/office/2007/relationships/media" Target="../media/media1.mp3"/><Relationship Id="rId9"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96.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image" Target="../media/image5.png"/><Relationship Id="rId5" Type="http://schemas.openxmlformats.org/officeDocument/2006/relationships/tags" Target="../tags/tag98.xml"/><Relationship Id="rId10" Type="http://schemas.openxmlformats.org/officeDocument/2006/relationships/image" Target="../media/image25.svg"/><Relationship Id="rId4" Type="http://schemas.openxmlformats.org/officeDocument/2006/relationships/tags" Target="../tags/tag97.xml"/><Relationship Id="rId9"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tags" Target="../tags/tag107.xml"/><Relationship Id="rId13" Type="http://schemas.openxmlformats.org/officeDocument/2006/relationships/image" Target="../media/image13.svg"/><Relationship Id="rId3" Type="http://schemas.openxmlformats.org/officeDocument/2006/relationships/tags" Target="../tags/tag102.xml"/><Relationship Id="rId7" Type="http://schemas.openxmlformats.org/officeDocument/2006/relationships/tags" Target="../tags/tag106.xml"/><Relationship Id="rId12" Type="http://schemas.openxmlformats.org/officeDocument/2006/relationships/image" Target="../media/image28.png"/><Relationship Id="rId17" Type="http://schemas.openxmlformats.org/officeDocument/2006/relationships/image" Target="../media/image16.png"/><Relationship Id="rId2" Type="http://schemas.openxmlformats.org/officeDocument/2006/relationships/tags" Target="../tags/tag101.xml"/><Relationship Id="rId16" Type="http://schemas.openxmlformats.org/officeDocument/2006/relationships/image" Target="../media/image15.svg"/><Relationship Id="rId1" Type="http://schemas.openxmlformats.org/officeDocument/2006/relationships/tags" Target="../tags/tag100.xml"/><Relationship Id="rId6" Type="http://schemas.openxmlformats.org/officeDocument/2006/relationships/tags" Target="../tags/tag105.xml"/><Relationship Id="rId11" Type="http://schemas.openxmlformats.org/officeDocument/2006/relationships/image" Target="../media/image10.jpeg"/><Relationship Id="rId5" Type="http://schemas.openxmlformats.org/officeDocument/2006/relationships/tags" Target="../tags/tag104.xml"/><Relationship Id="rId15" Type="http://schemas.openxmlformats.org/officeDocument/2006/relationships/image" Target="../media/image34.svg"/><Relationship Id="rId10" Type="http://schemas.openxmlformats.org/officeDocument/2006/relationships/slideLayout" Target="../slideLayouts/slideLayout29.xml"/><Relationship Id="rId4" Type="http://schemas.openxmlformats.org/officeDocument/2006/relationships/tags" Target="../tags/tag103.xml"/><Relationship Id="rId9" Type="http://schemas.openxmlformats.org/officeDocument/2006/relationships/tags" Target="../tags/tag108.xml"/><Relationship Id="rId14" Type="http://schemas.openxmlformats.org/officeDocument/2006/relationships/image" Target="../media/image33.png"/></Relationships>
</file>

<file path=ppt/slides/_rels/slide14.xml.rels><?xml version="1.0" encoding="UTF-8" standalone="yes"?>
<Relationships xmlns="http://schemas.openxmlformats.org/package/2006/relationships"><Relationship Id="rId8" Type="http://schemas.openxmlformats.org/officeDocument/2006/relationships/tags" Target="../tags/tag116.xml"/><Relationship Id="rId13" Type="http://schemas.openxmlformats.org/officeDocument/2006/relationships/image" Target="../media/image36.png"/><Relationship Id="rId18" Type="http://schemas.openxmlformats.org/officeDocument/2006/relationships/image" Target="../media/image41.png"/><Relationship Id="rId3" Type="http://schemas.openxmlformats.org/officeDocument/2006/relationships/tags" Target="../tags/tag111.xml"/><Relationship Id="rId7" Type="http://schemas.openxmlformats.org/officeDocument/2006/relationships/tags" Target="../tags/tag115.xml"/><Relationship Id="rId12" Type="http://schemas.openxmlformats.org/officeDocument/2006/relationships/image" Target="../media/image23.svg"/><Relationship Id="rId17" Type="http://schemas.openxmlformats.org/officeDocument/2006/relationships/image" Target="../media/image40.png"/><Relationship Id="rId2" Type="http://schemas.openxmlformats.org/officeDocument/2006/relationships/tags" Target="../tags/tag110.xml"/><Relationship Id="rId16" Type="http://schemas.openxmlformats.org/officeDocument/2006/relationships/image" Target="../media/image39.jpg"/><Relationship Id="rId1" Type="http://schemas.openxmlformats.org/officeDocument/2006/relationships/tags" Target="../tags/tag109.xml"/><Relationship Id="rId6" Type="http://schemas.openxmlformats.org/officeDocument/2006/relationships/tags" Target="../tags/tag114.xml"/><Relationship Id="rId11" Type="http://schemas.openxmlformats.org/officeDocument/2006/relationships/image" Target="../media/image22.png"/><Relationship Id="rId5" Type="http://schemas.openxmlformats.org/officeDocument/2006/relationships/tags" Target="../tags/tag113.xml"/><Relationship Id="rId15" Type="http://schemas.openxmlformats.org/officeDocument/2006/relationships/image" Target="../media/image38.png"/><Relationship Id="rId10" Type="http://schemas.openxmlformats.org/officeDocument/2006/relationships/image" Target="../media/image35.jpg"/><Relationship Id="rId4" Type="http://schemas.openxmlformats.org/officeDocument/2006/relationships/tags" Target="../tags/tag112.xml"/><Relationship Id="rId9" Type="http://schemas.openxmlformats.org/officeDocument/2006/relationships/slideLayout" Target="../slideLayouts/slideLayout7.xml"/><Relationship Id="rId14" Type="http://schemas.openxmlformats.org/officeDocument/2006/relationships/image" Target="../media/image37.pn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slideLayout" Target="../slideLayouts/slideLayout7.xml"/><Relationship Id="rId7" Type="http://schemas.openxmlformats.org/officeDocument/2006/relationships/image" Target="../media/image23.svg"/><Relationship Id="rId12" Type="http://schemas.openxmlformats.org/officeDocument/2006/relationships/image" Target="../media/image46.png"/><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image" Target="../media/image22.png"/><Relationship Id="rId11" Type="http://schemas.openxmlformats.org/officeDocument/2006/relationships/image" Target="../media/image45.png"/><Relationship Id="rId5" Type="http://schemas.openxmlformats.org/officeDocument/2006/relationships/image" Target="../media/image35.jpg"/><Relationship Id="rId10" Type="http://schemas.openxmlformats.org/officeDocument/2006/relationships/image" Target="../media/image44.png"/><Relationship Id="rId4" Type="http://schemas.openxmlformats.org/officeDocument/2006/relationships/notesSlide" Target="../notesSlides/notesSlide2.xml"/><Relationship Id="rId9" Type="http://schemas.openxmlformats.org/officeDocument/2006/relationships/image" Target="../media/image43.jp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2.png"/><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5.jpg"/></Relationships>
</file>

<file path=ppt/slides/_rels/slide1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tags" Target="../tags/tag123.xml"/><Relationship Id="rId7" Type="http://schemas.openxmlformats.org/officeDocument/2006/relationships/image" Target="../media/image23.svg"/><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image" Target="../media/image22.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3.jpg"/><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5.jpg"/></Relationships>
</file>

<file path=ppt/slides/_rels/slide19.xml.rels><?xml version="1.0" encoding="UTF-8" standalone="yes"?>
<Relationships xmlns="http://schemas.openxmlformats.org/package/2006/relationships"><Relationship Id="rId8" Type="http://schemas.openxmlformats.org/officeDocument/2006/relationships/image" Target="../media/image43.jpg"/><Relationship Id="rId3" Type="http://schemas.openxmlformats.org/officeDocument/2006/relationships/tags" Target="../tags/tag128.xml"/><Relationship Id="rId7" Type="http://schemas.openxmlformats.org/officeDocument/2006/relationships/image" Target="../media/image23.svg"/><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image" Target="../media/image22.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tags" Target="../tags/tag19.xml"/><Relationship Id="rId13" Type="http://schemas.openxmlformats.org/officeDocument/2006/relationships/image" Target="../media/image11.png"/><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image" Target="../media/image10.jpe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slideLayout" Target="../slideLayouts/slideLayout7.xml"/><Relationship Id="rId5" Type="http://schemas.openxmlformats.org/officeDocument/2006/relationships/tags" Target="../tags/tag16.xml"/><Relationship Id="rId10" Type="http://schemas.openxmlformats.org/officeDocument/2006/relationships/tags" Target="../tags/tag21.xml"/><Relationship Id="rId4" Type="http://schemas.openxmlformats.org/officeDocument/2006/relationships/tags" Target="../tags/tag15.xml"/><Relationship Id="rId9" Type="http://schemas.openxmlformats.org/officeDocument/2006/relationships/tags" Target="../tags/tag20.xml"/><Relationship Id="rId14" Type="http://schemas.openxmlformats.org/officeDocument/2006/relationships/image" Target="../media/image12.sv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4.png"/><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5.jpg"/></Relationships>
</file>

<file path=ppt/slides/_rels/slide2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tags" Target="../tags/tag133.xml"/><Relationship Id="rId7" Type="http://schemas.openxmlformats.org/officeDocument/2006/relationships/image" Target="../media/image23.svg"/><Relationship Id="rId2" Type="http://schemas.openxmlformats.org/officeDocument/2006/relationships/tags" Target="../tags/tag132.xml"/><Relationship Id="rId1" Type="http://schemas.openxmlformats.org/officeDocument/2006/relationships/tags" Target="../tags/tag131.xml"/><Relationship Id="rId6" Type="http://schemas.openxmlformats.org/officeDocument/2006/relationships/image" Target="../media/image22.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7.png"/><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5.jpg"/></Relationships>
</file>

<file path=ppt/slides/_rels/slide2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tags" Target="../tags/tag138.xml"/><Relationship Id="rId7" Type="http://schemas.openxmlformats.org/officeDocument/2006/relationships/image" Target="../media/image23.svg"/><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image" Target="../media/image22.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5.png"/><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5.jpg"/></Relationships>
</file>

<file path=ppt/slides/_rels/slide2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tags" Target="../tags/tag143.xml"/><Relationship Id="rId7" Type="http://schemas.openxmlformats.org/officeDocument/2006/relationships/image" Target="../media/image23.svg"/><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image" Target="../media/image22.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6.png"/><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5.jpg"/></Relationships>
</file>

<file path=ppt/slides/_rels/slide2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tags" Target="../tags/tag148.xml"/><Relationship Id="rId7" Type="http://schemas.openxmlformats.org/officeDocument/2006/relationships/image" Target="../media/image23.svg"/><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image" Target="../media/image22.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43.jpg"/><Relationship Id="rId3" Type="http://schemas.openxmlformats.org/officeDocument/2006/relationships/slideLayout" Target="../slideLayouts/slideLayout7.xml"/><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image" Target="../media/image23.svg"/><Relationship Id="rId11" Type="http://schemas.openxmlformats.org/officeDocument/2006/relationships/image" Target="../media/image46.png"/><Relationship Id="rId5" Type="http://schemas.openxmlformats.org/officeDocument/2006/relationships/image" Target="../media/image22.png"/><Relationship Id="rId10" Type="http://schemas.openxmlformats.org/officeDocument/2006/relationships/image" Target="../media/image45.png"/><Relationship Id="rId4" Type="http://schemas.openxmlformats.org/officeDocument/2006/relationships/image" Target="../media/image35.jpg"/><Relationship Id="rId9" Type="http://schemas.openxmlformats.org/officeDocument/2006/relationships/image" Target="../media/image44.png"/></Relationships>
</file>

<file path=ppt/slides/_rels/slide2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53.xml"/><Relationship Id="rId7" Type="http://schemas.openxmlformats.org/officeDocument/2006/relationships/image" Target="../media/image10.jpeg"/><Relationship Id="rId2" Type="http://schemas.openxmlformats.org/officeDocument/2006/relationships/tags" Target="../tags/tag152.xml"/><Relationship Id="rId1" Type="http://schemas.openxmlformats.org/officeDocument/2006/relationships/tags" Target="../tags/tag151.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155.xml"/><Relationship Id="rId10" Type="http://schemas.openxmlformats.org/officeDocument/2006/relationships/image" Target="../media/image5.png"/><Relationship Id="rId4" Type="http://schemas.openxmlformats.org/officeDocument/2006/relationships/tags" Target="../tags/tag154.xml"/><Relationship Id="rId9" Type="http://schemas.openxmlformats.org/officeDocument/2006/relationships/image" Target="../media/image4.svg"/></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15.svg"/><Relationship Id="rId3" Type="http://schemas.openxmlformats.org/officeDocument/2006/relationships/tags" Target="../tags/tag24.xml"/><Relationship Id="rId7" Type="http://schemas.openxmlformats.org/officeDocument/2006/relationships/tags" Target="../tags/tag28.xml"/><Relationship Id="rId12" Type="http://schemas.openxmlformats.org/officeDocument/2006/relationships/image" Target="../media/image14.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image" Target="../media/image13.svg"/><Relationship Id="rId5" Type="http://schemas.openxmlformats.org/officeDocument/2006/relationships/tags" Target="../tags/tag26.xml"/><Relationship Id="rId10" Type="http://schemas.openxmlformats.org/officeDocument/2006/relationships/image" Target="../media/image11.png"/><Relationship Id="rId4" Type="http://schemas.openxmlformats.org/officeDocument/2006/relationships/tags" Target="../tags/tag25.xml"/><Relationship Id="rId9" Type="http://schemas.openxmlformats.org/officeDocument/2006/relationships/image" Target="../media/image10.jpeg"/><Relationship Id="rId14" Type="http://schemas.openxmlformats.org/officeDocument/2006/relationships/image" Target="../media/image16.png"/></Relationships>
</file>

<file path=ppt/slides/_rels/slide3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tags" Target="../tags/tag158.xml"/><Relationship Id="rId7" Type="http://schemas.openxmlformats.org/officeDocument/2006/relationships/image" Target="../media/image23.svg"/><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image" Target="../media/image22.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35.jpg"/><Relationship Id="rId13" Type="http://schemas.openxmlformats.org/officeDocument/2006/relationships/image" Target="../media/image43.jpg"/><Relationship Id="rId3" Type="http://schemas.openxmlformats.org/officeDocument/2006/relationships/tags" Target="../tags/tag161.xml"/><Relationship Id="rId7" Type="http://schemas.openxmlformats.org/officeDocument/2006/relationships/slideLayout" Target="../slideLayouts/slideLayout7.xml"/><Relationship Id="rId12" Type="http://schemas.openxmlformats.org/officeDocument/2006/relationships/image" Target="../media/image42.png"/><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tags" Target="../tags/tag164.xml"/><Relationship Id="rId11" Type="http://schemas.openxmlformats.org/officeDocument/2006/relationships/image" Target="../media/image49.jpeg"/><Relationship Id="rId5" Type="http://schemas.openxmlformats.org/officeDocument/2006/relationships/tags" Target="../tags/tag163.xml"/><Relationship Id="rId10" Type="http://schemas.openxmlformats.org/officeDocument/2006/relationships/image" Target="../media/image23.svg"/><Relationship Id="rId4" Type="http://schemas.openxmlformats.org/officeDocument/2006/relationships/tags" Target="../tags/tag162.xml"/><Relationship Id="rId9" Type="http://schemas.openxmlformats.org/officeDocument/2006/relationships/image" Target="../media/image22.png"/><Relationship Id="rId14" Type="http://schemas.openxmlformats.org/officeDocument/2006/relationships/image" Target="../media/image44.png"/></Relationships>
</file>

<file path=ppt/slides/_rels/slide32.xml.rels><?xml version="1.0" encoding="UTF-8" standalone="yes"?>
<Relationships xmlns="http://schemas.openxmlformats.org/package/2006/relationships"><Relationship Id="rId8" Type="http://schemas.openxmlformats.org/officeDocument/2006/relationships/image" Target="../media/image35.jpg"/><Relationship Id="rId13" Type="http://schemas.openxmlformats.org/officeDocument/2006/relationships/image" Target="../media/image44.png"/><Relationship Id="rId3" Type="http://schemas.openxmlformats.org/officeDocument/2006/relationships/tags" Target="../tags/tag167.xml"/><Relationship Id="rId7" Type="http://schemas.openxmlformats.org/officeDocument/2006/relationships/slideLayout" Target="../slideLayouts/slideLayout7.xml"/><Relationship Id="rId12" Type="http://schemas.openxmlformats.org/officeDocument/2006/relationships/image" Target="../media/image42.png"/><Relationship Id="rId2" Type="http://schemas.openxmlformats.org/officeDocument/2006/relationships/tags" Target="../tags/tag166.xml"/><Relationship Id="rId1" Type="http://schemas.openxmlformats.org/officeDocument/2006/relationships/tags" Target="../tags/tag165.xml"/><Relationship Id="rId6" Type="http://schemas.openxmlformats.org/officeDocument/2006/relationships/tags" Target="../tags/tag170.xml"/><Relationship Id="rId11" Type="http://schemas.openxmlformats.org/officeDocument/2006/relationships/image" Target="../media/image49.jpeg"/><Relationship Id="rId5" Type="http://schemas.openxmlformats.org/officeDocument/2006/relationships/tags" Target="../tags/tag169.xml"/><Relationship Id="rId10" Type="http://schemas.openxmlformats.org/officeDocument/2006/relationships/image" Target="../media/image23.svg"/><Relationship Id="rId4" Type="http://schemas.openxmlformats.org/officeDocument/2006/relationships/tags" Target="../tags/tag168.xml"/><Relationship Id="rId9" Type="http://schemas.openxmlformats.org/officeDocument/2006/relationships/image" Target="../media/image22.png"/><Relationship Id="rId14" Type="http://schemas.openxmlformats.org/officeDocument/2006/relationships/image" Target="../media/image47.png"/></Relationships>
</file>

<file path=ppt/slides/_rels/slide33.xml.rels><?xml version="1.0" encoding="UTF-8" standalone="yes"?>
<Relationships xmlns="http://schemas.openxmlformats.org/package/2006/relationships"><Relationship Id="rId8" Type="http://schemas.openxmlformats.org/officeDocument/2006/relationships/image" Target="../media/image35.jpg"/><Relationship Id="rId13" Type="http://schemas.openxmlformats.org/officeDocument/2006/relationships/image" Target="../media/image47.png"/><Relationship Id="rId3" Type="http://schemas.openxmlformats.org/officeDocument/2006/relationships/tags" Target="../tags/tag173.xml"/><Relationship Id="rId7" Type="http://schemas.openxmlformats.org/officeDocument/2006/relationships/slideLayout" Target="../slideLayouts/slideLayout7.xml"/><Relationship Id="rId12" Type="http://schemas.openxmlformats.org/officeDocument/2006/relationships/image" Target="../media/image44.png"/><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tags" Target="../tags/tag176.xml"/><Relationship Id="rId11" Type="http://schemas.openxmlformats.org/officeDocument/2006/relationships/image" Target="../media/image23.svg"/><Relationship Id="rId5" Type="http://schemas.openxmlformats.org/officeDocument/2006/relationships/tags" Target="../tags/tag175.xml"/><Relationship Id="rId10" Type="http://schemas.openxmlformats.org/officeDocument/2006/relationships/image" Target="../media/image22.png"/><Relationship Id="rId4" Type="http://schemas.openxmlformats.org/officeDocument/2006/relationships/tags" Target="../tags/tag174.xml"/><Relationship Id="rId9" Type="http://schemas.openxmlformats.org/officeDocument/2006/relationships/image" Target="../media/image49.jpeg"/><Relationship Id="rId14" Type="http://schemas.openxmlformats.org/officeDocument/2006/relationships/image" Target="../media/image45.png"/></Relationships>
</file>

<file path=ppt/slides/_rels/slide34.xml.rels><?xml version="1.0" encoding="UTF-8" standalone="yes"?>
<Relationships xmlns="http://schemas.openxmlformats.org/package/2006/relationships"><Relationship Id="rId8" Type="http://schemas.openxmlformats.org/officeDocument/2006/relationships/image" Target="../media/image35.jpg"/><Relationship Id="rId13" Type="http://schemas.openxmlformats.org/officeDocument/2006/relationships/image" Target="../media/image45.png"/><Relationship Id="rId3" Type="http://schemas.openxmlformats.org/officeDocument/2006/relationships/tags" Target="../tags/tag179.xml"/><Relationship Id="rId7" Type="http://schemas.openxmlformats.org/officeDocument/2006/relationships/slideLayout" Target="../slideLayouts/slideLayout7.xml"/><Relationship Id="rId12" Type="http://schemas.openxmlformats.org/officeDocument/2006/relationships/image" Target="../media/image47.png"/><Relationship Id="rId2" Type="http://schemas.openxmlformats.org/officeDocument/2006/relationships/tags" Target="../tags/tag178.xml"/><Relationship Id="rId1" Type="http://schemas.openxmlformats.org/officeDocument/2006/relationships/tags" Target="../tags/tag177.xml"/><Relationship Id="rId6" Type="http://schemas.openxmlformats.org/officeDocument/2006/relationships/tags" Target="../tags/tag182.xml"/><Relationship Id="rId11" Type="http://schemas.openxmlformats.org/officeDocument/2006/relationships/image" Target="../media/image23.svg"/><Relationship Id="rId5" Type="http://schemas.openxmlformats.org/officeDocument/2006/relationships/tags" Target="../tags/tag181.xml"/><Relationship Id="rId10" Type="http://schemas.openxmlformats.org/officeDocument/2006/relationships/image" Target="../media/image22.png"/><Relationship Id="rId4" Type="http://schemas.openxmlformats.org/officeDocument/2006/relationships/tags" Target="../tags/tag180.xml"/><Relationship Id="rId9" Type="http://schemas.openxmlformats.org/officeDocument/2006/relationships/image" Target="../media/image49.jpeg"/><Relationship Id="rId14" Type="http://schemas.openxmlformats.org/officeDocument/2006/relationships/image" Target="../media/image46.png"/></Relationships>
</file>

<file path=ppt/slides/_rels/slide35.xml.rels><?xml version="1.0" encoding="UTF-8" standalone="yes"?>
<Relationships xmlns="http://schemas.openxmlformats.org/package/2006/relationships"><Relationship Id="rId8" Type="http://schemas.openxmlformats.org/officeDocument/2006/relationships/image" Target="../media/image35.jpg"/><Relationship Id="rId13" Type="http://schemas.openxmlformats.org/officeDocument/2006/relationships/image" Target="../media/image46.png"/><Relationship Id="rId3" Type="http://schemas.openxmlformats.org/officeDocument/2006/relationships/tags" Target="../tags/tag185.xml"/><Relationship Id="rId7" Type="http://schemas.openxmlformats.org/officeDocument/2006/relationships/slideLayout" Target="../slideLayouts/slideLayout7.xml"/><Relationship Id="rId12" Type="http://schemas.openxmlformats.org/officeDocument/2006/relationships/image" Target="../media/image45.png"/><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tags" Target="../tags/tag188.xml"/><Relationship Id="rId11" Type="http://schemas.openxmlformats.org/officeDocument/2006/relationships/image" Target="../media/image23.svg"/><Relationship Id="rId5" Type="http://schemas.openxmlformats.org/officeDocument/2006/relationships/tags" Target="../tags/tag187.xml"/><Relationship Id="rId10" Type="http://schemas.openxmlformats.org/officeDocument/2006/relationships/image" Target="../media/image22.png"/><Relationship Id="rId4" Type="http://schemas.openxmlformats.org/officeDocument/2006/relationships/tags" Target="../tags/tag186.xml"/><Relationship Id="rId9" Type="http://schemas.openxmlformats.org/officeDocument/2006/relationships/image" Target="../media/image49.jpeg"/><Relationship Id="rId14" Type="http://schemas.openxmlformats.org/officeDocument/2006/relationships/image" Target="../media/image50.png"/></Relationships>
</file>

<file path=ppt/slides/_rels/slide36.xml.rels><?xml version="1.0" encoding="UTF-8" standalone="yes"?>
<Relationships xmlns="http://schemas.openxmlformats.org/package/2006/relationships"><Relationship Id="rId8" Type="http://schemas.openxmlformats.org/officeDocument/2006/relationships/image" Target="../media/image35.jpg"/><Relationship Id="rId13" Type="http://schemas.openxmlformats.org/officeDocument/2006/relationships/image" Target="../media/image51.png"/><Relationship Id="rId3" Type="http://schemas.openxmlformats.org/officeDocument/2006/relationships/tags" Target="../tags/tag191.xml"/><Relationship Id="rId7" Type="http://schemas.openxmlformats.org/officeDocument/2006/relationships/slideLayout" Target="../slideLayouts/slideLayout7.xml"/><Relationship Id="rId12" Type="http://schemas.openxmlformats.org/officeDocument/2006/relationships/image" Target="../media/image46.png"/><Relationship Id="rId2" Type="http://schemas.openxmlformats.org/officeDocument/2006/relationships/tags" Target="../tags/tag190.xml"/><Relationship Id="rId1" Type="http://schemas.openxmlformats.org/officeDocument/2006/relationships/tags" Target="../tags/tag189.xml"/><Relationship Id="rId6" Type="http://schemas.openxmlformats.org/officeDocument/2006/relationships/tags" Target="../tags/tag194.xml"/><Relationship Id="rId11" Type="http://schemas.openxmlformats.org/officeDocument/2006/relationships/image" Target="../media/image23.svg"/><Relationship Id="rId5" Type="http://schemas.openxmlformats.org/officeDocument/2006/relationships/tags" Target="../tags/tag193.xml"/><Relationship Id="rId10" Type="http://schemas.openxmlformats.org/officeDocument/2006/relationships/image" Target="../media/image22.png"/><Relationship Id="rId4" Type="http://schemas.openxmlformats.org/officeDocument/2006/relationships/tags" Target="../tags/tag192.xml"/><Relationship Id="rId9" Type="http://schemas.openxmlformats.org/officeDocument/2006/relationships/image" Target="../media/image49.jpeg"/><Relationship Id="rId14" Type="http://schemas.openxmlformats.org/officeDocument/2006/relationships/image" Target="../media/image52.png"/></Relationships>
</file>

<file path=ppt/slides/_rels/slide3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97.xml"/><Relationship Id="rId7" Type="http://schemas.openxmlformats.org/officeDocument/2006/relationships/image" Target="../media/image10.jpeg"/><Relationship Id="rId2" Type="http://schemas.openxmlformats.org/officeDocument/2006/relationships/tags" Target="../tags/tag196.xml"/><Relationship Id="rId1" Type="http://schemas.openxmlformats.org/officeDocument/2006/relationships/tags" Target="../tags/tag195.xml"/><Relationship Id="rId6" Type="http://schemas.openxmlformats.org/officeDocument/2006/relationships/slideLayout" Target="../slideLayouts/slideLayout7.xml"/><Relationship Id="rId11" Type="http://schemas.openxmlformats.org/officeDocument/2006/relationships/image" Target="../media/image26.svg"/><Relationship Id="rId5" Type="http://schemas.openxmlformats.org/officeDocument/2006/relationships/tags" Target="../tags/tag199.xml"/><Relationship Id="rId10" Type="http://schemas.openxmlformats.org/officeDocument/2006/relationships/image" Target="../media/image5.png"/><Relationship Id="rId4" Type="http://schemas.openxmlformats.org/officeDocument/2006/relationships/tags" Target="../tags/tag198.xml"/><Relationship Id="rId9" Type="http://schemas.openxmlformats.org/officeDocument/2006/relationships/image" Target="../media/image25.svg"/></Relationships>
</file>

<file path=ppt/slides/_rels/slide38.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tags" Target="../tags/tag202.xml"/><Relationship Id="rId7" Type="http://schemas.openxmlformats.org/officeDocument/2006/relationships/image" Target="../media/image23.svg"/><Relationship Id="rId12" Type="http://schemas.openxmlformats.org/officeDocument/2006/relationships/image" Target="../media/image46.png"/><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image" Target="../media/image22.png"/><Relationship Id="rId11" Type="http://schemas.openxmlformats.org/officeDocument/2006/relationships/image" Target="../media/image45.png"/><Relationship Id="rId5" Type="http://schemas.openxmlformats.org/officeDocument/2006/relationships/image" Target="../media/image35.jpg"/><Relationship Id="rId10" Type="http://schemas.openxmlformats.org/officeDocument/2006/relationships/image" Target="../media/image44.png"/><Relationship Id="rId4" Type="http://schemas.openxmlformats.org/officeDocument/2006/relationships/slideLayout" Target="../slideLayouts/slideLayout7.xml"/><Relationship Id="rId9" Type="http://schemas.openxmlformats.org/officeDocument/2006/relationships/image" Target="../media/image43.jpg"/></Relationships>
</file>

<file path=ppt/slides/_rels/slide3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205.xml"/><Relationship Id="rId7" Type="http://schemas.openxmlformats.org/officeDocument/2006/relationships/image" Target="../media/image10.jpeg"/><Relationship Id="rId2" Type="http://schemas.openxmlformats.org/officeDocument/2006/relationships/tags" Target="../tags/tag204.xml"/><Relationship Id="rId1" Type="http://schemas.openxmlformats.org/officeDocument/2006/relationships/tags" Target="../tags/tag203.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207.xml"/><Relationship Id="rId10" Type="http://schemas.openxmlformats.org/officeDocument/2006/relationships/image" Target="../media/image5.png"/><Relationship Id="rId4" Type="http://schemas.openxmlformats.org/officeDocument/2006/relationships/tags" Target="../tags/tag206.xml"/><Relationship Id="rId9" Type="http://schemas.openxmlformats.org/officeDocument/2006/relationships/image" Target="../media/image4.svg"/></Relationships>
</file>

<file path=ppt/slides/_rels/slide4.xml.rels><?xml version="1.0" encoding="UTF-8" standalone="yes"?>
<Relationships xmlns="http://schemas.openxmlformats.org/package/2006/relationships"><Relationship Id="rId8" Type="http://schemas.openxmlformats.org/officeDocument/2006/relationships/tags" Target="../tags/tag36.xml"/><Relationship Id="rId13" Type="http://schemas.openxmlformats.org/officeDocument/2006/relationships/tags" Target="../tags/tag41.xml"/><Relationship Id="rId18" Type="http://schemas.openxmlformats.org/officeDocument/2006/relationships/image" Target="../media/image11.png"/><Relationship Id="rId3" Type="http://schemas.openxmlformats.org/officeDocument/2006/relationships/tags" Target="../tags/tag31.xml"/><Relationship Id="rId7" Type="http://schemas.openxmlformats.org/officeDocument/2006/relationships/tags" Target="../tags/tag35.xml"/><Relationship Id="rId12" Type="http://schemas.openxmlformats.org/officeDocument/2006/relationships/tags" Target="../tags/tag40.xml"/><Relationship Id="rId17" Type="http://schemas.openxmlformats.org/officeDocument/2006/relationships/image" Target="../media/image10.jpeg"/><Relationship Id="rId2" Type="http://schemas.openxmlformats.org/officeDocument/2006/relationships/tags" Target="../tags/tag30.xml"/><Relationship Id="rId16"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tags" Target="../tags/tag39.xml"/><Relationship Id="rId5" Type="http://schemas.openxmlformats.org/officeDocument/2006/relationships/tags" Target="../tags/tag33.xml"/><Relationship Id="rId15" Type="http://schemas.openxmlformats.org/officeDocument/2006/relationships/tags" Target="../tags/tag43.xml"/><Relationship Id="rId10" Type="http://schemas.openxmlformats.org/officeDocument/2006/relationships/tags" Target="../tags/tag38.xml"/><Relationship Id="rId19" Type="http://schemas.openxmlformats.org/officeDocument/2006/relationships/image" Target="../media/image12.svg"/><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tags" Target="../tags/tag42.xml"/></Relationships>
</file>

<file path=ppt/slides/_rels/slide40.xml.rels><?xml version="1.0" encoding="UTF-8" standalone="yes"?>
<Relationships xmlns="http://schemas.openxmlformats.org/package/2006/relationships"><Relationship Id="rId8" Type="http://schemas.openxmlformats.org/officeDocument/2006/relationships/image" Target="../media/image35.jpg"/><Relationship Id="rId13" Type="http://schemas.openxmlformats.org/officeDocument/2006/relationships/image" Target="../media/image45.png"/><Relationship Id="rId3" Type="http://schemas.openxmlformats.org/officeDocument/2006/relationships/tags" Target="../tags/tag210.xml"/><Relationship Id="rId7" Type="http://schemas.openxmlformats.org/officeDocument/2006/relationships/slideLayout" Target="../slideLayouts/slideLayout7.xml"/><Relationship Id="rId12" Type="http://schemas.openxmlformats.org/officeDocument/2006/relationships/image" Target="../media/image44.png"/><Relationship Id="rId2" Type="http://schemas.openxmlformats.org/officeDocument/2006/relationships/tags" Target="../tags/tag209.xml"/><Relationship Id="rId1" Type="http://schemas.openxmlformats.org/officeDocument/2006/relationships/tags" Target="../tags/tag208.xml"/><Relationship Id="rId6" Type="http://schemas.openxmlformats.org/officeDocument/2006/relationships/tags" Target="../tags/tag213.xml"/><Relationship Id="rId11" Type="http://schemas.openxmlformats.org/officeDocument/2006/relationships/image" Target="../media/image42.png"/><Relationship Id="rId5" Type="http://schemas.openxmlformats.org/officeDocument/2006/relationships/tags" Target="../tags/tag212.xml"/><Relationship Id="rId10" Type="http://schemas.openxmlformats.org/officeDocument/2006/relationships/image" Target="../media/image23.svg"/><Relationship Id="rId4" Type="http://schemas.openxmlformats.org/officeDocument/2006/relationships/tags" Target="../tags/tag211.xml"/><Relationship Id="rId9" Type="http://schemas.openxmlformats.org/officeDocument/2006/relationships/image" Target="../media/image22.png"/><Relationship Id="rId14" Type="http://schemas.openxmlformats.org/officeDocument/2006/relationships/image" Target="../media/image47.png"/></Relationships>
</file>

<file path=ppt/slides/_rels/slide41.xml.rels><?xml version="1.0" encoding="UTF-8" standalone="yes"?>
<Relationships xmlns="http://schemas.openxmlformats.org/package/2006/relationships"><Relationship Id="rId8" Type="http://schemas.openxmlformats.org/officeDocument/2006/relationships/tags" Target="../tags/tag221.xml"/><Relationship Id="rId13" Type="http://schemas.openxmlformats.org/officeDocument/2006/relationships/image" Target="../media/image42.png"/><Relationship Id="rId18" Type="http://schemas.openxmlformats.org/officeDocument/2006/relationships/image" Target="../media/image47.png"/><Relationship Id="rId3" Type="http://schemas.openxmlformats.org/officeDocument/2006/relationships/tags" Target="../tags/tag216.xml"/><Relationship Id="rId7" Type="http://schemas.openxmlformats.org/officeDocument/2006/relationships/tags" Target="../tags/tag220.xml"/><Relationship Id="rId12" Type="http://schemas.openxmlformats.org/officeDocument/2006/relationships/image" Target="../media/image23.svg"/><Relationship Id="rId17" Type="http://schemas.openxmlformats.org/officeDocument/2006/relationships/image" Target="../media/image46.png"/><Relationship Id="rId2" Type="http://schemas.openxmlformats.org/officeDocument/2006/relationships/tags" Target="../tags/tag215.xml"/><Relationship Id="rId16" Type="http://schemas.openxmlformats.org/officeDocument/2006/relationships/image" Target="../media/image45.png"/><Relationship Id="rId1" Type="http://schemas.openxmlformats.org/officeDocument/2006/relationships/tags" Target="../tags/tag214.xml"/><Relationship Id="rId6" Type="http://schemas.openxmlformats.org/officeDocument/2006/relationships/tags" Target="../tags/tag219.xml"/><Relationship Id="rId11" Type="http://schemas.openxmlformats.org/officeDocument/2006/relationships/image" Target="../media/image22.png"/><Relationship Id="rId5" Type="http://schemas.openxmlformats.org/officeDocument/2006/relationships/tags" Target="../tags/tag218.xml"/><Relationship Id="rId15" Type="http://schemas.openxmlformats.org/officeDocument/2006/relationships/image" Target="../media/image44.png"/><Relationship Id="rId10" Type="http://schemas.openxmlformats.org/officeDocument/2006/relationships/image" Target="../media/image35.jpg"/><Relationship Id="rId4" Type="http://schemas.openxmlformats.org/officeDocument/2006/relationships/tags" Target="../tags/tag217.xml"/><Relationship Id="rId9" Type="http://schemas.openxmlformats.org/officeDocument/2006/relationships/slideLayout" Target="../slideLayouts/slideLayout7.xml"/><Relationship Id="rId14" Type="http://schemas.openxmlformats.org/officeDocument/2006/relationships/image" Target="../media/image43.jpg"/></Relationships>
</file>

<file path=ppt/slides/_rels/slide4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224.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223.xml"/><Relationship Id="rId1" Type="http://schemas.openxmlformats.org/officeDocument/2006/relationships/tags" Target="../tags/tag222.xml"/><Relationship Id="rId6" Type="http://schemas.openxmlformats.org/officeDocument/2006/relationships/tags" Target="../tags/tag227.xml"/><Relationship Id="rId11" Type="http://schemas.openxmlformats.org/officeDocument/2006/relationships/image" Target="../media/image5.png"/><Relationship Id="rId5" Type="http://schemas.openxmlformats.org/officeDocument/2006/relationships/tags" Target="../tags/tag226.xml"/><Relationship Id="rId10" Type="http://schemas.openxmlformats.org/officeDocument/2006/relationships/image" Target="../media/image25.svg"/><Relationship Id="rId4" Type="http://schemas.openxmlformats.org/officeDocument/2006/relationships/tags" Target="../tags/tag225.xml"/><Relationship Id="rId9" Type="http://schemas.openxmlformats.org/officeDocument/2006/relationships/image" Target="../media/image3.png"/></Relationships>
</file>

<file path=ppt/slides/_rels/slide43.xml.rels><?xml version="1.0" encoding="UTF-8" standalone="yes"?>
<Relationships xmlns="http://schemas.openxmlformats.org/package/2006/relationships"><Relationship Id="rId8" Type="http://schemas.openxmlformats.org/officeDocument/2006/relationships/tags" Target="../tags/tag235.xml"/><Relationship Id="rId13" Type="http://schemas.openxmlformats.org/officeDocument/2006/relationships/image" Target="../media/image13.svg"/><Relationship Id="rId3" Type="http://schemas.openxmlformats.org/officeDocument/2006/relationships/tags" Target="../tags/tag230.xml"/><Relationship Id="rId7" Type="http://schemas.openxmlformats.org/officeDocument/2006/relationships/tags" Target="../tags/tag234.xml"/><Relationship Id="rId12" Type="http://schemas.openxmlformats.org/officeDocument/2006/relationships/image" Target="../media/image28.png"/><Relationship Id="rId2" Type="http://schemas.openxmlformats.org/officeDocument/2006/relationships/tags" Target="../tags/tag229.xml"/><Relationship Id="rId16" Type="http://schemas.openxmlformats.org/officeDocument/2006/relationships/image" Target="../media/image16.png"/><Relationship Id="rId1" Type="http://schemas.openxmlformats.org/officeDocument/2006/relationships/tags" Target="../tags/tag228.xml"/><Relationship Id="rId6" Type="http://schemas.openxmlformats.org/officeDocument/2006/relationships/tags" Target="../tags/tag233.xml"/><Relationship Id="rId11" Type="http://schemas.openxmlformats.org/officeDocument/2006/relationships/image" Target="../media/image10.jpeg"/><Relationship Id="rId5" Type="http://schemas.openxmlformats.org/officeDocument/2006/relationships/tags" Target="../tags/tag232.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231.xml"/><Relationship Id="rId9" Type="http://schemas.openxmlformats.org/officeDocument/2006/relationships/tags" Target="../tags/tag236.xml"/><Relationship Id="rId14" Type="http://schemas.openxmlformats.org/officeDocument/2006/relationships/image" Target="../media/image14.png"/></Relationships>
</file>

<file path=ppt/slides/_rels/slide4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239.xml"/><Relationship Id="rId7" Type="http://schemas.openxmlformats.org/officeDocument/2006/relationships/image" Target="../media/image22.png"/><Relationship Id="rId2" Type="http://schemas.openxmlformats.org/officeDocument/2006/relationships/tags" Target="../tags/tag238.xml"/><Relationship Id="rId1" Type="http://schemas.openxmlformats.org/officeDocument/2006/relationships/tags" Target="../tags/tag237.xml"/><Relationship Id="rId6" Type="http://schemas.openxmlformats.org/officeDocument/2006/relationships/slideLayout" Target="../slideLayouts/slideLayout7.xml"/><Relationship Id="rId5" Type="http://schemas.openxmlformats.org/officeDocument/2006/relationships/tags" Target="../tags/tag241.xml"/><Relationship Id="rId4" Type="http://schemas.openxmlformats.org/officeDocument/2006/relationships/tags" Target="../tags/tag240.xml"/></Relationships>
</file>

<file path=ppt/slides/_rels/slide45.xml.rels><?xml version="1.0" encoding="UTF-8" standalone="yes"?>
<Relationships xmlns="http://schemas.openxmlformats.org/package/2006/relationships"><Relationship Id="rId8" Type="http://schemas.openxmlformats.org/officeDocument/2006/relationships/tags" Target="../tags/tag249.xml"/><Relationship Id="rId13" Type="http://schemas.openxmlformats.org/officeDocument/2006/relationships/slideLayout" Target="../slideLayouts/slideLayout7.xml"/><Relationship Id="rId3" Type="http://schemas.openxmlformats.org/officeDocument/2006/relationships/tags" Target="../tags/tag244.xml"/><Relationship Id="rId7" Type="http://schemas.openxmlformats.org/officeDocument/2006/relationships/tags" Target="../tags/tag248.xml"/><Relationship Id="rId12" Type="http://schemas.openxmlformats.org/officeDocument/2006/relationships/tags" Target="../tags/tag253.xml"/><Relationship Id="rId2" Type="http://schemas.openxmlformats.org/officeDocument/2006/relationships/tags" Target="../tags/tag243.xml"/><Relationship Id="rId1" Type="http://schemas.openxmlformats.org/officeDocument/2006/relationships/tags" Target="../tags/tag242.xml"/><Relationship Id="rId6" Type="http://schemas.openxmlformats.org/officeDocument/2006/relationships/tags" Target="../tags/tag247.xml"/><Relationship Id="rId11" Type="http://schemas.openxmlformats.org/officeDocument/2006/relationships/tags" Target="../tags/tag252.xml"/><Relationship Id="rId5" Type="http://schemas.openxmlformats.org/officeDocument/2006/relationships/tags" Target="../tags/tag246.xml"/><Relationship Id="rId15" Type="http://schemas.openxmlformats.org/officeDocument/2006/relationships/image" Target="../media/image23.svg"/><Relationship Id="rId10" Type="http://schemas.openxmlformats.org/officeDocument/2006/relationships/tags" Target="../tags/tag251.xml"/><Relationship Id="rId4" Type="http://schemas.openxmlformats.org/officeDocument/2006/relationships/tags" Target="../tags/tag245.xml"/><Relationship Id="rId9" Type="http://schemas.openxmlformats.org/officeDocument/2006/relationships/tags" Target="../tags/tag250.xml"/><Relationship Id="rId14" Type="http://schemas.openxmlformats.org/officeDocument/2006/relationships/image" Target="../media/image22.png"/></Relationships>
</file>

<file path=ppt/slides/_rels/slide46.xml.rels><?xml version="1.0" encoding="UTF-8" standalone="yes"?>
<Relationships xmlns="http://schemas.openxmlformats.org/package/2006/relationships"><Relationship Id="rId8" Type="http://schemas.openxmlformats.org/officeDocument/2006/relationships/tags" Target="../tags/tag261.xml"/><Relationship Id="rId13" Type="http://schemas.openxmlformats.org/officeDocument/2006/relationships/tags" Target="../tags/tag266.xml"/><Relationship Id="rId3" Type="http://schemas.openxmlformats.org/officeDocument/2006/relationships/tags" Target="../tags/tag256.xml"/><Relationship Id="rId7" Type="http://schemas.openxmlformats.org/officeDocument/2006/relationships/tags" Target="../tags/tag260.xml"/><Relationship Id="rId12" Type="http://schemas.openxmlformats.org/officeDocument/2006/relationships/tags" Target="../tags/tag265.xml"/><Relationship Id="rId2" Type="http://schemas.openxmlformats.org/officeDocument/2006/relationships/tags" Target="../tags/tag255.xml"/><Relationship Id="rId16" Type="http://schemas.openxmlformats.org/officeDocument/2006/relationships/image" Target="../media/image23.svg"/><Relationship Id="rId1" Type="http://schemas.openxmlformats.org/officeDocument/2006/relationships/tags" Target="../tags/tag254.xml"/><Relationship Id="rId6" Type="http://schemas.openxmlformats.org/officeDocument/2006/relationships/tags" Target="../tags/tag259.xml"/><Relationship Id="rId11" Type="http://schemas.openxmlformats.org/officeDocument/2006/relationships/tags" Target="../tags/tag264.xml"/><Relationship Id="rId5" Type="http://schemas.openxmlformats.org/officeDocument/2006/relationships/tags" Target="../tags/tag258.xml"/><Relationship Id="rId15" Type="http://schemas.openxmlformats.org/officeDocument/2006/relationships/image" Target="../media/image22.png"/><Relationship Id="rId10" Type="http://schemas.openxmlformats.org/officeDocument/2006/relationships/tags" Target="../tags/tag263.xml"/><Relationship Id="rId4" Type="http://schemas.openxmlformats.org/officeDocument/2006/relationships/tags" Target="../tags/tag257.xml"/><Relationship Id="rId9" Type="http://schemas.openxmlformats.org/officeDocument/2006/relationships/tags" Target="../tags/tag262.xml"/><Relationship Id="rId14"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tags" Target="../tags/tag274.xml"/><Relationship Id="rId13" Type="http://schemas.openxmlformats.org/officeDocument/2006/relationships/slideLayout" Target="../slideLayouts/slideLayout7.xml"/><Relationship Id="rId3" Type="http://schemas.openxmlformats.org/officeDocument/2006/relationships/tags" Target="../tags/tag269.xml"/><Relationship Id="rId7" Type="http://schemas.openxmlformats.org/officeDocument/2006/relationships/tags" Target="../tags/tag273.xml"/><Relationship Id="rId12" Type="http://schemas.openxmlformats.org/officeDocument/2006/relationships/tags" Target="../tags/tag278.xml"/><Relationship Id="rId2" Type="http://schemas.openxmlformats.org/officeDocument/2006/relationships/tags" Target="../tags/tag268.xml"/><Relationship Id="rId1" Type="http://schemas.openxmlformats.org/officeDocument/2006/relationships/tags" Target="../tags/tag267.xml"/><Relationship Id="rId6" Type="http://schemas.openxmlformats.org/officeDocument/2006/relationships/tags" Target="../tags/tag272.xml"/><Relationship Id="rId11" Type="http://schemas.openxmlformats.org/officeDocument/2006/relationships/tags" Target="../tags/tag277.xml"/><Relationship Id="rId5" Type="http://schemas.openxmlformats.org/officeDocument/2006/relationships/tags" Target="../tags/tag271.xml"/><Relationship Id="rId15" Type="http://schemas.openxmlformats.org/officeDocument/2006/relationships/image" Target="../media/image23.svg"/><Relationship Id="rId10" Type="http://schemas.openxmlformats.org/officeDocument/2006/relationships/tags" Target="../tags/tag276.xml"/><Relationship Id="rId4" Type="http://schemas.openxmlformats.org/officeDocument/2006/relationships/tags" Target="../tags/tag270.xml"/><Relationship Id="rId9" Type="http://schemas.openxmlformats.org/officeDocument/2006/relationships/tags" Target="../tags/tag275.xml"/><Relationship Id="rId14" Type="http://schemas.openxmlformats.org/officeDocument/2006/relationships/image" Target="../media/image22.png"/></Relationships>
</file>

<file path=ppt/slides/_rels/slide48.xml.rels><?xml version="1.0" encoding="UTF-8" standalone="yes"?>
<Relationships xmlns="http://schemas.openxmlformats.org/package/2006/relationships"><Relationship Id="rId8" Type="http://schemas.openxmlformats.org/officeDocument/2006/relationships/tags" Target="../tags/tag286.xml"/><Relationship Id="rId13" Type="http://schemas.openxmlformats.org/officeDocument/2006/relationships/tags" Target="../tags/tag291.xml"/><Relationship Id="rId3" Type="http://schemas.openxmlformats.org/officeDocument/2006/relationships/tags" Target="../tags/tag281.xml"/><Relationship Id="rId7" Type="http://schemas.openxmlformats.org/officeDocument/2006/relationships/tags" Target="../tags/tag285.xml"/><Relationship Id="rId12" Type="http://schemas.openxmlformats.org/officeDocument/2006/relationships/tags" Target="../tags/tag290.xml"/><Relationship Id="rId2" Type="http://schemas.openxmlformats.org/officeDocument/2006/relationships/tags" Target="../tags/tag280.xml"/><Relationship Id="rId16" Type="http://schemas.openxmlformats.org/officeDocument/2006/relationships/image" Target="../media/image23.svg"/><Relationship Id="rId1" Type="http://schemas.openxmlformats.org/officeDocument/2006/relationships/tags" Target="../tags/tag279.xml"/><Relationship Id="rId6" Type="http://schemas.openxmlformats.org/officeDocument/2006/relationships/tags" Target="../tags/tag284.xml"/><Relationship Id="rId11" Type="http://schemas.openxmlformats.org/officeDocument/2006/relationships/tags" Target="../tags/tag289.xml"/><Relationship Id="rId5" Type="http://schemas.openxmlformats.org/officeDocument/2006/relationships/tags" Target="../tags/tag283.xml"/><Relationship Id="rId15" Type="http://schemas.openxmlformats.org/officeDocument/2006/relationships/image" Target="../media/image22.png"/><Relationship Id="rId10" Type="http://schemas.openxmlformats.org/officeDocument/2006/relationships/tags" Target="../tags/tag288.xml"/><Relationship Id="rId4" Type="http://schemas.openxmlformats.org/officeDocument/2006/relationships/tags" Target="../tags/tag282.xml"/><Relationship Id="rId9" Type="http://schemas.openxmlformats.org/officeDocument/2006/relationships/tags" Target="../tags/tag287.xml"/><Relationship Id="rId14"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8" Type="http://schemas.openxmlformats.org/officeDocument/2006/relationships/tags" Target="../tags/tag299.xml"/><Relationship Id="rId13" Type="http://schemas.openxmlformats.org/officeDocument/2006/relationships/slideLayout" Target="../slideLayouts/slideLayout7.xml"/><Relationship Id="rId3" Type="http://schemas.openxmlformats.org/officeDocument/2006/relationships/tags" Target="../tags/tag294.xml"/><Relationship Id="rId7" Type="http://schemas.openxmlformats.org/officeDocument/2006/relationships/tags" Target="../tags/tag298.xml"/><Relationship Id="rId12" Type="http://schemas.openxmlformats.org/officeDocument/2006/relationships/tags" Target="../tags/tag303.xml"/><Relationship Id="rId2" Type="http://schemas.openxmlformats.org/officeDocument/2006/relationships/tags" Target="../tags/tag293.xml"/><Relationship Id="rId1" Type="http://schemas.openxmlformats.org/officeDocument/2006/relationships/tags" Target="../tags/tag292.xml"/><Relationship Id="rId6" Type="http://schemas.openxmlformats.org/officeDocument/2006/relationships/tags" Target="../tags/tag297.xml"/><Relationship Id="rId11" Type="http://schemas.openxmlformats.org/officeDocument/2006/relationships/tags" Target="../tags/tag302.xml"/><Relationship Id="rId5" Type="http://schemas.openxmlformats.org/officeDocument/2006/relationships/tags" Target="../tags/tag296.xml"/><Relationship Id="rId15" Type="http://schemas.openxmlformats.org/officeDocument/2006/relationships/image" Target="../media/image23.svg"/><Relationship Id="rId10" Type="http://schemas.openxmlformats.org/officeDocument/2006/relationships/tags" Target="../tags/tag301.xml"/><Relationship Id="rId4" Type="http://schemas.openxmlformats.org/officeDocument/2006/relationships/tags" Target="../tags/tag295.xml"/><Relationship Id="rId9" Type="http://schemas.openxmlformats.org/officeDocument/2006/relationships/tags" Target="../tags/tag300.xml"/><Relationship Id="rId14" Type="http://schemas.openxmlformats.org/officeDocument/2006/relationships/image" Target="../media/image22.png"/></Relationships>
</file>

<file path=ppt/slides/_rels/slide5.xml.rels><?xml version="1.0" encoding="UTF-8" standalone="yes"?>
<Relationships xmlns="http://schemas.openxmlformats.org/package/2006/relationships"><Relationship Id="rId8" Type="http://schemas.openxmlformats.org/officeDocument/2006/relationships/tags" Target="../tags/tag51.xml"/><Relationship Id="rId13" Type="http://schemas.openxmlformats.org/officeDocument/2006/relationships/tags" Target="../tags/tag56.xml"/><Relationship Id="rId18" Type="http://schemas.openxmlformats.org/officeDocument/2006/relationships/image" Target="../media/image17.png"/><Relationship Id="rId3" Type="http://schemas.openxmlformats.org/officeDocument/2006/relationships/tags" Target="../tags/tag46.xml"/><Relationship Id="rId21" Type="http://schemas.openxmlformats.org/officeDocument/2006/relationships/image" Target="../media/image20.png"/><Relationship Id="rId7" Type="http://schemas.openxmlformats.org/officeDocument/2006/relationships/tags" Target="../tags/tag50.xml"/><Relationship Id="rId12" Type="http://schemas.openxmlformats.org/officeDocument/2006/relationships/tags" Target="../tags/tag55.xml"/><Relationship Id="rId17" Type="http://schemas.openxmlformats.org/officeDocument/2006/relationships/image" Target="../media/image13.svg"/><Relationship Id="rId2" Type="http://schemas.openxmlformats.org/officeDocument/2006/relationships/tags" Target="../tags/tag45.xml"/><Relationship Id="rId16" Type="http://schemas.openxmlformats.org/officeDocument/2006/relationships/image" Target="../media/image11.png"/><Relationship Id="rId20" Type="http://schemas.openxmlformats.org/officeDocument/2006/relationships/image" Target="../media/image19.png"/><Relationship Id="rId1" Type="http://schemas.openxmlformats.org/officeDocument/2006/relationships/tags" Target="../tags/tag44.xml"/><Relationship Id="rId6" Type="http://schemas.openxmlformats.org/officeDocument/2006/relationships/tags" Target="../tags/tag49.xml"/><Relationship Id="rId11" Type="http://schemas.openxmlformats.org/officeDocument/2006/relationships/tags" Target="../tags/tag54.xml"/><Relationship Id="rId5" Type="http://schemas.openxmlformats.org/officeDocument/2006/relationships/tags" Target="../tags/tag48.xml"/><Relationship Id="rId15" Type="http://schemas.openxmlformats.org/officeDocument/2006/relationships/image" Target="../media/image10.jpeg"/><Relationship Id="rId10" Type="http://schemas.openxmlformats.org/officeDocument/2006/relationships/tags" Target="../tags/tag53.xml"/><Relationship Id="rId19" Type="http://schemas.openxmlformats.org/officeDocument/2006/relationships/image" Target="../media/image18.png"/><Relationship Id="rId4" Type="http://schemas.openxmlformats.org/officeDocument/2006/relationships/tags" Target="../tags/tag47.xml"/><Relationship Id="rId9" Type="http://schemas.openxmlformats.org/officeDocument/2006/relationships/tags" Target="../tags/tag52.xml"/><Relationship Id="rId14" Type="http://schemas.openxmlformats.org/officeDocument/2006/relationships/slideLayout" Target="../slideLayouts/slideLayout7.xml"/><Relationship Id="rId22" Type="http://schemas.openxmlformats.org/officeDocument/2006/relationships/image" Target="../media/image21.png"/></Relationships>
</file>

<file path=ppt/slides/_rels/slide50.xml.rels><?xml version="1.0" encoding="UTF-8" standalone="yes"?>
<Relationships xmlns="http://schemas.openxmlformats.org/package/2006/relationships"><Relationship Id="rId8" Type="http://schemas.openxmlformats.org/officeDocument/2006/relationships/tags" Target="../tags/tag311.xml"/><Relationship Id="rId13" Type="http://schemas.openxmlformats.org/officeDocument/2006/relationships/tags" Target="../tags/tag316.xml"/><Relationship Id="rId3" Type="http://schemas.openxmlformats.org/officeDocument/2006/relationships/tags" Target="../tags/tag306.xml"/><Relationship Id="rId7" Type="http://schemas.openxmlformats.org/officeDocument/2006/relationships/tags" Target="../tags/tag310.xml"/><Relationship Id="rId12" Type="http://schemas.openxmlformats.org/officeDocument/2006/relationships/tags" Target="../tags/tag315.xml"/><Relationship Id="rId2" Type="http://schemas.openxmlformats.org/officeDocument/2006/relationships/tags" Target="../tags/tag305.xml"/><Relationship Id="rId16" Type="http://schemas.openxmlformats.org/officeDocument/2006/relationships/image" Target="../media/image23.svg"/><Relationship Id="rId1" Type="http://schemas.openxmlformats.org/officeDocument/2006/relationships/tags" Target="../tags/tag304.xml"/><Relationship Id="rId6" Type="http://schemas.openxmlformats.org/officeDocument/2006/relationships/tags" Target="../tags/tag309.xml"/><Relationship Id="rId11" Type="http://schemas.openxmlformats.org/officeDocument/2006/relationships/tags" Target="../tags/tag314.xml"/><Relationship Id="rId5" Type="http://schemas.openxmlformats.org/officeDocument/2006/relationships/tags" Target="../tags/tag308.xml"/><Relationship Id="rId15" Type="http://schemas.openxmlformats.org/officeDocument/2006/relationships/image" Target="../media/image22.png"/><Relationship Id="rId10" Type="http://schemas.openxmlformats.org/officeDocument/2006/relationships/tags" Target="../tags/tag313.xml"/><Relationship Id="rId4" Type="http://schemas.openxmlformats.org/officeDocument/2006/relationships/tags" Target="../tags/tag307.xml"/><Relationship Id="rId9" Type="http://schemas.openxmlformats.org/officeDocument/2006/relationships/tags" Target="../tags/tag312.xml"/><Relationship Id="rId14"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tags" Target="../tags/tag324.xml"/><Relationship Id="rId13" Type="http://schemas.openxmlformats.org/officeDocument/2006/relationships/slideLayout" Target="../slideLayouts/slideLayout7.xml"/><Relationship Id="rId3" Type="http://schemas.openxmlformats.org/officeDocument/2006/relationships/tags" Target="../tags/tag319.xml"/><Relationship Id="rId7" Type="http://schemas.openxmlformats.org/officeDocument/2006/relationships/tags" Target="../tags/tag323.xml"/><Relationship Id="rId12" Type="http://schemas.openxmlformats.org/officeDocument/2006/relationships/tags" Target="../tags/tag328.xml"/><Relationship Id="rId2" Type="http://schemas.openxmlformats.org/officeDocument/2006/relationships/tags" Target="../tags/tag318.xml"/><Relationship Id="rId1" Type="http://schemas.openxmlformats.org/officeDocument/2006/relationships/tags" Target="../tags/tag317.xml"/><Relationship Id="rId6" Type="http://schemas.openxmlformats.org/officeDocument/2006/relationships/tags" Target="../tags/tag322.xml"/><Relationship Id="rId11" Type="http://schemas.openxmlformats.org/officeDocument/2006/relationships/tags" Target="../tags/tag327.xml"/><Relationship Id="rId5" Type="http://schemas.openxmlformats.org/officeDocument/2006/relationships/tags" Target="../tags/tag321.xml"/><Relationship Id="rId15" Type="http://schemas.openxmlformats.org/officeDocument/2006/relationships/image" Target="../media/image23.svg"/><Relationship Id="rId10" Type="http://schemas.openxmlformats.org/officeDocument/2006/relationships/tags" Target="../tags/tag326.xml"/><Relationship Id="rId4" Type="http://schemas.openxmlformats.org/officeDocument/2006/relationships/tags" Target="../tags/tag320.xml"/><Relationship Id="rId9" Type="http://schemas.openxmlformats.org/officeDocument/2006/relationships/tags" Target="../tags/tag325.xml"/><Relationship Id="rId14" Type="http://schemas.openxmlformats.org/officeDocument/2006/relationships/image" Target="../media/image22.png"/></Relationships>
</file>

<file path=ppt/slides/_rels/slide52.xml.rels><?xml version="1.0" encoding="UTF-8" standalone="yes"?>
<Relationships xmlns="http://schemas.openxmlformats.org/package/2006/relationships"><Relationship Id="rId8" Type="http://schemas.openxmlformats.org/officeDocument/2006/relationships/tags" Target="../tags/tag336.xml"/><Relationship Id="rId13" Type="http://schemas.openxmlformats.org/officeDocument/2006/relationships/tags" Target="../tags/tag341.xml"/><Relationship Id="rId3" Type="http://schemas.openxmlformats.org/officeDocument/2006/relationships/tags" Target="../tags/tag331.xml"/><Relationship Id="rId7" Type="http://schemas.openxmlformats.org/officeDocument/2006/relationships/tags" Target="../tags/tag335.xml"/><Relationship Id="rId12" Type="http://schemas.openxmlformats.org/officeDocument/2006/relationships/tags" Target="../tags/tag340.xml"/><Relationship Id="rId2" Type="http://schemas.openxmlformats.org/officeDocument/2006/relationships/tags" Target="../tags/tag330.xml"/><Relationship Id="rId16" Type="http://schemas.openxmlformats.org/officeDocument/2006/relationships/image" Target="../media/image23.svg"/><Relationship Id="rId1" Type="http://schemas.openxmlformats.org/officeDocument/2006/relationships/tags" Target="../tags/tag329.xml"/><Relationship Id="rId6" Type="http://schemas.openxmlformats.org/officeDocument/2006/relationships/tags" Target="../tags/tag334.xml"/><Relationship Id="rId11" Type="http://schemas.openxmlformats.org/officeDocument/2006/relationships/tags" Target="../tags/tag339.xml"/><Relationship Id="rId5" Type="http://schemas.openxmlformats.org/officeDocument/2006/relationships/tags" Target="../tags/tag333.xml"/><Relationship Id="rId15" Type="http://schemas.openxmlformats.org/officeDocument/2006/relationships/image" Target="../media/image22.png"/><Relationship Id="rId10" Type="http://schemas.openxmlformats.org/officeDocument/2006/relationships/tags" Target="../tags/tag338.xml"/><Relationship Id="rId4" Type="http://schemas.openxmlformats.org/officeDocument/2006/relationships/tags" Target="../tags/tag332.xml"/><Relationship Id="rId9" Type="http://schemas.openxmlformats.org/officeDocument/2006/relationships/tags" Target="../tags/tag337.xml"/><Relationship Id="rId14"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8" Type="http://schemas.openxmlformats.org/officeDocument/2006/relationships/tags" Target="../tags/tag349.xml"/><Relationship Id="rId13" Type="http://schemas.openxmlformats.org/officeDocument/2006/relationships/slideLayout" Target="../slideLayouts/slideLayout7.xml"/><Relationship Id="rId3" Type="http://schemas.openxmlformats.org/officeDocument/2006/relationships/tags" Target="../tags/tag344.xml"/><Relationship Id="rId7" Type="http://schemas.openxmlformats.org/officeDocument/2006/relationships/tags" Target="../tags/tag348.xml"/><Relationship Id="rId12" Type="http://schemas.openxmlformats.org/officeDocument/2006/relationships/tags" Target="../tags/tag353.xml"/><Relationship Id="rId2" Type="http://schemas.openxmlformats.org/officeDocument/2006/relationships/tags" Target="../tags/tag343.xml"/><Relationship Id="rId1" Type="http://schemas.openxmlformats.org/officeDocument/2006/relationships/tags" Target="../tags/tag342.xml"/><Relationship Id="rId6" Type="http://schemas.openxmlformats.org/officeDocument/2006/relationships/tags" Target="../tags/tag347.xml"/><Relationship Id="rId11" Type="http://schemas.openxmlformats.org/officeDocument/2006/relationships/tags" Target="../tags/tag352.xml"/><Relationship Id="rId5" Type="http://schemas.openxmlformats.org/officeDocument/2006/relationships/tags" Target="../tags/tag346.xml"/><Relationship Id="rId15" Type="http://schemas.openxmlformats.org/officeDocument/2006/relationships/image" Target="../media/image23.svg"/><Relationship Id="rId10" Type="http://schemas.openxmlformats.org/officeDocument/2006/relationships/tags" Target="../tags/tag351.xml"/><Relationship Id="rId4" Type="http://schemas.openxmlformats.org/officeDocument/2006/relationships/tags" Target="../tags/tag345.xml"/><Relationship Id="rId9" Type="http://schemas.openxmlformats.org/officeDocument/2006/relationships/tags" Target="../tags/tag350.xml"/><Relationship Id="rId14" Type="http://schemas.openxmlformats.org/officeDocument/2006/relationships/image" Target="../media/image22.png"/></Relationships>
</file>

<file path=ppt/slides/_rels/slide54.xml.rels><?xml version="1.0" encoding="UTF-8" standalone="yes"?>
<Relationships xmlns="http://schemas.openxmlformats.org/package/2006/relationships"><Relationship Id="rId8" Type="http://schemas.openxmlformats.org/officeDocument/2006/relationships/tags" Target="../tags/tag361.xml"/><Relationship Id="rId13" Type="http://schemas.openxmlformats.org/officeDocument/2006/relationships/tags" Target="../tags/tag366.xml"/><Relationship Id="rId3" Type="http://schemas.openxmlformats.org/officeDocument/2006/relationships/tags" Target="../tags/tag356.xml"/><Relationship Id="rId7" Type="http://schemas.openxmlformats.org/officeDocument/2006/relationships/tags" Target="../tags/tag360.xml"/><Relationship Id="rId12" Type="http://schemas.openxmlformats.org/officeDocument/2006/relationships/tags" Target="../tags/tag365.xml"/><Relationship Id="rId2" Type="http://schemas.openxmlformats.org/officeDocument/2006/relationships/tags" Target="../tags/tag355.xml"/><Relationship Id="rId16" Type="http://schemas.openxmlformats.org/officeDocument/2006/relationships/image" Target="../media/image23.svg"/><Relationship Id="rId1" Type="http://schemas.openxmlformats.org/officeDocument/2006/relationships/tags" Target="../tags/tag354.xml"/><Relationship Id="rId6" Type="http://schemas.openxmlformats.org/officeDocument/2006/relationships/tags" Target="../tags/tag359.xml"/><Relationship Id="rId11" Type="http://schemas.openxmlformats.org/officeDocument/2006/relationships/tags" Target="../tags/tag364.xml"/><Relationship Id="rId5" Type="http://schemas.openxmlformats.org/officeDocument/2006/relationships/tags" Target="../tags/tag358.xml"/><Relationship Id="rId15" Type="http://schemas.openxmlformats.org/officeDocument/2006/relationships/image" Target="../media/image22.png"/><Relationship Id="rId10" Type="http://schemas.openxmlformats.org/officeDocument/2006/relationships/tags" Target="../tags/tag363.xml"/><Relationship Id="rId4" Type="http://schemas.openxmlformats.org/officeDocument/2006/relationships/tags" Target="../tags/tag357.xml"/><Relationship Id="rId9" Type="http://schemas.openxmlformats.org/officeDocument/2006/relationships/tags" Target="../tags/tag362.xml"/><Relationship Id="rId14"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tags" Target="../tags/tag374.xml"/><Relationship Id="rId13" Type="http://schemas.openxmlformats.org/officeDocument/2006/relationships/slideLayout" Target="../slideLayouts/slideLayout7.xml"/><Relationship Id="rId3" Type="http://schemas.openxmlformats.org/officeDocument/2006/relationships/tags" Target="../tags/tag369.xml"/><Relationship Id="rId7" Type="http://schemas.openxmlformats.org/officeDocument/2006/relationships/tags" Target="../tags/tag373.xml"/><Relationship Id="rId12" Type="http://schemas.openxmlformats.org/officeDocument/2006/relationships/tags" Target="../tags/tag378.xml"/><Relationship Id="rId2" Type="http://schemas.openxmlformats.org/officeDocument/2006/relationships/tags" Target="../tags/tag368.xml"/><Relationship Id="rId1" Type="http://schemas.openxmlformats.org/officeDocument/2006/relationships/tags" Target="../tags/tag367.xml"/><Relationship Id="rId6" Type="http://schemas.openxmlformats.org/officeDocument/2006/relationships/tags" Target="../tags/tag372.xml"/><Relationship Id="rId11" Type="http://schemas.openxmlformats.org/officeDocument/2006/relationships/tags" Target="../tags/tag377.xml"/><Relationship Id="rId5" Type="http://schemas.openxmlformats.org/officeDocument/2006/relationships/tags" Target="../tags/tag371.xml"/><Relationship Id="rId15" Type="http://schemas.openxmlformats.org/officeDocument/2006/relationships/image" Target="../media/image23.svg"/><Relationship Id="rId10" Type="http://schemas.openxmlformats.org/officeDocument/2006/relationships/tags" Target="../tags/tag376.xml"/><Relationship Id="rId4" Type="http://schemas.openxmlformats.org/officeDocument/2006/relationships/tags" Target="../tags/tag370.xml"/><Relationship Id="rId9" Type="http://schemas.openxmlformats.org/officeDocument/2006/relationships/tags" Target="../tags/tag375.xml"/><Relationship Id="rId14" Type="http://schemas.openxmlformats.org/officeDocument/2006/relationships/image" Target="../media/image22.png"/></Relationships>
</file>

<file path=ppt/slides/_rels/slide56.xml.rels><?xml version="1.0" encoding="UTF-8" standalone="yes"?>
<Relationships xmlns="http://schemas.openxmlformats.org/package/2006/relationships"><Relationship Id="rId8" Type="http://schemas.openxmlformats.org/officeDocument/2006/relationships/tags" Target="../tags/tag386.xml"/><Relationship Id="rId13" Type="http://schemas.openxmlformats.org/officeDocument/2006/relationships/tags" Target="../tags/tag391.xml"/><Relationship Id="rId3" Type="http://schemas.openxmlformats.org/officeDocument/2006/relationships/tags" Target="../tags/tag381.xml"/><Relationship Id="rId7" Type="http://schemas.openxmlformats.org/officeDocument/2006/relationships/tags" Target="../tags/tag385.xml"/><Relationship Id="rId12" Type="http://schemas.openxmlformats.org/officeDocument/2006/relationships/tags" Target="../tags/tag390.xml"/><Relationship Id="rId2" Type="http://schemas.openxmlformats.org/officeDocument/2006/relationships/tags" Target="../tags/tag380.xml"/><Relationship Id="rId16" Type="http://schemas.openxmlformats.org/officeDocument/2006/relationships/image" Target="../media/image23.svg"/><Relationship Id="rId1" Type="http://schemas.openxmlformats.org/officeDocument/2006/relationships/tags" Target="../tags/tag379.xml"/><Relationship Id="rId6" Type="http://schemas.openxmlformats.org/officeDocument/2006/relationships/tags" Target="../tags/tag384.xml"/><Relationship Id="rId11" Type="http://schemas.openxmlformats.org/officeDocument/2006/relationships/tags" Target="../tags/tag389.xml"/><Relationship Id="rId5" Type="http://schemas.openxmlformats.org/officeDocument/2006/relationships/tags" Target="../tags/tag383.xml"/><Relationship Id="rId15" Type="http://schemas.openxmlformats.org/officeDocument/2006/relationships/image" Target="../media/image22.png"/><Relationship Id="rId10" Type="http://schemas.openxmlformats.org/officeDocument/2006/relationships/tags" Target="../tags/tag388.xml"/><Relationship Id="rId4" Type="http://schemas.openxmlformats.org/officeDocument/2006/relationships/tags" Target="../tags/tag382.xml"/><Relationship Id="rId9" Type="http://schemas.openxmlformats.org/officeDocument/2006/relationships/tags" Target="../tags/tag387.xml"/><Relationship Id="rId14"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tags" Target="../tags/tag399.xml"/><Relationship Id="rId13" Type="http://schemas.openxmlformats.org/officeDocument/2006/relationships/slideLayout" Target="../slideLayouts/slideLayout7.xml"/><Relationship Id="rId3" Type="http://schemas.openxmlformats.org/officeDocument/2006/relationships/tags" Target="../tags/tag394.xml"/><Relationship Id="rId7" Type="http://schemas.openxmlformats.org/officeDocument/2006/relationships/tags" Target="../tags/tag398.xml"/><Relationship Id="rId12" Type="http://schemas.openxmlformats.org/officeDocument/2006/relationships/tags" Target="../tags/tag403.xml"/><Relationship Id="rId2" Type="http://schemas.openxmlformats.org/officeDocument/2006/relationships/tags" Target="../tags/tag393.xml"/><Relationship Id="rId1" Type="http://schemas.openxmlformats.org/officeDocument/2006/relationships/tags" Target="../tags/tag392.xml"/><Relationship Id="rId6" Type="http://schemas.openxmlformats.org/officeDocument/2006/relationships/tags" Target="../tags/tag397.xml"/><Relationship Id="rId11" Type="http://schemas.openxmlformats.org/officeDocument/2006/relationships/tags" Target="../tags/tag402.xml"/><Relationship Id="rId5" Type="http://schemas.openxmlformats.org/officeDocument/2006/relationships/tags" Target="../tags/tag396.xml"/><Relationship Id="rId15" Type="http://schemas.openxmlformats.org/officeDocument/2006/relationships/image" Target="../media/image23.svg"/><Relationship Id="rId10" Type="http://schemas.openxmlformats.org/officeDocument/2006/relationships/tags" Target="../tags/tag401.xml"/><Relationship Id="rId4" Type="http://schemas.openxmlformats.org/officeDocument/2006/relationships/tags" Target="../tags/tag395.xml"/><Relationship Id="rId9" Type="http://schemas.openxmlformats.org/officeDocument/2006/relationships/tags" Target="../tags/tag400.xml"/><Relationship Id="rId14" Type="http://schemas.openxmlformats.org/officeDocument/2006/relationships/image" Target="../media/image22.png"/></Relationships>
</file>

<file path=ppt/slides/_rels/slide58.xml.rels><?xml version="1.0" encoding="UTF-8" standalone="yes"?>
<Relationships xmlns="http://schemas.openxmlformats.org/package/2006/relationships"><Relationship Id="rId8" Type="http://schemas.openxmlformats.org/officeDocument/2006/relationships/tags" Target="../tags/tag411.xml"/><Relationship Id="rId13" Type="http://schemas.openxmlformats.org/officeDocument/2006/relationships/tags" Target="../tags/tag416.xml"/><Relationship Id="rId3" Type="http://schemas.openxmlformats.org/officeDocument/2006/relationships/tags" Target="../tags/tag406.xml"/><Relationship Id="rId7" Type="http://schemas.openxmlformats.org/officeDocument/2006/relationships/tags" Target="../tags/tag410.xml"/><Relationship Id="rId12" Type="http://schemas.openxmlformats.org/officeDocument/2006/relationships/tags" Target="../tags/tag415.xml"/><Relationship Id="rId2" Type="http://schemas.openxmlformats.org/officeDocument/2006/relationships/tags" Target="../tags/tag405.xml"/><Relationship Id="rId16" Type="http://schemas.openxmlformats.org/officeDocument/2006/relationships/image" Target="../media/image23.svg"/><Relationship Id="rId1" Type="http://schemas.openxmlformats.org/officeDocument/2006/relationships/tags" Target="../tags/tag404.xml"/><Relationship Id="rId6" Type="http://schemas.openxmlformats.org/officeDocument/2006/relationships/tags" Target="../tags/tag409.xml"/><Relationship Id="rId11" Type="http://schemas.openxmlformats.org/officeDocument/2006/relationships/tags" Target="../tags/tag414.xml"/><Relationship Id="rId5" Type="http://schemas.openxmlformats.org/officeDocument/2006/relationships/tags" Target="../tags/tag408.xml"/><Relationship Id="rId15" Type="http://schemas.openxmlformats.org/officeDocument/2006/relationships/image" Target="../media/image22.png"/><Relationship Id="rId10" Type="http://schemas.openxmlformats.org/officeDocument/2006/relationships/tags" Target="../tags/tag413.xml"/><Relationship Id="rId4" Type="http://schemas.openxmlformats.org/officeDocument/2006/relationships/tags" Target="../tags/tag407.xml"/><Relationship Id="rId9" Type="http://schemas.openxmlformats.org/officeDocument/2006/relationships/tags" Target="../tags/tag412.xml"/><Relationship Id="rId14"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tags" Target="../tags/tag424.xml"/><Relationship Id="rId13" Type="http://schemas.openxmlformats.org/officeDocument/2006/relationships/slideLayout" Target="../slideLayouts/slideLayout7.xml"/><Relationship Id="rId3" Type="http://schemas.openxmlformats.org/officeDocument/2006/relationships/tags" Target="../tags/tag419.xml"/><Relationship Id="rId7" Type="http://schemas.openxmlformats.org/officeDocument/2006/relationships/tags" Target="../tags/tag423.xml"/><Relationship Id="rId12" Type="http://schemas.openxmlformats.org/officeDocument/2006/relationships/tags" Target="../tags/tag428.xml"/><Relationship Id="rId2" Type="http://schemas.openxmlformats.org/officeDocument/2006/relationships/tags" Target="../tags/tag418.xml"/><Relationship Id="rId1" Type="http://schemas.openxmlformats.org/officeDocument/2006/relationships/tags" Target="../tags/tag417.xml"/><Relationship Id="rId6" Type="http://schemas.openxmlformats.org/officeDocument/2006/relationships/tags" Target="../tags/tag422.xml"/><Relationship Id="rId11" Type="http://schemas.openxmlformats.org/officeDocument/2006/relationships/tags" Target="../tags/tag427.xml"/><Relationship Id="rId5" Type="http://schemas.openxmlformats.org/officeDocument/2006/relationships/tags" Target="../tags/tag421.xml"/><Relationship Id="rId15" Type="http://schemas.openxmlformats.org/officeDocument/2006/relationships/image" Target="../media/image23.svg"/><Relationship Id="rId10" Type="http://schemas.openxmlformats.org/officeDocument/2006/relationships/tags" Target="../tags/tag426.xml"/><Relationship Id="rId4" Type="http://schemas.openxmlformats.org/officeDocument/2006/relationships/tags" Target="../tags/tag420.xml"/><Relationship Id="rId9" Type="http://schemas.openxmlformats.org/officeDocument/2006/relationships/tags" Target="../tags/tag425.xml"/><Relationship Id="rId1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59.xml"/><Relationship Id="rId7" Type="http://schemas.openxmlformats.org/officeDocument/2006/relationships/image" Target="../media/image22.pn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slideLayout" Target="../slideLayouts/slideLayout7.xml"/><Relationship Id="rId5" Type="http://schemas.openxmlformats.org/officeDocument/2006/relationships/tags" Target="../tags/tag61.xml"/><Relationship Id="rId4" Type="http://schemas.openxmlformats.org/officeDocument/2006/relationships/tags" Target="../tags/tag60.xml"/><Relationship Id="rId9" Type="http://schemas.openxmlformats.org/officeDocument/2006/relationships/image" Target="../media/image24.png"/></Relationships>
</file>

<file path=ppt/slides/_rels/slide60.xml.rels><?xml version="1.0" encoding="UTF-8" standalone="yes"?>
<Relationships xmlns="http://schemas.openxmlformats.org/package/2006/relationships"><Relationship Id="rId8" Type="http://schemas.openxmlformats.org/officeDocument/2006/relationships/tags" Target="../tags/tag436.xml"/><Relationship Id="rId13" Type="http://schemas.openxmlformats.org/officeDocument/2006/relationships/tags" Target="../tags/tag441.xml"/><Relationship Id="rId3" Type="http://schemas.openxmlformats.org/officeDocument/2006/relationships/tags" Target="../tags/tag431.xml"/><Relationship Id="rId7" Type="http://schemas.openxmlformats.org/officeDocument/2006/relationships/tags" Target="../tags/tag435.xml"/><Relationship Id="rId12" Type="http://schemas.openxmlformats.org/officeDocument/2006/relationships/tags" Target="../tags/tag440.xml"/><Relationship Id="rId2" Type="http://schemas.openxmlformats.org/officeDocument/2006/relationships/tags" Target="../tags/tag430.xml"/><Relationship Id="rId16" Type="http://schemas.openxmlformats.org/officeDocument/2006/relationships/image" Target="../media/image23.svg"/><Relationship Id="rId1" Type="http://schemas.openxmlformats.org/officeDocument/2006/relationships/tags" Target="../tags/tag429.xml"/><Relationship Id="rId6" Type="http://schemas.openxmlformats.org/officeDocument/2006/relationships/tags" Target="../tags/tag434.xml"/><Relationship Id="rId11" Type="http://schemas.openxmlformats.org/officeDocument/2006/relationships/tags" Target="../tags/tag439.xml"/><Relationship Id="rId5" Type="http://schemas.openxmlformats.org/officeDocument/2006/relationships/tags" Target="../tags/tag433.xml"/><Relationship Id="rId15" Type="http://schemas.openxmlformats.org/officeDocument/2006/relationships/image" Target="../media/image22.png"/><Relationship Id="rId10" Type="http://schemas.openxmlformats.org/officeDocument/2006/relationships/tags" Target="../tags/tag438.xml"/><Relationship Id="rId4" Type="http://schemas.openxmlformats.org/officeDocument/2006/relationships/tags" Target="../tags/tag432.xml"/><Relationship Id="rId9" Type="http://schemas.openxmlformats.org/officeDocument/2006/relationships/tags" Target="../tags/tag437.xml"/><Relationship Id="rId14"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tags" Target="../tags/tag449.xml"/><Relationship Id="rId13" Type="http://schemas.openxmlformats.org/officeDocument/2006/relationships/slideLayout" Target="../slideLayouts/slideLayout7.xml"/><Relationship Id="rId3" Type="http://schemas.openxmlformats.org/officeDocument/2006/relationships/tags" Target="../tags/tag444.xml"/><Relationship Id="rId7" Type="http://schemas.openxmlformats.org/officeDocument/2006/relationships/tags" Target="../tags/tag448.xml"/><Relationship Id="rId12" Type="http://schemas.openxmlformats.org/officeDocument/2006/relationships/tags" Target="../tags/tag453.xml"/><Relationship Id="rId2" Type="http://schemas.openxmlformats.org/officeDocument/2006/relationships/tags" Target="../tags/tag443.xml"/><Relationship Id="rId1" Type="http://schemas.openxmlformats.org/officeDocument/2006/relationships/tags" Target="../tags/tag442.xml"/><Relationship Id="rId6" Type="http://schemas.openxmlformats.org/officeDocument/2006/relationships/tags" Target="../tags/tag447.xml"/><Relationship Id="rId11" Type="http://schemas.openxmlformats.org/officeDocument/2006/relationships/tags" Target="../tags/tag452.xml"/><Relationship Id="rId5" Type="http://schemas.openxmlformats.org/officeDocument/2006/relationships/tags" Target="../tags/tag446.xml"/><Relationship Id="rId15" Type="http://schemas.openxmlformats.org/officeDocument/2006/relationships/image" Target="../media/image23.svg"/><Relationship Id="rId10" Type="http://schemas.openxmlformats.org/officeDocument/2006/relationships/tags" Target="../tags/tag451.xml"/><Relationship Id="rId4" Type="http://schemas.openxmlformats.org/officeDocument/2006/relationships/tags" Target="../tags/tag445.xml"/><Relationship Id="rId9" Type="http://schemas.openxmlformats.org/officeDocument/2006/relationships/tags" Target="../tags/tag450.xml"/><Relationship Id="rId14" Type="http://schemas.openxmlformats.org/officeDocument/2006/relationships/image" Target="../media/image22.png"/></Relationships>
</file>

<file path=ppt/slides/_rels/slide62.xml.rels><?xml version="1.0" encoding="UTF-8" standalone="yes"?>
<Relationships xmlns="http://schemas.openxmlformats.org/package/2006/relationships"><Relationship Id="rId8" Type="http://schemas.openxmlformats.org/officeDocument/2006/relationships/tags" Target="../tags/tag461.xml"/><Relationship Id="rId13" Type="http://schemas.openxmlformats.org/officeDocument/2006/relationships/tags" Target="../tags/tag466.xml"/><Relationship Id="rId3" Type="http://schemas.openxmlformats.org/officeDocument/2006/relationships/tags" Target="../tags/tag456.xml"/><Relationship Id="rId7" Type="http://schemas.openxmlformats.org/officeDocument/2006/relationships/tags" Target="../tags/tag460.xml"/><Relationship Id="rId12" Type="http://schemas.openxmlformats.org/officeDocument/2006/relationships/tags" Target="../tags/tag465.xml"/><Relationship Id="rId2" Type="http://schemas.openxmlformats.org/officeDocument/2006/relationships/tags" Target="../tags/tag455.xml"/><Relationship Id="rId16" Type="http://schemas.openxmlformats.org/officeDocument/2006/relationships/image" Target="../media/image23.svg"/><Relationship Id="rId1" Type="http://schemas.openxmlformats.org/officeDocument/2006/relationships/tags" Target="../tags/tag454.xml"/><Relationship Id="rId6" Type="http://schemas.openxmlformats.org/officeDocument/2006/relationships/tags" Target="../tags/tag459.xml"/><Relationship Id="rId11" Type="http://schemas.openxmlformats.org/officeDocument/2006/relationships/tags" Target="../tags/tag464.xml"/><Relationship Id="rId5" Type="http://schemas.openxmlformats.org/officeDocument/2006/relationships/tags" Target="../tags/tag458.xml"/><Relationship Id="rId15" Type="http://schemas.openxmlformats.org/officeDocument/2006/relationships/image" Target="../media/image22.png"/><Relationship Id="rId10" Type="http://schemas.openxmlformats.org/officeDocument/2006/relationships/tags" Target="../tags/tag463.xml"/><Relationship Id="rId4" Type="http://schemas.openxmlformats.org/officeDocument/2006/relationships/tags" Target="../tags/tag457.xml"/><Relationship Id="rId9" Type="http://schemas.openxmlformats.org/officeDocument/2006/relationships/tags" Target="../tags/tag462.xml"/><Relationship Id="rId14"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8" Type="http://schemas.openxmlformats.org/officeDocument/2006/relationships/tags" Target="../tags/tag474.xml"/><Relationship Id="rId13" Type="http://schemas.openxmlformats.org/officeDocument/2006/relationships/slideLayout" Target="../slideLayouts/slideLayout7.xml"/><Relationship Id="rId3" Type="http://schemas.openxmlformats.org/officeDocument/2006/relationships/tags" Target="../tags/tag469.xml"/><Relationship Id="rId7" Type="http://schemas.openxmlformats.org/officeDocument/2006/relationships/tags" Target="../tags/tag473.xml"/><Relationship Id="rId12" Type="http://schemas.openxmlformats.org/officeDocument/2006/relationships/tags" Target="../tags/tag478.xml"/><Relationship Id="rId2" Type="http://schemas.openxmlformats.org/officeDocument/2006/relationships/tags" Target="../tags/tag468.xml"/><Relationship Id="rId1" Type="http://schemas.openxmlformats.org/officeDocument/2006/relationships/tags" Target="../tags/tag467.xml"/><Relationship Id="rId6" Type="http://schemas.openxmlformats.org/officeDocument/2006/relationships/tags" Target="../tags/tag472.xml"/><Relationship Id="rId11" Type="http://schemas.openxmlformats.org/officeDocument/2006/relationships/tags" Target="../tags/tag477.xml"/><Relationship Id="rId5" Type="http://schemas.openxmlformats.org/officeDocument/2006/relationships/tags" Target="../tags/tag471.xml"/><Relationship Id="rId15" Type="http://schemas.openxmlformats.org/officeDocument/2006/relationships/image" Target="../media/image23.svg"/><Relationship Id="rId10" Type="http://schemas.openxmlformats.org/officeDocument/2006/relationships/tags" Target="../tags/tag476.xml"/><Relationship Id="rId4" Type="http://schemas.openxmlformats.org/officeDocument/2006/relationships/tags" Target="../tags/tag470.xml"/><Relationship Id="rId9" Type="http://schemas.openxmlformats.org/officeDocument/2006/relationships/tags" Target="../tags/tag475.xml"/><Relationship Id="rId14" Type="http://schemas.openxmlformats.org/officeDocument/2006/relationships/image" Target="../media/image22.png"/></Relationships>
</file>

<file path=ppt/slides/_rels/slide64.xml.rels><?xml version="1.0" encoding="UTF-8" standalone="yes"?>
<Relationships xmlns="http://schemas.openxmlformats.org/package/2006/relationships"><Relationship Id="rId8" Type="http://schemas.openxmlformats.org/officeDocument/2006/relationships/tags" Target="../tags/tag486.xml"/><Relationship Id="rId13" Type="http://schemas.openxmlformats.org/officeDocument/2006/relationships/slideLayout" Target="../slideLayouts/slideLayout7.xml"/><Relationship Id="rId3" Type="http://schemas.openxmlformats.org/officeDocument/2006/relationships/tags" Target="../tags/tag481.xml"/><Relationship Id="rId7" Type="http://schemas.openxmlformats.org/officeDocument/2006/relationships/tags" Target="../tags/tag485.xml"/><Relationship Id="rId12" Type="http://schemas.openxmlformats.org/officeDocument/2006/relationships/tags" Target="../tags/tag490.xml"/><Relationship Id="rId2" Type="http://schemas.openxmlformats.org/officeDocument/2006/relationships/tags" Target="../tags/tag480.xml"/><Relationship Id="rId1" Type="http://schemas.openxmlformats.org/officeDocument/2006/relationships/tags" Target="../tags/tag479.xml"/><Relationship Id="rId6" Type="http://schemas.openxmlformats.org/officeDocument/2006/relationships/tags" Target="../tags/tag484.xml"/><Relationship Id="rId11" Type="http://schemas.openxmlformats.org/officeDocument/2006/relationships/tags" Target="../tags/tag489.xml"/><Relationship Id="rId5" Type="http://schemas.openxmlformats.org/officeDocument/2006/relationships/tags" Target="../tags/tag483.xml"/><Relationship Id="rId15" Type="http://schemas.openxmlformats.org/officeDocument/2006/relationships/image" Target="../media/image23.svg"/><Relationship Id="rId10" Type="http://schemas.openxmlformats.org/officeDocument/2006/relationships/tags" Target="../tags/tag488.xml"/><Relationship Id="rId4" Type="http://schemas.openxmlformats.org/officeDocument/2006/relationships/tags" Target="../tags/tag482.xml"/><Relationship Id="rId9" Type="http://schemas.openxmlformats.org/officeDocument/2006/relationships/tags" Target="../tags/tag487.xml"/><Relationship Id="rId14" Type="http://schemas.openxmlformats.org/officeDocument/2006/relationships/image" Target="../media/image22.png"/></Relationships>
</file>

<file path=ppt/slides/_rels/slide65.xml.rels><?xml version="1.0" encoding="UTF-8" standalone="yes"?>
<Relationships xmlns="http://schemas.openxmlformats.org/package/2006/relationships"><Relationship Id="rId8" Type="http://schemas.openxmlformats.org/officeDocument/2006/relationships/tags" Target="../tags/tag498.xml"/><Relationship Id="rId13" Type="http://schemas.openxmlformats.org/officeDocument/2006/relationships/image" Target="../media/image22.png"/><Relationship Id="rId3" Type="http://schemas.openxmlformats.org/officeDocument/2006/relationships/tags" Target="../tags/tag493.xml"/><Relationship Id="rId7" Type="http://schemas.openxmlformats.org/officeDocument/2006/relationships/tags" Target="../tags/tag497.xml"/><Relationship Id="rId12" Type="http://schemas.openxmlformats.org/officeDocument/2006/relationships/slideLayout" Target="../slideLayouts/slideLayout7.xml"/><Relationship Id="rId2" Type="http://schemas.openxmlformats.org/officeDocument/2006/relationships/tags" Target="../tags/tag492.xml"/><Relationship Id="rId1" Type="http://schemas.openxmlformats.org/officeDocument/2006/relationships/tags" Target="../tags/tag491.xml"/><Relationship Id="rId6" Type="http://schemas.openxmlformats.org/officeDocument/2006/relationships/tags" Target="../tags/tag496.xml"/><Relationship Id="rId11" Type="http://schemas.openxmlformats.org/officeDocument/2006/relationships/tags" Target="../tags/tag501.xml"/><Relationship Id="rId5" Type="http://schemas.openxmlformats.org/officeDocument/2006/relationships/tags" Target="../tags/tag495.xml"/><Relationship Id="rId10" Type="http://schemas.openxmlformats.org/officeDocument/2006/relationships/tags" Target="../tags/tag500.xml"/><Relationship Id="rId4" Type="http://schemas.openxmlformats.org/officeDocument/2006/relationships/tags" Target="../tags/tag494.xml"/><Relationship Id="rId9" Type="http://schemas.openxmlformats.org/officeDocument/2006/relationships/tags" Target="../tags/tag499.xml"/><Relationship Id="rId14" Type="http://schemas.openxmlformats.org/officeDocument/2006/relationships/image" Target="../media/image23.svg"/></Relationships>
</file>

<file path=ppt/slides/_rels/slide66.xml.rels><?xml version="1.0" encoding="UTF-8" standalone="yes"?>
<Relationships xmlns="http://schemas.openxmlformats.org/package/2006/relationships"><Relationship Id="rId8" Type="http://schemas.openxmlformats.org/officeDocument/2006/relationships/tags" Target="../tags/tag509.xml"/><Relationship Id="rId13" Type="http://schemas.openxmlformats.org/officeDocument/2006/relationships/slideLayout" Target="../slideLayouts/slideLayout7.xml"/><Relationship Id="rId3" Type="http://schemas.openxmlformats.org/officeDocument/2006/relationships/tags" Target="../tags/tag504.xml"/><Relationship Id="rId7" Type="http://schemas.openxmlformats.org/officeDocument/2006/relationships/tags" Target="../tags/tag508.xml"/><Relationship Id="rId12" Type="http://schemas.openxmlformats.org/officeDocument/2006/relationships/tags" Target="../tags/tag513.xml"/><Relationship Id="rId2" Type="http://schemas.openxmlformats.org/officeDocument/2006/relationships/tags" Target="../tags/tag503.xml"/><Relationship Id="rId1" Type="http://schemas.openxmlformats.org/officeDocument/2006/relationships/tags" Target="../tags/tag502.xml"/><Relationship Id="rId6" Type="http://schemas.openxmlformats.org/officeDocument/2006/relationships/tags" Target="../tags/tag507.xml"/><Relationship Id="rId11" Type="http://schemas.openxmlformats.org/officeDocument/2006/relationships/tags" Target="../tags/tag512.xml"/><Relationship Id="rId5" Type="http://schemas.openxmlformats.org/officeDocument/2006/relationships/tags" Target="../tags/tag506.xml"/><Relationship Id="rId15" Type="http://schemas.openxmlformats.org/officeDocument/2006/relationships/image" Target="../media/image23.svg"/><Relationship Id="rId10" Type="http://schemas.openxmlformats.org/officeDocument/2006/relationships/tags" Target="../tags/tag511.xml"/><Relationship Id="rId4" Type="http://schemas.openxmlformats.org/officeDocument/2006/relationships/tags" Target="../tags/tag505.xml"/><Relationship Id="rId9" Type="http://schemas.openxmlformats.org/officeDocument/2006/relationships/tags" Target="../tags/tag510.xml"/><Relationship Id="rId14" Type="http://schemas.openxmlformats.org/officeDocument/2006/relationships/image" Target="../media/image22.png"/></Relationships>
</file>

<file path=ppt/slides/_rels/slide67.xml.rels><?xml version="1.0" encoding="UTF-8" standalone="yes"?>
<Relationships xmlns="http://schemas.openxmlformats.org/package/2006/relationships"><Relationship Id="rId8" Type="http://schemas.openxmlformats.org/officeDocument/2006/relationships/tags" Target="../tags/tag521.xml"/><Relationship Id="rId13" Type="http://schemas.openxmlformats.org/officeDocument/2006/relationships/slideLayout" Target="../slideLayouts/slideLayout7.xml"/><Relationship Id="rId3" Type="http://schemas.openxmlformats.org/officeDocument/2006/relationships/tags" Target="../tags/tag516.xml"/><Relationship Id="rId7" Type="http://schemas.openxmlformats.org/officeDocument/2006/relationships/tags" Target="../tags/tag520.xml"/><Relationship Id="rId12" Type="http://schemas.openxmlformats.org/officeDocument/2006/relationships/tags" Target="../tags/tag525.xml"/><Relationship Id="rId2" Type="http://schemas.openxmlformats.org/officeDocument/2006/relationships/tags" Target="../tags/tag515.xml"/><Relationship Id="rId1" Type="http://schemas.openxmlformats.org/officeDocument/2006/relationships/tags" Target="../tags/tag514.xml"/><Relationship Id="rId6" Type="http://schemas.openxmlformats.org/officeDocument/2006/relationships/tags" Target="../tags/tag519.xml"/><Relationship Id="rId11" Type="http://schemas.openxmlformats.org/officeDocument/2006/relationships/tags" Target="../tags/tag524.xml"/><Relationship Id="rId5" Type="http://schemas.openxmlformats.org/officeDocument/2006/relationships/tags" Target="../tags/tag518.xml"/><Relationship Id="rId15" Type="http://schemas.openxmlformats.org/officeDocument/2006/relationships/image" Target="../media/image23.svg"/><Relationship Id="rId10" Type="http://schemas.openxmlformats.org/officeDocument/2006/relationships/tags" Target="../tags/tag523.xml"/><Relationship Id="rId4" Type="http://schemas.openxmlformats.org/officeDocument/2006/relationships/tags" Target="../tags/tag517.xml"/><Relationship Id="rId9" Type="http://schemas.openxmlformats.org/officeDocument/2006/relationships/tags" Target="../tags/tag522.xml"/><Relationship Id="rId14" Type="http://schemas.openxmlformats.org/officeDocument/2006/relationships/image" Target="../media/image22.png"/></Relationships>
</file>

<file path=ppt/slides/_rels/slide68.xml.rels><?xml version="1.0" encoding="UTF-8" standalone="yes"?>
<Relationships xmlns="http://schemas.openxmlformats.org/package/2006/relationships"><Relationship Id="rId8" Type="http://schemas.openxmlformats.org/officeDocument/2006/relationships/tags" Target="../tags/tag533.xml"/><Relationship Id="rId13" Type="http://schemas.openxmlformats.org/officeDocument/2006/relationships/tags" Target="../tags/tag538.xml"/><Relationship Id="rId3" Type="http://schemas.openxmlformats.org/officeDocument/2006/relationships/tags" Target="../tags/tag528.xml"/><Relationship Id="rId7" Type="http://schemas.openxmlformats.org/officeDocument/2006/relationships/tags" Target="../tags/tag532.xml"/><Relationship Id="rId12" Type="http://schemas.openxmlformats.org/officeDocument/2006/relationships/tags" Target="../tags/tag537.xml"/><Relationship Id="rId2" Type="http://schemas.openxmlformats.org/officeDocument/2006/relationships/tags" Target="../tags/tag527.xml"/><Relationship Id="rId16" Type="http://schemas.openxmlformats.org/officeDocument/2006/relationships/image" Target="../media/image23.svg"/><Relationship Id="rId1" Type="http://schemas.openxmlformats.org/officeDocument/2006/relationships/tags" Target="../tags/tag526.xml"/><Relationship Id="rId6" Type="http://schemas.openxmlformats.org/officeDocument/2006/relationships/tags" Target="../tags/tag531.xml"/><Relationship Id="rId11" Type="http://schemas.openxmlformats.org/officeDocument/2006/relationships/tags" Target="../tags/tag536.xml"/><Relationship Id="rId5" Type="http://schemas.openxmlformats.org/officeDocument/2006/relationships/tags" Target="../tags/tag530.xml"/><Relationship Id="rId15" Type="http://schemas.openxmlformats.org/officeDocument/2006/relationships/image" Target="../media/image22.png"/><Relationship Id="rId10" Type="http://schemas.openxmlformats.org/officeDocument/2006/relationships/tags" Target="../tags/tag535.xml"/><Relationship Id="rId4" Type="http://schemas.openxmlformats.org/officeDocument/2006/relationships/tags" Target="../tags/tag529.xml"/><Relationship Id="rId9" Type="http://schemas.openxmlformats.org/officeDocument/2006/relationships/tags" Target="../tags/tag534.xml"/><Relationship Id="rId14"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8" Type="http://schemas.openxmlformats.org/officeDocument/2006/relationships/tags" Target="../tags/tag546.xml"/><Relationship Id="rId13" Type="http://schemas.openxmlformats.org/officeDocument/2006/relationships/tags" Target="../tags/tag551.xml"/><Relationship Id="rId3" Type="http://schemas.openxmlformats.org/officeDocument/2006/relationships/tags" Target="../tags/tag541.xml"/><Relationship Id="rId7" Type="http://schemas.openxmlformats.org/officeDocument/2006/relationships/tags" Target="../tags/tag545.xml"/><Relationship Id="rId12" Type="http://schemas.openxmlformats.org/officeDocument/2006/relationships/tags" Target="../tags/tag550.xml"/><Relationship Id="rId2" Type="http://schemas.openxmlformats.org/officeDocument/2006/relationships/tags" Target="../tags/tag540.xml"/><Relationship Id="rId16" Type="http://schemas.openxmlformats.org/officeDocument/2006/relationships/image" Target="../media/image23.svg"/><Relationship Id="rId1" Type="http://schemas.openxmlformats.org/officeDocument/2006/relationships/tags" Target="../tags/tag539.xml"/><Relationship Id="rId6" Type="http://schemas.openxmlformats.org/officeDocument/2006/relationships/tags" Target="../tags/tag544.xml"/><Relationship Id="rId11" Type="http://schemas.openxmlformats.org/officeDocument/2006/relationships/tags" Target="../tags/tag549.xml"/><Relationship Id="rId5" Type="http://schemas.openxmlformats.org/officeDocument/2006/relationships/tags" Target="../tags/tag543.xml"/><Relationship Id="rId15" Type="http://schemas.openxmlformats.org/officeDocument/2006/relationships/image" Target="../media/image22.png"/><Relationship Id="rId10" Type="http://schemas.openxmlformats.org/officeDocument/2006/relationships/tags" Target="../tags/tag548.xml"/><Relationship Id="rId4" Type="http://schemas.openxmlformats.org/officeDocument/2006/relationships/tags" Target="../tags/tag542.xml"/><Relationship Id="rId9" Type="http://schemas.openxmlformats.org/officeDocument/2006/relationships/tags" Target="../tags/tag547.xml"/><Relationship Id="rId14"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64.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tags" Target="../tags/tag67.xml"/><Relationship Id="rId11" Type="http://schemas.openxmlformats.org/officeDocument/2006/relationships/image" Target="../media/image5.png"/><Relationship Id="rId5" Type="http://schemas.openxmlformats.org/officeDocument/2006/relationships/tags" Target="../tags/tag66.xml"/><Relationship Id="rId10" Type="http://schemas.openxmlformats.org/officeDocument/2006/relationships/image" Target="../media/image25.svg"/><Relationship Id="rId4" Type="http://schemas.openxmlformats.org/officeDocument/2006/relationships/tags" Target="../tags/tag65.xml"/><Relationship Id="rId9" Type="http://schemas.openxmlformats.org/officeDocument/2006/relationships/image" Target="../media/image3.png"/></Relationships>
</file>

<file path=ppt/slides/_rels/slide70.xml.rels><?xml version="1.0" encoding="UTF-8" standalone="yes"?>
<Relationships xmlns="http://schemas.openxmlformats.org/package/2006/relationships"><Relationship Id="rId8" Type="http://schemas.openxmlformats.org/officeDocument/2006/relationships/tags" Target="../tags/tag559.xml"/><Relationship Id="rId3" Type="http://schemas.openxmlformats.org/officeDocument/2006/relationships/tags" Target="../tags/tag554.xml"/><Relationship Id="rId7" Type="http://schemas.openxmlformats.org/officeDocument/2006/relationships/tags" Target="../tags/tag558.xml"/><Relationship Id="rId12" Type="http://schemas.openxmlformats.org/officeDocument/2006/relationships/image" Target="../media/image53.png"/><Relationship Id="rId2" Type="http://schemas.openxmlformats.org/officeDocument/2006/relationships/tags" Target="../tags/tag553.xml"/><Relationship Id="rId1" Type="http://schemas.openxmlformats.org/officeDocument/2006/relationships/tags" Target="../tags/tag552.xml"/><Relationship Id="rId6" Type="http://schemas.openxmlformats.org/officeDocument/2006/relationships/tags" Target="../tags/tag557.xml"/><Relationship Id="rId11" Type="http://schemas.openxmlformats.org/officeDocument/2006/relationships/image" Target="../media/image23.svg"/><Relationship Id="rId5" Type="http://schemas.openxmlformats.org/officeDocument/2006/relationships/tags" Target="../tags/tag556.xml"/><Relationship Id="rId10" Type="http://schemas.openxmlformats.org/officeDocument/2006/relationships/image" Target="../media/image22.png"/><Relationship Id="rId4" Type="http://schemas.openxmlformats.org/officeDocument/2006/relationships/tags" Target="../tags/tag555.xml"/><Relationship Id="rId9"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8" Type="http://schemas.openxmlformats.org/officeDocument/2006/relationships/tags" Target="../tags/tag567.xml"/><Relationship Id="rId13" Type="http://schemas.openxmlformats.org/officeDocument/2006/relationships/image" Target="../media/image54.jpg"/><Relationship Id="rId3" Type="http://schemas.openxmlformats.org/officeDocument/2006/relationships/tags" Target="../tags/tag562.xml"/><Relationship Id="rId7" Type="http://schemas.openxmlformats.org/officeDocument/2006/relationships/tags" Target="../tags/tag566.xml"/><Relationship Id="rId12" Type="http://schemas.openxmlformats.org/officeDocument/2006/relationships/image" Target="../media/image23.svg"/><Relationship Id="rId2" Type="http://schemas.openxmlformats.org/officeDocument/2006/relationships/tags" Target="../tags/tag561.xml"/><Relationship Id="rId1" Type="http://schemas.openxmlformats.org/officeDocument/2006/relationships/tags" Target="../tags/tag560.xml"/><Relationship Id="rId6" Type="http://schemas.openxmlformats.org/officeDocument/2006/relationships/tags" Target="../tags/tag565.xml"/><Relationship Id="rId11" Type="http://schemas.openxmlformats.org/officeDocument/2006/relationships/image" Target="../media/image22.png"/><Relationship Id="rId5" Type="http://schemas.openxmlformats.org/officeDocument/2006/relationships/tags" Target="../tags/tag564.xml"/><Relationship Id="rId10" Type="http://schemas.openxmlformats.org/officeDocument/2006/relationships/slideLayout" Target="../slideLayouts/slideLayout7.xml"/><Relationship Id="rId4" Type="http://schemas.openxmlformats.org/officeDocument/2006/relationships/tags" Target="../tags/tag563.xml"/><Relationship Id="rId9" Type="http://schemas.openxmlformats.org/officeDocument/2006/relationships/tags" Target="../tags/tag568.xml"/><Relationship Id="rId14" Type="http://schemas.openxmlformats.org/officeDocument/2006/relationships/image" Target="../media/image53.png"/></Relationships>
</file>

<file path=ppt/slides/_rels/slide7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571.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570.xml"/><Relationship Id="rId1" Type="http://schemas.openxmlformats.org/officeDocument/2006/relationships/tags" Target="../tags/tag569.xml"/><Relationship Id="rId6" Type="http://schemas.openxmlformats.org/officeDocument/2006/relationships/tags" Target="../tags/tag574.xml"/><Relationship Id="rId11" Type="http://schemas.openxmlformats.org/officeDocument/2006/relationships/image" Target="../media/image5.png"/><Relationship Id="rId5" Type="http://schemas.openxmlformats.org/officeDocument/2006/relationships/tags" Target="../tags/tag573.xml"/><Relationship Id="rId10" Type="http://schemas.openxmlformats.org/officeDocument/2006/relationships/image" Target="../media/image25.svg"/><Relationship Id="rId4" Type="http://schemas.openxmlformats.org/officeDocument/2006/relationships/tags" Target="../tags/tag572.xml"/><Relationship Id="rId9" Type="http://schemas.openxmlformats.org/officeDocument/2006/relationships/image" Target="../media/image3.png"/></Relationships>
</file>

<file path=ppt/slides/_rels/slide73.xml.rels><?xml version="1.0" encoding="UTF-8" standalone="yes"?>
<Relationships xmlns="http://schemas.openxmlformats.org/package/2006/relationships"><Relationship Id="rId8" Type="http://schemas.openxmlformats.org/officeDocument/2006/relationships/tags" Target="../tags/tag582.xml"/><Relationship Id="rId13" Type="http://schemas.openxmlformats.org/officeDocument/2006/relationships/image" Target="../media/image13.svg"/><Relationship Id="rId3" Type="http://schemas.openxmlformats.org/officeDocument/2006/relationships/tags" Target="../tags/tag577.xml"/><Relationship Id="rId7" Type="http://schemas.openxmlformats.org/officeDocument/2006/relationships/tags" Target="../tags/tag581.xml"/><Relationship Id="rId12" Type="http://schemas.openxmlformats.org/officeDocument/2006/relationships/image" Target="../media/image28.png"/><Relationship Id="rId2" Type="http://schemas.openxmlformats.org/officeDocument/2006/relationships/tags" Target="../tags/tag576.xml"/><Relationship Id="rId16" Type="http://schemas.openxmlformats.org/officeDocument/2006/relationships/image" Target="../media/image16.png"/><Relationship Id="rId1" Type="http://schemas.openxmlformats.org/officeDocument/2006/relationships/tags" Target="../tags/tag575.xml"/><Relationship Id="rId6" Type="http://schemas.openxmlformats.org/officeDocument/2006/relationships/tags" Target="../tags/tag580.xml"/><Relationship Id="rId11" Type="http://schemas.openxmlformats.org/officeDocument/2006/relationships/image" Target="../media/image10.jpeg"/><Relationship Id="rId5" Type="http://schemas.openxmlformats.org/officeDocument/2006/relationships/tags" Target="../tags/tag579.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578.xml"/><Relationship Id="rId9" Type="http://schemas.openxmlformats.org/officeDocument/2006/relationships/tags" Target="../tags/tag583.xml"/><Relationship Id="rId14" Type="http://schemas.openxmlformats.org/officeDocument/2006/relationships/image" Target="../media/image14.png"/></Relationships>
</file>

<file path=ppt/slides/_rels/slide74.xml.rels><?xml version="1.0" encoding="UTF-8" standalone="yes"?>
<Relationships xmlns="http://schemas.openxmlformats.org/package/2006/relationships"><Relationship Id="rId8" Type="http://schemas.openxmlformats.org/officeDocument/2006/relationships/tags" Target="../tags/tag591.xml"/><Relationship Id="rId13" Type="http://schemas.openxmlformats.org/officeDocument/2006/relationships/image" Target="../media/image55.png"/><Relationship Id="rId3" Type="http://schemas.openxmlformats.org/officeDocument/2006/relationships/tags" Target="../tags/tag586.xml"/><Relationship Id="rId7" Type="http://schemas.openxmlformats.org/officeDocument/2006/relationships/tags" Target="../tags/tag590.xml"/><Relationship Id="rId12" Type="http://schemas.openxmlformats.org/officeDocument/2006/relationships/image" Target="../media/image23.svg"/><Relationship Id="rId2" Type="http://schemas.openxmlformats.org/officeDocument/2006/relationships/tags" Target="../tags/tag585.xml"/><Relationship Id="rId1" Type="http://schemas.openxmlformats.org/officeDocument/2006/relationships/tags" Target="../tags/tag584.xml"/><Relationship Id="rId6" Type="http://schemas.openxmlformats.org/officeDocument/2006/relationships/tags" Target="../tags/tag589.xml"/><Relationship Id="rId11" Type="http://schemas.openxmlformats.org/officeDocument/2006/relationships/image" Target="../media/image22.png"/><Relationship Id="rId5" Type="http://schemas.openxmlformats.org/officeDocument/2006/relationships/tags" Target="../tags/tag588.xml"/><Relationship Id="rId10" Type="http://schemas.openxmlformats.org/officeDocument/2006/relationships/slideLayout" Target="../slideLayouts/slideLayout7.xml"/><Relationship Id="rId4" Type="http://schemas.openxmlformats.org/officeDocument/2006/relationships/tags" Target="../tags/tag587.xml"/><Relationship Id="rId9" Type="http://schemas.openxmlformats.org/officeDocument/2006/relationships/tags" Target="../tags/tag592.xml"/><Relationship Id="rId14" Type="http://schemas.openxmlformats.org/officeDocument/2006/relationships/image" Target="../media/image56.svg"/></Relationships>
</file>

<file path=ppt/slides/_rels/slide75.xml.rels><?xml version="1.0" encoding="UTF-8" standalone="yes"?>
<Relationships xmlns="http://schemas.openxmlformats.org/package/2006/relationships"><Relationship Id="rId8" Type="http://schemas.openxmlformats.org/officeDocument/2006/relationships/tags" Target="../tags/tag600.xml"/><Relationship Id="rId13" Type="http://schemas.openxmlformats.org/officeDocument/2006/relationships/image" Target="../media/image23.svg"/><Relationship Id="rId3" Type="http://schemas.openxmlformats.org/officeDocument/2006/relationships/tags" Target="../tags/tag595.xml"/><Relationship Id="rId7" Type="http://schemas.openxmlformats.org/officeDocument/2006/relationships/tags" Target="../tags/tag599.xml"/><Relationship Id="rId12" Type="http://schemas.openxmlformats.org/officeDocument/2006/relationships/image" Target="../media/image22.png"/><Relationship Id="rId2" Type="http://schemas.openxmlformats.org/officeDocument/2006/relationships/tags" Target="../tags/tag594.xml"/><Relationship Id="rId1" Type="http://schemas.openxmlformats.org/officeDocument/2006/relationships/tags" Target="../tags/tag593.xml"/><Relationship Id="rId6" Type="http://schemas.openxmlformats.org/officeDocument/2006/relationships/tags" Target="../tags/tag598.xml"/><Relationship Id="rId11" Type="http://schemas.openxmlformats.org/officeDocument/2006/relationships/slideLayout" Target="../slideLayouts/slideLayout7.xml"/><Relationship Id="rId5" Type="http://schemas.openxmlformats.org/officeDocument/2006/relationships/tags" Target="../tags/tag597.xml"/><Relationship Id="rId10" Type="http://schemas.openxmlformats.org/officeDocument/2006/relationships/tags" Target="../tags/tag602.xml"/><Relationship Id="rId4" Type="http://schemas.openxmlformats.org/officeDocument/2006/relationships/tags" Target="../tags/tag596.xml"/><Relationship Id="rId9" Type="http://schemas.openxmlformats.org/officeDocument/2006/relationships/tags" Target="../tags/tag601.xml"/></Relationships>
</file>

<file path=ppt/slides/_rels/slide76.xml.rels><?xml version="1.0" encoding="UTF-8" standalone="yes"?>
<Relationships xmlns="http://schemas.openxmlformats.org/package/2006/relationships"><Relationship Id="rId8" Type="http://schemas.openxmlformats.org/officeDocument/2006/relationships/tags" Target="../tags/tag610.xml"/><Relationship Id="rId13" Type="http://schemas.openxmlformats.org/officeDocument/2006/relationships/image" Target="../media/image23.svg"/><Relationship Id="rId3" Type="http://schemas.openxmlformats.org/officeDocument/2006/relationships/tags" Target="../tags/tag605.xml"/><Relationship Id="rId7" Type="http://schemas.openxmlformats.org/officeDocument/2006/relationships/tags" Target="../tags/tag609.xml"/><Relationship Id="rId12" Type="http://schemas.openxmlformats.org/officeDocument/2006/relationships/image" Target="../media/image22.png"/><Relationship Id="rId2" Type="http://schemas.openxmlformats.org/officeDocument/2006/relationships/tags" Target="../tags/tag604.xml"/><Relationship Id="rId1" Type="http://schemas.openxmlformats.org/officeDocument/2006/relationships/tags" Target="../tags/tag603.xml"/><Relationship Id="rId6" Type="http://schemas.openxmlformats.org/officeDocument/2006/relationships/tags" Target="../tags/tag608.xml"/><Relationship Id="rId11" Type="http://schemas.openxmlformats.org/officeDocument/2006/relationships/slideLayout" Target="../slideLayouts/slideLayout7.xml"/><Relationship Id="rId5" Type="http://schemas.openxmlformats.org/officeDocument/2006/relationships/tags" Target="../tags/tag607.xml"/><Relationship Id="rId10" Type="http://schemas.openxmlformats.org/officeDocument/2006/relationships/tags" Target="../tags/tag612.xml"/><Relationship Id="rId4" Type="http://schemas.openxmlformats.org/officeDocument/2006/relationships/tags" Target="../tags/tag606.xml"/><Relationship Id="rId9" Type="http://schemas.openxmlformats.org/officeDocument/2006/relationships/tags" Target="../tags/tag611.xml"/></Relationships>
</file>

<file path=ppt/slides/_rels/slide77.xml.rels><?xml version="1.0" encoding="UTF-8" standalone="yes"?>
<Relationships xmlns="http://schemas.openxmlformats.org/package/2006/relationships"><Relationship Id="rId8" Type="http://schemas.openxmlformats.org/officeDocument/2006/relationships/tags" Target="../tags/tag620.xml"/><Relationship Id="rId13" Type="http://schemas.openxmlformats.org/officeDocument/2006/relationships/image" Target="../media/image23.svg"/><Relationship Id="rId3" Type="http://schemas.openxmlformats.org/officeDocument/2006/relationships/tags" Target="../tags/tag615.xml"/><Relationship Id="rId7" Type="http://schemas.openxmlformats.org/officeDocument/2006/relationships/tags" Target="../tags/tag619.xml"/><Relationship Id="rId12" Type="http://schemas.openxmlformats.org/officeDocument/2006/relationships/image" Target="../media/image22.png"/><Relationship Id="rId2" Type="http://schemas.openxmlformats.org/officeDocument/2006/relationships/tags" Target="../tags/tag614.xml"/><Relationship Id="rId1" Type="http://schemas.openxmlformats.org/officeDocument/2006/relationships/tags" Target="../tags/tag613.xml"/><Relationship Id="rId6" Type="http://schemas.openxmlformats.org/officeDocument/2006/relationships/tags" Target="../tags/tag618.xml"/><Relationship Id="rId11" Type="http://schemas.openxmlformats.org/officeDocument/2006/relationships/slideLayout" Target="../slideLayouts/slideLayout7.xml"/><Relationship Id="rId5" Type="http://schemas.openxmlformats.org/officeDocument/2006/relationships/tags" Target="../tags/tag617.xml"/><Relationship Id="rId10" Type="http://schemas.openxmlformats.org/officeDocument/2006/relationships/tags" Target="../tags/tag622.xml"/><Relationship Id="rId4" Type="http://schemas.openxmlformats.org/officeDocument/2006/relationships/tags" Target="../tags/tag616.xml"/><Relationship Id="rId9" Type="http://schemas.openxmlformats.org/officeDocument/2006/relationships/tags" Target="../tags/tag621.xml"/></Relationships>
</file>

<file path=ppt/slides/_rels/slide78.xml.rels><?xml version="1.0" encoding="UTF-8" standalone="yes"?>
<Relationships xmlns="http://schemas.openxmlformats.org/package/2006/relationships"><Relationship Id="rId8" Type="http://schemas.openxmlformats.org/officeDocument/2006/relationships/tags" Target="../tags/tag630.xml"/><Relationship Id="rId3" Type="http://schemas.openxmlformats.org/officeDocument/2006/relationships/tags" Target="../tags/tag625.xml"/><Relationship Id="rId7" Type="http://schemas.openxmlformats.org/officeDocument/2006/relationships/tags" Target="../tags/tag629.xml"/><Relationship Id="rId12" Type="http://schemas.openxmlformats.org/officeDocument/2006/relationships/image" Target="../media/image23.svg"/><Relationship Id="rId2" Type="http://schemas.openxmlformats.org/officeDocument/2006/relationships/tags" Target="../tags/tag624.xml"/><Relationship Id="rId1" Type="http://schemas.openxmlformats.org/officeDocument/2006/relationships/tags" Target="../tags/tag623.xml"/><Relationship Id="rId6" Type="http://schemas.openxmlformats.org/officeDocument/2006/relationships/tags" Target="../tags/tag628.xml"/><Relationship Id="rId11" Type="http://schemas.openxmlformats.org/officeDocument/2006/relationships/image" Target="../media/image22.png"/><Relationship Id="rId5" Type="http://schemas.openxmlformats.org/officeDocument/2006/relationships/tags" Target="../tags/tag627.xml"/><Relationship Id="rId10" Type="http://schemas.openxmlformats.org/officeDocument/2006/relationships/slideLayout" Target="../slideLayouts/slideLayout7.xml"/><Relationship Id="rId4" Type="http://schemas.openxmlformats.org/officeDocument/2006/relationships/tags" Target="../tags/tag626.xml"/><Relationship Id="rId9" Type="http://schemas.openxmlformats.org/officeDocument/2006/relationships/tags" Target="../tags/tag631.xml"/></Relationships>
</file>

<file path=ppt/slides/_rels/slide79.xml.rels><?xml version="1.0" encoding="UTF-8" standalone="yes"?>
<Relationships xmlns="http://schemas.openxmlformats.org/package/2006/relationships"><Relationship Id="rId8" Type="http://schemas.openxmlformats.org/officeDocument/2006/relationships/tags" Target="../tags/tag639.xml"/><Relationship Id="rId3" Type="http://schemas.openxmlformats.org/officeDocument/2006/relationships/tags" Target="../tags/tag634.xml"/><Relationship Id="rId7" Type="http://schemas.openxmlformats.org/officeDocument/2006/relationships/tags" Target="../tags/tag638.xml"/><Relationship Id="rId2" Type="http://schemas.openxmlformats.org/officeDocument/2006/relationships/tags" Target="../tags/tag633.xml"/><Relationship Id="rId1" Type="http://schemas.openxmlformats.org/officeDocument/2006/relationships/tags" Target="../tags/tag632.xml"/><Relationship Id="rId6" Type="http://schemas.openxmlformats.org/officeDocument/2006/relationships/tags" Target="../tags/tag637.xml"/><Relationship Id="rId11" Type="http://schemas.openxmlformats.org/officeDocument/2006/relationships/image" Target="../media/image23.svg"/><Relationship Id="rId5" Type="http://schemas.openxmlformats.org/officeDocument/2006/relationships/tags" Target="../tags/tag636.xml"/><Relationship Id="rId10" Type="http://schemas.openxmlformats.org/officeDocument/2006/relationships/image" Target="../media/image22.png"/><Relationship Id="rId4" Type="http://schemas.openxmlformats.org/officeDocument/2006/relationships/tags" Target="../tags/tag635.xml"/><Relationship Id="rId9"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tags" Target="../tags/tag75.xml"/><Relationship Id="rId13" Type="http://schemas.openxmlformats.org/officeDocument/2006/relationships/image" Target="../media/image13.svg"/><Relationship Id="rId3" Type="http://schemas.openxmlformats.org/officeDocument/2006/relationships/tags" Target="../tags/tag70.xml"/><Relationship Id="rId7" Type="http://schemas.openxmlformats.org/officeDocument/2006/relationships/tags" Target="../tags/tag74.xml"/><Relationship Id="rId12" Type="http://schemas.openxmlformats.org/officeDocument/2006/relationships/image" Target="../media/image28.png"/><Relationship Id="rId2" Type="http://schemas.openxmlformats.org/officeDocument/2006/relationships/tags" Target="../tags/tag69.xml"/><Relationship Id="rId16" Type="http://schemas.openxmlformats.org/officeDocument/2006/relationships/image" Target="../media/image16.png"/><Relationship Id="rId1" Type="http://schemas.openxmlformats.org/officeDocument/2006/relationships/tags" Target="../tags/tag68.xml"/><Relationship Id="rId6" Type="http://schemas.openxmlformats.org/officeDocument/2006/relationships/tags" Target="../tags/tag73.xml"/><Relationship Id="rId11" Type="http://schemas.openxmlformats.org/officeDocument/2006/relationships/image" Target="../media/image10.jpeg"/><Relationship Id="rId5" Type="http://schemas.openxmlformats.org/officeDocument/2006/relationships/tags" Target="../tags/tag72.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71.xml"/><Relationship Id="rId9" Type="http://schemas.openxmlformats.org/officeDocument/2006/relationships/tags" Target="../tags/tag76.xml"/><Relationship Id="rId14" Type="http://schemas.openxmlformats.org/officeDocument/2006/relationships/image" Target="../media/image14.png"/></Relationships>
</file>

<file path=ppt/slides/_rels/slide80.xml.rels><?xml version="1.0" encoding="UTF-8" standalone="yes"?>
<Relationships xmlns="http://schemas.openxmlformats.org/package/2006/relationships"><Relationship Id="rId8" Type="http://schemas.openxmlformats.org/officeDocument/2006/relationships/tags" Target="../tags/tag647.xml"/><Relationship Id="rId3" Type="http://schemas.openxmlformats.org/officeDocument/2006/relationships/tags" Target="../tags/tag642.xml"/><Relationship Id="rId7" Type="http://schemas.openxmlformats.org/officeDocument/2006/relationships/tags" Target="../tags/tag646.xml"/><Relationship Id="rId2" Type="http://schemas.openxmlformats.org/officeDocument/2006/relationships/tags" Target="../tags/tag641.xml"/><Relationship Id="rId1" Type="http://schemas.openxmlformats.org/officeDocument/2006/relationships/tags" Target="../tags/tag640.xml"/><Relationship Id="rId6" Type="http://schemas.openxmlformats.org/officeDocument/2006/relationships/tags" Target="../tags/tag645.xml"/><Relationship Id="rId11" Type="http://schemas.openxmlformats.org/officeDocument/2006/relationships/image" Target="../media/image23.svg"/><Relationship Id="rId5" Type="http://schemas.openxmlformats.org/officeDocument/2006/relationships/tags" Target="../tags/tag644.xml"/><Relationship Id="rId10" Type="http://schemas.openxmlformats.org/officeDocument/2006/relationships/image" Target="../media/image22.png"/><Relationship Id="rId4" Type="http://schemas.openxmlformats.org/officeDocument/2006/relationships/tags" Target="../tags/tag643.xml"/><Relationship Id="rId9"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8" Type="http://schemas.openxmlformats.org/officeDocument/2006/relationships/tags" Target="../tags/tag655.xml"/><Relationship Id="rId13" Type="http://schemas.openxmlformats.org/officeDocument/2006/relationships/tags" Target="../tags/tag660.xml"/><Relationship Id="rId3" Type="http://schemas.openxmlformats.org/officeDocument/2006/relationships/tags" Target="../tags/tag650.xml"/><Relationship Id="rId7" Type="http://schemas.openxmlformats.org/officeDocument/2006/relationships/tags" Target="../tags/tag654.xml"/><Relationship Id="rId12" Type="http://schemas.openxmlformats.org/officeDocument/2006/relationships/tags" Target="../tags/tag659.xml"/><Relationship Id="rId2" Type="http://schemas.openxmlformats.org/officeDocument/2006/relationships/tags" Target="../tags/tag649.xml"/><Relationship Id="rId16" Type="http://schemas.openxmlformats.org/officeDocument/2006/relationships/image" Target="../media/image23.svg"/><Relationship Id="rId1" Type="http://schemas.openxmlformats.org/officeDocument/2006/relationships/tags" Target="../tags/tag648.xml"/><Relationship Id="rId6" Type="http://schemas.openxmlformats.org/officeDocument/2006/relationships/tags" Target="../tags/tag653.xml"/><Relationship Id="rId11" Type="http://schemas.openxmlformats.org/officeDocument/2006/relationships/tags" Target="../tags/tag658.xml"/><Relationship Id="rId5" Type="http://schemas.openxmlformats.org/officeDocument/2006/relationships/tags" Target="../tags/tag652.xml"/><Relationship Id="rId15" Type="http://schemas.openxmlformats.org/officeDocument/2006/relationships/image" Target="../media/image22.png"/><Relationship Id="rId10" Type="http://schemas.openxmlformats.org/officeDocument/2006/relationships/tags" Target="../tags/tag657.xml"/><Relationship Id="rId4" Type="http://schemas.openxmlformats.org/officeDocument/2006/relationships/tags" Target="../tags/tag651.xml"/><Relationship Id="rId9" Type="http://schemas.openxmlformats.org/officeDocument/2006/relationships/tags" Target="../tags/tag656.xml"/><Relationship Id="rId14"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8" Type="http://schemas.openxmlformats.org/officeDocument/2006/relationships/tags" Target="../tags/tag668.xml"/><Relationship Id="rId13" Type="http://schemas.openxmlformats.org/officeDocument/2006/relationships/tags" Target="../tags/tag673.xml"/><Relationship Id="rId3" Type="http://schemas.openxmlformats.org/officeDocument/2006/relationships/tags" Target="../tags/tag663.xml"/><Relationship Id="rId7" Type="http://schemas.openxmlformats.org/officeDocument/2006/relationships/tags" Target="../tags/tag667.xml"/><Relationship Id="rId12" Type="http://schemas.openxmlformats.org/officeDocument/2006/relationships/tags" Target="../tags/tag672.xml"/><Relationship Id="rId2" Type="http://schemas.openxmlformats.org/officeDocument/2006/relationships/tags" Target="../tags/tag662.xml"/><Relationship Id="rId16" Type="http://schemas.openxmlformats.org/officeDocument/2006/relationships/image" Target="../media/image23.svg"/><Relationship Id="rId1" Type="http://schemas.openxmlformats.org/officeDocument/2006/relationships/tags" Target="../tags/tag661.xml"/><Relationship Id="rId6" Type="http://schemas.openxmlformats.org/officeDocument/2006/relationships/tags" Target="../tags/tag666.xml"/><Relationship Id="rId11" Type="http://schemas.openxmlformats.org/officeDocument/2006/relationships/tags" Target="../tags/tag671.xml"/><Relationship Id="rId5" Type="http://schemas.openxmlformats.org/officeDocument/2006/relationships/tags" Target="../tags/tag665.xml"/><Relationship Id="rId15" Type="http://schemas.openxmlformats.org/officeDocument/2006/relationships/image" Target="../media/image22.png"/><Relationship Id="rId10" Type="http://schemas.openxmlformats.org/officeDocument/2006/relationships/tags" Target="../tags/tag670.xml"/><Relationship Id="rId4" Type="http://schemas.openxmlformats.org/officeDocument/2006/relationships/tags" Target="../tags/tag664.xml"/><Relationship Id="rId9" Type="http://schemas.openxmlformats.org/officeDocument/2006/relationships/tags" Target="../tags/tag669.xml"/><Relationship Id="rId14"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8" Type="http://schemas.openxmlformats.org/officeDocument/2006/relationships/tags" Target="../tags/tag681.xml"/><Relationship Id="rId3" Type="http://schemas.openxmlformats.org/officeDocument/2006/relationships/tags" Target="../tags/tag676.xml"/><Relationship Id="rId7" Type="http://schemas.openxmlformats.org/officeDocument/2006/relationships/tags" Target="../tags/tag680.xml"/><Relationship Id="rId12" Type="http://schemas.openxmlformats.org/officeDocument/2006/relationships/image" Target="../media/image53.png"/><Relationship Id="rId2" Type="http://schemas.openxmlformats.org/officeDocument/2006/relationships/tags" Target="../tags/tag675.xml"/><Relationship Id="rId1" Type="http://schemas.openxmlformats.org/officeDocument/2006/relationships/tags" Target="../tags/tag674.xml"/><Relationship Id="rId6" Type="http://schemas.openxmlformats.org/officeDocument/2006/relationships/tags" Target="../tags/tag679.xml"/><Relationship Id="rId11" Type="http://schemas.openxmlformats.org/officeDocument/2006/relationships/image" Target="../media/image23.svg"/><Relationship Id="rId5" Type="http://schemas.openxmlformats.org/officeDocument/2006/relationships/tags" Target="../tags/tag678.xml"/><Relationship Id="rId10" Type="http://schemas.openxmlformats.org/officeDocument/2006/relationships/image" Target="../media/image22.png"/><Relationship Id="rId4" Type="http://schemas.openxmlformats.org/officeDocument/2006/relationships/tags" Target="../tags/tag677.xml"/><Relationship Id="rId9"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8" Type="http://schemas.openxmlformats.org/officeDocument/2006/relationships/tags" Target="../tags/tag689.xml"/><Relationship Id="rId13" Type="http://schemas.openxmlformats.org/officeDocument/2006/relationships/image" Target="../media/image54.jpg"/><Relationship Id="rId3" Type="http://schemas.openxmlformats.org/officeDocument/2006/relationships/tags" Target="../tags/tag684.xml"/><Relationship Id="rId7" Type="http://schemas.openxmlformats.org/officeDocument/2006/relationships/tags" Target="../tags/tag688.xml"/><Relationship Id="rId12" Type="http://schemas.openxmlformats.org/officeDocument/2006/relationships/image" Target="../media/image23.svg"/><Relationship Id="rId2" Type="http://schemas.openxmlformats.org/officeDocument/2006/relationships/tags" Target="../tags/tag683.xml"/><Relationship Id="rId1" Type="http://schemas.openxmlformats.org/officeDocument/2006/relationships/tags" Target="../tags/tag682.xml"/><Relationship Id="rId6" Type="http://schemas.openxmlformats.org/officeDocument/2006/relationships/tags" Target="../tags/tag687.xml"/><Relationship Id="rId11" Type="http://schemas.openxmlformats.org/officeDocument/2006/relationships/image" Target="../media/image22.png"/><Relationship Id="rId5" Type="http://schemas.openxmlformats.org/officeDocument/2006/relationships/tags" Target="../tags/tag686.xml"/><Relationship Id="rId10" Type="http://schemas.openxmlformats.org/officeDocument/2006/relationships/slideLayout" Target="../slideLayouts/slideLayout7.xml"/><Relationship Id="rId4" Type="http://schemas.openxmlformats.org/officeDocument/2006/relationships/tags" Target="../tags/tag685.xml"/><Relationship Id="rId9" Type="http://schemas.openxmlformats.org/officeDocument/2006/relationships/tags" Target="../tags/tag690.xml"/><Relationship Id="rId14" Type="http://schemas.openxmlformats.org/officeDocument/2006/relationships/image" Target="../media/image53.png"/></Relationships>
</file>

<file path=ppt/slides/_rels/slide85.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693.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692.xml"/><Relationship Id="rId1" Type="http://schemas.openxmlformats.org/officeDocument/2006/relationships/tags" Target="../tags/tag691.xml"/><Relationship Id="rId6" Type="http://schemas.openxmlformats.org/officeDocument/2006/relationships/tags" Target="../tags/tag696.xml"/><Relationship Id="rId11" Type="http://schemas.openxmlformats.org/officeDocument/2006/relationships/image" Target="../media/image5.png"/><Relationship Id="rId5" Type="http://schemas.openxmlformats.org/officeDocument/2006/relationships/tags" Target="../tags/tag695.xml"/><Relationship Id="rId10" Type="http://schemas.openxmlformats.org/officeDocument/2006/relationships/image" Target="../media/image25.svg"/><Relationship Id="rId4" Type="http://schemas.openxmlformats.org/officeDocument/2006/relationships/tags" Target="../tags/tag694.xml"/><Relationship Id="rId9" Type="http://schemas.openxmlformats.org/officeDocument/2006/relationships/image" Target="../media/image3.png"/></Relationships>
</file>

<file path=ppt/slides/_rels/slide86.xml.rels><?xml version="1.0" encoding="UTF-8" standalone="yes"?>
<Relationships xmlns="http://schemas.openxmlformats.org/package/2006/relationships"><Relationship Id="rId8" Type="http://schemas.openxmlformats.org/officeDocument/2006/relationships/tags" Target="../tags/tag704.xml"/><Relationship Id="rId13" Type="http://schemas.openxmlformats.org/officeDocument/2006/relationships/image" Target="../media/image13.svg"/><Relationship Id="rId3" Type="http://schemas.openxmlformats.org/officeDocument/2006/relationships/tags" Target="../tags/tag699.xml"/><Relationship Id="rId7" Type="http://schemas.openxmlformats.org/officeDocument/2006/relationships/tags" Target="../tags/tag703.xml"/><Relationship Id="rId12" Type="http://schemas.openxmlformats.org/officeDocument/2006/relationships/image" Target="../media/image28.png"/><Relationship Id="rId2" Type="http://schemas.openxmlformats.org/officeDocument/2006/relationships/tags" Target="../tags/tag698.xml"/><Relationship Id="rId16" Type="http://schemas.openxmlformats.org/officeDocument/2006/relationships/image" Target="../media/image16.png"/><Relationship Id="rId1" Type="http://schemas.openxmlformats.org/officeDocument/2006/relationships/tags" Target="../tags/tag697.xml"/><Relationship Id="rId6" Type="http://schemas.openxmlformats.org/officeDocument/2006/relationships/tags" Target="../tags/tag702.xml"/><Relationship Id="rId11" Type="http://schemas.openxmlformats.org/officeDocument/2006/relationships/image" Target="../media/image10.jpeg"/><Relationship Id="rId5" Type="http://schemas.openxmlformats.org/officeDocument/2006/relationships/tags" Target="../tags/tag701.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700.xml"/><Relationship Id="rId9" Type="http://schemas.openxmlformats.org/officeDocument/2006/relationships/tags" Target="../tags/tag705.xml"/><Relationship Id="rId14" Type="http://schemas.openxmlformats.org/officeDocument/2006/relationships/image" Target="../media/image14.png"/></Relationships>
</file>

<file path=ppt/slides/_rels/slide87.xml.rels><?xml version="1.0" encoding="UTF-8" standalone="yes"?>
<Relationships xmlns="http://schemas.openxmlformats.org/package/2006/relationships"><Relationship Id="rId8" Type="http://schemas.openxmlformats.org/officeDocument/2006/relationships/tags" Target="../tags/tag713.xml"/><Relationship Id="rId3" Type="http://schemas.openxmlformats.org/officeDocument/2006/relationships/tags" Target="../tags/tag708.xml"/><Relationship Id="rId7" Type="http://schemas.openxmlformats.org/officeDocument/2006/relationships/tags" Target="../tags/tag712.xml"/><Relationship Id="rId2" Type="http://schemas.openxmlformats.org/officeDocument/2006/relationships/tags" Target="../tags/tag707.xml"/><Relationship Id="rId1" Type="http://schemas.openxmlformats.org/officeDocument/2006/relationships/tags" Target="../tags/tag706.xml"/><Relationship Id="rId6" Type="http://schemas.openxmlformats.org/officeDocument/2006/relationships/tags" Target="../tags/tag711.xml"/><Relationship Id="rId11" Type="http://schemas.openxmlformats.org/officeDocument/2006/relationships/image" Target="../media/image23.svg"/><Relationship Id="rId5" Type="http://schemas.openxmlformats.org/officeDocument/2006/relationships/tags" Target="../tags/tag710.xml"/><Relationship Id="rId10" Type="http://schemas.openxmlformats.org/officeDocument/2006/relationships/image" Target="../media/image22.png"/><Relationship Id="rId4" Type="http://schemas.openxmlformats.org/officeDocument/2006/relationships/tags" Target="../tags/tag709.xml"/><Relationship Id="rId9"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8" Type="http://schemas.openxmlformats.org/officeDocument/2006/relationships/tags" Target="../tags/tag721.xml"/><Relationship Id="rId3" Type="http://schemas.openxmlformats.org/officeDocument/2006/relationships/tags" Target="../tags/tag716.xml"/><Relationship Id="rId7" Type="http://schemas.openxmlformats.org/officeDocument/2006/relationships/tags" Target="../tags/tag720.xml"/><Relationship Id="rId2" Type="http://schemas.openxmlformats.org/officeDocument/2006/relationships/tags" Target="../tags/tag715.xml"/><Relationship Id="rId1" Type="http://schemas.openxmlformats.org/officeDocument/2006/relationships/tags" Target="../tags/tag714.xml"/><Relationship Id="rId6" Type="http://schemas.openxmlformats.org/officeDocument/2006/relationships/tags" Target="../tags/tag719.xml"/><Relationship Id="rId11" Type="http://schemas.openxmlformats.org/officeDocument/2006/relationships/image" Target="../media/image23.svg"/><Relationship Id="rId5" Type="http://schemas.openxmlformats.org/officeDocument/2006/relationships/tags" Target="../tags/tag718.xml"/><Relationship Id="rId10" Type="http://schemas.openxmlformats.org/officeDocument/2006/relationships/image" Target="../media/image22.png"/><Relationship Id="rId4" Type="http://schemas.openxmlformats.org/officeDocument/2006/relationships/tags" Target="../tags/tag717.xml"/><Relationship Id="rId9"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8" Type="http://schemas.openxmlformats.org/officeDocument/2006/relationships/tags" Target="../tags/tag729.xml"/><Relationship Id="rId3" Type="http://schemas.openxmlformats.org/officeDocument/2006/relationships/tags" Target="../tags/tag724.xml"/><Relationship Id="rId7" Type="http://schemas.openxmlformats.org/officeDocument/2006/relationships/tags" Target="../tags/tag728.xml"/><Relationship Id="rId2" Type="http://schemas.openxmlformats.org/officeDocument/2006/relationships/tags" Target="../tags/tag723.xml"/><Relationship Id="rId1" Type="http://schemas.openxmlformats.org/officeDocument/2006/relationships/tags" Target="../tags/tag722.xml"/><Relationship Id="rId6" Type="http://schemas.openxmlformats.org/officeDocument/2006/relationships/tags" Target="../tags/tag727.xml"/><Relationship Id="rId11" Type="http://schemas.openxmlformats.org/officeDocument/2006/relationships/image" Target="../media/image23.svg"/><Relationship Id="rId5" Type="http://schemas.openxmlformats.org/officeDocument/2006/relationships/tags" Target="../tags/tag726.xml"/><Relationship Id="rId10" Type="http://schemas.openxmlformats.org/officeDocument/2006/relationships/image" Target="../media/image22.png"/><Relationship Id="rId4" Type="http://schemas.openxmlformats.org/officeDocument/2006/relationships/tags" Target="../tags/tag725.xml"/><Relationship Id="rId9"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79.xml"/><Relationship Id="rId7" Type="http://schemas.openxmlformats.org/officeDocument/2006/relationships/image" Target="../media/image22.png"/><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slideLayout" Target="../slideLayouts/slideLayout7.xml"/><Relationship Id="rId5" Type="http://schemas.openxmlformats.org/officeDocument/2006/relationships/tags" Target="../tags/tag81.xml"/><Relationship Id="rId4" Type="http://schemas.openxmlformats.org/officeDocument/2006/relationships/tags" Target="../tags/tag80.xml"/><Relationship Id="rId9" Type="http://schemas.openxmlformats.org/officeDocument/2006/relationships/image" Target="../media/image29.jpg"/></Relationships>
</file>

<file path=ppt/slides/_rels/slide90.xml.rels><?xml version="1.0" encoding="UTF-8" standalone="yes"?>
<Relationships xmlns="http://schemas.openxmlformats.org/package/2006/relationships"><Relationship Id="rId8" Type="http://schemas.openxmlformats.org/officeDocument/2006/relationships/tags" Target="../tags/tag737.xml"/><Relationship Id="rId3" Type="http://schemas.openxmlformats.org/officeDocument/2006/relationships/tags" Target="../tags/tag732.xml"/><Relationship Id="rId7" Type="http://schemas.openxmlformats.org/officeDocument/2006/relationships/tags" Target="../tags/tag736.xml"/><Relationship Id="rId12" Type="http://schemas.openxmlformats.org/officeDocument/2006/relationships/image" Target="../media/image53.png"/><Relationship Id="rId2" Type="http://schemas.openxmlformats.org/officeDocument/2006/relationships/tags" Target="../tags/tag731.xml"/><Relationship Id="rId1" Type="http://schemas.openxmlformats.org/officeDocument/2006/relationships/tags" Target="../tags/tag730.xml"/><Relationship Id="rId6" Type="http://schemas.openxmlformats.org/officeDocument/2006/relationships/tags" Target="../tags/tag735.xml"/><Relationship Id="rId11" Type="http://schemas.openxmlformats.org/officeDocument/2006/relationships/image" Target="../media/image23.svg"/><Relationship Id="rId5" Type="http://schemas.openxmlformats.org/officeDocument/2006/relationships/tags" Target="../tags/tag734.xml"/><Relationship Id="rId10" Type="http://schemas.openxmlformats.org/officeDocument/2006/relationships/image" Target="../media/image22.png"/><Relationship Id="rId4" Type="http://schemas.openxmlformats.org/officeDocument/2006/relationships/tags" Target="../tags/tag733.xml"/><Relationship Id="rId9"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8" Type="http://schemas.openxmlformats.org/officeDocument/2006/relationships/tags" Target="../tags/tag745.xml"/><Relationship Id="rId13" Type="http://schemas.openxmlformats.org/officeDocument/2006/relationships/image" Target="../media/image54.jpg"/><Relationship Id="rId3" Type="http://schemas.openxmlformats.org/officeDocument/2006/relationships/tags" Target="../tags/tag740.xml"/><Relationship Id="rId7" Type="http://schemas.openxmlformats.org/officeDocument/2006/relationships/tags" Target="../tags/tag744.xml"/><Relationship Id="rId12" Type="http://schemas.openxmlformats.org/officeDocument/2006/relationships/image" Target="../media/image23.svg"/><Relationship Id="rId2" Type="http://schemas.openxmlformats.org/officeDocument/2006/relationships/tags" Target="../tags/tag739.xml"/><Relationship Id="rId1" Type="http://schemas.openxmlformats.org/officeDocument/2006/relationships/tags" Target="../tags/tag738.xml"/><Relationship Id="rId6" Type="http://schemas.openxmlformats.org/officeDocument/2006/relationships/tags" Target="../tags/tag743.xml"/><Relationship Id="rId11" Type="http://schemas.openxmlformats.org/officeDocument/2006/relationships/image" Target="../media/image22.png"/><Relationship Id="rId5" Type="http://schemas.openxmlformats.org/officeDocument/2006/relationships/tags" Target="../tags/tag742.xml"/><Relationship Id="rId10" Type="http://schemas.openxmlformats.org/officeDocument/2006/relationships/slideLayout" Target="../slideLayouts/slideLayout7.xml"/><Relationship Id="rId4" Type="http://schemas.openxmlformats.org/officeDocument/2006/relationships/tags" Target="../tags/tag741.xml"/><Relationship Id="rId9" Type="http://schemas.openxmlformats.org/officeDocument/2006/relationships/tags" Target="../tags/tag746.xml"/><Relationship Id="rId14" Type="http://schemas.openxmlformats.org/officeDocument/2006/relationships/image" Target="../media/image53.png"/></Relationships>
</file>

<file path=ppt/slides/_rels/slide9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749.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748.xml"/><Relationship Id="rId1" Type="http://schemas.openxmlformats.org/officeDocument/2006/relationships/tags" Target="../tags/tag747.xml"/><Relationship Id="rId6" Type="http://schemas.openxmlformats.org/officeDocument/2006/relationships/tags" Target="../tags/tag752.xml"/><Relationship Id="rId11" Type="http://schemas.openxmlformats.org/officeDocument/2006/relationships/image" Target="../media/image5.png"/><Relationship Id="rId5" Type="http://schemas.openxmlformats.org/officeDocument/2006/relationships/tags" Target="../tags/tag751.xml"/><Relationship Id="rId10" Type="http://schemas.openxmlformats.org/officeDocument/2006/relationships/image" Target="../media/image25.svg"/><Relationship Id="rId4" Type="http://schemas.openxmlformats.org/officeDocument/2006/relationships/tags" Target="../tags/tag750.xml"/><Relationship Id="rId9" Type="http://schemas.openxmlformats.org/officeDocument/2006/relationships/image" Target="../media/image3.png"/></Relationships>
</file>

<file path=ppt/slides/_rels/slide93.xml.rels><?xml version="1.0" encoding="UTF-8" standalone="yes"?>
<Relationships xmlns="http://schemas.openxmlformats.org/package/2006/relationships"><Relationship Id="rId8" Type="http://schemas.openxmlformats.org/officeDocument/2006/relationships/tags" Target="../tags/tag760.xml"/><Relationship Id="rId13" Type="http://schemas.openxmlformats.org/officeDocument/2006/relationships/image" Target="../media/image13.svg"/><Relationship Id="rId3" Type="http://schemas.openxmlformats.org/officeDocument/2006/relationships/tags" Target="../tags/tag755.xml"/><Relationship Id="rId7" Type="http://schemas.openxmlformats.org/officeDocument/2006/relationships/tags" Target="../tags/tag759.xml"/><Relationship Id="rId12" Type="http://schemas.openxmlformats.org/officeDocument/2006/relationships/image" Target="../media/image28.png"/><Relationship Id="rId2" Type="http://schemas.openxmlformats.org/officeDocument/2006/relationships/tags" Target="../tags/tag754.xml"/><Relationship Id="rId16" Type="http://schemas.openxmlformats.org/officeDocument/2006/relationships/image" Target="../media/image16.png"/><Relationship Id="rId1" Type="http://schemas.openxmlformats.org/officeDocument/2006/relationships/tags" Target="../tags/tag753.xml"/><Relationship Id="rId6" Type="http://schemas.openxmlformats.org/officeDocument/2006/relationships/tags" Target="../tags/tag758.xml"/><Relationship Id="rId11" Type="http://schemas.openxmlformats.org/officeDocument/2006/relationships/image" Target="../media/image10.jpeg"/><Relationship Id="rId5" Type="http://schemas.openxmlformats.org/officeDocument/2006/relationships/tags" Target="../tags/tag757.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756.xml"/><Relationship Id="rId9" Type="http://schemas.openxmlformats.org/officeDocument/2006/relationships/tags" Target="../tags/tag761.xml"/><Relationship Id="rId14" Type="http://schemas.openxmlformats.org/officeDocument/2006/relationships/image" Target="../media/image14.png"/></Relationships>
</file>

<file path=ppt/slides/_rels/slide9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764.xml"/><Relationship Id="rId7" Type="http://schemas.openxmlformats.org/officeDocument/2006/relationships/slideLayout" Target="../slideLayouts/slideLayout7.xml"/><Relationship Id="rId2" Type="http://schemas.openxmlformats.org/officeDocument/2006/relationships/tags" Target="../tags/tag763.xml"/><Relationship Id="rId1" Type="http://schemas.openxmlformats.org/officeDocument/2006/relationships/tags" Target="../tags/tag762.xml"/><Relationship Id="rId6" Type="http://schemas.openxmlformats.org/officeDocument/2006/relationships/tags" Target="../tags/tag767.xml"/><Relationship Id="rId5" Type="http://schemas.openxmlformats.org/officeDocument/2006/relationships/tags" Target="../tags/tag766.xml"/><Relationship Id="rId10" Type="http://schemas.openxmlformats.org/officeDocument/2006/relationships/image" Target="../media/image57.png"/><Relationship Id="rId4" Type="http://schemas.openxmlformats.org/officeDocument/2006/relationships/tags" Target="../tags/tag765.xml"/><Relationship Id="rId9" Type="http://schemas.openxmlformats.org/officeDocument/2006/relationships/image" Target="../media/image23.svg"/></Relationships>
</file>

<file path=ppt/slides/_rels/slide9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770.xml"/><Relationship Id="rId7" Type="http://schemas.openxmlformats.org/officeDocument/2006/relationships/slideLayout" Target="../slideLayouts/slideLayout7.xml"/><Relationship Id="rId2" Type="http://schemas.openxmlformats.org/officeDocument/2006/relationships/tags" Target="../tags/tag769.xml"/><Relationship Id="rId1" Type="http://schemas.openxmlformats.org/officeDocument/2006/relationships/tags" Target="../tags/tag768.xml"/><Relationship Id="rId6" Type="http://schemas.openxmlformats.org/officeDocument/2006/relationships/tags" Target="../tags/tag773.xml"/><Relationship Id="rId5" Type="http://schemas.openxmlformats.org/officeDocument/2006/relationships/tags" Target="../tags/tag772.xml"/><Relationship Id="rId10" Type="http://schemas.openxmlformats.org/officeDocument/2006/relationships/image" Target="../media/image48.png"/><Relationship Id="rId4" Type="http://schemas.openxmlformats.org/officeDocument/2006/relationships/tags" Target="../tags/tag771.xml"/><Relationship Id="rId9" Type="http://schemas.openxmlformats.org/officeDocument/2006/relationships/image" Target="../media/image23.svg"/></Relationships>
</file>

<file path=ppt/slides/_rels/slide96.xml.rels><?xml version="1.0" encoding="UTF-8" standalone="yes"?>
<Relationships xmlns="http://schemas.openxmlformats.org/package/2006/relationships"><Relationship Id="rId8" Type="http://schemas.openxmlformats.org/officeDocument/2006/relationships/tags" Target="../tags/tag781.xml"/><Relationship Id="rId3" Type="http://schemas.openxmlformats.org/officeDocument/2006/relationships/tags" Target="../tags/tag776.xml"/><Relationship Id="rId7" Type="http://schemas.openxmlformats.org/officeDocument/2006/relationships/tags" Target="../tags/tag780.xml"/><Relationship Id="rId12" Type="http://schemas.openxmlformats.org/officeDocument/2006/relationships/image" Target="../media/image57.png"/><Relationship Id="rId2" Type="http://schemas.openxmlformats.org/officeDocument/2006/relationships/tags" Target="../tags/tag775.xml"/><Relationship Id="rId1" Type="http://schemas.openxmlformats.org/officeDocument/2006/relationships/tags" Target="../tags/tag774.xml"/><Relationship Id="rId6" Type="http://schemas.openxmlformats.org/officeDocument/2006/relationships/tags" Target="../tags/tag779.xml"/><Relationship Id="rId11" Type="http://schemas.openxmlformats.org/officeDocument/2006/relationships/image" Target="../media/image23.svg"/><Relationship Id="rId5" Type="http://schemas.openxmlformats.org/officeDocument/2006/relationships/tags" Target="../tags/tag778.xml"/><Relationship Id="rId10" Type="http://schemas.openxmlformats.org/officeDocument/2006/relationships/image" Target="../media/image22.png"/><Relationship Id="rId4" Type="http://schemas.openxmlformats.org/officeDocument/2006/relationships/tags" Target="../tags/tag777.xml"/><Relationship Id="rId9"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784.xml"/><Relationship Id="rId7" Type="http://schemas.openxmlformats.org/officeDocument/2006/relationships/slideLayout" Target="../slideLayouts/slideLayout7.xml"/><Relationship Id="rId2" Type="http://schemas.openxmlformats.org/officeDocument/2006/relationships/tags" Target="../tags/tag783.xml"/><Relationship Id="rId1" Type="http://schemas.openxmlformats.org/officeDocument/2006/relationships/tags" Target="../tags/tag782.xml"/><Relationship Id="rId6" Type="http://schemas.openxmlformats.org/officeDocument/2006/relationships/tags" Target="../tags/tag787.xml"/><Relationship Id="rId5" Type="http://schemas.openxmlformats.org/officeDocument/2006/relationships/tags" Target="../tags/tag786.xml"/><Relationship Id="rId10" Type="http://schemas.openxmlformats.org/officeDocument/2006/relationships/image" Target="../media/image48.png"/><Relationship Id="rId4" Type="http://schemas.openxmlformats.org/officeDocument/2006/relationships/tags" Target="../tags/tag785.xml"/><Relationship Id="rId9" Type="http://schemas.openxmlformats.org/officeDocument/2006/relationships/image" Target="../media/image23.svg"/></Relationships>
</file>

<file path=ppt/slides/_rels/slide98.xml.rels><?xml version="1.0" encoding="UTF-8" standalone="yes"?>
<Relationships xmlns="http://schemas.openxmlformats.org/package/2006/relationships"><Relationship Id="rId8" Type="http://schemas.openxmlformats.org/officeDocument/2006/relationships/tags" Target="../tags/tag795.xml"/><Relationship Id="rId3" Type="http://schemas.openxmlformats.org/officeDocument/2006/relationships/tags" Target="../tags/tag790.xml"/><Relationship Id="rId7" Type="http://schemas.openxmlformats.org/officeDocument/2006/relationships/tags" Target="../tags/tag794.xml"/><Relationship Id="rId12" Type="http://schemas.openxmlformats.org/officeDocument/2006/relationships/image" Target="../media/image53.png"/><Relationship Id="rId2" Type="http://schemas.openxmlformats.org/officeDocument/2006/relationships/tags" Target="../tags/tag789.xml"/><Relationship Id="rId1" Type="http://schemas.openxmlformats.org/officeDocument/2006/relationships/tags" Target="../tags/tag788.xml"/><Relationship Id="rId6" Type="http://schemas.openxmlformats.org/officeDocument/2006/relationships/tags" Target="../tags/tag793.xml"/><Relationship Id="rId11" Type="http://schemas.openxmlformats.org/officeDocument/2006/relationships/image" Target="../media/image23.svg"/><Relationship Id="rId5" Type="http://schemas.openxmlformats.org/officeDocument/2006/relationships/tags" Target="../tags/tag792.xml"/><Relationship Id="rId10" Type="http://schemas.openxmlformats.org/officeDocument/2006/relationships/image" Target="../media/image22.png"/><Relationship Id="rId4" Type="http://schemas.openxmlformats.org/officeDocument/2006/relationships/tags" Target="../tags/tag791.xml"/><Relationship Id="rId9"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8" Type="http://schemas.openxmlformats.org/officeDocument/2006/relationships/tags" Target="../tags/tag803.xml"/><Relationship Id="rId3" Type="http://schemas.openxmlformats.org/officeDocument/2006/relationships/tags" Target="../tags/tag798.xml"/><Relationship Id="rId7" Type="http://schemas.openxmlformats.org/officeDocument/2006/relationships/tags" Target="../tags/tag802.xml"/><Relationship Id="rId12" Type="http://schemas.openxmlformats.org/officeDocument/2006/relationships/image" Target="../media/image53.png"/><Relationship Id="rId2" Type="http://schemas.openxmlformats.org/officeDocument/2006/relationships/tags" Target="../tags/tag797.xml"/><Relationship Id="rId1" Type="http://schemas.openxmlformats.org/officeDocument/2006/relationships/tags" Target="../tags/tag796.xml"/><Relationship Id="rId6" Type="http://schemas.openxmlformats.org/officeDocument/2006/relationships/tags" Target="../tags/tag801.xml"/><Relationship Id="rId11" Type="http://schemas.openxmlformats.org/officeDocument/2006/relationships/image" Target="../media/image23.svg"/><Relationship Id="rId5" Type="http://schemas.openxmlformats.org/officeDocument/2006/relationships/tags" Target="../tags/tag800.xml"/><Relationship Id="rId10" Type="http://schemas.openxmlformats.org/officeDocument/2006/relationships/image" Target="../media/image22.png"/><Relationship Id="rId4" Type="http://schemas.openxmlformats.org/officeDocument/2006/relationships/tags" Target="../tags/tag799.xml"/><Relationship Id="rId9"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EFD"/>
        </a:solidFill>
        <a:effectLst/>
      </p:bgPr>
    </p:bg>
    <p:spTree>
      <p:nvGrpSpPr>
        <p:cNvPr id="1" name=""/>
        <p:cNvGrpSpPr/>
        <p:nvPr/>
      </p:nvGrpSpPr>
      <p:grpSpPr>
        <a:xfrm>
          <a:off x="0" y="0"/>
          <a:ext cx="0" cy="0"/>
          <a:chOff x="0" y="0"/>
          <a:chExt cx="0" cy="0"/>
        </a:xfrm>
      </p:grpSpPr>
      <p:sp>
        <p:nvSpPr>
          <p:cNvPr id="2" name="Freeform 2"/>
          <p:cNvSpPr/>
          <p:nvPr>
            <p:custDataLst>
              <p:tags r:id="rId1"/>
            </p:custDataLst>
          </p:nvPr>
        </p:nvSpPr>
        <p:spPr>
          <a:xfrm>
            <a:off x="0" y="5198816"/>
            <a:ext cx="1342175" cy="1663803"/>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4">
              <a:extLst>
                <a:ext uri="{96DAC541-7B7A-43D3-8B79-37D633B846F1}">
                  <asvg:svgBlip xmlns:asvg="http://schemas.microsoft.com/office/drawing/2016/SVG/main" r:embed="rId15"/>
                </a:ext>
              </a:extLst>
            </a:blip>
            <a:stretch>
              <a:fillRect l="-157570" t="-6438" b="-44673"/>
            </a:stretch>
          </a:blipFill>
          <a:ln>
            <a:noFill/>
          </a:ln>
        </p:spPr>
        <p:txBody>
          <a:bodyPr/>
          <a:lstStyle/>
          <a:p>
            <a:pPr defTabSz="609630"/>
            <a:endParaRPr lang="fr-MA" sz="900" dirty="0">
              <a:solidFill>
                <a:prstClr val="black"/>
              </a:solidFill>
              <a:latin typeface="Dosis" pitchFamily="2" charset="0"/>
            </a:endParaRPr>
          </a:p>
        </p:txBody>
      </p:sp>
      <p:sp>
        <p:nvSpPr>
          <p:cNvPr id="4" name="Freeform 4"/>
          <p:cNvSpPr/>
          <p:nvPr>
            <p:custDataLst>
              <p:tags r:id="rId2"/>
            </p:custDataLst>
          </p:nvPr>
        </p:nvSpPr>
        <p:spPr>
          <a:xfrm>
            <a:off x="7365784" y="5005471"/>
            <a:ext cx="1778216"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6">
              <a:extLst>
                <a:ext uri="{96DAC541-7B7A-43D3-8B79-37D633B846F1}">
                  <asvg:svgBlip xmlns:asvg="http://schemas.microsoft.com/office/drawing/2016/SVG/main" r:embed="rId17"/>
                </a:ext>
              </a:extLst>
            </a:blip>
            <a:stretch>
              <a:fillRect l="-4351" t="-332" r="-93446" b="-41558"/>
            </a:stretch>
          </a:blipFill>
        </p:spPr>
        <p:txBody>
          <a:bodyPr/>
          <a:lstStyle/>
          <a:p>
            <a:pPr defTabSz="609630"/>
            <a:endParaRPr lang="fr-MA" sz="900" dirty="0">
              <a:solidFill>
                <a:prstClr val="black"/>
              </a:solidFill>
              <a:latin typeface="Dosis" pitchFamily="2" charset="0"/>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custDataLst>
              <p:tags r:id="rId3"/>
            </p:custDataLst>
          </p:nvPr>
        </p:nvPicPr>
        <p:blipFill>
          <a:blip r:embed="rId18">
            <a:extLst>
              <a:ext uri="{28A0092B-C50C-407E-A947-70E740481C1C}">
                <a14:useLocalDpi xmlns:a14="http://schemas.microsoft.com/office/drawing/2010/main" val="0"/>
              </a:ext>
            </a:extLst>
          </a:blip>
          <a:srcRect/>
          <a:stretch>
            <a:fillRect/>
          </a:stretch>
        </p:blipFill>
        <p:spPr bwMode="auto">
          <a:xfrm>
            <a:off x="2269632" y="304693"/>
            <a:ext cx="4586074" cy="695415"/>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7">
            <a:extLst>
              <a:ext uri="{FF2B5EF4-FFF2-40B4-BE49-F238E27FC236}">
                <a16:creationId xmlns:a16="http://schemas.microsoft.com/office/drawing/2014/main" id="{0053E8FF-2D63-8CA0-2C78-395873427766}"/>
              </a:ext>
            </a:extLst>
          </p:cNvPr>
          <p:cNvSpPr/>
          <p:nvPr>
            <p:custDataLst>
              <p:tags r:id="rId4"/>
            </p:custDataLst>
          </p:nvPr>
        </p:nvSpPr>
        <p:spPr>
          <a:xfrm>
            <a:off x="7171485" y="1427617"/>
            <a:ext cx="1550502" cy="1535477"/>
          </a:xfrm>
          <a:custGeom>
            <a:avLst/>
            <a:gdLst/>
            <a:ahLst/>
            <a:cxnLst/>
            <a:rect l="l" t="t" r="r" b="b"/>
            <a:pathLst>
              <a:path w="1446572" h="1650653">
                <a:moveTo>
                  <a:pt x="0" y="0"/>
                </a:moveTo>
                <a:lnTo>
                  <a:pt x="1446572" y="0"/>
                </a:lnTo>
                <a:lnTo>
                  <a:pt x="1446572" y="1650653"/>
                </a:lnTo>
                <a:lnTo>
                  <a:pt x="0" y="1650653"/>
                </a:lnTo>
                <a:lnTo>
                  <a:pt x="0" y="0"/>
                </a:lnTo>
                <a:close/>
              </a:path>
            </a:pathLst>
          </a:custGeom>
          <a:blipFill>
            <a:blip r:embed="rId19">
              <a:extLst>
                <a:ext uri="{96DAC541-7B7A-43D3-8B79-37D633B846F1}">
                  <asvg:svgBlip xmlns:asvg="http://schemas.microsoft.com/office/drawing/2016/SVG/main" r:embed="rId20"/>
                </a:ext>
              </a:extLst>
            </a:blip>
            <a:stretch>
              <a:fillRect/>
            </a:stretch>
          </a:blipFill>
          <a:effectLst>
            <a:outerShdw blurRad="50800" dist="38100" dir="2700000" algn="tl" rotWithShape="0">
              <a:prstClr val="black">
                <a:alpha val="40000"/>
              </a:prstClr>
            </a:outerShdw>
          </a:effectLst>
        </p:spPr>
        <p:txBody>
          <a:bodyPr/>
          <a:lstStyle/>
          <a:p>
            <a:pPr defTabSz="609630"/>
            <a:endParaRPr lang="fr-MA" sz="900" dirty="0">
              <a:solidFill>
                <a:prstClr val="black"/>
              </a:solidFill>
              <a:latin typeface="Dosis" pitchFamily="2" charset="0"/>
            </a:endParaRPr>
          </a:p>
        </p:txBody>
      </p:sp>
      <p:sp>
        <p:nvSpPr>
          <p:cNvPr id="6" name="TextBox 7">
            <a:extLst>
              <a:ext uri="{FF2B5EF4-FFF2-40B4-BE49-F238E27FC236}">
                <a16:creationId xmlns:a16="http://schemas.microsoft.com/office/drawing/2014/main" id="{E945DC07-416B-B273-6C0F-CDF5A2D39FE8}"/>
              </a:ext>
            </a:extLst>
          </p:cNvPr>
          <p:cNvSpPr txBox="1"/>
          <p:nvPr>
            <p:custDataLst>
              <p:tags r:id="rId5"/>
            </p:custDataLst>
          </p:nvPr>
        </p:nvSpPr>
        <p:spPr>
          <a:xfrm>
            <a:off x="7027418" y="1866719"/>
            <a:ext cx="1838633" cy="396262"/>
          </a:xfrm>
          <a:prstGeom prst="rect">
            <a:avLst/>
          </a:prstGeom>
          <a:ln>
            <a:noFill/>
          </a:ln>
        </p:spPr>
        <p:txBody>
          <a:bodyPr wrap="square" lIns="0" tIns="0" rIns="0" bIns="0" rtlCol="0" anchor="t">
            <a:spAutoFit/>
          </a:bodyPr>
          <a:lstStyle/>
          <a:p>
            <a:pPr algn="ctr" defTabSz="609630">
              <a:lnSpc>
                <a:spcPts val="3426"/>
              </a:lnSpc>
            </a:pPr>
            <a:r>
              <a:rPr lang="en-US" sz="2400" dirty="0">
                <a:solidFill>
                  <a:srgbClr val="4BACC6">
                    <a:lumMod val="75000"/>
                  </a:srgbClr>
                </a:solidFill>
                <a:latin typeface="Dosis Bold"/>
              </a:rPr>
              <a:t>Niveaux             </a:t>
            </a:r>
            <a:r>
              <a:rPr lang="en-US" sz="2000" dirty="0">
                <a:solidFill>
                  <a:srgbClr val="4BACC6">
                    <a:lumMod val="75000"/>
                  </a:srgbClr>
                </a:solidFill>
                <a:latin typeface="Dosis Bold"/>
              </a:rPr>
              <a:t>   </a:t>
            </a:r>
            <a:r>
              <a:rPr lang="en-US" sz="2200" dirty="0">
                <a:solidFill>
                  <a:srgbClr val="4BACC6">
                    <a:lumMod val="75000"/>
                  </a:srgbClr>
                </a:solidFill>
                <a:latin typeface="Dosis Bold"/>
              </a:rPr>
              <a:t>             </a:t>
            </a:r>
          </a:p>
        </p:txBody>
      </p:sp>
      <p:sp>
        <p:nvSpPr>
          <p:cNvPr id="7" name="ZoneTexte 6">
            <a:extLst>
              <a:ext uri="{FF2B5EF4-FFF2-40B4-BE49-F238E27FC236}">
                <a16:creationId xmlns:a16="http://schemas.microsoft.com/office/drawing/2014/main" id="{BE21CE57-1F3C-3DFA-C9E5-F213B6541F3E}"/>
              </a:ext>
            </a:extLst>
          </p:cNvPr>
          <p:cNvSpPr txBox="1"/>
          <p:nvPr>
            <p:custDataLst>
              <p:tags r:id="rId6"/>
            </p:custDataLst>
          </p:nvPr>
        </p:nvSpPr>
        <p:spPr>
          <a:xfrm>
            <a:off x="7305460" y="2277185"/>
            <a:ext cx="1282547" cy="584775"/>
          </a:xfrm>
          <a:prstGeom prst="rect">
            <a:avLst/>
          </a:prstGeom>
          <a:noFill/>
        </p:spPr>
        <p:txBody>
          <a:bodyPr wrap="square">
            <a:spAutoFit/>
          </a:bodyPr>
          <a:lstStyle/>
          <a:p>
            <a:pPr algn="ctr" defTabSz="609630"/>
            <a:r>
              <a:rPr lang="en-US" sz="3200" dirty="0">
                <a:solidFill>
                  <a:srgbClr val="FCBF18"/>
                </a:solidFill>
                <a:latin typeface="Dosis Bold"/>
              </a:rPr>
              <a:t>2</a:t>
            </a:r>
            <a:r>
              <a:rPr lang="en-US" sz="2933" dirty="0">
                <a:solidFill>
                  <a:srgbClr val="FCBF18"/>
                </a:solidFill>
                <a:latin typeface="Dosis Bold"/>
              </a:rPr>
              <a:t> </a:t>
            </a:r>
            <a:endParaRPr lang="fr-MA" sz="2933" dirty="0">
              <a:solidFill>
                <a:srgbClr val="FCBF18"/>
              </a:solidFill>
              <a:latin typeface="Dosis" pitchFamily="2" charset="0"/>
            </a:endParaRPr>
          </a:p>
        </p:txBody>
      </p:sp>
      <p:sp>
        <p:nvSpPr>
          <p:cNvPr id="5" name="TextBox 3">
            <a:extLst>
              <a:ext uri="{FF2B5EF4-FFF2-40B4-BE49-F238E27FC236}">
                <a16:creationId xmlns:a16="http://schemas.microsoft.com/office/drawing/2014/main" id="{8E1566B7-0B9A-D899-0DF9-F5A603FAC78C}"/>
              </a:ext>
            </a:extLst>
          </p:cNvPr>
          <p:cNvSpPr txBox="1"/>
          <p:nvPr>
            <p:custDataLst>
              <p:tags r:id="rId7"/>
            </p:custDataLst>
          </p:nvPr>
        </p:nvSpPr>
        <p:spPr>
          <a:xfrm>
            <a:off x="1109351" y="1987910"/>
            <a:ext cx="6124075" cy="1200329"/>
          </a:xfrm>
          <a:prstGeom prst="rect">
            <a:avLst/>
          </a:prstGeom>
        </p:spPr>
        <p:txBody>
          <a:bodyPr wrap="square" lIns="0" tIns="0" rIns="0" bIns="0" rtlCol="0" anchor="t">
            <a:spAutoFit/>
          </a:bodyPr>
          <a:lstStyle/>
          <a:p>
            <a:pPr marL="0" marR="0" lvl="0" indent="0" algn="ctr" defTabSz="914400" rtl="0" eaLnBrk="1" fontAlgn="auto" latinLnBrk="0" hangingPunct="1">
              <a:lnSpc>
                <a:spcPts val="1049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1070A"/>
                </a:solidFill>
                <a:effectLst/>
                <a:uLnTx/>
                <a:uFillTx/>
                <a:latin typeface="Dosis" pitchFamily="2" charset="0"/>
              </a:rPr>
              <a:t>TaRL </a:t>
            </a:r>
            <a:r>
              <a:rPr kumimoji="0" lang="en-US" sz="6000" b="1" i="0" u="none" strike="noStrike" kern="1200" cap="none" spc="0" normalizeH="0" baseline="0" noProof="0" dirty="0">
                <a:ln>
                  <a:noFill/>
                </a:ln>
                <a:solidFill>
                  <a:srgbClr val="1F497D"/>
                </a:solidFill>
                <a:effectLst/>
                <a:uLnTx/>
                <a:uFillTx/>
                <a:latin typeface="Dosis" pitchFamily="2" charset="0"/>
              </a:rPr>
              <a:t>français</a:t>
            </a:r>
          </a:p>
        </p:txBody>
      </p:sp>
      <p:sp>
        <p:nvSpPr>
          <p:cNvPr id="13" name="Rectangle : coins arrondis 12">
            <a:extLst>
              <a:ext uri="{FF2B5EF4-FFF2-40B4-BE49-F238E27FC236}">
                <a16:creationId xmlns:a16="http://schemas.microsoft.com/office/drawing/2014/main" id="{40B5F8D4-C5AD-3EDE-6D1E-386C2DEB94C7}"/>
              </a:ext>
            </a:extLst>
          </p:cNvPr>
          <p:cNvSpPr/>
          <p:nvPr>
            <p:custDataLst>
              <p:tags r:id="rId8"/>
            </p:custDataLst>
          </p:nvPr>
        </p:nvSpPr>
        <p:spPr>
          <a:xfrm>
            <a:off x="2912763" y="4890364"/>
            <a:ext cx="2941358" cy="767518"/>
          </a:xfrm>
          <a:prstGeom prst="roundRect">
            <a:avLst>
              <a:gd name="adj" fmla="val 32324"/>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4" name="TextBox 7">
            <a:extLst>
              <a:ext uri="{FF2B5EF4-FFF2-40B4-BE49-F238E27FC236}">
                <a16:creationId xmlns:a16="http://schemas.microsoft.com/office/drawing/2014/main" id="{E4D9BD1B-81CB-3F21-EC9F-EE692561950F}"/>
              </a:ext>
            </a:extLst>
          </p:cNvPr>
          <p:cNvSpPr txBox="1"/>
          <p:nvPr>
            <p:custDataLst>
              <p:tags r:id="rId9"/>
            </p:custDataLst>
          </p:nvPr>
        </p:nvSpPr>
        <p:spPr>
          <a:xfrm>
            <a:off x="2884769" y="4759362"/>
            <a:ext cx="2941358" cy="767518"/>
          </a:xfrm>
          <a:prstGeom prst="rect">
            <a:avLst/>
          </a:prstGeom>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Dosis Bold"/>
                <a:ea typeface="+mn-ea"/>
                <a:cs typeface="+mn-cs"/>
              </a:rPr>
              <a:t>Séance 2  </a:t>
            </a:r>
          </a:p>
        </p:txBody>
      </p:sp>
      <p:sp>
        <p:nvSpPr>
          <p:cNvPr id="15" name="TextBox 7">
            <a:extLst>
              <a:ext uri="{FF2B5EF4-FFF2-40B4-BE49-F238E27FC236}">
                <a16:creationId xmlns:a16="http://schemas.microsoft.com/office/drawing/2014/main" id="{3D27ACD1-FFF4-CD7B-5F38-D3FE43558A6C}"/>
              </a:ext>
            </a:extLst>
          </p:cNvPr>
          <p:cNvSpPr txBox="1"/>
          <p:nvPr>
            <p:custDataLst>
              <p:tags r:id="rId10"/>
            </p:custDataLst>
          </p:nvPr>
        </p:nvSpPr>
        <p:spPr>
          <a:xfrm>
            <a:off x="1370306" y="3518770"/>
            <a:ext cx="5884585" cy="779059"/>
          </a:xfrm>
          <a:prstGeom prst="rect">
            <a:avLst/>
          </a:prstGeom>
          <a:ln>
            <a:noFill/>
          </a:ln>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fr-FR" sz="4000" b="0" i="0" u="none" strike="noStrike" kern="1200" cap="none" spc="0" normalizeH="0" baseline="0" noProof="0" dirty="0">
                <a:ln>
                  <a:noFill/>
                </a:ln>
                <a:solidFill>
                  <a:srgbClr val="4BACC6">
                    <a:lumMod val="75000"/>
                  </a:srgbClr>
                </a:solidFill>
                <a:effectLst/>
                <a:uLnTx/>
                <a:uFillTx/>
                <a:latin typeface="Dosis Bold"/>
                <a:ea typeface="+mn-ea"/>
                <a:cs typeface="+mn-cs"/>
              </a:rPr>
              <a:t>Palier</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 2  -  </a:t>
            </a:r>
            <a:r>
              <a:rPr kumimoji="0" lang="en-US" sz="4000" b="0" i="0" u="none" strike="noStrike" kern="1200" cap="none" spc="0" normalizeH="0" baseline="0" noProof="0" dirty="0" err="1">
                <a:ln>
                  <a:noFill/>
                </a:ln>
                <a:solidFill>
                  <a:srgbClr val="4BACC6">
                    <a:lumMod val="75000"/>
                  </a:srgbClr>
                </a:solidFill>
                <a:effectLst/>
                <a:uLnTx/>
                <a:uFillTx/>
                <a:latin typeface="Dosis Bold"/>
                <a:ea typeface="+mn-ea"/>
                <a:cs typeface="+mn-cs"/>
              </a:rPr>
              <a:t>Syllabes</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 simples   </a:t>
            </a:r>
          </a:p>
        </p:txBody>
      </p:sp>
      <p:sp>
        <p:nvSpPr>
          <p:cNvPr id="8" name="ZoneTexte 7">
            <a:extLst>
              <a:ext uri="{FF2B5EF4-FFF2-40B4-BE49-F238E27FC236}">
                <a16:creationId xmlns:a16="http://schemas.microsoft.com/office/drawing/2014/main" id="{D1C67F31-FE4D-C181-AF8A-FA8066177A5A}"/>
              </a:ext>
            </a:extLst>
          </p:cNvPr>
          <p:cNvSpPr txBox="1"/>
          <p:nvPr>
            <p:custDataLst>
              <p:tags r:id="rId11"/>
            </p:custDataLst>
          </p:nvPr>
        </p:nvSpPr>
        <p:spPr>
          <a:xfrm>
            <a:off x="2984938" y="6121470"/>
            <a:ext cx="255198" cy="400110"/>
          </a:xfrm>
          <a:prstGeom prst="rect">
            <a:avLst/>
          </a:prstGeom>
          <a:noFill/>
        </p:spPr>
        <p:txBody>
          <a:bodyPr wrap="none" rtlCol="0">
            <a:spAutoFit/>
          </a:bodyPr>
          <a:lstStyle/>
          <a:p>
            <a:r>
              <a:rPr lang="ar-MA" sz="2000" i="1">
                <a:solidFill>
                  <a:schemeClr val="bg1">
                    <a:lumMod val="50000"/>
                  </a:schemeClr>
                </a:solidFill>
              </a:rPr>
              <a:t> </a:t>
            </a:r>
            <a:endParaRPr lang="fr-FR" sz="2000" i="1" dirty="0">
              <a:solidFill>
                <a:schemeClr val="bg1">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34347" y="38388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Première écoute : les élèves écoutent la chanson. Cliquez pour diffuser l’audio. </a:t>
            </a:r>
          </a:p>
        </p:txBody>
      </p:sp>
      <p:pic>
        <p:nvPicPr>
          <p:cNvPr id="3" name="05_Les couleurs">
            <a:hlinkClick r:id="" action="ppaction://media"/>
            <a:extLst>
              <a:ext uri="{FF2B5EF4-FFF2-40B4-BE49-F238E27FC236}">
                <a16:creationId xmlns:a16="http://schemas.microsoft.com/office/drawing/2014/main" id="{BF12EC68-2A8D-2ACA-255D-5A5A48883F8C}"/>
              </a:ext>
            </a:extLst>
          </p:cNvPr>
          <p:cNvPicPr>
            <a:picLocks noChangeAspect="1"/>
          </p:cNvPicPr>
          <p:nvPr>
            <a:audioFile r:link="rId5"/>
            <p:custDataLst>
              <p:tags r:id="rId6"/>
            </p:custDataLst>
            <p:extLst>
              <p:ext uri="{DAA4B4D4-6D71-4841-9C94-3DE7FCFB9230}">
                <p14:media xmlns:p14="http://schemas.microsoft.com/office/powerpoint/2010/main" r:embed="rId4"/>
              </p:ext>
            </p:extLst>
          </p:nvPr>
        </p:nvPicPr>
        <p:blipFill>
          <a:blip r:embed="rId10"/>
          <a:stretch>
            <a:fillRect/>
          </a:stretch>
        </p:blipFill>
        <p:spPr>
          <a:xfrm>
            <a:off x="8026400" y="1289503"/>
            <a:ext cx="609600" cy="609600"/>
          </a:xfrm>
          <a:prstGeom prst="rect">
            <a:avLst/>
          </a:prstGeom>
        </p:spPr>
      </p:pic>
      <p:pic>
        <p:nvPicPr>
          <p:cNvPr id="11" name="Image 10">
            <a:extLst>
              <a:ext uri="{FF2B5EF4-FFF2-40B4-BE49-F238E27FC236}">
                <a16:creationId xmlns:a16="http://schemas.microsoft.com/office/drawing/2014/main" id="{B459D70E-5532-5469-BB2D-48401EC4B3AE}"/>
              </a:ext>
            </a:extLst>
          </p:cNvPr>
          <p:cNvPicPr>
            <a:picLocks noChangeAspect="1"/>
          </p:cNvPicPr>
          <p:nvPr>
            <p:custDataLst>
              <p:tags r:id="rId7"/>
            </p:custDataLst>
          </p:nvPr>
        </p:nvPicPr>
        <p:blipFill>
          <a:blip r:embed="rId11"/>
          <a:stretch>
            <a:fillRect/>
          </a:stretch>
        </p:blipFill>
        <p:spPr>
          <a:xfrm>
            <a:off x="4699000" y="2708305"/>
            <a:ext cx="1667233" cy="1427535"/>
          </a:xfrm>
          <a:prstGeom prst="rect">
            <a:avLst/>
          </a:prstGeom>
        </p:spPr>
      </p:pic>
      <p:pic>
        <p:nvPicPr>
          <p:cNvPr id="13" name="Image 12">
            <a:extLst>
              <a:ext uri="{FF2B5EF4-FFF2-40B4-BE49-F238E27FC236}">
                <a16:creationId xmlns:a16="http://schemas.microsoft.com/office/drawing/2014/main" id="{69544740-5936-CB4D-5E7A-AF690010C94E}"/>
              </a:ext>
            </a:extLst>
          </p:cNvPr>
          <p:cNvPicPr>
            <a:picLocks noChangeAspect="1"/>
          </p:cNvPicPr>
          <p:nvPr>
            <p:custDataLst>
              <p:tags r:id="rId8"/>
            </p:custDataLst>
          </p:nvPr>
        </p:nvPicPr>
        <p:blipFill>
          <a:blip r:embed="rId12"/>
          <a:stretch>
            <a:fillRect/>
          </a:stretch>
        </p:blipFill>
        <p:spPr>
          <a:xfrm>
            <a:off x="1981071" y="2168648"/>
            <a:ext cx="2463930" cy="2520703"/>
          </a:xfrm>
          <a:prstGeom prst="rect">
            <a:avLst/>
          </a:prstGeom>
        </p:spPr>
      </p:pic>
    </p:spTree>
    <p:extLst>
      <p:ext uri="{BB962C8B-B14F-4D97-AF65-F5344CB8AC3E}">
        <p14:creationId xmlns:p14="http://schemas.microsoft.com/office/powerpoint/2010/main" val="67410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50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90297" y="417116"/>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6: Écriture</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04712" y="4761410"/>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2</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472912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7"/>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2855136" y="1500521"/>
            <a:ext cx="459072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Préparation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70164" y="2270796"/>
            <a:ext cx="7603671" cy="230238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25995" y="2330151"/>
            <a:ext cx="471005" cy="212504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583537" y="2627983"/>
            <a:ext cx="6208881"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Tracer une grille sur le sol avec </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9 cases. </a:t>
            </a: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22"/>
          <a:stretch>
            <a:fillRect/>
          </a:stretch>
        </p:blipFill>
        <p:spPr>
          <a:xfrm>
            <a:off x="904258" y="2589682"/>
            <a:ext cx="336283" cy="366045"/>
          </a:xfrm>
          <a:prstGeom prst="rect">
            <a:avLst/>
          </a:prstGeom>
        </p:spPr>
      </p:pic>
      <p:sp>
        <p:nvSpPr>
          <p:cNvPr id="8" name="TextBox 10">
            <a:extLst>
              <a:ext uri="{FF2B5EF4-FFF2-40B4-BE49-F238E27FC236}">
                <a16:creationId xmlns:a16="http://schemas.microsoft.com/office/drawing/2014/main" id="{0063267F-8CB5-1CFC-D4A9-B9EEB0264AD6}"/>
              </a:ext>
            </a:extLst>
          </p:cNvPr>
          <p:cNvSpPr txBox="1"/>
          <p:nvPr>
            <p:custDataLst>
              <p:tags r:id="rId9"/>
            </p:custDataLst>
          </p:nvPr>
        </p:nvSpPr>
        <p:spPr>
          <a:xfrm>
            <a:off x="1552329" y="3217521"/>
            <a:ext cx="6696157" cy="681038"/>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Écrire ou </a:t>
            </a:r>
            <a:r>
              <a:rPr lang="fr-FR" sz="2000" dirty="0">
                <a:solidFill>
                  <a:prstClr val="black"/>
                </a:solidFill>
                <a:latin typeface="Dosis" pitchFamily="2" charset="0"/>
              </a:rPr>
              <a:t>m</a:t>
            </a:r>
            <a:r>
              <a:rPr kumimoji="0" lang="fr-FR" sz="2000" b="0" i="0" u="none" strike="noStrike" kern="1200" cap="none" spc="0" normalizeH="0" baseline="0" noProof="0" dirty="0" err="1">
                <a:ln>
                  <a:noFill/>
                </a:ln>
                <a:solidFill>
                  <a:prstClr val="black"/>
                </a:solidFill>
                <a:effectLst/>
                <a:uLnTx/>
                <a:uFillTx/>
                <a:latin typeface="Dosis" pitchFamily="2" charset="0"/>
                <a:ea typeface="+mn-ea"/>
                <a:cs typeface="+mn-cs"/>
              </a:rPr>
              <a:t>ettre</a:t>
            </a: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 les cartes des </a:t>
            </a:r>
            <a:r>
              <a:rPr lang="fr-FR" sz="2000" dirty="0">
                <a:solidFill>
                  <a:prstClr val="black"/>
                </a:solidFill>
                <a:latin typeface="Dosis" pitchFamily="2" charset="0"/>
              </a:rPr>
              <a:t>syllabes avec </a:t>
            </a:r>
            <a:r>
              <a:rPr lang="fr-FR" sz="2000" b="1" dirty="0">
                <a:solidFill>
                  <a:srgbClr val="0070C0"/>
                </a:solidFill>
                <a:latin typeface="Dosis" pitchFamily="2" charset="0"/>
              </a:rPr>
              <a:t>r</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 </a:t>
            </a: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dans les cases de la grille. </a:t>
            </a:r>
            <a:endParaRPr kumimoji="0" lang="fr-FR" sz="180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0" name="Image 9">
            <a:extLst>
              <a:ext uri="{FF2B5EF4-FFF2-40B4-BE49-F238E27FC236}">
                <a16:creationId xmlns:a16="http://schemas.microsoft.com/office/drawing/2014/main" id="{4CA8A096-A102-B099-ABCB-DFA0BCC407C2}"/>
              </a:ext>
            </a:extLst>
          </p:cNvPr>
          <p:cNvPicPr>
            <a:picLocks noChangeAspect="1"/>
          </p:cNvPicPr>
          <p:nvPr>
            <p:custDataLst>
              <p:tags r:id="rId10"/>
            </p:custDataLst>
          </p:nvPr>
        </p:nvPicPr>
        <p:blipFill>
          <a:blip r:embed="rId22"/>
          <a:stretch>
            <a:fillRect/>
          </a:stretch>
        </p:blipFill>
        <p:spPr>
          <a:xfrm>
            <a:off x="895514" y="3248685"/>
            <a:ext cx="336283" cy="366045"/>
          </a:xfrm>
          <a:prstGeom prst="rect">
            <a:avLst/>
          </a:prstGeom>
        </p:spPr>
      </p:pic>
      <p:sp>
        <p:nvSpPr>
          <p:cNvPr id="13" name="ZoneTexte 12">
            <a:extLst>
              <a:ext uri="{FF2B5EF4-FFF2-40B4-BE49-F238E27FC236}">
                <a16:creationId xmlns:a16="http://schemas.microsoft.com/office/drawing/2014/main" id="{F3880F26-F291-6F41-20D5-58320889DCB6}"/>
              </a:ext>
            </a:extLst>
          </p:cNvPr>
          <p:cNvSpPr txBox="1"/>
          <p:nvPr>
            <p:custDataLst>
              <p:tags r:id="rId11"/>
            </p:custDataLst>
          </p:nvPr>
        </p:nvSpPr>
        <p:spPr>
          <a:xfrm>
            <a:off x="1707267" y="5185802"/>
            <a:ext cx="715009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a:ea typeface="+mn-ea"/>
                <a:cs typeface="+mn-cs"/>
              </a:rPr>
              <a:t>Voir la </a:t>
            </a:r>
            <a:r>
              <a:rPr kumimoji="0" lang="fr-FR" sz="1800" b="1" i="0" u="none" strike="noStrike" kern="1200" cap="none" spc="0" normalizeH="0" baseline="0" noProof="0" dirty="0">
                <a:ln>
                  <a:noFill/>
                </a:ln>
                <a:solidFill>
                  <a:srgbClr val="0070C0"/>
                </a:solidFill>
                <a:effectLst/>
                <a:uLnTx/>
                <a:uFillTx/>
                <a:latin typeface="Calibri"/>
                <a:ea typeface="+mn-ea"/>
                <a:cs typeface="+mn-cs"/>
              </a:rPr>
              <a:t>vidéo F2 </a:t>
            </a:r>
            <a:r>
              <a:rPr kumimoji="0" lang="fr-FR" sz="1800" b="1" i="0" u="none" strike="noStrike" kern="1200" cap="none" spc="0" normalizeH="0" baseline="0" noProof="0" dirty="0">
                <a:ln>
                  <a:noFill/>
                </a:ln>
                <a:solidFill>
                  <a:prstClr val="black"/>
                </a:solidFill>
                <a:effectLst/>
                <a:uLnTx/>
                <a:uFillTx/>
                <a:latin typeface="Calibri"/>
                <a:ea typeface="+mn-ea"/>
                <a:cs typeface="+mn-cs"/>
              </a:rPr>
              <a:t>pour une démonstration de l’activité sur le </a:t>
            </a:r>
            <a:r>
              <a:rPr kumimoji="0" lang="fr-FR" sz="1800" b="1" i="0" u="none" strike="noStrike" kern="1200" cap="none" spc="0" normalizeH="0" baseline="0" noProof="0" dirty="0">
                <a:ln>
                  <a:noFill/>
                </a:ln>
                <a:solidFill>
                  <a:srgbClr val="0070C0"/>
                </a:solidFill>
                <a:effectLst/>
                <a:uLnTx/>
                <a:uFillTx/>
                <a:latin typeface="Calibri"/>
                <a:ea typeface="+mn-ea"/>
                <a:cs typeface="+mn-cs"/>
              </a:rPr>
              <a:t>portail </a:t>
            </a:r>
            <a:r>
              <a:rPr kumimoji="0" lang="fr-FR" sz="1800" b="1" i="0" u="none" strike="noStrike" kern="1200" cap="none" spc="0" normalizeH="0" baseline="0" noProof="0" dirty="0" err="1">
                <a:ln>
                  <a:noFill/>
                </a:ln>
                <a:solidFill>
                  <a:srgbClr val="0070C0"/>
                </a:solidFill>
                <a:effectLst/>
                <a:uLnTx/>
                <a:uFillTx/>
                <a:latin typeface="Calibri"/>
                <a:ea typeface="+mn-ea"/>
                <a:cs typeface="+mn-cs"/>
              </a:rPr>
              <a:t>Riada</a:t>
            </a:r>
            <a:r>
              <a:rPr kumimoji="0" lang="fr-FR" sz="1800" b="1" i="0" u="none" strike="noStrike" kern="1200" cap="none" spc="0" normalizeH="0" baseline="0" noProof="0" dirty="0">
                <a:ln>
                  <a:noFill/>
                </a:ln>
                <a:solidFill>
                  <a:srgbClr val="0070C0"/>
                </a:solidFill>
                <a:effectLst/>
                <a:uLnTx/>
                <a:uFillTx/>
                <a:latin typeface="Calibri"/>
                <a:ea typeface="+mn-ea"/>
                <a:cs typeface="+mn-cs"/>
              </a:rPr>
              <a:t>. </a:t>
            </a:r>
          </a:p>
        </p:txBody>
      </p:sp>
      <p:sp>
        <p:nvSpPr>
          <p:cNvPr id="14" name="AutoShape 2" descr="A very simple and clean clipart or icon of a video camera to indicate a link to a video, designed for children. The design should be playful and easy to understand, with soft edges, bright colors like blue, yellow, or green, and minimal details.">
            <a:extLst>
              <a:ext uri="{FF2B5EF4-FFF2-40B4-BE49-F238E27FC236}">
                <a16:creationId xmlns:a16="http://schemas.microsoft.com/office/drawing/2014/main" id="{562E3520-5921-F467-13C5-6A1240B40AF1}"/>
              </a:ext>
            </a:extLst>
          </p:cNvPr>
          <p:cNvSpPr>
            <a:spLocks noChangeAspect="1" noChangeArrowheads="1"/>
          </p:cNvSpPr>
          <p:nvPr>
            <p:custDataLst>
              <p:tags r:id="rId12"/>
            </p:custDataLst>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AutoShape 4" descr="A very simple and clean clipart or icon of a video camera to indicate a link to a video, designed for children. The design should be playful and easy to understand, with soft edges and bright colors like yellow or green, without the blue ellipse at the bottom, and minimal details.">
            <a:extLst>
              <a:ext uri="{FF2B5EF4-FFF2-40B4-BE49-F238E27FC236}">
                <a16:creationId xmlns:a16="http://schemas.microsoft.com/office/drawing/2014/main" id="{6513A5E0-6DF6-7458-6E15-61BA811B8B44}"/>
              </a:ext>
            </a:extLst>
          </p:cNvPr>
          <p:cNvSpPr>
            <a:spLocks noChangeAspect="1" noChangeArrowheads="1"/>
          </p:cNvSpPr>
          <p:nvPr>
            <p:custDataLst>
              <p:tags r:id="rId13"/>
            </p:custDataLst>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30" name="Picture 6" descr="Video player - Free multimedia icons">
            <a:extLst>
              <a:ext uri="{FF2B5EF4-FFF2-40B4-BE49-F238E27FC236}">
                <a16:creationId xmlns:a16="http://schemas.microsoft.com/office/drawing/2014/main" id="{3DE438CE-AF63-9CEA-34F6-64DCC67C1332}"/>
              </a:ext>
            </a:extLst>
          </p:cNvPr>
          <p:cNvPicPr>
            <a:picLocks noChangeAspect="1" noChangeArrowheads="1"/>
          </p:cNvPicPr>
          <p:nvPr>
            <p:custDataLst>
              <p:tags r:id="rId14"/>
            </p:custDataLst>
          </p:nvPr>
        </p:nvPicPr>
        <p:blipFill>
          <a:blip r:embed="rId2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5025" y="4866143"/>
            <a:ext cx="783789" cy="783789"/>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a:extLst>
              <a:ext uri="{FF2B5EF4-FFF2-40B4-BE49-F238E27FC236}">
                <a16:creationId xmlns:a16="http://schemas.microsoft.com/office/drawing/2014/main" id="{185150C6-F754-4A52-7DD4-562EAF58A69B}"/>
              </a:ext>
            </a:extLst>
          </p:cNvPr>
          <p:cNvSpPr txBox="1"/>
          <p:nvPr>
            <p:custDataLst>
              <p:tags r:id="rId15"/>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410906037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39205" y="18029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97746" y="47891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821483" y="393871"/>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On va jouer à un nouveau jeu qui s’appelle « Sauter sur les </a:t>
            </a:r>
            <a:r>
              <a:rPr lang="fr-FR" sz="1600" b="1" dirty="0">
                <a:solidFill>
                  <a:prstClr val="white">
                    <a:lumMod val="65000"/>
                  </a:prstClr>
                </a:solidFill>
                <a:latin typeface="Calibri"/>
              </a:rPr>
              <a:t>syllabes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p>
        </p:txBody>
      </p:sp>
      <p:pic>
        <p:nvPicPr>
          <p:cNvPr id="2" name="Image 1">
            <a:extLst>
              <a:ext uri="{FF2B5EF4-FFF2-40B4-BE49-F238E27FC236}">
                <a16:creationId xmlns:a16="http://schemas.microsoft.com/office/drawing/2014/main" id="{A61D4B01-E137-12B2-4FD8-32153DD6E8C0}"/>
              </a:ext>
            </a:extLst>
          </p:cNvPr>
          <p:cNvPicPr>
            <a:picLocks noChangeAspect="1"/>
          </p:cNvPicPr>
          <p:nvPr>
            <p:custDataLst>
              <p:tags r:id="rId8"/>
            </p:custDataLst>
          </p:nvPr>
        </p:nvPicPr>
        <p:blipFill>
          <a:blip r:embed="rId13">
            <a:clrChange>
              <a:clrFrom>
                <a:srgbClr val="FFFFFF"/>
              </a:clrFrom>
              <a:clrTo>
                <a:srgbClr val="FFFFFF">
                  <a:alpha val="0"/>
                </a:srgbClr>
              </a:clrTo>
            </a:clrChange>
          </a:blip>
          <a:stretch>
            <a:fillRect/>
          </a:stretch>
        </p:blipFill>
        <p:spPr>
          <a:xfrm>
            <a:off x="319208" y="2028634"/>
            <a:ext cx="4293980" cy="2710574"/>
          </a:xfrm>
          <a:prstGeom prst="rect">
            <a:avLst/>
          </a:prstGeom>
        </p:spPr>
      </p:pic>
      <p:sp>
        <p:nvSpPr>
          <p:cNvPr id="4" name="ZoneTexte 3">
            <a:extLst>
              <a:ext uri="{FF2B5EF4-FFF2-40B4-BE49-F238E27FC236}">
                <a16:creationId xmlns:a16="http://schemas.microsoft.com/office/drawing/2014/main" id="{2B5D0D71-8D6E-376A-3E30-8C9DE7DBC84D}"/>
              </a:ext>
            </a:extLst>
          </p:cNvPr>
          <p:cNvSpPr txBox="1"/>
          <p:nvPr>
            <p:custDataLst>
              <p:tags r:id="rId9"/>
            </p:custDataLst>
          </p:nvPr>
        </p:nvSpPr>
        <p:spPr>
          <a:xfrm>
            <a:off x="4803820" y="1743790"/>
            <a:ext cx="3920948" cy="4093428"/>
          </a:xfrm>
          <a:prstGeom prst="rect">
            <a:avLst/>
          </a:prstGeom>
          <a:noFill/>
        </p:spPr>
        <p:txBody>
          <a:bodyPr wrap="square" rtlCol="0">
            <a:spAutoFit/>
          </a:bodyPr>
          <a:lstStyle/>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L’enseignant désigne un joueur pour sauter sur les </a:t>
            </a:r>
            <a:r>
              <a:rPr lang="fr-FR" sz="2000" b="1" dirty="0">
                <a:solidFill>
                  <a:srgbClr val="1F497D"/>
                </a:solidFill>
                <a:latin typeface="Dosis" pitchFamily="2" charset="0"/>
              </a:rPr>
              <a:t>syllabes</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Les autres élèves disent une </a:t>
            </a:r>
            <a:r>
              <a:rPr lang="fr-FR" sz="2000" b="1" dirty="0">
                <a:solidFill>
                  <a:srgbClr val="1F497D"/>
                </a:solidFill>
                <a:latin typeface="Dosis" pitchFamily="2" charset="0"/>
              </a:rPr>
              <a:t>syllabe avec </a:t>
            </a:r>
            <a:r>
              <a:rPr lang="fr-FR" sz="2000" b="1" dirty="0">
                <a:solidFill>
                  <a:srgbClr val="0070C0"/>
                </a:solidFill>
                <a:latin typeface="Dosis" pitchFamily="2" charset="0"/>
              </a:rPr>
              <a:t>r</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 joueur doit sauter sur toutes les cases comprenant la </a:t>
            </a:r>
            <a:r>
              <a:rPr lang="fr-FR" sz="2000" b="1" dirty="0">
                <a:solidFill>
                  <a:srgbClr val="1F497D"/>
                </a:solidFill>
                <a:latin typeface="Dosis" pitchFamily="2" charset="0"/>
              </a:rPr>
              <a:t>syllabe</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dite. Après chaque saut, il lit la </a:t>
            </a:r>
            <a:r>
              <a:rPr lang="fr-FR" sz="2000" b="1" dirty="0">
                <a:solidFill>
                  <a:srgbClr val="1F497D"/>
                </a:solidFill>
                <a:latin typeface="Dosis" pitchFamily="2" charset="0"/>
              </a:rPr>
              <a:t>syllabe</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de la case. </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L’enseignant désigne un autre joueur et répète la procédure. </a:t>
            </a:r>
          </a:p>
        </p:txBody>
      </p:sp>
    </p:spTree>
    <p:extLst>
      <p:ext uri="{BB962C8B-B14F-4D97-AF65-F5344CB8AC3E}">
        <p14:creationId xmlns:p14="http://schemas.microsoft.com/office/powerpoint/2010/main" val="423858886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07675" y="42101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1024498" y="359852"/>
            <a:ext cx="7686264" cy="338554"/>
          </a:xfrm>
          <a:prstGeom prst="rect">
            <a:avLst/>
          </a:prstGeom>
          <a:noFill/>
        </p:spPr>
        <p:txBody>
          <a:bodyPr wrap="square" rtlCol="0">
            <a:spAutoFit/>
          </a:bodyPr>
          <a:lstStyle/>
          <a:p>
            <a:pPr marL="0" marR="0" lvl="0" indent="0" algn="just"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Jouons maintenant !  </a:t>
            </a:r>
          </a:p>
        </p:txBody>
      </p:sp>
      <p:pic>
        <p:nvPicPr>
          <p:cNvPr id="2" name="Image 1">
            <a:extLst>
              <a:ext uri="{FF2B5EF4-FFF2-40B4-BE49-F238E27FC236}">
                <a16:creationId xmlns:a16="http://schemas.microsoft.com/office/drawing/2014/main" id="{9A361EA7-82A8-4A06-D606-769C9212C01E}"/>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1972947" y="1788348"/>
            <a:ext cx="5198105" cy="3281303"/>
          </a:xfrm>
          <a:prstGeom prst="rect">
            <a:avLst/>
          </a:prstGeom>
        </p:spPr>
      </p:pic>
    </p:spTree>
    <p:extLst>
      <p:ext uri="{BB962C8B-B14F-4D97-AF65-F5344CB8AC3E}">
        <p14:creationId xmlns:p14="http://schemas.microsoft.com/office/powerpoint/2010/main" val="176342450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D51A81A8-4F06-C093-25A9-0FE3712ACE6B}"/>
              </a:ext>
            </a:extLst>
          </p:cNvPr>
          <p:cNvGrpSpPr/>
          <p:nvPr>
            <p:custDataLst>
              <p:tags r:id="rId1"/>
            </p:custDataLst>
          </p:nvPr>
        </p:nvGrpSpPr>
        <p:grpSpPr>
          <a:xfrm>
            <a:off x="-50800" y="-6928"/>
            <a:ext cx="9245600" cy="6890327"/>
            <a:chOff x="0" y="0"/>
            <a:chExt cx="13716000" cy="10287000"/>
          </a:xfrm>
        </p:grpSpPr>
        <p:sp>
          <p:nvSpPr>
            <p:cNvPr id="10" name="Rectangle 9">
              <a:extLst>
                <a:ext uri="{FF2B5EF4-FFF2-40B4-BE49-F238E27FC236}">
                  <a16:creationId xmlns:a16="http://schemas.microsoft.com/office/drawing/2014/main" id="{AA80821A-6045-A7B6-8BA1-654CC7001F11}"/>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2" name="Rectangle : coins arrondis 11">
              <a:extLst>
                <a:ext uri="{FF2B5EF4-FFF2-40B4-BE49-F238E27FC236}">
                  <a16:creationId xmlns:a16="http://schemas.microsoft.com/office/drawing/2014/main" id="{64F59840-A01A-8173-DC12-4FC80A9EAD5C}"/>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42AFE5A-6CA2-6FC9-C6F7-D582C1D97B73}"/>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3"/>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11" name="Image 10">
            <a:extLst>
              <a:ext uri="{FF2B5EF4-FFF2-40B4-BE49-F238E27FC236}">
                <a16:creationId xmlns:a16="http://schemas.microsoft.com/office/drawing/2014/main" id="{7716C7A4-C367-13D5-42B2-22528625D86D}"/>
              </a:ext>
            </a:extLst>
          </p:cNvPr>
          <p:cNvPicPr>
            <a:picLocks noChangeAspect="1"/>
          </p:cNvPicPr>
          <p:nvPr>
            <p:custDataLst>
              <p:tags r:id="rId4"/>
            </p:custDataLst>
          </p:nvPr>
        </p:nvPicPr>
        <p:blipFill>
          <a:blip r:embed="rId9"/>
          <a:stretch>
            <a:fillRect/>
          </a:stretch>
        </p:blipFill>
        <p:spPr>
          <a:xfrm>
            <a:off x="2039847" y="1796732"/>
            <a:ext cx="5064307" cy="4158646"/>
          </a:xfrm>
          <a:prstGeom prst="rect">
            <a:avLst/>
          </a:prstGeom>
        </p:spPr>
      </p:pic>
      <p:sp>
        <p:nvSpPr>
          <p:cNvPr id="3" name="ZoneTexte 2">
            <a:extLst>
              <a:ext uri="{FF2B5EF4-FFF2-40B4-BE49-F238E27FC236}">
                <a16:creationId xmlns:a16="http://schemas.microsoft.com/office/drawing/2014/main" id="{5E5AED38-3DED-93F7-D4C2-14AFC0DD8E78}"/>
              </a:ext>
            </a:extLst>
          </p:cNvPr>
          <p:cNvSpPr txBox="1"/>
          <p:nvPr>
            <p:custDataLst>
              <p:tags r:id="rId5"/>
            </p:custDataLst>
          </p:nvPr>
        </p:nvSpPr>
        <p:spPr>
          <a:xfrm>
            <a:off x="838199" y="435021"/>
            <a:ext cx="8128000" cy="338554"/>
          </a:xfrm>
          <a:prstGeom prst="rect">
            <a:avLst/>
          </a:prstGeom>
          <a:noFill/>
        </p:spPr>
        <p:txBody>
          <a:bodyPr wrap="square">
            <a:spAutoFit/>
          </a:bodyPr>
          <a:lstStyle/>
          <a:p>
            <a:pPr defTabSz="609630">
              <a:defRPr/>
            </a:pPr>
            <a:r>
              <a:rPr lang="fr-FR" sz="1600" b="1" dirty="0">
                <a:solidFill>
                  <a:prstClr val="white">
                    <a:lumMod val="65000"/>
                  </a:prstClr>
                </a:solidFill>
                <a:latin typeface="Calibri"/>
              </a:rPr>
              <a:t>La séance d’aujourd’hui est terminée. À demain ! </a:t>
            </a:r>
          </a:p>
        </p:txBody>
      </p:sp>
    </p:spTree>
    <p:extLst>
      <p:ext uri="{BB962C8B-B14F-4D97-AF65-F5344CB8AC3E}">
        <p14:creationId xmlns:p14="http://schemas.microsoft.com/office/powerpoint/2010/main" val="2158106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04799" y="381001"/>
            <a:ext cx="8636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Deuxième écoute : les élèves chantent et font des gestes expressifs. Cliquez pour diffuser l’audio. </a:t>
            </a:r>
          </a:p>
        </p:txBody>
      </p:sp>
      <p:pic>
        <p:nvPicPr>
          <p:cNvPr id="3" name="05_Les couleurs">
            <a:hlinkClick r:id="" action="ppaction://media"/>
            <a:extLst>
              <a:ext uri="{FF2B5EF4-FFF2-40B4-BE49-F238E27FC236}">
                <a16:creationId xmlns:a16="http://schemas.microsoft.com/office/drawing/2014/main" id="{783A0315-FCFA-17F1-8F94-85792362224E}"/>
              </a:ext>
            </a:extLst>
          </p:cNvPr>
          <p:cNvPicPr>
            <a:picLocks noChangeAspect="1"/>
          </p:cNvPicPr>
          <p:nvPr>
            <a:audioFile r:link="rId5"/>
            <p:custDataLst>
              <p:tags r:id="rId6"/>
            </p:custDataLst>
            <p:extLst>
              <p:ext uri="{DAA4B4D4-6D71-4841-9C94-3DE7FCFB9230}">
                <p14:media xmlns:p14="http://schemas.microsoft.com/office/powerpoint/2010/main" r:embed="rId4"/>
              </p:ext>
            </p:extLst>
          </p:nvPr>
        </p:nvPicPr>
        <p:blipFill>
          <a:blip r:embed="rId10"/>
          <a:stretch>
            <a:fillRect/>
          </a:stretch>
        </p:blipFill>
        <p:spPr>
          <a:xfrm>
            <a:off x="8026400" y="1289503"/>
            <a:ext cx="609600" cy="609600"/>
          </a:xfrm>
          <a:prstGeom prst="rect">
            <a:avLst/>
          </a:prstGeom>
        </p:spPr>
      </p:pic>
      <p:pic>
        <p:nvPicPr>
          <p:cNvPr id="11" name="Image 10">
            <a:extLst>
              <a:ext uri="{FF2B5EF4-FFF2-40B4-BE49-F238E27FC236}">
                <a16:creationId xmlns:a16="http://schemas.microsoft.com/office/drawing/2014/main" id="{3451682E-7FE0-FA52-AC4F-715926643D92}"/>
              </a:ext>
            </a:extLst>
          </p:cNvPr>
          <p:cNvPicPr>
            <a:picLocks noChangeAspect="1"/>
          </p:cNvPicPr>
          <p:nvPr>
            <p:custDataLst>
              <p:tags r:id="rId7"/>
            </p:custDataLst>
          </p:nvPr>
        </p:nvPicPr>
        <p:blipFill>
          <a:blip r:embed="rId11"/>
          <a:stretch>
            <a:fillRect/>
          </a:stretch>
        </p:blipFill>
        <p:spPr>
          <a:xfrm>
            <a:off x="4699000" y="2708305"/>
            <a:ext cx="1667233" cy="1427535"/>
          </a:xfrm>
          <a:prstGeom prst="rect">
            <a:avLst/>
          </a:prstGeom>
        </p:spPr>
      </p:pic>
      <p:pic>
        <p:nvPicPr>
          <p:cNvPr id="12" name="Image 11">
            <a:extLst>
              <a:ext uri="{FF2B5EF4-FFF2-40B4-BE49-F238E27FC236}">
                <a16:creationId xmlns:a16="http://schemas.microsoft.com/office/drawing/2014/main" id="{7D9C04BF-9E4C-E7C2-E10D-97C1FF8AC5B8}"/>
              </a:ext>
            </a:extLst>
          </p:cNvPr>
          <p:cNvPicPr>
            <a:picLocks noChangeAspect="1"/>
          </p:cNvPicPr>
          <p:nvPr>
            <p:custDataLst>
              <p:tags r:id="rId8"/>
            </p:custDataLst>
          </p:nvPr>
        </p:nvPicPr>
        <p:blipFill>
          <a:blip r:embed="rId12"/>
          <a:stretch>
            <a:fillRect/>
          </a:stretch>
        </p:blipFill>
        <p:spPr>
          <a:xfrm>
            <a:off x="1981071" y="2168648"/>
            <a:ext cx="2463930" cy="2520703"/>
          </a:xfrm>
          <a:prstGeom prst="rect">
            <a:avLst/>
          </a:prstGeom>
        </p:spPr>
      </p:pic>
    </p:spTree>
    <p:extLst>
      <p:ext uri="{BB962C8B-B14F-4D97-AF65-F5344CB8AC3E}">
        <p14:creationId xmlns:p14="http://schemas.microsoft.com/office/powerpoint/2010/main" val="366102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50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1624725"/>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2</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8623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25400"/>
            <a:ext cx="9144000" cy="68834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algn="just" defTabSz="457223">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23">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defTabSz="457223">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algn="just" defTabSz="457223">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3314414" y="1445247"/>
            <a:ext cx="3352800" cy="359073"/>
          </a:xfrm>
          <a:prstGeom prst="rect">
            <a:avLst/>
          </a:prstGeom>
        </p:spPr>
        <p:txBody>
          <a:bodyPr wrap="square" lIns="0" tIns="0" rIns="0" bIns="0" rtlCol="0" anchor="t">
            <a:spAutoFit/>
          </a:bodyPr>
          <a:lstStyle/>
          <a:p>
            <a:pPr algn="just" defTabSz="457223">
              <a:lnSpc>
                <a:spcPts val="2799"/>
              </a:lnSpc>
              <a:defRPr/>
            </a:pPr>
            <a:r>
              <a:rPr lang="fr-FR" sz="2400" b="1" dirty="0">
                <a:solidFill>
                  <a:srgbClr val="106585"/>
                </a:solidFill>
                <a:latin typeface="+mj-lt"/>
              </a:rPr>
              <a:t>Objectifs de l’activité </a:t>
            </a:r>
          </a:p>
        </p:txBody>
      </p:sp>
      <p:sp>
        <p:nvSpPr>
          <p:cNvPr id="11" name="Freeform 17">
            <a:extLst>
              <a:ext uri="{FF2B5EF4-FFF2-40B4-BE49-F238E27FC236}">
                <a16:creationId xmlns:a16="http://schemas.microsoft.com/office/drawing/2014/main" id="{D18BEC05-D612-F7E2-194E-B3EA5F2BB168}"/>
              </a:ext>
            </a:extLst>
          </p:cNvPr>
          <p:cNvSpPr/>
          <p:nvPr>
            <p:custDataLst>
              <p:tags r:id="rId5"/>
            </p:custDataLst>
          </p:nvPr>
        </p:nvSpPr>
        <p:spPr>
          <a:xfrm rot="10800000" flipH="1">
            <a:off x="660401" y="2290667"/>
            <a:ext cx="7835151"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609630">
              <a:defRPr/>
            </a:pPr>
            <a:endParaRPr lang="fr-MA" sz="600" dirty="0">
              <a:solidFill>
                <a:prstClr val="black"/>
              </a:solidFill>
              <a:latin typeface="Dosis" pitchFamily="2" charset="0"/>
            </a:endParaRPr>
          </a:p>
        </p:txBody>
      </p:sp>
      <p:sp>
        <p:nvSpPr>
          <p:cNvPr id="13" name="Freeform 17">
            <a:extLst>
              <a:ext uri="{FF2B5EF4-FFF2-40B4-BE49-F238E27FC236}">
                <a16:creationId xmlns:a16="http://schemas.microsoft.com/office/drawing/2014/main" id="{0C15E862-7EF3-9E28-081D-4B7348D69912}"/>
              </a:ext>
            </a:extLst>
          </p:cNvPr>
          <p:cNvSpPr/>
          <p:nvPr>
            <p:custDataLst>
              <p:tags r:id="rId6"/>
            </p:custDataLst>
          </p:nvPr>
        </p:nvSpPr>
        <p:spPr>
          <a:xfrm>
            <a:off x="816231" y="235002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6"/>
                </a:ext>
              </a:extLst>
            </a:blip>
            <a:stretch>
              <a:fillRect l="-109199" t="-6937" r="-896458" b="-829367"/>
            </a:stretch>
          </a:blipFill>
        </p:spPr>
        <p:txBody>
          <a:bodyPr/>
          <a:lstStyle/>
          <a:p>
            <a:pPr defTabSz="609630">
              <a:defRPr/>
            </a:pPr>
            <a:endParaRPr lang="fr-MA" sz="600" dirty="0">
              <a:solidFill>
                <a:prstClr val="black"/>
              </a:solidFill>
              <a:latin typeface="Dosis" pitchFamily="2" charset="0"/>
            </a:endParaRPr>
          </a:p>
        </p:txBody>
      </p:sp>
      <p:pic>
        <p:nvPicPr>
          <p:cNvPr id="19" name="Image 18">
            <a:extLst>
              <a:ext uri="{FF2B5EF4-FFF2-40B4-BE49-F238E27FC236}">
                <a16:creationId xmlns:a16="http://schemas.microsoft.com/office/drawing/2014/main" id="{C94B88BE-8917-6FF8-E4B2-F9E693387688}"/>
              </a:ext>
            </a:extLst>
          </p:cNvPr>
          <p:cNvPicPr>
            <a:picLocks noChangeAspect="1"/>
          </p:cNvPicPr>
          <p:nvPr>
            <p:custDataLst>
              <p:tags r:id="rId7"/>
            </p:custDataLst>
          </p:nvPr>
        </p:nvPicPr>
        <p:blipFill>
          <a:blip r:embed="rId17"/>
          <a:stretch>
            <a:fillRect/>
          </a:stretch>
        </p:blipFill>
        <p:spPr>
          <a:xfrm>
            <a:off x="1016000" y="2854857"/>
            <a:ext cx="336283" cy="366045"/>
          </a:xfrm>
          <a:prstGeom prst="rect">
            <a:avLst/>
          </a:prstGeom>
        </p:spPr>
      </p:pic>
      <p:sp>
        <p:nvSpPr>
          <p:cNvPr id="10" name="TextBox 10">
            <a:extLst>
              <a:ext uri="{FF2B5EF4-FFF2-40B4-BE49-F238E27FC236}">
                <a16:creationId xmlns:a16="http://schemas.microsoft.com/office/drawing/2014/main" id="{6D1AA5F5-9721-BDFB-5D84-C9B03241E66C}"/>
              </a:ext>
            </a:extLst>
          </p:cNvPr>
          <p:cNvSpPr txBox="1"/>
          <p:nvPr>
            <p:custDataLst>
              <p:tags r:id="rId8"/>
            </p:custDataLst>
          </p:nvPr>
        </p:nvSpPr>
        <p:spPr>
          <a:xfrm>
            <a:off x="1633484" y="2695602"/>
            <a:ext cx="6567423" cy="957709"/>
          </a:xfrm>
          <a:prstGeom prst="roundRect">
            <a:avLst/>
          </a:prstGeom>
          <a:noFill/>
        </p:spPr>
        <p:txBody>
          <a:bodyPr wrap="square" lIns="0" tIns="0" rIns="0" bIns="0" rtlCol="0" anchor="t">
            <a:spAutoFit/>
          </a:bodyPr>
          <a:lstStyle/>
          <a:p>
            <a:pPr defTabSz="457223">
              <a:lnSpc>
                <a:spcPct val="150000"/>
              </a:lnSpc>
              <a:spcAft>
                <a:spcPts val="400"/>
              </a:spcAft>
              <a:defRPr/>
            </a:pPr>
            <a:r>
              <a:rPr lang="fr-FR" sz="2000" dirty="0">
                <a:latin typeface="Dosis" pitchFamily="2" charset="0"/>
              </a:rPr>
              <a:t>Comprendre et produire des mots de vocabulaire :  </a:t>
            </a:r>
            <a:r>
              <a:rPr lang="fr-FR" sz="2000" b="1" dirty="0">
                <a:solidFill>
                  <a:schemeClr val="accent5">
                    <a:lumMod val="50000"/>
                  </a:schemeClr>
                </a:solidFill>
                <a:latin typeface="Dosis" pitchFamily="2" charset="0"/>
              </a:rPr>
              <a:t>robe – renard – rire – riz – roue – rapide.</a:t>
            </a:r>
          </a:p>
        </p:txBody>
      </p:sp>
      <p:sp>
        <p:nvSpPr>
          <p:cNvPr id="8" name="ZoneTexte 7">
            <a:extLst>
              <a:ext uri="{FF2B5EF4-FFF2-40B4-BE49-F238E27FC236}">
                <a16:creationId xmlns:a16="http://schemas.microsoft.com/office/drawing/2014/main" id="{E6FC7C3C-2E9F-74BB-F875-15B60CA7F57D}"/>
              </a:ext>
            </a:extLst>
          </p:cNvPr>
          <p:cNvSpPr txBox="1"/>
          <p:nvPr>
            <p:custDataLst>
              <p:tags r:id="rId9"/>
            </p:custDataLst>
          </p:nvPr>
        </p:nvSpPr>
        <p:spPr>
          <a:xfrm>
            <a:off x="5150497" y="215242"/>
            <a:ext cx="3531736"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222260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mj-lt"/>
              </a:rPr>
              <a:t>Nous allons réviser les mots que nous avons vus dans la séance précédente. Qui veut passer au tableau pour nommer les images ?</a:t>
            </a:r>
            <a:endParaRPr lang="fr-FR" sz="1600" dirty="0">
              <a:solidFill>
                <a:prstClr val="white">
                  <a:lumMod val="65000"/>
                </a:prstClr>
              </a:solidFill>
              <a:latin typeface="Dosis" pitchFamily="2" charset="0"/>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pic>
        <p:nvPicPr>
          <p:cNvPr id="3" name="Image 2">
            <a:extLst>
              <a:ext uri="{FF2B5EF4-FFF2-40B4-BE49-F238E27FC236}">
                <a16:creationId xmlns:a16="http://schemas.microsoft.com/office/drawing/2014/main" id="{400C2FBD-A562-2F81-33A6-D0A718B0A056}"/>
              </a:ext>
            </a:extLst>
          </p:cNvPr>
          <p:cNvPicPr>
            <a:picLocks noChangeAspect="1"/>
          </p:cNvPicPr>
          <p:nvPr>
            <p:custDataLst>
              <p:tags r:id="rId3"/>
            </p:custDataLst>
          </p:nvPr>
        </p:nvPicPr>
        <p:blipFill>
          <a:blip r:embed="rId13"/>
          <a:stretch>
            <a:fillRect/>
          </a:stretch>
        </p:blipFill>
        <p:spPr>
          <a:xfrm>
            <a:off x="1168538" y="1859229"/>
            <a:ext cx="1531806" cy="1783460"/>
          </a:xfrm>
          <a:prstGeom prst="rect">
            <a:avLst/>
          </a:prstGeom>
        </p:spPr>
      </p:pic>
      <p:pic>
        <p:nvPicPr>
          <p:cNvPr id="5" name="Image 4">
            <a:extLst>
              <a:ext uri="{FF2B5EF4-FFF2-40B4-BE49-F238E27FC236}">
                <a16:creationId xmlns:a16="http://schemas.microsoft.com/office/drawing/2014/main" id="{EBE258F6-F616-6601-666C-3F1D55882B6F}"/>
              </a:ext>
            </a:extLst>
          </p:cNvPr>
          <p:cNvPicPr>
            <a:picLocks noChangeAspect="1"/>
          </p:cNvPicPr>
          <p:nvPr>
            <p:custDataLst>
              <p:tags r:id="rId4"/>
            </p:custDataLst>
          </p:nvPr>
        </p:nvPicPr>
        <p:blipFill>
          <a:blip r:embed="rId14"/>
          <a:stretch>
            <a:fillRect/>
          </a:stretch>
        </p:blipFill>
        <p:spPr>
          <a:xfrm>
            <a:off x="3366966" y="2050464"/>
            <a:ext cx="2189092" cy="1378536"/>
          </a:xfrm>
          <a:prstGeom prst="rect">
            <a:avLst/>
          </a:prstGeom>
        </p:spPr>
      </p:pic>
      <p:pic>
        <p:nvPicPr>
          <p:cNvPr id="6" name="Image 5">
            <a:extLst>
              <a:ext uri="{FF2B5EF4-FFF2-40B4-BE49-F238E27FC236}">
                <a16:creationId xmlns:a16="http://schemas.microsoft.com/office/drawing/2014/main" id="{E87A30CC-E185-8540-E8FB-B4A7D72BDEC4}"/>
              </a:ext>
            </a:extLst>
          </p:cNvPr>
          <p:cNvPicPr>
            <a:picLocks noChangeAspect="1"/>
          </p:cNvPicPr>
          <p:nvPr>
            <p:custDataLst>
              <p:tags r:id="rId5"/>
            </p:custDataLst>
          </p:nvPr>
        </p:nvPicPr>
        <p:blipFill>
          <a:blip r:embed="rId15"/>
          <a:stretch>
            <a:fillRect/>
          </a:stretch>
        </p:blipFill>
        <p:spPr>
          <a:xfrm>
            <a:off x="6443658" y="1922979"/>
            <a:ext cx="1751048" cy="1506021"/>
          </a:xfrm>
          <a:prstGeom prst="rect">
            <a:avLst/>
          </a:prstGeom>
        </p:spPr>
      </p:pic>
      <p:pic>
        <p:nvPicPr>
          <p:cNvPr id="7" name="Image 6" descr="Une image contenant ustensile de cuisine, cuillère, ustensiles de cuisine&#10;&#10;Description générée automatiquement">
            <a:extLst>
              <a:ext uri="{FF2B5EF4-FFF2-40B4-BE49-F238E27FC236}">
                <a16:creationId xmlns:a16="http://schemas.microsoft.com/office/drawing/2014/main" id="{C813DAB7-764C-86A3-A857-D2AF6EAA5C7A}"/>
              </a:ext>
            </a:extLst>
          </p:cNvPr>
          <p:cNvPicPr>
            <a:picLocks noChangeAspect="1"/>
          </p:cNvPicPr>
          <p:nvPr>
            <p:custDataLst>
              <p:tags r:id="rId6"/>
            </p:custDataLst>
          </p:nvPr>
        </p:nvPicPr>
        <p:blipFill>
          <a:blip r:embed="rId16">
            <a:extLst>
              <a:ext uri="{28A0092B-C50C-407E-A947-70E740481C1C}">
                <a14:useLocalDpi xmlns:a14="http://schemas.microsoft.com/office/drawing/2010/main" val="0"/>
              </a:ext>
            </a:extLst>
          </a:blip>
          <a:stretch>
            <a:fillRect/>
          </a:stretch>
        </p:blipFill>
        <p:spPr>
          <a:xfrm>
            <a:off x="1251543" y="4399870"/>
            <a:ext cx="1365796" cy="1473151"/>
          </a:xfrm>
          <a:prstGeom prst="rect">
            <a:avLst/>
          </a:prstGeom>
        </p:spPr>
      </p:pic>
      <p:pic>
        <p:nvPicPr>
          <p:cNvPr id="8" name="Image 7">
            <a:extLst>
              <a:ext uri="{FF2B5EF4-FFF2-40B4-BE49-F238E27FC236}">
                <a16:creationId xmlns:a16="http://schemas.microsoft.com/office/drawing/2014/main" id="{C6F74443-DA7A-A2ED-95A2-96443F8E8AD0}"/>
              </a:ext>
            </a:extLst>
          </p:cNvPr>
          <p:cNvPicPr>
            <a:picLocks noChangeAspect="1"/>
          </p:cNvPicPr>
          <p:nvPr>
            <p:custDataLst>
              <p:tags r:id="rId7"/>
            </p:custDataLst>
          </p:nvPr>
        </p:nvPicPr>
        <p:blipFill>
          <a:blip r:embed="rId17"/>
          <a:stretch>
            <a:fillRect/>
          </a:stretch>
        </p:blipFill>
        <p:spPr>
          <a:xfrm>
            <a:off x="3633456" y="4338651"/>
            <a:ext cx="1875176" cy="1595587"/>
          </a:xfrm>
          <a:prstGeom prst="rect">
            <a:avLst/>
          </a:prstGeom>
        </p:spPr>
      </p:pic>
      <p:pic>
        <p:nvPicPr>
          <p:cNvPr id="9" name="Image 8">
            <a:extLst>
              <a:ext uri="{FF2B5EF4-FFF2-40B4-BE49-F238E27FC236}">
                <a16:creationId xmlns:a16="http://schemas.microsoft.com/office/drawing/2014/main" id="{FD1B8663-8B35-740C-AC7C-B4DC33973A21}"/>
              </a:ext>
            </a:extLst>
          </p:cNvPr>
          <p:cNvPicPr>
            <a:picLocks noChangeAspect="1"/>
          </p:cNvPicPr>
          <p:nvPr>
            <p:custDataLst>
              <p:tags r:id="rId8"/>
            </p:custDataLst>
          </p:nvPr>
        </p:nvPicPr>
        <p:blipFill>
          <a:blip r:embed="rId18"/>
          <a:stretch>
            <a:fillRect/>
          </a:stretch>
        </p:blipFill>
        <p:spPr>
          <a:xfrm>
            <a:off x="6524749" y="3931264"/>
            <a:ext cx="1469263" cy="1688738"/>
          </a:xfrm>
          <a:prstGeom prst="rect">
            <a:avLst/>
          </a:prstGeom>
        </p:spPr>
      </p:pic>
    </p:spTree>
    <p:extLst>
      <p:ext uri="{BB962C8B-B14F-4D97-AF65-F5344CB8AC3E}">
        <p14:creationId xmlns:p14="http://schemas.microsoft.com/office/powerpoint/2010/main" val="2127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mj-lt"/>
              </a:rPr>
              <a:t>Aujourd’hui, vous allez apprendre des mots en français</a:t>
            </a:r>
            <a:r>
              <a:rPr lang="fr-FR" sz="1600" b="1" dirty="0">
                <a:solidFill>
                  <a:prstClr val="white">
                    <a:lumMod val="65000"/>
                  </a:prstClr>
                </a:solidFill>
                <a:latin typeface="Dosis" pitchFamily="2" charset="0"/>
              </a:rPr>
              <a:t>. </a:t>
            </a:r>
            <a:endParaRPr lang="fr-FR" sz="1600" dirty="0">
              <a:solidFill>
                <a:prstClr val="white">
                  <a:lumMod val="65000"/>
                </a:prstClr>
              </a:solidFill>
              <a:latin typeface="Dosis" pitchFamily="2" charset="0"/>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pic>
        <p:nvPicPr>
          <p:cNvPr id="19" name="Image 18" descr="Une image contenant habits, robe, Motif (stylisme), croquis&#10;&#10;Description générée automatiquement">
            <a:extLst>
              <a:ext uri="{FF2B5EF4-FFF2-40B4-BE49-F238E27FC236}">
                <a16:creationId xmlns:a16="http://schemas.microsoft.com/office/drawing/2014/main" id="{35B789A9-8709-56E5-0D65-F2E80F40A81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94469" y="1977161"/>
            <a:ext cx="1335556" cy="1772791"/>
          </a:xfrm>
          <a:prstGeom prst="rect">
            <a:avLst/>
          </a:prstGeom>
        </p:spPr>
      </p:pic>
      <p:pic>
        <p:nvPicPr>
          <p:cNvPr id="20" name="Image 19" descr="Une image contenant clipart, mammifère, renard, dessin&#10;&#10;Description générée automatiquement">
            <a:extLst>
              <a:ext uri="{FF2B5EF4-FFF2-40B4-BE49-F238E27FC236}">
                <a16:creationId xmlns:a16="http://schemas.microsoft.com/office/drawing/2014/main" id="{66E2FE7B-D658-3EDF-DE09-D6C1E067E1FD}"/>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16071" t="17898" r="19428" b="15259"/>
          <a:stretch/>
        </p:blipFill>
        <p:spPr>
          <a:xfrm>
            <a:off x="3939371" y="2150250"/>
            <a:ext cx="1492456" cy="1452462"/>
          </a:xfrm>
          <a:prstGeom prst="rect">
            <a:avLst/>
          </a:prstGeom>
        </p:spPr>
      </p:pic>
      <p:pic>
        <p:nvPicPr>
          <p:cNvPr id="21" name="Image 20">
            <a:extLst>
              <a:ext uri="{FF2B5EF4-FFF2-40B4-BE49-F238E27FC236}">
                <a16:creationId xmlns:a16="http://schemas.microsoft.com/office/drawing/2014/main" id="{8DA33320-C515-2D47-2C17-AC655096E77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51564" y="1977161"/>
            <a:ext cx="1379702" cy="1798640"/>
          </a:xfrm>
          <a:prstGeom prst="rect">
            <a:avLst/>
          </a:prstGeom>
        </p:spPr>
      </p:pic>
      <p:pic>
        <p:nvPicPr>
          <p:cNvPr id="25" name="Image 24" descr="Une image contenant clipart&#10;&#10;Description générée automatiquement">
            <a:extLst>
              <a:ext uri="{FF2B5EF4-FFF2-40B4-BE49-F238E27FC236}">
                <a16:creationId xmlns:a16="http://schemas.microsoft.com/office/drawing/2014/main" id="{51DE5792-4BE0-DD2C-0CE3-3286E998F88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127689" y="4417406"/>
            <a:ext cx="1548230" cy="1452463"/>
          </a:xfrm>
          <a:prstGeom prst="rect">
            <a:avLst/>
          </a:prstGeom>
        </p:spPr>
      </p:pic>
      <p:pic>
        <p:nvPicPr>
          <p:cNvPr id="27" name="Image 26">
            <a:extLst>
              <a:ext uri="{FF2B5EF4-FFF2-40B4-BE49-F238E27FC236}">
                <a16:creationId xmlns:a16="http://schemas.microsoft.com/office/drawing/2014/main" id="{BBCAC13E-8C64-BC41-B46D-4EB62FDE00C1}"/>
              </a:ext>
            </a:extLst>
          </p:cNvPr>
          <p:cNvPicPr>
            <a:picLocks noChangeAspect="1"/>
          </p:cNvPicPr>
          <p:nvPr/>
        </p:nvPicPr>
        <p:blipFill>
          <a:blip r:embed="rId12"/>
          <a:stretch>
            <a:fillRect/>
          </a:stretch>
        </p:blipFill>
        <p:spPr>
          <a:xfrm>
            <a:off x="6489386" y="4142644"/>
            <a:ext cx="2248214" cy="1867161"/>
          </a:xfrm>
          <a:prstGeom prst="rect">
            <a:avLst/>
          </a:prstGeom>
        </p:spPr>
      </p:pic>
      <p:grpSp>
        <p:nvGrpSpPr>
          <p:cNvPr id="28" name="Groupe 27">
            <a:extLst>
              <a:ext uri="{FF2B5EF4-FFF2-40B4-BE49-F238E27FC236}">
                <a16:creationId xmlns:a16="http://schemas.microsoft.com/office/drawing/2014/main" id="{268F3BCB-8243-7A5B-E60A-FC5A2DD8774A}"/>
              </a:ext>
            </a:extLst>
          </p:cNvPr>
          <p:cNvGrpSpPr/>
          <p:nvPr/>
        </p:nvGrpSpPr>
        <p:grpSpPr>
          <a:xfrm>
            <a:off x="1010271" y="4097078"/>
            <a:ext cx="2303952" cy="1772791"/>
            <a:chOff x="2934216" y="2159876"/>
            <a:chExt cx="3275568" cy="2230185"/>
          </a:xfrm>
        </p:grpSpPr>
        <p:pic>
          <p:nvPicPr>
            <p:cNvPr id="29" name="Image 28">
              <a:extLst>
                <a:ext uri="{FF2B5EF4-FFF2-40B4-BE49-F238E27FC236}">
                  <a16:creationId xmlns:a16="http://schemas.microsoft.com/office/drawing/2014/main" id="{1354C587-793C-8364-E8AA-54FDA006620A}"/>
                </a:ext>
              </a:extLst>
            </p:cNvPr>
            <p:cNvPicPr>
              <a:picLocks noChangeAspect="1"/>
            </p:cNvPicPr>
            <p:nvPr/>
          </p:nvPicPr>
          <p:blipFill>
            <a:blip r:embed="rId13"/>
            <a:stretch>
              <a:fillRect/>
            </a:stretch>
          </p:blipFill>
          <p:spPr>
            <a:xfrm>
              <a:off x="2934216" y="2467938"/>
              <a:ext cx="3275568" cy="1922123"/>
            </a:xfrm>
            <a:prstGeom prst="rect">
              <a:avLst/>
            </a:prstGeom>
          </p:spPr>
        </p:pic>
        <p:cxnSp>
          <p:nvCxnSpPr>
            <p:cNvPr id="30" name="Connecteur droit avec flèche 29">
              <a:extLst>
                <a:ext uri="{FF2B5EF4-FFF2-40B4-BE49-F238E27FC236}">
                  <a16:creationId xmlns:a16="http://schemas.microsoft.com/office/drawing/2014/main" id="{69FA0978-DD31-4F5D-A67F-86FAA59231EB}"/>
                </a:ext>
              </a:extLst>
            </p:cNvPr>
            <p:cNvCxnSpPr>
              <a:cxnSpLocks/>
            </p:cNvCxnSpPr>
            <p:nvPr/>
          </p:nvCxnSpPr>
          <p:spPr>
            <a:xfrm flipH="1">
              <a:off x="4713890" y="2159876"/>
              <a:ext cx="1277006" cy="110358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78071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50123" y="423508"/>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 mot en français ou dans votre langue.</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85193" y="47836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5" name="Image 4" descr="Une image contenant habits, robe, Motif (stylisme), croquis&#10;&#10;Description générée automatiquement">
            <a:extLst>
              <a:ext uri="{FF2B5EF4-FFF2-40B4-BE49-F238E27FC236}">
                <a16:creationId xmlns:a16="http://schemas.microsoft.com/office/drawing/2014/main" id="{BB8A8BCC-0280-B037-F0A3-E02017C6F8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34743" y="1653951"/>
            <a:ext cx="2674514" cy="3550098"/>
          </a:xfrm>
          <a:prstGeom prst="rect">
            <a:avLst/>
          </a:prstGeom>
        </p:spPr>
      </p:pic>
    </p:spTree>
    <p:extLst>
      <p:ext uri="{BB962C8B-B14F-4D97-AF65-F5344CB8AC3E}">
        <p14:creationId xmlns:p14="http://schemas.microsoft.com/office/powerpoint/2010/main" val="2092810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robe. </a:t>
            </a:r>
            <a:r>
              <a:rPr lang="fr-FR" sz="1600" b="1" dirty="0">
                <a:solidFill>
                  <a:prstClr val="white">
                    <a:lumMod val="65000"/>
                  </a:prstClr>
                </a:solidFill>
                <a:latin typeface="Calibri"/>
              </a:rPr>
              <a:t>Robe.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endParaRPr kumimoji="0" lang="fr-FR" sz="1500" b="1" i="0" u="none" strike="noStrike" kern="1200" cap="none" spc="0" normalizeH="0" baseline="0" noProof="0" dirty="0">
              <a:ln>
                <a:noFill/>
              </a:ln>
              <a:solidFill>
                <a:srgbClr val="A6A6A6"/>
              </a:solidFill>
              <a:effectLst/>
              <a:uLnTx/>
              <a:uFillTx/>
              <a:latin typeface="Dosis" pitchFamily="2" charset="0"/>
              <a:ea typeface="+mn-ea"/>
              <a:cs typeface="+mn-cs"/>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B0189872-B1F2-B4CE-8BA0-96C075E815A2}"/>
              </a:ext>
            </a:extLst>
          </p:cNvPr>
          <p:cNvSpPr txBox="1"/>
          <p:nvPr>
            <p:custDataLst>
              <p:tags r:id="rId3"/>
            </p:custDataLst>
          </p:nvPr>
        </p:nvSpPr>
        <p:spPr>
          <a:xfrm>
            <a:off x="3763751" y="2792895"/>
            <a:ext cx="4973849"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robe</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3" name="Image 2" descr="Une image contenant habits, robe, Motif (stylisme), croquis&#10;&#10;Description générée automatiquement">
            <a:extLst>
              <a:ext uri="{FF2B5EF4-FFF2-40B4-BE49-F238E27FC236}">
                <a16:creationId xmlns:a16="http://schemas.microsoft.com/office/drawing/2014/main" id="{A253676C-CB21-F4FE-0710-C1507E8A9C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64053" y="1653951"/>
            <a:ext cx="2674514" cy="3550098"/>
          </a:xfrm>
          <a:prstGeom prst="rect">
            <a:avLst/>
          </a:prstGeom>
        </p:spPr>
      </p:pic>
    </p:spTree>
    <p:extLst>
      <p:ext uri="{BB962C8B-B14F-4D97-AF65-F5344CB8AC3E}">
        <p14:creationId xmlns:p14="http://schemas.microsoft.com/office/powerpoint/2010/main" val="3252897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2D15E2B-8B9B-F42C-836E-5CD08C6D733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F31A625-FD08-2AF8-2460-DDD297F4D049}"/>
              </a:ext>
            </a:extLst>
          </p:cNvPr>
          <p:cNvSpPr txBox="1"/>
          <p:nvPr>
            <p:custDataLst>
              <p:tags r:id="rId1"/>
            </p:custDataLst>
          </p:nvPr>
        </p:nvSpPr>
        <p:spPr>
          <a:xfrm>
            <a:off x="762001" y="359415"/>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quel animal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Freeform 8">
            <a:extLst>
              <a:ext uri="{FF2B5EF4-FFF2-40B4-BE49-F238E27FC236}">
                <a16:creationId xmlns:a16="http://schemas.microsoft.com/office/drawing/2014/main" id="{C362EF45-E276-8224-D5E0-7C649BB53095}"/>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5" name="Image 4" descr="Une image contenant clipart, mammifère, renard, dessin&#10;&#10;Description générée automatiquement">
            <a:extLst>
              <a:ext uri="{FF2B5EF4-FFF2-40B4-BE49-F238E27FC236}">
                <a16:creationId xmlns:a16="http://schemas.microsoft.com/office/drawing/2014/main" id="{46D2CA7B-8651-1A09-D7CF-DA366626C88E}"/>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16071" t="17898" r="19428" b="15259"/>
          <a:stretch/>
        </p:blipFill>
        <p:spPr>
          <a:xfrm>
            <a:off x="3284486" y="2175988"/>
            <a:ext cx="2575028" cy="2506024"/>
          </a:xfrm>
          <a:prstGeom prst="rect">
            <a:avLst/>
          </a:prstGeom>
        </p:spPr>
      </p:pic>
    </p:spTree>
    <p:extLst>
      <p:ext uri="{BB962C8B-B14F-4D97-AF65-F5344CB8AC3E}">
        <p14:creationId xmlns:p14="http://schemas.microsoft.com/office/powerpoint/2010/main" val="8755674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53C85791-E116-1E02-22CA-4A803BAB390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120DEDA-360A-FB98-57B3-490CE486F536}"/>
              </a:ext>
            </a:extLst>
          </p:cNvPr>
          <p:cNvSpPr txBox="1"/>
          <p:nvPr>
            <p:custDataLst>
              <p:tags r:id="rId1"/>
            </p:custDataLst>
          </p:nvPr>
        </p:nvSpPr>
        <p:spPr>
          <a:xfrm>
            <a:off x="876041" y="374803"/>
            <a:ext cx="6676571"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renard. Renard. Qui veut répéter ?</a:t>
            </a:r>
          </a:p>
        </p:txBody>
      </p:sp>
      <p:sp>
        <p:nvSpPr>
          <p:cNvPr id="4" name="Freeform 8">
            <a:extLst>
              <a:ext uri="{FF2B5EF4-FFF2-40B4-BE49-F238E27FC236}">
                <a16:creationId xmlns:a16="http://schemas.microsoft.com/office/drawing/2014/main" id="{EAA8CE47-1140-9E08-751E-8AEBA629C3AF}"/>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30A2D68-E6C0-A333-BAB1-BCD69034F4B4}"/>
              </a:ext>
            </a:extLst>
          </p:cNvPr>
          <p:cNvSpPr txBox="1"/>
          <p:nvPr>
            <p:custDataLst>
              <p:tags r:id="rId3"/>
            </p:custDataLst>
          </p:nvPr>
        </p:nvSpPr>
        <p:spPr>
          <a:xfrm>
            <a:off x="3834249" y="2715056"/>
            <a:ext cx="4973849"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7200" b="1" dirty="0">
                <a:solidFill>
                  <a:srgbClr val="4BACC6">
                    <a:lumMod val="50000"/>
                  </a:srgbClr>
                </a:solidFill>
                <a:latin typeface="Dosis" pitchFamily="2" charset="0"/>
              </a:rPr>
              <a:t>renard</a:t>
            </a:r>
            <a:endParaRPr kumimoji="0" lang="fr-FR" sz="66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descr="Une image contenant clipart, mammifère, renard, dessin&#10;&#10;Description générée automatiquement">
            <a:extLst>
              <a:ext uri="{FF2B5EF4-FFF2-40B4-BE49-F238E27FC236}">
                <a16:creationId xmlns:a16="http://schemas.microsoft.com/office/drawing/2014/main" id="{D8B59D47-AC3B-8C1C-2F8C-887747F740B7}"/>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l="16071" t="17898" r="19428" b="15259"/>
          <a:stretch/>
        </p:blipFill>
        <p:spPr>
          <a:xfrm>
            <a:off x="1259221" y="2175988"/>
            <a:ext cx="2575028" cy="2506024"/>
          </a:xfrm>
          <a:prstGeom prst="rect">
            <a:avLst/>
          </a:prstGeom>
        </p:spPr>
      </p:pic>
    </p:spTree>
    <p:extLst>
      <p:ext uri="{BB962C8B-B14F-4D97-AF65-F5344CB8AC3E}">
        <p14:creationId xmlns:p14="http://schemas.microsoft.com/office/powerpoint/2010/main" val="3435667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2"/>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369907" y="589936"/>
            <a:ext cx="8404185" cy="5796116"/>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609600" y="227720"/>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1425244" y="1046441"/>
            <a:ext cx="7086600"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enseignants</a:t>
            </a:r>
          </a:p>
        </p:txBody>
      </p:sp>
      <p:sp>
        <p:nvSpPr>
          <p:cNvPr id="10" name="TextBox 10"/>
          <p:cNvSpPr txBox="1"/>
          <p:nvPr>
            <p:custDataLst>
              <p:tags r:id="rId5"/>
            </p:custDataLst>
          </p:nvPr>
        </p:nvSpPr>
        <p:spPr>
          <a:xfrm>
            <a:off x="369907" y="1775905"/>
            <a:ext cx="8404185" cy="238912"/>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r>
              <a:rPr lang="en-US" sz="1600" b="1" dirty="0">
                <a:solidFill>
                  <a:srgbClr val="106585"/>
                </a:solidFill>
                <a:latin typeface="Carelia"/>
              </a:rPr>
              <a:t>1.  Se préparer </a:t>
            </a:r>
            <a:r>
              <a:rPr lang="en-US" sz="1600" dirty="0">
                <a:solidFill>
                  <a:srgbClr val="106585"/>
                </a:solidFill>
                <a:latin typeface="Carelia"/>
              </a:rPr>
              <a:t>:  </a:t>
            </a:r>
            <a:r>
              <a:rPr lang="en-US" sz="1600" u="sng" dirty="0">
                <a:solidFill>
                  <a:prstClr val="black">
                    <a:lumMod val="85000"/>
                    <a:lumOff val="15000"/>
                  </a:prstClr>
                </a:solidFill>
                <a:latin typeface="Dosis" pitchFamily="2" charset="0"/>
              </a:rPr>
              <a:t>lire le </a:t>
            </a:r>
            <a:r>
              <a:rPr lang="fr-FR" sz="1600" u="sng" dirty="0">
                <a:solidFill>
                  <a:prstClr val="black">
                    <a:lumMod val="85000"/>
                    <a:lumOff val="15000"/>
                  </a:prstClr>
                </a:solidFill>
                <a:latin typeface="Dosis" pitchFamily="2" charset="0"/>
              </a:rPr>
              <a:t>support avant la séance </a:t>
            </a:r>
            <a:r>
              <a:rPr lang="fr-FR" sz="1600" dirty="0">
                <a:solidFill>
                  <a:prstClr val="black">
                    <a:lumMod val="85000"/>
                    <a:lumOff val="15000"/>
                  </a:prstClr>
                </a:solidFill>
                <a:latin typeface="Dosis" pitchFamily="2" charset="0"/>
              </a:rPr>
              <a:t>pour s’en imprégner et visualiser les enchaînements</a:t>
            </a:r>
            <a:r>
              <a:rPr lang="fr-FR" sz="1400" dirty="0">
                <a:solidFill>
                  <a:prstClr val="black">
                    <a:lumMod val="85000"/>
                    <a:lumOff val="15000"/>
                  </a:prstClr>
                </a:solidFill>
                <a:latin typeface="Dosis" pitchFamily="2" charset="0"/>
              </a:rPr>
              <a:t>.  </a:t>
            </a:r>
          </a:p>
        </p:txBody>
      </p:sp>
      <p:sp>
        <p:nvSpPr>
          <p:cNvPr id="6" name="TextBox 10">
            <a:extLst>
              <a:ext uri="{FF2B5EF4-FFF2-40B4-BE49-F238E27FC236}">
                <a16:creationId xmlns:a16="http://schemas.microsoft.com/office/drawing/2014/main" id="{5998EB28-AEE7-E9A9-E81E-16DF54B59AAA}"/>
              </a:ext>
            </a:extLst>
          </p:cNvPr>
          <p:cNvSpPr txBox="1"/>
          <p:nvPr>
            <p:custDataLst>
              <p:tags r:id="rId6"/>
            </p:custDataLst>
          </p:nvPr>
        </p:nvSpPr>
        <p:spPr>
          <a:xfrm>
            <a:off x="369907" y="2218639"/>
            <a:ext cx="8164492" cy="1771639"/>
          </a:xfrm>
          <a:prstGeom prst="rect">
            <a:avLst/>
          </a:prstGeom>
        </p:spPr>
        <p:txBody>
          <a:bodyPr wrap="square" lIns="0" tIns="0" rIns="0" bIns="0" rtlCol="0" anchor="t">
            <a:spAutoFit/>
          </a:bodyPr>
          <a:lstStyle/>
          <a:p>
            <a:pPr marL="530225" indent="-530225" algn="just">
              <a:lnSpc>
                <a:spcPts val="2017"/>
              </a:lnSpc>
              <a:defRPr/>
            </a:pPr>
            <a:r>
              <a:rPr lang="en-US" sz="1600" dirty="0">
                <a:solidFill>
                  <a:srgbClr val="8DC63F"/>
                </a:solidFill>
                <a:latin typeface="Carelia"/>
              </a:rPr>
              <a:t>   </a:t>
            </a:r>
            <a:r>
              <a:rPr lang="en-US" sz="1600" b="1" dirty="0">
                <a:solidFill>
                  <a:srgbClr val="8DC63F"/>
                </a:solidFill>
                <a:latin typeface="Carelia"/>
              </a:rPr>
              <a:t> </a:t>
            </a:r>
            <a:r>
              <a:rPr lang="fr-FR" sz="1600" b="1" dirty="0">
                <a:solidFill>
                  <a:srgbClr val="106585"/>
                </a:solidFill>
                <a:latin typeface="Carelia"/>
              </a:rPr>
              <a:t>2.  Maintenir un rythme soutenu :  </a:t>
            </a:r>
            <a:r>
              <a:rPr lang="fr-FR" sz="1600" dirty="0">
                <a:solidFill>
                  <a:prstClr val="black">
                    <a:lumMod val="85000"/>
                    <a:lumOff val="15000"/>
                  </a:prstClr>
                </a:solidFill>
                <a:latin typeface="Dosis" pitchFamily="2" charset="0"/>
              </a:rPr>
              <a:t>l’enseignant doit imposer une cadence élevée à la classe, sans temps morts. Il doit veiller à couvrir le contenu de la leçon, </a:t>
            </a:r>
            <a:r>
              <a:rPr lang="fr-FR" sz="1600" u="sng" dirty="0">
                <a:solidFill>
                  <a:prstClr val="black">
                    <a:lumMod val="85000"/>
                    <a:lumOff val="15000"/>
                  </a:prstClr>
                </a:solidFill>
                <a:latin typeface="Dosis" pitchFamily="2" charset="0"/>
              </a:rPr>
              <a:t>en vérifiant la compréhension </a:t>
            </a:r>
            <a:r>
              <a:rPr lang="fr-FR" sz="1600" dirty="0">
                <a:solidFill>
                  <a:prstClr val="black">
                    <a:lumMod val="85000"/>
                    <a:lumOff val="15000"/>
                  </a:prstClr>
                </a:solidFill>
                <a:latin typeface="Dosis" pitchFamily="2" charset="0"/>
              </a:rPr>
              <a:t>avant de passer à l’étape suivante</a:t>
            </a:r>
            <a:r>
              <a:rPr lang="en-US" sz="1600" dirty="0">
                <a:solidFill>
                  <a:prstClr val="black">
                    <a:lumMod val="85000"/>
                    <a:lumOff val="15000"/>
                  </a:prstClr>
                </a:solidFill>
                <a:latin typeface="Dosis" pitchFamily="2" charset="0"/>
              </a:rPr>
              <a:t>. </a:t>
            </a:r>
          </a:p>
          <a:p>
            <a:pPr marL="530225" indent="-530225"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7475E687-99C9-E5BA-1B1E-D08C54140986}"/>
              </a:ext>
            </a:extLst>
          </p:cNvPr>
          <p:cNvSpPr txBox="1"/>
          <p:nvPr>
            <p:custDataLst>
              <p:tags r:id="rId7"/>
            </p:custDataLst>
          </p:nvPr>
        </p:nvSpPr>
        <p:spPr>
          <a:xfrm>
            <a:off x="347355" y="3143926"/>
            <a:ext cx="8164491" cy="1258678"/>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3.  </a:t>
            </a:r>
            <a:r>
              <a:rPr lang="fr-FR" sz="1600" b="1" dirty="0">
                <a:solidFill>
                  <a:srgbClr val="106585"/>
                </a:solidFill>
                <a:latin typeface="Carelia"/>
              </a:rPr>
              <a:t>Questionner et corriger :  </a:t>
            </a:r>
            <a:r>
              <a:rPr lang="fr-FR" sz="1600" dirty="0">
                <a:solidFill>
                  <a:prstClr val="black">
                    <a:lumMod val="85000"/>
                    <a:lumOff val="15000"/>
                  </a:prstClr>
                </a:solidFill>
                <a:latin typeface="Dosis" pitchFamily="2" charset="0"/>
              </a:rPr>
              <a:t>l’enseignant doit </a:t>
            </a:r>
            <a:r>
              <a:rPr lang="fr-FR" sz="1600" u="sng" dirty="0">
                <a:solidFill>
                  <a:prstClr val="black">
                    <a:lumMod val="85000"/>
                    <a:lumOff val="15000"/>
                  </a:prstClr>
                </a:solidFill>
                <a:latin typeface="Dosis" pitchFamily="2" charset="0"/>
              </a:rPr>
              <a:t>faire participer le maximum d’élèves </a:t>
            </a:r>
            <a:r>
              <a:rPr lang="fr-FR" sz="1600" dirty="0">
                <a:solidFill>
                  <a:prstClr val="black">
                    <a:lumMod val="85000"/>
                    <a:lumOff val="15000"/>
                  </a:prstClr>
                </a:solidFill>
                <a:latin typeface="Dosis" pitchFamily="2" charset="0"/>
              </a:rPr>
              <a:t>pendant la séance, surtout les plus faibles. Chaque réponse erronée doit être corrigée pour éviter l’installation durable de lacunes. </a:t>
            </a: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DD020D86-1783-DC1F-58A1-C4FF8DF367C7}"/>
              </a:ext>
            </a:extLst>
          </p:cNvPr>
          <p:cNvSpPr txBox="1"/>
          <p:nvPr>
            <p:custDataLst>
              <p:tags r:id="rId8"/>
            </p:custDataLst>
          </p:nvPr>
        </p:nvSpPr>
        <p:spPr>
          <a:xfrm>
            <a:off x="369907" y="4098310"/>
            <a:ext cx="8164490" cy="1264449"/>
          </a:xfrm>
          <a:prstGeom prst="rect">
            <a:avLst/>
          </a:prstGeom>
        </p:spPr>
        <p:txBody>
          <a:bodyPr wrap="square" lIns="0" tIns="0" rIns="0" bIns="0" rtlCol="0" anchor="t">
            <a:spAutoFit/>
          </a:bodyPr>
          <a:lstStyle/>
          <a:p>
            <a:pPr marL="633413" indent="-633413" algn="just">
              <a:defRPr/>
            </a:pPr>
            <a:r>
              <a:rPr lang="en-US" sz="1600" b="1" dirty="0">
                <a:solidFill>
                  <a:srgbClr val="8DC63F"/>
                </a:solidFill>
                <a:latin typeface="Carelia"/>
              </a:rPr>
              <a:t>    </a:t>
            </a:r>
            <a:r>
              <a:rPr lang="en-US" sz="1600" b="1" dirty="0">
                <a:solidFill>
                  <a:srgbClr val="106585"/>
                </a:solidFill>
                <a:latin typeface="Carelia"/>
              </a:rPr>
              <a:t>4.  </a:t>
            </a:r>
            <a:r>
              <a:rPr lang="fr-FR" sz="1600" b="1" dirty="0">
                <a:solidFill>
                  <a:srgbClr val="106585"/>
                </a:solidFill>
                <a:latin typeface="Carelia"/>
              </a:rPr>
              <a:t>Suivre les étapes du support sans le lire passivement :  </a:t>
            </a:r>
            <a:r>
              <a:rPr lang="fr-FR" sz="1600" dirty="0">
                <a:solidFill>
                  <a:prstClr val="black">
                    <a:lumMod val="85000"/>
                    <a:lumOff val="15000"/>
                  </a:prstClr>
                </a:solidFill>
                <a:latin typeface="Dosis" pitchFamily="2" charset="0"/>
              </a:rPr>
              <a:t>chaque haut de page contient un encadré avec des suggestions pour les enseignants. Il est essentiel de respecter ces orientations et de ne sauter aucune page. Toutefois, </a:t>
            </a:r>
            <a:r>
              <a:rPr lang="fr-FR" sz="1600" u="sng" dirty="0">
                <a:solidFill>
                  <a:prstClr val="black">
                    <a:lumMod val="85000"/>
                    <a:lumOff val="15000"/>
                  </a:prstClr>
                </a:solidFill>
                <a:latin typeface="Dosis" pitchFamily="2" charset="0"/>
              </a:rPr>
              <a:t>l’enseignant ne doit pas faire de lecture passive</a:t>
            </a:r>
            <a:r>
              <a:rPr lang="fr-FR" sz="1600" dirty="0">
                <a:solidFill>
                  <a:prstClr val="black">
                    <a:lumMod val="85000"/>
                    <a:lumOff val="15000"/>
                  </a:prstClr>
                </a:solidFill>
                <a:latin typeface="Dosis" pitchFamily="2" charset="0"/>
              </a:rPr>
              <a:t>.  Il se tient debout, circule et occupe la salle. Il explique de manière vivante et expressive, donne des exemples, fait participer les élèves et corrige les réponses. </a:t>
            </a:r>
          </a:p>
        </p:txBody>
      </p:sp>
      <p:sp>
        <p:nvSpPr>
          <p:cNvPr id="13" name="TextBox 10">
            <a:extLst>
              <a:ext uri="{FF2B5EF4-FFF2-40B4-BE49-F238E27FC236}">
                <a16:creationId xmlns:a16="http://schemas.microsoft.com/office/drawing/2014/main" id="{E7FF1698-0E0C-6FCF-FD7A-FAF68840BB1E}"/>
              </a:ext>
            </a:extLst>
          </p:cNvPr>
          <p:cNvSpPr txBox="1"/>
          <p:nvPr>
            <p:custDataLst>
              <p:tags r:id="rId9"/>
            </p:custDataLst>
          </p:nvPr>
        </p:nvSpPr>
        <p:spPr>
          <a:xfrm>
            <a:off x="369908" y="5471407"/>
            <a:ext cx="8164491" cy="1002197"/>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5.  </a:t>
            </a:r>
            <a:r>
              <a:rPr lang="fr-FR" sz="1600" b="1" dirty="0">
                <a:solidFill>
                  <a:srgbClr val="106585"/>
                </a:solidFill>
                <a:latin typeface="Carelia"/>
              </a:rPr>
              <a:t>Expliquer les consignes :  </a:t>
            </a:r>
            <a:r>
              <a:rPr lang="fr-FR" sz="1600" dirty="0">
                <a:solidFill>
                  <a:prstClr val="black">
                    <a:lumMod val="85000"/>
                    <a:lumOff val="15000"/>
                  </a:prstClr>
                </a:solidFill>
                <a:latin typeface="Dosis" pitchFamily="2" charset="0"/>
              </a:rPr>
              <a:t>l’enseignant  veille à ce que tous les élèves comprennent les consignes des activités en leur demandant de les reformuler ou en les réexpliquant dans leur langue maternelle. </a:t>
            </a: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5B013BBA-C959-103F-B019-2C219D4AD9F3}"/>
              </a:ext>
            </a:extLst>
          </p:cNvPr>
          <p:cNvSpPr txBox="1"/>
          <p:nvPr>
            <p:custDataLst>
              <p:tags r:id="rId10"/>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Que fait la fille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a:extLst>
              <a:ext uri="{FF2B5EF4-FFF2-40B4-BE49-F238E27FC236}">
                <a16:creationId xmlns:a16="http://schemas.microsoft.com/office/drawing/2014/main" id="{AF2790C2-9713-DB1C-DFFE-F0A59AECA2D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80610" y="1552101"/>
            <a:ext cx="2879465" cy="3753797"/>
          </a:xfrm>
          <a:prstGeom prst="rect">
            <a:avLst/>
          </a:prstGeom>
        </p:spPr>
      </p:pic>
    </p:spTree>
    <p:extLst>
      <p:ext uri="{BB962C8B-B14F-4D97-AF65-F5344CB8AC3E}">
        <p14:creationId xmlns:p14="http://schemas.microsoft.com/office/powerpoint/2010/main" val="1345499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66531" y="48769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12800" y="422381"/>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La fille rit. Elle rit.</a:t>
            </a:r>
            <a:r>
              <a:rPr lang="fr-FR" sz="1600" b="1" dirty="0">
                <a:solidFill>
                  <a:prstClr val="white">
                    <a:lumMod val="65000"/>
                  </a:prstClr>
                </a:solidFill>
                <a:latin typeface="Calibri"/>
              </a:rPr>
              <a:t> Rire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138147" y="2828833"/>
            <a:ext cx="3962400"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rire</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6" name="Image 5">
            <a:extLst>
              <a:ext uri="{FF2B5EF4-FFF2-40B4-BE49-F238E27FC236}">
                <a16:creationId xmlns:a16="http://schemas.microsoft.com/office/drawing/2014/main" id="{8E96D881-BEA4-C350-2E59-40DABDDC1B7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90213" y="1552098"/>
            <a:ext cx="2879465" cy="3753797"/>
          </a:xfrm>
          <a:prstGeom prst="rect">
            <a:avLst/>
          </a:prstGeom>
        </p:spPr>
      </p:pic>
    </p:spTree>
    <p:extLst>
      <p:ext uri="{BB962C8B-B14F-4D97-AF65-F5344CB8AC3E}">
        <p14:creationId xmlns:p14="http://schemas.microsoft.com/office/powerpoint/2010/main" val="3639676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grpSp>
        <p:nvGrpSpPr>
          <p:cNvPr id="9" name="Groupe 8">
            <a:extLst>
              <a:ext uri="{FF2B5EF4-FFF2-40B4-BE49-F238E27FC236}">
                <a16:creationId xmlns:a16="http://schemas.microsoft.com/office/drawing/2014/main" id="{1915A361-3210-1FC7-BBB7-75119D7D9F32}"/>
              </a:ext>
            </a:extLst>
          </p:cNvPr>
          <p:cNvGrpSpPr/>
          <p:nvPr/>
        </p:nvGrpSpPr>
        <p:grpSpPr>
          <a:xfrm>
            <a:off x="2934216" y="2159876"/>
            <a:ext cx="3275568" cy="2230185"/>
            <a:chOff x="2934216" y="2159876"/>
            <a:chExt cx="3275568" cy="2230185"/>
          </a:xfrm>
        </p:grpSpPr>
        <p:pic>
          <p:nvPicPr>
            <p:cNvPr id="3" name="Image 2">
              <a:extLst>
                <a:ext uri="{FF2B5EF4-FFF2-40B4-BE49-F238E27FC236}">
                  <a16:creationId xmlns:a16="http://schemas.microsoft.com/office/drawing/2014/main" id="{CDB1B063-0778-4482-2ACC-14FF331D011B}"/>
                </a:ext>
              </a:extLst>
            </p:cNvPr>
            <p:cNvPicPr>
              <a:picLocks noChangeAspect="1"/>
            </p:cNvPicPr>
            <p:nvPr/>
          </p:nvPicPr>
          <p:blipFill>
            <a:blip r:embed="rId7"/>
            <a:stretch>
              <a:fillRect/>
            </a:stretch>
          </p:blipFill>
          <p:spPr>
            <a:xfrm>
              <a:off x="2934216" y="2467938"/>
              <a:ext cx="3275568" cy="1922123"/>
            </a:xfrm>
            <a:prstGeom prst="rect">
              <a:avLst/>
            </a:prstGeom>
          </p:spPr>
        </p:pic>
        <p:cxnSp>
          <p:nvCxnSpPr>
            <p:cNvPr id="6" name="Connecteur droit avec flèche 5">
              <a:extLst>
                <a:ext uri="{FF2B5EF4-FFF2-40B4-BE49-F238E27FC236}">
                  <a16:creationId xmlns:a16="http://schemas.microsoft.com/office/drawing/2014/main" id="{05223FE5-B6C3-7B17-2074-73C83D3DB37D}"/>
                </a:ext>
              </a:extLst>
            </p:cNvPr>
            <p:cNvCxnSpPr>
              <a:cxnSpLocks/>
            </p:cNvCxnSpPr>
            <p:nvPr/>
          </p:nvCxnSpPr>
          <p:spPr>
            <a:xfrm flipH="1">
              <a:off x="4713890" y="2159876"/>
              <a:ext cx="1277006" cy="110358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414118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du riz. Riz.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5073446" y="2767280"/>
            <a:ext cx="3495368"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6600" b="1" dirty="0">
                <a:solidFill>
                  <a:srgbClr val="4BACC6">
                    <a:lumMod val="50000"/>
                  </a:srgbClr>
                </a:solidFill>
                <a:latin typeface="Dosis" pitchFamily="2" charset="0"/>
              </a:rPr>
              <a:t>riz</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grpSp>
        <p:nvGrpSpPr>
          <p:cNvPr id="8" name="Groupe 7">
            <a:extLst>
              <a:ext uri="{FF2B5EF4-FFF2-40B4-BE49-F238E27FC236}">
                <a16:creationId xmlns:a16="http://schemas.microsoft.com/office/drawing/2014/main" id="{5DA1EDE8-3FF7-55C3-C7A8-B21454861CFB}"/>
              </a:ext>
            </a:extLst>
          </p:cNvPr>
          <p:cNvGrpSpPr/>
          <p:nvPr/>
        </p:nvGrpSpPr>
        <p:grpSpPr>
          <a:xfrm>
            <a:off x="1214554" y="2317532"/>
            <a:ext cx="3275568" cy="2230185"/>
            <a:chOff x="1214554" y="2317532"/>
            <a:chExt cx="3275568" cy="2230185"/>
          </a:xfrm>
        </p:grpSpPr>
        <p:pic>
          <p:nvPicPr>
            <p:cNvPr id="6" name="Image 5">
              <a:extLst>
                <a:ext uri="{FF2B5EF4-FFF2-40B4-BE49-F238E27FC236}">
                  <a16:creationId xmlns:a16="http://schemas.microsoft.com/office/drawing/2014/main" id="{EFFE2CA7-27E7-3EC6-3BCC-3AA9B41C1BBB}"/>
                </a:ext>
              </a:extLst>
            </p:cNvPr>
            <p:cNvPicPr>
              <a:picLocks noChangeAspect="1"/>
            </p:cNvPicPr>
            <p:nvPr/>
          </p:nvPicPr>
          <p:blipFill>
            <a:blip r:embed="rId8"/>
            <a:stretch>
              <a:fillRect/>
            </a:stretch>
          </p:blipFill>
          <p:spPr>
            <a:xfrm>
              <a:off x="1214554" y="2625594"/>
              <a:ext cx="3275568" cy="1922123"/>
            </a:xfrm>
            <a:prstGeom prst="rect">
              <a:avLst/>
            </a:prstGeom>
          </p:spPr>
        </p:pic>
        <p:cxnSp>
          <p:nvCxnSpPr>
            <p:cNvPr id="7" name="Connecteur droit avec flèche 6">
              <a:extLst>
                <a:ext uri="{FF2B5EF4-FFF2-40B4-BE49-F238E27FC236}">
                  <a16:creationId xmlns:a16="http://schemas.microsoft.com/office/drawing/2014/main" id="{3890B794-3F56-5B6F-B8A2-F3609ABFF4DE}"/>
                </a:ext>
              </a:extLst>
            </p:cNvPr>
            <p:cNvCxnSpPr>
              <a:cxnSpLocks/>
            </p:cNvCxnSpPr>
            <p:nvPr/>
          </p:nvCxnSpPr>
          <p:spPr>
            <a:xfrm flipH="1">
              <a:off x="2994228" y="2317532"/>
              <a:ext cx="1277006" cy="110358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87276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lang="fr-FR" sz="1600" b="1" dirty="0">
                <a:solidFill>
                  <a:srgbClr val="A6A6A6"/>
                </a:solidFill>
                <a:latin typeface="Calibri"/>
              </a:rPr>
              <a:t>C’est quoi </a:t>
            </a:r>
            <a:r>
              <a:rPr kumimoji="0" lang="fr-FR" sz="1600" b="1" i="0" u="none" strike="noStrike" kern="1200" cap="none" spc="0" normalizeH="0" baseline="0" noProof="0" dirty="0">
                <a:ln>
                  <a:noFill/>
                </a:ln>
                <a:solidFill>
                  <a:srgbClr val="A6A6A6"/>
                </a:solidFill>
                <a:effectLst/>
                <a:uLnTx/>
                <a:uFillTx/>
                <a:latin typeface="Calibri"/>
                <a:ea typeface="+mn-ea"/>
                <a:cs typeface="+mn-cs"/>
              </a:rPr>
              <a:t>?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descr="Une image contenant clipart&#10;&#10;Description générée automatiquement">
            <a:extLst>
              <a:ext uri="{FF2B5EF4-FFF2-40B4-BE49-F238E27FC236}">
                <a16:creationId xmlns:a16="http://schemas.microsoft.com/office/drawing/2014/main" id="{6146397A-9AE6-BDF4-2C90-A5C2C00A87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58551" y="2196796"/>
            <a:ext cx="2626897" cy="2464408"/>
          </a:xfrm>
          <a:prstGeom prst="rect">
            <a:avLst/>
          </a:prstGeom>
        </p:spPr>
      </p:pic>
    </p:spTree>
    <p:extLst>
      <p:ext uri="{BB962C8B-B14F-4D97-AF65-F5344CB8AC3E}">
        <p14:creationId xmlns:p14="http://schemas.microsoft.com/office/powerpoint/2010/main" val="1315875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40792"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Calibri"/>
              </a:rPr>
              <a:t>C’est une roue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Roue.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951244" y="2733882"/>
            <a:ext cx="3495368"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66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roue</a:t>
            </a:r>
            <a:endParaRPr kumimoji="0" lang="fr-FR" sz="66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descr="Une image contenant clipart&#10;&#10;Description générée automatiquement">
            <a:extLst>
              <a:ext uri="{FF2B5EF4-FFF2-40B4-BE49-F238E27FC236}">
                <a16:creationId xmlns:a16="http://schemas.microsoft.com/office/drawing/2014/main" id="{14109842-434E-16D3-4B59-2AF7267A7EA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28922" y="2196796"/>
            <a:ext cx="2626897" cy="2464408"/>
          </a:xfrm>
          <a:prstGeom prst="rect">
            <a:avLst/>
          </a:prstGeom>
        </p:spPr>
      </p:pic>
    </p:spTree>
    <p:extLst>
      <p:ext uri="{BB962C8B-B14F-4D97-AF65-F5344CB8AC3E}">
        <p14:creationId xmlns:p14="http://schemas.microsoft.com/office/powerpoint/2010/main" val="20726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59841"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E202711D-121B-9B4C-85E0-40213B89B906}"/>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Comment est le garçon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3" name="Image 2">
            <a:extLst>
              <a:ext uri="{FF2B5EF4-FFF2-40B4-BE49-F238E27FC236}">
                <a16:creationId xmlns:a16="http://schemas.microsoft.com/office/drawing/2014/main" id="{346ABFDF-B745-20E0-78B6-1EBA57EAD635}"/>
              </a:ext>
            </a:extLst>
          </p:cNvPr>
          <p:cNvPicPr>
            <a:picLocks noChangeAspect="1"/>
          </p:cNvPicPr>
          <p:nvPr/>
        </p:nvPicPr>
        <p:blipFill>
          <a:blip r:embed="rId7"/>
          <a:stretch>
            <a:fillRect/>
          </a:stretch>
        </p:blipFill>
        <p:spPr>
          <a:xfrm>
            <a:off x="3012634" y="2133933"/>
            <a:ext cx="3118731" cy="2590133"/>
          </a:xfrm>
          <a:prstGeom prst="rect">
            <a:avLst/>
          </a:prstGeom>
        </p:spPr>
      </p:pic>
    </p:spTree>
    <p:extLst>
      <p:ext uri="{BB962C8B-B14F-4D97-AF65-F5344CB8AC3E}">
        <p14:creationId xmlns:p14="http://schemas.microsoft.com/office/powerpoint/2010/main" val="22280431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383"/>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 garçon est rapide. Il est rapide. Qui veut répéter ?</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521B4EA-2863-9F07-86EB-A067DF5F8710}"/>
              </a:ext>
            </a:extLst>
          </p:cNvPr>
          <p:cNvSpPr txBox="1"/>
          <p:nvPr>
            <p:custDataLst>
              <p:tags r:id="rId3"/>
            </p:custDataLst>
          </p:nvPr>
        </p:nvSpPr>
        <p:spPr>
          <a:xfrm>
            <a:off x="4498841" y="2828835"/>
            <a:ext cx="4175529"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6600" b="1" dirty="0">
                <a:solidFill>
                  <a:srgbClr val="4BACC6">
                    <a:lumMod val="50000"/>
                  </a:srgbClr>
                </a:solidFill>
                <a:latin typeface="Dosis" pitchFamily="2" charset="0"/>
              </a:rPr>
              <a:t>rapide</a:t>
            </a:r>
            <a:endParaRPr kumimoji="0" lang="fr-FR" sz="72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3" name="Image 2">
            <a:extLst>
              <a:ext uri="{FF2B5EF4-FFF2-40B4-BE49-F238E27FC236}">
                <a16:creationId xmlns:a16="http://schemas.microsoft.com/office/drawing/2014/main" id="{41D580E9-8F49-1C94-810A-3C7AA8C8674E}"/>
              </a:ext>
            </a:extLst>
          </p:cNvPr>
          <p:cNvPicPr>
            <a:picLocks noChangeAspect="1"/>
          </p:cNvPicPr>
          <p:nvPr/>
        </p:nvPicPr>
        <p:blipFill>
          <a:blip r:embed="rId8"/>
          <a:stretch>
            <a:fillRect/>
          </a:stretch>
        </p:blipFill>
        <p:spPr>
          <a:xfrm>
            <a:off x="1453269" y="2133933"/>
            <a:ext cx="3118731" cy="2590133"/>
          </a:xfrm>
          <a:prstGeom prst="rect">
            <a:avLst/>
          </a:prstGeom>
        </p:spPr>
      </p:pic>
    </p:spTree>
    <p:extLst>
      <p:ext uri="{BB962C8B-B14F-4D97-AF65-F5344CB8AC3E}">
        <p14:creationId xmlns:p14="http://schemas.microsoft.com/office/powerpoint/2010/main" val="24989439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66531"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50123"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On vient de voir les mots  : robe – renard – rire – riz – roue – rapide.</a:t>
            </a:r>
          </a:p>
        </p:txBody>
      </p:sp>
      <p:pic>
        <p:nvPicPr>
          <p:cNvPr id="7" name="Image 6" descr="Une image contenant habits, robe, Motif (stylisme), croquis&#10;&#10;Description générée automatiquement">
            <a:extLst>
              <a:ext uri="{FF2B5EF4-FFF2-40B4-BE49-F238E27FC236}">
                <a16:creationId xmlns:a16="http://schemas.microsoft.com/office/drawing/2014/main" id="{743D6EE3-B28F-30F8-EAA4-C2D14563150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93088" y="1994604"/>
            <a:ext cx="1335556" cy="1772791"/>
          </a:xfrm>
          <a:prstGeom prst="rect">
            <a:avLst/>
          </a:prstGeom>
        </p:spPr>
      </p:pic>
      <p:pic>
        <p:nvPicPr>
          <p:cNvPr id="8" name="Image 7" descr="Une image contenant clipart, mammifère, renard, dessin&#10;&#10;Description générée automatiquement">
            <a:extLst>
              <a:ext uri="{FF2B5EF4-FFF2-40B4-BE49-F238E27FC236}">
                <a16:creationId xmlns:a16="http://schemas.microsoft.com/office/drawing/2014/main" id="{1F2DBC61-3682-792F-10B9-EC3AE7F9CCA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l="16071" t="17898" r="19428" b="15259"/>
          <a:stretch/>
        </p:blipFill>
        <p:spPr>
          <a:xfrm>
            <a:off x="3825772" y="2154769"/>
            <a:ext cx="1492456" cy="1452462"/>
          </a:xfrm>
          <a:prstGeom prst="rect">
            <a:avLst/>
          </a:prstGeom>
        </p:spPr>
      </p:pic>
      <p:pic>
        <p:nvPicPr>
          <p:cNvPr id="9" name="Image 8">
            <a:extLst>
              <a:ext uri="{FF2B5EF4-FFF2-40B4-BE49-F238E27FC236}">
                <a16:creationId xmlns:a16="http://schemas.microsoft.com/office/drawing/2014/main" id="{51C763B9-685F-95FA-D04D-2D4DB64D216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34370" y="1953780"/>
            <a:ext cx="1379702" cy="1798640"/>
          </a:xfrm>
          <a:prstGeom prst="rect">
            <a:avLst/>
          </a:prstGeom>
        </p:spPr>
      </p:pic>
      <p:pic>
        <p:nvPicPr>
          <p:cNvPr id="11" name="Image 10" descr="Une image contenant clipart&#10;&#10;Description générée automatiquement">
            <a:extLst>
              <a:ext uri="{FF2B5EF4-FFF2-40B4-BE49-F238E27FC236}">
                <a16:creationId xmlns:a16="http://schemas.microsoft.com/office/drawing/2014/main" id="{D162DBDB-25C9-D191-8449-DD5442CF008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001085" y="4440945"/>
            <a:ext cx="1548230" cy="1452463"/>
          </a:xfrm>
          <a:prstGeom prst="rect">
            <a:avLst/>
          </a:prstGeom>
        </p:spPr>
      </p:pic>
      <p:pic>
        <p:nvPicPr>
          <p:cNvPr id="12" name="Image 11">
            <a:extLst>
              <a:ext uri="{FF2B5EF4-FFF2-40B4-BE49-F238E27FC236}">
                <a16:creationId xmlns:a16="http://schemas.microsoft.com/office/drawing/2014/main" id="{4054968E-1D83-91B3-2E52-575B1FF019DC}"/>
              </a:ext>
            </a:extLst>
          </p:cNvPr>
          <p:cNvPicPr>
            <a:picLocks noChangeAspect="1"/>
          </p:cNvPicPr>
          <p:nvPr/>
        </p:nvPicPr>
        <p:blipFill>
          <a:blip r:embed="rId11"/>
          <a:stretch>
            <a:fillRect/>
          </a:stretch>
        </p:blipFill>
        <p:spPr>
          <a:xfrm>
            <a:off x="6292952" y="4356035"/>
            <a:ext cx="2248214" cy="1867161"/>
          </a:xfrm>
          <a:prstGeom prst="rect">
            <a:avLst/>
          </a:prstGeom>
        </p:spPr>
      </p:pic>
      <p:grpSp>
        <p:nvGrpSpPr>
          <p:cNvPr id="16" name="Groupe 15">
            <a:extLst>
              <a:ext uri="{FF2B5EF4-FFF2-40B4-BE49-F238E27FC236}">
                <a16:creationId xmlns:a16="http://schemas.microsoft.com/office/drawing/2014/main" id="{EB54AF45-097E-6509-0C1A-C18B93DB3BDC}"/>
              </a:ext>
            </a:extLst>
          </p:cNvPr>
          <p:cNvGrpSpPr/>
          <p:nvPr/>
        </p:nvGrpSpPr>
        <p:grpSpPr>
          <a:xfrm>
            <a:off x="1129140" y="4280780"/>
            <a:ext cx="2063453" cy="1772791"/>
            <a:chOff x="2934216" y="2159876"/>
            <a:chExt cx="3275568" cy="2230185"/>
          </a:xfrm>
        </p:grpSpPr>
        <p:pic>
          <p:nvPicPr>
            <p:cNvPr id="17" name="Image 16">
              <a:extLst>
                <a:ext uri="{FF2B5EF4-FFF2-40B4-BE49-F238E27FC236}">
                  <a16:creationId xmlns:a16="http://schemas.microsoft.com/office/drawing/2014/main" id="{15FE7B2C-7F5C-F8B7-6BA7-94827D3DC800}"/>
                </a:ext>
              </a:extLst>
            </p:cNvPr>
            <p:cNvPicPr>
              <a:picLocks noChangeAspect="1"/>
            </p:cNvPicPr>
            <p:nvPr/>
          </p:nvPicPr>
          <p:blipFill>
            <a:blip r:embed="rId12"/>
            <a:stretch>
              <a:fillRect/>
            </a:stretch>
          </p:blipFill>
          <p:spPr>
            <a:xfrm>
              <a:off x="2934216" y="2467938"/>
              <a:ext cx="3275568" cy="1922123"/>
            </a:xfrm>
            <a:prstGeom prst="rect">
              <a:avLst/>
            </a:prstGeom>
          </p:spPr>
        </p:pic>
        <p:cxnSp>
          <p:nvCxnSpPr>
            <p:cNvPr id="18" name="Connecteur droit avec flèche 17">
              <a:extLst>
                <a:ext uri="{FF2B5EF4-FFF2-40B4-BE49-F238E27FC236}">
                  <a16:creationId xmlns:a16="http://schemas.microsoft.com/office/drawing/2014/main" id="{166991B8-E64C-2F56-F313-C12459917DB3}"/>
                </a:ext>
              </a:extLst>
            </p:cNvPr>
            <p:cNvCxnSpPr>
              <a:cxnSpLocks/>
            </p:cNvCxnSpPr>
            <p:nvPr/>
          </p:nvCxnSpPr>
          <p:spPr>
            <a:xfrm flipH="1">
              <a:off x="4713890" y="2159876"/>
              <a:ext cx="1277006" cy="110358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89667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(1)</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Je dis, tu montres</a:t>
            </a:r>
            <a:endParaRPr lang="en-US" sz="32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913683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a:extLst>
              <a:ext uri="{FF2B5EF4-FFF2-40B4-BE49-F238E27FC236}">
                <a16:creationId xmlns:a16="http://schemas.microsoft.com/office/drawing/2014/main" id="{022A7B46-24AB-13DA-13CD-2C4E0F8A4D8C}"/>
              </a:ext>
            </a:extLst>
          </p:cNvPr>
          <p:cNvGrpSpPr/>
          <p:nvPr>
            <p:custDataLst>
              <p:tags r:id="rId1"/>
            </p:custDataLst>
          </p:nvPr>
        </p:nvGrpSpPr>
        <p:grpSpPr>
          <a:xfrm>
            <a:off x="0" y="0"/>
            <a:ext cx="9144000" cy="6858000"/>
            <a:chOff x="0" y="0"/>
            <a:chExt cx="13716000" cy="1028700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defTabSz="609630"/>
              <a:endParaRPr lang="fr-MA" sz="900" dirty="0">
                <a:solidFill>
                  <a:prstClr val="black"/>
                </a:solidFill>
                <a:latin typeface="Dosis" pitchFamily="2" charset="0"/>
              </a:endParaRPr>
            </a:p>
          </p:txBody>
        </p:sp>
        <p:grpSp>
          <p:nvGrpSpPr>
            <p:cNvPr id="10" name="Groupe 9">
              <a:extLst>
                <a:ext uri="{FF2B5EF4-FFF2-40B4-BE49-F238E27FC236}">
                  <a16:creationId xmlns:a16="http://schemas.microsoft.com/office/drawing/2014/main" id="{E6335B3E-D5AB-AAA4-254D-52DAAB717E58}"/>
                </a:ext>
              </a:extLst>
            </p:cNvPr>
            <p:cNvGrpSpPr/>
            <p:nvPr/>
          </p:nvGrpSpPr>
          <p:grpSpPr>
            <a:xfrm>
              <a:off x="800100" y="353997"/>
              <a:ext cx="12001500" cy="9132906"/>
              <a:chOff x="800100" y="353997"/>
              <a:chExt cx="12001500" cy="9132906"/>
            </a:xfrm>
          </p:grpSpPr>
          <p:grpSp>
            <p:nvGrpSpPr>
              <p:cNvPr id="3" name="Group 3"/>
              <p:cNvGrpSpPr/>
              <p:nvPr/>
            </p:nvGrpSpPr>
            <p:grpSpPr>
              <a:xfrm>
                <a:off x="800100" y="876302"/>
                <a:ext cx="12001500" cy="8610601"/>
                <a:chOff x="0" y="-485141"/>
                <a:chExt cx="3895412" cy="3519867"/>
              </a:xfrm>
            </p:grpSpPr>
            <p:sp>
              <p:nvSpPr>
                <p:cNvPr id="4" name="Freeform 4"/>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30"/>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ctr" defTabSz="609630">
                    <a:lnSpc>
                      <a:spcPts val="1605"/>
                    </a:lnSpc>
                  </a:pPr>
                  <a:endParaRPr sz="900" dirty="0">
                    <a:solidFill>
                      <a:prstClr val="black"/>
                    </a:solidFill>
                    <a:latin typeface="Dosis" pitchFamily="2" charset="0"/>
                  </a:endParaRPr>
                </a:p>
              </p:txBody>
            </p:sp>
          </p:grpSp>
          <p:sp>
            <p:nvSpPr>
              <p:cNvPr id="7" name="Freeform 7"/>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09630"/>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1928435" y="1412315"/>
            <a:ext cx="5013577" cy="362792"/>
          </a:xfrm>
          <a:prstGeom prst="rect">
            <a:avLst/>
          </a:prstGeom>
        </p:spPr>
        <p:txBody>
          <a:bodyPr lIns="0" tIns="0" rIns="0" bIns="0" rtlCol="0" anchor="t">
            <a:spAutoFit/>
          </a:bodyPr>
          <a:lstStyle/>
          <a:p>
            <a:pPr algn="ctr" defTabSz="609630">
              <a:lnSpc>
                <a:spcPts val="2799"/>
              </a:lnSpc>
            </a:pPr>
            <a:r>
              <a:rPr lang="fr-FR" sz="2400" b="1" dirty="0">
                <a:solidFill>
                  <a:srgbClr val="1F497D"/>
                </a:solidFill>
                <a:latin typeface="Dosis" pitchFamily="2" charset="0"/>
              </a:rPr>
              <a:t>Objectifs de la séance</a:t>
            </a:r>
          </a:p>
        </p:txBody>
      </p:sp>
      <p:sp>
        <p:nvSpPr>
          <p:cNvPr id="11" name="ZoneTexte 10">
            <a:extLst>
              <a:ext uri="{FF2B5EF4-FFF2-40B4-BE49-F238E27FC236}">
                <a16:creationId xmlns:a16="http://schemas.microsoft.com/office/drawing/2014/main" id="{CD6EB07F-DFED-B0C3-D3FF-F342FF5C91BE}"/>
              </a:ext>
            </a:extLst>
          </p:cNvPr>
          <p:cNvSpPr txBox="1"/>
          <p:nvPr>
            <p:custDataLst>
              <p:tags r:id="rId3"/>
            </p:custDataLst>
          </p:nvPr>
        </p:nvSpPr>
        <p:spPr>
          <a:xfrm>
            <a:off x="811763" y="2182336"/>
            <a:ext cx="7415975" cy="400110"/>
          </a:xfrm>
          <a:prstGeom prst="rect">
            <a:avLst/>
          </a:prstGeom>
          <a:noFill/>
        </p:spPr>
        <p:txBody>
          <a:bodyPr wrap="square" rtlCol="0">
            <a:spAutoFit/>
          </a:bodyPr>
          <a:lstStyle/>
          <a:p>
            <a:pPr algn="ctr" defTabSz="609630">
              <a:spcAft>
                <a:spcPts val="600"/>
              </a:spcAft>
            </a:pPr>
            <a:r>
              <a:rPr lang="fr-FR" sz="2000" dirty="0">
                <a:solidFill>
                  <a:srgbClr val="106585"/>
                </a:solidFill>
                <a:latin typeface="Dosis" pitchFamily="2" charset="0"/>
              </a:rPr>
              <a:t>À la fin de la séance, </a:t>
            </a:r>
            <a:r>
              <a:rPr lang="fr-FR" sz="2000" b="1" dirty="0">
                <a:solidFill>
                  <a:srgbClr val="106585"/>
                </a:solidFill>
                <a:latin typeface="Dosis" pitchFamily="2" charset="0"/>
              </a:rPr>
              <a:t>au moins 80% des élèves </a:t>
            </a:r>
            <a:r>
              <a:rPr lang="fr-FR" sz="2000" dirty="0">
                <a:solidFill>
                  <a:srgbClr val="106585"/>
                </a:solidFill>
                <a:latin typeface="Dosis" pitchFamily="2" charset="0"/>
              </a:rPr>
              <a:t>doivent être capables de : </a:t>
            </a:r>
          </a:p>
        </p:txBody>
      </p:sp>
      <p:grpSp>
        <p:nvGrpSpPr>
          <p:cNvPr id="8" name="Groupe 7">
            <a:extLst>
              <a:ext uri="{FF2B5EF4-FFF2-40B4-BE49-F238E27FC236}">
                <a16:creationId xmlns:a16="http://schemas.microsoft.com/office/drawing/2014/main" id="{A8935810-721A-03D6-ACD0-D8CEBCE4A4DF}"/>
              </a:ext>
            </a:extLst>
          </p:cNvPr>
          <p:cNvGrpSpPr/>
          <p:nvPr>
            <p:custDataLst>
              <p:tags r:id="rId4"/>
            </p:custDataLst>
          </p:nvPr>
        </p:nvGrpSpPr>
        <p:grpSpPr>
          <a:xfrm>
            <a:off x="1229184" y="2930649"/>
            <a:ext cx="6861110" cy="2229180"/>
            <a:chOff x="2971801" y="4565786"/>
            <a:chExt cx="7046307" cy="2806565"/>
          </a:xfrm>
        </p:grpSpPr>
        <p:sp>
          <p:nvSpPr>
            <p:cNvPr id="6" name="Freeform 17">
              <a:extLst>
                <a:ext uri="{FF2B5EF4-FFF2-40B4-BE49-F238E27FC236}">
                  <a16:creationId xmlns:a16="http://schemas.microsoft.com/office/drawing/2014/main" id="{5519B0EA-A6E5-280D-47B8-B8DCF58AD865}"/>
                </a:ext>
              </a:extLst>
            </p:cNvPr>
            <p:cNvSpPr/>
            <p:nvPr/>
          </p:nvSpPr>
          <p:spPr>
            <a:xfrm>
              <a:off x="2971801" y="4565786"/>
              <a:ext cx="7046307" cy="28065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endParaRPr lang="fr-MA" sz="600" dirty="0">
                <a:solidFill>
                  <a:prstClr val="black"/>
                </a:solidFill>
                <a:latin typeface="Dosis" pitchFamily="2" charset="0"/>
              </a:endParaRPr>
            </a:p>
          </p:txBody>
        </p:sp>
        <p:sp>
          <p:nvSpPr>
            <p:cNvPr id="33" name="ZoneTexte 32">
              <a:extLst>
                <a:ext uri="{FF2B5EF4-FFF2-40B4-BE49-F238E27FC236}">
                  <a16:creationId xmlns:a16="http://schemas.microsoft.com/office/drawing/2014/main" id="{9111C825-B1B0-A8FD-C6F3-24F458331F88}"/>
                </a:ext>
              </a:extLst>
            </p:cNvPr>
            <p:cNvSpPr txBox="1"/>
            <p:nvPr/>
          </p:nvSpPr>
          <p:spPr>
            <a:xfrm>
              <a:off x="3736069" y="6124217"/>
              <a:ext cx="5715000" cy="492521"/>
            </a:xfrm>
            <a:prstGeom prst="rect">
              <a:avLst/>
            </a:prstGeom>
            <a:noFill/>
          </p:spPr>
          <p:txBody>
            <a:bodyPr wrap="square" rtlCol="0">
              <a:spAutoFit/>
            </a:bodyPr>
            <a:lstStyle/>
            <a:p>
              <a:pPr defTabSz="609630">
                <a:spcAft>
                  <a:spcPts val="600"/>
                </a:spcAft>
              </a:pPr>
              <a:r>
                <a:rPr lang="fr-FR" sz="2000" dirty="0">
                  <a:solidFill>
                    <a:prstClr val="black"/>
                  </a:solidFill>
                  <a:latin typeface="Dosis" pitchFamily="2" charset="0"/>
                </a:rPr>
                <a:t>Lire et écrire les </a:t>
              </a:r>
              <a:r>
                <a:rPr lang="fr-FR" sz="2000" b="1" dirty="0">
                  <a:solidFill>
                    <a:srgbClr val="106585"/>
                  </a:solidFill>
                  <a:latin typeface="Dosis" pitchFamily="2" charset="0"/>
                </a:rPr>
                <a:t>syllabes présentées. </a:t>
              </a:r>
            </a:p>
          </p:txBody>
        </p:sp>
        <p:sp>
          <p:nvSpPr>
            <p:cNvPr id="35" name="Freeform 17">
              <a:extLst>
                <a:ext uri="{FF2B5EF4-FFF2-40B4-BE49-F238E27FC236}">
                  <a16:creationId xmlns:a16="http://schemas.microsoft.com/office/drawing/2014/main" id="{B6AD3E64-8916-79E0-D5CB-24A9FF87B35C}"/>
                </a:ext>
              </a:extLst>
            </p:cNvPr>
            <p:cNvSpPr/>
            <p:nvPr/>
          </p:nvSpPr>
          <p:spPr>
            <a:xfrm>
              <a:off x="3064243" y="4656366"/>
              <a:ext cx="637296" cy="256667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l="-109199" t="-6937" r="-896458" b="-829367"/>
              </a:stretch>
            </a:blipFill>
          </p:spPr>
          <p:txBody>
            <a:bodyPr/>
            <a:lstStyle/>
            <a:p>
              <a:pPr defTabSz="609630"/>
              <a:endParaRPr lang="fr-MA" sz="600" dirty="0">
                <a:solidFill>
                  <a:prstClr val="black"/>
                </a:solidFill>
                <a:latin typeface="Dosis" pitchFamily="2" charset="0"/>
              </a:endParaRPr>
            </a:p>
          </p:txBody>
        </p:sp>
        <p:pic>
          <p:nvPicPr>
            <p:cNvPr id="39" name="Image 38">
              <a:extLst>
                <a:ext uri="{FF2B5EF4-FFF2-40B4-BE49-F238E27FC236}">
                  <a16:creationId xmlns:a16="http://schemas.microsoft.com/office/drawing/2014/main" id="{7F32597B-33CC-4F7E-3A71-BAC708386B16}"/>
                </a:ext>
              </a:extLst>
            </p:cNvPr>
            <p:cNvPicPr>
              <a:picLocks noChangeAspect="1"/>
            </p:cNvPicPr>
            <p:nvPr/>
          </p:nvPicPr>
          <p:blipFill>
            <a:blip r:embed="rId14"/>
            <a:stretch>
              <a:fillRect/>
            </a:stretch>
          </p:blipFill>
          <p:spPr>
            <a:xfrm>
              <a:off x="3203126" y="6118488"/>
              <a:ext cx="394060" cy="498250"/>
            </a:xfrm>
            <a:prstGeom prst="rect">
              <a:avLst/>
            </a:prstGeom>
          </p:spPr>
        </p:pic>
      </p:grpSp>
      <p:sp>
        <p:nvSpPr>
          <p:cNvPr id="13" name="ZoneTexte 12">
            <a:extLst>
              <a:ext uri="{FF2B5EF4-FFF2-40B4-BE49-F238E27FC236}">
                <a16:creationId xmlns:a16="http://schemas.microsoft.com/office/drawing/2014/main" id="{5BD97A5B-E1D6-A18C-7BA8-3BEFC396C884}"/>
              </a:ext>
            </a:extLst>
          </p:cNvPr>
          <p:cNvSpPr txBox="1"/>
          <p:nvPr>
            <p:custDataLst>
              <p:tags r:id="rId5"/>
            </p:custDataLst>
          </p:nvPr>
        </p:nvSpPr>
        <p:spPr>
          <a:xfrm>
            <a:off x="1922171" y="3503982"/>
            <a:ext cx="6303357" cy="400110"/>
          </a:xfrm>
          <a:prstGeom prst="rect">
            <a:avLst/>
          </a:prstGeom>
          <a:noFill/>
        </p:spPr>
        <p:txBody>
          <a:bodyPr wrap="square" rtlCol="0">
            <a:spAutoFit/>
          </a:bodyPr>
          <a:lstStyle/>
          <a:p>
            <a:pPr>
              <a:spcAft>
                <a:spcPts val="900"/>
              </a:spcAft>
            </a:pPr>
            <a:r>
              <a:rPr lang="fr-FR" sz="2000" dirty="0">
                <a:latin typeface="Dosis" pitchFamily="2" charset="0"/>
              </a:rPr>
              <a:t>Comprendre et produire les </a:t>
            </a:r>
            <a:r>
              <a:rPr lang="fr-FR" sz="2000" b="1" dirty="0">
                <a:solidFill>
                  <a:srgbClr val="106585"/>
                </a:solidFill>
                <a:latin typeface="Dosis" pitchFamily="2" charset="0"/>
              </a:rPr>
              <a:t>mots du vocabulaire.</a:t>
            </a:r>
          </a:p>
        </p:txBody>
      </p:sp>
      <p:sp>
        <p:nvSpPr>
          <p:cNvPr id="15" name="ZoneTexte 14">
            <a:extLst>
              <a:ext uri="{FF2B5EF4-FFF2-40B4-BE49-F238E27FC236}">
                <a16:creationId xmlns:a16="http://schemas.microsoft.com/office/drawing/2014/main" id="{7AC3990A-730C-796D-2A37-1A315A07F13A}"/>
              </a:ext>
            </a:extLst>
          </p:cNvPr>
          <p:cNvSpPr txBox="1"/>
          <p:nvPr>
            <p:custDataLst>
              <p:tags r:id="rId6"/>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pic>
        <p:nvPicPr>
          <p:cNvPr id="16" name="Image 15">
            <a:extLst>
              <a:ext uri="{FF2B5EF4-FFF2-40B4-BE49-F238E27FC236}">
                <a16:creationId xmlns:a16="http://schemas.microsoft.com/office/drawing/2014/main" id="{0735E9D1-27AD-3F65-3D83-F90D180491C7}"/>
              </a:ext>
            </a:extLst>
          </p:cNvPr>
          <p:cNvPicPr>
            <a:picLocks noChangeAspect="1"/>
          </p:cNvPicPr>
          <p:nvPr>
            <p:custDataLst>
              <p:tags r:id="rId7"/>
            </p:custDataLst>
          </p:nvPr>
        </p:nvPicPr>
        <p:blipFill>
          <a:blip r:embed="rId14"/>
          <a:stretch>
            <a:fillRect/>
          </a:stretch>
        </p:blipFill>
        <p:spPr>
          <a:xfrm>
            <a:off x="1454429" y="3525859"/>
            <a:ext cx="383703" cy="400110"/>
          </a:xfrm>
          <a:prstGeom prst="rect">
            <a:avLst/>
          </a:prstGeom>
        </p:spPr>
      </p:pic>
    </p:spTree>
    <p:extLst>
      <p:ext uri="{BB962C8B-B14F-4D97-AF65-F5344CB8AC3E}">
        <p14:creationId xmlns:p14="http://schemas.microsoft.com/office/powerpoint/2010/main" val="39082712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03855"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01290"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a:t>
            </a:r>
          </a:p>
        </p:txBody>
      </p:sp>
      <p:pic>
        <p:nvPicPr>
          <p:cNvPr id="5" name="Image 4">
            <a:extLst>
              <a:ext uri="{FF2B5EF4-FFF2-40B4-BE49-F238E27FC236}">
                <a16:creationId xmlns:a16="http://schemas.microsoft.com/office/drawing/2014/main" id="{C3C1D7C8-EDD7-8464-9B97-F80A23960793}"/>
              </a:ext>
            </a:extLst>
          </p:cNvPr>
          <p:cNvPicPr>
            <a:picLocks noChangeAspect="1"/>
          </p:cNvPicPr>
          <p:nvPr>
            <p:custDataLst>
              <p:tags r:id="rId3"/>
            </p:custDataLst>
          </p:nvPr>
        </p:nvPicPr>
        <p:blipFill>
          <a:blip r:embed="rId8">
            <a:clrChange>
              <a:clrFrom>
                <a:srgbClr val="FFFFFF"/>
              </a:clrFrom>
              <a:clrTo>
                <a:srgbClr val="FFFFFF">
                  <a:alpha val="0"/>
                </a:srgbClr>
              </a:clrTo>
            </a:clrChange>
          </a:blip>
          <a:stretch>
            <a:fillRect/>
          </a:stretch>
        </p:blipFill>
        <p:spPr>
          <a:xfrm>
            <a:off x="2398456" y="1748555"/>
            <a:ext cx="4347087" cy="3360889"/>
          </a:xfrm>
          <a:prstGeom prst="rect">
            <a:avLst/>
          </a:prstGeom>
        </p:spPr>
      </p:pic>
    </p:spTree>
    <p:extLst>
      <p:ext uri="{BB962C8B-B14F-4D97-AF65-F5344CB8AC3E}">
        <p14:creationId xmlns:p14="http://schemas.microsoft.com/office/powerpoint/2010/main" val="31461949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35762" y="44512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67100" y="365849"/>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renard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C7148FBF-8093-5496-44E5-6C0BB1CCE3BB}"/>
              </a:ext>
            </a:extLst>
          </p:cNvPr>
          <p:cNvSpPr txBox="1"/>
          <p:nvPr>
            <p:custDataLst>
              <p:tags r:id="rId6"/>
            </p:custDataLst>
          </p:nvPr>
        </p:nvSpPr>
        <p:spPr>
          <a:xfrm>
            <a:off x="867100" y="695422"/>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10" name="Image 9" descr="Une image contenant habits, robe, Motif (stylisme), croquis&#10;&#10;Description générée automatiquement">
            <a:extLst>
              <a:ext uri="{FF2B5EF4-FFF2-40B4-BE49-F238E27FC236}">
                <a16:creationId xmlns:a16="http://schemas.microsoft.com/office/drawing/2014/main" id="{291C3DF7-48B7-AC93-8FBF-8B436458B39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53539" y="2126933"/>
            <a:ext cx="1493611" cy="1982590"/>
          </a:xfrm>
          <a:prstGeom prst="rect">
            <a:avLst/>
          </a:prstGeom>
        </p:spPr>
      </p:pic>
      <p:pic>
        <p:nvPicPr>
          <p:cNvPr id="12" name="Image 11" descr="Une image contenant clipart, mammifère, renard, dessin&#10;&#10;Description générée automatiquement">
            <a:extLst>
              <a:ext uri="{FF2B5EF4-FFF2-40B4-BE49-F238E27FC236}">
                <a16:creationId xmlns:a16="http://schemas.microsoft.com/office/drawing/2014/main" id="{5713EECD-EF00-0979-269A-141BF1631A5A}"/>
              </a:ext>
            </a:extLst>
          </p:cNvPr>
          <p:cNvPicPr>
            <a:picLocks noChangeAspect="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l="16071" t="17898" r="19428" b="15259"/>
          <a:stretch/>
        </p:blipFill>
        <p:spPr>
          <a:xfrm>
            <a:off x="3737460" y="2315724"/>
            <a:ext cx="1669079" cy="1624352"/>
          </a:xfrm>
          <a:prstGeom prst="rect">
            <a:avLst/>
          </a:prstGeom>
        </p:spPr>
      </p:pic>
      <p:pic>
        <p:nvPicPr>
          <p:cNvPr id="13" name="Image 12">
            <a:extLst>
              <a:ext uri="{FF2B5EF4-FFF2-40B4-BE49-F238E27FC236}">
                <a16:creationId xmlns:a16="http://schemas.microsoft.com/office/drawing/2014/main" id="{B55E7D7F-1B88-C33F-19FC-92FD24D3337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483851" y="2126933"/>
            <a:ext cx="1542981" cy="2011498"/>
          </a:xfrm>
          <a:prstGeom prst="rect">
            <a:avLst/>
          </a:prstGeom>
        </p:spPr>
      </p:pic>
    </p:spTree>
    <p:extLst>
      <p:ext uri="{BB962C8B-B14F-4D97-AF65-F5344CB8AC3E}">
        <p14:creationId xmlns:p14="http://schemas.microsoft.com/office/powerpoint/2010/main" val="41874278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robe</a:t>
            </a:r>
            <a:r>
              <a:rPr lang="fr-FR" sz="1600" b="1" dirty="0">
                <a:solidFill>
                  <a:prstClr val="white">
                    <a:lumMod val="65000"/>
                  </a:prstClr>
                </a:solidFill>
                <a:latin typeface="Calibri"/>
              </a:rPr>
              <a:t>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F4CD03F2-E91B-BAFB-D509-FC5BD71865F5}"/>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5" name="Image 4" descr="Une image contenant habits, robe, Motif (stylisme), croquis&#10;&#10;Description générée automatiquement">
            <a:extLst>
              <a:ext uri="{FF2B5EF4-FFF2-40B4-BE49-F238E27FC236}">
                <a16:creationId xmlns:a16="http://schemas.microsoft.com/office/drawing/2014/main" id="{E09DA8C5-5052-F325-86B3-D75B9F35B19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508536" y="2077197"/>
            <a:ext cx="1493611" cy="1982590"/>
          </a:xfrm>
          <a:prstGeom prst="rect">
            <a:avLst/>
          </a:prstGeom>
        </p:spPr>
      </p:pic>
      <p:pic>
        <p:nvPicPr>
          <p:cNvPr id="12" name="Image 11">
            <a:extLst>
              <a:ext uri="{FF2B5EF4-FFF2-40B4-BE49-F238E27FC236}">
                <a16:creationId xmlns:a16="http://schemas.microsoft.com/office/drawing/2014/main" id="{1BC8485D-F89E-306C-FA79-B9070D1C41D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967452" y="2127838"/>
            <a:ext cx="1542981" cy="2011498"/>
          </a:xfrm>
          <a:prstGeom prst="rect">
            <a:avLst/>
          </a:prstGeom>
        </p:spPr>
      </p:pic>
      <p:grpSp>
        <p:nvGrpSpPr>
          <p:cNvPr id="14" name="Groupe 13">
            <a:extLst>
              <a:ext uri="{FF2B5EF4-FFF2-40B4-BE49-F238E27FC236}">
                <a16:creationId xmlns:a16="http://schemas.microsoft.com/office/drawing/2014/main" id="{CD07E121-A7F3-6C46-FD16-7A6C0E0C677D}"/>
              </a:ext>
            </a:extLst>
          </p:cNvPr>
          <p:cNvGrpSpPr/>
          <p:nvPr/>
        </p:nvGrpSpPr>
        <p:grpSpPr>
          <a:xfrm>
            <a:off x="619736" y="2366545"/>
            <a:ext cx="2063453" cy="1772791"/>
            <a:chOff x="2934216" y="2159876"/>
            <a:chExt cx="3275568" cy="2230185"/>
          </a:xfrm>
        </p:grpSpPr>
        <p:pic>
          <p:nvPicPr>
            <p:cNvPr id="15" name="Image 14">
              <a:extLst>
                <a:ext uri="{FF2B5EF4-FFF2-40B4-BE49-F238E27FC236}">
                  <a16:creationId xmlns:a16="http://schemas.microsoft.com/office/drawing/2014/main" id="{AC1A0B41-EBD1-EE44-1AAF-69F277620DE5}"/>
                </a:ext>
              </a:extLst>
            </p:cNvPr>
            <p:cNvPicPr>
              <a:picLocks noChangeAspect="1"/>
            </p:cNvPicPr>
            <p:nvPr/>
          </p:nvPicPr>
          <p:blipFill>
            <a:blip r:embed="rId14"/>
            <a:stretch>
              <a:fillRect/>
            </a:stretch>
          </p:blipFill>
          <p:spPr>
            <a:xfrm>
              <a:off x="2934216" y="2467938"/>
              <a:ext cx="3275568" cy="1922123"/>
            </a:xfrm>
            <a:prstGeom prst="rect">
              <a:avLst/>
            </a:prstGeom>
          </p:spPr>
        </p:pic>
        <p:cxnSp>
          <p:nvCxnSpPr>
            <p:cNvPr id="16" name="Connecteur droit avec flèche 15">
              <a:extLst>
                <a:ext uri="{FF2B5EF4-FFF2-40B4-BE49-F238E27FC236}">
                  <a16:creationId xmlns:a16="http://schemas.microsoft.com/office/drawing/2014/main" id="{DA78113A-0707-5212-0C1D-C2FE5030B477}"/>
                </a:ext>
              </a:extLst>
            </p:cNvPr>
            <p:cNvCxnSpPr>
              <a:cxnSpLocks/>
            </p:cNvCxnSpPr>
            <p:nvPr/>
          </p:nvCxnSpPr>
          <p:spPr>
            <a:xfrm flipH="1">
              <a:off x="4713890" y="2159876"/>
              <a:ext cx="1277006" cy="110358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167623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002E0FCC-4542-8610-FB22-D3D540C24029}"/>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45200ECC-CD6F-004D-9F15-F2592BAA9BE2}"/>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rire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13" name="ZoneTexte 12">
            <a:extLst>
              <a:ext uri="{FF2B5EF4-FFF2-40B4-BE49-F238E27FC236}">
                <a16:creationId xmlns:a16="http://schemas.microsoft.com/office/drawing/2014/main" id="{189CA9F8-A85D-DD78-512F-1C591B28F945}"/>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8" name="Image 7">
            <a:extLst>
              <a:ext uri="{FF2B5EF4-FFF2-40B4-BE49-F238E27FC236}">
                <a16:creationId xmlns:a16="http://schemas.microsoft.com/office/drawing/2014/main" id="{14B1B847-863E-892F-EC28-5787587839E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598703" y="2127838"/>
            <a:ext cx="1542981" cy="2011498"/>
          </a:xfrm>
          <a:prstGeom prst="rect">
            <a:avLst/>
          </a:prstGeom>
        </p:spPr>
      </p:pic>
      <p:grpSp>
        <p:nvGrpSpPr>
          <p:cNvPr id="9" name="Groupe 8">
            <a:extLst>
              <a:ext uri="{FF2B5EF4-FFF2-40B4-BE49-F238E27FC236}">
                <a16:creationId xmlns:a16="http://schemas.microsoft.com/office/drawing/2014/main" id="{FDB5E596-C498-E2CF-A30E-194DAC07A351}"/>
              </a:ext>
            </a:extLst>
          </p:cNvPr>
          <p:cNvGrpSpPr/>
          <p:nvPr/>
        </p:nvGrpSpPr>
        <p:grpSpPr>
          <a:xfrm>
            <a:off x="3540272" y="2247190"/>
            <a:ext cx="2063453" cy="1772791"/>
            <a:chOff x="2934216" y="2159876"/>
            <a:chExt cx="3275568" cy="2230185"/>
          </a:xfrm>
        </p:grpSpPr>
        <p:pic>
          <p:nvPicPr>
            <p:cNvPr id="10" name="Image 9">
              <a:extLst>
                <a:ext uri="{FF2B5EF4-FFF2-40B4-BE49-F238E27FC236}">
                  <a16:creationId xmlns:a16="http://schemas.microsoft.com/office/drawing/2014/main" id="{10A62A7A-E7D4-351C-CE93-36BA41D261AC}"/>
                </a:ext>
              </a:extLst>
            </p:cNvPr>
            <p:cNvPicPr>
              <a:picLocks noChangeAspect="1"/>
            </p:cNvPicPr>
            <p:nvPr/>
          </p:nvPicPr>
          <p:blipFill>
            <a:blip r:embed="rId13"/>
            <a:stretch>
              <a:fillRect/>
            </a:stretch>
          </p:blipFill>
          <p:spPr>
            <a:xfrm>
              <a:off x="2934216" y="2467938"/>
              <a:ext cx="3275568" cy="1922123"/>
            </a:xfrm>
            <a:prstGeom prst="rect">
              <a:avLst/>
            </a:prstGeom>
          </p:spPr>
        </p:pic>
        <p:cxnSp>
          <p:nvCxnSpPr>
            <p:cNvPr id="14" name="Connecteur droit avec flèche 13">
              <a:extLst>
                <a:ext uri="{FF2B5EF4-FFF2-40B4-BE49-F238E27FC236}">
                  <a16:creationId xmlns:a16="http://schemas.microsoft.com/office/drawing/2014/main" id="{4D60494F-EA40-5843-09C2-CD42AF837D3F}"/>
                </a:ext>
              </a:extLst>
            </p:cNvPr>
            <p:cNvCxnSpPr>
              <a:cxnSpLocks/>
            </p:cNvCxnSpPr>
            <p:nvPr/>
          </p:nvCxnSpPr>
          <p:spPr>
            <a:xfrm flipH="1">
              <a:off x="4713890" y="2159876"/>
              <a:ext cx="1277006" cy="110358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pic>
        <p:nvPicPr>
          <p:cNvPr id="15" name="Image 14" descr="Une image contenant clipart&#10;&#10;Description générée automatiquement">
            <a:extLst>
              <a:ext uri="{FF2B5EF4-FFF2-40B4-BE49-F238E27FC236}">
                <a16:creationId xmlns:a16="http://schemas.microsoft.com/office/drawing/2014/main" id="{5EF3EA41-21E5-0507-376C-791F6D0B231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48271" y="2578781"/>
            <a:ext cx="1548230" cy="1452463"/>
          </a:xfrm>
          <a:prstGeom prst="rect">
            <a:avLst/>
          </a:prstGeom>
        </p:spPr>
      </p:pic>
    </p:spTree>
    <p:extLst>
      <p:ext uri="{BB962C8B-B14F-4D97-AF65-F5344CB8AC3E}">
        <p14:creationId xmlns:p14="http://schemas.microsoft.com/office/powerpoint/2010/main" val="34810225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DF59DBB7-90FB-720A-8F6C-85FAE9F4BF02}"/>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0A65A61F-956A-FB99-EF17-FFDC4576737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riz ».</a:t>
            </a:r>
          </a:p>
        </p:txBody>
      </p:sp>
      <p:sp>
        <p:nvSpPr>
          <p:cNvPr id="13" name="ZoneTexte 12">
            <a:extLst>
              <a:ext uri="{FF2B5EF4-FFF2-40B4-BE49-F238E27FC236}">
                <a16:creationId xmlns:a16="http://schemas.microsoft.com/office/drawing/2014/main" id="{E38E193E-C398-0C12-6E2B-F5BA7543C870}"/>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grpSp>
        <p:nvGrpSpPr>
          <p:cNvPr id="3" name="Groupe 2">
            <a:extLst>
              <a:ext uri="{FF2B5EF4-FFF2-40B4-BE49-F238E27FC236}">
                <a16:creationId xmlns:a16="http://schemas.microsoft.com/office/drawing/2014/main" id="{5D898236-BC30-8210-C5ED-8D0E8531C63E}"/>
              </a:ext>
            </a:extLst>
          </p:cNvPr>
          <p:cNvGrpSpPr/>
          <p:nvPr/>
        </p:nvGrpSpPr>
        <p:grpSpPr>
          <a:xfrm>
            <a:off x="668618" y="2305291"/>
            <a:ext cx="2063453" cy="1772791"/>
            <a:chOff x="2934216" y="2159876"/>
            <a:chExt cx="3275568" cy="2230185"/>
          </a:xfrm>
        </p:grpSpPr>
        <p:pic>
          <p:nvPicPr>
            <p:cNvPr id="9" name="Image 8">
              <a:extLst>
                <a:ext uri="{FF2B5EF4-FFF2-40B4-BE49-F238E27FC236}">
                  <a16:creationId xmlns:a16="http://schemas.microsoft.com/office/drawing/2014/main" id="{1E18EC96-D37E-A2E8-5E5B-FF0472FF6336}"/>
                </a:ext>
              </a:extLst>
            </p:cNvPr>
            <p:cNvPicPr>
              <a:picLocks noChangeAspect="1"/>
            </p:cNvPicPr>
            <p:nvPr/>
          </p:nvPicPr>
          <p:blipFill>
            <a:blip r:embed="rId12"/>
            <a:stretch>
              <a:fillRect/>
            </a:stretch>
          </p:blipFill>
          <p:spPr>
            <a:xfrm>
              <a:off x="2934216" y="2467938"/>
              <a:ext cx="3275568" cy="1922123"/>
            </a:xfrm>
            <a:prstGeom prst="rect">
              <a:avLst/>
            </a:prstGeom>
          </p:spPr>
        </p:pic>
        <p:cxnSp>
          <p:nvCxnSpPr>
            <p:cNvPr id="10" name="Connecteur droit avec flèche 9">
              <a:extLst>
                <a:ext uri="{FF2B5EF4-FFF2-40B4-BE49-F238E27FC236}">
                  <a16:creationId xmlns:a16="http://schemas.microsoft.com/office/drawing/2014/main" id="{42055D8D-EA55-57A3-99EE-1544F3756F90}"/>
                </a:ext>
              </a:extLst>
            </p:cNvPr>
            <p:cNvCxnSpPr>
              <a:cxnSpLocks/>
            </p:cNvCxnSpPr>
            <p:nvPr/>
          </p:nvCxnSpPr>
          <p:spPr>
            <a:xfrm flipH="1">
              <a:off x="4713890" y="2159876"/>
              <a:ext cx="1277006" cy="110358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pic>
        <p:nvPicPr>
          <p:cNvPr id="14" name="Image 13" descr="Une image contenant clipart&#10;&#10;Description générée automatiquement">
            <a:extLst>
              <a:ext uri="{FF2B5EF4-FFF2-40B4-BE49-F238E27FC236}">
                <a16:creationId xmlns:a16="http://schemas.microsoft.com/office/drawing/2014/main" id="{1AC54294-54FB-013E-0980-95C1D099AF0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481227" y="2625619"/>
            <a:ext cx="1548230" cy="1452463"/>
          </a:xfrm>
          <a:prstGeom prst="rect">
            <a:avLst/>
          </a:prstGeom>
        </p:spPr>
      </p:pic>
      <p:pic>
        <p:nvPicPr>
          <p:cNvPr id="15" name="Image 14">
            <a:extLst>
              <a:ext uri="{FF2B5EF4-FFF2-40B4-BE49-F238E27FC236}">
                <a16:creationId xmlns:a16="http://schemas.microsoft.com/office/drawing/2014/main" id="{0F70B89A-D656-B802-B8B8-ABDE418D1FCC}"/>
              </a:ext>
            </a:extLst>
          </p:cNvPr>
          <p:cNvPicPr>
            <a:picLocks noChangeAspect="1"/>
          </p:cNvPicPr>
          <p:nvPr/>
        </p:nvPicPr>
        <p:blipFill>
          <a:blip r:embed="rId14"/>
          <a:stretch>
            <a:fillRect/>
          </a:stretch>
        </p:blipFill>
        <p:spPr>
          <a:xfrm>
            <a:off x="3447892" y="2495419"/>
            <a:ext cx="2248214" cy="1867161"/>
          </a:xfrm>
          <a:prstGeom prst="rect">
            <a:avLst/>
          </a:prstGeom>
        </p:spPr>
      </p:pic>
    </p:spTree>
    <p:extLst>
      <p:ext uri="{BB962C8B-B14F-4D97-AF65-F5344CB8AC3E}">
        <p14:creationId xmlns:p14="http://schemas.microsoft.com/office/powerpoint/2010/main" val="14232392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8">
            <a:extLst>
              <a:ext uri="{FF2B5EF4-FFF2-40B4-BE49-F238E27FC236}">
                <a16:creationId xmlns:a16="http://schemas.microsoft.com/office/drawing/2014/main" id="{1B44C0A4-72CC-0CA2-EF11-EF167130524E}"/>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3" name="ZoneTexte 12">
            <a:extLst>
              <a:ext uri="{FF2B5EF4-FFF2-40B4-BE49-F238E27FC236}">
                <a16:creationId xmlns:a16="http://schemas.microsoft.com/office/drawing/2014/main" id="{10025889-D623-5ADA-B890-11DC4BA6E5F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roue</a:t>
            </a:r>
            <a:r>
              <a:rPr lang="fr-FR" sz="1600" b="1" dirty="0">
                <a:solidFill>
                  <a:prstClr val="white">
                    <a:lumMod val="65000"/>
                  </a:prstClr>
                </a:solidFill>
                <a:latin typeface="Calibri"/>
              </a:rPr>
              <a:t>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14" name="ZoneTexte 13">
            <a:extLst>
              <a:ext uri="{FF2B5EF4-FFF2-40B4-BE49-F238E27FC236}">
                <a16:creationId xmlns:a16="http://schemas.microsoft.com/office/drawing/2014/main" id="{3774FF30-4ADF-4A30-63DE-979BB31AD3BB}"/>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3" name="Image 2" descr="Une image contenant clipart&#10;&#10;Description générée automatiquement">
            <a:extLst>
              <a:ext uri="{FF2B5EF4-FFF2-40B4-BE49-F238E27FC236}">
                <a16:creationId xmlns:a16="http://schemas.microsoft.com/office/drawing/2014/main" id="{1E5250BE-3257-2A3A-9124-4A17D0E49B2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81227" y="2625619"/>
            <a:ext cx="1548230" cy="1452463"/>
          </a:xfrm>
          <a:prstGeom prst="rect">
            <a:avLst/>
          </a:prstGeom>
        </p:spPr>
      </p:pic>
      <p:pic>
        <p:nvPicPr>
          <p:cNvPr id="4" name="Image 3">
            <a:extLst>
              <a:ext uri="{FF2B5EF4-FFF2-40B4-BE49-F238E27FC236}">
                <a16:creationId xmlns:a16="http://schemas.microsoft.com/office/drawing/2014/main" id="{19A11C43-A86E-CB77-3557-612FF14B3DF2}"/>
              </a:ext>
            </a:extLst>
          </p:cNvPr>
          <p:cNvPicPr>
            <a:picLocks noChangeAspect="1"/>
          </p:cNvPicPr>
          <p:nvPr/>
        </p:nvPicPr>
        <p:blipFill>
          <a:blip r:embed="rId13"/>
          <a:stretch>
            <a:fillRect/>
          </a:stretch>
        </p:blipFill>
        <p:spPr>
          <a:xfrm>
            <a:off x="3447892" y="2418269"/>
            <a:ext cx="2248214" cy="1867161"/>
          </a:xfrm>
          <a:prstGeom prst="rect">
            <a:avLst/>
          </a:prstGeom>
        </p:spPr>
      </p:pic>
      <p:pic>
        <p:nvPicPr>
          <p:cNvPr id="11" name="Image 10">
            <a:extLst>
              <a:ext uri="{FF2B5EF4-FFF2-40B4-BE49-F238E27FC236}">
                <a16:creationId xmlns:a16="http://schemas.microsoft.com/office/drawing/2014/main" id="{F54C6107-086B-761C-8040-A6696CB47EDF}"/>
              </a:ext>
            </a:extLst>
          </p:cNvPr>
          <p:cNvPicPr>
            <a:picLocks noChangeAspect="1"/>
          </p:cNvPicPr>
          <p:nvPr/>
        </p:nvPicPr>
        <p:blipFill>
          <a:blip r:embed="rId14"/>
          <a:stretch>
            <a:fillRect/>
          </a:stretch>
        </p:blipFill>
        <p:spPr>
          <a:xfrm>
            <a:off x="772136" y="2690709"/>
            <a:ext cx="1829055" cy="1476581"/>
          </a:xfrm>
          <a:prstGeom prst="rect">
            <a:avLst/>
          </a:prstGeom>
        </p:spPr>
      </p:pic>
    </p:spTree>
    <p:extLst>
      <p:ext uri="{BB962C8B-B14F-4D97-AF65-F5344CB8AC3E}">
        <p14:creationId xmlns:p14="http://schemas.microsoft.com/office/powerpoint/2010/main" val="9270194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8">
            <a:extLst>
              <a:ext uri="{FF2B5EF4-FFF2-40B4-BE49-F238E27FC236}">
                <a16:creationId xmlns:a16="http://schemas.microsoft.com/office/drawing/2014/main" id="{1B44C0A4-72CC-0CA2-EF11-EF167130524E}"/>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3" name="ZoneTexte 12">
            <a:extLst>
              <a:ext uri="{FF2B5EF4-FFF2-40B4-BE49-F238E27FC236}">
                <a16:creationId xmlns:a16="http://schemas.microsoft.com/office/drawing/2014/main" id="{10025889-D623-5ADA-B890-11DC4BA6E5F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rapide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p>
        </p:txBody>
      </p:sp>
      <p:sp>
        <p:nvSpPr>
          <p:cNvPr id="14" name="ZoneTexte 13">
            <a:extLst>
              <a:ext uri="{FF2B5EF4-FFF2-40B4-BE49-F238E27FC236}">
                <a16:creationId xmlns:a16="http://schemas.microsoft.com/office/drawing/2014/main" id="{3774FF30-4ADF-4A30-63DE-979BB31AD3BB}"/>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4" name="Image 3">
            <a:extLst>
              <a:ext uri="{FF2B5EF4-FFF2-40B4-BE49-F238E27FC236}">
                <a16:creationId xmlns:a16="http://schemas.microsoft.com/office/drawing/2014/main" id="{464CFA1D-5CDD-F37A-9F7E-6153ED165D50}"/>
              </a:ext>
            </a:extLst>
          </p:cNvPr>
          <p:cNvPicPr>
            <a:picLocks noChangeAspect="1"/>
          </p:cNvPicPr>
          <p:nvPr/>
        </p:nvPicPr>
        <p:blipFill>
          <a:blip r:embed="rId12"/>
          <a:stretch>
            <a:fillRect/>
          </a:stretch>
        </p:blipFill>
        <p:spPr>
          <a:xfrm>
            <a:off x="570109" y="2198347"/>
            <a:ext cx="2248214" cy="1867161"/>
          </a:xfrm>
          <a:prstGeom prst="rect">
            <a:avLst/>
          </a:prstGeom>
        </p:spPr>
      </p:pic>
      <p:pic>
        <p:nvPicPr>
          <p:cNvPr id="9" name="Image 8">
            <a:extLst>
              <a:ext uri="{FF2B5EF4-FFF2-40B4-BE49-F238E27FC236}">
                <a16:creationId xmlns:a16="http://schemas.microsoft.com/office/drawing/2014/main" id="{E34AA281-2D35-2519-D1CE-AA6D8FA6C3EE}"/>
              </a:ext>
            </a:extLst>
          </p:cNvPr>
          <p:cNvPicPr>
            <a:picLocks noChangeAspect="1"/>
          </p:cNvPicPr>
          <p:nvPr/>
        </p:nvPicPr>
        <p:blipFill>
          <a:blip r:embed="rId13"/>
          <a:stretch>
            <a:fillRect/>
          </a:stretch>
        </p:blipFill>
        <p:spPr>
          <a:xfrm>
            <a:off x="3613119" y="1849476"/>
            <a:ext cx="1917759" cy="2564904"/>
          </a:xfrm>
          <a:prstGeom prst="rect">
            <a:avLst/>
          </a:prstGeom>
        </p:spPr>
      </p:pic>
      <p:pic>
        <p:nvPicPr>
          <p:cNvPr id="15" name="Image 14">
            <a:extLst>
              <a:ext uri="{FF2B5EF4-FFF2-40B4-BE49-F238E27FC236}">
                <a16:creationId xmlns:a16="http://schemas.microsoft.com/office/drawing/2014/main" id="{76D6442D-D72D-26F9-F20F-B4680EAE247A}"/>
              </a:ext>
            </a:extLst>
          </p:cNvPr>
          <p:cNvPicPr>
            <a:picLocks noChangeAspect="1"/>
          </p:cNvPicPr>
          <p:nvPr/>
        </p:nvPicPr>
        <p:blipFill>
          <a:blip r:embed="rId14"/>
          <a:stretch>
            <a:fillRect/>
          </a:stretch>
        </p:blipFill>
        <p:spPr>
          <a:xfrm>
            <a:off x="6625662" y="1849476"/>
            <a:ext cx="1389963" cy="2564904"/>
          </a:xfrm>
          <a:prstGeom prst="rect">
            <a:avLst/>
          </a:prstGeom>
        </p:spPr>
      </p:pic>
    </p:spTree>
    <p:extLst>
      <p:ext uri="{BB962C8B-B14F-4D97-AF65-F5344CB8AC3E}">
        <p14:creationId xmlns:p14="http://schemas.microsoft.com/office/powerpoint/2010/main" val="41886991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(2)</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Je montre, tu dis</a:t>
            </a:r>
            <a:endParaRPr lang="en-US" sz="32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25522012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r>
              <a:rPr lang="fr-FR" sz="1400" i="1" dirty="0">
                <a:solidFill>
                  <a:schemeClr val="bg1">
                    <a:lumMod val="65000"/>
                  </a:schemeClr>
                </a:solidFill>
                <a:latin typeface="Dosis" pitchFamily="2" charset="0"/>
              </a:rPr>
              <a:t>L’enseignant fait passer plusieurs élèves au tableau. </a:t>
            </a:r>
            <a:endParaRPr lang="fr-FR" i="1" dirty="0">
              <a:solidFill>
                <a:schemeClr val="bg1">
                  <a:lumMod val="65000"/>
                </a:schemeClr>
              </a:solidFill>
            </a:endParaRPr>
          </a:p>
        </p:txBody>
      </p:sp>
      <p:pic>
        <p:nvPicPr>
          <p:cNvPr id="5" name="Image 4" descr="Une image contenant habits, robe, Motif (stylisme), croquis&#10;&#10;Description générée automatiquement">
            <a:extLst>
              <a:ext uri="{FF2B5EF4-FFF2-40B4-BE49-F238E27FC236}">
                <a16:creationId xmlns:a16="http://schemas.microsoft.com/office/drawing/2014/main" id="{92ACFBBB-11B0-3251-E6D5-A7C62309AA8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93088" y="1994604"/>
            <a:ext cx="1335556" cy="1772791"/>
          </a:xfrm>
          <a:prstGeom prst="rect">
            <a:avLst/>
          </a:prstGeom>
        </p:spPr>
      </p:pic>
      <p:pic>
        <p:nvPicPr>
          <p:cNvPr id="8" name="Image 7" descr="Une image contenant clipart, mammifère, renard, dessin&#10;&#10;Description générée automatiquement">
            <a:extLst>
              <a:ext uri="{FF2B5EF4-FFF2-40B4-BE49-F238E27FC236}">
                <a16:creationId xmlns:a16="http://schemas.microsoft.com/office/drawing/2014/main" id="{0DFB75BE-14EA-1BD6-FDC8-B093CE4C400A}"/>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16071" t="17898" r="19428" b="15259"/>
          <a:stretch/>
        </p:blipFill>
        <p:spPr>
          <a:xfrm>
            <a:off x="3825772" y="2154769"/>
            <a:ext cx="1492456" cy="1452462"/>
          </a:xfrm>
          <a:prstGeom prst="rect">
            <a:avLst/>
          </a:prstGeom>
        </p:spPr>
      </p:pic>
      <p:pic>
        <p:nvPicPr>
          <p:cNvPr id="9" name="Image 8">
            <a:extLst>
              <a:ext uri="{FF2B5EF4-FFF2-40B4-BE49-F238E27FC236}">
                <a16:creationId xmlns:a16="http://schemas.microsoft.com/office/drawing/2014/main" id="{224974D3-0A8C-D2C7-8A3E-A05378B3362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34370" y="1953780"/>
            <a:ext cx="1379702" cy="1798640"/>
          </a:xfrm>
          <a:prstGeom prst="rect">
            <a:avLst/>
          </a:prstGeom>
        </p:spPr>
      </p:pic>
      <p:pic>
        <p:nvPicPr>
          <p:cNvPr id="10" name="Image 9" descr="Une image contenant clipart&#10;&#10;Description générée automatiquement">
            <a:extLst>
              <a:ext uri="{FF2B5EF4-FFF2-40B4-BE49-F238E27FC236}">
                <a16:creationId xmlns:a16="http://schemas.microsoft.com/office/drawing/2014/main" id="{E62DC631-A9A3-A2F4-DB75-8778AF105E9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01085" y="4440945"/>
            <a:ext cx="1548230" cy="1452463"/>
          </a:xfrm>
          <a:prstGeom prst="rect">
            <a:avLst/>
          </a:prstGeom>
        </p:spPr>
      </p:pic>
      <p:pic>
        <p:nvPicPr>
          <p:cNvPr id="13" name="Image 12">
            <a:extLst>
              <a:ext uri="{FF2B5EF4-FFF2-40B4-BE49-F238E27FC236}">
                <a16:creationId xmlns:a16="http://schemas.microsoft.com/office/drawing/2014/main" id="{0929E872-5213-E429-C858-C6022FF2B808}"/>
              </a:ext>
            </a:extLst>
          </p:cNvPr>
          <p:cNvPicPr>
            <a:picLocks noChangeAspect="1"/>
          </p:cNvPicPr>
          <p:nvPr/>
        </p:nvPicPr>
        <p:blipFill>
          <a:blip r:embed="rId12"/>
          <a:stretch>
            <a:fillRect/>
          </a:stretch>
        </p:blipFill>
        <p:spPr>
          <a:xfrm>
            <a:off x="6292952" y="4356035"/>
            <a:ext cx="2248214" cy="1867161"/>
          </a:xfrm>
          <a:prstGeom prst="rect">
            <a:avLst/>
          </a:prstGeom>
        </p:spPr>
      </p:pic>
      <p:grpSp>
        <p:nvGrpSpPr>
          <p:cNvPr id="14" name="Groupe 13">
            <a:extLst>
              <a:ext uri="{FF2B5EF4-FFF2-40B4-BE49-F238E27FC236}">
                <a16:creationId xmlns:a16="http://schemas.microsoft.com/office/drawing/2014/main" id="{4FCA2928-E020-0E80-E01F-6396D218951A}"/>
              </a:ext>
            </a:extLst>
          </p:cNvPr>
          <p:cNvGrpSpPr/>
          <p:nvPr/>
        </p:nvGrpSpPr>
        <p:grpSpPr>
          <a:xfrm>
            <a:off x="1129140" y="4280780"/>
            <a:ext cx="2063453" cy="1772791"/>
            <a:chOff x="2934216" y="2159876"/>
            <a:chExt cx="3275568" cy="2230185"/>
          </a:xfrm>
        </p:grpSpPr>
        <p:pic>
          <p:nvPicPr>
            <p:cNvPr id="15" name="Image 14">
              <a:extLst>
                <a:ext uri="{FF2B5EF4-FFF2-40B4-BE49-F238E27FC236}">
                  <a16:creationId xmlns:a16="http://schemas.microsoft.com/office/drawing/2014/main" id="{EFF01DE7-2D62-67B2-4E7E-B648AE76452C}"/>
                </a:ext>
              </a:extLst>
            </p:cNvPr>
            <p:cNvPicPr>
              <a:picLocks noChangeAspect="1"/>
            </p:cNvPicPr>
            <p:nvPr/>
          </p:nvPicPr>
          <p:blipFill>
            <a:blip r:embed="rId13"/>
            <a:stretch>
              <a:fillRect/>
            </a:stretch>
          </p:blipFill>
          <p:spPr>
            <a:xfrm>
              <a:off x="2934216" y="2467938"/>
              <a:ext cx="3275568" cy="1922123"/>
            </a:xfrm>
            <a:prstGeom prst="rect">
              <a:avLst/>
            </a:prstGeom>
          </p:spPr>
        </p:pic>
        <p:cxnSp>
          <p:nvCxnSpPr>
            <p:cNvPr id="18" name="Connecteur droit avec flèche 17">
              <a:extLst>
                <a:ext uri="{FF2B5EF4-FFF2-40B4-BE49-F238E27FC236}">
                  <a16:creationId xmlns:a16="http://schemas.microsoft.com/office/drawing/2014/main" id="{27B272E6-98EC-3C85-A81F-FB91B6105CF9}"/>
                </a:ext>
              </a:extLst>
            </p:cNvPr>
            <p:cNvCxnSpPr>
              <a:cxnSpLocks/>
            </p:cNvCxnSpPr>
            <p:nvPr/>
          </p:nvCxnSpPr>
          <p:spPr>
            <a:xfrm flipH="1">
              <a:off x="4713890" y="2159876"/>
              <a:ext cx="1277006" cy="110358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034046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(3)</a:t>
            </a:r>
          </a:p>
        </p:txBody>
      </p:sp>
      <p:sp>
        <p:nvSpPr>
          <p:cNvPr id="7" name="TextBox 7"/>
          <p:cNvSpPr txBox="1"/>
          <p:nvPr>
            <p:custDataLst>
              <p:tags r:id="rId3"/>
            </p:custDataLst>
          </p:nvPr>
        </p:nvSpPr>
        <p:spPr>
          <a:xfrm>
            <a:off x="703247" y="3238503"/>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Trouvez les mots qui manquent </a:t>
            </a:r>
            <a:endParaRPr lang="en-US" sz="36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577557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7"/>
            <a:stretch>
              <a:fillRect t="-5555" b="-5555"/>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191729" y="594800"/>
            <a:ext cx="8686800" cy="586499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ctr"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506362" y="186429"/>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1333634" y="849858"/>
            <a:ext cx="6733007" cy="361637"/>
          </a:xfrm>
          <a:prstGeom prst="rect">
            <a:avLst/>
          </a:prstGeom>
        </p:spPr>
        <p:txBody>
          <a:bodyPr wrap="square" lIns="0" tIns="0" rIns="0" bIns="0" rtlCol="0" anchor="t">
            <a:spAutoFit/>
          </a:bodyPr>
          <a:lstStyle/>
          <a:p>
            <a:pPr marL="0" marR="0" lvl="0" indent="0" algn="ctr" defTabSz="457223" rtl="0" eaLnBrk="1" fontAlgn="auto" latinLnBrk="0" hangingPunct="1">
              <a:lnSpc>
                <a:spcPts val="2799"/>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5D6D"/>
                </a:solidFill>
                <a:effectLst/>
                <a:uLnTx/>
                <a:uFillTx/>
                <a:latin typeface="Dosis" pitchFamily="2" charset="0"/>
              </a:rPr>
              <a:t>Plan de la séance </a:t>
            </a:r>
          </a:p>
        </p:txBody>
      </p:sp>
      <p:sp>
        <p:nvSpPr>
          <p:cNvPr id="25" name="TextBox 10">
            <a:extLst>
              <a:ext uri="{FF2B5EF4-FFF2-40B4-BE49-F238E27FC236}">
                <a16:creationId xmlns:a16="http://schemas.microsoft.com/office/drawing/2014/main" id="{37F3FF47-A181-13AB-6870-33D6FABA820F}"/>
              </a:ext>
            </a:extLst>
          </p:cNvPr>
          <p:cNvSpPr txBox="1"/>
          <p:nvPr>
            <p:custDataLst>
              <p:tags r:id="rId5"/>
            </p:custDataLst>
          </p:nvPr>
        </p:nvSpPr>
        <p:spPr>
          <a:xfrm>
            <a:off x="628923" y="3032815"/>
            <a:ext cx="5568267" cy="76944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L="0" marR="0" lvl="0" indent="0" algn="l" defTabSz="457223" rtl="0" eaLnBrk="1" fontAlgn="auto" latinLnBrk="0" hangingPunct="1">
              <a:lnSpc>
                <a:spcPts val="2017"/>
              </a:lnSpc>
              <a:spcBef>
                <a:spcPts val="0"/>
              </a:spcBef>
              <a:spcAft>
                <a:spcPts val="0"/>
              </a:spcAft>
              <a:buClrTx/>
              <a:buSzTx/>
              <a:buFontTx/>
              <a:buNone/>
              <a:tabLst/>
              <a:defRPr/>
            </a:pPr>
            <a:r>
              <a:rPr lang="en-US" sz="2400" b="1" dirty="0">
                <a:solidFill>
                  <a:srgbClr val="106585"/>
                </a:solidFill>
                <a:latin typeface="Dosis" pitchFamily="2" charset="0"/>
              </a:rPr>
              <a:t>3.    Lecture des </a:t>
            </a:r>
            <a:r>
              <a:rPr lang="en-US" sz="2400" b="1" dirty="0" err="1">
                <a:solidFill>
                  <a:srgbClr val="106585"/>
                </a:solidFill>
                <a:latin typeface="Dosis" pitchFamily="2" charset="0"/>
              </a:rPr>
              <a:t>syllabes</a:t>
            </a:r>
            <a:r>
              <a:rPr lang="en-US" sz="2400" b="1" dirty="0">
                <a:solidFill>
                  <a:srgbClr val="106585"/>
                </a:solidFill>
                <a:latin typeface="Dosis" pitchFamily="2" charset="0"/>
              </a:rPr>
              <a:t> simples avec </a:t>
            </a:r>
            <a:r>
              <a:rPr lang="en-US" sz="2400" b="1" dirty="0">
                <a:solidFill>
                  <a:schemeClr val="accent6">
                    <a:lumMod val="75000"/>
                  </a:schemeClr>
                </a:solidFill>
                <a:latin typeface="Dosis" pitchFamily="2" charset="0"/>
              </a:rPr>
              <a:t>r</a:t>
            </a:r>
            <a:r>
              <a:rPr kumimoji="0" lang="en-US" sz="2400" b="1" i="0" u="none" strike="noStrike" kern="1200" cap="none" spc="0" normalizeH="0" baseline="0" noProof="0" dirty="0">
                <a:ln>
                  <a:noFill/>
                </a:ln>
                <a:solidFill>
                  <a:schemeClr val="accent6">
                    <a:lumMod val="75000"/>
                  </a:schemeClr>
                </a:solidFill>
                <a:effectLst/>
                <a:uLnTx/>
                <a:uFillTx/>
                <a:latin typeface="Dosis" pitchFamily="2" charset="0"/>
              </a:rPr>
              <a:t> </a:t>
            </a:r>
          </a:p>
          <a:p>
            <a:pPr marL="0" marR="0" lvl="0" indent="0" algn="l" defTabSz="457223" rtl="0" eaLnBrk="1" fontAlgn="auto" latinLnBrk="0" hangingPunct="1">
              <a:lnSpc>
                <a:spcPts val="2017"/>
              </a:lnSpc>
              <a:spcBef>
                <a:spcPts val="0"/>
              </a:spcBef>
              <a:spcAft>
                <a:spcPts val="0"/>
              </a:spcAft>
              <a:buClrTx/>
              <a:buSzTx/>
              <a:buFontTx/>
              <a:buNone/>
              <a:tabLst/>
              <a:defRPr/>
            </a:pPr>
            <a:endParaRPr kumimoji="0" lang="fr-FR" b="1" i="0" u="none" strike="noStrike" kern="1200" cap="none" spc="0" normalizeH="0" baseline="0" dirty="0">
              <a:ln>
                <a:noFill/>
              </a:ln>
              <a:solidFill>
                <a:schemeClr val="accent6">
                  <a:lumMod val="75000"/>
                </a:schemeClr>
              </a:solidFill>
              <a:effectLst/>
              <a:uLnTx/>
              <a:uFillTx/>
              <a:latin typeface="Dosis" pitchFamily="2" charset="0"/>
            </a:endParaRPr>
          </a:p>
        </p:txBody>
      </p:sp>
      <p:sp>
        <p:nvSpPr>
          <p:cNvPr id="10" name="TextBox 10">
            <a:extLst>
              <a:ext uri="{FF2B5EF4-FFF2-40B4-BE49-F238E27FC236}">
                <a16:creationId xmlns:a16="http://schemas.microsoft.com/office/drawing/2014/main" id="{4C3D0F3B-A2A7-B69A-ABBD-3E3121F7A71D}"/>
              </a:ext>
            </a:extLst>
          </p:cNvPr>
          <p:cNvSpPr txBox="1"/>
          <p:nvPr>
            <p:custDataLst>
              <p:tags r:id="rId6"/>
            </p:custDataLst>
          </p:nvPr>
        </p:nvSpPr>
        <p:spPr>
          <a:xfrm>
            <a:off x="628923" y="4107036"/>
            <a:ext cx="5529596" cy="775212"/>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kumimoji="0" lang="en-US" sz="2400" b="1" i="0" u="none" strike="noStrike" kern="1200" cap="none" spc="0" normalizeH="0" baseline="0" noProof="0" dirty="0">
                <a:ln>
                  <a:noFill/>
                </a:ln>
                <a:solidFill>
                  <a:srgbClr val="106585"/>
                </a:solidFill>
                <a:effectLst/>
                <a:uLnTx/>
                <a:uFillTx/>
                <a:latin typeface="Dosis" pitchFamily="2" charset="0"/>
              </a:rPr>
              <a:t>5.    Lecture</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des mots-</a:t>
            </a:r>
            <a:r>
              <a:rPr kumimoji="0" lang="en-US" sz="2400" b="1" i="0" u="none" strike="noStrike" kern="1200" cap="none" spc="0" normalizeH="0" baseline="0" noProof="0" dirty="0" err="1">
                <a:ln>
                  <a:noFill/>
                </a:ln>
                <a:solidFill>
                  <a:srgbClr val="106585"/>
                </a:solidFill>
                <a:effectLst/>
                <a:uLnTx/>
                <a:uFillTx/>
                <a:latin typeface="Dosis" pitchFamily="2" charset="0"/>
                <a:ea typeface="+mn-ea"/>
                <a:cs typeface="+mn-cs"/>
              </a:rPr>
              <a:t>outils</a:t>
            </a:r>
            <a:endPar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endParaRPr>
          </a:p>
          <a:p>
            <a:pPr marR="0" lvl="0" algn="l" defTabSz="457223" rtl="0" eaLnBrk="1" fontAlgn="auto" latinLnBrk="0" hangingPunct="1">
              <a:lnSpc>
                <a:spcPts val="2017"/>
              </a:lnSpc>
              <a:spcBef>
                <a:spcPts val="0"/>
              </a:spcBef>
              <a:spcAft>
                <a:spcPts val="0"/>
              </a:spcAft>
              <a:buClrTx/>
              <a:buSzTx/>
              <a:tabLst/>
              <a:defRPr/>
            </a:pPr>
            <a:endParaRPr kumimoji="0" lang="en-US" b="1" i="0" u="none" strike="noStrike" kern="1200" cap="none" spc="0" normalizeH="0" baseline="0" noProof="0" dirty="0">
              <a:ln>
                <a:noFill/>
              </a:ln>
              <a:solidFill>
                <a:srgbClr val="106585"/>
              </a:solidFill>
              <a:effectLst/>
              <a:uLnTx/>
              <a:uFillTx/>
              <a:latin typeface="Carelia"/>
              <a:ea typeface="+mn-ea"/>
              <a:cs typeface="+mn-cs"/>
            </a:endParaRPr>
          </a:p>
        </p:txBody>
      </p:sp>
      <p:sp>
        <p:nvSpPr>
          <p:cNvPr id="8" name="TextBox 10">
            <a:extLst>
              <a:ext uri="{FF2B5EF4-FFF2-40B4-BE49-F238E27FC236}">
                <a16:creationId xmlns:a16="http://schemas.microsoft.com/office/drawing/2014/main" id="{577FED87-0D5D-1073-DBFC-79BC22666881}"/>
              </a:ext>
            </a:extLst>
          </p:cNvPr>
          <p:cNvSpPr txBox="1"/>
          <p:nvPr>
            <p:custDataLst>
              <p:tags r:id="rId7"/>
            </p:custDataLst>
          </p:nvPr>
        </p:nvSpPr>
        <p:spPr>
          <a:xfrm>
            <a:off x="573190" y="3527297"/>
            <a:ext cx="7374820" cy="76944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kumimoji="0" lang="fr-FR" sz="2400" b="1" i="0" u="none" strike="noStrike" kern="1200" cap="none" spc="0" normalizeH="0" baseline="0" dirty="0">
                <a:ln>
                  <a:noFill/>
                </a:ln>
                <a:solidFill>
                  <a:srgbClr val="106585"/>
                </a:solidFill>
                <a:effectLst/>
                <a:uLnTx/>
                <a:uFillTx/>
                <a:latin typeface="Dosis" pitchFamily="2" charset="0"/>
                <a:ea typeface="+mn-ea"/>
                <a:cs typeface="+mn-cs"/>
              </a:rPr>
              <a:t>4.     Lecture de pseudo-mots /mots simples </a:t>
            </a:r>
            <a:r>
              <a:rPr lang="fr-FR" sz="2400" b="1" dirty="0">
                <a:solidFill>
                  <a:srgbClr val="106585"/>
                </a:solidFill>
                <a:latin typeface="Dosis" pitchFamily="2" charset="0"/>
              </a:rPr>
              <a:t>avec </a:t>
            </a:r>
            <a:r>
              <a:rPr lang="fr-FR" sz="2400" b="1" dirty="0">
                <a:solidFill>
                  <a:schemeClr val="accent6">
                    <a:lumMod val="75000"/>
                  </a:schemeClr>
                </a:solidFill>
                <a:latin typeface="Dosis" pitchFamily="2" charset="0"/>
              </a:rPr>
              <a:t>r</a:t>
            </a:r>
            <a:r>
              <a:rPr lang="fr-FR" sz="2400" b="1" dirty="0">
                <a:solidFill>
                  <a:srgbClr val="106585"/>
                </a:solidFill>
                <a:latin typeface="Dosis" pitchFamily="2" charset="0"/>
              </a:rPr>
              <a:t> </a:t>
            </a:r>
            <a:endParaRPr lang="fr-FR" sz="2400" b="1" dirty="0">
              <a:solidFill>
                <a:schemeClr val="accent6">
                  <a:lumMod val="75000"/>
                </a:schemeClr>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 </a:t>
            </a:r>
          </a:p>
        </p:txBody>
      </p:sp>
      <p:sp>
        <p:nvSpPr>
          <p:cNvPr id="15" name="ZoneTexte 14">
            <a:extLst>
              <a:ext uri="{FF2B5EF4-FFF2-40B4-BE49-F238E27FC236}">
                <a16:creationId xmlns:a16="http://schemas.microsoft.com/office/drawing/2014/main" id="{3E485BE7-4137-95A0-F4E6-AD8A5013144C}"/>
              </a:ext>
            </a:extLst>
          </p:cNvPr>
          <p:cNvSpPr txBox="1"/>
          <p:nvPr>
            <p:custDataLst>
              <p:tags r:id="rId8"/>
            </p:custDataLst>
          </p:nvPr>
        </p:nvSpPr>
        <p:spPr>
          <a:xfrm>
            <a:off x="508282" y="2277658"/>
            <a:ext cx="5568267" cy="461665"/>
          </a:xfrm>
          <a:prstGeom prst="rect">
            <a:avLst/>
          </a:prstGeom>
          <a:noFill/>
        </p:spPr>
        <p:txBody>
          <a:bodyPr wrap="square" rtlCol="0">
            <a:spAutoFit/>
          </a:bodyPr>
          <a:lstStyle/>
          <a:p>
            <a:r>
              <a:rPr lang="en-US" sz="2400" b="1" dirty="0">
                <a:solidFill>
                  <a:srgbClr val="106585"/>
                </a:solidFill>
                <a:latin typeface="Dosis" pitchFamily="2" charset="0"/>
              </a:rPr>
              <a:t>2</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a:t>
            </a:r>
            <a:r>
              <a:rPr lang="fr-FR" sz="2400" b="1" dirty="0">
                <a:solidFill>
                  <a:srgbClr val="106585"/>
                </a:solidFill>
                <a:latin typeface="Dosis" pitchFamily="2" charset="0"/>
              </a:rPr>
              <a:t>Vocabulaire</a:t>
            </a:r>
            <a:endParaRPr lang="fr-FR" sz="1400" b="1" dirty="0">
              <a:solidFill>
                <a:srgbClr val="FF0000"/>
              </a:solidFill>
            </a:endParaRPr>
          </a:p>
        </p:txBody>
      </p:sp>
      <p:sp>
        <p:nvSpPr>
          <p:cNvPr id="17" name="TextBox 12">
            <a:extLst>
              <a:ext uri="{FF2B5EF4-FFF2-40B4-BE49-F238E27FC236}">
                <a16:creationId xmlns:a16="http://schemas.microsoft.com/office/drawing/2014/main" id="{72F38596-77EA-8C1A-6CC1-5A4E7CC4FB51}"/>
              </a:ext>
            </a:extLst>
          </p:cNvPr>
          <p:cNvSpPr txBox="1"/>
          <p:nvPr>
            <p:custDataLst>
              <p:tags r:id="rId9"/>
            </p:custDataLst>
          </p:nvPr>
        </p:nvSpPr>
        <p:spPr>
          <a:xfrm>
            <a:off x="578499" y="2670888"/>
            <a:ext cx="7878336"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robe – renard – rire – riz – roue - rapide</a:t>
            </a:r>
          </a:p>
        </p:txBody>
      </p:sp>
      <p:sp>
        <p:nvSpPr>
          <p:cNvPr id="16" name="ZoneTexte 15">
            <a:extLst>
              <a:ext uri="{FF2B5EF4-FFF2-40B4-BE49-F238E27FC236}">
                <a16:creationId xmlns:a16="http://schemas.microsoft.com/office/drawing/2014/main" id="{4BF01EC1-7333-D30E-6B73-2B39F40B1E83}"/>
              </a:ext>
            </a:extLst>
          </p:cNvPr>
          <p:cNvSpPr txBox="1"/>
          <p:nvPr>
            <p:custDataLst>
              <p:tags r:id="rId10"/>
            </p:custDataLst>
          </p:nvPr>
        </p:nvSpPr>
        <p:spPr>
          <a:xfrm>
            <a:off x="5240239" y="186429"/>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
        <p:nvSpPr>
          <p:cNvPr id="6" name="TextBox 10">
            <a:extLst>
              <a:ext uri="{FF2B5EF4-FFF2-40B4-BE49-F238E27FC236}">
                <a16:creationId xmlns:a16="http://schemas.microsoft.com/office/drawing/2014/main" id="{0A52F61A-3414-2B80-01D3-0D715D64A8EE}"/>
              </a:ext>
            </a:extLst>
          </p:cNvPr>
          <p:cNvSpPr txBox="1"/>
          <p:nvPr>
            <p:custDataLst>
              <p:tags r:id="rId11"/>
            </p:custDataLst>
          </p:nvPr>
        </p:nvSpPr>
        <p:spPr>
          <a:xfrm>
            <a:off x="656076" y="4690331"/>
            <a:ext cx="6184723" cy="518091"/>
          </a:xfrm>
          <a:prstGeom prst="rect">
            <a:avLst/>
          </a:prstGeom>
        </p:spPr>
        <p:txBody>
          <a:bodyPr wrap="square" lIns="0" tIns="0" rIns="0" bIns="0" rtlCol="0" anchor="t">
            <a:spAutoFit/>
          </a:bodyPr>
          <a:lstStyle/>
          <a:p>
            <a:pPr marR="0" lvl="0" algn="l" defTabSz="457223" rtl="0" eaLnBrk="1" fontAlgn="auto" latinLnBrk="0" hangingPunct="1">
              <a:lnSpc>
                <a:spcPts val="2017"/>
              </a:lnSpc>
              <a:spcBef>
                <a:spcPts val="0"/>
              </a:spcBef>
              <a:spcAft>
                <a:spcPts val="0"/>
              </a:spcAft>
              <a:buClrTx/>
              <a:buSzTx/>
              <a:tabLst/>
              <a:defRPr/>
            </a:pPr>
            <a:endParaRPr lang="en-US" sz="2400" b="1" dirty="0">
              <a:solidFill>
                <a:srgbClr val="106585"/>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6.    </a:t>
            </a:r>
            <a:r>
              <a:rPr lang="en-US" sz="2400" b="1" dirty="0" err="1">
                <a:solidFill>
                  <a:srgbClr val="106585"/>
                </a:solidFill>
                <a:latin typeface="Dosis" pitchFamily="2" charset="0"/>
              </a:rPr>
              <a:t>Écriture</a:t>
            </a:r>
            <a:endParaRPr lang="en-US" sz="2400" b="1" dirty="0">
              <a:solidFill>
                <a:srgbClr val="106585"/>
              </a:solidFill>
              <a:latin typeface="Dosis" pitchFamily="2" charset="0"/>
            </a:endParaRPr>
          </a:p>
        </p:txBody>
      </p:sp>
      <p:sp>
        <p:nvSpPr>
          <p:cNvPr id="11" name="ZoneTexte 10">
            <a:extLst>
              <a:ext uri="{FF2B5EF4-FFF2-40B4-BE49-F238E27FC236}">
                <a16:creationId xmlns:a16="http://schemas.microsoft.com/office/drawing/2014/main" id="{C1102144-24BE-D07C-DBA0-AD85E5A56175}"/>
              </a:ext>
            </a:extLst>
          </p:cNvPr>
          <p:cNvSpPr txBox="1"/>
          <p:nvPr>
            <p:custDataLst>
              <p:tags r:id="rId12"/>
            </p:custDataLst>
          </p:nvPr>
        </p:nvSpPr>
        <p:spPr>
          <a:xfrm>
            <a:off x="506362" y="1489071"/>
            <a:ext cx="5568267" cy="461665"/>
          </a:xfrm>
          <a:prstGeom prst="rect">
            <a:avLst/>
          </a:prstGeom>
          <a:noFill/>
        </p:spPr>
        <p:txBody>
          <a:bodyPr wrap="square" rtlCol="0">
            <a:spAutoFit/>
          </a:bodyPr>
          <a:lstStyle/>
          <a:p>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1.   </a:t>
            </a: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Chan</a:t>
            </a:r>
            <a:r>
              <a:rPr lang="fr-FR" sz="2400" b="1" dirty="0">
                <a:solidFill>
                  <a:srgbClr val="106585"/>
                </a:solidFill>
                <a:latin typeface="Dosis" pitchFamily="2" charset="0"/>
              </a:rPr>
              <a:t>son-action</a:t>
            </a:r>
            <a:endParaRPr lang="fr-FR" sz="1400" b="1" dirty="0">
              <a:solidFill>
                <a:srgbClr val="FF0000"/>
              </a:solidFill>
            </a:endParaRPr>
          </a:p>
        </p:txBody>
      </p:sp>
      <p:sp>
        <p:nvSpPr>
          <p:cNvPr id="12" name="TextBox 12">
            <a:extLst>
              <a:ext uri="{FF2B5EF4-FFF2-40B4-BE49-F238E27FC236}">
                <a16:creationId xmlns:a16="http://schemas.microsoft.com/office/drawing/2014/main" id="{614C3C51-422F-1B5D-C388-813D3AF842C5}"/>
              </a:ext>
            </a:extLst>
          </p:cNvPr>
          <p:cNvSpPr txBox="1"/>
          <p:nvPr>
            <p:custDataLst>
              <p:tags r:id="rId13"/>
            </p:custDataLst>
          </p:nvPr>
        </p:nvSpPr>
        <p:spPr>
          <a:xfrm>
            <a:off x="506362" y="1851296"/>
            <a:ext cx="7878336"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Chanson des couleurs</a:t>
            </a:r>
          </a:p>
        </p:txBody>
      </p:sp>
      <p:sp>
        <p:nvSpPr>
          <p:cNvPr id="13" name="TextBox 10">
            <a:extLst>
              <a:ext uri="{FF2B5EF4-FFF2-40B4-BE49-F238E27FC236}">
                <a16:creationId xmlns:a16="http://schemas.microsoft.com/office/drawing/2014/main" id="{201396C1-C10D-2A04-F7F4-0DE853CF40C3}"/>
              </a:ext>
            </a:extLst>
          </p:cNvPr>
          <p:cNvSpPr txBox="1"/>
          <p:nvPr>
            <p:custDataLst>
              <p:tags r:id="rId14"/>
            </p:custDataLst>
          </p:nvPr>
        </p:nvSpPr>
        <p:spPr>
          <a:xfrm>
            <a:off x="675411" y="5276183"/>
            <a:ext cx="6184723" cy="518091"/>
          </a:xfrm>
          <a:prstGeom prst="rect">
            <a:avLst/>
          </a:prstGeom>
        </p:spPr>
        <p:txBody>
          <a:bodyPr wrap="square" lIns="0" tIns="0" rIns="0" bIns="0" rtlCol="0" anchor="t">
            <a:spAutoFit/>
          </a:bodyPr>
          <a:lstStyle/>
          <a:p>
            <a:pPr marR="0" lvl="0" algn="l" defTabSz="457223" rtl="0" eaLnBrk="1" fontAlgn="auto" latinLnBrk="0" hangingPunct="1">
              <a:lnSpc>
                <a:spcPts val="2017"/>
              </a:lnSpc>
              <a:spcBef>
                <a:spcPts val="0"/>
              </a:spcBef>
              <a:spcAft>
                <a:spcPts val="0"/>
              </a:spcAft>
              <a:buClrTx/>
              <a:buSzTx/>
              <a:tabLst/>
              <a:defRPr/>
            </a:pPr>
            <a:endParaRPr lang="en-US" sz="2400" b="1" dirty="0">
              <a:solidFill>
                <a:srgbClr val="106585"/>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7.    Jeu </a:t>
            </a:r>
          </a:p>
        </p:txBody>
      </p:sp>
      <p:sp>
        <p:nvSpPr>
          <p:cNvPr id="14" name="TextBox 12">
            <a:extLst>
              <a:ext uri="{FF2B5EF4-FFF2-40B4-BE49-F238E27FC236}">
                <a16:creationId xmlns:a16="http://schemas.microsoft.com/office/drawing/2014/main" id="{1FDD03B8-34B3-FFCC-59C5-6D6E497F9580}"/>
              </a:ext>
            </a:extLst>
          </p:cNvPr>
          <p:cNvSpPr txBox="1"/>
          <p:nvPr>
            <p:custDataLst>
              <p:tags r:id="rId15"/>
            </p:custDataLst>
          </p:nvPr>
        </p:nvSpPr>
        <p:spPr>
          <a:xfrm>
            <a:off x="628923" y="5862035"/>
            <a:ext cx="7878336"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Sauter sur les syllabes</a:t>
            </a:r>
          </a:p>
        </p:txBody>
      </p:sp>
    </p:spTree>
    <p:extLst>
      <p:ext uri="{BB962C8B-B14F-4D97-AF65-F5344CB8AC3E}">
        <p14:creationId xmlns:p14="http://schemas.microsoft.com/office/powerpoint/2010/main" val="24744636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72100" y="5011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Regardez bien ces images. Quelles sont les deux images qui manquent ? </a:t>
            </a:r>
          </a:p>
        </p:txBody>
      </p:sp>
      <p:sp>
        <p:nvSpPr>
          <p:cNvPr id="2" name="ZoneTexte 1">
            <a:extLst>
              <a:ext uri="{FF2B5EF4-FFF2-40B4-BE49-F238E27FC236}">
                <a16:creationId xmlns:a16="http://schemas.microsoft.com/office/drawing/2014/main" id="{EB613AA0-F30C-72EE-5604-6CDC49985539}"/>
              </a:ext>
            </a:extLst>
          </p:cNvPr>
          <p:cNvSpPr txBox="1"/>
          <p:nvPr>
            <p:custDataLst>
              <p:tags r:id="rId3"/>
            </p:custDataLst>
          </p:nvPr>
        </p:nvSpPr>
        <p:spPr>
          <a:xfrm>
            <a:off x="6599978" y="4314210"/>
            <a:ext cx="1021633" cy="136973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MA" sz="8301" b="1" i="0" u="none" strike="noStrike" kern="1200" cap="none" spc="0" normalizeH="0" baseline="0" noProof="0" dirty="0">
                <a:ln>
                  <a:noFill/>
                </a:ln>
                <a:solidFill>
                  <a:prstClr val="black"/>
                </a:solidFill>
                <a:effectLst/>
                <a:uLnTx/>
                <a:uFillTx/>
                <a:latin typeface="Dosis"/>
                <a:ea typeface="+mn-ea"/>
                <a:cs typeface="+mn-cs"/>
              </a:rPr>
              <a:t>?</a:t>
            </a:r>
          </a:p>
        </p:txBody>
      </p:sp>
      <p:sp>
        <p:nvSpPr>
          <p:cNvPr id="5" name="ZoneTexte 4">
            <a:extLst>
              <a:ext uri="{FF2B5EF4-FFF2-40B4-BE49-F238E27FC236}">
                <a16:creationId xmlns:a16="http://schemas.microsoft.com/office/drawing/2014/main" id="{19CDCCCF-AD3A-3DD7-990C-362B2A557E86}"/>
              </a:ext>
            </a:extLst>
          </p:cNvPr>
          <p:cNvSpPr txBox="1"/>
          <p:nvPr>
            <p:custDataLst>
              <p:tags r:id="rId4"/>
            </p:custDataLst>
          </p:nvPr>
        </p:nvSpPr>
        <p:spPr>
          <a:xfrm>
            <a:off x="4450613" y="2059266"/>
            <a:ext cx="1019652" cy="136973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MA" sz="8301" b="1" i="0" u="none" strike="noStrike" kern="1200" cap="none" spc="0" normalizeH="0" baseline="0" noProof="0" dirty="0">
                <a:ln>
                  <a:noFill/>
                </a:ln>
                <a:solidFill>
                  <a:prstClr val="black"/>
                </a:solidFill>
                <a:effectLst/>
                <a:uLnTx/>
                <a:uFillTx/>
                <a:latin typeface="Dosis"/>
                <a:ea typeface="+mn-ea"/>
                <a:cs typeface="+mn-cs"/>
              </a:rPr>
              <a:t>?</a:t>
            </a:r>
          </a:p>
        </p:txBody>
      </p:sp>
      <p:sp>
        <p:nvSpPr>
          <p:cNvPr id="6" name="Rectangle 5">
            <a:extLst>
              <a:ext uri="{FF2B5EF4-FFF2-40B4-BE49-F238E27FC236}">
                <a16:creationId xmlns:a16="http://schemas.microsoft.com/office/drawing/2014/main" id="{6930AFA9-12AD-DAE2-D594-DC78C1105F6B}"/>
              </a:ext>
            </a:extLst>
          </p:cNvPr>
          <p:cNvSpPr/>
          <p:nvPr>
            <p:custDataLst>
              <p:tags r:id="rId5"/>
            </p:custDataLst>
          </p:nvPr>
        </p:nvSpPr>
        <p:spPr>
          <a:xfrm>
            <a:off x="4555677" y="3330855"/>
            <a:ext cx="77910" cy="1169551"/>
          </a:xfrm>
          <a:prstGeom prst="rect">
            <a:avLst/>
          </a:prstGeom>
          <a:noFill/>
        </p:spPr>
        <p:txBody>
          <a:bodyPr wrap="squar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B88FD784-39E3-5E71-B0C1-5EA226993EF1}"/>
              </a:ext>
            </a:extLst>
          </p:cNvPr>
          <p:cNvSpPr/>
          <p:nvPr>
            <p:custDataLst>
              <p:tags r:id="rId6"/>
            </p:custDataLst>
          </p:nvPr>
        </p:nvSpPr>
        <p:spPr>
          <a:xfrm>
            <a:off x="4689226" y="3121224"/>
            <a:ext cx="123175" cy="1169551"/>
          </a:xfrm>
          <a:prstGeom prst="rect">
            <a:avLst/>
          </a:prstGeom>
          <a:noFill/>
        </p:spPr>
        <p:txBody>
          <a:bodyPr wrap="non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pic>
        <p:nvPicPr>
          <p:cNvPr id="7" name="Image 6" descr="Une image contenant habits, robe, Motif (stylisme), croquis&#10;&#10;Description générée automatiquement">
            <a:extLst>
              <a:ext uri="{FF2B5EF4-FFF2-40B4-BE49-F238E27FC236}">
                <a16:creationId xmlns:a16="http://schemas.microsoft.com/office/drawing/2014/main" id="{D18B3B1B-5677-6B32-5EDA-74DCEB747A0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93088" y="1994604"/>
            <a:ext cx="1335556" cy="1772791"/>
          </a:xfrm>
          <a:prstGeom prst="rect">
            <a:avLst/>
          </a:prstGeom>
        </p:spPr>
      </p:pic>
      <p:pic>
        <p:nvPicPr>
          <p:cNvPr id="10" name="Image 9">
            <a:extLst>
              <a:ext uri="{FF2B5EF4-FFF2-40B4-BE49-F238E27FC236}">
                <a16:creationId xmlns:a16="http://schemas.microsoft.com/office/drawing/2014/main" id="{7CC1E095-CAF4-E030-A71E-271CDD7A3A1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34370" y="1953780"/>
            <a:ext cx="1379702" cy="1798640"/>
          </a:xfrm>
          <a:prstGeom prst="rect">
            <a:avLst/>
          </a:prstGeom>
        </p:spPr>
      </p:pic>
      <p:pic>
        <p:nvPicPr>
          <p:cNvPr id="14" name="Image 13" descr="Une image contenant clipart&#10;&#10;Description générée automatiquement">
            <a:extLst>
              <a:ext uri="{FF2B5EF4-FFF2-40B4-BE49-F238E27FC236}">
                <a16:creationId xmlns:a16="http://schemas.microsoft.com/office/drawing/2014/main" id="{498A687E-41EB-FC27-B1F7-4BF43A43CD9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068553" y="4319532"/>
            <a:ext cx="1548230" cy="1452463"/>
          </a:xfrm>
          <a:prstGeom prst="rect">
            <a:avLst/>
          </a:prstGeom>
        </p:spPr>
      </p:pic>
      <p:grpSp>
        <p:nvGrpSpPr>
          <p:cNvPr id="17" name="Groupe 16">
            <a:extLst>
              <a:ext uri="{FF2B5EF4-FFF2-40B4-BE49-F238E27FC236}">
                <a16:creationId xmlns:a16="http://schemas.microsoft.com/office/drawing/2014/main" id="{A66C6179-DB59-24E2-8772-12E8220705DC}"/>
              </a:ext>
            </a:extLst>
          </p:cNvPr>
          <p:cNvGrpSpPr/>
          <p:nvPr/>
        </p:nvGrpSpPr>
        <p:grpSpPr>
          <a:xfrm>
            <a:off x="1102449" y="4007777"/>
            <a:ext cx="2063453" cy="1772791"/>
            <a:chOff x="2934216" y="2159876"/>
            <a:chExt cx="3275568" cy="2230185"/>
          </a:xfrm>
        </p:grpSpPr>
        <p:pic>
          <p:nvPicPr>
            <p:cNvPr id="18" name="Image 17">
              <a:extLst>
                <a:ext uri="{FF2B5EF4-FFF2-40B4-BE49-F238E27FC236}">
                  <a16:creationId xmlns:a16="http://schemas.microsoft.com/office/drawing/2014/main" id="{9BAF2A1C-10CB-45FF-9BCE-72A5B5318C6D}"/>
                </a:ext>
              </a:extLst>
            </p:cNvPr>
            <p:cNvPicPr>
              <a:picLocks noChangeAspect="1"/>
            </p:cNvPicPr>
            <p:nvPr/>
          </p:nvPicPr>
          <p:blipFill>
            <a:blip r:embed="rId14"/>
            <a:stretch>
              <a:fillRect/>
            </a:stretch>
          </p:blipFill>
          <p:spPr>
            <a:xfrm>
              <a:off x="2934216" y="2467938"/>
              <a:ext cx="3275568" cy="1922123"/>
            </a:xfrm>
            <a:prstGeom prst="rect">
              <a:avLst/>
            </a:prstGeom>
          </p:spPr>
        </p:pic>
        <p:cxnSp>
          <p:nvCxnSpPr>
            <p:cNvPr id="19" name="Connecteur droit avec flèche 18">
              <a:extLst>
                <a:ext uri="{FF2B5EF4-FFF2-40B4-BE49-F238E27FC236}">
                  <a16:creationId xmlns:a16="http://schemas.microsoft.com/office/drawing/2014/main" id="{20E6CF4A-8E9B-9854-6D0D-17CD14BB8E4F}"/>
                </a:ext>
              </a:extLst>
            </p:cNvPr>
            <p:cNvCxnSpPr>
              <a:cxnSpLocks/>
            </p:cNvCxnSpPr>
            <p:nvPr/>
          </p:nvCxnSpPr>
          <p:spPr>
            <a:xfrm flipH="1">
              <a:off x="4713890" y="2159876"/>
              <a:ext cx="1277006" cy="110358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928403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06788" y="4917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Les deux mots qui manquent sont : renard et  rapide.</a:t>
            </a:r>
          </a:p>
        </p:txBody>
      </p:sp>
      <p:cxnSp>
        <p:nvCxnSpPr>
          <p:cNvPr id="6" name="Connecteur droit avec flèche 5">
            <a:extLst>
              <a:ext uri="{FF2B5EF4-FFF2-40B4-BE49-F238E27FC236}">
                <a16:creationId xmlns:a16="http://schemas.microsoft.com/office/drawing/2014/main" id="{E3D217C9-59F3-1B2F-4EAD-3CFFC5272177}"/>
              </a:ext>
            </a:extLst>
          </p:cNvPr>
          <p:cNvCxnSpPr>
            <a:cxnSpLocks/>
          </p:cNvCxnSpPr>
          <p:nvPr>
            <p:custDataLst>
              <p:tags r:id="rId3"/>
            </p:custDataLst>
          </p:nvPr>
        </p:nvCxnSpPr>
        <p:spPr>
          <a:xfrm>
            <a:off x="1956159" y="2717977"/>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9A539D4E-7573-1E0B-4458-6E1D155FDB9D}"/>
              </a:ext>
            </a:extLst>
          </p:cNvPr>
          <p:cNvCxnSpPr>
            <a:cxnSpLocks/>
          </p:cNvCxnSpPr>
          <p:nvPr>
            <p:custDataLst>
              <p:tags r:id="rId4"/>
            </p:custDataLst>
          </p:nvPr>
        </p:nvCxnSpPr>
        <p:spPr>
          <a:xfrm>
            <a:off x="1906528" y="2751046"/>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C9411A2-B97D-1363-F9BD-82488A1003F0}"/>
              </a:ext>
            </a:extLst>
          </p:cNvPr>
          <p:cNvSpPr/>
          <p:nvPr>
            <p:custDataLst>
              <p:tags r:id="rId5"/>
            </p:custDataLst>
          </p:nvPr>
        </p:nvSpPr>
        <p:spPr>
          <a:xfrm>
            <a:off x="4555677" y="3330855"/>
            <a:ext cx="77910" cy="1169551"/>
          </a:xfrm>
          <a:prstGeom prst="rect">
            <a:avLst/>
          </a:prstGeom>
          <a:noFill/>
        </p:spPr>
        <p:txBody>
          <a:bodyPr wrap="squar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FE7FD620-EB79-1D0E-5DAD-A56AC229FB8C}"/>
              </a:ext>
            </a:extLst>
          </p:cNvPr>
          <p:cNvSpPr/>
          <p:nvPr>
            <p:custDataLst>
              <p:tags r:id="rId6"/>
            </p:custDataLst>
          </p:nvPr>
        </p:nvSpPr>
        <p:spPr>
          <a:xfrm>
            <a:off x="4689226" y="3121224"/>
            <a:ext cx="123175" cy="1169551"/>
          </a:xfrm>
          <a:prstGeom prst="rect">
            <a:avLst/>
          </a:prstGeom>
          <a:noFill/>
        </p:spPr>
        <p:txBody>
          <a:bodyPr wrap="non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30" name="Organigramme : Connecteur 29">
            <a:extLst>
              <a:ext uri="{FF2B5EF4-FFF2-40B4-BE49-F238E27FC236}">
                <a16:creationId xmlns:a16="http://schemas.microsoft.com/office/drawing/2014/main" id="{BD4635E3-FBAA-4877-BAAB-055D553E8083}"/>
              </a:ext>
            </a:extLst>
          </p:cNvPr>
          <p:cNvSpPr/>
          <p:nvPr>
            <p:custDataLst>
              <p:tags r:id="rId7"/>
            </p:custDataLst>
          </p:nvPr>
        </p:nvSpPr>
        <p:spPr>
          <a:xfrm>
            <a:off x="3747165" y="1796543"/>
            <a:ext cx="1863638" cy="1909006"/>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3" name="Image 12" descr="Une image contenant habits, robe, Motif (stylisme), croquis&#10;&#10;Description générée automatiquement">
            <a:extLst>
              <a:ext uri="{FF2B5EF4-FFF2-40B4-BE49-F238E27FC236}">
                <a16:creationId xmlns:a16="http://schemas.microsoft.com/office/drawing/2014/main" id="{6216AD07-D3E0-9B29-A59E-D3D39705AF8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93088" y="1994604"/>
            <a:ext cx="1335556" cy="1772791"/>
          </a:xfrm>
          <a:prstGeom prst="rect">
            <a:avLst/>
          </a:prstGeom>
        </p:spPr>
      </p:pic>
      <p:pic>
        <p:nvPicPr>
          <p:cNvPr id="14" name="Image 13" descr="Une image contenant clipart, mammifère, renard, dessin&#10;&#10;Description générée automatiquement">
            <a:extLst>
              <a:ext uri="{FF2B5EF4-FFF2-40B4-BE49-F238E27FC236}">
                <a16:creationId xmlns:a16="http://schemas.microsoft.com/office/drawing/2014/main" id="{852E47DF-5587-253B-3FEC-44EF252E09CA}"/>
              </a:ext>
            </a:extLst>
          </p:cNvPr>
          <p:cNvPicPr>
            <a:picLocks noChangeAspect="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l="16071" t="17898" r="19428" b="15259"/>
          <a:stretch/>
        </p:blipFill>
        <p:spPr>
          <a:xfrm>
            <a:off x="3825772" y="2154769"/>
            <a:ext cx="1492456" cy="1452462"/>
          </a:xfrm>
          <a:prstGeom prst="rect">
            <a:avLst/>
          </a:prstGeom>
        </p:spPr>
      </p:pic>
      <p:pic>
        <p:nvPicPr>
          <p:cNvPr id="15" name="Image 14">
            <a:extLst>
              <a:ext uri="{FF2B5EF4-FFF2-40B4-BE49-F238E27FC236}">
                <a16:creationId xmlns:a16="http://schemas.microsoft.com/office/drawing/2014/main" id="{C8AB8BD2-3589-0224-8052-9287C8276BF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434370" y="1953780"/>
            <a:ext cx="1379702" cy="1798640"/>
          </a:xfrm>
          <a:prstGeom prst="rect">
            <a:avLst/>
          </a:prstGeom>
        </p:spPr>
      </p:pic>
      <p:pic>
        <p:nvPicPr>
          <p:cNvPr id="17" name="Image 16" descr="Une image contenant clipart&#10;&#10;Description générée automatiquement">
            <a:extLst>
              <a:ext uri="{FF2B5EF4-FFF2-40B4-BE49-F238E27FC236}">
                <a16:creationId xmlns:a16="http://schemas.microsoft.com/office/drawing/2014/main" id="{061A6A1D-8C04-80C0-B2D0-66C9BF2497A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007079" y="4403221"/>
            <a:ext cx="1548230" cy="1452463"/>
          </a:xfrm>
          <a:prstGeom prst="rect">
            <a:avLst/>
          </a:prstGeom>
        </p:spPr>
      </p:pic>
      <p:pic>
        <p:nvPicPr>
          <p:cNvPr id="18" name="Image 17">
            <a:extLst>
              <a:ext uri="{FF2B5EF4-FFF2-40B4-BE49-F238E27FC236}">
                <a16:creationId xmlns:a16="http://schemas.microsoft.com/office/drawing/2014/main" id="{B3A46A4D-6312-C8C2-3060-AB58A82B4456}"/>
              </a:ext>
            </a:extLst>
          </p:cNvPr>
          <p:cNvPicPr>
            <a:picLocks noChangeAspect="1"/>
          </p:cNvPicPr>
          <p:nvPr/>
        </p:nvPicPr>
        <p:blipFill>
          <a:blip r:embed="rId17"/>
          <a:stretch>
            <a:fillRect/>
          </a:stretch>
        </p:blipFill>
        <p:spPr>
          <a:xfrm>
            <a:off x="6285214" y="4290775"/>
            <a:ext cx="2248214" cy="1867161"/>
          </a:xfrm>
          <a:prstGeom prst="rect">
            <a:avLst/>
          </a:prstGeom>
        </p:spPr>
      </p:pic>
      <p:grpSp>
        <p:nvGrpSpPr>
          <p:cNvPr id="19" name="Groupe 18">
            <a:extLst>
              <a:ext uri="{FF2B5EF4-FFF2-40B4-BE49-F238E27FC236}">
                <a16:creationId xmlns:a16="http://schemas.microsoft.com/office/drawing/2014/main" id="{965CFD9B-1C11-9669-1ADD-69EA7B8B3A82}"/>
              </a:ext>
            </a:extLst>
          </p:cNvPr>
          <p:cNvGrpSpPr/>
          <p:nvPr/>
        </p:nvGrpSpPr>
        <p:grpSpPr>
          <a:xfrm>
            <a:off x="1089667" y="4082893"/>
            <a:ext cx="2063453" cy="1772791"/>
            <a:chOff x="2934216" y="2159876"/>
            <a:chExt cx="3275568" cy="2230185"/>
          </a:xfrm>
        </p:grpSpPr>
        <p:pic>
          <p:nvPicPr>
            <p:cNvPr id="20" name="Image 19">
              <a:extLst>
                <a:ext uri="{FF2B5EF4-FFF2-40B4-BE49-F238E27FC236}">
                  <a16:creationId xmlns:a16="http://schemas.microsoft.com/office/drawing/2014/main" id="{9B079E53-3D80-6291-C44E-95FB4EA4A26A}"/>
                </a:ext>
              </a:extLst>
            </p:cNvPr>
            <p:cNvPicPr>
              <a:picLocks noChangeAspect="1"/>
            </p:cNvPicPr>
            <p:nvPr/>
          </p:nvPicPr>
          <p:blipFill>
            <a:blip r:embed="rId18"/>
            <a:stretch>
              <a:fillRect/>
            </a:stretch>
          </p:blipFill>
          <p:spPr>
            <a:xfrm>
              <a:off x="2934216" y="2467938"/>
              <a:ext cx="3275568" cy="1922123"/>
            </a:xfrm>
            <a:prstGeom prst="rect">
              <a:avLst/>
            </a:prstGeom>
          </p:spPr>
        </p:pic>
        <p:cxnSp>
          <p:nvCxnSpPr>
            <p:cNvPr id="21" name="Connecteur droit avec flèche 20">
              <a:extLst>
                <a:ext uri="{FF2B5EF4-FFF2-40B4-BE49-F238E27FC236}">
                  <a16:creationId xmlns:a16="http://schemas.microsoft.com/office/drawing/2014/main" id="{76CE5773-0F68-A133-C77E-A0CF28C140D6}"/>
                </a:ext>
              </a:extLst>
            </p:cNvPr>
            <p:cNvCxnSpPr>
              <a:cxnSpLocks/>
            </p:cNvCxnSpPr>
            <p:nvPr/>
          </p:nvCxnSpPr>
          <p:spPr>
            <a:xfrm flipH="1">
              <a:off x="4713890" y="2159876"/>
              <a:ext cx="1277006" cy="110358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9" name="Organigramme : Connecteur 28">
            <a:extLst>
              <a:ext uri="{FF2B5EF4-FFF2-40B4-BE49-F238E27FC236}">
                <a16:creationId xmlns:a16="http://schemas.microsoft.com/office/drawing/2014/main" id="{F9EF8D4E-1104-7D67-1C00-809B66B01B82}"/>
              </a:ext>
            </a:extLst>
          </p:cNvPr>
          <p:cNvSpPr/>
          <p:nvPr>
            <p:custDataLst>
              <p:tags r:id="rId8"/>
            </p:custDataLst>
          </p:nvPr>
        </p:nvSpPr>
        <p:spPr>
          <a:xfrm>
            <a:off x="6036144" y="4111413"/>
            <a:ext cx="2341584" cy="2225883"/>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40449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2243083"/>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2</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31309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59160" y="3078167"/>
            <a:ext cx="6651456" cy="283766"/>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Lire des syllabes simples avec : </a:t>
            </a:r>
            <a:r>
              <a:rPr kumimoji="0" lang="pt-BR" sz="20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rPr>
              <a:t>r .</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42680302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1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7636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Aujourd’hui, nous allons </a:t>
            </a:r>
            <a:r>
              <a:rPr lang="fr-FR" sz="1600" b="1" dirty="0">
                <a:solidFill>
                  <a:prstClr val="white">
                    <a:lumMod val="65000"/>
                  </a:prstClr>
                </a:solidFill>
                <a:latin typeface="Calibri"/>
              </a:rPr>
              <a:t>lire des syllabes avec  la lettre r </a:t>
            </a:r>
            <a:r>
              <a:rPr lang="pt-BR" sz="1600" b="1" dirty="0">
                <a:solidFill>
                  <a:prstClr val="white">
                    <a:lumMod val="65000"/>
                  </a:prstClr>
                </a:solidFill>
                <a:latin typeface="Calibri"/>
              </a:rPr>
              <a:t>.</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1239771" y="1844718"/>
            <a:ext cx="6664457" cy="3154710"/>
          </a:xfrm>
          <a:prstGeom prst="rect">
            <a:avLst/>
          </a:prstGeom>
        </p:spPr>
        <p:txBody>
          <a:bodyPr wrap="square">
            <a:spAutoFit/>
          </a:bodyPr>
          <a:lstStyle/>
          <a:p>
            <a:pPr algn="ctr"/>
            <a:r>
              <a:rPr lang="pt-BR" sz="19900" b="1" dirty="0">
                <a:solidFill>
                  <a:srgbClr val="106585"/>
                </a:solidFill>
                <a:latin typeface="Dosis" pitchFamily="2" charset="0"/>
              </a:rPr>
              <a:t>r</a:t>
            </a:r>
            <a:r>
              <a:rPr lang="pt-BR" sz="13800" b="1" dirty="0">
                <a:solidFill>
                  <a:srgbClr val="106585"/>
                </a:solidFill>
                <a:latin typeface="Dosis" pitchFamily="2" charset="0"/>
              </a:rPr>
              <a:t>   </a:t>
            </a:r>
            <a:endParaRPr lang="pt-BR" sz="8000" b="1" dirty="0">
              <a:solidFill>
                <a:srgbClr val="106585"/>
              </a:solidFill>
              <a:latin typeface="Dosis" pitchFamily="2" charset="0"/>
            </a:endParaRPr>
          </a:p>
        </p:txBody>
      </p:sp>
    </p:spTree>
    <p:extLst>
      <p:ext uri="{BB962C8B-B14F-4D97-AF65-F5344CB8AC3E}">
        <p14:creationId xmlns:p14="http://schemas.microsoft.com/office/powerpoint/2010/main" val="9987730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791231" y="39421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r. Elle fait le son « r ».  Qui  veut répéter ?</a:t>
            </a:r>
          </a:p>
        </p:txBody>
      </p:sp>
      <p:sp>
        <p:nvSpPr>
          <p:cNvPr id="4" name="Rectangle 3">
            <a:extLst>
              <a:ext uri="{FF2B5EF4-FFF2-40B4-BE49-F238E27FC236}">
                <a16:creationId xmlns:a16="http://schemas.microsoft.com/office/drawing/2014/main" id="{D071D431-C672-54A9-ACFE-CB67F0C3992B}"/>
              </a:ext>
            </a:extLst>
          </p:cNvPr>
          <p:cNvSpPr/>
          <p:nvPr>
            <p:custDataLst>
              <p:tags r:id="rId12"/>
            </p:custDataLst>
          </p:nvPr>
        </p:nvSpPr>
        <p:spPr>
          <a:xfrm>
            <a:off x="1239771" y="1844718"/>
            <a:ext cx="6664457" cy="3154710"/>
          </a:xfrm>
          <a:prstGeom prst="rect">
            <a:avLst/>
          </a:prstGeom>
        </p:spPr>
        <p:txBody>
          <a:bodyPr wrap="square">
            <a:spAutoFit/>
          </a:bodyPr>
          <a:lstStyle/>
          <a:p>
            <a:pPr algn="ctr"/>
            <a:r>
              <a:rPr lang="pt-BR" sz="19900" b="1" dirty="0">
                <a:solidFill>
                  <a:srgbClr val="106585"/>
                </a:solidFill>
                <a:latin typeface="Dosis" pitchFamily="2" charset="0"/>
              </a:rPr>
              <a:t>r</a:t>
            </a:r>
            <a:r>
              <a:rPr lang="pt-BR" sz="13800" b="1" dirty="0">
                <a:solidFill>
                  <a:srgbClr val="106585"/>
                </a:solidFill>
                <a:latin typeface="Dosis" pitchFamily="2" charset="0"/>
              </a:rPr>
              <a:t>   </a:t>
            </a:r>
            <a:endParaRPr lang="pt-BR" sz="8000" b="1" dirty="0">
              <a:solidFill>
                <a:srgbClr val="106585"/>
              </a:solidFill>
              <a:latin typeface="Dosis" pitchFamily="2" charset="0"/>
            </a:endParaRPr>
          </a:p>
        </p:txBody>
      </p:sp>
    </p:spTree>
    <p:extLst>
      <p:ext uri="{BB962C8B-B14F-4D97-AF65-F5344CB8AC3E}">
        <p14:creationId xmlns:p14="http://schemas.microsoft.com/office/powerpoint/2010/main" val="18570583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r » « a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r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a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42106575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ra ». Quand la lettre r est à côté de la lettre a, ça fait le son « ra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ra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645377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r » « o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r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o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8093871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ro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ro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519989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0" y="0"/>
            <a:ext cx="9144000"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5"/>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marL="0" marR="0" lvl="0" indent="0" algn="ctr" defTabSz="609630"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grpSp>
      <p:sp>
        <p:nvSpPr>
          <p:cNvPr id="9" name="TextBox 9"/>
          <p:cNvSpPr txBox="1"/>
          <p:nvPr>
            <p:custDataLst>
              <p:tags r:id="rId2"/>
            </p:custDataLst>
          </p:nvPr>
        </p:nvSpPr>
        <p:spPr>
          <a:xfrm>
            <a:off x="2149882" y="3701583"/>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4" y="871396"/>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18"/>
          <a:stretch>
            <a:fillRect/>
          </a:stretch>
        </p:blipFill>
        <p:spPr>
          <a:xfrm>
            <a:off x="1812836" y="1648770"/>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878635" y="2814926"/>
            <a:ext cx="2979740"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878635" y="2814208"/>
            <a:ext cx="3031407"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Ordinateur avec Microsoft Office</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215947" y="2815437"/>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495967" y="2823539"/>
            <a:ext cx="957891"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19">
            <a:clrChange>
              <a:clrFrom>
                <a:srgbClr val="FFFFFF"/>
              </a:clrFrom>
              <a:clrTo>
                <a:srgbClr val="FFFFFF">
                  <a:alpha val="0"/>
                </a:srgbClr>
              </a:clrTo>
            </a:clrChange>
          </a:blip>
          <a:stretch>
            <a:fillRect/>
          </a:stretch>
        </p:blipFill>
        <p:spPr>
          <a:xfrm>
            <a:off x="4065252" y="1302162"/>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6"/>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7" y="2819449"/>
            <a:ext cx="1782219"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0"/>
          <a:stretch>
            <a:fillRect/>
          </a:stretch>
        </p:blipFill>
        <p:spPr>
          <a:xfrm>
            <a:off x="6162959" y="1815775"/>
            <a:ext cx="2106943" cy="661935"/>
          </a:xfrm>
          <a:prstGeom prst="rect">
            <a:avLst/>
          </a:prstGeom>
        </p:spPr>
      </p:pic>
      <p:grpSp>
        <p:nvGrpSpPr>
          <p:cNvPr id="22" name="Groupe 21">
            <a:extLst>
              <a:ext uri="{FF2B5EF4-FFF2-40B4-BE49-F238E27FC236}">
                <a16:creationId xmlns:a16="http://schemas.microsoft.com/office/drawing/2014/main" id="{09895E60-5275-BB83-DBF8-A32BD53B40B4}"/>
              </a:ext>
            </a:extLst>
          </p:cNvPr>
          <p:cNvGrpSpPr/>
          <p:nvPr/>
        </p:nvGrpSpPr>
        <p:grpSpPr>
          <a:xfrm>
            <a:off x="3187501" y="4148185"/>
            <a:ext cx="3243609" cy="2125614"/>
            <a:chOff x="3187501" y="4148185"/>
            <a:chExt cx="3243609" cy="2125614"/>
          </a:xfrm>
        </p:grpSpPr>
        <p:pic>
          <p:nvPicPr>
            <p:cNvPr id="8" name="Image 7">
              <a:extLst>
                <a:ext uri="{FF2B5EF4-FFF2-40B4-BE49-F238E27FC236}">
                  <a16:creationId xmlns:a16="http://schemas.microsoft.com/office/drawing/2014/main" id="{58171815-666E-AF77-F94B-ABCDFF43A4C1}"/>
                </a:ext>
              </a:extLst>
            </p:cNvPr>
            <p:cNvPicPr>
              <a:picLocks noChangeAspect="1"/>
            </p:cNvPicPr>
            <p:nvPr>
              <p:custDataLst>
                <p:tags r:id="rId13"/>
              </p:custDataLst>
            </p:nvPr>
          </p:nvPicPr>
          <p:blipFill rotWithShape="1">
            <a:blip r:embed="rId21"/>
            <a:srcRect t="974" r="53526"/>
            <a:stretch/>
          </p:blipFill>
          <p:spPr>
            <a:xfrm>
              <a:off x="3187501" y="4242322"/>
              <a:ext cx="3243609" cy="2031477"/>
            </a:xfrm>
            <a:prstGeom prst="rect">
              <a:avLst/>
            </a:prstGeom>
          </p:spPr>
        </p:pic>
        <p:pic>
          <p:nvPicPr>
            <p:cNvPr id="21" name="Image 20">
              <a:extLst>
                <a:ext uri="{FF2B5EF4-FFF2-40B4-BE49-F238E27FC236}">
                  <a16:creationId xmlns:a16="http://schemas.microsoft.com/office/drawing/2014/main" id="{10FFAC0A-9E99-0842-CFFE-968086C33878}"/>
                </a:ext>
              </a:extLst>
            </p:cNvPr>
            <p:cNvPicPr>
              <a:picLocks noChangeAspect="1"/>
            </p:cNvPicPr>
            <p:nvPr/>
          </p:nvPicPr>
          <p:blipFill>
            <a:blip r:embed="rId22"/>
            <a:stretch>
              <a:fillRect/>
            </a:stretch>
          </p:blipFill>
          <p:spPr>
            <a:xfrm>
              <a:off x="5159161" y="4148185"/>
              <a:ext cx="972602" cy="1407654"/>
            </a:xfrm>
            <a:prstGeom prst="rect">
              <a:avLst/>
            </a:prstGeom>
          </p:spPr>
        </p:pic>
      </p:grpSp>
    </p:spTree>
    <p:extLst>
      <p:ext uri="{BB962C8B-B14F-4D97-AF65-F5344CB8AC3E}">
        <p14:creationId xmlns:p14="http://schemas.microsoft.com/office/powerpoint/2010/main" val="25233724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r » « i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r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i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8990274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ri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ri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8382169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r » « </a:t>
            </a:r>
            <a:r>
              <a:rPr lang="fr-FR" sz="1600" b="1" dirty="0">
                <a:solidFill>
                  <a:prstClr val="white">
                    <a:lumMod val="65000"/>
                  </a:prstClr>
                </a:solidFill>
                <a:latin typeface="Calibri"/>
              </a:rPr>
              <a:t>u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r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u</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0798305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ru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ru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6032943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r » « e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r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e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4725595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re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re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8659807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r » « é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r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é</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5098371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ré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ré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41697037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r » « </a:t>
            </a:r>
            <a:r>
              <a:rPr lang="fr-FR" sz="1600" b="1" dirty="0">
                <a:solidFill>
                  <a:prstClr val="white">
                    <a:lumMod val="65000"/>
                  </a:prstClr>
                </a:solidFill>
                <a:latin typeface="Calibri"/>
              </a:rPr>
              <a:t>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r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ou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2509022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rou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rou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231138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50800" y="-32327"/>
            <a:ext cx="9245600" cy="6890327"/>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srgbClr val="70B1B6"/>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srgbClr val="70B1B6"/>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srgbClr val="70B1B6"/>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850335" y="418160"/>
            <a:ext cx="8139006"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Bonjour les enfants. Nous allons commencer une nouvelle séance de français.   </a:t>
            </a: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4"/>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3" name="Image 2">
            <a:extLst>
              <a:ext uri="{FF2B5EF4-FFF2-40B4-BE49-F238E27FC236}">
                <a16:creationId xmlns:a16="http://schemas.microsoft.com/office/drawing/2014/main" id="{FE66E546-AA81-4FE6-5FF1-06C2B15452AC}"/>
              </a:ext>
            </a:extLst>
          </p:cNvPr>
          <p:cNvPicPr>
            <a:picLocks noChangeAspect="1"/>
          </p:cNvPicPr>
          <p:nvPr>
            <p:custDataLst>
              <p:tags r:id="rId5"/>
            </p:custDataLst>
          </p:nvPr>
        </p:nvPicPr>
        <p:blipFill>
          <a:blip r:embed="rId9"/>
          <a:stretch>
            <a:fillRect/>
          </a:stretch>
        </p:blipFill>
        <p:spPr>
          <a:xfrm>
            <a:off x="2039847" y="1796732"/>
            <a:ext cx="5064307" cy="4158646"/>
          </a:xfrm>
          <a:prstGeom prst="rect">
            <a:avLst/>
          </a:prstGeom>
        </p:spPr>
      </p:pic>
    </p:spTree>
    <p:extLst>
      <p:ext uri="{BB962C8B-B14F-4D97-AF65-F5344CB8AC3E}">
        <p14:creationId xmlns:p14="http://schemas.microsoft.com/office/powerpoint/2010/main" val="18661247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r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o</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r</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6768186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or</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t-BR" sz="19900" b="1" dirty="0">
                <a:solidFill>
                  <a:srgbClr val="106585"/>
                </a:solidFill>
                <a:latin typeface="Dosis" pitchFamily="2" charset="0"/>
              </a:rPr>
              <a:t>or</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40142248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ou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r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ou</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r</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4139452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err="1">
                <a:solidFill>
                  <a:prstClr val="white">
                    <a:lumMod val="65000"/>
                  </a:prstClr>
                </a:solidFill>
                <a:latin typeface="Calibri"/>
              </a:rPr>
              <a:t>our</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t-BR" sz="19900" b="1" dirty="0">
                <a:solidFill>
                  <a:srgbClr val="106585"/>
                </a:solidFill>
                <a:latin typeface="Dosis" pitchFamily="2" charset="0"/>
              </a:rPr>
              <a:t>our</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1152405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271204" y="19849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je vais  vous montrer comment lire l’arbre des syllabes. Écoutez attentivement.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72257" y="62948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lit l’arbre des syllabes en  pointant les lettres.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grpSp>
        <p:nvGrpSpPr>
          <p:cNvPr id="5" name="Groupe 4">
            <a:extLst>
              <a:ext uri="{FF2B5EF4-FFF2-40B4-BE49-F238E27FC236}">
                <a16:creationId xmlns:a16="http://schemas.microsoft.com/office/drawing/2014/main" id="{765E90E6-9804-64C8-E390-5B43FA407530}"/>
              </a:ext>
            </a:extLst>
          </p:cNvPr>
          <p:cNvGrpSpPr/>
          <p:nvPr/>
        </p:nvGrpSpPr>
        <p:grpSpPr>
          <a:xfrm>
            <a:off x="2574815" y="1747815"/>
            <a:ext cx="3454161" cy="3359877"/>
            <a:chOff x="1147755" y="1694266"/>
            <a:chExt cx="2272473" cy="2169083"/>
          </a:xfrm>
        </p:grpSpPr>
        <p:grpSp>
          <p:nvGrpSpPr>
            <p:cNvPr id="6" name="Groupe 5">
              <a:extLst>
                <a:ext uri="{FF2B5EF4-FFF2-40B4-BE49-F238E27FC236}">
                  <a16:creationId xmlns:a16="http://schemas.microsoft.com/office/drawing/2014/main" id="{CDF2465B-13CE-07F0-6E66-F2C625737DBC}"/>
                </a:ext>
              </a:extLst>
            </p:cNvPr>
            <p:cNvGrpSpPr/>
            <p:nvPr/>
          </p:nvGrpSpPr>
          <p:grpSpPr>
            <a:xfrm>
              <a:off x="2476051" y="1835809"/>
              <a:ext cx="374597" cy="1863887"/>
              <a:chOff x="2476051" y="1835809"/>
              <a:chExt cx="374597" cy="1863887"/>
            </a:xfrm>
          </p:grpSpPr>
          <p:cxnSp>
            <p:nvCxnSpPr>
              <p:cNvPr id="42" name="Connecteur droit 41">
                <a:extLst>
                  <a:ext uri="{FF2B5EF4-FFF2-40B4-BE49-F238E27FC236}">
                    <a16:creationId xmlns:a16="http://schemas.microsoft.com/office/drawing/2014/main" id="{30E42925-448C-6947-D5A9-A0ACD2A0BAE2}"/>
                  </a:ext>
                </a:extLst>
              </p:cNvPr>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3" name="Connecteur droit 42">
                <a:extLst>
                  <a:ext uri="{FF2B5EF4-FFF2-40B4-BE49-F238E27FC236}">
                    <a16:creationId xmlns:a16="http://schemas.microsoft.com/office/drawing/2014/main" id="{4B311CA1-5390-DC23-FE81-CC214979F99F}"/>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323EC369-DF64-ADE0-836D-C4A31C58E4E2}"/>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5" name="Connecteur droit 44">
                <a:extLst>
                  <a:ext uri="{FF2B5EF4-FFF2-40B4-BE49-F238E27FC236}">
                    <a16:creationId xmlns:a16="http://schemas.microsoft.com/office/drawing/2014/main" id="{19626182-2346-2E1F-B3E7-09BD5BC7FAFA}"/>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2264EE20-5D87-0B12-0E01-B6F1049582F2}"/>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7" name="Connecteur droit 46">
                <a:extLst>
                  <a:ext uri="{FF2B5EF4-FFF2-40B4-BE49-F238E27FC236}">
                    <a16:creationId xmlns:a16="http://schemas.microsoft.com/office/drawing/2014/main" id="{E893CCE6-9EBE-CFE0-A137-FFFA96A2F8D1}"/>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8" name="Connecteur droit 47">
                <a:extLst>
                  <a:ext uri="{FF2B5EF4-FFF2-40B4-BE49-F238E27FC236}">
                    <a16:creationId xmlns:a16="http://schemas.microsoft.com/office/drawing/2014/main" id="{0E046A6D-78BB-9718-2D36-1C6903D98BEA}"/>
                  </a:ext>
                </a:extLst>
              </p:cNvPr>
              <p:cNvCxnSpPr/>
              <p:nvPr/>
            </p:nvCxnSpPr>
            <p:spPr>
              <a:xfrm>
                <a:off x="2476051" y="3699696"/>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9" name="Groupe 8">
              <a:extLst>
                <a:ext uri="{FF2B5EF4-FFF2-40B4-BE49-F238E27FC236}">
                  <a16:creationId xmlns:a16="http://schemas.microsoft.com/office/drawing/2014/main" id="{1B251043-8E76-0EBA-F1C9-B990BE709DD9}"/>
                </a:ext>
              </a:extLst>
            </p:cNvPr>
            <p:cNvGrpSpPr/>
            <p:nvPr/>
          </p:nvGrpSpPr>
          <p:grpSpPr>
            <a:xfrm>
              <a:off x="1147755" y="1694266"/>
              <a:ext cx="2272473" cy="2169083"/>
              <a:chOff x="1120969" y="1589165"/>
              <a:chExt cx="2272473" cy="2169083"/>
            </a:xfrm>
          </p:grpSpPr>
          <p:sp>
            <p:nvSpPr>
              <p:cNvPr id="24" name="Rectangle : coins arrondis 23">
                <a:extLst>
                  <a:ext uri="{FF2B5EF4-FFF2-40B4-BE49-F238E27FC236}">
                    <a16:creationId xmlns:a16="http://schemas.microsoft.com/office/drawing/2014/main" id="{0FDCDEA5-F4B6-5A9B-62B1-AEB3BA9CDCBE}"/>
                  </a:ext>
                </a:extLst>
              </p:cNvPr>
              <p:cNvSpPr/>
              <p:nvPr/>
            </p:nvSpPr>
            <p:spPr>
              <a:xfrm>
                <a:off x="1120969" y="250965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r</a:t>
                </a:r>
              </a:p>
            </p:txBody>
          </p:sp>
          <p:grpSp>
            <p:nvGrpSpPr>
              <p:cNvPr id="25" name="Groupe 24">
                <a:extLst>
                  <a:ext uri="{FF2B5EF4-FFF2-40B4-BE49-F238E27FC236}">
                    <a16:creationId xmlns:a16="http://schemas.microsoft.com/office/drawing/2014/main" id="{09CB9B1E-E672-1B1A-C6FE-7D74C6F75BB1}"/>
                  </a:ext>
                </a:extLst>
              </p:cNvPr>
              <p:cNvGrpSpPr/>
              <p:nvPr/>
            </p:nvGrpSpPr>
            <p:grpSpPr>
              <a:xfrm>
                <a:off x="1972415" y="1589165"/>
                <a:ext cx="476850" cy="2169083"/>
                <a:chOff x="1998815" y="1589165"/>
                <a:chExt cx="476850" cy="2596296"/>
              </a:xfrm>
            </p:grpSpPr>
            <p:sp>
              <p:nvSpPr>
                <p:cNvPr id="35" name="Rectangle : coins arrondis 34">
                  <a:extLst>
                    <a:ext uri="{FF2B5EF4-FFF2-40B4-BE49-F238E27FC236}">
                      <a16:creationId xmlns:a16="http://schemas.microsoft.com/office/drawing/2014/main" id="{364F6531-0C45-C616-E774-302A9FD0BBC2}"/>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36" name="Rectangle : coins arrondis 35">
                  <a:extLst>
                    <a:ext uri="{FF2B5EF4-FFF2-40B4-BE49-F238E27FC236}">
                      <a16:creationId xmlns:a16="http://schemas.microsoft.com/office/drawing/2014/main" id="{ED79A448-D328-5D7D-DA8F-7D2936F71E8B}"/>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37" name="Rectangle : coins arrondis 36">
                  <a:extLst>
                    <a:ext uri="{FF2B5EF4-FFF2-40B4-BE49-F238E27FC236}">
                      <a16:creationId xmlns:a16="http://schemas.microsoft.com/office/drawing/2014/main" id="{2D02A489-A049-B39F-44CD-672A7D4CCA83}"/>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38" name="Rectangle : coins arrondis 37">
                  <a:extLst>
                    <a:ext uri="{FF2B5EF4-FFF2-40B4-BE49-F238E27FC236}">
                      <a16:creationId xmlns:a16="http://schemas.microsoft.com/office/drawing/2014/main" id="{B7C001E1-9225-7DFA-48C0-8FEEA59AE634}"/>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39" name="Rectangle : coins arrondis 38">
                  <a:extLst>
                    <a:ext uri="{FF2B5EF4-FFF2-40B4-BE49-F238E27FC236}">
                      <a16:creationId xmlns:a16="http://schemas.microsoft.com/office/drawing/2014/main" id="{F07C6ED6-7EF5-FD04-862C-8DEAE30CC83E}"/>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40" name="Rectangle : coins arrondis 39">
                  <a:extLst>
                    <a:ext uri="{FF2B5EF4-FFF2-40B4-BE49-F238E27FC236}">
                      <a16:creationId xmlns:a16="http://schemas.microsoft.com/office/drawing/2014/main" id="{4B409E62-0380-19B6-5216-648F2F69678C}"/>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41" name="Rectangle : coins arrondis 40">
                  <a:extLst>
                    <a:ext uri="{FF2B5EF4-FFF2-40B4-BE49-F238E27FC236}">
                      <a16:creationId xmlns:a16="http://schemas.microsoft.com/office/drawing/2014/main" id="{2E691092-1BB3-ABC8-EDCB-7D5F288985D9}"/>
                    </a:ext>
                  </a:extLst>
                </p:cNvPr>
                <p:cNvSpPr/>
                <p:nvPr/>
              </p:nvSpPr>
              <p:spPr>
                <a:xfrm>
                  <a:off x="1998815" y="384662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ou</a:t>
                  </a:r>
                </a:p>
              </p:txBody>
            </p:sp>
          </p:grpSp>
          <p:grpSp>
            <p:nvGrpSpPr>
              <p:cNvPr id="27" name="Groupe 26">
                <a:extLst>
                  <a:ext uri="{FF2B5EF4-FFF2-40B4-BE49-F238E27FC236}">
                    <a16:creationId xmlns:a16="http://schemas.microsoft.com/office/drawing/2014/main" id="{69A032F0-05BC-1CA1-E87D-8DB73B0B3976}"/>
                  </a:ext>
                </a:extLst>
              </p:cNvPr>
              <p:cNvGrpSpPr/>
              <p:nvPr/>
            </p:nvGrpSpPr>
            <p:grpSpPr>
              <a:xfrm>
                <a:off x="2823862" y="1589165"/>
                <a:ext cx="569580" cy="2169083"/>
                <a:chOff x="1998815" y="1589165"/>
                <a:chExt cx="476850" cy="2596296"/>
              </a:xfrm>
            </p:grpSpPr>
            <p:sp>
              <p:nvSpPr>
                <p:cNvPr id="28" name="Rectangle : coins arrondis 27">
                  <a:extLst>
                    <a:ext uri="{FF2B5EF4-FFF2-40B4-BE49-F238E27FC236}">
                      <a16:creationId xmlns:a16="http://schemas.microsoft.com/office/drawing/2014/main" id="{A10E9524-332C-1815-AC28-F4C27379F19A}"/>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r</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29" name="Rectangle : coins arrondis 28">
                  <a:extLst>
                    <a:ext uri="{FF2B5EF4-FFF2-40B4-BE49-F238E27FC236}">
                      <a16:creationId xmlns:a16="http://schemas.microsoft.com/office/drawing/2014/main" id="{340273F8-4252-1B4E-8A69-C34774D0605E}"/>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r</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30" name="Rectangle : coins arrondis 29">
                  <a:extLst>
                    <a:ext uri="{FF2B5EF4-FFF2-40B4-BE49-F238E27FC236}">
                      <a16:creationId xmlns:a16="http://schemas.microsoft.com/office/drawing/2014/main" id="{785A99C7-047A-EF57-8198-F527D1891090}"/>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r</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31" name="Rectangle : coins arrondis 30">
                  <a:extLst>
                    <a:ext uri="{FF2B5EF4-FFF2-40B4-BE49-F238E27FC236}">
                      <a16:creationId xmlns:a16="http://schemas.microsoft.com/office/drawing/2014/main" id="{C913B0AB-A1A9-A1E5-2E16-B611A0E69DEC}"/>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r</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32" name="Rectangle : coins arrondis 31">
                  <a:extLst>
                    <a:ext uri="{FF2B5EF4-FFF2-40B4-BE49-F238E27FC236}">
                      <a16:creationId xmlns:a16="http://schemas.microsoft.com/office/drawing/2014/main" id="{2CA8C158-A4C8-659B-7921-70F4A87916F1}"/>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r</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33" name="Rectangle : coins arrondis 32">
                  <a:extLst>
                    <a:ext uri="{FF2B5EF4-FFF2-40B4-BE49-F238E27FC236}">
                      <a16:creationId xmlns:a16="http://schemas.microsoft.com/office/drawing/2014/main" id="{7E3F7FDC-E4E2-2839-0B16-DD12C826BF6C}"/>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r</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34" name="Rectangle : coins arrondis 33">
                  <a:extLst>
                    <a:ext uri="{FF2B5EF4-FFF2-40B4-BE49-F238E27FC236}">
                      <a16:creationId xmlns:a16="http://schemas.microsoft.com/office/drawing/2014/main" id="{586C9C86-4BCB-F427-2E3E-F1DA3B077742}"/>
                    </a:ext>
                  </a:extLst>
                </p:cNvPr>
                <p:cNvSpPr/>
                <p:nvPr/>
              </p:nvSpPr>
              <p:spPr>
                <a:xfrm>
                  <a:off x="1998815" y="384662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r</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ou</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grpSp>
        </p:grpSp>
        <p:cxnSp>
          <p:nvCxnSpPr>
            <p:cNvPr id="11" name="Connecteur droit 10">
              <a:extLst>
                <a:ext uri="{FF2B5EF4-FFF2-40B4-BE49-F238E27FC236}">
                  <a16:creationId xmlns:a16="http://schemas.microsoft.com/office/drawing/2014/main" id="{69E7F7C2-ADBB-E16C-05F4-9BD47D40D003}"/>
                </a:ext>
              </a:extLst>
            </p:cNvPr>
            <p:cNvCxnSpPr>
              <a:stCxn id="24" idx="3"/>
              <a:endCxn id="35" idx="1"/>
            </p:cNvCxnSpPr>
            <p:nvPr/>
          </p:nvCxnSpPr>
          <p:spPr>
            <a:xfrm flipV="1">
              <a:off x="1624605" y="1835808"/>
              <a:ext cx="374596" cy="94836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386A1159-5750-6082-2555-B7D25FB27CA0}"/>
                </a:ext>
              </a:extLst>
            </p:cNvPr>
            <p:cNvCxnSpPr>
              <a:stCxn id="24" idx="3"/>
              <a:endCxn id="36" idx="1"/>
            </p:cNvCxnSpPr>
            <p:nvPr/>
          </p:nvCxnSpPr>
          <p:spPr>
            <a:xfrm flipV="1">
              <a:off x="1624605" y="2148752"/>
              <a:ext cx="374596" cy="635423"/>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F5D199F3-7EBD-3670-331A-9545DDFBDD5C}"/>
                </a:ext>
              </a:extLst>
            </p:cNvPr>
            <p:cNvCxnSpPr>
              <a:stCxn id="24" idx="3"/>
              <a:endCxn id="37" idx="1"/>
            </p:cNvCxnSpPr>
            <p:nvPr/>
          </p:nvCxnSpPr>
          <p:spPr>
            <a:xfrm flipV="1">
              <a:off x="1624605" y="2461694"/>
              <a:ext cx="374596" cy="322480"/>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395EE0B5-6772-74F4-A805-C52950E88B13}"/>
                </a:ext>
              </a:extLst>
            </p:cNvPr>
            <p:cNvCxnSpPr>
              <a:stCxn id="24" idx="3"/>
              <a:endCxn id="38" idx="1"/>
            </p:cNvCxnSpPr>
            <p:nvPr/>
          </p:nvCxnSpPr>
          <p:spPr>
            <a:xfrm flipV="1">
              <a:off x="1624605" y="2774638"/>
              <a:ext cx="374596" cy="953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0AA2F653-C76E-EF31-C806-E36EB9D50894}"/>
                </a:ext>
              </a:extLst>
            </p:cNvPr>
            <p:cNvCxnSpPr>
              <a:stCxn id="24" idx="3"/>
              <a:endCxn id="39" idx="1"/>
            </p:cNvCxnSpPr>
            <p:nvPr/>
          </p:nvCxnSpPr>
          <p:spPr>
            <a:xfrm>
              <a:off x="1624605" y="2784174"/>
              <a:ext cx="374596" cy="30340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D3FB2E1A-8554-66A6-CC1B-FF72109420C2}"/>
                </a:ext>
              </a:extLst>
            </p:cNvPr>
            <p:cNvCxnSpPr>
              <a:stCxn id="24" idx="3"/>
              <a:endCxn id="40" idx="1"/>
            </p:cNvCxnSpPr>
            <p:nvPr/>
          </p:nvCxnSpPr>
          <p:spPr>
            <a:xfrm>
              <a:off x="1624605" y="2784174"/>
              <a:ext cx="374596" cy="616351"/>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A1E72C69-3370-257B-3B70-AFDFBFE76ED6}"/>
                </a:ext>
              </a:extLst>
            </p:cNvPr>
            <p:cNvCxnSpPr>
              <a:cxnSpLocks/>
              <a:stCxn id="24" idx="3"/>
              <a:endCxn id="41" idx="1"/>
            </p:cNvCxnSpPr>
            <p:nvPr/>
          </p:nvCxnSpPr>
          <p:spPr>
            <a:xfrm>
              <a:off x="1624605" y="2784174"/>
              <a:ext cx="374596" cy="937632"/>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256339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770282" y="1557003"/>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29230" y="19232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376634" y="51546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884105" y="466095"/>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grpSp>
        <p:nvGrpSpPr>
          <p:cNvPr id="5" name="Groupe 4">
            <a:extLst>
              <a:ext uri="{FF2B5EF4-FFF2-40B4-BE49-F238E27FC236}">
                <a16:creationId xmlns:a16="http://schemas.microsoft.com/office/drawing/2014/main" id="{9DFF9AB1-9B75-B9D5-7B9F-7206441F2275}"/>
              </a:ext>
            </a:extLst>
          </p:cNvPr>
          <p:cNvGrpSpPr/>
          <p:nvPr/>
        </p:nvGrpSpPr>
        <p:grpSpPr>
          <a:xfrm>
            <a:off x="2574815" y="1747815"/>
            <a:ext cx="3454161" cy="3359877"/>
            <a:chOff x="1147755" y="1694266"/>
            <a:chExt cx="2272473" cy="2169083"/>
          </a:xfrm>
        </p:grpSpPr>
        <p:grpSp>
          <p:nvGrpSpPr>
            <p:cNvPr id="6" name="Groupe 5">
              <a:extLst>
                <a:ext uri="{FF2B5EF4-FFF2-40B4-BE49-F238E27FC236}">
                  <a16:creationId xmlns:a16="http://schemas.microsoft.com/office/drawing/2014/main" id="{FFBAC28E-A598-1EB9-687C-7B39026C6792}"/>
                </a:ext>
              </a:extLst>
            </p:cNvPr>
            <p:cNvGrpSpPr/>
            <p:nvPr/>
          </p:nvGrpSpPr>
          <p:grpSpPr>
            <a:xfrm>
              <a:off x="2476051" y="1835809"/>
              <a:ext cx="374597" cy="1863887"/>
              <a:chOff x="2476051" y="1835809"/>
              <a:chExt cx="374597" cy="1863887"/>
            </a:xfrm>
          </p:grpSpPr>
          <p:cxnSp>
            <p:nvCxnSpPr>
              <p:cNvPr id="42" name="Connecteur droit 41">
                <a:extLst>
                  <a:ext uri="{FF2B5EF4-FFF2-40B4-BE49-F238E27FC236}">
                    <a16:creationId xmlns:a16="http://schemas.microsoft.com/office/drawing/2014/main" id="{DA1FF335-E095-8007-2E96-623D40032A6C}"/>
                  </a:ext>
                </a:extLst>
              </p:cNvPr>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3" name="Connecteur droit 42">
                <a:extLst>
                  <a:ext uri="{FF2B5EF4-FFF2-40B4-BE49-F238E27FC236}">
                    <a16:creationId xmlns:a16="http://schemas.microsoft.com/office/drawing/2014/main" id="{DD82C2F5-F8FA-1BF8-B3F2-8A29ADD3F08B}"/>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12EBE11B-0D61-172A-89EC-BFB80C250587}"/>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5" name="Connecteur droit 44">
                <a:extLst>
                  <a:ext uri="{FF2B5EF4-FFF2-40B4-BE49-F238E27FC236}">
                    <a16:creationId xmlns:a16="http://schemas.microsoft.com/office/drawing/2014/main" id="{B7583B36-EB4F-D1DA-E73B-87F6A606507D}"/>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A90F1736-58C1-0EEE-DD77-6F22EF89329C}"/>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7" name="Connecteur droit 46">
                <a:extLst>
                  <a:ext uri="{FF2B5EF4-FFF2-40B4-BE49-F238E27FC236}">
                    <a16:creationId xmlns:a16="http://schemas.microsoft.com/office/drawing/2014/main" id="{8AC75633-D9B5-F3CA-71B6-842DEBE6DBD0}"/>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8" name="Connecteur droit 47">
                <a:extLst>
                  <a:ext uri="{FF2B5EF4-FFF2-40B4-BE49-F238E27FC236}">
                    <a16:creationId xmlns:a16="http://schemas.microsoft.com/office/drawing/2014/main" id="{33324183-CBBE-D3DD-EB13-977DC76F2C19}"/>
                  </a:ext>
                </a:extLst>
              </p:cNvPr>
              <p:cNvCxnSpPr/>
              <p:nvPr/>
            </p:nvCxnSpPr>
            <p:spPr>
              <a:xfrm>
                <a:off x="2476051" y="3699696"/>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9" name="Groupe 8">
              <a:extLst>
                <a:ext uri="{FF2B5EF4-FFF2-40B4-BE49-F238E27FC236}">
                  <a16:creationId xmlns:a16="http://schemas.microsoft.com/office/drawing/2014/main" id="{4C531C42-C472-CC02-0AE5-05D7AEDB953C}"/>
                </a:ext>
              </a:extLst>
            </p:cNvPr>
            <p:cNvGrpSpPr/>
            <p:nvPr/>
          </p:nvGrpSpPr>
          <p:grpSpPr>
            <a:xfrm>
              <a:off x="1147755" y="1694266"/>
              <a:ext cx="2272473" cy="2169083"/>
              <a:chOff x="1120969" y="1589165"/>
              <a:chExt cx="2272473" cy="2169083"/>
            </a:xfrm>
          </p:grpSpPr>
          <p:sp>
            <p:nvSpPr>
              <p:cNvPr id="24" name="Rectangle : coins arrondis 23">
                <a:extLst>
                  <a:ext uri="{FF2B5EF4-FFF2-40B4-BE49-F238E27FC236}">
                    <a16:creationId xmlns:a16="http://schemas.microsoft.com/office/drawing/2014/main" id="{4C13845F-26E2-1982-CCDA-85AF4191B7A0}"/>
                  </a:ext>
                </a:extLst>
              </p:cNvPr>
              <p:cNvSpPr/>
              <p:nvPr/>
            </p:nvSpPr>
            <p:spPr>
              <a:xfrm>
                <a:off x="1120969" y="250965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r</a:t>
                </a:r>
              </a:p>
            </p:txBody>
          </p:sp>
          <p:grpSp>
            <p:nvGrpSpPr>
              <p:cNvPr id="25" name="Groupe 24">
                <a:extLst>
                  <a:ext uri="{FF2B5EF4-FFF2-40B4-BE49-F238E27FC236}">
                    <a16:creationId xmlns:a16="http://schemas.microsoft.com/office/drawing/2014/main" id="{94553F53-066E-1E24-C605-505FEBC3C853}"/>
                  </a:ext>
                </a:extLst>
              </p:cNvPr>
              <p:cNvGrpSpPr/>
              <p:nvPr/>
            </p:nvGrpSpPr>
            <p:grpSpPr>
              <a:xfrm>
                <a:off x="1972415" y="1589165"/>
                <a:ext cx="476850" cy="2169083"/>
                <a:chOff x="1998815" y="1589165"/>
                <a:chExt cx="476850" cy="2596296"/>
              </a:xfrm>
            </p:grpSpPr>
            <p:sp>
              <p:nvSpPr>
                <p:cNvPr id="35" name="Rectangle : coins arrondis 34">
                  <a:extLst>
                    <a:ext uri="{FF2B5EF4-FFF2-40B4-BE49-F238E27FC236}">
                      <a16:creationId xmlns:a16="http://schemas.microsoft.com/office/drawing/2014/main" id="{230EBDDE-C6BF-B303-FFFA-D5E3485BF335}"/>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36" name="Rectangle : coins arrondis 35">
                  <a:extLst>
                    <a:ext uri="{FF2B5EF4-FFF2-40B4-BE49-F238E27FC236}">
                      <a16:creationId xmlns:a16="http://schemas.microsoft.com/office/drawing/2014/main" id="{07E8928E-BD4E-D05C-3918-D0E7D022FD30}"/>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37" name="Rectangle : coins arrondis 36">
                  <a:extLst>
                    <a:ext uri="{FF2B5EF4-FFF2-40B4-BE49-F238E27FC236}">
                      <a16:creationId xmlns:a16="http://schemas.microsoft.com/office/drawing/2014/main" id="{2A34E44D-1756-85F0-73B5-C54A9B932F4E}"/>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38" name="Rectangle : coins arrondis 37">
                  <a:extLst>
                    <a:ext uri="{FF2B5EF4-FFF2-40B4-BE49-F238E27FC236}">
                      <a16:creationId xmlns:a16="http://schemas.microsoft.com/office/drawing/2014/main" id="{97DC6FAC-A3A3-64F6-44CA-40622B5FD7FB}"/>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39" name="Rectangle : coins arrondis 38">
                  <a:extLst>
                    <a:ext uri="{FF2B5EF4-FFF2-40B4-BE49-F238E27FC236}">
                      <a16:creationId xmlns:a16="http://schemas.microsoft.com/office/drawing/2014/main" id="{A1A6E0AC-C1B6-9DDB-9953-153664706316}"/>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40" name="Rectangle : coins arrondis 39">
                  <a:extLst>
                    <a:ext uri="{FF2B5EF4-FFF2-40B4-BE49-F238E27FC236}">
                      <a16:creationId xmlns:a16="http://schemas.microsoft.com/office/drawing/2014/main" id="{27456ED5-3EEE-B588-0AB1-7B029E2278BE}"/>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41" name="Rectangle : coins arrondis 40">
                  <a:extLst>
                    <a:ext uri="{FF2B5EF4-FFF2-40B4-BE49-F238E27FC236}">
                      <a16:creationId xmlns:a16="http://schemas.microsoft.com/office/drawing/2014/main" id="{839E24B9-E99E-1372-757F-BBC45CE9724E}"/>
                    </a:ext>
                  </a:extLst>
                </p:cNvPr>
                <p:cNvSpPr/>
                <p:nvPr/>
              </p:nvSpPr>
              <p:spPr>
                <a:xfrm>
                  <a:off x="1998815" y="384662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ou</a:t>
                  </a:r>
                </a:p>
              </p:txBody>
            </p:sp>
          </p:grpSp>
          <p:grpSp>
            <p:nvGrpSpPr>
              <p:cNvPr id="27" name="Groupe 26">
                <a:extLst>
                  <a:ext uri="{FF2B5EF4-FFF2-40B4-BE49-F238E27FC236}">
                    <a16:creationId xmlns:a16="http://schemas.microsoft.com/office/drawing/2014/main" id="{06C56664-770C-BD1C-A509-92DF680255A1}"/>
                  </a:ext>
                </a:extLst>
              </p:cNvPr>
              <p:cNvGrpSpPr/>
              <p:nvPr/>
            </p:nvGrpSpPr>
            <p:grpSpPr>
              <a:xfrm>
                <a:off x="2823862" y="1589165"/>
                <a:ext cx="569580" cy="2169083"/>
                <a:chOff x="1998815" y="1589165"/>
                <a:chExt cx="476850" cy="2596296"/>
              </a:xfrm>
            </p:grpSpPr>
            <p:sp>
              <p:nvSpPr>
                <p:cNvPr id="28" name="Rectangle : coins arrondis 27">
                  <a:extLst>
                    <a:ext uri="{FF2B5EF4-FFF2-40B4-BE49-F238E27FC236}">
                      <a16:creationId xmlns:a16="http://schemas.microsoft.com/office/drawing/2014/main" id="{129C365F-B8BF-43A1-803B-28B5C9FDAABF}"/>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r</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29" name="Rectangle : coins arrondis 28">
                  <a:extLst>
                    <a:ext uri="{FF2B5EF4-FFF2-40B4-BE49-F238E27FC236}">
                      <a16:creationId xmlns:a16="http://schemas.microsoft.com/office/drawing/2014/main" id="{9558611B-CE28-2F51-07AE-6255F2F63EC7}"/>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r</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30" name="Rectangle : coins arrondis 29">
                  <a:extLst>
                    <a:ext uri="{FF2B5EF4-FFF2-40B4-BE49-F238E27FC236}">
                      <a16:creationId xmlns:a16="http://schemas.microsoft.com/office/drawing/2014/main" id="{D8068B89-99FD-FB21-8E82-6C9B0EC23D83}"/>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r</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31" name="Rectangle : coins arrondis 30">
                  <a:extLst>
                    <a:ext uri="{FF2B5EF4-FFF2-40B4-BE49-F238E27FC236}">
                      <a16:creationId xmlns:a16="http://schemas.microsoft.com/office/drawing/2014/main" id="{4ED7B9CB-F9A2-57DC-0D4F-56A57963AD76}"/>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r</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32" name="Rectangle : coins arrondis 31">
                  <a:extLst>
                    <a:ext uri="{FF2B5EF4-FFF2-40B4-BE49-F238E27FC236}">
                      <a16:creationId xmlns:a16="http://schemas.microsoft.com/office/drawing/2014/main" id="{DEEF5F40-516D-456E-855C-0EBA18293826}"/>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r</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33" name="Rectangle : coins arrondis 32">
                  <a:extLst>
                    <a:ext uri="{FF2B5EF4-FFF2-40B4-BE49-F238E27FC236}">
                      <a16:creationId xmlns:a16="http://schemas.microsoft.com/office/drawing/2014/main" id="{4804DF83-CC0E-7A07-BD5C-392E363F0757}"/>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r</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34" name="Rectangle : coins arrondis 33">
                  <a:extLst>
                    <a:ext uri="{FF2B5EF4-FFF2-40B4-BE49-F238E27FC236}">
                      <a16:creationId xmlns:a16="http://schemas.microsoft.com/office/drawing/2014/main" id="{0C2C9940-C4FD-8EBC-B623-4EA750643E30}"/>
                    </a:ext>
                  </a:extLst>
                </p:cNvPr>
                <p:cNvSpPr/>
                <p:nvPr/>
              </p:nvSpPr>
              <p:spPr>
                <a:xfrm>
                  <a:off x="1998815" y="384662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r</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ou</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grpSp>
        </p:grpSp>
        <p:cxnSp>
          <p:nvCxnSpPr>
            <p:cNvPr id="11" name="Connecteur droit 10">
              <a:extLst>
                <a:ext uri="{FF2B5EF4-FFF2-40B4-BE49-F238E27FC236}">
                  <a16:creationId xmlns:a16="http://schemas.microsoft.com/office/drawing/2014/main" id="{AF2B047C-D905-111F-76D0-A781204408C6}"/>
                </a:ext>
              </a:extLst>
            </p:cNvPr>
            <p:cNvCxnSpPr>
              <a:stCxn id="24" idx="3"/>
              <a:endCxn id="35" idx="1"/>
            </p:cNvCxnSpPr>
            <p:nvPr/>
          </p:nvCxnSpPr>
          <p:spPr>
            <a:xfrm flipV="1">
              <a:off x="1624605" y="1835808"/>
              <a:ext cx="374596" cy="94836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4BB59C8A-EE47-B2D4-93CC-58F6F3AC03D7}"/>
                </a:ext>
              </a:extLst>
            </p:cNvPr>
            <p:cNvCxnSpPr>
              <a:stCxn id="24" idx="3"/>
              <a:endCxn id="36" idx="1"/>
            </p:cNvCxnSpPr>
            <p:nvPr/>
          </p:nvCxnSpPr>
          <p:spPr>
            <a:xfrm flipV="1">
              <a:off x="1624605" y="2148752"/>
              <a:ext cx="374596" cy="635423"/>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21DBACA5-D0D7-C5EE-E84C-57B02DB0DB79}"/>
                </a:ext>
              </a:extLst>
            </p:cNvPr>
            <p:cNvCxnSpPr>
              <a:stCxn id="24" idx="3"/>
              <a:endCxn id="37" idx="1"/>
            </p:cNvCxnSpPr>
            <p:nvPr/>
          </p:nvCxnSpPr>
          <p:spPr>
            <a:xfrm flipV="1">
              <a:off x="1624605" y="2461694"/>
              <a:ext cx="374596" cy="322480"/>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018F0EA6-B5F9-2E4F-D4D1-FA61CCFFAA78}"/>
                </a:ext>
              </a:extLst>
            </p:cNvPr>
            <p:cNvCxnSpPr>
              <a:stCxn id="24" idx="3"/>
              <a:endCxn id="38" idx="1"/>
            </p:cNvCxnSpPr>
            <p:nvPr/>
          </p:nvCxnSpPr>
          <p:spPr>
            <a:xfrm flipV="1">
              <a:off x="1624605" y="2774638"/>
              <a:ext cx="374596" cy="953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6E6883E8-5F0E-97F5-73B6-F0EF7CC2480C}"/>
                </a:ext>
              </a:extLst>
            </p:cNvPr>
            <p:cNvCxnSpPr>
              <a:stCxn id="24" idx="3"/>
              <a:endCxn id="39" idx="1"/>
            </p:cNvCxnSpPr>
            <p:nvPr/>
          </p:nvCxnSpPr>
          <p:spPr>
            <a:xfrm>
              <a:off x="1624605" y="2784174"/>
              <a:ext cx="374596" cy="30340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94DA0AA5-74C2-9D54-0595-CE584CC4BDD0}"/>
                </a:ext>
              </a:extLst>
            </p:cNvPr>
            <p:cNvCxnSpPr>
              <a:stCxn id="24" idx="3"/>
              <a:endCxn id="40" idx="1"/>
            </p:cNvCxnSpPr>
            <p:nvPr/>
          </p:nvCxnSpPr>
          <p:spPr>
            <a:xfrm>
              <a:off x="1624605" y="2784174"/>
              <a:ext cx="374596" cy="616351"/>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CBF3A2D9-2C0B-EDF5-F243-A2A7713DA29B}"/>
                </a:ext>
              </a:extLst>
            </p:cNvPr>
            <p:cNvCxnSpPr>
              <a:cxnSpLocks/>
              <a:stCxn id="24" idx="3"/>
              <a:endCxn id="41" idx="1"/>
            </p:cNvCxnSpPr>
            <p:nvPr/>
          </p:nvCxnSpPr>
          <p:spPr>
            <a:xfrm>
              <a:off x="1624605" y="2784174"/>
              <a:ext cx="374596" cy="937632"/>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225134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23087" y="218385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72257" y="62948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grpSp>
        <p:nvGrpSpPr>
          <p:cNvPr id="5" name="Groupe 4">
            <a:extLst>
              <a:ext uri="{FF2B5EF4-FFF2-40B4-BE49-F238E27FC236}">
                <a16:creationId xmlns:a16="http://schemas.microsoft.com/office/drawing/2014/main" id="{E3F64933-5608-FE29-C393-42AE0A06896B}"/>
              </a:ext>
            </a:extLst>
          </p:cNvPr>
          <p:cNvGrpSpPr/>
          <p:nvPr/>
        </p:nvGrpSpPr>
        <p:grpSpPr>
          <a:xfrm>
            <a:off x="2517665" y="2183856"/>
            <a:ext cx="3454161" cy="3359877"/>
            <a:chOff x="1147755" y="1694266"/>
            <a:chExt cx="2272473" cy="2169083"/>
          </a:xfrm>
        </p:grpSpPr>
        <p:grpSp>
          <p:nvGrpSpPr>
            <p:cNvPr id="6" name="Groupe 5">
              <a:extLst>
                <a:ext uri="{FF2B5EF4-FFF2-40B4-BE49-F238E27FC236}">
                  <a16:creationId xmlns:a16="http://schemas.microsoft.com/office/drawing/2014/main" id="{23852D7C-5172-1DBC-F630-E1B609A95028}"/>
                </a:ext>
              </a:extLst>
            </p:cNvPr>
            <p:cNvGrpSpPr/>
            <p:nvPr/>
          </p:nvGrpSpPr>
          <p:grpSpPr>
            <a:xfrm>
              <a:off x="2476051" y="1835809"/>
              <a:ext cx="374597" cy="1863887"/>
              <a:chOff x="2476051" y="1835809"/>
              <a:chExt cx="374597" cy="1863887"/>
            </a:xfrm>
          </p:grpSpPr>
          <p:cxnSp>
            <p:nvCxnSpPr>
              <p:cNvPr id="42" name="Connecteur droit 41">
                <a:extLst>
                  <a:ext uri="{FF2B5EF4-FFF2-40B4-BE49-F238E27FC236}">
                    <a16:creationId xmlns:a16="http://schemas.microsoft.com/office/drawing/2014/main" id="{F55FADF2-FE8E-BDA1-4257-CFB305CFA330}"/>
                  </a:ext>
                </a:extLst>
              </p:cNvPr>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3" name="Connecteur droit 42">
                <a:extLst>
                  <a:ext uri="{FF2B5EF4-FFF2-40B4-BE49-F238E27FC236}">
                    <a16:creationId xmlns:a16="http://schemas.microsoft.com/office/drawing/2014/main" id="{E6B96457-F161-CAE9-9A24-BF899E331238}"/>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4B2DF265-17B1-052F-85BB-E1D9123AA480}"/>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5" name="Connecteur droit 44">
                <a:extLst>
                  <a:ext uri="{FF2B5EF4-FFF2-40B4-BE49-F238E27FC236}">
                    <a16:creationId xmlns:a16="http://schemas.microsoft.com/office/drawing/2014/main" id="{1654986E-45ED-43A1-7209-FBBDDD9EA7EF}"/>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BC08609F-857F-6715-0228-8B8AA36F7520}"/>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7" name="Connecteur droit 46">
                <a:extLst>
                  <a:ext uri="{FF2B5EF4-FFF2-40B4-BE49-F238E27FC236}">
                    <a16:creationId xmlns:a16="http://schemas.microsoft.com/office/drawing/2014/main" id="{5C75620F-D61E-03E8-8D54-F29CEAC3B529}"/>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8" name="Connecteur droit 47">
                <a:extLst>
                  <a:ext uri="{FF2B5EF4-FFF2-40B4-BE49-F238E27FC236}">
                    <a16:creationId xmlns:a16="http://schemas.microsoft.com/office/drawing/2014/main" id="{1E6E69EF-88E0-A0BB-25E1-D9989B5EF7A1}"/>
                  </a:ext>
                </a:extLst>
              </p:cNvPr>
              <p:cNvCxnSpPr/>
              <p:nvPr/>
            </p:nvCxnSpPr>
            <p:spPr>
              <a:xfrm>
                <a:off x="2476051" y="3699696"/>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9" name="Groupe 8">
              <a:extLst>
                <a:ext uri="{FF2B5EF4-FFF2-40B4-BE49-F238E27FC236}">
                  <a16:creationId xmlns:a16="http://schemas.microsoft.com/office/drawing/2014/main" id="{C435CFF4-DAEE-EE48-8361-C1846CF49370}"/>
                </a:ext>
              </a:extLst>
            </p:cNvPr>
            <p:cNvGrpSpPr/>
            <p:nvPr/>
          </p:nvGrpSpPr>
          <p:grpSpPr>
            <a:xfrm>
              <a:off x="1147755" y="1694266"/>
              <a:ext cx="2272473" cy="2169083"/>
              <a:chOff x="1120969" y="1589165"/>
              <a:chExt cx="2272473" cy="2169083"/>
            </a:xfrm>
          </p:grpSpPr>
          <p:sp>
            <p:nvSpPr>
              <p:cNvPr id="24" name="Rectangle : coins arrondis 23">
                <a:extLst>
                  <a:ext uri="{FF2B5EF4-FFF2-40B4-BE49-F238E27FC236}">
                    <a16:creationId xmlns:a16="http://schemas.microsoft.com/office/drawing/2014/main" id="{03AE7081-EF6C-47CF-7E4F-47565F5348F5}"/>
                  </a:ext>
                </a:extLst>
              </p:cNvPr>
              <p:cNvSpPr/>
              <p:nvPr/>
            </p:nvSpPr>
            <p:spPr>
              <a:xfrm>
                <a:off x="1120969" y="250965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r</a:t>
                </a:r>
              </a:p>
            </p:txBody>
          </p:sp>
          <p:grpSp>
            <p:nvGrpSpPr>
              <p:cNvPr id="25" name="Groupe 24">
                <a:extLst>
                  <a:ext uri="{FF2B5EF4-FFF2-40B4-BE49-F238E27FC236}">
                    <a16:creationId xmlns:a16="http://schemas.microsoft.com/office/drawing/2014/main" id="{9152B15E-DBD4-D409-D1AB-7A4776C15385}"/>
                  </a:ext>
                </a:extLst>
              </p:cNvPr>
              <p:cNvGrpSpPr/>
              <p:nvPr/>
            </p:nvGrpSpPr>
            <p:grpSpPr>
              <a:xfrm>
                <a:off x="1972415" y="1589165"/>
                <a:ext cx="476850" cy="2169083"/>
                <a:chOff x="1998815" y="1589165"/>
                <a:chExt cx="476850" cy="2596296"/>
              </a:xfrm>
            </p:grpSpPr>
            <p:sp>
              <p:nvSpPr>
                <p:cNvPr id="35" name="Rectangle : coins arrondis 34">
                  <a:extLst>
                    <a:ext uri="{FF2B5EF4-FFF2-40B4-BE49-F238E27FC236}">
                      <a16:creationId xmlns:a16="http://schemas.microsoft.com/office/drawing/2014/main" id="{11540529-9192-06CF-B048-298667F8D990}"/>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36" name="Rectangle : coins arrondis 35">
                  <a:extLst>
                    <a:ext uri="{FF2B5EF4-FFF2-40B4-BE49-F238E27FC236}">
                      <a16:creationId xmlns:a16="http://schemas.microsoft.com/office/drawing/2014/main" id="{ACA229D9-A1F8-D160-58C1-9A239F830599}"/>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37" name="Rectangle : coins arrondis 36">
                  <a:extLst>
                    <a:ext uri="{FF2B5EF4-FFF2-40B4-BE49-F238E27FC236}">
                      <a16:creationId xmlns:a16="http://schemas.microsoft.com/office/drawing/2014/main" id="{F713F7A6-9A97-22DD-27E0-D300C25DF520}"/>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38" name="Rectangle : coins arrondis 37">
                  <a:extLst>
                    <a:ext uri="{FF2B5EF4-FFF2-40B4-BE49-F238E27FC236}">
                      <a16:creationId xmlns:a16="http://schemas.microsoft.com/office/drawing/2014/main" id="{CF7F07BD-320D-5AD2-F821-5B86E0630226}"/>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39" name="Rectangle : coins arrondis 38">
                  <a:extLst>
                    <a:ext uri="{FF2B5EF4-FFF2-40B4-BE49-F238E27FC236}">
                      <a16:creationId xmlns:a16="http://schemas.microsoft.com/office/drawing/2014/main" id="{D623EEC0-ED04-8F8F-8CEF-91771322E051}"/>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40" name="Rectangle : coins arrondis 39">
                  <a:extLst>
                    <a:ext uri="{FF2B5EF4-FFF2-40B4-BE49-F238E27FC236}">
                      <a16:creationId xmlns:a16="http://schemas.microsoft.com/office/drawing/2014/main" id="{2F71635D-1998-EFD3-F1C3-733F63B734D5}"/>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41" name="Rectangle : coins arrondis 40">
                  <a:extLst>
                    <a:ext uri="{FF2B5EF4-FFF2-40B4-BE49-F238E27FC236}">
                      <a16:creationId xmlns:a16="http://schemas.microsoft.com/office/drawing/2014/main" id="{FB8FB141-0098-68D5-5C2B-2A0EA62C76F4}"/>
                    </a:ext>
                  </a:extLst>
                </p:cNvPr>
                <p:cNvSpPr/>
                <p:nvPr/>
              </p:nvSpPr>
              <p:spPr>
                <a:xfrm>
                  <a:off x="1998815" y="384662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ou</a:t>
                  </a:r>
                </a:p>
              </p:txBody>
            </p:sp>
          </p:grpSp>
          <p:grpSp>
            <p:nvGrpSpPr>
              <p:cNvPr id="27" name="Groupe 26">
                <a:extLst>
                  <a:ext uri="{FF2B5EF4-FFF2-40B4-BE49-F238E27FC236}">
                    <a16:creationId xmlns:a16="http://schemas.microsoft.com/office/drawing/2014/main" id="{3DF80D52-2E6A-2879-AAAE-89BE82C2519C}"/>
                  </a:ext>
                </a:extLst>
              </p:cNvPr>
              <p:cNvGrpSpPr/>
              <p:nvPr/>
            </p:nvGrpSpPr>
            <p:grpSpPr>
              <a:xfrm>
                <a:off x="2823862" y="1589165"/>
                <a:ext cx="569580" cy="2169083"/>
                <a:chOff x="1998815" y="1589165"/>
                <a:chExt cx="476850" cy="2596296"/>
              </a:xfrm>
            </p:grpSpPr>
            <p:sp>
              <p:nvSpPr>
                <p:cNvPr id="28" name="Rectangle : coins arrondis 27">
                  <a:extLst>
                    <a:ext uri="{FF2B5EF4-FFF2-40B4-BE49-F238E27FC236}">
                      <a16:creationId xmlns:a16="http://schemas.microsoft.com/office/drawing/2014/main" id="{9EF375AA-0705-8D77-3186-28713B5E7037}"/>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r</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29" name="Rectangle : coins arrondis 28">
                  <a:extLst>
                    <a:ext uri="{FF2B5EF4-FFF2-40B4-BE49-F238E27FC236}">
                      <a16:creationId xmlns:a16="http://schemas.microsoft.com/office/drawing/2014/main" id="{AC9D68D4-510B-D7F9-FF01-218B0E0A8F60}"/>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r</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30" name="Rectangle : coins arrondis 29">
                  <a:extLst>
                    <a:ext uri="{FF2B5EF4-FFF2-40B4-BE49-F238E27FC236}">
                      <a16:creationId xmlns:a16="http://schemas.microsoft.com/office/drawing/2014/main" id="{71AD1A19-66CD-9404-8992-6F9FF4848366}"/>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r</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31" name="Rectangle : coins arrondis 30">
                  <a:extLst>
                    <a:ext uri="{FF2B5EF4-FFF2-40B4-BE49-F238E27FC236}">
                      <a16:creationId xmlns:a16="http://schemas.microsoft.com/office/drawing/2014/main" id="{F18388C4-BA3F-3359-7CED-D7752750AC5A}"/>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r</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32" name="Rectangle : coins arrondis 31">
                  <a:extLst>
                    <a:ext uri="{FF2B5EF4-FFF2-40B4-BE49-F238E27FC236}">
                      <a16:creationId xmlns:a16="http://schemas.microsoft.com/office/drawing/2014/main" id="{75620A44-7554-66FD-D268-5018150175F8}"/>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r</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33" name="Rectangle : coins arrondis 32">
                  <a:extLst>
                    <a:ext uri="{FF2B5EF4-FFF2-40B4-BE49-F238E27FC236}">
                      <a16:creationId xmlns:a16="http://schemas.microsoft.com/office/drawing/2014/main" id="{5234997B-7D7B-A687-D69F-C0013E262E5B}"/>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r</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34" name="Rectangle : coins arrondis 33">
                  <a:extLst>
                    <a:ext uri="{FF2B5EF4-FFF2-40B4-BE49-F238E27FC236}">
                      <a16:creationId xmlns:a16="http://schemas.microsoft.com/office/drawing/2014/main" id="{021DB611-C34F-8F2C-3810-5EF15F3CACFD}"/>
                    </a:ext>
                  </a:extLst>
                </p:cNvPr>
                <p:cNvSpPr/>
                <p:nvPr/>
              </p:nvSpPr>
              <p:spPr>
                <a:xfrm>
                  <a:off x="1998815" y="384662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r</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ou</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grpSp>
        </p:grpSp>
        <p:cxnSp>
          <p:nvCxnSpPr>
            <p:cNvPr id="11" name="Connecteur droit 10">
              <a:extLst>
                <a:ext uri="{FF2B5EF4-FFF2-40B4-BE49-F238E27FC236}">
                  <a16:creationId xmlns:a16="http://schemas.microsoft.com/office/drawing/2014/main" id="{80FF5A6E-C8BD-E15D-0F69-6AB0656A2361}"/>
                </a:ext>
              </a:extLst>
            </p:cNvPr>
            <p:cNvCxnSpPr>
              <a:stCxn id="24" idx="3"/>
              <a:endCxn id="35" idx="1"/>
            </p:cNvCxnSpPr>
            <p:nvPr/>
          </p:nvCxnSpPr>
          <p:spPr>
            <a:xfrm flipV="1">
              <a:off x="1624605" y="1835808"/>
              <a:ext cx="374596" cy="94836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0921CBE3-E326-3829-CD40-98476AD732B2}"/>
                </a:ext>
              </a:extLst>
            </p:cNvPr>
            <p:cNvCxnSpPr>
              <a:stCxn id="24" idx="3"/>
              <a:endCxn id="36" idx="1"/>
            </p:cNvCxnSpPr>
            <p:nvPr/>
          </p:nvCxnSpPr>
          <p:spPr>
            <a:xfrm flipV="1">
              <a:off x="1624605" y="2148752"/>
              <a:ext cx="374596" cy="635423"/>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242AC4A-9AE5-4B32-D125-C7636AC0C650}"/>
                </a:ext>
              </a:extLst>
            </p:cNvPr>
            <p:cNvCxnSpPr>
              <a:stCxn id="24" idx="3"/>
              <a:endCxn id="37" idx="1"/>
            </p:cNvCxnSpPr>
            <p:nvPr/>
          </p:nvCxnSpPr>
          <p:spPr>
            <a:xfrm flipV="1">
              <a:off x="1624605" y="2461694"/>
              <a:ext cx="374596" cy="322480"/>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733ADAA8-72ED-6A33-1A59-155BD578C680}"/>
                </a:ext>
              </a:extLst>
            </p:cNvPr>
            <p:cNvCxnSpPr>
              <a:stCxn id="24" idx="3"/>
              <a:endCxn id="38" idx="1"/>
            </p:cNvCxnSpPr>
            <p:nvPr/>
          </p:nvCxnSpPr>
          <p:spPr>
            <a:xfrm flipV="1">
              <a:off x="1624605" y="2774638"/>
              <a:ext cx="374596" cy="953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C64E6B86-877E-2E97-7456-D86FD8B67D97}"/>
                </a:ext>
              </a:extLst>
            </p:cNvPr>
            <p:cNvCxnSpPr>
              <a:stCxn id="24" idx="3"/>
              <a:endCxn id="39" idx="1"/>
            </p:cNvCxnSpPr>
            <p:nvPr/>
          </p:nvCxnSpPr>
          <p:spPr>
            <a:xfrm>
              <a:off x="1624605" y="2784174"/>
              <a:ext cx="374596" cy="30340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EA212590-D71B-882F-55C9-E02F18EA04A8}"/>
                </a:ext>
              </a:extLst>
            </p:cNvPr>
            <p:cNvCxnSpPr>
              <a:stCxn id="24" idx="3"/>
              <a:endCxn id="40" idx="1"/>
            </p:cNvCxnSpPr>
            <p:nvPr/>
          </p:nvCxnSpPr>
          <p:spPr>
            <a:xfrm>
              <a:off x="1624605" y="2784174"/>
              <a:ext cx="374596" cy="616351"/>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DFD8AEFF-35FB-276B-2399-99BFDD30DF32}"/>
                </a:ext>
              </a:extLst>
            </p:cNvPr>
            <p:cNvCxnSpPr>
              <a:cxnSpLocks/>
              <a:stCxn id="24" idx="3"/>
              <a:endCxn id="41" idx="1"/>
            </p:cNvCxnSpPr>
            <p:nvPr/>
          </p:nvCxnSpPr>
          <p:spPr>
            <a:xfrm>
              <a:off x="1624605" y="2784174"/>
              <a:ext cx="374596" cy="937632"/>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217153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376634" y="51546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884105" y="466095"/>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sp>
        <p:nvSpPr>
          <p:cNvPr id="4" name="ZoneTexte 3">
            <a:extLst>
              <a:ext uri="{FF2B5EF4-FFF2-40B4-BE49-F238E27FC236}">
                <a16:creationId xmlns:a16="http://schemas.microsoft.com/office/drawing/2014/main" id="{8D90566F-AEC4-7CC8-9A90-2A065BA81EA9}"/>
              </a:ext>
            </a:extLst>
          </p:cNvPr>
          <p:cNvSpPr txBox="1"/>
          <p:nvPr>
            <p:custDataLst>
              <p:tags r:id="rId12"/>
            </p:custDataLst>
          </p:nvPr>
        </p:nvSpPr>
        <p:spPr>
          <a:xfrm>
            <a:off x="402137" y="2074235"/>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re   ré   or  ra  ro     ri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our</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ru   rou   </a:t>
            </a:r>
          </a:p>
        </p:txBody>
      </p:sp>
    </p:spTree>
    <p:extLst>
      <p:ext uri="{BB962C8B-B14F-4D97-AF65-F5344CB8AC3E}">
        <p14:creationId xmlns:p14="http://schemas.microsoft.com/office/powerpoint/2010/main" val="37810867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692A6915-C2DC-89E1-54E7-7D2A5FA2A5A7}"/>
              </a:ext>
            </a:extLst>
          </p:cNvPr>
          <p:cNvSpPr txBox="1"/>
          <p:nvPr>
            <p:custDataLst>
              <p:tags r:id="rId11"/>
            </p:custDataLst>
          </p:nvPr>
        </p:nvSpPr>
        <p:spPr>
          <a:xfrm>
            <a:off x="392428" y="2578953"/>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ra   ri   </a:t>
            </a:r>
            <a:r>
              <a:rPr lang="fr-FR" sz="9600" b="1" dirty="0">
                <a:solidFill>
                  <a:srgbClr val="4BACC6">
                    <a:lumMod val="50000"/>
                  </a:srgbClr>
                </a:solidFill>
                <a:latin typeface="Dosis" pitchFamily="2" charset="0"/>
                <a:cs typeface="Times New Roman" panose="02020603050405020304" pitchFamily="18" charset="0"/>
              </a:rPr>
              <a:t>i</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r  ro   ru </a:t>
            </a:r>
          </a:p>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re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ar</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ré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rou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p:txBody>
      </p:sp>
      <p:sp>
        <p:nvSpPr>
          <p:cNvPr id="6" name="ZoneTexte 5">
            <a:extLst>
              <a:ext uri="{FF2B5EF4-FFF2-40B4-BE49-F238E27FC236}">
                <a16:creationId xmlns:a16="http://schemas.microsoft.com/office/drawing/2014/main" id="{344C686B-BC04-CE80-B645-4FD301D0A3A9}"/>
              </a:ext>
            </a:extLst>
          </p:cNvPr>
          <p:cNvSpPr txBox="1"/>
          <p:nvPr>
            <p:custDataLst>
              <p:tags r:id="rId12"/>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FDA3695B-13F4-BDDD-C5F6-B907DF574DF8}"/>
              </a:ext>
            </a:extLst>
          </p:cNvPr>
          <p:cNvSpPr txBox="1"/>
          <p:nvPr>
            <p:custDataLst>
              <p:tags r:id="rId13"/>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Tree>
    <p:extLst>
      <p:ext uri="{BB962C8B-B14F-4D97-AF65-F5344CB8AC3E}">
        <p14:creationId xmlns:p14="http://schemas.microsoft.com/office/powerpoint/2010/main" val="19281157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3F55A046-E692-FE5E-6B2D-C890D4D20CB2}"/>
              </a:ext>
            </a:extLst>
          </p:cNvPr>
          <p:cNvSpPr txBox="1"/>
          <p:nvPr>
            <p:custDataLst>
              <p:tags r:id="rId13"/>
            </p:custDataLst>
          </p:nvPr>
        </p:nvSpPr>
        <p:spPr>
          <a:xfrm>
            <a:off x="392428" y="2669099"/>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lang="fr-FR" sz="9600" b="1" dirty="0" err="1">
                <a:solidFill>
                  <a:srgbClr val="4BACC6">
                    <a:lumMod val="50000"/>
                  </a:srgbClr>
                </a:solidFill>
                <a:latin typeface="Dosis" pitchFamily="2" charset="0"/>
                <a:cs typeface="Times New Roman" panose="02020603050405020304" pitchFamily="18" charset="0"/>
              </a:rPr>
              <a:t>ar</a:t>
            </a:r>
            <a:r>
              <a:rPr lang="fr-FR" sz="9600" b="1" dirty="0">
                <a:solidFill>
                  <a:srgbClr val="4BACC6">
                    <a:lumMod val="50000"/>
                  </a:srgbClr>
                </a:solidFill>
                <a:latin typeface="Dosis" pitchFamily="2" charset="0"/>
                <a:cs typeface="Times New Roman" panose="02020603050405020304" pitchFamily="18" charset="0"/>
              </a:rPr>
              <a:t>  </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ro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rou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ru  ri </a:t>
            </a:r>
          </a:p>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ra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ur</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re    ré </a:t>
            </a:r>
          </a:p>
        </p:txBody>
      </p:sp>
    </p:spTree>
    <p:extLst>
      <p:ext uri="{BB962C8B-B14F-4D97-AF65-F5344CB8AC3E}">
        <p14:creationId xmlns:p14="http://schemas.microsoft.com/office/powerpoint/2010/main" val="2495640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00752"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1057166"/>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2</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98261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a:t>
            </a:r>
            <a:r>
              <a:rPr lang="fr-FR" sz="1600" b="1" dirty="0">
                <a:solidFill>
                  <a:prstClr val="white">
                    <a:lumMod val="65000"/>
                  </a:prstClr>
                </a:solidFill>
                <a:latin typeface="Calibri"/>
              </a:rPr>
              <a:t>à la page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17</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4" name="Image 3">
            <a:extLst>
              <a:ext uri="{FF2B5EF4-FFF2-40B4-BE49-F238E27FC236}">
                <a16:creationId xmlns:a16="http://schemas.microsoft.com/office/drawing/2014/main" id="{5397C7AC-CC9D-92BF-1E33-D43C3BE5A9F0}"/>
              </a:ext>
            </a:extLst>
          </p:cNvPr>
          <p:cNvPicPr>
            <a:picLocks noChangeAspect="1"/>
          </p:cNvPicPr>
          <p:nvPr/>
        </p:nvPicPr>
        <p:blipFill>
          <a:blip r:embed="rId12"/>
          <a:stretch>
            <a:fillRect/>
          </a:stretch>
        </p:blipFill>
        <p:spPr>
          <a:xfrm>
            <a:off x="2774731" y="980129"/>
            <a:ext cx="4091223" cy="5612676"/>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976907" y="1515223"/>
            <a:ext cx="3740251" cy="135410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937201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4" name="Image 3">
            <a:extLst>
              <a:ext uri="{FF2B5EF4-FFF2-40B4-BE49-F238E27FC236}">
                <a16:creationId xmlns:a16="http://schemas.microsoft.com/office/drawing/2014/main" id="{5574F8DC-827E-C969-98F9-DD390FCD0E70}"/>
              </a:ext>
            </a:extLst>
          </p:cNvPr>
          <p:cNvPicPr>
            <a:picLocks noChangeAspect="1"/>
          </p:cNvPicPr>
          <p:nvPr/>
        </p:nvPicPr>
        <p:blipFill>
          <a:blip r:embed="rId14"/>
          <a:srcRect t="9297" b="63350"/>
          <a:stretch/>
        </p:blipFill>
        <p:spPr>
          <a:xfrm>
            <a:off x="4560705" y="2616274"/>
            <a:ext cx="4091223" cy="1535293"/>
          </a:xfrm>
          <a:prstGeom prst="rect">
            <a:avLst/>
          </a:prstGeom>
        </p:spPr>
      </p:pic>
    </p:spTree>
    <p:extLst>
      <p:ext uri="{BB962C8B-B14F-4D97-AF65-F5344CB8AC3E}">
        <p14:creationId xmlns:p14="http://schemas.microsoft.com/office/powerpoint/2010/main" val="160790917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19378" y="2807138"/>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2</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91200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019446" y="1435216"/>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7"/>
            <a:ext cx="7146375" cy="166820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15684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796474" y="2934004"/>
            <a:ext cx="6208881"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Lire des pseudo-mots et des mots avec  : </a:t>
            </a:r>
            <a:r>
              <a:rPr lang="pt-BR" sz="2000" b="1" dirty="0">
                <a:solidFill>
                  <a:schemeClr val="accent5">
                    <a:lumMod val="50000"/>
                  </a:schemeClr>
                </a:solidFill>
                <a:latin typeface="Dosis" pitchFamily="2" charset="0"/>
              </a:rPr>
              <a:t>r   </a:t>
            </a:r>
            <a:endParaRPr kumimoji="0" lang="fr-FR" sz="28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endParaRP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16"/>
          <a:stretch>
            <a:fillRect/>
          </a:stretch>
        </p:blipFill>
        <p:spPr>
          <a:xfrm>
            <a:off x="1333191" y="2898315"/>
            <a:ext cx="336283" cy="366045"/>
          </a:xfrm>
          <a:prstGeom prst="rect">
            <a:avLst/>
          </a:prstGeom>
        </p:spPr>
      </p:pic>
      <p:sp>
        <p:nvSpPr>
          <p:cNvPr id="8" name="ZoneTexte 7">
            <a:extLst>
              <a:ext uri="{FF2B5EF4-FFF2-40B4-BE49-F238E27FC236}">
                <a16:creationId xmlns:a16="http://schemas.microsoft.com/office/drawing/2014/main" id="{1C0FE900-AA03-1DA6-F968-49B4922E4D25}"/>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47996257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Calibri"/>
              </a:rPr>
              <a:t>Maintenant, vous allez</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apprendre à lire des mots. On lit les lettres de gauche à droite. </a:t>
            </a:r>
          </a:p>
        </p:txBody>
      </p:sp>
      <p:sp>
        <p:nvSpPr>
          <p:cNvPr id="2" name="Rectangle 1">
            <a:extLst>
              <a:ext uri="{FF2B5EF4-FFF2-40B4-BE49-F238E27FC236}">
                <a16:creationId xmlns:a16="http://schemas.microsoft.com/office/drawing/2014/main" id="{BC6E172D-8037-172A-0598-48C67D9CBADE}"/>
              </a:ext>
            </a:extLst>
          </p:cNvPr>
          <p:cNvSpPr/>
          <p:nvPr>
            <p:custDataLst>
              <p:tags r:id="rId8"/>
            </p:custDataLst>
          </p:nvPr>
        </p:nvSpPr>
        <p:spPr>
          <a:xfrm>
            <a:off x="3003008" y="1758571"/>
            <a:ext cx="3574463" cy="2739211"/>
          </a:xfrm>
          <a:prstGeom prst="rect">
            <a:avLst/>
          </a:prstGeom>
        </p:spPr>
        <p:txBody>
          <a:bodyPr wrap="square">
            <a:spAutoFit/>
          </a:bodyPr>
          <a:lstStyle/>
          <a:p>
            <a:pPr defTabSz="457223"/>
            <a:r>
              <a:rPr lang="pt-BR" sz="17200" b="1" dirty="0">
                <a:solidFill>
                  <a:srgbClr val="106585"/>
                </a:solidFill>
                <a:latin typeface="Dosis" pitchFamily="2" charset="0"/>
              </a:rPr>
              <a:t>rira</a:t>
            </a:r>
            <a:endParaRPr lang="fr-FR" sz="17200" b="1" dirty="0">
              <a:solidFill>
                <a:srgbClr val="106585"/>
              </a:solidFill>
              <a:latin typeface="Dosis" pitchFamily="2" charset="0"/>
            </a:endParaRPr>
          </a:p>
        </p:txBody>
      </p:sp>
      <p:sp>
        <p:nvSpPr>
          <p:cNvPr id="5" name="Freeform 15">
            <a:extLst>
              <a:ext uri="{FF2B5EF4-FFF2-40B4-BE49-F238E27FC236}">
                <a16:creationId xmlns:a16="http://schemas.microsoft.com/office/drawing/2014/main" id="{78A97166-EE51-1145-D597-7A0F0E7CAC95}"/>
              </a:ext>
            </a:extLst>
          </p:cNvPr>
          <p:cNvSpPr/>
          <p:nvPr>
            <p:custDataLst>
              <p:tags r:id="rId9"/>
            </p:custDataLst>
          </p:nvPr>
        </p:nvSpPr>
        <p:spPr>
          <a:xfrm>
            <a:off x="3266239" y="4234190"/>
            <a:ext cx="3048000" cy="527183"/>
          </a:xfrm>
          <a:custGeom>
            <a:avLst/>
            <a:gdLst/>
            <a:ahLst/>
            <a:cxnLst/>
            <a:rect l="l" t="t" r="r" b="b"/>
            <a:pathLst>
              <a:path w="1665242" h="455860">
                <a:moveTo>
                  <a:pt x="0" y="0"/>
                </a:moveTo>
                <a:lnTo>
                  <a:pt x="1665242" y="0"/>
                </a:lnTo>
                <a:lnTo>
                  <a:pt x="1665242" y="455859"/>
                </a:lnTo>
                <a:lnTo>
                  <a:pt x="0" y="455859"/>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348467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Calibri"/>
              </a:rPr>
              <a:t>Écoutez comment je fais : r/i  ri  r/a  ra. rira. Lisons ensemble : rira.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BC6E172D-8037-172A-0598-48C67D9CBADE}"/>
              </a:ext>
            </a:extLst>
          </p:cNvPr>
          <p:cNvSpPr/>
          <p:nvPr>
            <p:custDataLst>
              <p:tags r:id="rId8"/>
            </p:custDataLst>
          </p:nvPr>
        </p:nvSpPr>
        <p:spPr>
          <a:xfrm>
            <a:off x="3003008" y="1758571"/>
            <a:ext cx="4044178" cy="2739211"/>
          </a:xfrm>
          <a:prstGeom prst="rect">
            <a:avLst/>
          </a:prstGeom>
        </p:spPr>
        <p:txBody>
          <a:bodyPr wrap="square">
            <a:spAutoFit/>
          </a:bodyPr>
          <a:lstStyle/>
          <a:p>
            <a:pPr defTabSz="457223"/>
            <a:r>
              <a:rPr lang="pt-BR" sz="17200" b="1" dirty="0">
                <a:solidFill>
                  <a:srgbClr val="106585"/>
                </a:solidFill>
                <a:latin typeface="Dosis" pitchFamily="2" charset="0"/>
              </a:rPr>
              <a:t>ri</a:t>
            </a:r>
            <a:r>
              <a:rPr lang="pt-BR" sz="9900" b="1" dirty="0">
                <a:solidFill>
                  <a:srgbClr val="106585"/>
                </a:solidFill>
                <a:latin typeface="Dosis" pitchFamily="2" charset="0"/>
              </a:rPr>
              <a:t> </a:t>
            </a:r>
            <a:r>
              <a:rPr lang="pt-BR" sz="17200" b="1" dirty="0">
                <a:solidFill>
                  <a:srgbClr val="106585"/>
                </a:solidFill>
                <a:latin typeface="Dosis" pitchFamily="2" charset="0"/>
              </a:rPr>
              <a:t>ra</a:t>
            </a:r>
            <a:endParaRPr lang="fr-FR" sz="17200" b="1" dirty="0">
              <a:solidFill>
                <a:srgbClr val="106585"/>
              </a:solidFill>
              <a:latin typeface="Dosis" pitchFamily="2" charset="0"/>
            </a:endParaRPr>
          </a:p>
        </p:txBody>
      </p:sp>
      <p:sp>
        <p:nvSpPr>
          <p:cNvPr id="6" name="Parenthèse ouvrante 5">
            <a:extLst>
              <a:ext uri="{FF2B5EF4-FFF2-40B4-BE49-F238E27FC236}">
                <a16:creationId xmlns:a16="http://schemas.microsoft.com/office/drawing/2014/main" id="{0B274C7D-6161-E790-5817-4D2AFED95469}"/>
              </a:ext>
            </a:extLst>
          </p:cNvPr>
          <p:cNvSpPr/>
          <p:nvPr>
            <p:custDataLst>
              <p:tags r:id="rId9"/>
            </p:custDataLst>
          </p:nvPr>
        </p:nvSpPr>
        <p:spPr>
          <a:xfrm rot="16200000">
            <a:off x="3737629" y="3376079"/>
            <a:ext cx="217181" cy="1520236"/>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Parenthèse ouvrante 6">
            <a:extLst>
              <a:ext uri="{FF2B5EF4-FFF2-40B4-BE49-F238E27FC236}">
                <a16:creationId xmlns:a16="http://schemas.microsoft.com/office/drawing/2014/main" id="{9F7511ED-A10D-9AD8-F2D1-5DC3845DAFF5}"/>
              </a:ext>
            </a:extLst>
          </p:cNvPr>
          <p:cNvSpPr/>
          <p:nvPr>
            <p:custDataLst>
              <p:tags r:id="rId10"/>
            </p:custDataLst>
          </p:nvPr>
        </p:nvSpPr>
        <p:spPr>
          <a:xfrm rot="16200000">
            <a:off x="5542111" y="3275737"/>
            <a:ext cx="217181" cy="172092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33910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Calibri"/>
              </a:rPr>
              <a:t>r/a   ra   l/i  li. </a:t>
            </a:r>
            <a:r>
              <a:rPr lang="fr-FR" sz="1600" b="1" dirty="0" err="1">
                <a:solidFill>
                  <a:prstClr val="white">
                    <a:lumMod val="65000"/>
                  </a:prstClr>
                </a:solidFill>
                <a:latin typeface="Calibri"/>
              </a:rPr>
              <a:t>rali</a:t>
            </a:r>
            <a:r>
              <a:rPr lang="fr-FR" sz="1600" b="1" dirty="0">
                <a:solidFill>
                  <a:prstClr val="white">
                    <a:lumMod val="65000"/>
                  </a:prstClr>
                </a:solidFill>
                <a:latin typeface="Calibri"/>
              </a:rPr>
              <a:t>. Lisons ensemble : </a:t>
            </a:r>
            <a:r>
              <a:rPr lang="fr-FR" sz="1600" b="1" dirty="0" err="1">
                <a:solidFill>
                  <a:prstClr val="white">
                    <a:lumMod val="65000"/>
                  </a:prstClr>
                </a:solidFill>
                <a:latin typeface="Calibri"/>
              </a:rPr>
              <a:t>rali</a:t>
            </a:r>
            <a:r>
              <a:rPr lang="fr-FR" sz="1600" b="1" dirty="0">
                <a:solidFill>
                  <a:prstClr val="white">
                    <a:lumMod val="65000"/>
                  </a:prstClr>
                </a:solidFill>
                <a:latin typeface="Calibri"/>
              </a:rPr>
              <a:t>.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3003008" y="1758571"/>
            <a:ext cx="4296426" cy="2739211"/>
          </a:xfrm>
          <a:prstGeom prst="rect">
            <a:avLst/>
          </a:prstGeom>
        </p:spPr>
        <p:txBody>
          <a:bodyPr wrap="square">
            <a:spAutoFit/>
          </a:bodyPr>
          <a:lstStyle/>
          <a:p>
            <a:pPr defTabSz="457223"/>
            <a:r>
              <a:rPr lang="pt-BR" sz="17200" b="1" dirty="0">
                <a:solidFill>
                  <a:srgbClr val="106585"/>
                </a:solidFill>
                <a:latin typeface="Dosis" pitchFamily="2" charset="0"/>
              </a:rPr>
              <a:t>ra</a:t>
            </a:r>
            <a:r>
              <a:rPr lang="pt-BR" sz="9600" b="1" dirty="0">
                <a:solidFill>
                  <a:srgbClr val="106585"/>
                </a:solidFill>
                <a:latin typeface="Dosis" pitchFamily="2" charset="0"/>
              </a:rPr>
              <a:t> </a:t>
            </a:r>
            <a:r>
              <a:rPr lang="pt-BR" sz="17200" b="1" dirty="0">
                <a:solidFill>
                  <a:srgbClr val="106585"/>
                </a:solidFill>
                <a:latin typeface="Dosis" pitchFamily="2" charset="0"/>
              </a:rPr>
              <a:t>li</a:t>
            </a:r>
            <a:endParaRPr lang="fr-FR" sz="17200" b="1" dirty="0">
              <a:solidFill>
                <a:srgbClr val="106585"/>
              </a:solidFill>
              <a:latin typeface="Dosis" pitchFamily="2" charset="0"/>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3953554" y="3231019"/>
            <a:ext cx="197554" cy="182997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5643773" y="3535053"/>
            <a:ext cx="217181" cy="120228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841323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l/o  lo   </a:t>
            </a:r>
            <a:r>
              <a:rPr lang="fr-FR" sz="1600" b="1" dirty="0">
                <a:solidFill>
                  <a:prstClr val="white">
                    <a:lumMod val="65000"/>
                  </a:prstClr>
                </a:solidFill>
                <a:latin typeface="Calibri"/>
              </a:rPr>
              <a:t>r/</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  </a:t>
            </a:r>
            <a:r>
              <a:rPr lang="fr-FR" sz="1600" b="1" dirty="0">
                <a:solidFill>
                  <a:prstClr val="white">
                    <a:lumMod val="65000"/>
                  </a:prstClr>
                </a:solidFill>
                <a:latin typeface="Calibri"/>
              </a:rPr>
              <a:t>r</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 Lora. </a:t>
            </a:r>
            <a:r>
              <a:rPr lang="fr-FR" sz="1600" b="1" dirty="0">
                <a:solidFill>
                  <a:prstClr val="white">
                    <a:lumMod val="65000"/>
                  </a:prstClr>
                </a:solidFill>
                <a:latin typeface="Calibri"/>
              </a:rPr>
              <a:t>Lisons ensemble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lora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3003008" y="1758571"/>
            <a:ext cx="4296426"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lo</a:t>
            </a:r>
            <a:r>
              <a:rPr kumimoji="0" lang="pt-BR" sz="96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7200" b="1" dirty="0">
                <a:solidFill>
                  <a:srgbClr val="106585"/>
                </a:solidFill>
                <a:latin typeface="Dosis" pitchFamily="2" charset="0"/>
              </a:rPr>
              <a:t>r</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a</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3763905" y="3376079"/>
            <a:ext cx="217181" cy="1520232"/>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5692963" y="3376080"/>
            <a:ext cx="217181" cy="152023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143506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96725" y="18048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it-IT" sz="1600" b="1" dirty="0">
                <a:solidFill>
                  <a:prstClr val="white">
                    <a:lumMod val="65000"/>
                  </a:prstClr>
                </a:solidFill>
                <a:latin typeface="Calibri"/>
              </a:rPr>
              <a:t>r/ou. rou. </a:t>
            </a:r>
            <a:r>
              <a:rPr lang="fr-FR" sz="1600" b="1" dirty="0">
                <a:solidFill>
                  <a:prstClr val="white">
                    <a:lumMod val="65000"/>
                  </a:prstClr>
                </a:solidFill>
                <a:latin typeface="Calibri"/>
              </a:rPr>
              <a:t>Lisons ensemble</a:t>
            </a:r>
            <a:r>
              <a:rPr lang="it-IT" sz="1600" b="1" dirty="0">
                <a:solidFill>
                  <a:prstClr val="white">
                    <a:lumMod val="65000"/>
                  </a:prstClr>
                </a:solidFill>
                <a:latin typeface="Calibri"/>
              </a:rPr>
              <a:t> : rou.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37926B6D-C7D5-7717-C96A-1A26B3872E3D}"/>
              </a:ext>
            </a:extLst>
          </p:cNvPr>
          <p:cNvSpPr/>
          <p:nvPr>
            <p:custDataLst>
              <p:tags r:id="rId8"/>
            </p:custDataLst>
          </p:nvPr>
        </p:nvSpPr>
        <p:spPr>
          <a:xfrm>
            <a:off x="3052267" y="1758571"/>
            <a:ext cx="3443126" cy="2739211"/>
          </a:xfrm>
          <a:prstGeom prst="rect">
            <a:avLst/>
          </a:prstGeom>
        </p:spPr>
        <p:txBody>
          <a:bodyPr wrap="square">
            <a:spAutoFit/>
          </a:bodyPr>
          <a:lstStyle/>
          <a:p>
            <a:pPr defTabSz="457223"/>
            <a:r>
              <a:rPr lang="pt-BR" sz="17200" b="1" dirty="0">
                <a:solidFill>
                  <a:srgbClr val="106585"/>
                </a:solidFill>
                <a:latin typeface="Dosis" pitchFamily="2" charset="0"/>
              </a:rPr>
              <a:t>rou</a:t>
            </a:r>
            <a:endParaRPr lang="fr-FR" sz="17200" b="1" dirty="0">
              <a:solidFill>
                <a:srgbClr val="106585"/>
              </a:solidFill>
              <a:latin typeface="Dosis" pitchFamily="2" charset="0"/>
            </a:endParaRPr>
          </a:p>
        </p:txBody>
      </p:sp>
      <p:sp>
        <p:nvSpPr>
          <p:cNvPr id="10" name="Parenthèse ouvrante 9">
            <a:extLst>
              <a:ext uri="{FF2B5EF4-FFF2-40B4-BE49-F238E27FC236}">
                <a16:creationId xmlns:a16="http://schemas.microsoft.com/office/drawing/2014/main" id="{50C50F8C-91F3-BCE9-925E-DF05AC51C8F6}"/>
              </a:ext>
            </a:extLst>
          </p:cNvPr>
          <p:cNvSpPr/>
          <p:nvPr>
            <p:custDataLst>
              <p:tags r:id="rId9"/>
            </p:custDataLst>
          </p:nvPr>
        </p:nvSpPr>
        <p:spPr>
          <a:xfrm rot="16200000">
            <a:off x="4535681" y="2517688"/>
            <a:ext cx="233596" cy="321286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1800829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96725" y="18048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6" y="275876"/>
            <a:ext cx="7821341" cy="584775"/>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Calibri"/>
              </a:rPr>
              <a:t>Les lettres en gris à la fin des mots ne se lisent pas. Elles sont silencieuses. Je lis « </a:t>
            </a:r>
            <a:r>
              <a:rPr lang="fr-FR" sz="1600" b="1" dirty="0" err="1">
                <a:solidFill>
                  <a:prstClr val="white">
                    <a:lumMod val="65000"/>
                  </a:prstClr>
                </a:solidFill>
                <a:latin typeface="Calibri"/>
              </a:rPr>
              <a:t>rou</a:t>
            </a:r>
            <a:r>
              <a:rPr lang="fr-FR" sz="1600" b="1" dirty="0">
                <a:solidFill>
                  <a:prstClr val="white">
                    <a:lumMod val="65000"/>
                  </a:prstClr>
                </a:solidFill>
                <a:latin typeface="Calibri"/>
              </a:rPr>
              <a:t> ». Lisons ensemble « roue ». </a:t>
            </a:r>
          </a:p>
        </p:txBody>
      </p:sp>
      <p:sp>
        <p:nvSpPr>
          <p:cNvPr id="5" name="Rectangle 4">
            <a:extLst>
              <a:ext uri="{FF2B5EF4-FFF2-40B4-BE49-F238E27FC236}">
                <a16:creationId xmlns:a16="http://schemas.microsoft.com/office/drawing/2014/main" id="{37926B6D-C7D5-7717-C96A-1A26B3872E3D}"/>
              </a:ext>
            </a:extLst>
          </p:cNvPr>
          <p:cNvSpPr/>
          <p:nvPr>
            <p:custDataLst>
              <p:tags r:id="rId8"/>
            </p:custDataLst>
          </p:nvPr>
        </p:nvSpPr>
        <p:spPr>
          <a:xfrm>
            <a:off x="2528883" y="1758571"/>
            <a:ext cx="5164689" cy="2739211"/>
          </a:xfrm>
          <a:prstGeom prst="rect">
            <a:avLst/>
          </a:prstGeom>
        </p:spPr>
        <p:txBody>
          <a:bodyPr wrap="square">
            <a:spAutoFit/>
          </a:bodyPr>
          <a:lstStyle/>
          <a:p>
            <a:pPr defTabSz="457223"/>
            <a:r>
              <a:rPr lang="pt-BR" sz="17200" b="1" dirty="0">
                <a:solidFill>
                  <a:srgbClr val="106585"/>
                </a:solidFill>
                <a:latin typeface="Dosis" pitchFamily="2" charset="0"/>
              </a:rPr>
              <a:t>rou</a:t>
            </a:r>
            <a:r>
              <a:rPr lang="pt-BR" sz="17200" b="1" dirty="0">
                <a:solidFill>
                  <a:schemeClr val="bg1">
                    <a:lumMod val="65000"/>
                  </a:schemeClr>
                </a:solidFill>
                <a:latin typeface="Dosis" pitchFamily="2" charset="0"/>
              </a:rPr>
              <a:t>e</a:t>
            </a:r>
            <a:endParaRPr lang="fr-FR" sz="17200" b="1" dirty="0">
              <a:solidFill>
                <a:schemeClr val="bg1">
                  <a:lumMod val="65000"/>
                </a:schemeClr>
              </a:solidFill>
              <a:latin typeface="Dosis" pitchFamily="2" charset="0"/>
            </a:endParaRPr>
          </a:p>
        </p:txBody>
      </p:sp>
    </p:spTree>
    <p:extLst>
      <p:ext uri="{BB962C8B-B14F-4D97-AF65-F5344CB8AC3E}">
        <p14:creationId xmlns:p14="http://schemas.microsoft.com/office/powerpoint/2010/main" val="2621494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68736" y="1714800"/>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06585"/>
                </a:solidFill>
                <a:effectLst/>
                <a:uLnTx/>
                <a:uFillTx/>
                <a:latin typeface="Dosis" pitchFamily="2" charset="0"/>
                <a:ea typeface="+mn-ea"/>
                <a:cs typeface="+mn-cs"/>
              </a:rPr>
              <a:t>Objectif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8"/>
            <a:ext cx="7839645"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838286" y="3115651"/>
            <a:ext cx="5281495"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Chanter la chanson </a:t>
            </a:r>
            <a:r>
              <a:rPr lang="fr-FR" sz="2000" b="1" dirty="0">
                <a:solidFill>
                  <a:srgbClr val="4BACC6">
                    <a:lumMod val="50000"/>
                  </a:srgbClr>
                </a:solidFill>
                <a:latin typeface="Dosis" pitchFamily="2" charset="0"/>
              </a:rPr>
              <a:t>d</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es couleurs.</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367281" y="3055946"/>
            <a:ext cx="336283" cy="366045"/>
          </a:xfrm>
          <a:prstGeom prst="rect">
            <a:avLst/>
          </a:prstGeom>
        </p:spPr>
      </p:pic>
      <p:sp>
        <p:nvSpPr>
          <p:cNvPr id="10" name="ZoneTexte 9">
            <a:extLst>
              <a:ext uri="{FF2B5EF4-FFF2-40B4-BE49-F238E27FC236}">
                <a16:creationId xmlns:a16="http://schemas.microsoft.com/office/drawing/2014/main" id="{2410553D-5636-BF19-AF36-DE5C57140DA6}"/>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130273578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96725" y="18048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6" y="275876"/>
            <a:ext cx="7821341" cy="584775"/>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Calibri"/>
              </a:rPr>
              <a:t>C’est le mot riz. Je ne prononce pas la lettre z à la fin du mot, parce qu’elle est en gris. Elle est silencieuse. Lisons ensemble : riz. </a:t>
            </a:r>
          </a:p>
        </p:txBody>
      </p:sp>
      <p:sp>
        <p:nvSpPr>
          <p:cNvPr id="5" name="Rectangle 4">
            <a:extLst>
              <a:ext uri="{FF2B5EF4-FFF2-40B4-BE49-F238E27FC236}">
                <a16:creationId xmlns:a16="http://schemas.microsoft.com/office/drawing/2014/main" id="{37926B6D-C7D5-7717-C96A-1A26B3872E3D}"/>
              </a:ext>
            </a:extLst>
          </p:cNvPr>
          <p:cNvSpPr/>
          <p:nvPr>
            <p:custDataLst>
              <p:tags r:id="rId8"/>
            </p:custDataLst>
          </p:nvPr>
        </p:nvSpPr>
        <p:spPr>
          <a:xfrm>
            <a:off x="3604799" y="2014315"/>
            <a:ext cx="3410855" cy="2739211"/>
          </a:xfrm>
          <a:prstGeom prst="rect">
            <a:avLst/>
          </a:prstGeom>
        </p:spPr>
        <p:txBody>
          <a:bodyPr wrap="square">
            <a:spAutoFit/>
          </a:bodyPr>
          <a:lstStyle/>
          <a:p>
            <a:pPr defTabSz="457223"/>
            <a:r>
              <a:rPr lang="pt-BR" sz="17200" b="1" dirty="0">
                <a:solidFill>
                  <a:srgbClr val="106585"/>
                </a:solidFill>
                <a:latin typeface="Dosis" pitchFamily="2" charset="0"/>
              </a:rPr>
              <a:t>ri</a:t>
            </a:r>
            <a:r>
              <a:rPr lang="pt-BR" sz="17200" b="1" dirty="0">
                <a:solidFill>
                  <a:schemeClr val="bg1">
                    <a:lumMod val="65000"/>
                  </a:schemeClr>
                </a:solidFill>
                <a:latin typeface="Dosis" pitchFamily="2" charset="0"/>
              </a:rPr>
              <a:t>z</a:t>
            </a:r>
            <a:endParaRPr lang="fr-FR" sz="17200" b="1" dirty="0">
              <a:solidFill>
                <a:schemeClr val="bg1">
                  <a:lumMod val="65000"/>
                </a:schemeClr>
              </a:solidFill>
              <a:latin typeface="Dosis" pitchFamily="2" charset="0"/>
            </a:endParaRPr>
          </a:p>
        </p:txBody>
      </p:sp>
    </p:spTree>
    <p:extLst>
      <p:ext uri="{BB962C8B-B14F-4D97-AF65-F5344CB8AC3E}">
        <p14:creationId xmlns:p14="http://schemas.microsoft.com/office/powerpoint/2010/main" val="231144873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A539E9E2-1C61-1AE1-E4E2-4B4AE5EE587C}"/>
              </a:ext>
            </a:extLst>
          </p:cNvPr>
          <p:cNvSpPr txBox="1"/>
          <p:nvPr>
            <p:custDataLst>
              <p:tags r:id="rId13"/>
            </p:custDataLst>
          </p:nvPr>
        </p:nvSpPr>
        <p:spPr>
          <a:xfrm>
            <a:off x="392428" y="2948285"/>
            <a:ext cx="8327271" cy="3208571"/>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lang="fr-FR" sz="7200" b="1" dirty="0">
                <a:solidFill>
                  <a:srgbClr val="4BACC6">
                    <a:lumMod val="50000"/>
                  </a:srgbClr>
                </a:solidFill>
                <a:latin typeface="Dosis" pitchFamily="2" charset="0"/>
                <a:cs typeface="Times New Roman" panose="02020603050405020304" pitchFamily="18" charset="0"/>
              </a:rPr>
              <a:t>lira</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lang="fr-FR" sz="7200" b="1" dirty="0">
                <a:solidFill>
                  <a:srgbClr val="4BACC6">
                    <a:lumMod val="50000"/>
                  </a:srgbClr>
                </a:solidFill>
                <a:latin typeface="Dosis" pitchFamily="2" charset="0"/>
                <a:cs typeface="Times New Roman" panose="02020603050405020304" pitchFamily="18" charset="0"/>
              </a:rPr>
              <a:t>r</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ali</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loré</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a:p>
            <a:pPr marL="0" marR="0" lvl="0" indent="0" algn="ctr" defTabSz="685818" rtl="0" eaLnBrk="1" fontAlgn="auto" latinLnBrk="0" hangingPunct="1">
              <a:lnSpc>
                <a:spcPct val="150000"/>
              </a:lnSpc>
              <a:spcBef>
                <a:spcPts val="0"/>
              </a:spcBef>
              <a:spcAft>
                <a:spcPts val="0"/>
              </a:spcAft>
              <a:buClrTx/>
              <a:buSzTx/>
              <a:buFontTx/>
              <a:buNone/>
              <a:tabLst/>
              <a:defRPr/>
            </a:pPr>
            <a:r>
              <a:rPr lang="fr-FR" sz="7200" b="1" dirty="0">
                <a:solidFill>
                  <a:srgbClr val="4BACC6">
                    <a:lumMod val="50000"/>
                  </a:srgbClr>
                </a:solidFill>
                <a:latin typeface="Dosis" pitchFamily="2" charset="0"/>
                <a:cs typeface="Times New Roman" panose="02020603050405020304" pitchFamily="18" charset="0"/>
              </a:rPr>
              <a:t> ri</a:t>
            </a:r>
            <a:r>
              <a:rPr lang="fr-FR" sz="7200" b="1" dirty="0">
                <a:solidFill>
                  <a:schemeClr val="bg1">
                    <a:lumMod val="65000"/>
                  </a:schemeClr>
                </a:solidFill>
                <a:latin typeface="Dosis" pitchFamily="2" charset="0"/>
                <a:cs typeface="Times New Roman" panose="02020603050405020304" pitchFamily="18" charset="0"/>
              </a:rPr>
              <a:t>z</a:t>
            </a:r>
            <a:r>
              <a:rPr lang="fr-FR" sz="7200" b="1" dirty="0">
                <a:solidFill>
                  <a:srgbClr val="4BACC6">
                    <a:lumMod val="50000"/>
                  </a:srgbClr>
                </a:solidFill>
                <a:latin typeface="Dosis" pitchFamily="2" charset="0"/>
                <a:cs typeface="Times New Roman" panose="02020603050405020304" pitchFamily="18" charset="0"/>
              </a:rPr>
              <a:t>     rout</a:t>
            </a:r>
            <a:r>
              <a:rPr lang="fr-FR" sz="7200" b="1" dirty="0">
                <a:solidFill>
                  <a:schemeClr val="bg1">
                    <a:lumMod val="65000"/>
                  </a:schemeClr>
                </a:solidFill>
                <a:latin typeface="Dosis" pitchFamily="2" charset="0"/>
                <a:cs typeface="Times New Roman" panose="02020603050405020304" pitchFamily="18" charset="0"/>
              </a:rPr>
              <a:t>e</a:t>
            </a:r>
            <a:r>
              <a:rPr lang="fr-FR" sz="7200" b="1" dirty="0">
                <a:solidFill>
                  <a:srgbClr val="4BACC6">
                    <a:lumMod val="50000"/>
                  </a:srgbClr>
                </a:solidFill>
                <a:latin typeface="Dosis" pitchFamily="2" charset="0"/>
                <a:cs typeface="Times New Roman" panose="02020603050405020304" pitchFamily="18" charset="0"/>
              </a:rPr>
              <a:t>   r</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ou</a:t>
            </a:r>
            <a:r>
              <a:rPr kumimoji="0" lang="fr-FR" sz="7200" b="1" i="0" u="none" strike="noStrike" kern="1200" cap="none" spc="0" normalizeH="0" baseline="0" noProof="0" dirty="0" err="1">
                <a:ln>
                  <a:noFill/>
                </a:ln>
                <a:solidFill>
                  <a:schemeClr val="bg1">
                    <a:lumMod val="65000"/>
                  </a:schemeClr>
                </a:solidFill>
                <a:effectLst/>
                <a:uLnTx/>
                <a:uFillTx/>
                <a:latin typeface="Dosis" pitchFamily="2" charset="0"/>
                <a:ea typeface="+mn-ea"/>
                <a:cs typeface="Times New Roman" panose="02020603050405020304" pitchFamily="18" charset="0"/>
              </a:rPr>
              <a:t>e</a:t>
            </a:r>
            <a:r>
              <a:rPr kumimoji="0" lang="fr-FR" sz="7200" b="1" i="0" u="none" strike="noStrike" kern="1200" cap="none" spc="0" normalizeH="0" baseline="0" noProof="0" dirty="0">
                <a:ln>
                  <a:noFill/>
                </a:ln>
                <a:solidFill>
                  <a:schemeClr val="bg1">
                    <a:lumMod val="65000"/>
                  </a:schemeClr>
                </a:solidFill>
                <a:effectLst/>
                <a:uLnTx/>
                <a:uFillTx/>
                <a:latin typeface="Dosis" pitchFamily="2" charset="0"/>
                <a:ea typeface="+mn-ea"/>
                <a:cs typeface="Times New Roman" panose="02020603050405020304" pitchFamily="18" charset="0"/>
              </a:rPr>
              <a:t> </a:t>
            </a:r>
            <a:endPar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p:txBody>
      </p:sp>
    </p:spTree>
    <p:extLst>
      <p:ext uri="{BB962C8B-B14F-4D97-AF65-F5344CB8AC3E}">
        <p14:creationId xmlns:p14="http://schemas.microsoft.com/office/powerpoint/2010/main" val="95500616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EFC2A804-E285-A465-2E6C-E191401D4579}"/>
              </a:ext>
            </a:extLst>
          </p:cNvPr>
          <p:cNvSpPr txBox="1"/>
          <p:nvPr>
            <p:custDataLst>
              <p:tags r:id="rId10"/>
            </p:custDataLst>
          </p:nvPr>
        </p:nvSpPr>
        <p:spPr>
          <a:xfrm>
            <a:off x="392428" y="2948285"/>
            <a:ext cx="8327271" cy="3208571"/>
          </a:xfrm>
          <a:prstGeom prst="rect">
            <a:avLst/>
          </a:prstGeom>
          <a:noFill/>
        </p:spPr>
        <p:txBody>
          <a:bodyPr wrap="square" rtlCol="0">
            <a:spAutoFit/>
          </a:bodyPr>
          <a:lstStyle/>
          <a:p>
            <a:pPr lvl="0" algn="ctr" defTabSz="685818">
              <a:lnSpc>
                <a:spcPct val="150000"/>
              </a:lnSpc>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rira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lar</a:t>
            </a:r>
            <a:r>
              <a:rPr lang="fr-FR" sz="7200" b="1" dirty="0">
                <a:solidFill>
                  <a:srgbClr val="4BACC6">
                    <a:lumMod val="50000"/>
                  </a:srgbClr>
                </a:solidFill>
                <a:latin typeface="Dosis" pitchFamily="2" charset="0"/>
                <a:cs typeface="Times New Roman" panose="02020603050405020304" pitchFamily="18" charset="0"/>
              </a:rPr>
              <a:t>a</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lang="fr-FR" sz="7200" b="1" dirty="0">
                <a:solidFill>
                  <a:srgbClr val="4BACC6">
                    <a:lumMod val="50000"/>
                  </a:srgbClr>
                </a:solidFill>
                <a:latin typeface="Dosis" pitchFamily="2" charset="0"/>
                <a:cs typeface="Times New Roman" panose="02020603050405020304" pitchFamily="18" charset="0"/>
              </a:rPr>
              <a:t>r</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olé   </a:t>
            </a:r>
          </a:p>
          <a:p>
            <a:pPr lvl="0" algn="ctr" defTabSz="685818">
              <a:lnSpc>
                <a:spcPct val="150000"/>
              </a:lnSpc>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ra</a:t>
            </a:r>
            <a:r>
              <a:rPr kumimoji="0" lang="fr-FR" sz="7200" b="1" i="0" u="none" strike="noStrike" kern="1200" cap="none" spc="0" normalizeH="0" baseline="0" noProof="0" dirty="0">
                <a:ln>
                  <a:noFill/>
                </a:ln>
                <a:solidFill>
                  <a:schemeClr val="bg1">
                    <a:lumMod val="65000"/>
                  </a:schemeClr>
                </a:solidFill>
                <a:effectLst/>
                <a:uLnTx/>
                <a:uFillTx/>
                <a:latin typeface="Dosis" pitchFamily="2" charset="0"/>
                <a:ea typeface="+mn-ea"/>
                <a:cs typeface="Times New Roman" panose="02020603050405020304" pitchFamily="18" charset="0"/>
              </a:rPr>
              <a:t>t    </a:t>
            </a:r>
            <a:r>
              <a:rPr lang="fr-FR" sz="7200" b="1" dirty="0">
                <a:solidFill>
                  <a:srgbClr val="4BACC6">
                    <a:lumMod val="50000"/>
                  </a:srgbClr>
                </a:solidFill>
                <a:latin typeface="Dosis" pitchFamily="2" charset="0"/>
                <a:cs typeface="Times New Roman" panose="02020603050405020304" pitchFamily="18" charset="0"/>
              </a:rPr>
              <a:t> ours    ru</a:t>
            </a:r>
            <a:r>
              <a:rPr lang="fr-FR" sz="7200" b="1" dirty="0">
                <a:solidFill>
                  <a:schemeClr val="bg1">
                    <a:lumMod val="65000"/>
                  </a:schemeClr>
                </a:solidFill>
                <a:latin typeface="Dosis" pitchFamily="2" charset="0"/>
                <a:cs typeface="Times New Roman" panose="02020603050405020304" pitchFamily="18" charset="0"/>
              </a:rPr>
              <a:t>e</a:t>
            </a:r>
            <a:r>
              <a:rPr lang="fr-FR" sz="7200" b="1" dirty="0">
                <a:solidFill>
                  <a:srgbClr val="4BACC6">
                    <a:lumMod val="50000"/>
                  </a:srgbClr>
                </a:solidFill>
                <a:latin typeface="Dosis" pitchFamily="2" charset="0"/>
                <a:cs typeface="Times New Roman" panose="02020603050405020304" pitchFamily="18" charset="0"/>
              </a:rPr>
              <a:t> </a:t>
            </a:r>
            <a:endPar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p:txBody>
      </p:sp>
      <p:sp>
        <p:nvSpPr>
          <p:cNvPr id="5" name="ZoneTexte 4">
            <a:extLst>
              <a:ext uri="{FF2B5EF4-FFF2-40B4-BE49-F238E27FC236}">
                <a16:creationId xmlns:a16="http://schemas.microsoft.com/office/drawing/2014/main" id="{C8C005C2-B919-024E-4A70-6A25BC09CCC2}"/>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936F9A67-1CC0-78A7-D8C6-CB38D6095DE0}"/>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Freeform 8">
            <a:extLst>
              <a:ext uri="{FF2B5EF4-FFF2-40B4-BE49-F238E27FC236}">
                <a16:creationId xmlns:a16="http://schemas.microsoft.com/office/drawing/2014/main" id="{5B81FEE0-F70B-2DEF-B896-0563D73244D8}"/>
              </a:ext>
            </a:extLst>
          </p:cNvPr>
          <p:cNvSpPr/>
          <p:nvPr>
            <p:custDataLst>
              <p:tags r:id="rId13"/>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276192434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à la page 17</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4" name="Image 3">
            <a:extLst>
              <a:ext uri="{FF2B5EF4-FFF2-40B4-BE49-F238E27FC236}">
                <a16:creationId xmlns:a16="http://schemas.microsoft.com/office/drawing/2014/main" id="{49A56847-5CE6-A1AE-58DC-CB1F8D5D4416}"/>
              </a:ext>
            </a:extLst>
          </p:cNvPr>
          <p:cNvPicPr>
            <a:picLocks noChangeAspect="1"/>
          </p:cNvPicPr>
          <p:nvPr/>
        </p:nvPicPr>
        <p:blipFill>
          <a:blip r:embed="rId12"/>
          <a:stretch>
            <a:fillRect/>
          </a:stretch>
        </p:blipFill>
        <p:spPr>
          <a:xfrm>
            <a:off x="2774731" y="969969"/>
            <a:ext cx="4091223" cy="5612676"/>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803987" y="3006393"/>
            <a:ext cx="2043046" cy="116958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077310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4" name="Image 3">
            <a:extLst>
              <a:ext uri="{FF2B5EF4-FFF2-40B4-BE49-F238E27FC236}">
                <a16:creationId xmlns:a16="http://schemas.microsoft.com/office/drawing/2014/main" id="{C2713070-8106-E40F-A9AE-04F0E13CF59B}"/>
              </a:ext>
            </a:extLst>
          </p:cNvPr>
          <p:cNvPicPr>
            <a:picLocks noChangeAspect="1"/>
          </p:cNvPicPr>
          <p:nvPr/>
        </p:nvPicPr>
        <p:blipFill>
          <a:blip r:embed="rId14"/>
          <a:srcRect t="36133" r="49930" b="40834"/>
          <a:stretch/>
        </p:blipFill>
        <p:spPr>
          <a:xfrm>
            <a:off x="4572000" y="2320270"/>
            <a:ext cx="3513666" cy="2217460"/>
          </a:xfrm>
          <a:prstGeom prst="rect">
            <a:avLst/>
          </a:prstGeom>
        </p:spPr>
      </p:pic>
    </p:spTree>
    <p:extLst>
      <p:ext uri="{BB962C8B-B14F-4D97-AF65-F5344CB8AC3E}">
        <p14:creationId xmlns:p14="http://schemas.microsoft.com/office/powerpoint/2010/main" val="133912807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95160" y="252549"/>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37926" y="3429000"/>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85951" y="175155"/>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2</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810324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446931"/>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Lire les mots-outils :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la </a:t>
            </a:r>
            <a:r>
              <a:rPr lang="fr-FR" sz="2000" b="1" dirty="0">
                <a:solidFill>
                  <a:srgbClr val="4BACC6">
                    <a:lumMod val="50000"/>
                  </a:srgbClr>
                </a:solidFill>
                <a:latin typeface="Dosis" pitchFamily="2" charset="0"/>
              </a:rPr>
              <a:t>– le -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les </a:t>
            </a:r>
            <a:r>
              <a:rPr lang="fr-FR" sz="2000" b="1" dirty="0">
                <a:solidFill>
                  <a:srgbClr val="4BACC6">
                    <a:lumMod val="50000"/>
                  </a:srgbClr>
                </a:solidFill>
                <a:latin typeface="Dosis" pitchFamily="2" charset="0"/>
              </a:rPr>
              <a:t>–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un – une - </a:t>
            </a:r>
            <a:r>
              <a:rPr lang="fr-FR" sz="2000" b="1" dirty="0">
                <a:solidFill>
                  <a:srgbClr val="4BACC6">
                    <a:lumMod val="50000"/>
                  </a:srgbClr>
                </a:solidFill>
                <a:latin typeface="Dosis" pitchFamily="2" charset="0"/>
              </a:rPr>
              <a:t>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voici – voilà - des </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328732185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0098" y="44817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55246" y="295590"/>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voilà ». Il s’écrit avec les lettres v-o-i-l-à. Lisons ensemble : voilà. </a:t>
            </a:r>
          </a:p>
        </p:txBody>
      </p:sp>
      <p:sp>
        <p:nvSpPr>
          <p:cNvPr id="4" name="Rectangle 3">
            <a:extLst>
              <a:ext uri="{FF2B5EF4-FFF2-40B4-BE49-F238E27FC236}">
                <a16:creationId xmlns:a16="http://schemas.microsoft.com/office/drawing/2014/main" id="{1885FB2A-0A97-F6DB-EDB4-9B25F023ED11}"/>
              </a:ext>
            </a:extLst>
          </p:cNvPr>
          <p:cNvSpPr/>
          <p:nvPr>
            <p:custDataLst>
              <p:tags r:id="rId8"/>
            </p:custDataLst>
          </p:nvPr>
        </p:nvSpPr>
        <p:spPr>
          <a:xfrm>
            <a:off x="3081115" y="2422119"/>
            <a:ext cx="3234525" cy="1923604"/>
          </a:xfrm>
          <a:prstGeom prst="rect">
            <a:avLst/>
          </a:prstGeom>
        </p:spPr>
        <p:txBody>
          <a:bodyPr wrap="squar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pt-BR" sz="11900" b="1" i="0" u="none" strike="noStrike" kern="1200" cap="none" spc="0" normalizeH="0" baseline="0" noProof="0" dirty="0">
                <a:ln>
                  <a:noFill/>
                </a:ln>
                <a:solidFill>
                  <a:srgbClr val="106585"/>
                </a:solidFill>
                <a:effectLst/>
                <a:uLnTx/>
                <a:uFillTx/>
                <a:latin typeface="Dosis" pitchFamily="2" charset="0"/>
                <a:ea typeface="+mn-ea"/>
                <a:cs typeface="+mn-cs"/>
              </a:rPr>
              <a:t>voilà</a:t>
            </a:r>
            <a:endParaRPr kumimoji="0" lang="fr-FR" sz="119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84466183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4" name="ZoneTexte 3">
            <a:extLst>
              <a:ext uri="{FF2B5EF4-FFF2-40B4-BE49-F238E27FC236}">
                <a16:creationId xmlns:a16="http://schemas.microsoft.com/office/drawing/2014/main" id="{20E24FA5-A8F2-1D94-7EE1-E7F88CA4E694}"/>
              </a:ext>
            </a:extLst>
          </p:cNvPr>
          <p:cNvSpPr txBox="1"/>
          <p:nvPr>
            <p:custDataLst>
              <p:tags r:id="rId8"/>
            </p:custDataLst>
          </p:nvPr>
        </p:nvSpPr>
        <p:spPr>
          <a:xfrm>
            <a:off x="325171" y="3427754"/>
            <a:ext cx="8559801" cy="2169825"/>
          </a:xfrm>
          <a:prstGeom prst="rect">
            <a:avLst/>
          </a:prstGeom>
          <a:noFill/>
        </p:spPr>
        <p:txBody>
          <a:bodyPr wrap="square" rtlCol="0">
            <a:spAutoFit/>
          </a:bodyPr>
          <a:lstStyle/>
          <a:p>
            <a:pPr lvl="0" algn="ctr" defTabSz="685869">
              <a:spcAft>
                <a:spcPts val="1800"/>
              </a:spcAft>
              <a:defRPr/>
            </a:pPr>
            <a:r>
              <a:rPr lang="fr-FR" sz="6000" b="1" kern="0" spc="320" dirty="0">
                <a:solidFill>
                  <a:srgbClr val="106585"/>
                </a:solidFill>
                <a:latin typeface="Dosis" pitchFamily="2" charset="0"/>
              </a:rPr>
              <a:t>la   le   les   un   une  </a:t>
            </a:r>
          </a:p>
          <a:p>
            <a:pPr lvl="0" algn="ctr" defTabSz="685869">
              <a:spcAft>
                <a:spcPts val="1800"/>
              </a:spcAft>
              <a:defRPr/>
            </a:pPr>
            <a:r>
              <a:rPr lang="fr-FR" sz="6000" b="1" kern="0" spc="320" dirty="0">
                <a:solidFill>
                  <a:srgbClr val="106585"/>
                </a:solidFill>
                <a:latin typeface="Dosis" pitchFamily="2" charset="0"/>
              </a:rPr>
              <a:t> voici    voilà    des </a:t>
            </a:r>
          </a:p>
        </p:txBody>
      </p:sp>
    </p:spTree>
    <p:extLst>
      <p:ext uri="{BB962C8B-B14F-4D97-AF65-F5344CB8AC3E}">
        <p14:creationId xmlns:p14="http://schemas.microsoft.com/office/powerpoint/2010/main" val="303604053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2" name="ZoneTexte 1">
            <a:extLst>
              <a:ext uri="{FF2B5EF4-FFF2-40B4-BE49-F238E27FC236}">
                <a16:creationId xmlns:a16="http://schemas.microsoft.com/office/drawing/2014/main" id="{13755711-9AA6-494B-F4E4-1110A842166B}"/>
              </a:ext>
            </a:extLst>
          </p:cNvPr>
          <p:cNvSpPr txBox="1"/>
          <p:nvPr>
            <p:custDataLst>
              <p:tags r:id="rId8"/>
            </p:custDataLst>
          </p:nvPr>
        </p:nvSpPr>
        <p:spPr>
          <a:xfrm>
            <a:off x="325171" y="3427754"/>
            <a:ext cx="8559801" cy="2169825"/>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lang="fr-FR" sz="6000" b="1" kern="0" spc="320" dirty="0">
                <a:solidFill>
                  <a:srgbClr val="106585"/>
                </a:solidFill>
                <a:latin typeface="Dosis" pitchFamily="2" charset="0"/>
              </a:rPr>
              <a:t>une</a:t>
            </a: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un   le   les   la  </a:t>
            </a:r>
          </a:p>
          <a:p>
            <a:pPr lvl="0" algn="ctr" defTabSz="685869">
              <a:spcAft>
                <a:spcPts val="1800"/>
              </a:spcAf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6000" b="1" kern="0" spc="320" dirty="0">
                <a:solidFill>
                  <a:srgbClr val="106585"/>
                </a:solidFill>
                <a:latin typeface="Dosis" pitchFamily="2" charset="0"/>
              </a:rPr>
              <a:t>voilà    des   </a:t>
            </a: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voici</a:t>
            </a:r>
            <a:endParaRPr kumimoji="0" lang="fr-FR" sz="6000" b="1" i="0" u="none" strike="noStrike" kern="0" cap="none" spc="32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236882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7238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63600" y="333987"/>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Pour commencer, nous allons </a:t>
            </a:r>
            <a:r>
              <a:rPr lang="fr-FR" sz="1600" b="1" dirty="0">
                <a:solidFill>
                  <a:prstClr val="white">
                    <a:lumMod val="65000"/>
                  </a:prstClr>
                </a:solidFill>
                <a:latin typeface="Calibri"/>
              </a:rPr>
              <a:t>chanter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la chanson des couleurs ». </a:t>
            </a:r>
          </a:p>
        </p:txBody>
      </p:sp>
      <p:pic>
        <p:nvPicPr>
          <p:cNvPr id="2" name="Image 1">
            <a:extLst>
              <a:ext uri="{FF2B5EF4-FFF2-40B4-BE49-F238E27FC236}">
                <a16:creationId xmlns:a16="http://schemas.microsoft.com/office/drawing/2014/main" id="{7724DB89-3DDB-FC8E-86F2-771AC813DDBC}"/>
              </a:ext>
            </a:extLst>
          </p:cNvPr>
          <p:cNvPicPr>
            <a:picLocks noChangeAspect="1"/>
          </p:cNvPicPr>
          <p:nvPr>
            <p:custDataLst>
              <p:tags r:id="rId5"/>
            </p:custDataLst>
          </p:nvPr>
        </p:nvPicPr>
        <p:blipFill>
          <a:blip r:embed="rId9">
            <a:extLst>
              <a:ext uri="{28A0092B-C50C-407E-A947-70E740481C1C}">
                <a14:useLocalDpi xmlns:a14="http://schemas.microsoft.com/office/drawing/2010/main" val="0"/>
              </a:ext>
            </a:extLst>
          </a:blip>
          <a:stretch>
            <a:fillRect/>
          </a:stretch>
        </p:blipFill>
        <p:spPr>
          <a:xfrm>
            <a:off x="2379166" y="1770593"/>
            <a:ext cx="4385668" cy="3596991"/>
          </a:xfrm>
          <a:prstGeom prst="rect">
            <a:avLst/>
          </a:prstGeom>
        </p:spPr>
      </p:pic>
    </p:spTree>
    <p:extLst>
      <p:ext uri="{BB962C8B-B14F-4D97-AF65-F5344CB8AC3E}">
        <p14:creationId xmlns:p14="http://schemas.microsoft.com/office/powerpoint/2010/main" val="125475082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à la page 17</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4" name="Image 3">
            <a:extLst>
              <a:ext uri="{FF2B5EF4-FFF2-40B4-BE49-F238E27FC236}">
                <a16:creationId xmlns:a16="http://schemas.microsoft.com/office/drawing/2014/main" id="{DE02EAF9-56FD-DDE1-D03E-2D5235120726}"/>
              </a:ext>
            </a:extLst>
          </p:cNvPr>
          <p:cNvPicPr>
            <a:picLocks noChangeAspect="1"/>
          </p:cNvPicPr>
          <p:nvPr/>
        </p:nvPicPr>
        <p:blipFill>
          <a:blip r:embed="rId12"/>
          <a:stretch>
            <a:fillRect/>
          </a:stretch>
        </p:blipFill>
        <p:spPr>
          <a:xfrm>
            <a:off x="2539210" y="990601"/>
            <a:ext cx="4091223" cy="5612676"/>
          </a:xfrm>
          <a:prstGeom prst="rect">
            <a:avLst/>
          </a:prstGeom>
        </p:spPr>
      </p:pic>
      <p:sp>
        <p:nvSpPr>
          <p:cNvPr id="2" name="Rectangle 1">
            <a:extLst>
              <a:ext uri="{FF2B5EF4-FFF2-40B4-BE49-F238E27FC236}">
                <a16:creationId xmlns:a16="http://schemas.microsoft.com/office/drawing/2014/main" id="{1BD282F8-D428-5630-6A70-591CCC75C12D}"/>
              </a:ext>
            </a:extLst>
          </p:cNvPr>
          <p:cNvSpPr/>
          <p:nvPr>
            <p:custDataLst>
              <p:tags r:id="rId8"/>
            </p:custDataLst>
          </p:nvPr>
        </p:nvSpPr>
        <p:spPr>
          <a:xfrm>
            <a:off x="4584821" y="3115379"/>
            <a:ext cx="2045612" cy="110977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2060899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43311" y="521087"/>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4" name="Image 3">
            <a:extLst>
              <a:ext uri="{FF2B5EF4-FFF2-40B4-BE49-F238E27FC236}">
                <a16:creationId xmlns:a16="http://schemas.microsoft.com/office/drawing/2014/main" id="{D8081B7C-E306-1AFF-C05D-911EA5CDE9D4}"/>
              </a:ext>
            </a:extLst>
          </p:cNvPr>
          <p:cNvPicPr>
            <a:picLocks noChangeAspect="1"/>
          </p:cNvPicPr>
          <p:nvPr/>
        </p:nvPicPr>
        <p:blipFill>
          <a:blip r:embed="rId14"/>
          <a:srcRect l="52384" t="36843" b="41247"/>
          <a:stretch/>
        </p:blipFill>
        <p:spPr>
          <a:xfrm>
            <a:off x="4572000" y="2281205"/>
            <a:ext cx="3636607" cy="2295590"/>
          </a:xfrm>
          <a:prstGeom prst="rect">
            <a:avLst/>
          </a:prstGeom>
        </p:spPr>
      </p:pic>
    </p:spTree>
    <p:extLst>
      <p:ext uri="{BB962C8B-B14F-4D97-AF65-F5344CB8AC3E}">
        <p14:creationId xmlns:p14="http://schemas.microsoft.com/office/powerpoint/2010/main" val="15189662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5: Lecture de mots-outils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6: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7</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33063" y="3901965"/>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2</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443315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446931"/>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Écrire des mots simples.</a:t>
            </a:r>
            <a:endPar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endParaRP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20104678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370235" y="5022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1123360" y="33293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78236" y="272969"/>
            <a:ext cx="7732364" cy="60529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lang="fr-FR" sz="1600" b="1" dirty="0">
                <a:solidFill>
                  <a:prstClr val="white">
                    <a:lumMod val="65000"/>
                  </a:prstClr>
                </a:solidFill>
                <a:latin typeface="Calibri"/>
              </a:rPr>
              <a:t>Regardez comment j’écris « re » . J’entends « r » et «e ». J’écris un r et un e. </a:t>
            </a:r>
          </a:p>
          <a:p>
            <a:pPr marL="0" marR="0" lvl="0" indent="0" algn="l" defTabSz="609630" rtl="0" eaLnBrk="1" fontAlgn="auto" latinLnBrk="0" hangingPunct="1">
              <a:lnSpc>
                <a:spcPct val="100000"/>
              </a:lnSpc>
              <a:spcBef>
                <a:spcPts val="0"/>
              </a:spcBef>
              <a:spcAft>
                <a:spcPts val="400"/>
              </a:spcAft>
              <a:buClrTx/>
              <a:buSzTx/>
              <a:buFontTx/>
              <a:buNone/>
              <a:tabLst/>
              <a:defRPr/>
            </a:pPr>
            <a:r>
              <a:rPr lang="fr-FR" sz="1400" i="1" dirty="0">
                <a:solidFill>
                  <a:prstClr val="white">
                    <a:lumMod val="65000"/>
                  </a:prstClr>
                </a:solidFill>
                <a:latin typeface="Calibri"/>
              </a:rPr>
              <a:t>L’enseignant écrit la syllabe sur le tableau.</a:t>
            </a:r>
            <a:endParaRPr lang="fr-FR" sz="1600" i="1" dirty="0">
              <a:solidFill>
                <a:prstClr val="white">
                  <a:lumMod val="65000"/>
                </a:prstClr>
              </a:solidFill>
              <a:latin typeface="Calibri"/>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3262798" y="2491049"/>
            <a:ext cx="2618403" cy="2215991"/>
          </a:xfrm>
          <a:prstGeom prst="rect">
            <a:avLst/>
          </a:prstGeom>
        </p:spPr>
        <p:txBody>
          <a:bodyPr wrap="square">
            <a:spAutoFit/>
          </a:bodyPr>
          <a:lstStyle/>
          <a:p>
            <a:pPr algn="ctr"/>
            <a:r>
              <a:rPr lang="pt-BR" sz="13800" b="1" dirty="0">
                <a:solidFill>
                  <a:srgbClr val="106585"/>
                </a:solidFill>
                <a:latin typeface="Dosis" pitchFamily="2" charset="0"/>
              </a:rPr>
              <a:t>re</a:t>
            </a:r>
            <a:endParaRPr lang="pt-BR" sz="8000" b="1" dirty="0">
              <a:solidFill>
                <a:srgbClr val="106585"/>
              </a:solidFill>
              <a:latin typeface="Dosis" pitchFamily="2" charset="0"/>
            </a:endParaRPr>
          </a:p>
        </p:txBody>
      </p:sp>
      <p:pic>
        <p:nvPicPr>
          <p:cNvPr id="2" name="Picture 4" descr="Peau moyennement claire main qui écrit image clipart ...">
            <a:extLst>
              <a:ext uri="{FF2B5EF4-FFF2-40B4-BE49-F238E27FC236}">
                <a16:creationId xmlns:a16="http://schemas.microsoft.com/office/drawing/2014/main" id="{5E3C7492-B1A2-0B7B-988E-32EFB32CBCE1}"/>
              </a:ext>
            </a:extLst>
          </p:cNvPr>
          <p:cNvPicPr>
            <a:picLocks noChangeAspect="1" noChangeArrowheads="1"/>
          </p:cNvPicPr>
          <p:nvPr>
            <p:custDataLst>
              <p:tags r:id="rId6"/>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5881201" y="2497976"/>
            <a:ext cx="1862048" cy="1862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23898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08000" y="46949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9383021F-AD55-194B-1ADD-72EDB30F778A}"/>
              </a:ext>
            </a:extLst>
          </p:cNvPr>
          <p:cNvSpPr txBox="1"/>
          <p:nvPr>
            <p:custDataLst>
              <p:tags r:id="rId4"/>
            </p:custDataLst>
          </p:nvPr>
        </p:nvSpPr>
        <p:spPr>
          <a:xfrm>
            <a:off x="1016001" y="424344"/>
            <a:ext cx="6405366" cy="33855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a:t>
            </a:r>
            <a:r>
              <a:rPr lang="fr-FR" sz="1600" b="1" dirty="0">
                <a:solidFill>
                  <a:prstClr val="white">
                    <a:lumMod val="65000"/>
                  </a:prstClr>
                </a:solidFill>
                <a:latin typeface="Calibri"/>
              </a:rPr>
              <a:t>« re »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sur votre ardoise. </a:t>
            </a:r>
          </a:p>
        </p:txBody>
      </p:sp>
      <p:pic>
        <p:nvPicPr>
          <p:cNvPr id="3" name="Image 2">
            <a:extLst>
              <a:ext uri="{FF2B5EF4-FFF2-40B4-BE49-F238E27FC236}">
                <a16:creationId xmlns:a16="http://schemas.microsoft.com/office/drawing/2014/main" id="{2EDCCAC3-E3B0-AAAF-A115-C1C1E70E349D}"/>
              </a:ext>
            </a:extLst>
          </p:cNvPr>
          <p:cNvPicPr>
            <a:picLocks noChangeAspect="1"/>
          </p:cNvPicPr>
          <p:nvPr>
            <p:custDataLst>
              <p:tags r:id="rId5"/>
            </p:custDataLst>
          </p:nvPr>
        </p:nvPicPr>
        <p:blipFill>
          <a:blip r:embed="rId10">
            <a:clrChange>
              <a:clrFrom>
                <a:srgbClr val="FFFFFF"/>
              </a:clrFrom>
              <a:clrTo>
                <a:srgbClr val="FFFFFF">
                  <a:alpha val="0"/>
                </a:srgbClr>
              </a:clrTo>
            </a:clrChange>
          </a:blip>
          <a:stretch>
            <a:fillRect/>
          </a:stretch>
        </p:blipFill>
        <p:spPr>
          <a:xfrm>
            <a:off x="3869266" y="2003698"/>
            <a:ext cx="3687066" cy="2850603"/>
          </a:xfrm>
          <a:prstGeom prst="rect">
            <a:avLst/>
          </a:prstGeom>
        </p:spPr>
      </p:pic>
      <p:sp>
        <p:nvSpPr>
          <p:cNvPr id="4" name="Rectangle 3">
            <a:extLst>
              <a:ext uri="{FF2B5EF4-FFF2-40B4-BE49-F238E27FC236}">
                <a16:creationId xmlns:a16="http://schemas.microsoft.com/office/drawing/2014/main" id="{964D70D1-324B-04C3-FA7F-D84B7C1A63F4}"/>
              </a:ext>
            </a:extLst>
          </p:cNvPr>
          <p:cNvSpPr/>
          <p:nvPr>
            <p:custDataLst>
              <p:tags r:id="rId6"/>
            </p:custDataLst>
          </p:nvPr>
        </p:nvSpPr>
        <p:spPr>
          <a:xfrm>
            <a:off x="812800" y="2321004"/>
            <a:ext cx="2618403" cy="2215991"/>
          </a:xfrm>
          <a:prstGeom prst="rect">
            <a:avLst/>
          </a:prstGeom>
        </p:spPr>
        <p:txBody>
          <a:bodyPr wrap="square">
            <a:spAutoFit/>
          </a:bodyPr>
          <a:lstStyle/>
          <a:p>
            <a:pPr algn="ctr"/>
            <a:r>
              <a:rPr lang="pt-BR" sz="13800" b="1" dirty="0">
                <a:solidFill>
                  <a:srgbClr val="106585"/>
                </a:solidFill>
                <a:latin typeface="Dosis" pitchFamily="2" charset="0"/>
              </a:rPr>
              <a:t>re</a:t>
            </a:r>
            <a:endParaRPr lang="pt-BR" sz="8000" b="1" dirty="0">
              <a:solidFill>
                <a:srgbClr val="106585"/>
              </a:solidFill>
              <a:latin typeface="Dosis" pitchFamily="2" charset="0"/>
            </a:endParaRPr>
          </a:p>
        </p:txBody>
      </p:sp>
    </p:spTree>
    <p:extLst>
      <p:ext uri="{BB962C8B-B14F-4D97-AF65-F5344CB8AC3E}">
        <p14:creationId xmlns:p14="http://schemas.microsoft.com/office/powerpoint/2010/main" val="287559299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14284" y="44762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04915" y="317541"/>
            <a:ext cx="7924801" cy="584775"/>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lang="fr-FR" sz="1600" b="1" dirty="0">
                <a:solidFill>
                  <a:prstClr val="white">
                    <a:lumMod val="65000"/>
                  </a:prstClr>
                </a:solidFill>
                <a:latin typeface="Calibri"/>
              </a:rPr>
              <a:t>Regardez comment j’écris le mot « relu ». J’entends « re  », j’écris les lettres r et e. J’entends « lu », j’écris les lettres l et u. Relu.  </a:t>
            </a:r>
            <a:r>
              <a:rPr lang="fr-FR" sz="1400" i="1" dirty="0">
                <a:solidFill>
                  <a:prstClr val="white">
                    <a:lumMod val="65000"/>
                  </a:prstClr>
                </a:solidFill>
                <a:latin typeface="Calibri"/>
              </a:rPr>
              <a:t>L’enseignant écrit le mot sur le tableau.</a:t>
            </a:r>
            <a:endParaRPr lang="fr-FR" sz="1600" i="1" dirty="0">
              <a:solidFill>
                <a:prstClr val="white">
                  <a:lumMod val="65000"/>
                </a:prstClr>
              </a:solidFill>
              <a:latin typeface="Calibri"/>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2317532" y="2491049"/>
            <a:ext cx="3563670" cy="2215991"/>
          </a:xfrm>
          <a:prstGeom prst="rect">
            <a:avLst/>
          </a:prstGeom>
        </p:spPr>
        <p:txBody>
          <a:bodyPr wrap="square">
            <a:spAutoFit/>
          </a:bodyPr>
          <a:lstStyle/>
          <a:p>
            <a:pPr algn="ctr"/>
            <a:r>
              <a:rPr lang="pt-BR" sz="13800" b="1" dirty="0">
                <a:solidFill>
                  <a:srgbClr val="106585"/>
                </a:solidFill>
                <a:latin typeface="Dosis" pitchFamily="2" charset="0"/>
              </a:rPr>
              <a:t>re</a:t>
            </a:r>
            <a:r>
              <a:rPr lang="pt-BR" sz="5400" b="1" dirty="0">
                <a:solidFill>
                  <a:srgbClr val="106585"/>
                </a:solidFill>
                <a:latin typeface="Dosis" pitchFamily="2" charset="0"/>
              </a:rPr>
              <a:t> </a:t>
            </a:r>
            <a:r>
              <a:rPr lang="pt-BR" sz="13800" b="1" dirty="0">
                <a:solidFill>
                  <a:srgbClr val="106585"/>
                </a:solidFill>
                <a:latin typeface="Dosis" pitchFamily="2" charset="0"/>
              </a:rPr>
              <a:t>lu</a:t>
            </a:r>
            <a:endParaRPr lang="pt-BR" sz="8000" b="1" dirty="0">
              <a:solidFill>
                <a:srgbClr val="106585"/>
              </a:solidFill>
              <a:latin typeface="Dosis" pitchFamily="2" charset="0"/>
            </a:endParaRPr>
          </a:p>
        </p:txBody>
      </p:sp>
      <p:pic>
        <p:nvPicPr>
          <p:cNvPr id="2" name="Picture 4" descr="Peau moyennement claire main qui écrit image clipart ...">
            <a:extLst>
              <a:ext uri="{FF2B5EF4-FFF2-40B4-BE49-F238E27FC236}">
                <a16:creationId xmlns:a16="http://schemas.microsoft.com/office/drawing/2014/main" id="{5E3C7492-B1A2-0B7B-988E-32EFB32CBCE1}"/>
              </a:ext>
            </a:extLst>
          </p:cNvPr>
          <p:cNvPicPr>
            <a:picLocks noChangeAspect="1" noChangeArrowheads="1"/>
          </p:cNvPicPr>
          <p:nvPr>
            <p:custDataLst>
              <p:tags r:id="rId6"/>
            </p:custDataLst>
          </p:nvPr>
        </p:nvPicPr>
        <p:blipFill>
          <a:blip r:embed="rId12" cstate="print">
            <a:extLst>
              <a:ext uri="{28A0092B-C50C-407E-A947-70E740481C1C}">
                <a14:useLocalDpi xmlns:a14="http://schemas.microsoft.com/office/drawing/2010/main" val="0"/>
              </a:ext>
            </a:extLst>
          </a:blip>
          <a:srcRect/>
          <a:stretch>
            <a:fillRect/>
          </a:stretch>
        </p:blipFill>
        <p:spPr bwMode="auto">
          <a:xfrm>
            <a:off x="5881201" y="2497976"/>
            <a:ext cx="1862048" cy="1862048"/>
          </a:xfrm>
          <a:prstGeom prst="rect">
            <a:avLst/>
          </a:prstGeom>
          <a:noFill/>
          <a:extLst>
            <a:ext uri="{909E8E84-426E-40DD-AFC4-6F175D3DCCD1}">
              <a14:hiddenFill xmlns:a14="http://schemas.microsoft.com/office/drawing/2010/main">
                <a:solidFill>
                  <a:srgbClr val="FFFFFF"/>
                </a:solidFill>
              </a14:hiddenFill>
            </a:ext>
          </a:extLst>
        </p:spPr>
      </p:pic>
      <p:sp>
        <p:nvSpPr>
          <p:cNvPr id="3" name="Parenthèse ouvrante 2">
            <a:extLst>
              <a:ext uri="{FF2B5EF4-FFF2-40B4-BE49-F238E27FC236}">
                <a16:creationId xmlns:a16="http://schemas.microsoft.com/office/drawing/2014/main" id="{CF687286-6AFD-E224-7175-A21A2C7CF400}"/>
              </a:ext>
            </a:extLst>
          </p:cNvPr>
          <p:cNvSpPr/>
          <p:nvPr>
            <p:custDataLst>
              <p:tags r:id="rId7"/>
            </p:custDataLst>
          </p:nvPr>
        </p:nvSpPr>
        <p:spPr>
          <a:xfrm rot="16200000">
            <a:off x="3164366" y="3824247"/>
            <a:ext cx="326498" cy="1575250"/>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 name="Parenthèse ouvrante 10">
            <a:extLst>
              <a:ext uri="{FF2B5EF4-FFF2-40B4-BE49-F238E27FC236}">
                <a16:creationId xmlns:a16="http://schemas.microsoft.com/office/drawing/2014/main" id="{E34633A0-1644-5B27-1F24-41E328079867}"/>
              </a:ext>
            </a:extLst>
          </p:cNvPr>
          <p:cNvSpPr/>
          <p:nvPr>
            <p:custDataLst>
              <p:tags r:id="rId8"/>
            </p:custDataLst>
          </p:nvPr>
        </p:nvSpPr>
        <p:spPr>
          <a:xfrm rot="16200000">
            <a:off x="4732522" y="4021673"/>
            <a:ext cx="339366" cy="1167529"/>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293656591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08000" y="46949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9383021F-AD55-194B-1ADD-72EDB30F778A}"/>
              </a:ext>
            </a:extLst>
          </p:cNvPr>
          <p:cNvSpPr txBox="1"/>
          <p:nvPr>
            <p:custDataLst>
              <p:tags r:id="rId4"/>
            </p:custDataLst>
          </p:nvPr>
        </p:nvSpPr>
        <p:spPr>
          <a:xfrm>
            <a:off x="1016001" y="424344"/>
            <a:ext cx="6405366" cy="33855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 </a:t>
            </a:r>
            <a:r>
              <a:rPr lang="fr-FR" sz="1600" b="1" dirty="0">
                <a:solidFill>
                  <a:prstClr val="white">
                    <a:lumMod val="65000"/>
                  </a:prstClr>
                </a:solidFill>
                <a:latin typeface="Calibri"/>
              </a:rPr>
              <a:t>relu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sur votre ardoise. </a:t>
            </a:r>
          </a:p>
        </p:txBody>
      </p:sp>
      <p:pic>
        <p:nvPicPr>
          <p:cNvPr id="3" name="Image 2">
            <a:extLst>
              <a:ext uri="{FF2B5EF4-FFF2-40B4-BE49-F238E27FC236}">
                <a16:creationId xmlns:a16="http://schemas.microsoft.com/office/drawing/2014/main" id="{2EDCCAC3-E3B0-AAAF-A115-C1C1E70E349D}"/>
              </a:ext>
            </a:extLst>
          </p:cNvPr>
          <p:cNvPicPr>
            <a:picLocks noChangeAspect="1"/>
          </p:cNvPicPr>
          <p:nvPr>
            <p:custDataLst>
              <p:tags r:id="rId5"/>
            </p:custDataLst>
          </p:nvPr>
        </p:nvPicPr>
        <p:blipFill>
          <a:blip r:embed="rId10">
            <a:clrChange>
              <a:clrFrom>
                <a:srgbClr val="FFFFFF"/>
              </a:clrFrom>
              <a:clrTo>
                <a:srgbClr val="FFFFFF">
                  <a:alpha val="0"/>
                </a:srgbClr>
              </a:clrTo>
            </a:clrChange>
          </a:blip>
          <a:stretch>
            <a:fillRect/>
          </a:stretch>
        </p:blipFill>
        <p:spPr>
          <a:xfrm>
            <a:off x="4342468" y="2003697"/>
            <a:ext cx="3687066" cy="2850603"/>
          </a:xfrm>
          <a:prstGeom prst="rect">
            <a:avLst/>
          </a:prstGeom>
        </p:spPr>
      </p:pic>
      <p:sp>
        <p:nvSpPr>
          <p:cNvPr id="4" name="Rectangle 3">
            <a:extLst>
              <a:ext uri="{FF2B5EF4-FFF2-40B4-BE49-F238E27FC236}">
                <a16:creationId xmlns:a16="http://schemas.microsoft.com/office/drawing/2014/main" id="{964D70D1-324B-04C3-FA7F-D84B7C1A63F4}"/>
              </a:ext>
            </a:extLst>
          </p:cNvPr>
          <p:cNvSpPr/>
          <p:nvPr>
            <p:custDataLst>
              <p:tags r:id="rId6"/>
            </p:custDataLst>
          </p:nvPr>
        </p:nvSpPr>
        <p:spPr>
          <a:xfrm>
            <a:off x="507999" y="2321002"/>
            <a:ext cx="3326468" cy="221599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3800" b="1" i="0" u="none" strike="noStrike" kern="1200" cap="none" spc="0" normalizeH="0" baseline="0" noProof="0" dirty="0">
                <a:ln>
                  <a:noFill/>
                </a:ln>
                <a:solidFill>
                  <a:srgbClr val="106585"/>
                </a:solidFill>
                <a:effectLst/>
                <a:uLnTx/>
                <a:uFillTx/>
                <a:latin typeface="Dosis" pitchFamily="2" charset="0"/>
                <a:ea typeface="+mn-ea"/>
                <a:cs typeface="+mn-cs"/>
              </a:rPr>
              <a:t>relu</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23438956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475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03351" y="34326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vous allez écrire des </a:t>
            </a:r>
            <a:r>
              <a:rPr lang="fr-FR" sz="1600" b="1" dirty="0">
                <a:solidFill>
                  <a:prstClr val="white">
                    <a:lumMod val="65000"/>
                  </a:prstClr>
                </a:solidFill>
                <a:latin typeface="Calibri"/>
              </a:rPr>
              <a:t>syllabes et des mots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Prenez vos livrets </a:t>
            </a:r>
            <a:r>
              <a:rPr lang="fr-FR" sz="1600" b="1" dirty="0">
                <a:solidFill>
                  <a:prstClr val="white">
                    <a:lumMod val="65000"/>
                  </a:prstClr>
                </a:solidFill>
                <a:latin typeface="Calibri"/>
              </a:rPr>
              <a:t>à la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page 17.</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6601A0B4-896F-1CCC-F4C1-14EA431C5D1F}"/>
              </a:ext>
            </a:extLst>
          </p:cNvPr>
          <p:cNvPicPr>
            <a:picLocks noChangeAspect="1"/>
          </p:cNvPicPr>
          <p:nvPr/>
        </p:nvPicPr>
        <p:blipFill>
          <a:blip r:embed="rId12"/>
          <a:stretch>
            <a:fillRect/>
          </a:stretch>
        </p:blipFill>
        <p:spPr>
          <a:xfrm>
            <a:off x="2539210" y="990601"/>
            <a:ext cx="4091223" cy="5612676"/>
          </a:xfrm>
          <a:prstGeom prst="rect">
            <a:avLst/>
          </a:prstGeom>
        </p:spPr>
      </p:pic>
      <p:sp>
        <p:nvSpPr>
          <p:cNvPr id="10" name="Rectangle 9">
            <a:extLst>
              <a:ext uri="{FF2B5EF4-FFF2-40B4-BE49-F238E27FC236}">
                <a16:creationId xmlns:a16="http://schemas.microsoft.com/office/drawing/2014/main" id="{7185D738-70D8-9B88-6E1F-21F02D1AD8E3}"/>
              </a:ext>
            </a:extLst>
          </p:cNvPr>
          <p:cNvSpPr/>
          <p:nvPr>
            <p:custDataLst>
              <p:tags r:id="rId8"/>
            </p:custDataLst>
          </p:nvPr>
        </p:nvSpPr>
        <p:spPr>
          <a:xfrm>
            <a:off x="2604575" y="4256228"/>
            <a:ext cx="4070555" cy="225850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274877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1024498" y="23899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les syllabes </a:t>
            </a:r>
            <a:r>
              <a:rPr lang="fr-FR" sz="1600" b="1" dirty="0">
                <a:solidFill>
                  <a:prstClr val="white">
                    <a:lumMod val="65000"/>
                  </a:prstClr>
                </a:solidFill>
                <a:latin typeface="Calibri"/>
              </a:rPr>
              <a:t>et les mots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comme le modèle en respectant les interlignes. </a:t>
            </a:r>
          </a:p>
        </p:txBody>
      </p:sp>
      <p:sp>
        <p:nvSpPr>
          <p:cNvPr id="4" name="ZoneTexte 3">
            <a:extLst>
              <a:ext uri="{FF2B5EF4-FFF2-40B4-BE49-F238E27FC236}">
                <a16:creationId xmlns:a16="http://schemas.microsoft.com/office/drawing/2014/main" id="{B928EF04-BAEE-DAD7-69F1-D88FC1EA530B}"/>
              </a:ext>
            </a:extLst>
          </p:cNvPr>
          <p:cNvSpPr txBox="1"/>
          <p:nvPr>
            <p:custDataLst>
              <p:tags r:id="rId8"/>
            </p:custDataLst>
          </p:nvPr>
        </p:nvSpPr>
        <p:spPr>
          <a:xfrm>
            <a:off x="1024498" y="557396"/>
            <a:ext cx="6437557"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et corrige si nécessaire.</a:t>
            </a:r>
            <a:endParaRPr kumimoji="0" lang="fr-MA" sz="1400" b="0" i="1" u="none" strike="noStrike" kern="1200" cap="none" spc="0" normalizeH="0" baseline="0" noProof="0" dirty="0">
              <a:ln>
                <a:noFill/>
              </a:ln>
              <a:solidFill>
                <a:prstClr val="black"/>
              </a:solidFill>
              <a:effectLst/>
              <a:uLnTx/>
              <a:uFillTx/>
              <a:latin typeface="Calibri"/>
              <a:ea typeface="+mn-ea"/>
              <a:cs typeface="+mn-cs"/>
            </a:endParaRPr>
          </a:p>
        </p:txBody>
      </p:sp>
      <p:pic>
        <p:nvPicPr>
          <p:cNvPr id="2" name="Image 1">
            <a:extLst>
              <a:ext uri="{FF2B5EF4-FFF2-40B4-BE49-F238E27FC236}">
                <a16:creationId xmlns:a16="http://schemas.microsoft.com/office/drawing/2014/main" id="{5751CF38-32CA-7B3D-AD77-91F1030F157E}"/>
              </a:ext>
            </a:extLst>
          </p:cNvPr>
          <p:cNvPicPr>
            <a:picLocks noChangeAspect="1"/>
          </p:cNvPicPr>
          <p:nvPr/>
        </p:nvPicPr>
        <p:blipFill>
          <a:blip r:embed="rId12"/>
          <a:srcRect t="58191" b="3327"/>
          <a:stretch/>
        </p:blipFill>
        <p:spPr>
          <a:xfrm>
            <a:off x="1415233" y="1971041"/>
            <a:ext cx="6301079" cy="3326525"/>
          </a:xfrm>
          <a:prstGeom prst="rect">
            <a:avLst/>
          </a:prstGeom>
        </p:spPr>
      </p:pic>
    </p:spTree>
    <p:extLst>
      <p:ext uri="{BB962C8B-B14F-4D97-AF65-F5344CB8AC3E}">
        <p14:creationId xmlns:p14="http://schemas.microsoft.com/office/powerpoint/2010/main" val="22101916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0"/>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3"/>
</p:tagLst>
</file>

<file path=ppt/tags/tag103.xml><?xml version="1.0" encoding="utf-8"?>
<p:tagLst xmlns:a="http://schemas.openxmlformats.org/drawingml/2006/main" xmlns:r="http://schemas.openxmlformats.org/officeDocument/2006/relationships" xmlns:p="http://schemas.openxmlformats.org/presentationml/2006/main">
  <p:tag name="NUM" val="4"/>
</p:tagLst>
</file>

<file path=ppt/tags/tag104.xml><?xml version="1.0" encoding="utf-8"?>
<p:tagLst xmlns:a="http://schemas.openxmlformats.org/drawingml/2006/main" xmlns:r="http://schemas.openxmlformats.org/officeDocument/2006/relationships" xmlns:p="http://schemas.openxmlformats.org/presentationml/2006/main">
  <p:tag name="NUM" val="5"/>
</p:tagLst>
</file>

<file path=ppt/tags/tag105.xml><?xml version="1.0" encoding="utf-8"?>
<p:tagLst xmlns:a="http://schemas.openxmlformats.org/drawingml/2006/main" xmlns:r="http://schemas.openxmlformats.org/officeDocument/2006/relationships" xmlns:p="http://schemas.openxmlformats.org/presentationml/2006/main">
  <p:tag name="NUM" val="6"/>
</p:tagLst>
</file>

<file path=ppt/tags/tag106.xml><?xml version="1.0" encoding="utf-8"?>
<p:tagLst xmlns:a="http://schemas.openxmlformats.org/drawingml/2006/main" xmlns:r="http://schemas.openxmlformats.org/officeDocument/2006/relationships" xmlns:p="http://schemas.openxmlformats.org/presentationml/2006/main">
  <p:tag name="NUM" val="7"/>
</p:tagLst>
</file>

<file path=ppt/tags/tag107.xml><?xml version="1.0" encoding="utf-8"?>
<p:tagLst xmlns:a="http://schemas.openxmlformats.org/drawingml/2006/main" xmlns:r="http://schemas.openxmlformats.org/officeDocument/2006/relationships" xmlns:p="http://schemas.openxmlformats.org/presentationml/2006/main">
  <p:tag name="NUM" val="8"/>
</p:tagLst>
</file>

<file path=ppt/tags/tag108.xml><?xml version="1.0" encoding="utf-8"?>
<p:tagLst xmlns:a="http://schemas.openxmlformats.org/drawingml/2006/main" xmlns:r="http://schemas.openxmlformats.org/officeDocument/2006/relationships" xmlns:p="http://schemas.openxmlformats.org/presentationml/2006/main">
  <p:tag name="NUM" val="9"/>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11"/>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3"/>
</p:tagLst>
</file>

<file path=ppt/tags/tag112.xml><?xml version="1.0" encoding="utf-8"?>
<p:tagLst xmlns:a="http://schemas.openxmlformats.org/drawingml/2006/main" xmlns:r="http://schemas.openxmlformats.org/officeDocument/2006/relationships" xmlns:p="http://schemas.openxmlformats.org/presentationml/2006/main">
  <p:tag name="NUM" val="4"/>
</p:tagLst>
</file>

<file path=ppt/tags/tag113.xml><?xml version="1.0" encoding="utf-8"?>
<p:tagLst xmlns:a="http://schemas.openxmlformats.org/drawingml/2006/main" xmlns:r="http://schemas.openxmlformats.org/officeDocument/2006/relationships" xmlns:p="http://schemas.openxmlformats.org/presentationml/2006/main">
  <p:tag name="NUM" val="5"/>
</p:tagLst>
</file>

<file path=ppt/tags/tag114.xml><?xml version="1.0" encoding="utf-8"?>
<p:tagLst xmlns:a="http://schemas.openxmlformats.org/drawingml/2006/main" xmlns:r="http://schemas.openxmlformats.org/officeDocument/2006/relationships" xmlns:p="http://schemas.openxmlformats.org/presentationml/2006/main">
  <p:tag name="NUM" val="6"/>
</p:tagLst>
</file>

<file path=ppt/tags/tag115.xml><?xml version="1.0" encoding="utf-8"?>
<p:tagLst xmlns:a="http://schemas.openxmlformats.org/drawingml/2006/main" xmlns:r="http://schemas.openxmlformats.org/officeDocument/2006/relationships" xmlns:p="http://schemas.openxmlformats.org/presentationml/2006/main">
  <p:tag name="NUM" val="7"/>
</p:tagLst>
</file>

<file path=ppt/tags/tag116.xml><?xml version="1.0" encoding="utf-8"?>
<p:tagLst xmlns:a="http://schemas.openxmlformats.org/drawingml/2006/main" xmlns:r="http://schemas.openxmlformats.org/officeDocument/2006/relationships" xmlns:p="http://schemas.openxmlformats.org/presentationml/2006/main">
  <p:tag name="NUM" val="8"/>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1"/>
</p:tagLst>
</file>

<file path=ppt/tags/tag122.xml><?xml version="1.0" encoding="utf-8"?>
<p:tagLst xmlns:a="http://schemas.openxmlformats.org/drawingml/2006/main" xmlns:r="http://schemas.openxmlformats.org/officeDocument/2006/relationships" xmlns:p="http://schemas.openxmlformats.org/presentationml/2006/main">
  <p:tag name="NUM" val="2"/>
</p:tagLst>
</file>

<file path=ppt/tags/tag123.xml><?xml version="1.0" encoding="utf-8"?>
<p:tagLst xmlns:a="http://schemas.openxmlformats.org/drawingml/2006/main" xmlns:r="http://schemas.openxmlformats.org/officeDocument/2006/relationships" xmlns:p="http://schemas.openxmlformats.org/presentationml/2006/main">
  <p:tag name="NUM" val="3"/>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2"/>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2"/>
</p:tagLst>
</file>

<file path=ppt/tags/tag128.xml><?xml version="1.0" encoding="utf-8"?>
<p:tagLst xmlns:a="http://schemas.openxmlformats.org/drawingml/2006/main" xmlns:r="http://schemas.openxmlformats.org/officeDocument/2006/relationships" xmlns:p="http://schemas.openxmlformats.org/presentationml/2006/main">
  <p:tag name="NUM" val="3"/>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2"/>
</p:tagLst>
</file>

<file path=ppt/tags/tag131.xml><?xml version="1.0" encoding="utf-8"?>
<p:tagLst xmlns:a="http://schemas.openxmlformats.org/drawingml/2006/main" xmlns:r="http://schemas.openxmlformats.org/officeDocument/2006/relationships" xmlns:p="http://schemas.openxmlformats.org/presentationml/2006/main">
  <p:tag name="NUM" val="1"/>
</p:tagLst>
</file>

<file path=ppt/tags/tag132.xml><?xml version="1.0" encoding="utf-8"?>
<p:tagLst xmlns:a="http://schemas.openxmlformats.org/drawingml/2006/main" xmlns:r="http://schemas.openxmlformats.org/officeDocument/2006/relationships" xmlns:p="http://schemas.openxmlformats.org/presentationml/2006/main">
  <p:tag name="NUM" val="2"/>
</p:tagLst>
</file>

<file path=ppt/tags/tag133.xml><?xml version="1.0" encoding="utf-8"?>
<p:tagLst xmlns:a="http://schemas.openxmlformats.org/drawingml/2006/main" xmlns:r="http://schemas.openxmlformats.org/officeDocument/2006/relationships" xmlns:p="http://schemas.openxmlformats.org/presentationml/2006/main">
  <p:tag name="NUM" val="3"/>
</p:tagLst>
</file>

<file path=ppt/tags/tag134.xml><?xml version="1.0" encoding="utf-8"?>
<p:tagLst xmlns:a="http://schemas.openxmlformats.org/drawingml/2006/main" xmlns:r="http://schemas.openxmlformats.org/officeDocument/2006/relationships" xmlns:p="http://schemas.openxmlformats.org/presentationml/2006/main">
  <p:tag name="NUM" val="1"/>
</p:tagLst>
</file>

<file path=ppt/tags/tag135.xml><?xml version="1.0" encoding="utf-8"?>
<p:tagLst xmlns:a="http://schemas.openxmlformats.org/drawingml/2006/main" xmlns:r="http://schemas.openxmlformats.org/officeDocument/2006/relationships" xmlns:p="http://schemas.openxmlformats.org/presentationml/2006/main">
  <p:tag name="NUM" val="2"/>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39.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40.xml><?xml version="1.0" encoding="utf-8"?>
<p:tagLst xmlns:a="http://schemas.openxmlformats.org/drawingml/2006/main" xmlns:r="http://schemas.openxmlformats.org/officeDocument/2006/relationships" xmlns:p="http://schemas.openxmlformats.org/presentationml/2006/main">
  <p:tag name="NUM" val="2"/>
</p:tagLst>
</file>

<file path=ppt/tags/tag141.xml><?xml version="1.0" encoding="utf-8"?>
<p:tagLst xmlns:a="http://schemas.openxmlformats.org/drawingml/2006/main" xmlns:r="http://schemas.openxmlformats.org/officeDocument/2006/relationships" xmlns:p="http://schemas.openxmlformats.org/presentationml/2006/main">
  <p:tag name="NUM" val="1"/>
</p:tagLst>
</file>

<file path=ppt/tags/tag142.xml><?xml version="1.0" encoding="utf-8"?>
<p:tagLst xmlns:a="http://schemas.openxmlformats.org/drawingml/2006/main" xmlns:r="http://schemas.openxmlformats.org/officeDocument/2006/relationships" xmlns:p="http://schemas.openxmlformats.org/presentationml/2006/main">
  <p:tag name="NUM" val="2"/>
</p:tagLst>
</file>

<file path=ppt/tags/tag143.xml><?xml version="1.0" encoding="utf-8"?>
<p:tagLst xmlns:a="http://schemas.openxmlformats.org/drawingml/2006/main" xmlns:r="http://schemas.openxmlformats.org/officeDocument/2006/relationships" xmlns:p="http://schemas.openxmlformats.org/presentationml/2006/main">
  <p:tag name="NUM" val="3"/>
</p:tagLst>
</file>

<file path=ppt/tags/tag144.xml><?xml version="1.0" encoding="utf-8"?>
<p:tagLst xmlns:a="http://schemas.openxmlformats.org/drawingml/2006/main" xmlns:r="http://schemas.openxmlformats.org/officeDocument/2006/relationships" xmlns:p="http://schemas.openxmlformats.org/presentationml/2006/main">
  <p:tag name="NUM" val="1"/>
</p:tagLst>
</file>

<file path=ppt/tags/tag145.xml><?xml version="1.0" encoding="utf-8"?>
<p:tagLst xmlns:a="http://schemas.openxmlformats.org/drawingml/2006/main" xmlns:r="http://schemas.openxmlformats.org/officeDocument/2006/relationships" xmlns:p="http://schemas.openxmlformats.org/presentationml/2006/main">
  <p:tag name="NUM" val="2"/>
</p:tagLst>
</file>

<file path=ppt/tags/tag146.xml><?xml version="1.0" encoding="utf-8"?>
<p:tagLst xmlns:a="http://schemas.openxmlformats.org/drawingml/2006/main" xmlns:r="http://schemas.openxmlformats.org/officeDocument/2006/relationships" xmlns:p="http://schemas.openxmlformats.org/presentationml/2006/main">
  <p:tag name="NUM" val="1"/>
</p:tagLst>
</file>

<file path=ppt/tags/tag147.xml><?xml version="1.0" encoding="utf-8"?>
<p:tagLst xmlns:a="http://schemas.openxmlformats.org/drawingml/2006/main" xmlns:r="http://schemas.openxmlformats.org/officeDocument/2006/relationships" xmlns:p="http://schemas.openxmlformats.org/presentationml/2006/main">
  <p:tag name="NUM" val="2"/>
</p:tagLst>
</file>

<file path=ppt/tags/tag148.xml><?xml version="1.0" encoding="utf-8"?>
<p:tagLst xmlns:a="http://schemas.openxmlformats.org/drawingml/2006/main" xmlns:r="http://schemas.openxmlformats.org/officeDocument/2006/relationships" xmlns:p="http://schemas.openxmlformats.org/presentationml/2006/main">
  <p:tag name="NUM" val="3"/>
</p:tagLst>
</file>

<file path=ppt/tags/tag149.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50.xml><?xml version="1.0" encoding="utf-8"?>
<p:tagLst xmlns:a="http://schemas.openxmlformats.org/drawingml/2006/main" xmlns:r="http://schemas.openxmlformats.org/officeDocument/2006/relationships" xmlns:p="http://schemas.openxmlformats.org/presentationml/2006/main">
  <p:tag name="NUM" val="2"/>
</p:tagLst>
</file>

<file path=ppt/tags/tag151.xml><?xml version="1.0" encoding="utf-8"?>
<p:tagLst xmlns:a="http://schemas.openxmlformats.org/drawingml/2006/main" xmlns:r="http://schemas.openxmlformats.org/officeDocument/2006/relationships" xmlns:p="http://schemas.openxmlformats.org/presentationml/2006/main">
  <p:tag name="NUM" val="1"/>
</p:tagLst>
</file>

<file path=ppt/tags/tag152.xml><?xml version="1.0" encoding="utf-8"?>
<p:tagLst xmlns:a="http://schemas.openxmlformats.org/drawingml/2006/main" xmlns:r="http://schemas.openxmlformats.org/officeDocument/2006/relationships" xmlns:p="http://schemas.openxmlformats.org/presentationml/2006/main">
  <p:tag name="NUM" val="2"/>
</p:tagLst>
</file>

<file path=ppt/tags/tag153.xml><?xml version="1.0" encoding="utf-8"?>
<p:tagLst xmlns:a="http://schemas.openxmlformats.org/drawingml/2006/main" xmlns:r="http://schemas.openxmlformats.org/officeDocument/2006/relationships" xmlns:p="http://schemas.openxmlformats.org/presentationml/2006/main">
  <p:tag name="NUM" val="3"/>
</p:tagLst>
</file>

<file path=ppt/tags/tag154.xml><?xml version="1.0" encoding="utf-8"?>
<p:tagLst xmlns:a="http://schemas.openxmlformats.org/drawingml/2006/main" xmlns:r="http://schemas.openxmlformats.org/officeDocument/2006/relationships" xmlns:p="http://schemas.openxmlformats.org/presentationml/2006/main">
  <p:tag name="NUM" val="4"/>
</p:tagLst>
</file>

<file path=ppt/tags/tag155.xml><?xml version="1.0" encoding="utf-8"?>
<p:tagLst xmlns:a="http://schemas.openxmlformats.org/drawingml/2006/main" xmlns:r="http://schemas.openxmlformats.org/officeDocument/2006/relationships" xmlns:p="http://schemas.openxmlformats.org/presentationml/2006/main">
  <p:tag name="NUM" val="5"/>
</p:tagLst>
</file>

<file path=ppt/tags/tag156.xml><?xml version="1.0" encoding="utf-8"?>
<p:tagLst xmlns:a="http://schemas.openxmlformats.org/drawingml/2006/main" xmlns:r="http://schemas.openxmlformats.org/officeDocument/2006/relationships" xmlns:p="http://schemas.openxmlformats.org/presentationml/2006/main">
  <p:tag name="NUM" val="1"/>
</p:tagLst>
</file>

<file path=ppt/tags/tag157.xml><?xml version="1.0" encoding="utf-8"?>
<p:tagLst xmlns:a="http://schemas.openxmlformats.org/drawingml/2006/main" xmlns:r="http://schemas.openxmlformats.org/officeDocument/2006/relationships" xmlns:p="http://schemas.openxmlformats.org/presentationml/2006/main">
  <p:tag name="NUM" val="2"/>
</p:tagLst>
</file>

<file path=ppt/tags/tag158.xml><?xml version="1.0" encoding="utf-8"?>
<p:tagLst xmlns:a="http://schemas.openxmlformats.org/drawingml/2006/main" xmlns:r="http://schemas.openxmlformats.org/officeDocument/2006/relationships" xmlns:p="http://schemas.openxmlformats.org/presentationml/2006/main">
  <p:tag name="NUM" val="3"/>
</p:tagLst>
</file>

<file path=ppt/tags/tag159.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60.xml><?xml version="1.0" encoding="utf-8"?>
<p:tagLst xmlns:a="http://schemas.openxmlformats.org/drawingml/2006/main" xmlns:r="http://schemas.openxmlformats.org/officeDocument/2006/relationships" xmlns:p="http://schemas.openxmlformats.org/presentationml/2006/main">
  <p:tag name="NUM" val="2"/>
</p:tagLst>
</file>

<file path=ppt/tags/tag161.xml><?xml version="1.0" encoding="utf-8"?>
<p:tagLst xmlns:a="http://schemas.openxmlformats.org/drawingml/2006/main" xmlns:r="http://schemas.openxmlformats.org/officeDocument/2006/relationships" xmlns:p="http://schemas.openxmlformats.org/presentationml/2006/main">
  <p:tag name="NUM" val="3"/>
</p:tagLst>
</file>

<file path=ppt/tags/tag162.xml><?xml version="1.0" encoding="utf-8"?>
<p:tagLst xmlns:a="http://schemas.openxmlformats.org/drawingml/2006/main" xmlns:r="http://schemas.openxmlformats.org/officeDocument/2006/relationships" xmlns:p="http://schemas.openxmlformats.org/presentationml/2006/main">
  <p:tag name="NUM" val="4"/>
</p:tagLst>
</file>

<file path=ppt/tags/tag163.xml><?xml version="1.0" encoding="utf-8"?>
<p:tagLst xmlns:a="http://schemas.openxmlformats.org/drawingml/2006/main" xmlns:r="http://schemas.openxmlformats.org/officeDocument/2006/relationships" xmlns:p="http://schemas.openxmlformats.org/presentationml/2006/main">
  <p:tag name="NUM" val="5"/>
</p:tagLst>
</file>

<file path=ppt/tags/tag164.xml><?xml version="1.0" encoding="utf-8"?>
<p:tagLst xmlns:a="http://schemas.openxmlformats.org/drawingml/2006/main" xmlns:r="http://schemas.openxmlformats.org/officeDocument/2006/relationships" xmlns:p="http://schemas.openxmlformats.org/presentationml/2006/main">
  <p:tag name="NUM" val="6"/>
</p:tagLst>
</file>

<file path=ppt/tags/tag165.xml><?xml version="1.0" encoding="utf-8"?>
<p:tagLst xmlns:a="http://schemas.openxmlformats.org/drawingml/2006/main" xmlns:r="http://schemas.openxmlformats.org/officeDocument/2006/relationships" xmlns:p="http://schemas.openxmlformats.org/presentationml/2006/main">
  <p:tag name="NUM" val="1"/>
</p:tagLst>
</file>

<file path=ppt/tags/tag166.xml><?xml version="1.0" encoding="utf-8"?>
<p:tagLst xmlns:a="http://schemas.openxmlformats.org/drawingml/2006/main" xmlns:r="http://schemas.openxmlformats.org/officeDocument/2006/relationships" xmlns:p="http://schemas.openxmlformats.org/presentationml/2006/main">
  <p:tag name="NUM" val="2"/>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4"/>
</p:tagLst>
</file>

<file path=ppt/tags/tag169.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70.xml><?xml version="1.0" encoding="utf-8"?>
<p:tagLst xmlns:a="http://schemas.openxmlformats.org/drawingml/2006/main" xmlns:r="http://schemas.openxmlformats.org/officeDocument/2006/relationships" xmlns:p="http://schemas.openxmlformats.org/presentationml/2006/main">
  <p:tag name="NUM" val="6"/>
</p:tagLst>
</file>

<file path=ppt/tags/tag171.xml><?xml version="1.0" encoding="utf-8"?>
<p:tagLst xmlns:a="http://schemas.openxmlformats.org/drawingml/2006/main" xmlns:r="http://schemas.openxmlformats.org/officeDocument/2006/relationships" xmlns:p="http://schemas.openxmlformats.org/presentationml/2006/main">
  <p:tag name="NUM" val="1"/>
</p:tagLst>
</file>

<file path=ppt/tags/tag172.xml><?xml version="1.0" encoding="utf-8"?>
<p:tagLst xmlns:a="http://schemas.openxmlformats.org/drawingml/2006/main" xmlns:r="http://schemas.openxmlformats.org/officeDocument/2006/relationships" xmlns:p="http://schemas.openxmlformats.org/presentationml/2006/main">
  <p:tag name="NUM" val="2"/>
</p:tagLst>
</file>

<file path=ppt/tags/tag173.xml><?xml version="1.0" encoding="utf-8"?>
<p:tagLst xmlns:a="http://schemas.openxmlformats.org/drawingml/2006/main" xmlns:r="http://schemas.openxmlformats.org/officeDocument/2006/relationships" xmlns:p="http://schemas.openxmlformats.org/presentationml/2006/main">
  <p:tag name="NUM" val="3"/>
</p:tagLst>
</file>

<file path=ppt/tags/tag174.xml><?xml version="1.0" encoding="utf-8"?>
<p:tagLst xmlns:a="http://schemas.openxmlformats.org/drawingml/2006/main" xmlns:r="http://schemas.openxmlformats.org/officeDocument/2006/relationships" xmlns:p="http://schemas.openxmlformats.org/presentationml/2006/main">
  <p:tag name="NUM" val="4"/>
</p:tagLst>
</file>

<file path=ppt/tags/tag175.xml><?xml version="1.0" encoding="utf-8"?>
<p:tagLst xmlns:a="http://schemas.openxmlformats.org/drawingml/2006/main" xmlns:r="http://schemas.openxmlformats.org/officeDocument/2006/relationships" xmlns:p="http://schemas.openxmlformats.org/presentationml/2006/main">
  <p:tag name="NUM" val="5"/>
</p:tagLst>
</file>

<file path=ppt/tags/tag176.xml><?xml version="1.0" encoding="utf-8"?>
<p:tagLst xmlns:a="http://schemas.openxmlformats.org/drawingml/2006/main" xmlns:r="http://schemas.openxmlformats.org/officeDocument/2006/relationships" xmlns:p="http://schemas.openxmlformats.org/presentationml/2006/main">
  <p:tag name="NUM" val="6"/>
</p:tagLst>
</file>

<file path=ppt/tags/tag177.xml><?xml version="1.0" encoding="utf-8"?>
<p:tagLst xmlns:a="http://schemas.openxmlformats.org/drawingml/2006/main" xmlns:r="http://schemas.openxmlformats.org/officeDocument/2006/relationships" xmlns:p="http://schemas.openxmlformats.org/presentationml/2006/main">
  <p:tag name="NUM" val="1"/>
</p:tagLst>
</file>

<file path=ppt/tags/tag178.xml><?xml version="1.0" encoding="utf-8"?>
<p:tagLst xmlns:a="http://schemas.openxmlformats.org/drawingml/2006/main" xmlns:r="http://schemas.openxmlformats.org/officeDocument/2006/relationships" xmlns:p="http://schemas.openxmlformats.org/presentationml/2006/main">
  <p:tag name="NUM" val="2"/>
</p:tagLst>
</file>

<file path=ppt/tags/tag179.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80.xml><?xml version="1.0" encoding="utf-8"?>
<p:tagLst xmlns:a="http://schemas.openxmlformats.org/drawingml/2006/main" xmlns:r="http://schemas.openxmlformats.org/officeDocument/2006/relationships" xmlns:p="http://schemas.openxmlformats.org/presentationml/2006/main">
  <p:tag name="NUM" val="4"/>
</p:tagLst>
</file>

<file path=ppt/tags/tag181.xml><?xml version="1.0" encoding="utf-8"?>
<p:tagLst xmlns:a="http://schemas.openxmlformats.org/drawingml/2006/main" xmlns:r="http://schemas.openxmlformats.org/officeDocument/2006/relationships" xmlns:p="http://schemas.openxmlformats.org/presentationml/2006/main">
  <p:tag name="NUM" val="5"/>
</p:tagLst>
</file>

<file path=ppt/tags/tag182.xml><?xml version="1.0" encoding="utf-8"?>
<p:tagLst xmlns:a="http://schemas.openxmlformats.org/drawingml/2006/main" xmlns:r="http://schemas.openxmlformats.org/officeDocument/2006/relationships" xmlns:p="http://schemas.openxmlformats.org/presentationml/2006/main">
  <p:tag name="NUM" val="6"/>
</p:tagLst>
</file>

<file path=ppt/tags/tag183.xml><?xml version="1.0" encoding="utf-8"?>
<p:tagLst xmlns:a="http://schemas.openxmlformats.org/drawingml/2006/main" xmlns:r="http://schemas.openxmlformats.org/officeDocument/2006/relationships" xmlns:p="http://schemas.openxmlformats.org/presentationml/2006/main">
  <p:tag name="NUM" val="1"/>
</p:tagLst>
</file>

<file path=ppt/tags/tag184.xml><?xml version="1.0" encoding="utf-8"?>
<p:tagLst xmlns:a="http://schemas.openxmlformats.org/drawingml/2006/main" xmlns:r="http://schemas.openxmlformats.org/officeDocument/2006/relationships" xmlns:p="http://schemas.openxmlformats.org/presentationml/2006/main">
  <p:tag name="NUM" val="2"/>
</p:tagLst>
</file>

<file path=ppt/tags/tag185.xml><?xml version="1.0" encoding="utf-8"?>
<p:tagLst xmlns:a="http://schemas.openxmlformats.org/drawingml/2006/main" xmlns:r="http://schemas.openxmlformats.org/officeDocument/2006/relationships" xmlns:p="http://schemas.openxmlformats.org/presentationml/2006/main">
  <p:tag name="NUM" val="3"/>
</p:tagLst>
</file>

<file path=ppt/tags/tag186.xml><?xml version="1.0" encoding="utf-8"?>
<p:tagLst xmlns:a="http://schemas.openxmlformats.org/drawingml/2006/main" xmlns:r="http://schemas.openxmlformats.org/officeDocument/2006/relationships" xmlns:p="http://schemas.openxmlformats.org/presentationml/2006/main">
  <p:tag name="NUM" val="4"/>
</p:tagLst>
</file>

<file path=ppt/tags/tag187.xml><?xml version="1.0" encoding="utf-8"?>
<p:tagLst xmlns:a="http://schemas.openxmlformats.org/drawingml/2006/main" xmlns:r="http://schemas.openxmlformats.org/officeDocument/2006/relationships" xmlns:p="http://schemas.openxmlformats.org/presentationml/2006/main">
  <p:tag name="NUM" val="5"/>
</p:tagLst>
</file>

<file path=ppt/tags/tag188.xml><?xml version="1.0" encoding="utf-8"?>
<p:tagLst xmlns:a="http://schemas.openxmlformats.org/drawingml/2006/main" xmlns:r="http://schemas.openxmlformats.org/officeDocument/2006/relationships" xmlns:p="http://schemas.openxmlformats.org/presentationml/2006/main">
  <p:tag name="NUM" val="6"/>
</p:tagLst>
</file>

<file path=ppt/tags/tag189.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190.xml><?xml version="1.0" encoding="utf-8"?>
<p:tagLst xmlns:a="http://schemas.openxmlformats.org/drawingml/2006/main" xmlns:r="http://schemas.openxmlformats.org/officeDocument/2006/relationships" xmlns:p="http://schemas.openxmlformats.org/presentationml/2006/main">
  <p:tag name="NUM" val="2"/>
</p:tagLst>
</file>

<file path=ppt/tags/tag191.xml><?xml version="1.0" encoding="utf-8"?>
<p:tagLst xmlns:a="http://schemas.openxmlformats.org/drawingml/2006/main" xmlns:r="http://schemas.openxmlformats.org/officeDocument/2006/relationships" xmlns:p="http://schemas.openxmlformats.org/presentationml/2006/main">
  <p:tag name="NUM" val="3"/>
</p:tagLst>
</file>

<file path=ppt/tags/tag192.xml><?xml version="1.0" encoding="utf-8"?>
<p:tagLst xmlns:a="http://schemas.openxmlformats.org/drawingml/2006/main" xmlns:r="http://schemas.openxmlformats.org/officeDocument/2006/relationships" xmlns:p="http://schemas.openxmlformats.org/presentationml/2006/main">
  <p:tag name="NUM" val="4"/>
</p:tagLst>
</file>

<file path=ppt/tags/tag193.xml><?xml version="1.0" encoding="utf-8"?>
<p:tagLst xmlns:a="http://schemas.openxmlformats.org/drawingml/2006/main" xmlns:r="http://schemas.openxmlformats.org/officeDocument/2006/relationships" xmlns:p="http://schemas.openxmlformats.org/presentationml/2006/main">
  <p:tag name="NUM" val="5"/>
</p:tagLst>
</file>

<file path=ppt/tags/tag194.xml><?xml version="1.0" encoding="utf-8"?>
<p:tagLst xmlns:a="http://schemas.openxmlformats.org/drawingml/2006/main" xmlns:r="http://schemas.openxmlformats.org/officeDocument/2006/relationships" xmlns:p="http://schemas.openxmlformats.org/presentationml/2006/main">
  <p:tag name="NUM" val="6"/>
</p:tagLst>
</file>

<file path=ppt/tags/tag195.xml><?xml version="1.0" encoding="utf-8"?>
<p:tagLst xmlns:a="http://schemas.openxmlformats.org/drawingml/2006/main" xmlns:r="http://schemas.openxmlformats.org/officeDocument/2006/relationships" xmlns:p="http://schemas.openxmlformats.org/presentationml/2006/main">
  <p:tag name="NUM" val="1"/>
</p:tagLst>
</file>

<file path=ppt/tags/tag196.xml><?xml version="1.0" encoding="utf-8"?>
<p:tagLst xmlns:a="http://schemas.openxmlformats.org/drawingml/2006/main" xmlns:r="http://schemas.openxmlformats.org/officeDocument/2006/relationships" xmlns:p="http://schemas.openxmlformats.org/presentationml/2006/main">
  <p:tag name="NUM" val="2"/>
</p:tagLst>
</file>

<file path=ppt/tags/tag197.xml><?xml version="1.0" encoding="utf-8"?>
<p:tagLst xmlns:a="http://schemas.openxmlformats.org/drawingml/2006/main" xmlns:r="http://schemas.openxmlformats.org/officeDocument/2006/relationships" xmlns:p="http://schemas.openxmlformats.org/presentationml/2006/main">
  <p:tag name="NUM" val="3"/>
</p:tagLst>
</file>

<file path=ppt/tags/tag198.xml><?xml version="1.0" encoding="utf-8"?>
<p:tagLst xmlns:a="http://schemas.openxmlformats.org/drawingml/2006/main" xmlns:r="http://schemas.openxmlformats.org/officeDocument/2006/relationships" xmlns:p="http://schemas.openxmlformats.org/presentationml/2006/main">
  <p:tag name="NUM" val="4"/>
</p:tagLst>
</file>

<file path=ppt/tags/tag199.xml><?xml version="1.0" encoding="utf-8"?>
<p:tagLst xmlns:a="http://schemas.openxmlformats.org/drawingml/2006/main" xmlns:r="http://schemas.openxmlformats.org/officeDocument/2006/relationships" xmlns:p="http://schemas.openxmlformats.org/presentationml/2006/main">
  <p:tag name="NUM" val="5"/>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00.xml><?xml version="1.0" encoding="utf-8"?>
<p:tagLst xmlns:a="http://schemas.openxmlformats.org/drawingml/2006/main" xmlns:r="http://schemas.openxmlformats.org/officeDocument/2006/relationships" xmlns:p="http://schemas.openxmlformats.org/presentationml/2006/main">
  <p:tag name="NUM" val="1"/>
</p:tagLst>
</file>

<file path=ppt/tags/tag201.xml><?xml version="1.0" encoding="utf-8"?>
<p:tagLst xmlns:a="http://schemas.openxmlformats.org/drawingml/2006/main" xmlns:r="http://schemas.openxmlformats.org/officeDocument/2006/relationships" xmlns:p="http://schemas.openxmlformats.org/presentationml/2006/main">
  <p:tag name="NUM" val="2"/>
</p:tagLst>
</file>

<file path=ppt/tags/tag202.xml><?xml version="1.0" encoding="utf-8"?>
<p:tagLst xmlns:a="http://schemas.openxmlformats.org/drawingml/2006/main" xmlns:r="http://schemas.openxmlformats.org/officeDocument/2006/relationships" xmlns:p="http://schemas.openxmlformats.org/presentationml/2006/main">
  <p:tag name="NUM" val="3"/>
</p:tagLst>
</file>

<file path=ppt/tags/tag203.xml><?xml version="1.0" encoding="utf-8"?>
<p:tagLst xmlns:a="http://schemas.openxmlformats.org/drawingml/2006/main" xmlns:r="http://schemas.openxmlformats.org/officeDocument/2006/relationships" xmlns:p="http://schemas.openxmlformats.org/presentationml/2006/main">
  <p:tag name="NUM" val="1"/>
</p:tagLst>
</file>

<file path=ppt/tags/tag204.xml><?xml version="1.0" encoding="utf-8"?>
<p:tagLst xmlns:a="http://schemas.openxmlformats.org/drawingml/2006/main" xmlns:r="http://schemas.openxmlformats.org/officeDocument/2006/relationships" xmlns:p="http://schemas.openxmlformats.org/presentationml/2006/main">
  <p:tag name="NUM" val="2"/>
</p:tagLst>
</file>

<file path=ppt/tags/tag205.xml><?xml version="1.0" encoding="utf-8"?>
<p:tagLst xmlns:a="http://schemas.openxmlformats.org/drawingml/2006/main" xmlns:r="http://schemas.openxmlformats.org/officeDocument/2006/relationships" xmlns:p="http://schemas.openxmlformats.org/presentationml/2006/main">
  <p:tag name="NUM" val="3"/>
</p:tagLst>
</file>

<file path=ppt/tags/tag206.xml><?xml version="1.0" encoding="utf-8"?>
<p:tagLst xmlns:a="http://schemas.openxmlformats.org/drawingml/2006/main" xmlns:r="http://schemas.openxmlformats.org/officeDocument/2006/relationships" xmlns:p="http://schemas.openxmlformats.org/presentationml/2006/main">
  <p:tag name="NUM" val="4"/>
</p:tagLst>
</file>

<file path=ppt/tags/tag207.xml><?xml version="1.0" encoding="utf-8"?>
<p:tagLst xmlns:a="http://schemas.openxmlformats.org/drawingml/2006/main" xmlns:r="http://schemas.openxmlformats.org/officeDocument/2006/relationships" xmlns:p="http://schemas.openxmlformats.org/presentationml/2006/main">
  <p:tag name="NUM" val="5"/>
</p:tagLst>
</file>

<file path=ppt/tags/tag208.xml><?xml version="1.0" encoding="utf-8"?>
<p:tagLst xmlns:a="http://schemas.openxmlformats.org/drawingml/2006/main" xmlns:r="http://schemas.openxmlformats.org/officeDocument/2006/relationships" xmlns:p="http://schemas.openxmlformats.org/presentationml/2006/main">
  <p:tag name="NUM" val="1"/>
</p:tagLst>
</file>

<file path=ppt/tags/tag209.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10"/>
</p:tagLst>
</file>

<file path=ppt/tags/tag210.xml><?xml version="1.0" encoding="utf-8"?>
<p:tagLst xmlns:a="http://schemas.openxmlformats.org/drawingml/2006/main" xmlns:r="http://schemas.openxmlformats.org/officeDocument/2006/relationships" xmlns:p="http://schemas.openxmlformats.org/presentationml/2006/main">
  <p:tag name="NUM" val="3"/>
</p:tagLst>
</file>

<file path=ppt/tags/tag211.xml><?xml version="1.0" encoding="utf-8"?>
<p:tagLst xmlns:a="http://schemas.openxmlformats.org/drawingml/2006/main" xmlns:r="http://schemas.openxmlformats.org/officeDocument/2006/relationships" xmlns:p="http://schemas.openxmlformats.org/presentationml/2006/main">
  <p:tag name="NUM" val="4"/>
</p:tagLst>
</file>

<file path=ppt/tags/tag212.xml><?xml version="1.0" encoding="utf-8"?>
<p:tagLst xmlns:a="http://schemas.openxmlformats.org/drawingml/2006/main" xmlns:r="http://schemas.openxmlformats.org/officeDocument/2006/relationships" xmlns:p="http://schemas.openxmlformats.org/presentationml/2006/main">
  <p:tag name="NUM" val="5"/>
</p:tagLst>
</file>

<file path=ppt/tags/tag213.xml><?xml version="1.0" encoding="utf-8"?>
<p:tagLst xmlns:a="http://schemas.openxmlformats.org/drawingml/2006/main" xmlns:r="http://schemas.openxmlformats.org/officeDocument/2006/relationships" xmlns:p="http://schemas.openxmlformats.org/presentationml/2006/main">
  <p:tag name="NUM" val="6"/>
</p:tagLst>
</file>

<file path=ppt/tags/tag214.xml><?xml version="1.0" encoding="utf-8"?>
<p:tagLst xmlns:a="http://schemas.openxmlformats.org/drawingml/2006/main" xmlns:r="http://schemas.openxmlformats.org/officeDocument/2006/relationships" xmlns:p="http://schemas.openxmlformats.org/presentationml/2006/main">
  <p:tag name="NUM" val="1"/>
</p:tagLst>
</file>

<file path=ppt/tags/tag215.xml><?xml version="1.0" encoding="utf-8"?>
<p:tagLst xmlns:a="http://schemas.openxmlformats.org/drawingml/2006/main" xmlns:r="http://schemas.openxmlformats.org/officeDocument/2006/relationships" xmlns:p="http://schemas.openxmlformats.org/presentationml/2006/main">
  <p:tag name="NUM" val="2"/>
</p:tagLst>
</file>

<file path=ppt/tags/tag216.xml><?xml version="1.0" encoding="utf-8"?>
<p:tagLst xmlns:a="http://schemas.openxmlformats.org/drawingml/2006/main" xmlns:r="http://schemas.openxmlformats.org/officeDocument/2006/relationships" xmlns:p="http://schemas.openxmlformats.org/presentationml/2006/main">
  <p:tag name="NUM" val="3"/>
</p:tagLst>
</file>

<file path=ppt/tags/tag217.xml><?xml version="1.0" encoding="utf-8"?>
<p:tagLst xmlns:a="http://schemas.openxmlformats.org/drawingml/2006/main" xmlns:r="http://schemas.openxmlformats.org/officeDocument/2006/relationships" xmlns:p="http://schemas.openxmlformats.org/presentationml/2006/main">
  <p:tag name="NUM" val="4"/>
</p:tagLst>
</file>

<file path=ppt/tags/tag218.xml><?xml version="1.0" encoding="utf-8"?>
<p:tagLst xmlns:a="http://schemas.openxmlformats.org/drawingml/2006/main" xmlns:r="http://schemas.openxmlformats.org/officeDocument/2006/relationships" xmlns:p="http://schemas.openxmlformats.org/presentationml/2006/main">
  <p:tag name="NUM" val="5"/>
</p:tagLst>
</file>

<file path=ppt/tags/tag219.xml><?xml version="1.0" encoding="utf-8"?>
<p:tagLst xmlns:a="http://schemas.openxmlformats.org/drawingml/2006/main" xmlns:r="http://schemas.openxmlformats.org/officeDocument/2006/relationships" xmlns:p="http://schemas.openxmlformats.org/presentationml/2006/main">
  <p:tag name="NUM" val="6"/>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20.xml><?xml version="1.0" encoding="utf-8"?>
<p:tagLst xmlns:a="http://schemas.openxmlformats.org/drawingml/2006/main" xmlns:r="http://schemas.openxmlformats.org/officeDocument/2006/relationships" xmlns:p="http://schemas.openxmlformats.org/presentationml/2006/main">
  <p:tag name="NUM" val="13"/>
</p:tagLst>
</file>

<file path=ppt/tags/tag221.xml><?xml version="1.0" encoding="utf-8"?>
<p:tagLst xmlns:a="http://schemas.openxmlformats.org/drawingml/2006/main" xmlns:r="http://schemas.openxmlformats.org/officeDocument/2006/relationships" xmlns:p="http://schemas.openxmlformats.org/presentationml/2006/main">
  <p:tag name="NUM" val="14"/>
</p:tagLst>
</file>

<file path=ppt/tags/tag222.xml><?xml version="1.0" encoding="utf-8"?>
<p:tagLst xmlns:a="http://schemas.openxmlformats.org/drawingml/2006/main" xmlns:r="http://schemas.openxmlformats.org/officeDocument/2006/relationships" xmlns:p="http://schemas.openxmlformats.org/presentationml/2006/main">
  <p:tag name="NUM" val="1"/>
</p:tagLst>
</file>

<file path=ppt/tags/tag223.xml><?xml version="1.0" encoding="utf-8"?>
<p:tagLst xmlns:a="http://schemas.openxmlformats.org/drawingml/2006/main" xmlns:r="http://schemas.openxmlformats.org/officeDocument/2006/relationships" xmlns:p="http://schemas.openxmlformats.org/presentationml/2006/main">
  <p:tag name="NUM" val="2"/>
</p:tagLst>
</file>

<file path=ppt/tags/tag224.xml><?xml version="1.0" encoding="utf-8"?>
<p:tagLst xmlns:a="http://schemas.openxmlformats.org/drawingml/2006/main" xmlns:r="http://schemas.openxmlformats.org/officeDocument/2006/relationships" xmlns:p="http://schemas.openxmlformats.org/presentationml/2006/main">
  <p:tag name="NUM" val="3"/>
</p:tagLst>
</file>

<file path=ppt/tags/tag225.xml><?xml version="1.0" encoding="utf-8"?>
<p:tagLst xmlns:a="http://schemas.openxmlformats.org/drawingml/2006/main" xmlns:r="http://schemas.openxmlformats.org/officeDocument/2006/relationships" xmlns:p="http://schemas.openxmlformats.org/presentationml/2006/main">
  <p:tag name="NUM" val="4"/>
</p:tagLst>
</file>

<file path=ppt/tags/tag226.xml><?xml version="1.0" encoding="utf-8"?>
<p:tagLst xmlns:a="http://schemas.openxmlformats.org/drawingml/2006/main" xmlns:r="http://schemas.openxmlformats.org/officeDocument/2006/relationships" xmlns:p="http://schemas.openxmlformats.org/presentationml/2006/main">
  <p:tag name="NUM" val="5"/>
</p:tagLst>
</file>

<file path=ppt/tags/tag227.xml><?xml version="1.0" encoding="utf-8"?>
<p:tagLst xmlns:a="http://schemas.openxmlformats.org/drawingml/2006/main" xmlns:r="http://schemas.openxmlformats.org/officeDocument/2006/relationships" xmlns:p="http://schemas.openxmlformats.org/presentationml/2006/main">
  <p:tag name="NUM" val="6"/>
</p:tagLst>
</file>

<file path=ppt/tags/tag228.xml><?xml version="1.0" encoding="utf-8"?>
<p:tagLst xmlns:a="http://schemas.openxmlformats.org/drawingml/2006/main" xmlns:r="http://schemas.openxmlformats.org/officeDocument/2006/relationships" xmlns:p="http://schemas.openxmlformats.org/presentationml/2006/main">
  <p:tag name="NUM" val="1"/>
</p:tagLst>
</file>

<file path=ppt/tags/tag229.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30.xml><?xml version="1.0" encoding="utf-8"?>
<p:tagLst xmlns:a="http://schemas.openxmlformats.org/drawingml/2006/main" xmlns:r="http://schemas.openxmlformats.org/officeDocument/2006/relationships" xmlns:p="http://schemas.openxmlformats.org/presentationml/2006/main">
  <p:tag name="NUM" val="3"/>
</p:tagLst>
</file>

<file path=ppt/tags/tag231.xml><?xml version="1.0" encoding="utf-8"?>
<p:tagLst xmlns:a="http://schemas.openxmlformats.org/drawingml/2006/main" xmlns:r="http://schemas.openxmlformats.org/officeDocument/2006/relationships" xmlns:p="http://schemas.openxmlformats.org/presentationml/2006/main">
  <p:tag name="NUM" val="4"/>
</p:tagLst>
</file>

<file path=ppt/tags/tag232.xml><?xml version="1.0" encoding="utf-8"?>
<p:tagLst xmlns:a="http://schemas.openxmlformats.org/drawingml/2006/main" xmlns:r="http://schemas.openxmlformats.org/officeDocument/2006/relationships" xmlns:p="http://schemas.openxmlformats.org/presentationml/2006/main">
  <p:tag name="NUM" val="5"/>
</p:tagLst>
</file>

<file path=ppt/tags/tag233.xml><?xml version="1.0" encoding="utf-8"?>
<p:tagLst xmlns:a="http://schemas.openxmlformats.org/drawingml/2006/main" xmlns:r="http://schemas.openxmlformats.org/officeDocument/2006/relationships" xmlns:p="http://schemas.openxmlformats.org/presentationml/2006/main">
  <p:tag name="NUM" val="6"/>
</p:tagLst>
</file>

<file path=ppt/tags/tag234.xml><?xml version="1.0" encoding="utf-8"?>
<p:tagLst xmlns:a="http://schemas.openxmlformats.org/drawingml/2006/main" xmlns:r="http://schemas.openxmlformats.org/officeDocument/2006/relationships" xmlns:p="http://schemas.openxmlformats.org/presentationml/2006/main">
  <p:tag name="NUM" val="7"/>
</p:tagLst>
</file>

<file path=ppt/tags/tag235.xml><?xml version="1.0" encoding="utf-8"?>
<p:tagLst xmlns:a="http://schemas.openxmlformats.org/drawingml/2006/main" xmlns:r="http://schemas.openxmlformats.org/officeDocument/2006/relationships" xmlns:p="http://schemas.openxmlformats.org/presentationml/2006/main">
  <p:tag name="NUM" val="8"/>
</p:tagLst>
</file>

<file path=ppt/tags/tag236.xml><?xml version="1.0" encoding="utf-8"?>
<p:tagLst xmlns:a="http://schemas.openxmlformats.org/drawingml/2006/main" xmlns:r="http://schemas.openxmlformats.org/officeDocument/2006/relationships" xmlns:p="http://schemas.openxmlformats.org/presentationml/2006/main">
  <p:tag name="NUM" val="9"/>
</p:tagLst>
</file>

<file path=ppt/tags/tag237.xml><?xml version="1.0" encoding="utf-8"?>
<p:tagLst xmlns:a="http://schemas.openxmlformats.org/drawingml/2006/main" xmlns:r="http://schemas.openxmlformats.org/officeDocument/2006/relationships" xmlns:p="http://schemas.openxmlformats.org/presentationml/2006/main">
  <p:tag name="NUM" val="1"/>
</p:tagLst>
</file>

<file path=ppt/tags/tag238.xml><?xml version="1.0" encoding="utf-8"?>
<p:tagLst xmlns:a="http://schemas.openxmlformats.org/drawingml/2006/main" xmlns:r="http://schemas.openxmlformats.org/officeDocument/2006/relationships" xmlns:p="http://schemas.openxmlformats.org/presentationml/2006/main">
  <p:tag name="NUM" val="2"/>
</p:tagLst>
</file>

<file path=ppt/tags/tag239.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40.xml><?xml version="1.0" encoding="utf-8"?>
<p:tagLst xmlns:a="http://schemas.openxmlformats.org/drawingml/2006/main" xmlns:r="http://schemas.openxmlformats.org/officeDocument/2006/relationships" xmlns:p="http://schemas.openxmlformats.org/presentationml/2006/main">
  <p:tag name="NUM" val="4"/>
</p:tagLst>
</file>

<file path=ppt/tags/tag241.xml><?xml version="1.0" encoding="utf-8"?>
<p:tagLst xmlns:a="http://schemas.openxmlformats.org/drawingml/2006/main" xmlns:r="http://schemas.openxmlformats.org/officeDocument/2006/relationships" xmlns:p="http://schemas.openxmlformats.org/presentationml/2006/main">
  <p:tag name="NUM" val="5"/>
</p:tagLst>
</file>

<file path=ppt/tags/tag242.xml><?xml version="1.0" encoding="utf-8"?>
<p:tagLst xmlns:a="http://schemas.openxmlformats.org/drawingml/2006/main" xmlns:r="http://schemas.openxmlformats.org/officeDocument/2006/relationships" xmlns:p="http://schemas.openxmlformats.org/presentationml/2006/main">
  <p:tag name="NUM" val="1"/>
</p:tagLst>
</file>

<file path=ppt/tags/tag243.xml><?xml version="1.0" encoding="utf-8"?>
<p:tagLst xmlns:a="http://schemas.openxmlformats.org/drawingml/2006/main" xmlns:r="http://schemas.openxmlformats.org/officeDocument/2006/relationships" xmlns:p="http://schemas.openxmlformats.org/presentationml/2006/main">
  <p:tag name="NUM" val="2"/>
</p:tagLst>
</file>

<file path=ppt/tags/tag244.xml><?xml version="1.0" encoding="utf-8"?>
<p:tagLst xmlns:a="http://schemas.openxmlformats.org/drawingml/2006/main" xmlns:r="http://schemas.openxmlformats.org/officeDocument/2006/relationships" xmlns:p="http://schemas.openxmlformats.org/presentationml/2006/main">
  <p:tag name="NUM" val="3"/>
</p:tagLst>
</file>

<file path=ppt/tags/tag245.xml><?xml version="1.0" encoding="utf-8"?>
<p:tagLst xmlns:a="http://schemas.openxmlformats.org/drawingml/2006/main" xmlns:r="http://schemas.openxmlformats.org/officeDocument/2006/relationships" xmlns:p="http://schemas.openxmlformats.org/presentationml/2006/main">
  <p:tag name="NUM" val="4"/>
</p:tagLst>
</file>

<file path=ppt/tags/tag246.xml><?xml version="1.0" encoding="utf-8"?>
<p:tagLst xmlns:a="http://schemas.openxmlformats.org/drawingml/2006/main" xmlns:r="http://schemas.openxmlformats.org/officeDocument/2006/relationships" xmlns:p="http://schemas.openxmlformats.org/presentationml/2006/main">
  <p:tag name="NUM" val="5"/>
</p:tagLst>
</file>

<file path=ppt/tags/tag247.xml><?xml version="1.0" encoding="utf-8"?>
<p:tagLst xmlns:a="http://schemas.openxmlformats.org/drawingml/2006/main" xmlns:r="http://schemas.openxmlformats.org/officeDocument/2006/relationships" xmlns:p="http://schemas.openxmlformats.org/presentationml/2006/main">
  <p:tag name="NUM" val="6"/>
</p:tagLst>
</file>

<file path=ppt/tags/tag248.xml><?xml version="1.0" encoding="utf-8"?>
<p:tagLst xmlns:a="http://schemas.openxmlformats.org/drawingml/2006/main" xmlns:r="http://schemas.openxmlformats.org/officeDocument/2006/relationships" xmlns:p="http://schemas.openxmlformats.org/presentationml/2006/main">
  <p:tag name="NUM" val="7"/>
</p:tagLst>
</file>

<file path=ppt/tags/tag249.xml><?xml version="1.0" encoding="utf-8"?>
<p:tagLst xmlns:a="http://schemas.openxmlformats.org/drawingml/2006/main" xmlns:r="http://schemas.openxmlformats.org/officeDocument/2006/relationships" xmlns:p="http://schemas.openxmlformats.org/presentationml/2006/main">
  <p:tag name="NUM" val="8"/>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50.xml><?xml version="1.0" encoding="utf-8"?>
<p:tagLst xmlns:a="http://schemas.openxmlformats.org/drawingml/2006/main" xmlns:r="http://schemas.openxmlformats.org/officeDocument/2006/relationships" xmlns:p="http://schemas.openxmlformats.org/presentationml/2006/main">
  <p:tag name="NUM" val="9"/>
</p:tagLst>
</file>

<file path=ppt/tags/tag251.xml><?xml version="1.0" encoding="utf-8"?>
<p:tagLst xmlns:a="http://schemas.openxmlformats.org/drawingml/2006/main" xmlns:r="http://schemas.openxmlformats.org/officeDocument/2006/relationships" xmlns:p="http://schemas.openxmlformats.org/presentationml/2006/main">
  <p:tag name="NUM" val="10"/>
</p:tagLst>
</file>

<file path=ppt/tags/tag252.xml><?xml version="1.0" encoding="utf-8"?>
<p:tagLst xmlns:a="http://schemas.openxmlformats.org/drawingml/2006/main" xmlns:r="http://schemas.openxmlformats.org/officeDocument/2006/relationships" xmlns:p="http://schemas.openxmlformats.org/presentationml/2006/main">
  <p:tag name="NUM" val="11"/>
</p:tagLst>
</file>

<file path=ppt/tags/tag253.xml><?xml version="1.0" encoding="utf-8"?>
<p:tagLst xmlns:a="http://schemas.openxmlformats.org/drawingml/2006/main" xmlns:r="http://schemas.openxmlformats.org/officeDocument/2006/relationships" xmlns:p="http://schemas.openxmlformats.org/presentationml/2006/main">
  <p:tag name="NUM" val="5"/>
</p:tagLst>
</file>

<file path=ppt/tags/tag254.xml><?xml version="1.0" encoding="utf-8"?>
<p:tagLst xmlns:a="http://schemas.openxmlformats.org/drawingml/2006/main" xmlns:r="http://schemas.openxmlformats.org/officeDocument/2006/relationships" xmlns:p="http://schemas.openxmlformats.org/presentationml/2006/main">
  <p:tag name="NUM" val="1"/>
</p:tagLst>
</file>

<file path=ppt/tags/tag255.xml><?xml version="1.0" encoding="utf-8"?>
<p:tagLst xmlns:a="http://schemas.openxmlformats.org/drawingml/2006/main" xmlns:r="http://schemas.openxmlformats.org/officeDocument/2006/relationships" xmlns:p="http://schemas.openxmlformats.org/presentationml/2006/main">
  <p:tag name="NUM" val="2"/>
</p:tagLst>
</file>

<file path=ppt/tags/tag256.xml><?xml version="1.0" encoding="utf-8"?>
<p:tagLst xmlns:a="http://schemas.openxmlformats.org/drawingml/2006/main" xmlns:r="http://schemas.openxmlformats.org/officeDocument/2006/relationships" xmlns:p="http://schemas.openxmlformats.org/presentationml/2006/main">
  <p:tag name="NUM" val="3"/>
</p:tagLst>
</file>

<file path=ppt/tags/tag257.xml><?xml version="1.0" encoding="utf-8"?>
<p:tagLst xmlns:a="http://schemas.openxmlformats.org/drawingml/2006/main" xmlns:r="http://schemas.openxmlformats.org/officeDocument/2006/relationships" xmlns:p="http://schemas.openxmlformats.org/presentationml/2006/main">
  <p:tag name="NUM" val="4"/>
</p:tagLst>
</file>

<file path=ppt/tags/tag258.xml><?xml version="1.0" encoding="utf-8"?>
<p:tagLst xmlns:a="http://schemas.openxmlformats.org/drawingml/2006/main" xmlns:r="http://schemas.openxmlformats.org/officeDocument/2006/relationships" xmlns:p="http://schemas.openxmlformats.org/presentationml/2006/main">
  <p:tag name="NUM" val="5"/>
</p:tagLst>
</file>

<file path=ppt/tags/tag259.xml><?xml version="1.0" encoding="utf-8"?>
<p:tagLst xmlns:a="http://schemas.openxmlformats.org/drawingml/2006/main" xmlns:r="http://schemas.openxmlformats.org/officeDocument/2006/relationships" xmlns:p="http://schemas.openxmlformats.org/presentationml/2006/main">
  <p:tag name="NUM" val="6"/>
</p:tagLst>
</file>

<file path=ppt/tags/tag26.xml><?xml version="1.0" encoding="utf-8"?>
<p:tagLst xmlns:a="http://schemas.openxmlformats.org/drawingml/2006/main" xmlns:r="http://schemas.openxmlformats.org/officeDocument/2006/relationships" xmlns:p="http://schemas.openxmlformats.org/presentationml/2006/main">
  <p:tag name="NUM" val="5"/>
</p:tagLst>
</file>

<file path=ppt/tags/tag260.xml><?xml version="1.0" encoding="utf-8"?>
<p:tagLst xmlns:a="http://schemas.openxmlformats.org/drawingml/2006/main" xmlns:r="http://schemas.openxmlformats.org/officeDocument/2006/relationships" xmlns:p="http://schemas.openxmlformats.org/presentationml/2006/main">
  <p:tag name="NUM" val="7"/>
</p:tagLst>
</file>

<file path=ppt/tags/tag261.xml><?xml version="1.0" encoding="utf-8"?>
<p:tagLst xmlns:a="http://schemas.openxmlformats.org/drawingml/2006/main" xmlns:r="http://schemas.openxmlformats.org/officeDocument/2006/relationships" xmlns:p="http://schemas.openxmlformats.org/presentationml/2006/main">
  <p:tag name="NUM" val="8"/>
</p:tagLst>
</file>

<file path=ppt/tags/tag262.xml><?xml version="1.0" encoding="utf-8"?>
<p:tagLst xmlns:a="http://schemas.openxmlformats.org/drawingml/2006/main" xmlns:r="http://schemas.openxmlformats.org/officeDocument/2006/relationships" xmlns:p="http://schemas.openxmlformats.org/presentationml/2006/main">
  <p:tag name="NUM" val="9"/>
</p:tagLst>
</file>

<file path=ppt/tags/tag263.xml><?xml version="1.0" encoding="utf-8"?>
<p:tagLst xmlns:a="http://schemas.openxmlformats.org/drawingml/2006/main" xmlns:r="http://schemas.openxmlformats.org/officeDocument/2006/relationships" xmlns:p="http://schemas.openxmlformats.org/presentationml/2006/main">
  <p:tag name="NUM" val="10"/>
</p:tagLst>
</file>

<file path=ppt/tags/tag264.xml><?xml version="1.0" encoding="utf-8"?>
<p:tagLst xmlns:a="http://schemas.openxmlformats.org/drawingml/2006/main" xmlns:r="http://schemas.openxmlformats.org/officeDocument/2006/relationships" xmlns:p="http://schemas.openxmlformats.org/presentationml/2006/main">
  <p:tag name="NUM" val="11"/>
</p:tagLst>
</file>

<file path=ppt/tags/tag265.xml><?xml version="1.0" encoding="utf-8"?>
<p:tagLst xmlns:a="http://schemas.openxmlformats.org/drawingml/2006/main" xmlns:r="http://schemas.openxmlformats.org/officeDocument/2006/relationships" xmlns:p="http://schemas.openxmlformats.org/presentationml/2006/main">
  <p:tag name="NUM" val="12"/>
</p:tagLst>
</file>

<file path=ppt/tags/tag266.xml><?xml version="1.0" encoding="utf-8"?>
<p:tagLst xmlns:a="http://schemas.openxmlformats.org/drawingml/2006/main" xmlns:r="http://schemas.openxmlformats.org/officeDocument/2006/relationships" xmlns:p="http://schemas.openxmlformats.org/presentationml/2006/main">
  <p:tag name="NUM" val="13"/>
</p:tagLst>
</file>

<file path=ppt/tags/tag267.xml><?xml version="1.0" encoding="utf-8"?>
<p:tagLst xmlns:a="http://schemas.openxmlformats.org/drawingml/2006/main" xmlns:r="http://schemas.openxmlformats.org/officeDocument/2006/relationships" xmlns:p="http://schemas.openxmlformats.org/presentationml/2006/main">
  <p:tag name="NUM" val="1"/>
</p:tagLst>
</file>

<file path=ppt/tags/tag268.xml><?xml version="1.0" encoding="utf-8"?>
<p:tagLst xmlns:a="http://schemas.openxmlformats.org/drawingml/2006/main" xmlns:r="http://schemas.openxmlformats.org/officeDocument/2006/relationships" xmlns:p="http://schemas.openxmlformats.org/presentationml/2006/main">
  <p:tag name="NUM" val="2"/>
</p:tagLst>
</file>

<file path=ppt/tags/tag269.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6"/>
</p:tagLst>
</file>

<file path=ppt/tags/tag270.xml><?xml version="1.0" encoding="utf-8"?>
<p:tagLst xmlns:a="http://schemas.openxmlformats.org/drawingml/2006/main" xmlns:r="http://schemas.openxmlformats.org/officeDocument/2006/relationships" xmlns:p="http://schemas.openxmlformats.org/presentationml/2006/main">
  <p:tag name="NUM" val="4"/>
</p:tagLst>
</file>

<file path=ppt/tags/tag271.xml><?xml version="1.0" encoding="utf-8"?>
<p:tagLst xmlns:a="http://schemas.openxmlformats.org/drawingml/2006/main" xmlns:r="http://schemas.openxmlformats.org/officeDocument/2006/relationships" xmlns:p="http://schemas.openxmlformats.org/presentationml/2006/main">
  <p:tag name="NUM" val="5"/>
</p:tagLst>
</file>

<file path=ppt/tags/tag272.xml><?xml version="1.0" encoding="utf-8"?>
<p:tagLst xmlns:a="http://schemas.openxmlformats.org/drawingml/2006/main" xmlns:r="http://schemas.openxmlformats.org/officeDocument/2006/relationships" xmlns:p="http://schemas.openxmlformats.org/presentationml/2006/main">
  <p:tag name="NUM" val="6"/>
</p:tagLst>
</file>

<file path=ppt/tags/tag273.xml><?xml version="1.0" encoding="utf-8"?>
<p:tagLst xmlns:a="http://schemas.openxmlformats.org/drawingml/2006/main" xmlns:r="http://schemas.openxmlformats.org/officeDocument/2006/relationships" xmlns:p="http://schemas.openxmlformats.org/presentationml/2006/main">
  <p:tag name="NUM" val="7"/>
</p:tagLst>
</file>

<file path=ppt/tags/tag274.xml><?xml version="1.0" encoding="utf-8"?>
<p:tagLst xmlns:a="http://schemas.openxmlformats.org/drawingml/2006/main" xmlns:r="http://schemas.openxmlformats.org/officeDocument/2006/relationships" xmlns:p="http://schemas.openxmlformats.org/presentationml/2006/main">
  <p:tag name="NUM" val="8"/>
</p:tagLst>
</file>

<file path=ppt/tags/tag275.xml><?xml version="1.0" encoding="utf-8"?>
<p:tagLst xmlns:a="http://schemas.openxmlformats.org/drawingml/2006/main" xmlns:r="http://schemas.openxmlformats.org/officeDocument/2006/relationships" xmlns:p="http://schemas.openxmlformats.org/presentationml/2006/main">
  <p:tag name="NUM" val="9"/>
</p:tagLst>
</file>

<file path=ppt/tags/tag276.xml><?xml version="1.0" encoding="utf-8"?>
<p:tagLst xmlns:a="http://schemas.openxmlformats.org/drawingml/2006/main" xmlns:r="http://schemas.openxmlformats.org/officeDocument/2006/relationships" xmlns:p="http://schemas.openxmlformats.org/presentationml/2006/main">
  <p:tag name="NUM" val="10"/>
</p:tagLst>
</file>

<file path=ppt/tags/tag277.xml><?xml version="1.0" encoding="utf-8"?>
<p:tagLst xmlns:a="http://schemas.openxmlformats.org/drawingml/2006/main" xmlns:r="http://schemas.openxmlformats.org/officeDocument/2006/relationships" xmlns:p="http://schemas.openxmlformats.org/presentationml/2006/main">
  <p:tag name="NUM" val="11"/>
</p:tagLst>
</file>

<file path=ppt/tags/tag278.xml><?xml version="1.0" encoding="utf-8"?>
<p:tagLst xmlns:a="http://schemas.openxmlformats.org/drawingml/2006/main" xmlns:r="http://schemas.openxmlformats.org/officeDocument/2006/relationships" xmlns:p="http://schemas.openxmlformats.org/presentationml/2006/main">
  <p:tag name="NUM" val="12"/>
</p:tagLst>
</file>

<file path=ppt/tags/tag279.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7"/>
</p:tagLst>
</file>

<file path=ppt/tags/tag280.xml><?xml version="1.0" encoding="utf-8"?>
<p:tagLst xmlns:a="http://schemas.openxmlformats.org/drawingml/2006/main" xmlns:r="http://schemas.openxmlformats.org/officeDocument/2006/relationships" xmlns:p="http://schemas.openxmlformats.org/presentationml/2006/main">
  <p:tag name="NUM" val="2"/>
</p:tagLst>
</file>

<file path=ppt/tags/tag281.xml><?xml version="1.0" encoding="utf-8"?>
<p:tagLst xmlns:a="http://schemas.openxmlformats.org/drawingml/2006/main" xmlns:r="http://schemas.openxmlformats.org/officeDocument/2006/relationships" xmlns:p="http://schemas.openxmlformats.org/presentationml/2006/main">
  <p:tag name="NUM" val="3"/>
</p:tagLst>
</file>

<file path=ppt/tags/tag282.xml><?xml version="1.0" encoding="utf-8"?>
<p:tagLst xmlns:a="http://schemas.openxmlformats.org/drawingml/2006/main" xmlns:r="http://schemas.openxmlformats.org/officeDocument/2006/relationships" xmlns:p="http://schemas.openxmlformats.org/presentationml/2006/main">
  <p:tag name="NUM" val="4"/>
</p:tagLst>
</file>

<file path=ppt/tags/tag283.xml><?xml version="1.0" encoding="utf-8"?>
<p:tagLst xmlns:a="http://schemas.openxmlformats.org/drawingml/2006/main" xmlns:r="http://schemas.openxmlformats.org/officeDocument/2006/relationships" xmlns:p="http://schemas.openxmlformats.org/presentationml/2006/main">
  <p:tag name="NUM" val="5"/>
</p:tagLst>
</file>

<file path=ppt/tags/tag284.xml><?xml version="1.0" encoding="utf-8"?>
<p:tagLst xmlns:a="http://schemas.openxmlformats.org/drawingml/2006/main" xmlns:r="http://schemas.openxmlformats.org/officeDocument/2006/relationships" xmlns:p="http://schemas.openxmlformats.org/presentationml/2006/main">
  <p:tag name="NUM" val="6"/>
</p:tagLst>
</file>

<file path=ppt/tags/tag285.xml><?xml version="1.0" encoding="utf-8"?>
<p:tagLst xmlns:a="http://schemas.openxmlformats.org/drawingml/2006/main" xmlns:r="http://schemas.openxmlformats.org/officeDocument/2006/relationships" xmlns:p="http://schemas.openxmlformats.org/presentationml/2006/main">
  <p:tag name="NUM" val="7"/>
</p:tagLst>
</file>

<file path=ppt/tags/tag286.xml><?xml version="1.0" encoding="utf-8"?>
<p:tagLst xmlns:a="http://schemas.openxmlformats.org/drawingml/2006/main" xmlns:r="http://schemas.openxmlformats.org/officeDocument/2006/relationships" xmlns:p="http://schemas.openxmlformats.org/presentationml/2006/main">
  <p:tag name="NUM" val="8"/>
</p:tagLst>
</file>

<file path=ppt/tags/tag287.xml><?xml version="1.0" encoding="utf-8"?>
<p:tagLst xmlns:a="http://schemas.openxmlformats.org/drawingml/2006/main" xmlns:r="http://schemas.openxmlformats.org/officeDocument/2006/relationships" xmlns:p="http://schemas.openxmlformats.org/presentationml/2006/main">
  <p:tag name="NUM" val="9"/>
</p:tagLst>
</file>

<file path=ppt/tags/tag288.xml><?xml version="1.0" encoding="utf-8"?>
<p:tagLst xmlns:a="http://schemas.openxmlformats.org/drawingml/2006/main" xmlns:r="http://schemas.openxmlformats.org/officeDocument/2006/relationships" xmlns:p="http://schemas.openxmlformats.org/presentationml/2006/main">
  <p:tag name="NUM" val="10"/>
</p:tagLst>
</file>

<file path=ppt/tags/tag289.xml><?xml version="1.0" encoding="utf-8"?>
<p:tagLst xmlns:a="http://schemas.openxmlformats.org/drawingml/2006/main" xmlns:r="http://schemas.openxmlformats.org/officeDocument/2006/relationships" xmlns:p="http://schemas.openxmlformats.org/presentationml/2006/main">
  <p:tag name="NUM" val="11"/>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290.xml><?xml version="1.0" encoding="utf-8"?>
<p:tagLst xmlns:a="http://schemas.openxmlformats.org/drawingml/2006/main" xmlns:r="http://schemas.openxmlformats.org/officeDocument/2006/relationships" xmlns:p="http://schemas.openxmlformats.org/presentationml/2006/main">
  <p:tag name="NUM" val="12"/>
</p:tagLst>
</file>

<file path=ppt/tags/tag291.xml><?xml version="1.0" encoding="utf-8"?>
<p:tagLst xmlns:a="http://schemas.openxmlformats.org/drawingml/2006/main" xmlns:r="http://schemas.openxmlformats.org/officeDocument/2006/relationships" xmlns:p="http://schemas.openxmlformats.org/presentationml/2006/main">
  <p:tag name="NUM" val="13"/>
</p:tagLst>
</file>

<file path=ppt/tags/tag292.xml><?xml version="1.0" encoding="utf-8"?>
<p:tagLst xmlns:a="http://schemas.openxmlformats.org/drawingml/2006/main" xmlns:r="http://schemas.openxmlformats.org/officeDocument/2006/relationships" xmlns:p="http://schemas.openxmlformats.org/presentationml/2006/main">
  <p:tag name="NUM" val="1"/>
</p:tagLst>
</file>

<file path=ppt/tags/tag293.xml><?xml version="1.0" encoding="utf-8"?>
<p:tagLst xmlns:a="http://schemas.openxmlformats.org/drawingml/2006/main" xmlns:r="http://schemas.openxmlformats.org/officeDocument/2006/relationships" xmlns:p="http://schemas.openxmlformats.org/presentationml/2006/main">
  <p:tag name="NUM" val="2"/>
</p:tagLst>
</file>

<file path=ppt/tags/tag294.xml><?xml version="1.0" encoding="utf-8"?>
<p:tagLst xmlns:a="http://schemas.openxmlformats.org/drawingml/2006/main" xmlns:r="http://schemas.openxmlformats.org/officeDocument/2006/relationships" xmlns:p="http://schemas.openxmlformats.org/presentationml/2006/main">
  <p:tag name="NUM" val="3"/>
</p:tagLst>
</file>

<file path=ppt/tags/tag295.xml><?xml version="1.0" encoding="utf-8"?>
<p:tagLst xmlns:a="http://schemas.openxmlformats.org/drawingml/2006/main" xmlns:r="http://schemas.openxmlformats.org/officeDocument/2006/relationships" xmlns:p="http://schemas.openxmlformats.org/presentationml/2006/main">
  <p:tag name="NUM" val="4"/>
</p:tagLst>
</file>

<file path=ppt/tags/tag296.xml><?xml version="1.0" encoding="utf-8"?>
<p:tagLst xmlns:a="http://schemas.openxmlformats.org/drawingml/2006/main" xmlns:r="http://schemas.openxmlformats.org/officeDocument/2006/relationships" xmlns:p="http://schemas.openxmlformats.org/presentationml/2006/main">
  <p:tag name="NUM" val="5"/>
</p:tagLst>
</file>

<file path=ppt/tags/tag297.xml><?xml version="1.0" encoding="utf-8"?>
<p:tagLst xmlns:a="http://schemas.openxmlformats.org/drawingml/2006/main" xmlns:r="http://schemas.openxmlformats.org/officeDocument/2006/relationships" xmlns:p="http://schemas.openxmlformats.org/presentationml/2006/main">
  <p:tag name="NUM" val="6"/>
</p:tagLst>
</file>

<file path=ppt/tags/tag298.xml><?xml version="1.0" encoding="utf-8"?>
<p:tagLst xmlns:a="http://schemas.openxmlformats.org/drawingml/2006/main" xmlns:r="http://schemas.openxmlformats.org/officeDocument/2006/relationships" xmlns:p="http://schemas.openxmlformats.org/presentationml/2006/main">
  <p:tag name="NUM" val="7"/>
</p:tagLst>
</file>

<file path=ppt/tags/tag299.xml><?xml version="1.0" encoding="utf-8"?>
<p:tagLst xmlns:a="http://schemas.openxmlformats.org/drawingml/2006/main" xmlns:r="http://schemas.openxmlformats.org/officeDocument/2006/relationships" xmlns:p="http://schemas.openxmlformats.org/presentationml/2006/main">
  <p:tag name="NUM" val="8"/>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00.xml><?xml version="1.0" encoding="utf-8"?>
<p:tagLst xmlns:a="http://schemas.openxmlformats.org/drawingml/2006/main" xmlns:r="http://schemas.openxmlformats.org/officeDocument/2006/relationships" xmlns:p="http://schemas.openxmlformats.org/presentationml/2006/main">
  <p:tag name="NUM" val="9"/>
</p:tagLst>
</file>

<file path=ppt/tags/tag301.xml><?xml version="1.0" encoding="utf-8"?>
<p:tagLst xmlns:a="http://schemas.openxmlformats.org/drawingml/2006/main" xmlns:r="http://schemas.openxmlformats.org/officeDocument/2006/relationships" xmlns:p="http://schemas.openxmlformats.org/presentationml/2006/main">
  <p:tag name="NUM" val="10"/>
</p:tagLst>
</file>

<file path=ppt/tags/tag302.xml><?xml version="1.0" encoding="utf-8"?>
<p:tagLst xmlns:a="http://schemas.openxmlformats.org/drawingml/2006/main" xmlns:r="http://schemas.openxmlformats.org/officeDocument/2006/relationships" xmlns:p="http://schemas.openxmlformats.org/presentationml/2006/main">
  <p:tag name="NUM" val="11"/>
</p:tagLst>
</file>

<file path=ppt/tags/tag303.xml><?xml version="1.0" encoding="utf-8"?>
<p:tagLst xmlns:a="http://schemas.openxmlformats.org/drawingml/2006/main" xmlns:r="http://schemas.openxmlformats.org/officeDocument/2006/relationships" xmlns:p="http://schemas.openxmlformats.org/presentationml/2006/main">
  <p:tag name="NUM" val="12"/>
</p:tagLst>
</file>

<file path=ppt/tags/tag304.xml><?xml version="1.0" encoding="utf-8"?>
<p:tagLst xmlns:a="http://schemas.openxmlformats.org/drawingml/2006/main" xmlns:r="http://schemas.openxmlformats.org/officeDocument/2006/relationships" xmlns:p="http://schemas.openxmlformats.org/presentationml/2006/main">
  <p:tag name="NUM" val="1"/>
</p:tagLst>
</file>

<file path=ppt/tags/tag305.xml><?xml version="1.0" encoding="utf-8"?>
<p:tagLst xmlns:a="http://schemas.openxmlformats.org/drawingml/2006/main" xmlns:r="http://schemas.openxmlformats.org/officeDocument/2006/relationships" xmlns:p="http://schemas.openxmlformats.org/presentationml/2006/main">
  <p:tag name="NUM" val="2"/>
</p:tagLst>
</file>

<file path=ppt/tags/tag306.xml><?xml version="1.0" encoding="utf-8"?>
<p:tagLst xmlns:a="http://schemas.openxmlformats.org/drawingml/2006/main" xmlns:r="http://schemas.openxmlformats.org/officeDocument/2006/relationships" xmlns:p="http://schemas.openxmlformats.org/presentationml/2006/main">
  <p:tag name="NUM" val="3"/>
</p:tagLst>
</file>

<file path=ppt/tags/tag307.xml><?xml version="1.0" encoding="utf-8"?>
<p:tagLst xmlns:a="http://schemas.openxmlformats.org/drawingml/2006/main" xmlns:r="http://schemas.openxmlformats.org/officeDocument/2006/relationships" xmlns:p="http://schemas.openxmlformats.org/presentationml/2006/main">
  <p:tag name="NUM" val="4"/>
</p:tagLst>
</file>

<file path=ppt/tags/tag308.xml><?xml version="1.0" encoding="utf-8"?>
<p:tagLst xmlns:a="http://schemas.openxmlformats.org/drawingml/2006/main" xmlns:r="http://schemas.openxmlformats.org/officeDocument/2006/relationships" xmlns:p="http://schemas.openxmlformats.org/presentationml/2006/main">
  <p:tag name="NUM" val="5"/>
</p:tagLst>
</file>

<file path=ppt/tags/tag309.xml><?xml version="1.0" encoding="utf-8"?>
<p:tagLst xmlns:a="http://schemas.openxmlformats.org/drawingml/2006/main" xmlns:r="http://schemas.openxmlformats.org/officeDocument/2006/relationships" xmlns:p="http://schemas.openxmlformats.org/presentationml/2006/main">
  <p:tag name="NUM" val="6"/>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10.xml><?xml version="1.0" encoding="utf-8"?>
<p:tagLst xmlns:a="http://schemas.openxmlformats.org/drawingml/2006/main" xmlns:r="http://schemas.openxmlformats.org/officeDocument/2006/relationships" xmlns:p="http://schemas.openxmlformats.org/presentationml/2006/main">
  <p:tag name="NUM" val="7"/>
</p:tagLst>
</file>

<file path=ppt/tags/tag311.xml><?xml version="1.0" encoding="utf-8"?>
<p:tagLst xmlns:a="http://schemas.openxmlformats.org/drawingml/2006/main" xmlns:r="http://schemas.openxmlformats.org/officeDocument/2006/relationships" xmlns:p="http://schemas.openxmlformats.org/presentationml/2006/main">
  <p:tag name="NUM" val="8"/>
</p:tagLst>
</file>

<file path=ppt/tags/tag312.xml><?xml version="1.0" encoding="utf-8"?>
<p:tagLst xmlns:a="http://schemas.openxmlformats.org/drawingml/2006/main" xmlns:r="http://schemas.openxmlformats.org/officeDocument/2006/relationships" xmlns:p="http://schemas.openxmlformats.org/presentationml/2006/main">
  <p:tag name="NUM" val="9"/>
</p:tagLst>
</file>

<file path=ppt/tags/tag313.xml><?xml version="1.0" encoding="utf-8"?>
<p:tagLst xmlns:a="http://schemas.openxmlformats.org/drawingml/2006/main" xmlns:r="http://schemas.openxmlformats.org/officeDocument/2006/relationships" xmlns:p="http://schemas.openxmlformats.org/presentationml/2006/main">
  <p:tag name="NUM" val="10"/>
</p:tagLst>
</file>

<file path=ppt/tags/tag314.xml><?xml version="1.0" encoding="utf-8"?>
<p:tagLst xmlns:a="http://schemas.openxmlformats.org/drawingml/2006/main" xmlns:r="http://schemas.openxmlformats.org/officeDocument/2006/relationships" xmlns:p="http://schemas.openxmlformats.org/presentationml/2006/main">
  <p:tag name="NUM" val="11"/>
</p:tagLst>
</file>

<file path=ppt/tags/tag315.xml><?xml version="1.0" encoding="utf-8"?>
<p:tagLst xmlns:a="http://schemas.openxmlformats.org/drawingml/2006/main" xmlns:r="http://schemas.openxmlformats.org/officeDocument/2006/relationships" xmlns:p="http://schemas.openxmlformats.org/presentationml/2006/main">
  <p:tag name="NUM" val="12"/>
</p:tagLst>
</file>

<file path=ppt/tags/tag316.xml><?xml version="1.0" encoding="utf-8"?>
<p:tagLst xmlns:a="http://schemas.openxmlformats.org/drawingml/2006/main" xmlns:r="http://schemas.openxmlformats.org/officeDocument/2006/relationships" xmlns:p="http://schemas.openxmlformats.org/presentationml/2006/main">
  <p:tag name="NUM" val="13"/>
</p:tagLst>
</file>

<file path=ppt/tags/tag317.xml><?xml version="1.0" encoding="utf-8"?>
<p:tagLst xmlns:a="http://schemas.openxmlformats.org/drawingml/2006/main" xmlns:r="http://schemas.openxmlformats.org/officeDocument/2006/relationships" xmlns:p="http://schemas.openxmlformats.org/presentationml/2006/main">
  <p:tag name="NUM" val="1"/>
</p:tagLst>
</file>

<file path=ppt/tags/tag318.xml><?xml version="1.0" encoding="utf-8"?>
<p:tagLst xmlns:a="http://schemas.openxmlformats.org/drawingml/2006/main" xmlns:r="http://schemas.openxmlformats.org/officeDocument/2006/relationships" xmlns:p="http://schemas.openxmlformats.org/presentationml/2006/main">
  <p:tag name="NUM" val="2"/>
</p:tagLst>
</file>

<file path=ppt/tags/tag319.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20.xml><?xml version="1.0" encoding="utf-8"?>
<p:tagLst xmlns:a="http://schemas.openxmlformats.org/drawingml/2006/main" xmlns:r="http://schemas.openxmlformats.org/officeDocument/2006/relationships" xmlns:p="http://schemas.openxmlformats.org/presentationml/2006/main">
  <p:tag name="NUM" val="4"/>
</p:tagLst>
</file>

<file path=ppt/tags/tag321.xml><?xml version="1.0" encoding="utf-8"?>
<p:tagLst xmlns:a="http://schemas.openxmlformats.org/drawingml/2006/main" xmlns:r="http://schemas.openxmlformats.org/officeDocument/2006/relationships" xmlns:p="http://schemas.openxmlformats.org/presentationml/2006/main">
  <p:tag name="NUM" val="5"/>
</p:tagLst>
</file>

<file path=ppt/tags/tag322.xml><?xml version="1.0" encoding="utf-8"?>
<p:tagLst xmlns:a="http://schemas.openxmlformats.org/drawingml/2006/main" xmlns:r="http://schemas.openxmlformats.org/officeDocument/2006/relationships" xmlns:p="http://schemas.openxmlformats.org/presentationml/2006/main">
  <p:tag name="NUM" val="6"/>
</p:tagLst>
</file>

<file path=ppt/tags/tag323.xml><?xml version="1.0" encoding="utf-8"?>
<p:tagLst xmlns:a="http://schemas.openxmlformats.org/drawingml/2006/main" xmlns:r="http://schemas.openxmlformats.org/officeDocument/2006/relationships" xmlns:p="http://schemas.openxmlformats.org/presentationml/2006/main">
  <p:tag name="NUM" val="7"/>
</p:tagLst>
</file>

<file path=ppt/tags/tag324.xml><?xml version="1.0" encoding="utf-8"?>
<p:tagLst xmlns:a="http://schemas.openxmlformats.org/drawingml/2006/main" xmlns:r="http://schemas.openxmlformats.org/officeDocument/2006/relationships" xmlns:p="http://schemas.openxmlformats.org/presentationml/2006/main">
  <p:tag name="NUM" val="8"/>
</p:tagLst>
</file>

<file path=ppt/tags/tag325.xml><?xml version="1.0" encoding="utf-8"?>
<p:tagLst xmlns:a="http://schemas.openxmlformats.org/drawingml/2006/main" xmlns:r="http://schemas.openxmlformats.org/officeDocument/2006/relationships" xmlns:p="http://schemas.openxmlformats.org/presentationml/2006/main">
  <p:tag name="NUM" val="9"/>
</p:tagLst>
</file>

<file path=ppt/tags/tag326.xml><?xml version="1.0" encoding="utf-8"?>
<p:tagLst xmlns:a="http://schemas.openxmlformats.org/drawingml/2006/main" xmlns:r="http://schemas.openxmlformats.org/officeDocument/2006/relationships" xmlns:p="http://schemas.openxmlformats.org/presentationml/2006/main">
  <p:tag name="NUM" val="10"/>
</p:tagLst>
</file>

<file path=ppt/tags/tag327.xml><?xml version="1.0" encoding="utf-8"?>
<p:tagLst xmlns:a="http://schemas.openxmlformats.org/drawingml/2006/main" xmlns:r="http://schemas.openxmlformats.org/officeDocument/2006/relationships" xmlns:p="http://schemas.openxmlformats.org/presentationml/2006/main">
  <p:tag name="NUM" val="11"/>
</p:tagLst>
</file>

<file path=ppt/tags/tag328.xml><?xml version="1.0" encoding="utf-8"?>
<p:tagLst xmlns:a="http://schemas.openxmlformats.org/drawingml/2006/main" xmlns:r="http://schemas.openxmlformats.org/officeDocument/2006/relationships" xmlns:p="http://schemas.openxmlformats.org/presentationml/2006/main">
  <p:tag name="NUM" val="12"/>
</p:tagLst>
</file>

<file path=ppt/tags/tag329.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30.xml><?xml version="1.0" encoding="utf-8"?>
<p:tagLst xmlns:a="http://schemas.openxmlformats.org/drawingml/2006/main" xmlns:r="http://schemas.openxmlformats.org/officeDocument/2006/relationships" xmlns:p="http://schemas.openxmlformats.org/presentationml/2006/main">
  <p:tag name="NUM" val="2"/>
</p:tagLst>
</file>

<file path=ppt/tags/tag331.xml><?xml version="1.0" encoding="utf-8"?>
<p:tagLst xmlns:a="http://schemas.openxmlformats.org/drawingml/2006/main" xmlns:r="http://schemas.openxmlformats.org/officeDocument/2006/relationships" xmlns:p="http://schemas.openxmlformats.org/presentationml/2006/main">
  <p:tag name="NUM" val="3"/>
</p:tagLst>
</file>

<file path=ppt/tags/tag332.xml><?xml version="1.0" encoding="utf-8"?>
<p:tagLst xmlns:a="http://schemas.openxmlformats.org/drawingml/2006/main" xmlns:r="http://schemas.openxmlformats.org/officeDocument/2006/relationships" xmlns:p="http://schemas.openxmlformats.org/presentationml/2006/main">
  <p:tag name="NUM" val="4"/>
</p:tagLst>
</file>

<file path=ppt/tags/tag333.xml><?xml version="1.0" encoding="utf-8"?>
<p:tagLst xmlns:a="http://schemas.openxmlformats.org/drawingml/2006/main" xmlns:r="http://schemas.openxmlformats.org/officeDocument/2006/relationships" xmlns:p="http://schemas.openxmlformats.org/presentationml/2006/main">
  <p:tag name="NUM" val="5"/>
</p:tagLst>
</file>

<file path=ppt/tags/tag334.xml><?xml version="1.0" encoding="utf-8"?>
<p:tagLst xmlns:a="http://schemas.openxmlformats.org/drawingml/2006/main" xmlns:r="http://schemas.openxmlformats.org/officeDocument/2006/relationships" xmlns:p="http://schemas.openxmlformats.org/presentationml/2006/main">
  <p:tag name="NUM" val="6"/>
</p:tagLst>
</file>

<file path=ppt/tags/tag335.xml><?xml version="1.0" encoding="utf-8"?>
<p:tagLst xmlns:a="http://schemas.openxmlformats.org/drawingml/2006/main" xmlns:r="http://schemas.openxmlformats.org/officeDocument/2006/relationships" xmlns:p="http://schemas.openxmlformats.org/presentationml/2006/main">
  <p:tag name="NUM" val="7"/>
</p:tagLst>
</file>

<file path=ppt/tags/tag336.xml><?xml version="1.0" encoding="utf-8"?>
<p:tagLst xmlns:a="http://schemas.openxmlformats.org/drawingml/2006/main" xmlns:r="http://schemas.openxmlformats.org/officeDocument/2006/relationships" xmlns:p="http://schemas.openxmlformats.org/presentationml/2006/main">
  <p:tag name="NUM" val="8"/>
</p:tagLst>
</file>

<file path=ppt/tags/tag337.xml><?xml version="1.0" encoding="utf-8"?>
<p:tagLst xmlns:a="http://schemas.openxmlformats.org/drawingml/2006/main" xmlns:r="http://schemas.openxmlformats.org/officeDocument/2006/relationships" xmlns:p="http://schemas.openxmlformats.org/presentationml/2006/main">
  <p:tag name="NUM" val="9"/>
</p:tagLst>
</file>

<file path=ppt/tags/tag338.xml><?xml version="1.0" encoding="utf-8"?>
<p:tagLst xmlns:a="http://schemas.openxmlformats.org/drawingml/2006/main" xmlns:r="http://schemas.openxmlformats.org/officeDocument/2006/relationships" xmlns:p="http://schemas.openxmlformats.org/presentationml/2006/main">
  <p:tag name="NUM" val="10"/>
</p:tagLst>
</file>

<file path=ppt/tags/tag339.xml><?xml version="1.0" encoding="utf-8"?>
<p:tagLst xmlns:a="http://schemas.openxmlformats.org/drawingml/2006/main" xmlns:r="http://schemas.openxmlformats.org/officeDocument/2006/relationships" xmlns:p="http://schemas.openxmlformats.org/presentationml/2006/main">
  <p:tag name="NUM" val="11"/>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12"/>
</p:tagLst>
</file>

<file path=ppt/tags/tag341.xml><?xml version="1.0" encoding="utf-8"?>
<p:tagLst xmlns:a="http://schemas.openxmlformats.org/drawingml/2006/main" xmlns:r="http://schemas.openxmlformats.org/officeDocument/2006/relationships" xmlns:p="http://schemas.openxmlformats.org/presentationml/2006/main">
  <p:tag name="NUM" val="13"/>
</p:tagLst>
</file>

<file path=ppt/tags/tag342.xml><?xml version="1.0" encoding="utf-8"?>
<p:tagLst xmlns:a="http://schemas.openxmlformats.org/drawingml/2006/main" xmlns:r="http://schemas.openxmlformats.org/officeDocument/2006/relationships" xmlns:p="http://schemas.openxmlformats.org/presentationml/2006/main">
  <p:tag name="NUM" val="1"/>
</p:tagLst>
</file>

<file path=ppt/tags/tag343.xml><?xml version="1.0" encoding="utf-8"?>
<p:tagLst xmlns:a="http://schemas.openxmlformats.org/drawingml/2006/main" xmlns:r="http://schemas.openxmlformats.org/officeDocument/2006/relationships" xmlns:p="http://schemas.openxmlformats.org/presentationml/2006/main">
  <p:tag name="NUM" val="2"/>
</p:tagLst>
</file>

<file path=ppt/tags/tag344.xml><?xml version="1.0" encoding="utf-8"?>
<p:tagLst xmlns:a="http://schemas.openxmlformats.org/drawingml/2006/main" xmlns:r="http://schemas.openxmlformats.org/officeDocument/2006/relationships" xmlns:p="http://schemas.openxmlformats.org/presentationml/2006/main">
  <p:tag name="NUM" val="3"/>
</p:tagLst>
</file>

<file path=ppt/tags/tag345.xml><?xml version="1.0" encoding="utf-8"?>
<p:tagLst xmlns:a="http://schemas.openxmlformats.org/drawingml/2006/main" xmlns:r="http://schemas.openxmlformats.org/officeDocument/2006/relationships" xmlns:p="http://schemas.openxmlformats.org/presentationml/2006/main">
  <p:tag name="NUM" val="4"/>
</p:tagLst>
</file>

<file path=ppt/tags/tag346.xml><?xml version="1.0" encoding="utf-8"?>
<p:tagLst xmlns:a="http://schemas.openxmlformats.org/drawingml/2006/main" xmlns:r="http://schemas.openxmlformats.org/officeDocument/2006/relationships" xmlns:p="http://schemas.openxmlformats.org/presentationml/2006/main">
  <p:tag name="NUM" val="5"/>
</p:tagLst>
</file>

<file path=ppt/tags/tag347.xml><?xml version="1.0" encoding="utf-8"?>
<p:tagLst xmlns:a="http://schemas.openxmlformats.org/drawingml/2006/main" xmlns:r="http://schemas.openxmlformats.org/officeDocument/2006/relationships" xmlns:p="http://schemas.openxmlformats.org/presentationml/2006/main">
  <p:tag name="NUM" val="6"/>
</p:tagLst>
</file>

<file path=ppt/tags/tag348.xml><?xml version="1.0" encoding="utf-8"?>
<p:tagLst xmlns:a="http://schemas.openxmlformats.org/drawingml/2006/main" xmlns:r="http://schemas.openxmlformats.org/officeDocument/2006/relationships" xmlns:p="http://schemas.openxmlformats.org/presentationml/2006/main">
  <p:tag name="NUM" val="7"/>
</p:tagLst>
</file>

<file path=ppt/tags/tag349.xml><?xml version="1.0" encoding="utf-8"?>
<p:tagLst xmlns:a="http://schemas.openxmlformats.org/drawingml/2006/main" xmlns:r="http://schemas.openxmlformats.org/officeDocument/2006/relationships" xmlns:p="http://schemas.openxmlformats.org/presentationml/2006/main">
  <p:tag name="NUM" val="8"/>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9"/>
</p:tagLst>
</file>

<file path=ppt/tags/tag351.xml><?xml version="1.0" encoding="utf-8"?>
<p:tagLst xmlns:a="http://schemas.openxmlformats.org/drawingml/2006/main" xmlns:r="http://schemas.openxmlformats.org/officeDocument/2006/relationships" xmlns:p="http://schemas.openxmlformats.org/presentationml/2006/main">
  <p:tag name="NUM" val="10"/>
</p:tagLst>
</file>

<file path=ppt/tags/tag352.xml><?xml version="1.0" encoding="utf-8"?>
<p:tagLst xmlns:a="http://schemas.openxmlformats.org/drawingml/2006/main" xmlns:r="http://schemas.openxmlformats.org/officeDocument/2006/relationships" xmlns:p="http://schemas.openxmlformats.org/presentationml/2006/main">
  <p:tag name="NUM" val="11"/>
</p:tagLst>
</file>

<file path=ppt/tags/tag353.xml><?xml version="1.0" encoding="utf-8"?>
<p:tagLst xmlns:a="http://schemas.openxmlformats.org/drawingml/2006/main" xmlns:r="http://schemas.openxmlformats.org/officeDocument/2006/relationships" xmlns:p="http://schemas.openxmlformats.org/presentationml/2006/main">
  <p:tag name="NUM" val="12"/>
</p:tagLst>
</file>

<file path=ppt/tags/tag354.xml><?xml version="1.0" encoding="utf-8"?>
<p:tagLst xmlns:a="http://schemas.openxmlformats.org/drawingml/2006/main" xmlns:r="http://schemas.openxmlformats.org/officeDocument/2006/relationships" xmlns:p="http://schemas.openxmlformats.org/presentationml/2006/main">
  <p:tag name="NUM" val="1"/>
</p:tagLst>
</file>

<file path=ppt/tags/tag355.xml><?xml version="1.0" encoding="utf-8"?>
<p:tagLst xmlns:a="http://schemas.openxmlformats.org/drawingml/2006/main" xmlns:r="http://schemas.openxmlformats.org/officeDocument/2006/relationships" xmlns:p="http://schemas.openxmlformats.org/presentationml/2006/main">
  <p:tag name="NUM" val="2"/>
</p:tagLst>
</file>

<file path=ppt/tags/tag356.xml><?xml version="1.0" encoding="utf-8"?>
<p:tagLst xmlns:a="http://schemas.openxmlformats.org/drawingml/2006/main" xmlns:r="http://schemas.openxmlformats.org/officeDocument/2006/relationships" xmlns:p="http://schemas.openxmlformats.org/presentationml/2006/main">
  <p:tag name="NUM" val="3"/>
</p:tagLst>
</file>

<file path=ppt/tags/tag357.xml><?xml version="1.0" encoding="utf-8"?>
<p:tagLst xmlns:a="http://schemas.openxmlformats.org/drawingml/2006/main" xmlns:r="http://schemas.openxmlformats.org/officeDocument/2006/relationships" xmlns:p="http://schemas.openxmlformats.org/presentationml/2006/main">
  <p:tag name="NUM" val="4"/>
</p:tagLst>
</file>

<file path=ppt/tags/tag358.xml><?xml version="1.0" encoding="utf-8"?>
<p:tagLst xmlns:a="http://schemas.openxmlformats.org/drawingml/2006/main" xmlns:r="http://schemas.openxmlformats.org/officeDocument/2006/relationships" xmlns:p="http://schemas.openxmlformats.org/presentationml/2006/main">
  <p:tag name="NUM" val="5"/>
</p:tagLst>
</file>

<file path=ppt/tags/tag359.xml><?xml version="1.0" encoding="utf-8"?>
<p:tagLst xmlns:a="http://schemas.openxmlformats.org/drawingml/2006/main" xmlns:r="http://schemas.openxmlformats.org/officeDocument/2006/relationships" xmlns:p="http://schemas.openxmlformats.org/presentationml/2006/main">
  <p:tag name="NUM" val="6"/>
</p:tagLst>
</file>

<file path=ppt/tags/tag36.xml><?xml version="1.0" encoding="utf-8"?>
<p:tagLst xmlns:a="http://schemas.openxmlformats.org/drawingml/2006/main" xmlns:r="http://schemas.openxmlformats.org/officeDocument/2006/relationships" xmlns:p="http://schemas.openxmlformats.org/presentationml/2006/main">
  <p:tag name="NUM" val="8"/>
</p:tagLst>
</file>

<file path=ppt/tags/tag360.xml><?xml version="1.0" encoding="utf-8"?>
<p:tagLst xmlns:a="http://schemas.openxmlformats.org/drawingml/2006/main" xmlns:r="http://schemas.openxmlformats.org/officeDocument/2006/relationships" xmlns:p="http://schemas.openxmlformats.org/presentationml/2006/main">
  <p:tag name="NUM" val="7"/>
</p:tagLst>
</file>

<file path=ppt/tags/tag361.xml><?xml version="1.0" encoding="utf-8"?>
<p:tagLst xmlns:a="http://schemas.openxmlformats.org/drawingml/2006/main" xmlns:r="http://schemas.openxmlformats.org/officeDocument/2006/relationships" xmlns:p="http://schemas.openxmlformats.org/presentationml/2006/main">
  <p:tag name="NUM" val="8"/>
</p:tagLst>
</file>

<file path=ppt/tags/tag362.xml><?xml version="1.0" encoding="utf-8"?>
<p:tagLst xmlns:a="http://schemas.openxmlformats.org/drawingml/2006/main" xmlns:r="http://schemas.openxmlformats.org/officeDocument/2006/relationships" xmlns:p="http://schemas.openxmlformats.org/presentationml/2006/main">
  <p:tag name="NUM" val="9"/>
</p:tagLst>
</file>

<file path=ppt/tags/tag363.xml><?xml version="1.0" encoding="utf-8"?>
<p:tagLst xmlns:a="http://schemas.openxmlformats.org/drawingml/2006/main" xmlns:r="http://schemas.openxmlformats.org/officeDocument/2006/relationships" xmlns:p="http://schemas.openxmlformats.org/presentationml/2006/main">
  <p:tag name="NUM" val="10"/>
</p:tagLst>
</file>

<file path=ppt/tags/tag364.xml><?xml version="1.0" encoding="utf-8"?>
<p:tagLst xmlns:a="http://schemas.openxmlformats.org/drawingml/2006/main" xmlns:r="http://schemas.openxmlformats.org/officeDocument/2006/relationships" xmlns:p="http://schemas.openxmlformats.org/presentationml/2006/main">
  <p:tag name="NUM" val="11"/>
</p:tagLst>
</file>

<file path=ppt/tags/tag365.xml><?xml version="1.0" encoding="utf-8"?>
<p:tagLst xmlns:a="http://schemas.openxmlformats.org/drawingml/2006/main" xmlns:r="http://schemas.openxmlformats.org/officeDocument/2006/relationships" xmlns:p="http://schemas.openxmlformats.org/presentationml/2006/main">
  <p:tag name="NUM" val="12"/>
</p:tagLst>
</file>

<file path=ppt/tags/tag366.xml><?xml version="1.0" encoding="utf-8"?>
<p:tagLst xmlns:a="http://schemas.openxmlformats.org/drawingml/2006/main" xmlns:r="http://schemas.openxmlformats.org/officeDocument/2006/relationships" xmlns:p="http://schemas.openxmlformats.org/presentationml/2006/main">
  <p:tag name="NUM" val="13"/>
</p:tagLst>
</file>

<file path=ppt/tags/tag367.xml><?xml version="1.0" encoding="utf-8"?>
<p:tagLst xmlns:a="http://schemas.openxmlformats.org/drawingml/2006/main" xmlns:r="http://schemas.openxmlformats.org/officeDocument/2006/relationships" xmlns:p="http://schemas.openxmlformats.org/presentationml/2006/main">
  <p:tag name="NUM" val="1"/>
</p:tagLst>
</file>

<file path=ppt/tags/tag368.xml><?xml version="1.0" encoding="utf-8"?>
<p:tagLst xmlns:a="http://schemas.openxmlformats.org/drawingml/2006/main" xmlns:r="http://schemas.openxmlformats.org/officeDocument/2006/relationships" xmlns:p="http://schemas.openxmlformats.org/presentationml/2006/main">
  <p:tag name="NUM" val="2"/>
</p:tagLst>
</file>

<file path=ppt/tags/tag369.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9"/>
</p:tagLst>
</file>

<file path=ppt/tags/tag370.xml><?xml version="1.0" encoding="utf-8"?>
<p:tagLst xmlns:a="http://schemas.openxmlformats.org/drawingml/2006/main" xmlns:r="http://schemas.openxmlformats.org/officeDocument/2006/relationships" xmlns:p="http://schemas.openxmlformats.org/presentationml/2006/main">
  <p:tag name="NUM" val="4"/>
</p:tagLst>
</file>

<file path=ppt/tags/tag371.xml><?xml version="1.0" encoding="utf-8"?>
<p:tagLst xmlns:a="http://schemas.openxmlformats.org/drawingml/2006/main" xmlns:r="http://schemas.openxmlformats.org/officeDocument/2006/relationships" xmlns:p="http://schemas.openxmlformats.org/presentationml/2006/main">
  <p:tag name="NUM" val="5"/>
</p:tagLst>
</file>

<file path=ppt/tags/tag372.xml><?xml version="1.0" encoding="utf-8"?>
<p:tagLst xmlns:a="http://schemas.openxmlformats.org/drawingml/2006/main" xmlns:r="http://schemas.openxmlformats.org/officeDocument/2006/relationships" xmlns:p="http://schemas.openxmlformats.org/presentationml/2006/main">
  <p:tag name="NUM" val="6"/>
</p:tagLst>
</file>

<file path=ppt/tags/tag373.xml><?xml version="1.0" encoding="utf-8"?>
<p:tagLst xmlns:a="http://schemas.openxmlformats.org/drawingml/2006/main" xmlns:r="http://schemas.openxmlformats.org/officeDocument/2006/relationships" xmlns:p="http://schemas.openxmlformats.org/presentationml/2006/main">
  <p:tag name="NUM" val="7"/>
</p:tagLst>
</file>

<file path=ppt/tags/tag374.xml><?xml version="1.0" encoding="utf-8"?>
<p:tagLst xmlns:a="http://schemas.openxmlformats.org/drawingml/2006/main" xmlns:r="http://schemas.openxmlformats.org/officeDocument/2006/relationships" xmlns:p="http://schemas.openxmlformats.org/presentationml/2006/main">
  <p:tag name="NUM" val="8"/>
</p:tagLst>
</file>

<file path=ppt/tags/tag375.xml><?xml version="1.0" encoding="utf-8"?>
<p:tagLst xmlns:a="http://schemas.openxmlformats.org/drawingml/2006/main" xmlns:r="http://schemas.openxmlformats.org/officeDocument/2006/relationships" xmlns:p="http://schemas.openxmlformats.org/presentationml/2006/main">
  <p:tag name="NUM" val="9"/>
</p:tagLst>
</file>

<file path=ppt/tags/tag376.xml><?xml version="1.0" encoding="utf-8"?>
<p:tagLst xmlns:a="http://schemas.openxmlformats.org/drawingml/2006/main" xmlns:r="http://schemas.openxmlformats.org/officeDocument/2006/relationships" xmlns:p="http://schemas.openxmlformats.org/presentationml/2006/main">
  <p:tag name="NUM" val="10"/>
</p:tagLst>
</file>

<file path=ppt/tags/tag377.xml><?xml version="1.0" encoding="utf-8"?>
<p:tagLst xmlns:a="http://schemas.openxmlformats.org/drawingml/2006/main" xmlns:r="http://schemas.openxmlformats.org/officeDocument/2006/relationships" xmlns:p="http://schemas.openxmlformats.org/presentationml/2006/main">
  <p:tag name="NUM" val="11"/>
</p:tagLst>
</file>

<file path=ppt/tags/tag378.xml><?xml version="1.0" encoding="utf-8"?>
<p:tagLst xmlns:a="http://schemas.openxmlformats.org/drawingml/2006/main" xmlns:r="http://schemas.openxmlformats.org/officeDocument/2006/relationships" xmlns:p="http://schemas.openxmlformats.org/presentationml/2006/main">
  <p:tag name="NUM" val="12"/>
</p:tagLst>
</file>

<file path=ppt/tags/tag379.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10"/>
</p:tagLst>
</file>

<file path=ppt/tags/tag380.xml><?xml version="1.0" encoding="utf-8"?>
<p:tagLst xmlns:a="http://schemas.openxmlformats.org/drawingml/2006/main" xmlns:r="http://schemas.openxmlformats.org/officeDocument/2006/relationships" xmlns:p="http://schemas.openxmlformats.org/presentationml/2006/main">
  <p:tag name="NUM" val="2"/>
</p:tagLst>
</file>

<file path=ppt/tags/tag381.xml><?xml version="1.0" encoding="utf-8"?>
<p:tagLst xmlns:a="http://schemas.openxmlformats.org/drawingml/2006/main" xmlns:r="http://schemas.openxmlformats.org/officeDocument/2006/relationships" xmlns:p="http://schemas.openxmlformats.org/presentationml/2006/main">
  <p:tag name="NUM" val="3"/>
</p:tagLst>
</file>

<file path=ppt/tags/tag382.xml><?xml version="1.0" encoding="utf-8"?>
<p:tagLst xmlns:a="http://schemas.openxmlformats.org/drawingml/2006/main" xmlns:r="http://schemas.openxmlformats.org/officeDocument/2006/relationships" xmlns:p="http://schemas.openxmlformats.org/presentationml/2006/main">
  <p:tag name="NUM" val="4"/>
</p:tagLst>
</file>

<file path=ppt/tags/tag383.xml><?xml version="1.0" encoding="utf-8"?>
<p:tagLst xmlns:a="http://schemas.openxmlformats.org/drawingml/2006/main" xmlns:r="http://schemas.openxmlformats.org/officeDocument/2006/relationships" xmlns:p="http://schemas.openxmlformats.org/presentationml/2006/main">
  <p:tag name="NUM" val="5"/>
</p:tagLst>
</file>

<file path=ppt/tags/tag384.xml><?xml version="1.0" encoding="utf-8"?>
<p:tagLst xmlns:a="http://schemas.openxmlformats.org/drawingml/2006/main" xmlns:r="http://schemas.openxmlformats.org/officeDocument/2006/relationships" xmlns:p="http://schemas.openxmlformats.org/presentationml/2006/main">
  <p:tag name="NUM" val="6"/>
</p:tagLst>
</file>

<file path=ppt/tags/tag385.xml><?xml version="1.0" encoding="utf-8"?>
<p:tagLst xmlns:a="http://schemas.openxmlformats.org/drawingml/2006/main" xmlns:r="http://schemas.openxmlformats.org/officeDocument/2006/relationships" xmlns:p="http://schemas.openxmlformats.org/presentationml/2006/main">
  <p:tag name="NUM" val="7"/>
</p:tagLst>
</file>

<file path=ppt/tags/tag386.xml><?xml version="1.0" encoding="utf-8"?>
<p:tagLst xmlns:a="http://schemas.openxmlformats.org/drawingml/2006/main" xmlns:r="http://schemas.openxmlformats.org/officeDocument/2006/relationships" xmlns:p="http://schemas.openxmlformats.org/presentationml/2006/main">
  <p:tag name="NUM" val="8"/>
</p:tagLst>
</file>

<file path=ppt/tags/tag387.xml><?xml version="1.0" encoding="utf-8"?>
<p:tagLst xmlns:a="http://schemas.openxmlformats.org/drawingml/2006/main" xmlns:r="http://schemas.openxmlformats.org/officeDocument/2006/relationships" xmlns:p="http://schemas.openxmlformats.org/presentationml/2006/main">
  <p:tag name="NUM" val="9"/>
</p:tagLst>
</file>

<file path=ppt/tags/tag388.xml><?xml version="1.0" encoding="utf-8"?>
<p:tagLst xmlns:a="http://schemas.openxmlformats.org/drawingml/2006/main" xmlns:r="http://schemas.openxmlformats.org/officeDocument/2006/relationships" xmlns:p="http://schemas.openxmlformats.org/presentationml/2006/main">
  <p:tag name="NUM" val="10"/>
</p:tagLst>
</file>

<file path=ppt/tags/tag389.xml><?xml version="1.0" encoding="utf-8"?>
<p:tagLst xmlns:a="http://schemas.openxmlformats.org/drawingml/2006/main" xmlns:r="http://schemas.openxmlformats.org/officeDocument/2006/relationships" xmlns:p="http://schemas.openxmlformats.org/presentationml/2006/main">
  <p:tag name="NUM" val="11"/>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390.xml><?xml version="1.0" encoding="utf-8"?>
<p:tagLst xmlns:a="http://schemas.openxmlformats.org/drawingml/2006/main" xmlns:r="http://schemas.openxmlformats.org/officeDocument/2006/relationships" xmlns:p="http://schemas.openxmlformats.org/presentationml/2006/main">
  <p:tag name="NUM" val="12"/>
</p:tagLst>
</file>

<file path=ppt/tags/tag391.xml><?xml version="1.0" encoding="utf-8"?>
<p:tagLst xmlns:a="http://schemas.openxmlformats.org/drawingml/2006/main" xmlns:r="http://schemas.openxmlformats.org/officeDocument/2006/relationships" xmlns:p="http://schemas.openxmlformats.org/presentationml/2006/main">
  <p:tag name="NUM" val="13"/>
</p:tagLst>
</file>

<file path=ppt/tags/tag392.xml><?xml version="1.0" encoding="utf-8"?>
<p:tagLst xmlns:a="http://schemas.openxmlformats.org/drawingml/2006/main" xmlns:r="http://schemas.openxmlformats.org/officeDocument/2006/relationships" xmlns:p="http://schemas.openxmlformats.org/presentationml/2006/main">
  <p:tag name="NUM" val="1"/>
</p:tagLst>
</file>

<file path=ppt/tags/tag393.xml><?xml version="1.0" encoding="utf-8"?>
<p:tagLst xmlns:a="http://schemas.openxmlformats.org/drawingml/2006/main" xmlns:r="http://schemas.openxmlformats.org/officeDocument/2006/relationships" xmlns:p="http://schemas.openxmlformats.org/presentationml/2006/main">
  <p:tag name="NUM" val="2"/>
</p:tagLst>
</file>

<file path=ppt/tags/tag394.xml><?xml version="1.0" encoding="utf-8"?>
<p:tagLst xmlns:a="http://schemas.openxmlformats.org/drawingml/2006/main" xmlns:r="http://schemas.openxmlformats.org/officeDocument/2006/relationships" xmlns:p="http://schemas.openxmlformats.org/presentationml/2006/main">
  <p:tag name="NUM" val="3"/>
</p:tagLst>
</file>

<file path=ppt/tags/tag395.xml><?xml version="1.0" encoding="utf-8"?>
<p:tagLst xmlns:a="http://schemas.openxmlformats.org/drawingml/2006/main" xmlns:r="http://schemas.openxmlformats.org/officeDocument/2006/relationships" xmlns:p="http://schemas.openxmlformats.org/presentationml/2006/main">
  <p:tag name="NUM" val="4"/>
</p:tagLst>
</file>

<file path=ppt/tags/tag396.xml><?xml version="1.0" encoding="utf-8"?>
<p:tagLst xmlns:a="http://schemas.openxmlformats.org/drawingml/2006/main" xmlns:r="http://schemas.openxmlformats.org/officeDocument/2006/relationships" xmlns:p="http://schemas.openxmlformats.org/presentationml/2006/main">
  <p:tag name="NUM" val="5"/>
</p:tagLst>
</file>

<file path=ppt/tags/tag397.xml><?xml version="1.0" encoding="utf-8"?>
<p:tagLst xmlns:a="http://schemas.openxmlformats.org/drawingml/2006/main" xmlns:r="http://schemas.openxmlformats.org/officeDocument/2006/relationships" xmlns:p="http://schemas.openxmlformats.org/presentationml/2006/main">
  <p:tag name="NUM" val="6"/>
</p:tagLst>
</file>

<file path=ppt/tags/tag398.xml><?xml version="1.0" encoding="utf-8"?>
<p:tagLst xmlns:a="http://schemas.openxmlformats.org/drawingml/2006/main" xmlns:r="http://schemas.openxmlformats.org/officeDocument/2006/relationships" xmlns:p="http://schemas.openxmlformats.org/presentationml/2006/main">
  <p:tag name="NUM" val="7"/>
</p:tagLst>
</file>

<file path=ppt/tags/tag399.xml><?xml version="1.0" encoding="utf-8"?>
<p:tagLst xmlns:a="http://schemas.openxmlformats.org/drawingml/2006/main" xmlns:r="http://schemas.openxmlformats.org/officeDocument/2006/relationships" xmlns:p="http://schemas.openxmlformats.org/presentationml/2006/main">
  <p:tag name="NUM" val="8"/>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3"/>
</p:tagLst>
</file>

<file path=ppt/tags/tag400.xml><?xml version="1.0" encoding="utf-8"?>
<p:tagLst xmlns:a="http://schemas.openxmlformats.org/drawingml/2006/main" xmlns:r="http://schemas.openxmlformats.org/officeDocument/2006/relationships" xmlns:p="http://schemas.openxmlformats.org/presentationml/2006/main">
  <p:tag name="NUM" val="9"/>
</p:tagLst>
</file>

<file path=ppt/tags/tag401.xml><?xml version="1.0" encoding="utf-8"?>
<p:tagLst xmlns:a="http://schemas.openxmlformats.org/drawingml/2006/main" xmlns:r="http://schemas.openxmlformats.org/officeDocument/2006/relationships" xmlns:p="http://schemas.openxmlformats.org/presentationml/2006/main">
  <p:tag name="NUM" val="10"/>
</p:tagLst>
</file>

<file path=ppt/tags/tag402.xml><?xml version="1.0" encoding="utf-8"?>
<p:tagLst xmlns:a="http://schemas.openxmlformats.org/drawingml/2006/main" xmlns:r="http://schemas.openxmlformats.org/officeDocument/2006/relationships" xmlns:p="http://schemas.openxmlformats.org/presentationml/2006/main">
  <p:tag name="NUM" val="11"/>
</p:tagLst>
</file>

<file path=ppt/tags/tag403.xml><?xml version="1.0" encoding="utf-8"?>
<p:tagLst xmlns:a="http://schemas.openxmlformats.org/drawingml/2006/main" xmlns:r="http://schemas.openxmlformats.org/officeDocument/2006/relationships" xmlns:p="http://schemas.openxmlformats.org/presentationml/2006/main">
  <p:tag name="NUM" val="12"/>
</p:tagLst>
</file>

<file path=ppt/tags/tag404.xml><?xml version="1.0" encoding="utf-8"?>
<p:tagLst xmlns:a="http://schemas.openxmlformats.org/drawingml/2006/main" xmlns:r="http://schemas.openxmlformats.org/officeDocument/2006/relationships" xmlns:p="http://schemas.openxmlformats.org/presentationml/2006/main">
  <p:tag name="NUM" val="1"/>
</p:tagLst>
</file>

<file path=ppt/tags/tag405.xml><?xml version="1.0" encoding="utf-8"?>
<p:tagLst xmlns:a="http://schemas.openxmlformats.org/drawingml/2006/main" xmlns:r="http://schemas.openxmlformats.org/officeDocument/2006/relationships" xmlns:p="http://schemas.openxmlformats.org/presentationml/2006/main">
  <p:tag name="NUM" val="2"/>
</p:tagLst>
</file>

<file path=ppt/tags/tag406.xml><?xml version="1.0" encoding="utf-8"?>
<p:tagLst xmlns:a="http://schemas.openxmlformats.org/drawingml/2006/main" xmlns:r="http://schemas.openxmlformats.org/officeDocument/2006/relationships" xmlns:p="http://schemas.openxmlformats.org/presentationml/2006/main">
  <p:tag name="NUM" val="3"/>
</p:tagLst>
</file>

<file path=ppt/tags/tag407.xml><?xml version="1.0" encoding="utf-8"?>
<p:tagLst xmlns:a="http://schemas.openxmlformats.org/drawingml/2006/main" xmlns:r="http://schemas.openxmlformats.org/officeDocument/2006/relationships" xmlns:p="http://schemas.openxmlformats.org/presentationml/2006/main">
  <p:tag name="NUM" val="4"/>
</p:tagLst>
</file>

<file path=ppt/tags/tag408.xml><?xml version="1.0" encoding="utf-8"?>
<p:tagLst xmlns:a="http://schemas.openxmlformats.org/drawingml/2006/main" xmlns:r="http://schemas.openxmlformats.org/officeDocument/2006/relationships" xmlns:p="http://schemas.openxmlformats.org/presentationml/2006/main">
  <p:tag name="NUM" val="5"/>
</p:tagLst>
</file>

<file path=ppt/tags/tag409.xml><?xml version="1.0" encoding="utf-8"?>
<p:tagLst xmlns:a="http://schemas.openxmlformats.org/drawingml/2006/main" xmlns:r="http://schemas.openxmlformats.org/officeDocument/2006/relationships" xmlns:p="http://schemas.openxmlformats.org/presentationml/2006/main">
  <p:tag name="NUM" val="6"/>
</p:tagLst>
</file>

<file path=ppt/tags/tag41.xml><?xml version="1.0" encoding="utf-8"?>
<p:tagLst xmlns:a="http://schemas.openxmlformats.org/drawingml/2006/main" xmlns:r="http://schemas.openxmlformats.org/officeDocument/2006/relationships" xmlns:p="http://schemas.openxmlformats.org/presentationml/2006/main">
  <p:tag name="NUM" val="14"/>
</p:tagLst>
</file>

<file path=ppt/tags/tag410.xml><?xml version="1.0" encoding="utf-8"?>
<p:tagLst xmlns:a="http://schemas.openxmlformats.org/drawingml/2006/main" xmlns:r="http://schemas.openxmlformats.org/officeDocument/2006/relationships" xmlns:p="http://schemas.openxmlformats.org/presentationml/2006/main">
  <p:tag name="NUM" val="7"/>
</p:tagLst>
</file>

<file path=ppt/tags/tag411.xml><?xml version="1.0" encoding="utf-8"?>
<p:tagLst xmlns:a="http://schemas.openxmlformats.org/drawingml/2006/main" xmlns:r="http://schemas.openxmlformats.org/officeDocument/2006/relationships" xmlns:p="http://schemas.openxmlformats.org/presentationml/2006/main">
  <p:tag name="NUM" val="8"/>
</p:tagLst>
</file>

<file path=ppt/tags/tag412.xml><?xml version="1.0" encoding="utf-8"?>
<p:tagLst xmlns:a="http://schemas.openxmlformats.org/drawingml/2006/main" xmlns:r="http://schemas.openxmlformats.org/officeDocument/2006/relationships" xmlns:p="http://schemas.openxmlformats.org/presentationml/2006/main">
  <p:tag name="NUM" val="9"/>
</p:tagLst>
</file>

<file path=ppt/tags/tag413.xml><?xml version="1.0" encoding="utf-8"?>
<p:tagLst xmlns:a="http://schemas.openxmlformats.org/drawingml/2006/main" xmlns:r="http://schemas.openxmlformats.org/officeDocument/2006/relationships" xmlns:p="http://schemas.openxmlformats.org/presentationml/2006/main">
  <p:tag name="NUM" val="10"/>
</p:tagLst>
</file>

<file path=ppt/tags/tag414.xml><?xml version="1.0" encoding="utf-8"?>
<p:tagLst xmlns:a="http://schemas.openxmlformats.org/drawingml/2006/main" xmlns:r="http://schemas.openxmlformats.org/officeDocument/2006/relationships" xmlns:p="http://schemas.openxmlformats.org/presentationml/2006/main">
  <p:tag name="NUM" val="11"/>
</p:tagLst>
</file>

<file path=ppt/tags/tag415.xml><?xml version="1.0" encoding="utf-8"?>
<p:tagLst xmlns:a="http://schemas.openxmlformats.org/drawingml/2006/main" xmlns:r="http://schemas.openxmlformats.org/officeDocument/2006/relationships" xmlns:p="http://schemas.openxmlformats.org/presentationml/2006/main">
  <p:tag name="NUM" val="12"/>
</p:tagLst>
</file>

<file path=ppt/tags/tag416.xml><?xml version="1.0" encoding="utf-8"?>
<p:tagLst xmlns:a="http://schemas.openxmlformats.org/drawingml/2006/main" xmlns:r="http://schemas.openxmlformats.org/officeDocument/2006/relationships" xmlns:p="http://schemas.openxmlformats.org/presentationml/2006/main">
  <p:tag name="NUM" val="13"/>
</p:tagLst>
</file>

<file path=ppt/tags/tag417.xml><?xml version="1.0" encoding="utf-8"?>
<p:tagLst xmlns:a="http://schemas.openxmlformats.org/drawingml/2006/main" xmlns:r="http://schemas.openxmlformats.org/officeDocument/2006/relationships" xmlns:p="http://schemas.openxmlformats.org/presentationml/2006/main">
  <p:tag name="NUM" val="1"/>
</p:tagLst>
</file>

<file path=ppt/tags/tag418.xml><?xml version="1.0" encoding="utf-8"?>
<p:tagLst xmlns:a="http://schemas.openxmlformats.org/drawingml/2006/main" xmlns:r="http://schemas.openxmlformats.org/officeDocument/2006/relationships" xmlns:p="http://schemas.openxmlformats.org/presentationml/2006/main">
  <p:tag name="NUM" val="2"/>
</p:tagLst>
</file>

<file path=ppt/tags/tag419.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15"/>
</p:tagLst>
</file>

<file path=ppt/tags/tag420.xml><?xml version="1.0" encoding="utf-8"?>
<p:tagLst xmlns:a="http://schemas.openxmlformats.org/drawingml/2006/main" xmlns:r="http://schemas.openxmlformats.org/officeDocument/2006/relationships" xmlns:p="http://schemas.openxmlformats.org/presentationml/2006/main">
  <p:tag name="NUM" val="4"/>
</p:tagLst>
</file>

<file path=ppt/tags/tag421.xml><?xml version="1.0" encoding="utf-8"?>
<p:tagLst xmlns:a="http://schemas.openxmlformats.org/drawingml/2006/main" xmlns:r="http://schemas.openxmlformats.org/officeDocument/2006/relationships" xmlns:p="http://schemas.openxmlformats.org/presentationml/2006/main">
  <p:tag name="NUM" val="5"/>
</p:tagLst>
</file>

<file path=ppt/tags/tag422.xml><?xml version="1.0" encoding="utf-8"?>
<p:tagLst xmlns:a="http://schemas.openxmlformats.org/drawingml/2006/main" xmlns:r="http://schemas.openxmlformats.org/officeDocument/2006/relationships" xmlns:p="http://schemas.openxmlformats.org/presentationml/2006/main">
  <p:tag name="NUM" val="6"/>
</p:tagLst>
</file>

<file path=ppt/tags/tag423.xml><?xml version="1.0" encoding="utf-8"?>
<p:tagLst xmlns:a="http://schemas.openxmlformats.org/drawingml/2006/main" xmlns:r="http://schemas.openxmlformats.org/officeDocument/2006/relationships" xmlns:p="http://schemas.openxmlformats.org/presentationml/2006/main">
  <p:tag name="NUM" val="7"/>
</p:tagLst>
</file>

<file path=ppt/tags/tag424.xml><?xml version="1.0" encoding="utf-8"?>
<p:tagLst xmlns:a="http://schemas.openxmlformats.org/drawingml/2006/main" xmlns:r="http://schemas.openxmlformats.org/officeDocument/2006/relationships" xmlns:p="http://schemas.openxmlformats.org/presentationml/2006/main">
  <p:tag name="NUM" val="8"/>
</p:tagLst>
</file>

<file path=ppt/tags/tag425.xml><?xml version="1.0" encoding="utf-8"?>
<p:tagLst xmlns:a="http://schemas.openxmlformats.org/drawingml/2006/main" xmlns:r="http://schemas.openxmlformats.org/officeDocument/2006/relationships" xmlns:p="http://schemas.openxmlformats.org/presentationml/2006/main">
  <p:tag name="NUM" val="9"/>
</p:tagLst>
</file>

<file path=ppt/tags/tag426.xml><?xml version="1.0" encoding="utf-8"?>
<p:tagLst xmlns:a="http://schemas.openxmlformats.org/drawingml/2006/main" xmlns:r="http://schemas.openxmlformats.org/officeDocument/2006/relationships" xmlns:p="http://schemas.openxmlformats.org/presentationml/2006/main">
  <p:tag name="NUM" val="10"/>
</p:tagLst>
</file>

<file path=ppt/tags/tag427.xml><?xml version="1.0" encoding="utf-8"?>
<p:tagLst xmlns:a="http://schemas.openxmlformats.org/drawingml/2006/main" xmlns:r="http://schemas.openxmlformats.org/officeDocument/2006/relationships" xmlns:p="http://schemas.openxmlformats.org/presentationml/2006/main">
  <p:tag name="NUM" val="11"/>
</p:tagLst>
</file>

<file path=ppt/tags/tag428.xml><?xml version="1.0" encoding="utf-8"?>
<p:tagLst xmlns:a="http://schemas.openxmlformats.org/drawingml/2006/main" xmlns:r="http://schemas.openxmlformats.org/officeDocument/2006/relationships" xmlns:p="http://schemas.openxmlformats.org/presentationml/2006/main">
  <p:tag name="NUM" val="12"/>
</p:tagLst>
</file>

<file path=ppt/tags/tag429.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16"/>
</p:tagLst>
</file>

<file path=ppt/tags/tag430.xml><?xml version="1.0" encoding="utf-8"?>
<p:tagLst xmlns:a="http://schemas.openxmlformats.org/drawingml/2006/main" xmlns:r="http://schemas.openxmlformats.org/officeDocument/2006/relationships" xmlns:p="http://schemas.openxmlformats.org/presentationml/2006/main">
  <p:tag name="NUM" val="2"/>
</p:tagLst>
</file>

<file path=ppt/tags/tag431.xml><?xml version="1.0" encoding="utf-8"?>
<p:tagLst xmlns:a="http://schemas.openxmlformats.org/drawingml/2006/main" xmlns:r="http://schemas.openxmlformats.org/officeDocument/2006/relationships" xmlns:p="http://schemas.openxmlformats.org/presentationml/2006/main">
  <p:tag name="NUM" val="3"/>
</p:tagLst>
</file>

<file path=ppt/tags/tag432.xml><?xml version="1.0" encoding="utf-8"?>
<p:tagLst xmlns:a="http://schemas.openxmlformats.org/drawingml/2006/main" xmlns:r="http://schemas.openxmlformats.org/officeDocument/2006/relationships" xmlns:p="http://schemas.openxmlformats.org/presentationml/2006/main">
  <p:tag name="NUM" val="4"/>
</p:tagLst>
</file>

<file path=ppt/tags/tag433.xml><?xml version="1.0" encoding="utf-8"?>
<p:tagLst xmlns:a="http://schemas.openxmlformats.org/drawingml/2006/main" xmlns:r="http://schemas.openxmlformats.org/officeDocument/2006/relationships" xmlns:p="http://schemas.openxmlformats.org/presentationml/2006/main">
  <p:tag name="NUM" val="5"/>
</p:tagLst>
</file>

<file path=ppt/tags/tag434.xml><?xml version="1.0" encoding="utf-8"?>
<p:tagLst xmlns:a="http://schemas.openxmlformats.org/drawingml/2006/main" xmlns:r="http://schemas.openxmlformats.org/officeDocument/2006/relationships" xmlns:p="http://schemas.openxmlformats.org/presentationml/2006/main">
  <p:tag name="NUM" val="6"/>
</p:tagLst>
</file>

<file path=ppt/tags/tag435.xml><?xml version="1.0" encoding="utf-8"?>
<p:tagLst xmlns:a="http://schemas.openxmlformats.org/drawingml/2006/main" xmlns:r="http://schemas.openxmlformats.org/officeDocument/2006/relationships" xmlns:p="http://schemas.openxmlformats.org/presentationml/2006/main">
  <p:tag name="NUM" val="7"/>
</p:tagLst>
</file>

<file path=ppt/tags/tag436.xml><?xml version="1.0" encoding="utf-8"?>
<p:tagLst xmlns:a="http://schemas.openxmlformats.org/drawingml/2006/main" xmlns:r="http://schemas.openxmlformats.org/officeDocument/2006/relationships" xmlns:p="http://schemas.openxmlformats.org/presentationml/2006/main">
  <p:tag name="NUM" val="8"/>
</p:tagLst>
</file>

<file path=ppt/tags/tag437.xml><?xml version="1.0" encoding="utf-8"?>
<p:tagLst xmlns:a="http://schemas.openxmlformats.org/drawingml/2006/main" xmlns:r="http://schemas.openxmlformats.org/officeDocument/2006/relationships" xmlns:p="http://schemas.openxmlformats.org/presentationml/2006/main">
  <p:tag name="NUM" val="9"/>
</p:tagLst>
</file>

<file path=ppt/tags/tag438.xml><?xml version="1.0" encoding="utf-8"?>
<p:tagLst xmlns:a="http://schemas.openxmlformats.org/drawingml/2006/main" xmlns:r="http://schemas.openxmlformats.org/officeDocument/2006/relationships" xmlns:p="http://schemas.openxmlformats.org/presentationml/2006/main">
  <p:tag name="NUM" val="10"/>
</p:tagLst>
</file>

<file path=ppt/tags/tag439.xml><?xml version="1.0" encoding="utf-8"?>
<p:tagLst xmlns:a="http://schemas.openxmlformats.org/drawingml/2006/main" xmlns:r="http://schemas.openxmlformats.org/officeDocument/2006/relationships" xmlns:p="http://schemas.openxmlformats.org/presentationml/2006/main">
  <p:tag name="NUM" val="11"/>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40.xml><?xml version="1.0" encoding="utf-8"?>
<p:tagLst xmlns:a="http://schemas.openxmlformats.org/drawingml/2006/main" xmlns:r="http://schemas.openxmlformats.org/officeDocument/2006/relationships" xmlns:p="http://schemas.openxmlformats.org/presentationml/2006/main">
  <p:tag name="NUM" val="12"/>
</p:tagLst>
</file>

<file path=ppt/tags/tag441.xml><?xml version="1.0" encoding="utf-8"?>
<p:tagLst xmlns:a="http://schemas.openxmlformats.org/drawingml/2006/main" xmlns:r="http://schemas.openxmlformats.org/officeDocument/2006/relationships" xmlns:p="http://schemas.openxmlformats.org/presentationml/2006/main">
  <p:tag name="NUM" val="13"/>
</p:tagLst>
</file>

<file path=ppt/tags/tag442.xml><?xml version="1.0" encoding="utf-8"?>
<p:tagLst xmlns:a="http://schemas.openxmlformats.org/drawingml/2006/main" xmlns:r="http://schemas.openxmlformats.org/officeDocument/2006/relationships" xmlns:p="http://schemas.openxmlformats.org/presentationml/2006/main">
  <p:tag name="NUM" val="1"/>
</p:tagLst>
</file>

<file path=ppt/tags/tag443.xml><?xml version="1.0" encoding="utf-8"?>
<p:tagLst xmlns:a="http://schemas.openxmlformats.org/drawingml/2006/main" xmlns:r="http://schemas.openxmlformats.org/officeDocument/2006/relationships" xmlns:p="http://schemas.openxmlformats.org/presentationml/2006/main">
  <p:tag name="NUM" val="2"/>
</p:tagLst>
</file>

<file path=ppt/tags/tag444.xml><?xml version="1.0" encoding="utf-8"?>
<p:tagLst xmlns:a="http://schemas.openxmlformats.org/drawingml/2006/main" xmlns:r="http://schemas.openxmlformats.org/officeDocument/2006/relationships" xmlns:p="http://schemas.openxmlformats.org/presentationml/2006/main">
  <p:tag name="NUM" val="3"/>
</p:tagLst>
</file>

<file path=ppt/tags/tag445.xml><?xml version="1.0" encoding="utf-8"?>
<p:tagLst xmlns:a="http://schemas.openxmlformats.org/drawingml/2006/main" xmlns:r="http://schemas.openxmlformats.org/officeDocument/2006/relationships" xmlns:p="http://schemas.openxmlformats.org/presentationml/2006/main">
  <p:tag name="NUM" val="4"/>
</p:tagLst>
</file>

<file path=ppt/tags/tag446.xml><?xml version="1.0" encoding="utf-8"?>
<p:tagLst xmlns:a="http://schemas.openxmlformats.org/drawingml/2006/main" xmlns:r="http://schemas.openxmlformats.org/officeDocument/2006/relationships" xmlns:p="http://schemas.openxmlformats.org/presentationml/2006/main">
  <p:tag name="NUM" val="5"/>
</p:tagLst>
</file>

<file path=ppt/tags/tag447.xml><?xml version="1.0" encoding="utf-8"?>
<p:tagLst xmlns:a="http://schemas.openxmlformats.org/drawingml/2006/main" xmlns:r="http://schemas.openxmlformats.org/officeDocument/2006/relationships" xmlns:p="http://schemas.openxmlformats.org/presentationml/2006/main">
  <p:tag name="NUM" val="6"/>
</p:tagLst>
</file>

<file path=ppt/tags/tag448.xml><?xml version="1.0" encoding="utf-8"?>
<p:tagLst xmlns:a="http://schemas.openxmlformats.org/drawingml/2006/main" xmlns:r="http://schemas.openxmlformats.org/officeDocument/2006/relationships" xmlns:p="http://schemas.openxmlformats.org/presentationml/2006/main">
  <p:tag name="NUM" val="7"/>
</p:tagLst>
</file>

<file path=ppt/tags/tag449.xml><?xml version="1.0" encoding="utf-8"?>
<p:tagLst xmlns:a="http://schemas.openxmlformats.org/drawingml/2006/main" xmlns:r="http://schemas.openxmlformats.org/officeDocument/2006/relationships" xmlns:p="http://schemas.openxmlformats.org/presentationml/2006/main">
  <p:tag name="NUM" val="8"/>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50.xml><?xml version="1.0" encoding="utf-8"?>
<p:tagLst xmlns:a="http://schemas.openxmlformats.org/drawingml/2006/main" xmlns:r="http://schemas.openxmlformats.org/officeDocument/2006/relationships" xmlns:p="http://schemas.openxmlformats.org/presentationml/2006/main">
  <p:tag name="NUM" val="9"/>
</p:tagLst>
</file>

<file path=ppt/tags/tag451.xml><?xml version="1.0" encoding="utf-8"?>
<p:tagLst xmlns:a="http://schemas.openxmlformats.org/drawingml/2006/main" xmlns:r="http://schemas.openxmlformats.org/officeDocument/2006/relationships" xmlns:p="http://schemas.openxmlformats.org/presentationml/2006/main">
  <p:tag name="NUM" val="10"/>
</p:tagLst>
</file>

<file path=ppt/tags/tag452.xml><?xml version="1.0" encoding="utf-8"?>
<p:tagLst xmlns:a="http://schemas.openxmlformats.org/drawingml/2006/main" xmlns:r="http://schemas.openxmlformats.org/officeDocument/2006/relationships" xmlns:p="http://schemas.openxmlformats.org/presentationml/2006/main">
  <p:tag name="NUM" val="11"/>
</p:tagLst>
</file>

<file path=ppt/tags/tag453.xml><?xml version="1.0" encoding="utf-8"?>
<p:tagLst xmlns:a="http://schemas.openxmlformats.org/drawingml/2006/main" xmlns:r="http://schemas.openxmlformats.org/officeDocument/2006/relationships" xmlns:p="http://schemas.openxmlformats.org/presentationml/2006/main">
  <p:tag name="NUM" val="12"/>
</p:tagLst>
</file>

<file path=ppt/tags/tag454.xml><?xml version="1.0" encoding="utf-8"?>
<p:tagLst xmlns:a="http://schemas.openxmlformats.org/drawingml/2006/main" xmlns:r="http://schemas.openxmlformats.org/officeDocument/2006/relationships" xmlns:p="http://schemas.openxmlformats.org/presentationml/2006/main">
  <p:tag name="NUM" val="1"/>
</p:tagLst>
</file>

<file path=ppt/tags/tag455.xml><?xml version="1.0" encoding="utf-8"?>
<p:tagLst xmlns:a="http://schemas.openxmlformats.org/drawingml/2006/main" xmlns:r="http://schemas.openxmlformats.org/officeDocument/2006/relationships" xmlns:p="http://schemas.openxmlformats.org/presentationml/2006/main">
  <p:tag name="NUM" val="2"/>
</p:tagLst>
</file>

<file path=ppt/tags/tag456.xml><?xml version="1.0" encoding="utf-8"?>
<p:tagLst xmlns:a="http://schemas.openxmlformats.org/drawingml/2006/main" xmlns:r="http://schemas.openxmlformats.org/officeDocument/2006/relationships" xmlns:p="http://schemas.openxmlformats.org/presentationml/2006/main">
  <p:tag name="NUM" val="3"/>
</p:tagLst>
</file>

<file path=ppt/tags/tag457.xml><?xml version="1.0" encoding="utf-8"?>
<p:tagLst xmlns:a="http://schemas.openxmlformats.org/drawingml/2006/main" xmlns:r="http://schemas.openxmlformats.org/officeDocument/2006/relationships" xmlns:p="http://schemas.openxmlformats.org/presentationml/2006/main">
  <p:tag name="NUM" val="4"/>
</p:tagLst>
</file>

<file path=ppt/tags/tag458.xml><?xml version="1.0" encoding="utf-8"?>
<p:tagLst xmlns:a="http://schemas.openxmlformats.org/drawingml/2006/main" xmlns:r="http://schemas.openxmlformats.org/officeDocument/2006/relationships" xmlns:p="http://schemas.openxmlformats.org/presentationml/2006/main">
  <p:tag name="NUM" val="5"/>
</p:tagLst>
</file>

<file path=ppt/tags/tag459.xml><?xml version="1.0" encoding="utf-8"?>
<p:tagLst xmlns:a="http://schemas.openxmlformats.org/drawingml/2006/main" xmlns:r="http://schemas.openxmlformats.org/officeDocument/2006/relationships" xmlns:p="http://schemas.openxmlformats.org/presentationml/2006/main">
  <p:tag name="NUM" val="6"/>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60.xml><?xml version="1.0" encoding="utf-8"?>
<p:tagLst xmlns:a="http://schemas.openxmlformats.org/drawingml/2006/main" xmlns:r="http://schemas.openxmlformats.org/officeDocument/2006/relationships" xmlns:p="http://schemas.openxmlformats.org/presentationml/2006/main">
  <p:tag name="NUM" val="7"/>
</p:tagLst>
</file>

<file path=ppt/tags/tag461.xml><?xml version="1.0" encoding="utf-8"?>
<p:tagLst xmlns:a="http://schemas.openxmlformats.org/drawingml/2006/main" xmlns:r="http://schemas.openxmlformats.org/officeDocument/2006/relationships" xmlns:p="http://schemas.openxmlformats.org/presentationml/2006/main">
  <p:tag name="NUM" val="8"/>
</p:tagLst>
</file>

<file path=ppt/tags/tag462.xml><?xml version="1.0" encoding="utf-8"?>
<p:tagLst xmlns:a="http://schemas.openxmlformats.org/drawingml/2006/main" xmlns:r="http://schemas.openxmlformats.org/officeDocument/2006/relationships" xmlns:p="http://schemas.openxmlformats.org/presentationml/2006/main">
  <p:tag name="NUM" val="9"/>
</p:tagLst>
</file>

<file path=ppt/tags/tag463.xml><?xml version="1.0" encoding="utf-8"?>
<p:tagLst xmlns:a="http://schemas.openxmlformats.org/drawingml/2006/main" xmlns:r="http://schemas.openxmlformats.org/officeDocument/2006/relationships" xmlns:p="http://schemas.openxmlformats.org/presentationml/2006/main">
  <p:tag name="NUM" val="10"/>
</p:tagLst>
</file>

<file path=ppt/tags/tag464.xml><?xml version="1.0" encoding="utf-8"?>
<p:tagLst xmlns:a="http://schemas.openxmlformats.org/drawingml/2006/main" xmlns:r="http://schemas.openxmlformats.org/officeDocument/2006/relationships" xmlns:p="http://schemas.openxmlformats.org/presentationml/2006/main">
  <p:tag name="NUM" val="11"/>
</p:tagLst>
</file>

<file path=ppt/tags/tag465.xml><?xml version="1.0" encoding="utf-8"?>
<p:tagLst xmlns:a="http://schemas.openxmlformats.org/drawingml/2006/main" xmlns:r="http://schemas.openxmlformats.org/officeDocument/2006/relationships" xmlns:p="http://schemas.openxmlformats.org/presentationml/2006/main">
  <p:tag name="NUM" val="12"/>
</p:tagLst>
</file>

<file path=ppt/tags/tag466.xml><?xml version="1.0" encoding="utf-8"?>
<p:tagLst xmlns:a="http://schemas.openxmlformats.org/drawingml/2006/main" xmlns:r="http://schemas.openxmlformats.org/officeDocument/2006/relationships" xmlns:p="http://schemas.openxmlformats.org/presentationml/2006/main">
  <p:tag name="NUM" val="13"/>
</p:tagLst>
</file>

<file path=ppt/tags/tag467.xml><?xml version="1.0" encoding="utf-8"?>
<p:tagLst xmlns:a="http://schemas.openxmlformats.org/drawingml/2006/main" xmlns:r="http://schemas.openxmlformats.org/officeDocument/2006/relationships" xmlns:p="http://schemas.openxmlformats.org/presentationml/2006/main">
  <p:tag name="NUM" val="1"/>
</p:tagLst>
</file>

<file path=ppt/tags/tag468.xml><?xml version="1.0" encoding="utf-8"?>
<p:tagLst xmlns:a="http://schemas.openxmlformats.org/drawingml/2006/main" xmlns:r="http://schemas.openxmlformats.org/officeDocument/2006/relationships" xmlns:p="http://schemas.openxmlformats.org/presentationml/2006/main">
  <p:tag name="NUM" val="2"/>
</p:tagLst>
</file>

<file path=ppt/tags/tag469.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5"/>
</p:tagLst>
</file>

<file path=ppt/tags/tag470.xml><?xml version="1.0" encoding="utf-8"?>
<p:tagLst xmlns:a="http://schemas.openxmlformats.org/drawingml/2006/main" xmlns:r="http://schemas.openxmlformats.org/officeDocument/2006/relationships" xmlns:p="http://schemas.openxmlformats.org/presentationml/2006/main">
  <p:tag name="NUM" val="4"/>
</p:tagLst>
</file>

<file path=ppt/tags/tag471.xml><?xml version="1.0" encoding="utf-8"?>
<p:tagLst xmlns:a="http://schemas.openxmlformats.org/drawingml/2006/main" xmlns:r="http://schemas.openxmlformats.org/officeDocument/2006/relationships" xmlns:p="http://schemas.openxmlformats.org/presentationml/2006/main">
  <p:tag name="NUM" val="5"/>
</p:tagLst>
</file>

<file path=ppt/tags/tag472.xml><?xml version="1.0" encoding="utf-8"?>
<p:tagLst xmlns:a="http://schemas.openxmlformats.org/drawingml/2006/main" xmlns:r="http://schemas.openxmlformats.org/officeDocument/2006/relationships" xmlns:p="http://schemas.openxmlformats.org/presentationml/2006/main">
  <p:tag name="NUM" val="6"/>
</p:tagLst>
</file>

<file path=ppt/tags/tag473.xml><?xml version="1.0" encoding="utf-8"?>
<p:tagLst xmlns:a="http://schemas.openxmlformats.org/drawingml/2006/main" xmlns:r="http://schemas.openxmlformats.org/officeDocument/2006/relationships" xmlns:p="http://schemas.openxmlformats.org/presentationml/2006/main">
  <p:tag name="NUM" val="7"/>
</p:tagLst>
</file>

<file path=ppt/tags/tag474.xml><?xml version="1.0" encoding="utf-8"?>
<p:tagLst xmlns:a="http://schemas.openxmlformats.org/drawingml/2006/main" xmlns:r="http://schemas.openxmlformats.org/officeDocument/2006/relationships" xmlns:p="http://schemas.openxmlformats.org/presentationml/2006/main">
  <p:tag name="NUM" val="8"/>
</p:tagLst>
</file>

<file path=ppt/tags/tag475.xml><?xml version="1.0" encoding="utf-8"?>
<p:tagLst xmlns:a="http://schemas.openxmlformats.org/drawingml/2006/main" xmlns:r="http://schemas.openxmlformats.org/officeDocument/2006/relationships" xmlns:p="http://schemas.openxmlformats.org/presentationml/2006/main">
  <p:tag name="NUM" val="9"/>
</p:tagLst>
</file>

<file path=ppt/tags/tag476.xml><?xml version="1.0" encoding="utf-8"?>
<p:tagLst xmlns:a="http://schemas.openxmlformats.org/drawingml/2006/main" xmlns:r="http://schemas.openxmlformats.org/officeDocument/2006/relationships" xmlns:p="http://schemas.openxmlformats.org/presentationml/2006/main">
  <p:tag name="NUM" val="10"/>
</p:tagLst>
</file>

<file path=ppt/tags/tag477.xml><?xml version="1.0" encoding="utf-8"?>
<p:tagLst xmlns:a="http://schemas.openxmlformats.org/drawingml/2006/main" xmlns:r="http://schemas.openxmlformats.org/officeDocument/2006/relationships" xmlns:p="http://schemas.openxmlformats.org/presentationml/2006/main">
  <p:tag name="NUM" val="11"/>
</p:tagLst>
</file>

<file path=ppt/tags/tag478.xml><?xml version="1.0" encoding="utf-8"?>
<p:tagLst xmlns:a="http://schemas.openxmlformats.org/drawingml/2006/main" xmlns:r="http://schemas.openxmlformats.org/officeDocument/2006/relationships" xmlns:p="http://schemas.openxmlformats.org/presentationml/2006/main">
  <p:tag name="NUM" val="12"/>
</p:tagLst>
</file>

<file path=ppt/tags/tag479.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6"/>
</p:tagLst>
</file>

<file path=ppt/tags/tag480.xml><?xml version="1.0" encoding="utf-8"?>
<p:tagLst xmlns:a="http://schemas.openxmlformats.org/drawingml/2006/main" xmlns:r="http://schemas.openxmlformats.org/officeDocument/2006/relationships" xmlns:p="http://schemas.openxmlformats.org/presentationml/2006/main">
  <p:tag name="NUM" val="2"/>
</p:tagLst>
</file>

<file path=ppt/tags/tag481.xml><?xml version="1.0" encoding="utf-8"?>
<p:tagLst xmlns:a="http://schemas.openxmlformats.org/drawingml/2006/main" xmlns:r="http://schemas.openxmlformats.org/officeDocument/2006/relationships" xmlns:p="http://schemas.openxmlformats.org/presentationml/2006/main">
  <p:tag name="NUM" val="3"/>
</p:tagLst>
</file>

<file path=ppt/tags/tag482.xml><?xml version="1.0" encoding="utf-8"?>
<p:tagLst xmlns:a="http://schemas.openxmlformats.org/drawingml/2006/main" xmlns:r="http://schemas.openxmlformats.org/officeDocument/2006/relationships" xmlns:p="http://schemas.openxmlformats.org/presentationml/2006/main">
  <p:tag name="NUM" val="4"/>
</p:tagLst>
</file>

<file path=ppt/tags/tag483.xml><?xml version="1.0" encoding="utf-8"?>
<p:tagLst xmlns:a="http://schemas.openxmlformats.org/drawingml/2006/main" xmlns:r="http://schemas.openxmlformats.org/officeDocument/2006/relationships" xmlns:p="http://schemas.openxmlformats.org/presentationml/2006/main">
  <p:tag name="NUM" val="5"/>
</p:tagLst>
</file>

<file path=ppt/tags/tag484.xml><?xml version="1.0" encoding="utf-8"?>
<p:tagLst xmlns:a="http://schemas.openxmlformats.org/drawingml/2006/main" xmlns:r="http://schemas.openxmlformats.org/officeDocument/2006/relationships" xmlns:p="http://schemas.openxmlformats.org/presentationml/2006/main">
  <p:tag name="NUM" val="6"/>
</p:tagLst>
</file>

<file path=ppt/tags/tag485.xml><?xml version="1.0" encoding="utf-8"?>
<p:tagLst xmlns:a="http://schemas.openxmlformats.org/drawingml/2006/main" xmlns:r="http://schemas.openxmlformats.org/officeDocument/2006/relationships" xmlns:p="http://schemas.openxmlformats.org/presentationml/2006/main">
  <p:tag name="NUM" val="7"/>
</p:tagLst>
</file>

<file path=ppt/tags/tag486.xml><?xml version="1.0" encoding="utf-8"?>
<p:tagLst xmlns:a="http://schemas.openxmlformats.org/drawingml/2006/main" xmlns:r="http://schemas.openxmlformats.org/officeDocument/2006/relationships" xmlns:p="http://schemas.openxmlformats.org/presentationml/2006/main">
  <p:tag name="NUM" val="8"/>
</p:tagLst>
</file>

<file path=ppt/tags/tag487.xml><?xml version="1.0" encoding="utf-8"?>
<p:tagLst xmlns:a="http://schemas.openxmlformats.org/drawingml/2006/main" xmlns:r="http://schemas.openxmlformats.org/officeDocument/2006/relationships" xmlns:p="http://schemas.openxmlformats.org/presentationml/2006/main">
  <p:tag name="NUM" val="9"/>
</p:tagLst>
</file>

<file path=ppt/tags/tag488.xml><?xml version="1.0" encoding="utf-8"?>
<p:tagLst xmlns:a="http://schemas.openxmlformats.org/drawingml/2006/main" xmlns:r="http://schemas.openxmlformats.org/officeDocument/2006/relationships" xmlns:p="http://schemas.openxmlformats.org/presentationml/2006/main">
  <p:tag name="NUM" val="10"/>
</p:tagLst>
</file>

<file path=ppt/tags/tag489.xml><?xml version="1.0" encoding="utf-8"?>
<p:tagLst xmlns:a="http://schemas.openxmlformats.org/drawingml/2006/main" xmlns:r="http://schemas.openxmlformats.org/officeDocument/2006/relationships" xmlns:p="http://schemas.openxmlformats.org/presentationml/2006/main">
  <p:tag name="NUM" val="11"/>
</p:tagLst>
</file>

<file path=ppt/tags/tag49.xml><?xml version="1.0" encoding="utf-8"?>
<p:tagLst xmlns:a="http://schemas.openxmlformats.org/drawingml/2006/main" xmlns:r="http://schemas.openxmlformats.org/officeDocument/2006/relationships" xmlns:p="http://schemas.openxmlformats.org/presentationml/2006/main">
  <p:tag name="NUM" val="7"/>
</p:tagLst>
</file>

<file path=ppt/tags/tag490.xml><?xml version="1.0" encoding="utf-8"?>
<p:tagLst xmlns:a="http://schemas.openxmlformats.org/drawingml/2006/main" xmlns:r="http://schemas.openxmlformats.org/officeDocument/2006/relationships" xmlns:p="http://schemas.openxmlformats.org/presentationml/2006/main">
  <p:tag name="NUM" val="12"/>
</p:tagLst>
</file>

<file path=ppt/tags/tag491.xml><?xml version="1.0" encoding="utf-8"?>
<p:tagLst xmlns:a="http://schemas.openxmlformats.org/drawingml/2006/main" xmlns:r="http://schemas.openxmlformats.org/officeDocument/2006/relationships" xmlns:p="http://schemas.openxmlformats.org/presentationml/2006/main">
  <p:tag name="NUM" val="1"/>
</p:tagLst>
</file>

<file path=ppt/tags/tag492.xml><?xml version="1.0" encoding="utf-8"?>
<p:tagLst xmlns:a="http://schemas.openxmlformats.org/drawingml/2006/main" xmlns:r="http://schemas.openxmlformats.org/officeDocument/2006/relationships" xmlns:p="http://schemas.openxmlformats.org/presentationml/2006/main">
  <p:tag name="NUM" val="2"/>
</p:tagLst>
</file>

<file path=ppt/tags/tag493.xml><?xml version="1.0" encoding="utf-8"?>
<p:tagLst xmlns:a="http://schemas.openxmlformats.org/drawingml/2006/main" xmlns:r="http://schemas.openxmlformats.org/officeDocument/2006/relationships" xmlns:p="http://schemas.openxmlformats.org/presentationml/2006/main">
  <p:tag name="NUM" val="3"/>
</p:tagLst>
</file>

<file path=ppt/tags/tag494.xml><?xml version="1.0" encoding="utf-8"?>
<p:tagLst xmlns:a="http://schemas.openxmlformats.org/drawingml/2006/main" xmlns:r="http://schemas.openxmlformats.org/officeDocument/2006/relationships" xmlns:p="http://schemas.openxmlformats.org/presentationml/2006/main">
  <p:tag name="NUM" val="4"/>
</p:tagLst>
</file>

<file path=ppt/tags/tag495.xml><?xml version="1.0" encoding="utf-8"?>
<p:tagLst xmlns:a="http://schemas.openxmlformats.org/drawingml/2006/main" xmlns:r="http://schemas.openxmlformats.org/officeDocument/2006/relationships" xmlns:p="http://schemas.openxmlformats.org/presentationml/2006/main">
  <p:tag name="NUM" val="5"/>
</p:tagLst>
</file>

<file path=ppt/tags/tag496.xml><?xml version="1.0" encoding="utf-8"?>
<p:tagLst xmlns:a="http://schemas.openxmlformats.org/drawingml/2006/main" xmlns:r="http://schemas.openxmlformats.org/officeDocument/2006/relationships" xmlns:p="http://schemas.openxmlformats.org/presentationml/2006/main">
  <p:tag name="NUM" val="6"/>
</p:tagLst>
</file>

<file path=ppt/tags/tag497.xml><?xml version="1.0" encoding="utf-8"?>
<p:tagLst xmlns:a="http://schemas.openxmlformats.org/drawingml/2006/main" xmlns:r="http://schemas.openxmlformats.org/officeDocument/2006/relationships" xmlns:p="http://schemas.openxmlformats.org/presentationml/2006/main">
  <p:tag name="NUM" val="7"/>
</p:tagLst>
</file>

<file path=ppt/tags/tag498.xml><?xml version="1.0" encoding="utf-8"?>
<p:tagLst xmlns:a="http://schemas.openxmlformats.org/drawingml/2006/main" xmlns:r="http://schemas.openxmlformats.org/officeDocument/2006/relationships" xmlns:p="http://schemas.openxmlformats.org/presentationml/2006/main">
  <p:tag name="NUM" val="8"/>
</p:tagLst>
</file>

<file path=ppt/tags/tag499.xml><?xml version="1.0" encoding="utf-8"?>
<p:tagLst xmlns:a="http://schemas.openxmlformats.org/drawingml/2006/main" xmlns:r="http://schemas.openxmlformats.org/officeDocument/2006/relationships" xmlns:p="http://schemas.openxmlformats.org/presentationml/2006/main">
  <p:tag name="NUM" val="9"/>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8"/>
</p:tagLst>
</file>

<file path=ppt/tags/tag500.xml><?xml version="1.0" encoding="utf-8"?>
<p:tagLst xmlns:a="http://schemas.openxmlformats.org/drawingml/2006/main" xmlns:r="http://schemas.openxmlformats.org/officeDocument/2006/relationships" xmlns:p="http://schemas.openxmlformats.org/presentationml/2006/main">
  <p:tag name="NUM" val="10"/>
</p:tagLst>
</file>

<file path=ppt/tags/tag501.xml><?xml version="1.0" encoding="utf-8"?>
<p:tagLst xmlns:a="http://schemas.openxmlformats.org/drawingml/2006/main" xmlns:r="http://schemas.openxmlformats.org/officeDocument/2006/relationships" xmlns:p="http://schemas.openxmlformats.org/presentationml/2006/main">
  <p:tag name="NUM" val="11"/>
</p:tagLst>
</file>

<file path=ppt/tags/tag502.xml><?xml version="1.0" encoding="utf-8"?>
<p:tagLst xmlns:a="http://schemas.openxmlformats.org/drawingml/2006/main" xmlns:r="http://schemas.openxmlformats.org/officeDocument/2006/relationships" xmlns:p="http://schemas.openxmlformats.org/presentationml/2006/main">
  <p:tag name="NUM" val="1"/>
</p:tagLst>
</file>

<file path=ppt/tags/tag503.xml><?xml version="1.0" encoding="utf-8"?>
<p:tagLst xmlns:a="http://schemas.openxmlformats.org/drawingml/2006/main" xmlns:r="http://schemas.openxmlformats.org/officeDocument/2006/relationships" xmlns:p="http://schemas.openxmlformats.org/presentationml/2006/main">
  <p:tag name="NUM" val="2"/>
</p:tagLst>
</file>

<file path=ppt/tags/tag504.xml><?xml version="1.0" encoding="utf-8"?>
<p:tagLst xmlns:a="http://schemas.openxmlformats.org/drawingml/2006/main" xmlns:r="http://schemas.openxmlformats.org/officeDocument/2006/relationships" xmlns:p="http://schemas.openxmlformats.org/presentationml/2006/main">
  <p:tag name="NUM" val="3"/>
</p:tagLst>
</file>

<file path=ppt/tags/tag505.xml><?xml version="1.0" encoding="utf-8"?>
<p:tagLst xmlns:a="http://schemas.openxmlformats.org/drawingml/2006/main" xmlns:r="http://schemas.openxmlformats.org/officeDocument/2006/relationships" xmlns:p="http://schemas.openxmlformats.org/presentationml/2006/main">
  <p:tag name="NUM" val="4"/>
</p:tagLst>
</file>

<file path=ppt/tags/tag506.xml><?xml version="1.0" encoding="utf-8"?>
<p:tagLst xmlns:a="http://schemas.openxmlformats.org/drawingml/2006/main" xmlns:r="http://schemas.openxmlformats.org/officeDocument/2006/relationships" xmlns:p="http://schemas.openxmlformats.org/presentationml/2006/main">
  <p:tag name="NUM" val="5"/>
</p:tagLst>
</file>

<file path=ppt/tags/tag507.xml><?xml version="1.0" encoding="utf-8"?>
<p:tagLst xmlns:a="http://schemas.openxmlformats.org/drawingml/2006/main" xmlns:r="http://schemas.openxmlformats.org/officeDocument/2006/relationships" xmlns:p="http://schemas.openxmlformats.org/presentationml/2006/main">
  <p:tag name="NUM" val="6"/>
</p:tagLst>
</file>

<file path=ppt/tags/tag508.xml><?xml version="1.0" encoding="utf-8"?>
<p:tagLst xmlns:a="http://schemas.openxmlformats.org/drawingml/2006/main" xmlns:r="http://schemas.openxmlformats.org/officeDocument/2006/relationships" xmlns:p="http://schemas.openxmlformats.org/presentationml/2006/main">
  <p:tag name="NUM" val="7"/>
</p:tagLst>
</file>

<file path=ppt/tags/tag509.xml><?xml version="1.0" encoding="utf-8"?>
<p:tagLst xmlns:a="http://schemas.openxmlformats.org/drawingml/2006/main" xmlns:r="http://schemas.openxmlformats.org/officeDocument/2006/relationships" xmlns:p="http://schemas.openxmlformats.org/presentationml/2006/main">
  <p:tag name="NUM" val="8"/>
</p:tagLst>
</file>

<file path=ppt/tags/tag51.xml><?xml version="1.0" encoding="utf-8"?>
<p:tagLst xmlns:a="http://schemas.openxmlformats.org/drawingml/2006/main" xmlns:r="http://schemas.openxmlformats.org/officeDocument/2006/relationships" xmlns:p="http://schemas.openxmlformats.org/presentationml/2006/main">
  <p:tag name="NUM" val="9"/>
</p:tagLst>
</file>

<file path=ppt/tags/tag510.xml><?xml version="1.0" encoding="utf-8"?>
<p:tagLst xmlns:a="http://schemas.openxmlformats.org/drawingml/2006/main" xmlns:r="http://schemas.openxmlformats.org/officeDocument/2006/relationships" xmlns:p="http://schemas.openxmlformats.org/presentationml/2006/main">
  <p:tag name="NUM" val="9"/>
</p:tagLst>
</file>

<file path=ppt/tags/tag511.xml><?xml version="1.0" encoding="utf-8"?>
<p:tagLst xmlns:a="http://schemas.openxmlformats.org/drawingml/2006/main" xmlns:r="http://schemas.openxmlformats.org/officeDocument/2006/relationships" xmlns:p="http://schemas.openxmlformats.org/presentationml/2006/main">
  <p:tag name="NUM" val="10"/>
</p:tagLst>
</file>

<file path=ppt/tags/tag512.xml><?xml version="1.0" encoding="utf-8"?>
<p:tagLst xmlns:a="http://schemas.openxmlformats.org/drawingml/2006/main" xmlns:r="http://schemas.openxmlformats.org/officeDocument/2006/relationships" xmlns:p="http://schemas.openxmlformats.org/presentationml/2006/main">
  <p:tag name="NUM" val="11"/>
</p:tagLst>
</file>

<file path=ppt/tags/tag513.xml><?xml version="1.0" encoding="utf-8"?>
<p:tagLst xmlns:a="http://schemas.openxmlformats.org/drawingml/2006/main" xmlns:r="http://schemas.openxmlformats.org/officeDocument/2006/relationships" xmlns:p="http://schemas.openxmlformats.org/presentationml/2006/main">
  <p:tag name="NUM" val="12"/>
</p:tagLst>
</file>

<file path=ppt/tags/tag514.xml><?xml version="1.0" encoding="utf-8"?>
<p:tagLst xmlns:a="http://schemas.openxmlformats.org/drawingml/2006/main" xmlns:r="http://schemas.openxmlformats.org/officeDocument/2006/relationships" xmlns:p="http://schemas.openxmlformats.org/presentationml/2006/main">
  <p:tag name="NUM" val="1"/>
</p:tagLst>
</file>

<file path=ppt/tags/tag515.xml><?xml version="1.0" encoding="utf-8"?>
<p:tagLst xmlns:a="http://schemas.openxmlformats.org/drawingml/2006/main" xmlns:r="http://schemas.openxmlformats.org/officeDocument/2006/relationships" xmlns:p="http://schemas.openxmlformats.org/presentationml/2006/main">
  <p:tag name="NUM" val="2"/>
</p:tagLst>
</file>

<file path=ppt/tags/tag516.xml><?xml version="1.0" encoding="utf-8"?>
<p:tagLst xmlns:a="http://schemas.openxmlformats.org/drawingml/2006/main" xmlns:r="http://schemas.openxmlformats.org/officeDocument/2006/relationships" xmlns:p="http://schemas.openxmlformats.org/presentationml/2006/main">
  <p:tag name="NUM" val="3"/>
</p:tagLst>
</file>

<file path=ppt/tags/tag517.xml><?xml version="1.0" encoding="utf-8"?>
<p:tagLst xmlns:a="http://schemas.openxmlformats.org/drawingml/2006/main" xmlns:r="http://schemas.openxmlformats.org/officeDocument/2006/relationships" xmlns:p="http://schemas.openxmlformats.org/presentationml/2006/main">
  <p:tag name="NUM" val="4"/>
</p:tagLst>
</file>

<file path=ppt/tags/tag518.xml><?xml version="1.0" encoding="utf-8"?>
<p:tagLst xmlns:a="http://schemas.openxmlformats.org/drawingml/2006/main" xmlns:r="http://schemas.openxmlformats.org/officeDocument/2006/relationships" xmlns:p="http://schemas.openxmlformats.org/presentationml/2006/main">
  <p:tag name="NUM" val="5"/>
</p:tagLst>
</file>

<file path=ppt/tags/tag519.xml><?xml version="1.0" encoding="utf-8"?>
<p:tagLst xmlns:a="http://schemas.openxmlformats.org/drawingml/2006/main" xmlns:r="http://schemas.openxmlformats.org/officeDocument/2006/relationships" xmlns:p="http://schemas.openxmlformats.org/presentationml/2006/main">
  <p:tag name="NUM" val="6"/>
</p:tagLst>
</file>

<file path=ppt/tags/tag52.xml><?xml version="1.0" encoding="utf-8"?>
<p:tagLst xmlns:a="http://schemas.openxmlformats.org/drawingml/2006/main" xmlns:r="http://schemas.openxmlformats.org/officeDocument/2006/relationships" xmlns:p="http://schemas.openxmlformats.org/presentationml/2006/main">
  <p:tag name="NUM" val="10"/>
</p:tagLst>
</file>

<file path=ppt/tags/tag520.xml><?xml version="1.0" encoding="utf-8"?>
<p:tagLst xmlns:a="http://schemas.openxmlformats.org/drawingml/2006/main" xmlns:r="http://schemas.openxmlformats.org/officeDocument/2006/relationships" xmlns:p="http://schemas.openxmlformats.org/presentationml/2006/main">
  <p:tag name="NUM" val="7"/>
</p:tagLst>
</file>

<file path=ppt/tags/tag521.xml><?xml version="1.0" encoding="utf-8"?>
<p:tagLst xmlns:a="http://schemas.openxmlformats.org/drawingml/2006/main" xmlns:r="http://schemas.openxmlformats.org/officeDocument/2006/relationships" xmlns:p="http://schemas.openxmlformats.org/presentationml/2006/main">
  <p:tag name="NUM" val="8"/>
</p:tagLst>
</file>

<file path=ppt/tags/tag522.xml><?xml version="1.0" encoding="utf-8"?>
<p:tagLst xmlns:a="http://schemas.openxmlformats.org/drawingml/2006/main" xmlns:r="http://schemas.openxmlformats.org/officeDocument/2006/relationships" xmlns:p="http://schemas.openxmlformats.org/presentationml/2006/main">
  <p:tag name="NUM" val="9"/>
</p:tagLst>
</file>

<file path=ppt/tags/tag523.xml><?xml version="1.0" encoding="utf-8"?>
<p:tagLst xmlns:a="http://schemas.openxmlformats.org/drawingml/2006/main" xmlns:r="http://schemas.openxmlformats.org/officeDocument/2006/relationships" xmlns:p="http://schemas.openxmlformats.org/presentationml/2006/main">
  <p:tag name="NUM" val="10"/>
</p:tagLst>
</file>

<file path=ppt/tags/tag524.xml><?xml version="1.0" encoding="utf-8"?>
<p:tagLst xmlns:a="http://schemas.openxmlformats.org/drawingml/2006/main" xmlns:r="http://schemas.openxmlformats.org/officeDocument/2006/relationships" xmlns:p="http://schemas.openxmlformats.org/presentationml/2006/main">
  <p:tag name="NUM" val="11"/>
</p:tagLst>
</file>

<file path=ppt/tags/tag525.xml><?xml version="1.0" encoding="utf-8"?>
<p:tagLst xmlns:a="http://schemas.openxmlformats.org/drawingml/2006/main" xmlns:r="http://schemas.openxmlformats.org/officeDocument/2006/relationships" xmlns:p="http://schemas.openxmlformats.org/presentationml/2006/main">
  <p:tag name="NUM" val="13"/>
</p:tagLst>
</file>

<file path=ppt/tags/tag526.xml><?xml version="1.0" encoding="utf-8"?>
<p:tagLst xmlns:a="http://schemas.openxmlformats.org/drawingml/2006/main" xmlns:r="http://schemas.openxmlformats.org/officeDocument/2006/relationships" xmlns:p="http://schemas.openxmlformats.org/presentationml/2006/main">
  <p:tag name="NUM" val="1"/>
</p:tagLst>
</file>

<file path=ppt/tags/tag527.xml><?xml version="1.0" encoding="utf-8"?>
<p:tagLst xmlns:a="http://schemas.openxmlformats.org/drawingml/2006/main" xmlns:r="http://schemas.openxmlformats.org/officeDocument/2006/relationships" xmlns:p="http://schemas.openxmlformats.org/presentationml/2006/main">
  <p:tag name="NUM" val="2"/>
</p:tagLst>
</file>

<file path=ppt/tags/tag528.xml><?xml version="1.0" encoding="utf-8"?>
<p:tagLst xmlns:a="http://schemas.openxmlformats.org/drawingml/2006/main" xmlns:r="http://schemas.openxmlformats.org/officeDocument/2006/relationships" xmlns:p="http://schemas.openxmlformats.org/presentationml/2006/main">
  <p:tag name="NUM" val="3"/>
</p:tagLst>
</file>

<file path=ppt/tags/tag529.xml><?xml version="1.0" encoding="utf-8"?>
<p:tagLst xmlns:a="http://schemas.openxmlformats.org/drawingml/2006/main" xmlns:r="http://schemas.openxmlformats.org/officeDocument/2006/relationships" xmlns:p="http://schemas.openxmlformats.org/presentationml/2006/main">
  <p:tag name="NUM" val="4"/>
</p:tagLst>
</file>

<file path=ppt/tags/tag53.xml><?xml version="1.0" encoding="utf-8"?>
<p:tagLst xmlns:a="http://schemas.openxmlformats.org/drawingml/2006/main" xmlns:r="http://schemas.openxmlformats.org/officeDocument/2006/relationships" xmlns:p="http://schemas.openxmlformats.org/presentationml/2006/main">
  <p:tag name="NUM" val="11"/>
</p:tagLst>
</file>

<file path=ppt/tags/tag530.xml><?xml version="1.0" encoding="utf-8"?>
<p:tagLst xmlns:a="http://schemas.openxmlformats.org/drawingml/2006/main" xmlns:r="http://schemas.openxmlformats.org/officeDocument/2006/relationships" xmlns:p="http://schemas.openxmlformats.org/presentationml/2006/main">
  <p:tag name="NUM" val="5"/>
</p:tagLst>
</file>

<file path=ppt/tags/tag531.xml><?xml version="1.0" encoding="utf-8"?>
<p:tagLst xmlns:a="http://schemas.openxmlformats.org/drawingml/2006/main" xmlns:r="http://schemas.openxmlformats.org/officeDocument/2006/relationships" xmlns:p="http://schemas.openxmlformats.org/presentationml/2006/main">
  <p:tag name="NUM" val="6"/>
</p:tagLst>
</file>

<file path=ppt/tags/tag532.xml><?xml version="1.0" encoding="utf-8"?>
<p:tagLst xmlns:a="http://schemas.openxmlformats.org/drawingml/2006/main" xmlns:r="http://schemas.openxmlformats.org/officeDocument/2006/relationships" xmlns:p="http://schemas.openxmlformats.org/presentationml/2006/main">
  <p:tag name="NUM" val="7"/>
</p:tagLst>
</file>

<file path=ppt/tags/tag533.xml><?xml version="1.0" encoding="utf-8"?>
<p:tagLst xmlns:a="http://schemas.openxmlformats.org/drawingml/2006/main" xmlns:r="http://schemas.openxmlformats.org/officeDocument/2006/relationships" xmlns:p="http://schemas.openxmlformats.org/presentationml/2006/main">
  <p:tag name="NUM" val="8"/>
</p:tagLst>
</file>

<file path=ppt/tags/tag534.xml><?xml version="1.0" encoding="utf-8"?>
<p:tagLst xmlns:a="http://schemas.openxmlformats.org/drawingml/2006/main" xmlns:r="http://schemas.openxmlformats.org/officeDocument/2006/relationships" xmlns:p="http://schemas.openxmlformats.org/presentationml/2006/main">
  <p:tag name="NUM" val="9"/>
</p:tagLst>
</file>

<file path=ppt/tags/tag535.xml><?xml version="1.0" encoding="utf-8"?>
<p:tagLst xmlns:a="http://schemas.openxmlformats.org/drawingml/2006/main" xmlns:r="http://schemas.openxmlformats.org/officeDocument/2006/relationships" xmlns:p="http://schemas.openxmlformats.org/presentationml/2006/main">
  <p:tag name="NUM" val="10"/>
</p:tagLst>
</file>

<file path=ppt/tags/tag536.xml><?xml version="1.0" encoding="utf-8"?>
<p:tagLst xmlns:a="http://schemas.openxmlformats.org/drawingml/2006/main" xmlns:r="http://schemas.openxmlformats.org/officeDocument/2006/relationships" xmlns:p="http://schemas.openxmlformats.org/presentationml/2006/main">
  <p:tag name="NUM" val="13"/>
</p:tagLst>
</file>

<file path=ppt/tags/tag537.xml><?xml version="1.0" encoding="utf-8"?>
<p:tagLst xmlns:a="http://schemas.openxmlformats.org/drawingml/2006/main" xmlns:r="http://schemas.openxmlformats.org/officeDocument/2006/relationships" xmlns:p="http://schemas.openxmlformats.org/presentationml/2006/main">
  <p:tag name="NUM" val="11"/>
</p:tagLst>
</file>

<file path=ppt/tags/tag538.xml><?xml version="1.0" encoding="utf-8"?>
<p:tagLst xmlns:a="http://schemas.openxmlformats.org/drawingml/2006/main" xmlns:r="http://schemas.openxmlformats.org/officeDocument/2006/relationships" xmlns:p="http://schemas.openxmlformats.org/presentationml/2006/main">
  <p:tag name="NUM" val="12"/>
</p:tagLst>
</file>

<file path=ppt/tags/tag539.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12"/>
</p:tagLst>
</file>

<file path=ppt/tags/tag540.xml><?xml version="1.0" encoding="utf-8"?>
<p:tagLst xmlns:a="http://schemas.openxmlformats.org/drawingml/2006/main" xmlns:r="http://schemas.openxmlformats.org/officeDocument/2006/relationships" xmlns:p="http://schemas.openxmlformats.org/presentationml/2006/main">
  <p:tag name="NUM" val="2"/>
</p:tagLst>
</file>

<file path=ppt/tags/tag541.xml><?xml version="1.0" encoding="utf-8"?>
<p:tagLst xmlns:a="http://schemas.openxmlformats.org/drawingml/2006/main" xmlns:r="http://schemas.openxmlformats.org/officeDocument/2006/relationships" xmlns:p="http://schemas.openxmlformats.org/presentationml/2006/main">
  <p:tag name="NUM" val="3"/>
</p:tagLst>
</file>

<file path=ppt/tags/tag542.xml><?xml version="1.0" encoding="utf-8"?>
<p:tagLst xmlns:a="http://schemas.openxmlformats.org/drawingml/2006/main" xmlns:r="http://schemas.openxmlformats.org/officeDocument/2006/relationships" xmlns:p="http://schemas.openxmlformats.org/presentationml/2006/main">
  <p:tag name="NUM" val="4"/>
</p:tagLst>
</file>

<file path=ppt/tags/tag543.xml><?xml version="1.0" encoding="utf-8"?>
<p:tagLst xmlns:a="http://schemas.openxmlformats.org/drawingml/2006/main" xmlns:r="http://schemas.openxmlformats.org/officeDocument/2006/relationships" xmlns:p="http://schemas.openxmlformats.org/presentationml/2006/main">
  <p:tag name="NUM" val="5"/>
</p:tagLst>
</file>

<file path=ppt/tags/tag544.xml><?xml version="1.0" encoding="utf-8"?>
<p:tagLst xmlns:a="http://schemas.openxmlformats.org/drawingml/2006/main" xmlns:r="http://schemas.openxmlformats.org/officeDocument/2006/relationships" xmlns:p="http://schemas.openxmlformats.org/presentationml/2006/main">
  <p:tag name="NUM" val="6"/>
</p:tagLst>
</file>

<file path=ppt/tags/tag545.xml><?xml version="1.0" encoding="utf-8"?>
<p:tagLst xmlns:a="http://schemas.openxmlformats.org/drawingml/2006/main" xmlns:r="http://schemas.openxmlformats.org/officeDocument/2006/relationships" xmlns:p="http://schemas.openxmlformats.org/presentationml/2006/main">
  <p:tag name="NUM" val="7"/>
</p:tagLst>
</file>

<file path=ppt/tags/tag546.xml><?xml version="1.0" encoding="utf-8"?>
<p:tagLst xmlns:a="http://schemas.openxmlformats.org/drawingml/2006/main" xmlns:r="http://schemas.openxmlformats.org/officeDocument/2006/relationships" xmlns:p="http://schemas.openxmlformats.org/presentationml/2006/main">
  <p:tag name="NUM" val="8"/>
</p:tagLst>
</file>

<file path=ppt/tags/tag547.xml><?xml version="1.0" encoding="utf-8"?>
<p:tagLst xmlns:a="http://schemas.openxmlformats.org/drawingml/2006/main" xmlns:r="http://schemas.openxmlformats.org/officeDocument/2006/relationships" xmlns:p="http://schemas.openxmlformats.org/presentationml/2006/main">
  <p:tag name="NUM" val="9"/>
</p:tagLst>
</file>

<file path=ppt/tags/tag548.xml><?xml version="1.0" encoding="utf-8"?>
<p:tagLst xmlns:a="http://schemas.openxmlformats.org/drawingml/2006/main" xmlns:r="http://schemas.openxmlformats.org/officeDocument/2006/relationships" xmlns:p="http://schemas.openxmlformats.org/presentationml/2006/main">
  <p:tag name="NUM" val="10"/>
</p:tagLst>
</file>

<file path=ppt/tags/tag549.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3"/>
</p:tagLst>
</file>

<file path=ppt/tags/tag550.xml><?xml version="1.0" encoding="utf-8"?>
<p:tagLst xmlns:a="http://schemas.openxmlformats.org/drawingml/2006/main" xmlns:r="http://schemas.openxmlformats.org/officeDocument/2006/relationships" xmlns:p="http://schemas.openxmlformats.org/presentationml/2006/main">
  <p:tag name="NUM" val="12"/>
</p:tagLst>
</file>

<file path=ppt/tags/tag551.xml><?xml version="1.0" encoding="utf-8"?>
<p:tagLst xmlns:a="http://schemas.openxmlformats.org/drawingml/2006/main" xmlns:r="http://schemas.openxmlformats.org/officeDocument/2006/relationships" xmlns:p="http://schemas.openxmlformats.org/presentationml/2006/main">
  <p:tag name="NUM" val="13"/>
</p:tagLst>
</file>

<file path=ppt/tags/tag552.xml><?xml version="1.0" encoding="utf-8"?>
<p:tagLst xmlns:a="http://schemas.openxmlformats.org/drawingml/2006/main" xmlns:r="http://schemas.openxmlformats.org/officeDocument/2006/relationships" xmlns:p="http://schemas.openxmlformats.org/presentationml/2006/main">
  <p:tag name="NUM" val="1"/>
</p:tagLst>
</file>

<file path=ppt/tags/tag553.xml><?xml version="1.0" encoding="utf-8"?>
<p:tagLst xmlns:a="http://schemas.openxmlformats.org/drawingml/2006/main" xmlns:r="http://schemas.openxmlformats.org/officeDocument/2006/relationships" xmlns:p="http://schemas.openxmlformats.org/presentationml/2006/main">
  <p:tag name="NUM" val="2"/>
</p:tagLst>
</file>

<file path=ppt/tags/tag554.xml><?xml version="1.0" encoding="utf-8"?>
<p:tagLst xmlns:a="http://schemas.openxmlformats.org/drawingml/2006/main" xmlns:r="http://schemas.openxmlformats.org/officeDocument/2006/relationships" xmlns:p="http://schemas.openxmlformats.org/presentationml/2006/main">
  <p:tag name="NUM" val="3"/>
</p:tagLst>
</file>

<file path=ppt/tags/tag555.xml><?xml version="1.0" encoding="utf-8"?>
<p:tagLst xmlns:a="http://schemas.openxmlformats.org/drawingml/2006/main" xmlns:r="http://schemas.openxmlformats.org/officeDocument/2006/relationships" xmlns:p="http://schemas.openxmlformats.org/presentationml/2006/main">
  <p:tag name="NUM" val="4"/>
</p:tagLst>
</file>

<file path=ppt/tags/tag556.xml><?xml version="1.0" encoding="utf-8"?>
<p:tagLst xmlns:a="http://schemas.openxmlformats.org/drawingml/2006/main" xmlns:r="http://schemas.openxmlformats.org/officeDocument/2006/relationships" xmlns:p="http://schemas.openxmlformats.org/presentationml/2006/main">
  <p:tag name="NUM" val="5"/>
</p:tagLst>
</file>

<file path=ppt/tags/tag557.xml><?xml version="1.0" encoding="utf-8"?>
<p:tagLst xmlns:a="http://schemas.openxmlformats.org/drawingml/2006/main" xmlns:r="http://schemas.openxmlformats.org/officeDocument/2006/relationships" xmlns:p="http://schemas.openxmlformats.org/presentationml/2006/main">
  <p:tag name="NUM" val="6"/>
</p:tagLst>
</file>

<file path=ppt/tags/tag558.xml><?xml version="1.0" encoding="utf-8"?>
<p:tagLst xmlns:a="http://schemas.openxmlformats.org/drawingml/2006/main" xmlns:r="http://schemas.openxmlformats.org/officeDocument/2006/relationships" xmlns:p="http://schemas.openxmlformats.org/presentationml/2006/main">
  <p:tag name="NUM" val="7"/>
</p:tagLst>
</file>

<file path=ppt/tags/tag559.xml><?xml version="1.0" encoding="utf-8"?>
<p:tagLst xmlns:a="http://schemas.openxmlformats.org/drawingml/2006/main" xmlns:r="http://schemas.openxmlformats.org/officeDocument/2006/relationships" xmlns:p="http://schemas.openxmlformats.org/presentationml/2006/main">
  <p:tag name="NUM" val="9"/>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60.xml><?xml version="1.0" encoding="utf-8"?>
<p:tagLst xmlns:a="http://schemas.openxmlformats.org/drawingml/2006/main" xmlns:r="http://schemas.openxmlformats.org/officeDocument/2006/relationships" xmlns:p="http://schemas.openxmlformats.org/presentationml/2006/main">
  <p:tag name="NUM" val="1"/>
</p:tagLst>
</file>

<file path=ppt/tags/tag561.xml><?xml version="1.0" encoding="utf-8"?>
<p:tagLst xmlns:a="http://schemas.openxmlformats.org/drawingml/2006/main" xmlns:r="http://schemas.openxmlformats.org/officeDocument/2006/relationships" xmlns:p="http://schemas.openxmlformats.org/presentationml/2006/main">
  <p:tag name="NUM" val="2"/>
</p:tagLst>
</file>

<file path=ppt/tags/tag562.xml><?xml version="1.0" encoding="utf-8"?>
<p:tagLst xmlns:a="http://schemas.openxmlformats.org/drawingml/2006/main" xmlns:r="http://schemas.openxmlformats.org/officeDocument/2006/relationships" xmlns:p="http://schemas.openxmlformats.org/presentationml/2006/main">
  <p:tag name="NUM" val="3"/>
</p:tagLst>
</file>

<file path=ppt/tags/tag563.xml><?xml version="1.0" encoding="utf-8"?>
<p:tagLst xmlns:a="http://schemas.openxmlformats.org/drawingml/2006/main" xmlns:r="http://schemas.openxmlformats.org/officeDocument/2006/relationships" xmlns:p="http://schemas.openxmlformats.org/presentationml/2006/main">
  <p:tag name="NUM" val="4"/>
</p:tagLst>
</file>

<file path=ppt/tags/tag564.xml><?xml version="1.0" encoding="utf-8"?>
<p:tagLst xmlns:a="http://schemas.openxmlformats.org/drawingml/2006/main" xmlns:r="http://schemas.openxmlformats.org/officeDocument/2006/relationships" xmlns:p="http://schemas.openxmlformats.org/presentationml/2006/main">
  <p:tag name="NUM" val="5"/>
</p:tagLst>
</file>

<file path=ppt/tags/tag565.xml><?xml version="1.0" encoding="utf-8"?>
<p:tagLst xmlns:a="http://schemas.openxmlformats.org/drawingml/2006/main" xmlns:r="http://schemas.openxmlformats.org/officeDocument/2006/relationships" xmlns:p="http://schemas.openxmlformats.org/presentationml/2006/main">
  <p:tag name="NUM" val="6"/>
</p:tagLst>
</file>

<file path=ppt/tags/tag566.xml><?xml version="1.0" encoding="utf-8"?>
<p:tagLst xmlns:a="http://schemas.openxmlformats.org/drawingml/2006/main" xmlns:r="http://schemas.openxmlformats.org/officeDocument/2006/relationships" xmlns:p="http://schemas.openxmlformats.org/presentationml/2006/main">
  <p:tag name="NUM" val="7"/>
</p:tagLst>
</file>

<file path=ppt/tags/tag567.xml><?xml version="1.0" encoding="utf-8"?>
<p:tagLst xmlns:a="http://schemas.openxmlformats.org/drawingml/2006/main" xmlns:r="http://schemas.openxmlformats.org/officeDocument/2006/relationships" xmlns:p="http://schemas.openxmlformats.org/presentationml/2006/main">
  <p:tag name="NUM" val="8"/>
</p:tagLst>
</file>

<file path=ppt/tags/tag568.xml><?xml version="1.0" encoding="utf-8"?>
<p:tagLst xmlns:a="http://schemas.openxmlformats.org/drawingml/2006/main" xmlns:r="http://schemas.openxmlformats.org/officeDocument/2006/relationships" xmlns:p="http://schemas.openxmlformats.org/presentationml/2006/main">
  <p:tag name="NUM" val="9"/>
</p:tagLst>
</file>

<file path=ppt/tags/tag569.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70.xml><?xml version="1.0" encoding="utf-8"?>
<p:tagLst xmlns:a="http://schemas.openxmlformats.org/drawingml/2006/main" xmlns:r="http://schemas.openxmlformats.org/officeDocument/2006/relationships" xmlns:p="http://schemas.openxmlformats.org/presentationml/2006/main">
  <p:tag name="NUM" val="2"/>
</p:tagLst>
</file>

<file path=ppt/tags/tag571.xml><?xml version="1.0" encoding="utf-8"?>
<p:tagLst xmlns:a="http://schemas.openxmlformats.org/drawingml/2006/main" xmlns:r="http://schemas.openxmlformats.org/officeDocument/2006/relationships" xmlns:p="http://schemas.openxmlformats.org/presentationml/2006/main">
  <p:tag name="NUM" val="3"/>
</p:tagLst>
</file>

<file path=ppt/tags/tag572.xml><?xml version="1.0" encoding="utf-8"?>
<p:tagLst xmlns:a="http://schemas.openxmlformats.org/drawingml/2006/main" xmlns:r="http://schemas.openxmlformats.org/officeDocument/2006/relationships" xmlns:p="http://schemas.openxmlformats.org/presentationml/2006/main">
  <p:tag name="NUM" val="4"/>
</p:tagLst>
</file>

<file path=ppt/tags/tag573.xml><?xml version="1.0" encoding="utf-8"?>
<p:tagLst xmlns:a="http://schemas.openxmlformats.org/drawingml/2006/main" xmlns:r="http://schemas.openxmlformats.org/officeDocument/2006/relationships" xmlns:p="http://schemas.openxmlformats.org/presentationml/2006/main">
  <p:tag name="NUM" val="5"/>
</p:tagLst>
</file>

<file path=ppt/tags/tag574.xml><?xml version="1.0" encoding="utf-8"?>
<p:tagLst xmlns:a="http://schemas.openxmlformats.org/drawingml/2006/main" xmlns:r="http://schemas.openxmlformats.org/officeDocument/2006/relationships" xmlns:p="http://schemas.openxmlformats.org/presentationml/2006/main">
  <p:tag name="NUM" val="6"/>
</p:tagLst>
</file>

<file path=ppt/tags/tag575.xml><?xml version="1.0" encoding="utf-8"?>
<p:tagLst xmlns:a="http://schemas.openxmlformats.org/drawingml/2006/main" xmlns:r="http://schemas.openxmlformats.org/officeDocument/2006/relationships" xmlns:p="http://schemas.openxmlformats.org/presentationml/2006/main">
  <p:tag name="NUM" val="1"/>
</p:tagLst>
</file>

<file path=ppt/tags/tag576.xml><?xml version="1.0" encoding="utf-8"?>
<p:tagLst xmlns:a="http://schemas.openxmlformats.org/drawingml/2006/main" xmlns:r="http://schemas.openxmlformats.org/officeDocument/2006/relationships" xmlns:p="http://schemas.openxmlformats.org/presentationml/2006/main">
  <p:tag name="NUM" val="2"/>
</p:tagLst>
</file>

<file path=ppt/tags/tag577.xml><?xml version="1.0" encoding="utf-8"?>
<p:tagLst xmlns:a="http://schemas.openxmlformats.org/drawingml/2006/main" xmlns:r="http://schemas.openxmlformats.org/officeDocument/2006/relationships" xmlns:p="http://schemas.openxmlformats.org/presentationml/2006/main">
  <p:tag name="NUM" val="3"/>
</p:tagLst>
</file>

<file path=ppt/tags/tag578.xml><?xml version="1.0" encoding="utf-8"?>
<p:tagLst xmlns:a="http://schemas.openxmlformats.org/drawingml/2006/main" xmlns:r="http://schemas.openxmlformats.org/officeDocument/2006/relationships" xmlns:p="http://schemas.openxmlformats.org/presentationml/2006/main">
  <p:tag name="NUM" val="4"/>
</p:tagLst>
</file>

<file path=ppt/tags/tag579.xml><?xml version="1.0" encoding="utf-8"?>
<p:tagLst xmlns:a="http://schemas.openxmlformats.org/drawingml/2006/main" xmlns:r="http://schemas.openxmlformats.org/officeDocument/2006/relationships" xmlns:p="http://schemas.openxmlformats.org/presentationml/2006/main">
  <p:tag name="NUM" val="5"/>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80.xml><?xml version="1.0" encoding="utf-8"?>
<p:tagLst xmlns:a="http://schemas.openxmlformats.org/drawingml/2006/main" xmlns:r="http://schemas.openxmlformats.org/officeDocument/2006/relationships" xmlns:p="http://schemas.openxmlformats.org/presentationml/2006/main">
  <p:tag name="NUM" val="6"/>
</p:tagLst>
</file>

<file path=ppt/tags/tag581.xml><?xml version="1.0" encoding="utf-8"?>
<p:tagLst xmlns:a="http://schemas.openxmlformats.org/drawingml/2006/main" xmlns:r="http://schemas.openxmlformats.org/officeDocument/2006/relationships" xmlns:p="http://schemas.openxmlformats.org/presentationml/2006/main">
  <p:tag name="NUM" val="7"/>
</p:tagLst>
</file>

<file path=ppt/tags/tag582.xml><?xml version="1.0" encoding="utf-8"?>
<p:tagLst xmlns:a="http://schemas.openxmlformats.org/drawingml/2006/main" xmlns:r="http://schemas.openxmlformats.org/officeDocument/2006/relationships" xmlns:p="http://schemas.openxmlformats.org/presentationml/2006/main">
  <p:tag name="NUM" val="8"/>
</p:tagLst>
</file>

<file path=ppt/tags/tag583.xml><?xml version="1.0" encoding="utf-8"?>
<p:tagLst xmlns:a="http://schemas.openxmlformats.org/drawingml/2006/main" xmlns:r="http://schemas.openxmlformats.org/officeDocument/2006/relationships" xmlns:p="http://schemas.openxmlformats.org/presentationml/2006/main">
  <p:tag name="NUM" val="9"/>
</p:tagLst>
</file>

<file path=ppt/tags/tag584.xml><?xml version="1.0" encoding="utf-8"?>
<p:tagLst xmlns:a="http://schemas.openxmlformats.org/drawingml/2006/main" xmlns:r="http://schemas.openxmlformats.org/officeDocument/2006/relationships" xmlns:p="http://schemas.openxmlformats.org/presentationml/2006/main">
  <p:tag name="NUM" val="1"/>
</p:tagLst>
</file>

<file path=ppt/tags/tag585.xml><?xml version="1.0" encoding="utf-8"?>
<p:tagLst xmlns:a="http://schemas.openxmlformats.org/drawingml/2006/main" xmlns:r="http://schemas.openxmlformats.org/officeDocument/2006/relationships" xmlns:p="http://schemas.openxmlformats.org/presentationml/2006/main">
  <p:tag name="NUM" val="2"/>
</p:tagLst>
</file>

<file path=ppt/tags/tag586.xml><?xml version="1.0" encoding="utf-8"?>
<p:tagLst xmlns:a="http://schemas.openxmlformats.org/drawingml/2006/main" xmlns:r="http://schemas.openxmlformats.org/officeDocument/2006/relationships" xmlns:p="http://schemas.openxmlformats.org/presentationml/2006/main">
  <p:tag name="NUM" val="3"/>
</p:tagLst>
</file>

<file path=ppt/tags/tag587.xml><?xml version="1.0" encoding="utf-8"?>
<p:tagLst xmlns:a="http://schemas.openxmlformats.org/drawingml/2006/main" xmlns:r="http://schemas.openxmlformats.org/officeDocument/2006/relationships" xmlns:p="http://schemas.openxmlformats.org/presentationml/2006/main">
  <p:tag name="NUM" val="4"/>
</p:tagLst>
</file>

<file path=ppt/tags/tag588.xml><?xml version="1.0" encoding="utf-8"?>
<p:tagLst xmlns:a="http://schemas.openxmlformats.org/drawingml/2006/main" xmlns:r="http://schemas.openxmlformats.org/officeDocument/2006/relationships" xmlns:p="http://schemas.openxmlformats.org/presentationml/2006/main">
  <p:tag name="NUM" val="5"/>
</p:tagLst>
</file>

<file path=ppt/tags/tag589.xml><?xml version="1.0" encoding="utf-8"?>
<p:tagLst xmlns:a="http://schemas.openxmlformats.org/drawingml/2006/main" xmlns:r="http://schemas.openxmlformats.org/officeDocument/2006/relationships" xmlns:p="http://schemas.openxmlformats.org/presentationml/2006/main">
  <p:tag name="NUM" val="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590.xml><?xml version="1.0" encoding="utf-8"?>
<p:tagLst xmlns:a="http://schemas.openxmlformats.org/drawingml/2006/main" xmlns:r="http://schemas.openxmlformats.org/officeDocument/2006/relationships" xmlns:p="http://schemas.openxmlformats.org/presentationml/2006/main">
  <p:tag name="NUM" val="7"/>
</p:tagLst>
</file>

<file path=ppt/tags/tag591.xml><?xml version="1.0" encoding="utf-8"?>
<p:tagLst xmlns:a="http://schemas.openxmlformats.org/drawingml/2006/main" xmlns:r="http://schemas.openxmlformats.org/officeDocument/2006/relationships" xmlns:p="http://schemas.openxmlformats.org/presentationml/2006/main">
  <p:tag name="NUM" val="8"/>
</p:tagLst>
</file>

<file path=ppt/tags/tag592.xml><?xml version="1.0" encoding="utf-8"?>
<p:tagLst xmlns:a="http://schemas.openxmlformats.org/drawingml/2006/main" xmlns:r="http://schemas.openxmlformats.org/officeDocument/2006/relationships" xmlns:p="http://schemas.openxmlformats.org/presentationml/2006/main">
  <p:tag name="NUM" val="9"/>
</p:tagLst>
</file>

<file path=ppt/tags/tag593.xml><?xml version="1.0" encoding="utf-8"?>
<p:tagLst xmlns:a="http://schemas.openxmlformats.org/drawingml/2006/main" xmlns:r="http://schemas.openxmlformats.org/officeDocument/2006/relationships" xmlns:p="http://schemas.openxmlformats.org/presentationml/2006/main">
  <p:tag name="NUM" val="1"/>
</p:tagLst>
</file>

<file path=ppt/tags/tag594.xml><?xml version="1.0" encoding="utf-8"?>
<p:tagLst xmlns:a="http://schemas.openxmlformats.org/drawingml/2006/main" xmlns:r="http://schemas.openxmlformats.org/officeDocument/2006/relationships" xmlns:p="http://schemas.openxmlformats.org/presentationml/2006/main">
  <p:tag name="NUM" val="2"/>
</p:tagLst>
</file>

<file path=ppt/tags/tag595.xml><?xml version="1.0" encoding="utf-8"?>
<p:tagLst xmlns:a="http://schemas.openxmlformats.org/drawingml/2006/main" xmlns:r="http://schemas.openxmlformats.org/officeDocument/2006/relationships" xmlns:p="http://schemas.openxmlformats.org/presentationml/2006/main">
  <p:tag name="NUM" val="3"/>
</p:tagLst>
</file>

<file path=ppt/tags/tag596.xml><?xml version="1.0" encoding="utf-8"?>
<p:tagLst xmlns:a="http://schemas.openxmlformats.org/drawingml/2006/main" xmlns:r="http://schemas.openxmlformats.org/officeDocument/2006/relationships" xmlns:p="http://schemas.openxmlformats.org/presentationml/2006/main">
  <p:tag name="NUM" val="4"/>
</p:tagLst>
</file>

<file path=ppt/tags/tag597.xml><?xml version="1.0" encoding="utf-8"?>
<p:tagLst xmlns:a="http://schemas.openxmlformats.org/drawingml/2006/main" xmlns:r="http://schemas.openxmlformats.org/officeDocument/2006/relationships" xmlns:p="http://schemas.openxmlformats.org/presentationml/2006/main">
  <p:tag name="NUM" val="5"/>
</p:tagLst>
</file>

<file path=ppt/tags/tag598.xml><?xml version="1.0" encoding="utf-8"?>
<p:tagLst xmlns:a="http://schemas.openxmlformats.org/drawingml/2006/main" xmlns:r="http://schemas.openxmlformats.org/officeDocument/2006/relationships" xmlns:p="http://schemas.openxmlformats.org/presentationml/2006/main">
  <p:tag name="NUM" val="6"/>
</p:tagLst>
</file>

<file path=ppt/tags/tag599.xml><?xml version="1.0" encoding="utf-8"?>
<p:tagLst xmlns:a="http://schemas.openxmlformats.org/drawingml/2006/main" xmlns:r="http://schemas.openxmlformats.org/officeDocument/2006/relationships" xmlns:p="http://schemas.openxmlformats.org/presentationml/2006/main">
  <p:tag name="NUM" val="7"/>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00.xml><?xml version="1.0" encoding="utf-8"?>
<p:tagLst xmlns:a="http://schemas.openxmlformats.org/drawingml/2006/main" xmlns:r="http://schemas.openxmlformats.org/officeDocument/2006/relationships" xmlns:p="http://schemas.openxmlformats.org/presentationml/2006/main">
  <p:tag name="NUM" val="8"/>
</p:tagLst>
</file>

<file path=ppt/tags/tag601.xml><?xml version="1.0" encoding="utf-8"?>
<p:tagLst xmlns:a="http://schemas.openxmlformats.org/drawingml/2006/main" xmlns:r="http://schemas.openxmlformats.org/officeDocument/2006/relationships" xmlns:p="http://schemas.openxmlformats.org/presentationml/2006/main">
  <p:tag name="NUM" val="9"/>
</p:tagLst>
</file>

<file path=ppt/tags/tag602.xml><?xml version="1.0" encoding="utf-8"?>
<p:tagLst xmlns:a="http://schemas.openxmlformats.org/drawingml/2006/main" xmlns:r="http://schemas.openxmlformats.org/officeDocument/2006/relationships" xmlns:p="http://schemas.openxmlformats.org/presentationml/2006/main">
  <p:tag name="NUM" val="10"/>
</p:tagLst>
</file>

<file path=ppt/tags/tag603.xml><?xml version="1.0" encoding="utf-8"?>
<p:tagLst xmlns:a="http://schemas.openxmlformats.org/drawingml/2006/main" xmlns:r="http://schemas.openxmlformats.org/officeDocument/2006/relationships" xmlns:p="http://schemas.openxmlformats.org/presentationml/2006/main">
  <p:tag name="NUM" val="1"/>
</p:tagLst>
</file>

<file path=ppt/tags/tag604.xml><?xml version="1.0" encoding="utf-8"?>
<p:tagLst xmlns:a="http://schemas.openxmlformats.org/drawingml/2006/main" xmlns:r="http://schemas.openxmlformats.org/officeDocument/2006/relationships" xmlns:p="http://schemas.openxmlformats.org/presentationml/2006/main">
  <p:tag name="NUM" val="2"/>
</p:tagLst>
</file>

<file path=ppt/tags/tag605.xml><?xml version="1.0" encoding="utf-8"?>
<p:tagLst xmlns:a="http://schemas.openxmlformats.org/drawingml/2006/main" xmlns:r="http://schemas.openxmlformats.org/officeDocument/2006/relationships" xmlns:p="http://schemas.openxmlformats.org/presentationml/2006/main">
  <p:tag name="NUM" val="3"/>
</p:tagLst>
</file>

<file path=ppt/tags/tag606.xml><?xml version="1.0" encoding="utf-8"?>
<p:tagLst xmlns:a="http://schemas.openxmlformats.org/drawingml/2006/main" xmlns:r="http://schemas.openxmlformats.org/officeDocument/2006/relationships" xmlns:p="http://schemas.openxmlformats.org/presentationml/2006/main">
  <p:tag name="NUM" val="4"/>
</p:tagLst>
</file>

<file path=ppt/tags/tag607.xml><?xml version="1.0" encoding="utf-8"?>
<p:tagLst xmlns:a="http://schemas.openxmlformats.org/drawingml/2006/main" xmlns:r="http://schemas.openxmlformats.org/officeDocument/2006/relationships" xmlns:p="http://schemas.openxmlformats.org/presentationml/2006/main">
  <p:tag name="NUM" val="5"/>
</p:tagLst>
</file>

<file path=ppt/tags/tag608.xml><?xml version="1.0" encoding="utf-8"?>
<p:tagLst xmlns:a="http://schemas.openxmlformats.org/drawingml/2006/main" xmlns:r="http://schemas.openxmlformats.org/officeDocument/2006/relationships" xmlns:p="http://schemas.openxmlformats.org/presentationml/2006/main">
  <p:tag name="NUM" val="6"/>
</p:tagLst>
</file>

<file path=ppt/tags/tag609.xml><?xml version="1.0" encoding="utf-8"?>
<p:tagLst xmlns:a="http://schemas.openxmlformats.org/drawingml/2006/main" xmlns:r="http://schemas.openxmlformats.org/officeDocument/2006/relationships" xmlns:p="http://schemas.openxmlformats.org/presentationml/2006/main">
  <p:tag name="NUM" val="7"/>
</p:tagLst>
</file>

<file path=ppt/tags/tag61.xml><?xml version="1.0" encoding="utf-8"?>
<p:tagLst xmlns:a="http://schemas.openxmlformats.org/drawingml/2006/main" xmlns:r="http://schemas.openxmlformats.org/officeDocument/2006/relationships" xmlns:p="http://schemas.openxmlformats.org/presentationml/2006/main">
  <p:tag name="NUM" val="5"/>
</p:tagLst>
</file>

<file path=ppt/tags/tag610.xml><?xml version="1.0" encoding="utf-8"?>
<p:tagLst xmlns:a="http://schemas.openxmlformats.org/drawingml/2006/main" xmlns:r="http://schemas.openxmlformats.org/officeDocument/2006/relationships" xmlns:p="http://schemas.openxmlformats.org/presentationml/2006/main">
  <p:tag name="NUM" val="8"/>
</p:tagLst>
</file>

<file path=ppt/tags/tag611.xml><?xml version="1.0" encoding="utf-8"?>
<p:tagLst xmlns:a="http://schemas.openxmlformats.org/drawingml/2006/main" xmlns:r="http://schemas.openxmlformats.org/officeDocument/2006/relationships" xmlns:p="http://schemas.openxmlformats.org/presentationml/2006/main">
  <p:tag name="NUM" val="9"/>
</p:tagLst>
</file>

<file path=ppt/tags/tag612.xml><?xml version="1.0" encoding="utf-8"?>
<p:tagLst xmlns:a="http://schemas.openxmlformats.org/drawingml/2006/main" xmlns:r="http://schemas.openxmlformats.org/officeDocument/2006/relationships" xmlns:p="http://schemas.openxmlformats.org/presentationml/2006/main">
  <p:tag name="NUM" val="10"/>
</p:tagLst>
</file>

<file path=ppt/tags/tag613.xml><?xml version="1.0" encoding="utf-8"?>
<p:tagLst xmlns:a="http://schemas.openxmlformats.org/drawingml/2006/main" xmlns:r="http://schemas.openxmlformats.org/officeDocument/2006/relationships" xmlns:p="http://schemas.openxmlformats.org/presentationml/2006/main">
  <p:tag name="NUM" val="1"/>
</p:tagLst>
</file>

<file path=ppt/tags/tag614.xml><?xml version="1.0" encoding="utf-8"?>
<p:tagLst xmlns:a="http://schemas.openxmlformats.org/drawingml/2006/main" xmlns:r="http://schemas.openxmlformats.org/officeDocument/2006/relationships" xmlns:p="http://schemas.openxmlformats.org/presentationml/2006/main">
  <p:tag name="NUM" val="2"/>
</p:tagLst>
</file>

<file path=ppt/tags/tag615.xml><?xml version="1.0" encoding="utf-8"?>
<p:tagLst xmlns:a="http://schemas.openxmlformats.org/drawingml/2006/main" xmlns:r="http://schemas.openxmlformats.org/officeDocument/2006/relationships" xmlns:p="http://schemas.openxmlformats.org/presentationml/2006/main">
  <p:tag name="NUM" val="3"/>
</p:tagLst>
</file>

<file path=ppt/tags/tag616.xml><?xml version="1.0" encoding="utf-8"?>
<p:tagLst xmlns:a="http://schemas.openxmlformats.org/drawingml/2006/main" xmlns:r="http://schemas.openxmlformats.org/officeDocument/2006/relationships" xmlns:p="http://schemas.openxmlformats.org/presentationml/2006/main">
  <p:tag name="NUM" val="4"/>
</p:tagLst>
</file>

<file path=ppt/tags/tag617.xml><?xml version="1.0" encoding="utf-8"?>
<p:tagLst xmlns:a="http://schemas.openxmlformats.org/drawingml/2006/main" xmlns:r="http://schemas.openxmlformats.org/officeDocument/2006/relationships" xmlns:p="http://schemas.openxmlformats.org/presentationml/2006/main">
  <p:tag name="NUM" val="5"/>
</p:tagLst>
</file>

<file path=ppt/tags/tag618.xml><?xml version="1.0" encoding="utf-8"?>
<p:tagLst xmlns:a="http://schemas.openxmlformats.org/drawingml/2006/main" xmlns:r="http://schemas.openxmlformats.org/officeDocument/2006/relationships" xmlns:p="http://schemas.openxmlformats.org/presentationml/2006/main">
  <p:tag name="NUM" val="6"/>
</p:tagLst>
</file>

<file path=ppt/tags/tag619.xml><?xml version="1.0" encoding="utf-8"?>
<p:tagLst xmlns:a="http://schemas.openxmlformats.org/drawingml/2006/main" xmlns:r="http://schemas.openxmlformats.org/officeDocument/2006/relationships" xmlns:p="http://schemas.openxmlformats.org/presentationml/2006/main">
  <p:tag name="NUM" val="7"/>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20.xml><?xml version="1.0" encoding="utf-8"?>
<p:tagLst xmlns:a="http://schemas.openxmlformats.org/drawingml/2006/main" xmlns:r="http://schemas.openxmlformats.org/officeDocument/2006/relationships" xmlns:p="http://schemas.openxmlformats.org/presentationml/2006/main">
  <p:tag name="NUM" val="8"/>
</p:tagLst>
</file>

<file path=ppt/tags/tag621.xml><?xml version="1.0" encoding="utf-8"?>
<p:tagLst xmlns:a="http://schemas.openxmlformats.org/drawingml/2006/main" xmlns:r="http://schemas.openxmlformats.org/officeDocument/2006/relationships" xmlns:p="http://schemas.openxmlformats.org/presentationml/2006/main">
  <p:tag name="NUM" val="9"/>
</p:tagLst>
</file>

<file path=ppt/tags/tag622.xml><?xml version="1.0" encoding="utf-8"?>
<p:tagLst xmlns:a="http://schemas.openxmlformats.org/drawingml/2006/main" xmlns:r="http://schemas.openxmlformats.org/officeDocument/2006/relationships" xmlns:p="http://schemas.openxmlformats.org/presentationml/2006/main">
  <p:tag name="NUM" val="10"/>
</p:tagLst>
</file>

<file path=ppt/tags/tag623.xml><?xml version="1.0" encoding="utf-8"?>
<p:tagLst xmlns:a="http://schemas.openxmlformats.org/drawingml/2006/main" xmlns:r="http://schemas.openxmlformats.org/officeDocument/2006/relationships" xmlns:p="http://schemas.openxmlformats.org/presentationml/2006/main">
  <p:tag name="NUM" val="1"/>
</p:tagLst>
</file>

<file path=ppt/tags/tag624.xml><?xml version="1.0" encoding="utf-8"?>
<p:tagLst xmlns:a="http://schemas.openxmlformats.org/drawingml/2006/main" xmlns:r="http://schemas.openxmlformats.org/officeDocument/2006/relationships" xmlns:p="http://schemas.openxmlformats.org/presentationml/2006/main">
  <p:tag name="NUM" val="2"/>
</p:tagLst>
</file>

<file path=ppt/tags/tag625.xml><?xml version="1.0" encoding="utf-8"?>
<p:tagLst xmlns:a="http://schemas.openxmlformats.org/drawingml/2006/main" xmlns:r="http://schemas.openxmlformats.org/officeDocument/2006/relationships" xmlns:p="http://schemas.openxmlformats.org/presentationml/2006/main">
  <p:tag name="NUM" val="3"/>
</p:tagLst>
</file>

<file path=ppt/tags/tag626.xml><?xml version="1.0" encoding="utf-8"?>
<p:tagLst xmlns:a="http://schemas.openxmlformats.org/drawingml/2006/main" xmlns:r="http://schemas.openxmlformats.org/officeDocument/2006/relationships" xmlns:p="http://schemas.openxmlformats.org/presentationml/2006/main">
  <p:tag name="NUM" val="4"/>
</p:tagLst>
</file>

<file path=ppt/tags/tag627.xml><?xml version="1.0" encoding="utf-8"?>
<p:tagLst xmlns:a="http://schemas.openxmlformats.org/drawingml/2006/main" xmlns:r="http://schemas.openxmlformats.org/officeDocument/2006/relationships" xmlns:p="http://schemas.openxmlformats.org/presentationml/2006/main">
  <p:tag name="NUM" val="5"/>
</p:tagLst>
</file>

<file path=ppt/tags/tag628.xml><?xml version="1.0" encoding="utf-8"?>
<p:tagLst xmlns:a="http://schemas.openxmlformats.org/drawingml/2006/main" xmlns:r="http://schemas.openxmlformats.org/officeDocument/2006/relationships" xmlns:p="http://schemas.openxmlformats.org/presentationml/2006/main">
  <p:tag name="NUM" val="6"/>
</p:tagLst>
</file>

<file path=ppt/tags/tag629.xml><?xml version="1.0" encoding="utf-8"?>
<p:tagLst xmlns:a="http://schemas.openxmlformats.org/drawingml/2006/main" xmlns:r="http://schemas.openxmlformats.org/officeDocument/2006/relationships" xmlns:p="http://schemas.openxmlformats.org/presentationml/2006/main">
  <p:tag name="NUM" val="7"/>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30.xml><?xml version="1.0" encoding="utf-8"?>
<p:tagLst xmlns:a="http://schemas.openxmlformats.org/drawingml/2006/main" xmlns:r="http://schemas.openxmlformats.org/officeDocument/2006/relationships" xmlns:p="http://schemas.openxmlformats.org/presentationml/2006/main">
  <p:tag name="NUM" val="8"/>
</p:tagLst>
</file>

<file path=ppt/tags/tag631.xml><?xml version="1.0" encoding="utf-8"?>
<p:tagLst xmlns:a="http://schemas.openxmlformats.org/drawingml/2006/main" xmlns:r="http://schemas.openxmlformats.org/officeDocument/2006/relationships" xmlns:p="http://schemas.openxmlformats.org/presentationml/2006/main">
  <p:tag name="NUM" val="9"/>
</p:tagLst>
</file>

<file path=ppt/tags/tag632.xml><?xml version="1.0" encoding="utf-8"?>
<p:tagLst xmlns:a="http://schemas.openxmlformats.org/drawingml/2006/main" xmlns:r="http://schemas.openxmlformats.org/officeDocument/2006/relationships" xmlns:p="http://schemas.openxmlformats.org/presentationml/2006/main">
  <p:tag name="NUM" val="1"/>
</p:tagLst>
</file>

<file path=ppt/tags/tag633.xml><?xml version="1.0" encoding="utf-8"?>
<p:tagLst xmlns:a="http://schemas.openxmlformats.org/drawingml/2006/main" xmlns:r="http://schemas.openxmlformats.org/officeDocument/2006/relationships" xmlns:p="http://schemas.openxmlformats.org/presentationml/2006/main">
  <p:tag name="NUM" val="2"/>
</p:tagLst>
</file>

<file path=ppt/tags/tag634.xml><?xml version="1.0" encoding="utf-8"?>
<p:tagLst xmlns:a="http://schemas.openxmlformats.org/drawingml/2006/main" xmlns:r="http://schemas.openxmlformats.org/officeDocument/2006/relationships" xmlns:p="http://schemas.openxmlformats.org/presentationml/2006/main">
  <p:tag name="NUM" val="3"/>
</p:tagLst>
</file>

<file path=ppt/tags/tag635.xml><?xml version="1.0" encoding="utf-8"?>
<p:tagLst xmlns:a="http://schemas.openxmlformats.org/drawingml/2006/main" xmlns:r="http://schemas.openxmlformats.org/officeDocument/2006/relationships" xmlns:p="http://schemas.openxmlformats.org/presentationml/2006/main">
  <p:tag name="NUM" val="4"/>
</p:tagLst>
</file>

<file path=ppt/tags/tag636.xml><?xml version="1.0" encoding="utf-8"?>
<p:tagLst xmlns:a="http://schemas.openxmlformats.org/drawingml/2006/main" xmlns:r="http://schemas.openxmlformats.org/officeDocument/2006/relationships" xmlns:p="http://schemas.openxmlformats.org/presentationml/2006/main">
  <p:tag name="NUM" val="5"/>
</p:tagLst>
</file>

<file path=ppt/tags/tag637.xml><?xml version="1.0" encoding="utf-8"?>
<p:tagLst xmlns:a="http://schemas.openxmlformats.org/drawingml/2006/main" xmlns:r="http://schemas.openxmlformats.org/officeDocument/2006/relationships" xmlns:p="http://schemas.openxmlformats.org/presentationml/2006/main">
  <p:tag name="NUM" val="6"/>
</p:tagLst>
</file>

<file path=ppt/tags/tag638.xml><?xml version="1.0" encoding="utf-8"?>
<p:tagLst xmlns:a="http://schemas.openxmlformats.org/drawingml/2006/main" xmlns:r="http://schemas.openxmlformats.org/officeDocument/2006/relationships" xmlns:p="http://schemas.openxmlformats.org/presentationml/2006/main">
  <p:tag name="NUM" val="7"/>
</p:tagLst>
</file>

<file path=ppt/tags/tag639.xml><?xml version="1.0" encoding="utf-8"?>
<p:tagLst xmlns:a="http://schemas.openxmlformats.org/drawingml/2006/main" xmlns:r="http://schemas.openxmlformats.org/officeDocument/2006/relationships" xmlns:p="http://schemas.openxmlformats.org/presentationml/2006/main">
  <p:tag name="NUM" val="8"/>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40.xml><?xml version="1.0" encoding="utf-8"?>
<p:tagLst xmlns:a="http://schemas.openxmlformats.org/drawingml/2006/main" xmlns:r="http://schemas.openxmlformats.org/officeDocument/2006/relationships" xmlns:p="http://schemas.openxmlformats.org/presentationml/2006/main">
  <p:tag name="NUM" val="1"/>
</p:tagLst>
</file>

<file path=ppt/tags/tag641.xml><?xml version="1.0" encoding="utf-8"?>
<p:tagLst xmlns:a="http://schemas.openxmlformats.org/drawingml/2006/main" xmlns:r="http://schemas.openxmlformats.org/officeDocument/2006/relationships" xmlns:p="http://schemas.openxmlformats.org/presentationml/2006/main">
  <p:tag name="NUM" val="2"/>
</p:tagLst>
</file>

<file path=ppt/tags/tag642.xml><?xml version="1.0" encoding="utf-8"?>
<p:tagLst xmlns:a="http://schemas.openxmlformats.org/drawingml/2006/main" xmlns:r="http://schemas.openxmlformats.org/officeDocument/2006/relationships" xmlns:p="http://schemas.openxmlformats.org/presentationml/2006/main">
  <p:tag name="NUM" val="3"/>
</p:tagLst>
</file>

<file path=ppt/tags/tag643.xml><?xml version="1.0" encoding="utf-8"?>
<p:tagLst xmlns:a="http://schemas.openxmlformats.org/drawingml/2006/main" xmlns:r="http://schemas.openxmlformats.org/officeDocument/2006/relationships" xmlns:p="http://schemas.openxmlformats.org/presentationml/2006/main">
  <p:tag name="NUM" val="4"/>
</p:tagLst>
</file>

<file path=ppt/tags/tag644.xml><?xml version="1.0" encoding="utf-8"?>
<p:tagLst xmlns:a="http://schemas.openxmlformats.org/drawingml/2006/main" xmlns:r="http://schemas.openxmlformats.org/officeDocument/2006/relationships" xmlns:p="http://schemas.openxmlformats.org/presentationml/2006/main">
  <p:tag name="NUM" val="5"/>
</p:tagLst>
</file>

<file path=ppt/tags/tag645.xml><?xml version="1.0" encoding="utf-8"?>
<p:tagLst xmlns:a="http://schemas.openxmlformats.org/drawingml/2006/main" xmlns:r="http://schemas.openxmlformats.org/officeDocument/2006/relationships" xmlns:p="http://schemas.openxmlformats.org/presentationml/2006/main">
  <p:tag name="NUM" val="6"/>
</p:tagLst>
</file>

<file path=ppt/tags/tag646.xml><?xml version="1.0" encoding="utf-8"?>
<p:tagLst xmlns:a="http://schemas.openxmlformats.org/drawingml/2006/main" xmlns:r="http://schemas.openxmlformats.org/officeDocument/2006/relationships" xmlns:p="http://schemas.openxmlformats.org/presentationml/2006/main">
  <p:tag name="NUM" val="7"/>
</p:tagLst>
</file>

<file path=ppt/tags/tag647.xml><?xml version="1.0" encoding="utf-8"?>
<p:tagLst xmlns:a="http://schemas.openxmlformats.org/drawingml/2006/main" xmlns:r="http://schemas.openxmlformats.org/officeDocument/2006/relationships" xmlns:p="http://schemas.openxmlformats.org/presentationml/2006/main">
  <p:tag name="NUM" val="8"/>
</p:tagLst>
</file>

<file path=ppt/tags/tag648.xml><?xml version="1.0" encoding="utf-8"?>
<p:tagLst xmlns:a="http://schemas.openxmlformats.org/drawingml/2006/main" xmlns:r="http://schemas.openxmlformats.org/officeDocument/2006/relationships" xmlns:p="http://schemas.openxmlformats.org/presentationml/2006/main">
  <p:tag name="NUM" val="1"/>
</p:tagLst>
</file>

<file path=ppt/tags/tag649.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50.xml><?xml version="1.0" encoding="utf-8"?>
<p:tagLst xmlns:a="http://schemas.openxmlformats.org/drawingml/2006/main" xmlns:r="http://schemas.openxmlformats.org/officeDocument/2006/relationships" xmlns:p="http://schemas.openxmlformats.org/presentationml/2006/main">
  <p:tag name="NUM" val="3"/>
</p:tagLst>
</file>

<file path=ppt/tags/tag651.xml><?xml version="1.0" encoding="utf-8"?>
<p:tagLst xmlns:a="http://schemas.openxmlformats.org/drawingml/2006/main" xmlns:r="http://schemas.openxmlformats.org/officeDocument/2006/relationships" xmlns:p="http://schemas.openxmlformats.org/presentationml/2006/main">
  <p:tag name="NUM" val="4"/>
</p:tagLst>
</file>

<file path=ppt/tags/tag652.xml><?xml version="1.0" encoding="utf-8"?>
<p:tagLst xmlns:a="http://schemas.openxmlformats.org/drawingml/2006/main" xmlns:r="http://schemas.openxmlformats.org/officeDocument/2006/relationships" xmlns:p="http://schemas.openxmlformats.org/presentationml/2006/main">
  <p:tag name="NUM" val="5"/>
</p:tagLst>
</file>

<file path=ppt/tags/tag653.xml><?xml version="1.0" encoding="utf-8"?>
<p:tagLst xmlns:a="http://schemas.openxmlformats.org/drawingml/2006/main" xmlns:r="http://schemas.openxmlformats.org/officeDocument/2006/relationships" xmlns:p="http://schemas.openxmlformats.org/presentationml/2006/main">
  <p:tag name="NUM" val="6"/>
</p:tagLst>
</file>

<file path=ppt/tags/tag654.xml><?xml version="1.0" encoding="utf-8"?>
<p:tagLst xmlns:a="http://schemas.openxmlformats.org/drawingml/2006/main" xmlns:r="http://schemas.openxmlformats.org/officeDocument/2006/relationships" xmlns:p="http://schemas.openxmlformats.org/presentationml/2006/main">
  <p:tag name="NUM" val="7"/>
</p:tagLst>
</file>

<file path=ppt/tags/tag655.xml><?xml version="1.0" encoding="utf-8"?>
<p:tagLst xmlns:a="http://schemas.openxmlformats.org/drawingml/2006/main" xmlns:r="http://schemas.openxmlformats.org/officeDocument/2006/relationships" xmlns:p="http://schemas.openxmlformats.org/presentationml/2006/main">
  <p:tag name="NUM" val="8"/>
</p:tagLst>
</file>

<file path=ppt/tags/tag656.xml><?xml version="1.0" encoding="utf-8"?>
<p:tagLst xmlns:a="http://schemas.openxmlformats.org/drawingml/2006/main" xmlns:r="http://schemas.openxmlformats.org/officeDocument/2006/relationships" xmlns:p="http://schemas.openxmlformats.org/presentationml/2006/main">
  <p:tag name="NUM" val="9"/>
</p:tagLst>
</file>

<file path=ppt/tags/tag657.xml><?xml version="1.0" encoding="utf-8"?>
<p:tagLst xmlns:a="http://schemas.openxmlformats.org/drawingml/2006/main" xmlns:r="http://schemas.openxmlformats.org/officeDocument/2006/relationships" xmlns:p="http://schemas.openxmlformats.org/presentationml/2006/main">
  <p:tag name="NUM" val="10"/>
</p:tagLst>
</file>

<file path=ppt/tags/tag658.xml><?xml version="1.0" encoding="utf-8"?>
<p:tagLst xmlns:a="http://schemas.openxmlformats.org/drawingml/2006/main" xmlns:r="http://schemas.openxmlformats.org/officeDocument/2006/relationships" xmlns:p="http://schemas.openxmlformats.org/presentationml/2006/main">
  <p:tag name="NUM" val="11"/>
</p:tagLst>
</file>

<file path=ppt/tags/tag659.xml><?xml version="1.0" encoding="utf-8"?>
<p:tagLst xmlns:a="http://schemas.openxmlformats.org/drawingml/2006/main" xmlns:r="http://schemas.openxmlformats.org/officeDocument/2006/relationships" xmlns:p="http://schemas.openxmlformats.org/presentationml/2006/main">
  <p:tag name="NUM" val="12"/>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60.xml><?xml version="1.0" encoding="utf-8"?>
<p:tagLst xmlns:a="http://schemas.openxmlformats.org/drawingml/2006/main" xmlns:r="http://schemas.openxmlformats.org/officeDocument/2006/relationships" xmlns:p="http://schemas.openxmlformats.org/presentationml/2006/main">
  <p:tag name="NUM" val="13"/>
</p:tagLst>
</file>

<file path=ppt/tags/tag661.xml><?xml version="1.0" encoding="utf-8"?>
<p:tagLst xmlns:a="http://schemas.openxmlformats.org/drawingml/2006/main" xmlns:r="http://schemas.openxmlformats.org/officeDocument/2006/relationships" xmlns:p="http://schemas.openxmlformats.org/presentationml/2006/main">
  <p:tag name="NUM" val="1"/>
</p:tagLst>
</file>

<file path=ppt/tags/tag662.xml><?xml version="1.0" encoding="utf-8"?>
<p:tagLst xmlns:a="http://schemas.openxmlformats.org/drawingml/2006/main" xmlns:r="http://schemas.openxmlformats.org/officeDocument/2006/relationships" xmlns:p="http://schemas.openxmlformats.org/presentationml/2006/main">
  <p:tag name="NUM" val="2"/>
</p:tagLst>
</file>

<file path=ppt/tags/tag663.xml><?xml version="1.0" encoding="utf-8"?>
<p:tagLst xmlns:a="http://schemas.openxmlformats.org/drawingml/2006/main" xmlns:r="http://schemas.openxmlformats.org/officeDocument/2006/relationships" xmlns:p="http://schemas.openxmlformats.org/presentationml/2006/main">
  <p:tag name="NUM" val="3"/>
</p:tagLst>
</file>

<file path=ppt/tags/tag664.xml><?xml version="1.0" encoding="utf-8"?>
<p:tagLst xmlns:a="http://schemas.openxmlformats.org/drawingml/2006/main" xmlns:r="http://schemas.openxmlformats.org/officeDocument/2006/relationships" xmlns:p="http://schemas.openxmlformats.org/presentationml/2006/main">
  <p:tag name="NUM" val="4"/>
</p:tagLst>
</file>

<file path=ppt/tags/tag665.xml><?xml version="1.0" encoding="utf-8"?>
<p:tagLst xmlns:a="http://schemas.openxmlformats.org/drawingml/2006/main" xmlns:r="http://schemas.openxmlformats.org/officeDocument/2006/relationships" xmlns:p="http://schemas.openxmlformats.org/presentationml/2006/main">
  <p:tag name="NUM" val="5"/>
</p:tagLst>
</file>

<file path=ppt/tags/tag666.xml><?xml version="1.0" encoding="utf-8"?>
<p:tagLst xmlns:a="http://schemas.openxmlformats.org/drawingml/2006/main" xmlns:r="http://schemas.openxmlformats.org/officeDocument/2006/relationships" xmlns:p="http://schemas.openxmlformats.org/presentationml/2006/main">
  <p:tag name="NUM" val="6"/>
</p:tagLst>
</file>

<file path=ppt/tags/tag667.xml><?xml version="1.0" encoding="utf-8"?>
<p:tagLst xmlns:a="http://schemas.openxmlformats.org/drawingml/2006/main" xmlns:r="http://schemas.openxmlformats.org/officeDocument/2006/relationships" xmlns:p="http://schemas.openxmlformats.org/presentationml/2006/main">
  <p:tag name="NUM" val="7"/>
</p:tagLst>
</file>

<file path=ppt/tags/tag668.xml><?xml version="1.0" encoding="utf-8"?>
<p:tagLst xmlns:a="http://schemas.openxmlformats.org/drawingml/2006/main" xmlns:r="http://schemas.openxmlformats.org/officeDocument/2006/relationships" xmlns:p="http://schemas.openxmlformats.org/presentationml/2006/main">
  <p:tag name="NUM" val="8"/>
</p:tagLst>
</file>

<file path=ppt/tags/tag669.xml><?xml version="1.0" encoding="utf-8"?>
<p:tagLst xmlns:a="http://schemas.openxmlformats.org/drawingml/2006/main" xmlns:r="http://schemas.openxmlformats.org/officeDocument/2006/relationships" xmlns:p="http://schemas.openxmlformats.org/presentationml/2006/main">
  <p:tag name="NUM" val="9"/>
</p:tagLst>
</file>

<file path=ppt/tags/tag67.xml><?xml version="1.0" encoding="utf-8"?>
<p:tagLst xmlns:a="http://schemas.openxmlformats.org/drawingml/2006/main" xmlns:r="http://schemas.openxmlformats.org/officeDocument/2006/relationships" xmlns:p="http://schemas.openxmlformats.org/presentationml/2006/main">
  <p:tag name="NUM" val="6"/>
</p:tagLst>
</file>

<file path=ppt/tags/tag670.xml><?xml version="1.0" encoding="utf-8"?>
<p:tagLst xmlns:a="http://schemas.openxmlformats.org/drawingml/2006/main" xmlns:r="http://schemas.openxmlformats.org/officeDocument/2006/relationships" xmlns:p="http://schemas.openxmlformats.org/presentationml/2006/main">
  <p:tag name="NUM" val="13"/>
</p:tagLst>
</file>

<file path=ppt/tags/tag671.xml><?xml version="1.0" encoding="utf-8"?>
<p:tagLst xmlns:a="http://schemas.openxmlformats.org/drawingml/2006/main" xmlns:r="http://schemas.openxmlformats.org/officeDocument/2006/relationships" xmlns:p="http://schemas.openxmlformats.org/presentationml/2006/main">
  <p:tag name="NUM" val="11"/>
</p:tagLst>
</file>

<file path=ppt/tags/tag672.xml><?xml version="1.0" encoding="utf-8"?>
<p:tagLst xmlns:a="http://schemas.openxmlformats.org/drawingml/2006/main" xmlns:r="http://schemas.openxmlformats.org/officeDocument/2006/relationships" xmlns:p="http://schemas.openxmlformats.org/presentationml/2006/main">
  <p:tag name="NUM" val="12"/>
</p:tagLst>
</file>

<file path=ppt/tags/tag673.xml><?xml version="1.0" encoding="utf-8"?>
<p:tagLst xmlns:a="http://schemas.openxmlformats.org/drawingml/2006/main" xmlns:r="http://schemas.openxmlformats.org/officeDocument/2006/relationships" xmlns:p="http://schemas.openxmlformats.org/presentationml/2006/main">
  <p:tag name="NUM" val="10"/>
</p:tagLst>
</file>

<file path=ppt/tags/tag674.xml><?xml version="1.0" encoding="utf-8"?>
<p:tagLst xmlns:a="http://schemas.openxmlformats.org/drawingml/2006/main" xmlns:r="http://schemas.openxmlformats.org/officeDocument/2006/relationships" xmlns:p="http://schemas.openxmlformats.org/presentationml/2006/main">
  <p:tag name="NUM" val="1"/>
</p:tagLst>
</file>

<file path=ppt/tags/tag675.xml><?xml version="1.0" encoding="utf-8"?>
<p:tagLst xmlns:a="http://schemas.openxmlformats.org/drawingml/2006/main" xmlns:r="http://schemas.openxmlformats.org/officeDocument/2006/relationships" xmlns:p="http://schemas.openxmlformats.org/presentationml/2006/main">
  <p:tag name="NUM" val="2"/>
</p:tagLst>
</file>

<file path=ppt/tags/tag676.xml><?xml version="1.0" encoding="utf-8"?>
<p:tagLst xmlns:a="http://schemas.openxmlformats.org/drawingml/2006/main" xmlns:r="http://schemas.openxmlformats.org/officeDocument/2006/relationships" xmlns:p="http://schemas.openxmlformats.org/presentationml/2006/main">
  <p:tag name="NUM" val="3"/>
</p:tagLst>
</file>

<file path=ppt/tags/tag677.xml><?xml version="1.0" encoding="utf-8"?>
<p:tagLst xmlns:a="http://schemas.openxmlformats.org/drawingml/2006/main" xmlns:r="http://schemas.openxmlformats.org/officeDocument/2006/relationships" xmlns:p="http://schemas.openxmlformats.org/presentationml/2006/main">
  <p:tag name="NUM" val="4"/>
</p:tagLst>
</file>

<file path=ppt/tags/tag678.xml><?xml version="1.0" encoding="utf-8"?>
<p:tagLst xmlns:a="http://schemas.openxmlformats.org/drawingml/2006/main" xmlns:r="http://schemas.openxmlformats.org/officeDocument/2006/relationships" xmlns:p="http://schemas.openxmlformats.org/presentationml/2006/main">
  <p:tag name="NUM" val="5"/>
</p:tagLst>
</file>

<file path=ppt/tags/tag679.xml><?xml version="1.0" encoding="utf-8"?>
<p:tagLst xmlns:a="http://schemas.openxmlformats.org/drawingml/2006/main" xmlns:r="http://schemas.openxmlformats.org/officeDocument/2006/relationships" xmlns:p="http://schemas.openxmlformats.org/presentationml/2006/main">
  <p:tag name="NUM" val="6"/>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80.xml><?xml version="1.0" encoding="utf-8"?>
<p:tagLst xmlns:a="http://schemas.openxmlformats.org/drawingml/2006/main" xmlns:r="http://schemas.openxmlformats.org/officeDocument/2006/relationships" xmlns:p="http://schemas.openxmlformats.org/presentationml/2006/main">
  <p:tag name="NUM" val="7"/>
</p:tagLst>
</file>

<file path=ppt/tags/tag681.xml><?xml version="1.0" encoding="utf-8"?>
<p:tagLst xmlns:a="http://schemas.openxmlformats.org/drawingml/2006/main" xmlns:r="http://schemas.openxmlformats.org/officeDocument/2006/relationships" xmlns:p="http://schemas.openxmlformats.org/presentationml/2006/main">
  <p:tag name="NUM" val="9"/>
</p:tagLst>
</file>

<file path=ppt/tags/tag682.xml><?xml version="1.0" encoding="utf-8"?>
<p:tagLst xmlns:a="http://schemas.openxmlformats.org/drawingml/2006/main" xmlns:r="http://schemas.openxmlformats.org/officeDocument/2006/relationships" xmlns:p="http://schemas.openxmlformats.org/presentationml/2006/main">
  <p:tag name="NUM" val="1"/>
</p:tagLst>
</file>

<file path=ppt/tags/tag683.xml><?xml version="1.0" encoding="utf-8"?>
<p:tagLst xmlns:a="http://schemas.openxmlformats.org/drawingml/2006/main" xmlns:r="http://schemas.openxmlformats.org/officeDocument/2006/relationships" xmlns:p="http://schemas.openxmlformats.org/presentationml/2006/main">
  <p:tag name="NUM" val="2"/>
</p:tagLst>
</file>

<file path=ppt/tags/tag684.xml><?xml version="1.0" encoding="utf-8"?>
<p:tagLst xmlns:a="http://schemas.openxmlformats.org/drawingml/2006/main" xmlns:r="http://schemas.openxmlformats.org/officeDocument/2006/relationships" xmlns:p="http://schemas.openxmlformats.org/presentationml/2006/main">
  <p:tag name="NUM" val="3"/>
</p:tagLst>
</file>

<file path=ppt/tags/tag685.xml><?xml version="1.0" encoding="utf-8"?>
<p:tagLst xmlns:a="http://schemas.openxmlformats.org/drawingml/2006/main" xmlns:r="http://schemas.openxmlformats.org/officeDocument/2006/relationships" xmlns:p="http://schemas.openxmlformats.org/presentationml/2006/main">
  <p:tag name="NUM" val="4"/>
</p:tagLst>
</file>

<file path=ppt/tags/tag686.xml><?xml version="1.0" encoding="utf-8"?>
<p:tagLst xmlns:a="http://schemas.openxmlformats.org/drawingml/2006/main" xmlns:r="http://schemas.openxmlformats.org/officeDocument/2006/relationships" xmlns:p="http://schemas.openxmlformats.org/presentationml/2006/main">
  <p:tag name="NUM" val="5"/>
</p:tagLst>
</file>

<file path=ppt/tags/tag687.xml><?xml version="1.0" encoding="utf-8"?>
<p:tagLst xmlns:a="http://schemas.openxmlformats.org/drawingml/2006/main" xmlns:r="http://schemas.openxmlformats.org/officeDocument/2006/relationships" xmlns:p="http://schemas.openxmlformats.org/presentationml/2006/main">
  <p:tag name="NUM" val="6"/>
</p:tagLst>
</file>

<file path=ppt/tags/tag688.xml><?xml version="1.0" encoding="utf-8"?>
<p:tagLst xmlns:a="http://schemas.openxmlformats.org/drawingml/2006/main" xmlns:r="http://schemas.openxmlformats.org/officeDocument/2006/relationships" xmlns:p="http://schemas.openxmlformats.org/presentationml/2006/main">
  <p:tag name="NUM" val="7"/>
</p:tagLst>
</file>

<file path=ppt/tags/tag689.xml><?xml version="1.0" encoding="utf-8"?>
<p:tagLst xmlns:a="http://schemas.openxmlformats.org/drawingml/2006/main" xmlns:r="http://schemas.openxmlformats.org/officeDocument/2006/relationships" xmlns:p="http://schemas.openxmlformats.org/presentationml/2006/main">
  <p:tag name="NUM" val="8"/>
</p:tagLst>
</file>

<file path=ppt/tags/tag69.xml><?xml version="1.0" encoding="utf-8"?>
<p:tagLst xmlns:a="http://schemas.openxmlformats.org/drawingml/2006/main" xmlns:r="http://schemas.openxmlformats.org/officeDocument/2006/relationships" xmlns:p="http://schemas.openxmlformats.org/presentationml/2006/main">
  <p:tag name="NUM" val="2"/>
</p:tagLst>
</file>

<file path=ppt/tags/tag690.xml><?xml version="1.0" encoding="utf-8"?>
<p:tagLst xmlns:a="http://schemas.openxmlformats.org/drawingml/2006/main" xmlns:r="http://schemas.openxmlformats.org/officeDocument/2006/relationships" xmlns:p="http://schemas.openxmlformats.org/presentationml/2006/main">
  <p:tag name="NUM" val="9"/>
</p:tagLst>
</file>

<file path=ppt/tags/tag691.xml><?xml version="1.0" encoding="utf-8"?>
<p:tagLst xmlns:a="http://schemas.openxmlformats.org/drawingml/2006/main" xmlns:r="http://schemas.openxmlformats.org/officeDocument/2006/relationships" xmlns:p="http://schemas.openxmlformats.org/presentationml/2006/main">
  <p:tag name="NUM" val="1"/>
</p:tagLst>
</file>

<file path=ppt/tags/tag692.xml><?xml version="1.0" encoding="utf-8"?>
<p:tagLst xmlns:a="http://schemas.openxmlformats.org/drawingml/2006/main" xmlns:r="http://schemas.openxmlformats.org/officeDocument/2006/relationships" xmlns:p="http://schemas.openxmlformats.org/presentationml/2006/main">
  <p:tag name="NUM" val="2"/>
</p:tagLst>
</file>

<file path=ppt/tags/tag693.xml><?xml version="1.0" encoding="utf-8"?>
<p:tagLst xmlns:a="http://schemas.openxmlformats.org/drawingml/2006/main" xmlns:r="http://schemas.openxmlformats.org/officeDocument/2006/relationships" xmlns:p="http://schemas.openxmlformats.org/presentationml/2006/main">
  <p:tag name="NUM" val="3"/>
</p:tagLst>
</file>

<file path=ppt/tags/tag694.xml><?xml version="1.0" encoding="utf-8"?>
<p:tagLst xmlns:a="http://schemas.openxmlformats.org/drawingml/2006/main" xmlns:r="http://schemas.openxmlformats.org/officeDocument/2006/relationships" xmlns:p="http://schemas.openxmlformats.org/presentationml/2006/main">
  <p:tag name="NUM" val="4"/>
</p:tagLst>
</file>

<file path=ppt/tags/tag695.xml><?xml version="1.0" encoding="utf-8"?>
<p:tagLst xmlns:a="http://schemas.openxmlformats.org/drawingml/2006/main" xmlns:r="http://schemas.openxmlformats.org/officeDocument/2006/relationships" xmlns:p="http://schemas.openxmlformats.org/presentationml/2006/main">
  <p:tag name="NUM" val="5"/>
</p:tagLst>
</file>

<file path=ppt/tags/tag696.xml><?xml version="1.0" encoding="utf-8"?>
<p:tagLst xmlns:a="http://schemas.openxmlformats.org/drawingml/2006/main" xmlns:r="http://schemas.openxmlformats.org/officeDocument/2006/relationships" xmlns:p="http://schemas.openxmlformats.org/presentationml/2006/main">
  <p:tag name="NUM" val="6"/>
</p:tagLst>
</file>

<file path=ppt/tags/tag697.xml><?xml version="1.0" encoding="utf-8"?>
<p:tagLst xmlns:a="http://schemas.openxmlformats.org/drawingml/2006/main" xmlns:r="http://schemas.openxmlformats.org/officeDocument/2006/relationships" xmlns:p="http://schemas.openxmlformats.org/presentationml/2006/main">
  <p:tag name="NUM" val="1"/>
</p:tagLst>
</file>

<file path=ppt/tags/tag698.xml><?xml version="1.0" encoding="utf-8"?>
<p:tagLst xmlns:a="http://schemas.openxmlformats.org/drawingml/2006/main" xmlns:r="http://schemas.openxmlformats.org/officeDocument/2006/relationships" xmlns:p="http://schemas.openxmlformats.org/presentationml/2006/main">
  <p:tag name="NUM" val="2"/>
</p:tagLst>
</file>

<file path=ppt/tags/tag69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00.xml><?xml version="1.0" encoding="utf-8"?>
<p:tagLst xmlns:a="http://schemas.openxmlformats.org/drawingml/2006/main" xmlns:r="http://schemas.openxmlformats.org/officeDocument/2006/relationships" xmlns:p="http://schemas.openxmlformats.org/presentationml/2006/main">
  <p:tag name="NUM" val="4"/>
</p:tagLst>
</file>

<file path=ppt/tags/tag701.xml><?xml version="1.0" encoding="utf-8"?>
<p:tagLst xmlns:a="http://schemas.openxmlformats.org/drawingml/2006/main" xmlns:r="http://schemas.openxmlformats.org/officeDocument/2006/relationships" xmlns:p="http://schemas.openxmlformats.org/presentationml/2006/main">
  <p:tag name="NUM" val="5"/>
</p:tagLst>
</file>

<file path=ppt/tags/tag702.xml><?xml version="1.0" encoding="utf-8"?>
<p:tagLst xmlns:a="http://schemas.openxmlformats.org/drawingml/2006/main" xmlns:r="http://schemas.openxmlformats.org/officeDocument/2006/relationships" xmlns:p="http://schemas.openxmlformats.org/presentationml/2006/main">
  <p:tag name="NUM" val="6"/>
</p:tagLst>
</file>

<file path=ppt/tags/tag703.xml><?xml version="1.0" encoding="utf-8"?>
<p:tagLst xmlns:a="http://schemas.openxmlformats.org/drawingml/2006/main" xmlns:r="http://schemas.openxmlformats.org/officeDocument/2006/relationships" xmlns:p="http://schemas.openxmlformats.org/presentationml/2006/main">
  <p:tag name="NUM" val="7"/>
</p:tagLst>
</file>

<file path=ppt/tags/tag704.xml><?xml version="1.0" encoding="utf-8"?>
<p:tagLst xmlns:a="http://schemas.openxmlformats.org/drawingml/2006/main" xmlns:r="http://schemas.openxmlformats.org/officeDocument/2006/relationships" xmlns:p="http://schemas.openxmlformats.org/presentationml/2006/main">
  <p:tag name="NUM" val="8"/>
</p:tagLst>
</file>

<file path=ppt/tags/tag705.xml><?xml version="1.0" encoding="utf-8"?>
<p:tagLst xmlns:a="http://schemas.openxmlformats.org/drawingml/2006/main" xmlns:r="http://schemas.openxmlformats.org/officeDocument/2006/relationships" xmlns:p="http://schemas.openxmlformats.org/presentationml/2006/main">
  <p:tag name="NUM" val="9"/>
</p:tagLst>
</file>

<file path=ppt/tags/tag706.xml><?xml version="1.0" encoding="utf-8"?>
<p:tagLst xmlns:a="http://schemas.openxmlformats.org/drawingml/2006/main" xmlns:r="http://schemas.openxmlformats.org/officeDocument/2006/relationships" xmlns:p="http://schemas.openxmlformats.org/presentationml/2006/main">
  <p:tag name="NUM" val="1"/>
</p:tagLst>
</file>

<file path=ppt/tags/tag707.xml><?xml version="1.0" encoding="utf-8"?>
<p:tagLst xmlns:a="http://schemas.openxmlformats.org/drawingml/2006/main" xmlns:r="http://schemas.openxmlformats.org/officeDocument/2006/relationships" xmlns:p="http://schemas.openxmlformats.org/presentationml/2006/main">
  <p:tag name="NUM" val="2"/>
</p:tagLst>
</file>

<file path=ppt/tags/tag708.xml><?xml version="1.0" encoding="utf-8"?>
<p:tagLst xmlns:a="http://schemas.openxmlformats.org/drawingml/2006/main" xmlns:r="http://schemas.openxmlformats.org/officeDocument/2006/relationships" xmlns:p="http://schemas.openxmlformats.org/presentationml/2006/main">
  <p:tag name="NUM" val="3"/>
</p:tagLst>
</file>

<file path=ppt/tags/tag709.xml><?xml version="1.0" encoding="utf-8"?>
<p:tagLst xmlns:a="http://schemas.openxmlformats.org/drawingml/2006/main" xmlns:r="http://schemas.openxmlformats.org/officeDocument/2006/relationships" xmlns:p="http://schemas.openxmlformats.org/presentationml/2006/main">
  <p:tag name="NUM" val="4"/>
</p:tagLst>
</file>

<file path=ppt/tags/tag71.xml><?xml version="1.0" encoding="utf-8"?>
<p:tagLst xmlns:a="http://schemas.openxmlformats.org/drawingml/2006/main" xmlns:r="http://schemas.openxmlformats.org/officeDocument/2006/relationships" xmlns:p="http://schemas.openxmlformats.org/presentationml/2006/main">
  <p:tag name="NUM" val="4"/>
</p:tagLst>
</file>

<file path=ppt/tags/tag710.xml><?xml version="1.0" encoding="utf-8"?>
<p:tagLst xmlns:a="http://schemas.openxmlformats.org/drawingml/2006/main" xmlns:r="http://schemas.openxmlformats.org/officeDocument/2006/relationships" xmlns:p="http://schemas.openxmlformats.org/presentationml/2006/main">
  <p:tag name="NUM" val="5"/>
</p:tagLst>
</file>

<file path=ppt/tags/tag711.xml><?xml version="1.0" encoding="utf-8"?>
<p:tagLst xmlns:a="http://schemas.openxmlformats.org/drawingml/2006/main" xmlns:r="http://schemas.openxmlformats.org/officeDocument/2006/relationships" xmlns:p="http://schemas.openxmlformats.org/presentationml/2006/main">
  <p:tag name="NUM" val="6"/>
</p:tagLst>
</file>

<file path=ppt/tags/tag712.xml><?xml version="1.0" encoding="utf-8"?>
<p:tagLst xmlns:a="http://schemas.openxmlformats.org/drawingml/2006/main" xmlns:r="http://schemas.openxmlformats.org/officeDocument/2006/relationships" xmlns:p="http://schemas.openxmlformats.org/presentationml/2006/main">
  <p:tag name="NUM" val="7"/>
</p:tagLst>
</file>

<file path=ppt/tags/tag713.xml><?xml version="1.0" encoding="utf-8"?>
<p:tagLst xmlns:a="http://schemas.openxmlformats.org/drawingml/2006/main" xmlns:r="http://schemas.openxmlformats.org/officeDocument/2006/relationships" xmlns:p="http://schemas.openxmlformats.org/presentationml/2006/main">
  <p:tag name="NUM" val="8"/>
</p:tagLst>
</file>

<file path=ppt/tags/tag714.xml><?xml version="1.0" encoding="utf-8"?>
<p:tagLst xmlns:a="http://schemas.openxmlformats.org/drawingml/2006/main" xmlns:r="http://schemas.openxmlformats.org/officeDocument/2006/relationships" xmlns:p="http://schemas.openxmlformats.org/presentationml/2006/main">
  <p:tag name="NUM" val="1"/>
</p:tagLst>
</file>

<file path=ppt/tags/tag715.xml><?xml version="1.0" encoding="utf-8"?>
<p:tagLst xmlns:a="http://schemas.openxmlformats.org/drawingml/2006/main" xmlns:r="http://schemas.openxmlformats.org/officeDocument/2006/relationships" xmlns:p="http://schemas.openxmlformats.org/presentationml/2006/main">
  <p:tag name="NUM" val="2"/>
</p:tagLst>
</file>

<file path=ppt/tags/tag716.xml><?xml version="1.0" encoding="utf-8"?>
<p:tagLst xmlns:a="http://schemas.openxmlformats.org/drawingml/2006/main" xmlns:r="http://schemas.openxmlformats.org/officeDocument/2006/relationships" xmlns:p="http://schemas.openxmlformats.org/presentationml/2006/main">
  <p:tag name="NUM" val="3"/>
</p:tagLst>
</file>

<file path=ppt/tags/tag717.xml><?xml version="1.0" encoding="utf-8"?>
<p:tagLst xmlns:a="http://schemas.openxmlformats.org/drawingml/2006/main" xmlns:r="http://schemas.openxmlformats.org/officeDocument/2006/relationships" xmlns:p="http://schemas.openxmlformats.org/presentationml/2006/main">
  <p:tag name="NUM" val="4"/>
</p:tagLst>
</file>

<file path=ppt/tags/tag718.xml><?xml version="1.0" encoding="utf-8"?>
<p:tagLst xmlns:a="http://schemas.openxmlformats.org/drawingml/2006/main" xmlns:r="http://schemas.openxmlformats.org/officeDocument/2006/relationships" xmlns:p="http://schemas.openxmlformats.org/presentationml/2006/main">
  <p:tag name="NUM" val="5"/>
</p:tagLst>
</file>

<file path=ppt/tags/tag719.xml><?xml version="1.0" encoding="utf-8"?>
<p:tagLst xmlns:a="http://schemas.openxmlformats.org/drawingml/2006/main" xmlns:r="http://schemas.openxmlformats.org/officeDocument/2006/relationships" xmlns:p="http://schemas.openxmlformats.org/presentationml/2006/main">
  <p:tag name="NUM" val="6"/>
</p:tagLst>
</file>

<file path=ppt/tags/tag72.xml><?xml version="1.0" encoding="utf-8"?>
<p:tagLst xmlns:a="http://schemas.openxmlformats.org/drawingml/2006/main" xmlns:r="http://schemas.openxmlformats.org/officeDocument/2006/relationships" xmlns:p="http://schemas.openxmlformats.org/presentationml/2006/main">
  <p:tag name="NUM" val="5"/>
</p:tagLst>
</file>

<file path=ppt/tags/tag720.xml><?xml version="1.0" encoding="utf-8"?>
<p:tagLst xmlns:a="http://schemas.openxmlformats.org/drawingml/2006/main" xmlns:r="http://schemas.openxmlformats.org/officeDocument/2006/relationships" xmlns:p="http://schemas.openxmlformats.org/presentationml/2006/main">
  <p:tag name="NUM" val="7"/>
</p:tagLst>
</file>

<file path=ppt/tags/tag721.xml><?xml version="1.0" encoding="utf-8"?>
<p:tagLst xmlns:a="http://schemas.openxmlformats.org/drawingml/2006/main" xmlns:r="http://schemas.openxmlformats.org/officeDocument/2006/relationships" xmlns:p="http://schemas.openxmlformats.org/presentationml/2006/main">
  <p:tag name="NUM" val="8"/>
</p:tagLst>
</file>

<file path=ppt/tags/tag722.xml><?xml version="1.0" encoding="utf-8"?>
<p:tagLst xmlns:a="http://schemas.openxmlformats.org/drawingml/2006/main" xmlns:r="http://schemas.openxmlformats.org/officeDocument/2006/relationships" xmlns:p="http://schemas.openxmlformats.org/presentationml/2006/main">
  <p:tag name="NUM" val="1"/>
</p:tagLst>
</file>

<file path=ppt/tags/tag723.xml><?xml version="1.0" encoding="utf-8"?>
<p:tagLst xmlns:a="http://schemas.openxmlformats.org/drawingml/2006/main" xmlns:r="http://schemas.openxmlformats.org/officeDocument/2006/relationships" xmlns:p="http://schemas.openxmlformats.org/presentationml/2006/main">
  <p:tag name="NUM" val="2"/>
</p:tagLst>
</file>

<file path=ppt/tags/tag724.xml><?xml version="1.0" encoding="utf-8"?>
<p:tagLst xmlns:a="http://schemas.openxmlformats.org/drawingml/2006/main" xmlns:r="http://schemas.openxmlformats.org/officeDocument/2006/relationships" xmlns:p="http://schemas.openxmlformats.org/presentationml/2006/main">
  <p:tag name="NUM" val="3"/>
</p:tagLst>
</file>

<file path=ppt/tags/tag725.xml><?xml version="1.0" encoding="utf-8"?>
<p:tagLst xmlns:a="http://schemas.openxmlformats.org/drawingml/2006/main" xmlns:r="http://schemas.openxmlformats.org/officeDocument/2006/relationships" xmlns:p="http://schemas.openxmlformats.org/presentationml/2006/main">
  <p:tag name="NUM" val="4"/>
</p:tagLst>
</file>

<file path=ppt/tags/tag726.xml><?xml version="1.0" encoding="utf-8"?>
<p:tagLst xmlns:a="http://schemas.openxmlformats.org/drawingml/2006/main" xmlns:r="http://schemas.openxmlformats.org/officeDocument/2006/relationships" xmlns:p="http://schemas.openxmlformats.org/presentationml/2006/main">
  <p:tag name="NUM" val="5"/>
</p:tagLst>
</file>

<file path=ppt/tags/tag727.xml><?xml version="1.0" encoding="utf-8"?>
<p:tagLst xmlns:a="http://schemas.openxmlformats.org/drawingml/2006/main" xmlns:r="http://schemas.openxmlformats.org/officeDocument/2006/relationships" xmlns:p="http://schemas.openxmlformats.org/presentationml/2006/main">
  <p:tag name="NUM" val="6"/>
</p:tagLst>
</file>

<file path=ppt/tags/tag728.xml><?xml version="1.0" encoding="utf-8"?>
<p:tagLst xmlns:a="http://schemas.openxmlformats.org/drawingml/2006/main" xmlns:r="http://schemas.openxmlformats.org/officeDocument/2006/relationships" xmlns:p="http://schemas.openxmlformats.org/presentationml/2006/main">
  <p:tag name="NUM" val="7"/>
</p:tagLst>
</file>

<file path=ppt/tags/tag729.xml><?xml version="1.0" encoding="utf-8"?>
<p:tagLst xmlns:a="http://schemas.openxmlformats.org/drawingml/2006/main" xmlns:r="http://schemas.openxmlformats.org/officeDocument/2006/relationships" xmlns:p="http://schemas.openxmlformats.org/presentationml/2006/main">
  <p:tag name="NUM" val="8"/>
</p:tagLst>
</file>

<file path=ppt/tags/tag73.xml><?xml version="1.0" encoding="utf-8"?>
<p:tagLst xmlns:a="http://schemas.openxmlformats.org/drawingml/2006/main" xmlns:r="http://schemas.openxmlformats.org/officeDocument/2006/relationships" xmlns:p="http://schemas.openxmlformats.org/presentationml/2006/main">
  <p:tag name="NUM" val="6"/>
</p:tagLst>
</file>

<file path=ppt/tags/tag730.xml><?xml version="1.0" encoding="utf-8"?>
<p:tagLst xmlns:a="http://schemas.openxmlformats.org/drawingml/2006/main" xmlns:r="http://schemas.openxmlformats.org/officeDocument/2006/relationships" xmlns:p="http://schemas.openxmlformats.org/presentationml/2006/main">
  <p:tag name="NUM" val="1"/>
</p:tagLst>
</file>

<file path=ppt/tags/tag731.xml><?xml version="1.0" encoding="utf-8"?>
<p:tagLst xmlns:a="http://schemas.openxmlformats.org/drawingml/2006/main" xmlns:r="http://schemas.openxmlformats.org/officeDocument/2006/relationships" xmlns:p="http://schemas.openxmlformats.org/presentationml/2006/main">
  <p:tag name="NUM" val="2"/>
</p:tagLst>
</file>

<file path=ppt/tags/tag732.xml><?xml version="1.0" encoding="utf-8"?>
<p:tagLst xmlns:a="http://schemas.openxmlformats.org/drawingml/2006/main" xmlns:r="http://schemas.openxmlformats.org/officeDocument/2006/relationships" xmlns:p="http://schemas.openxmlformats.org/presentationml/2006/main">
  <p:tag name="NUM" val="3"/>
</p:tagLst>
</file>

<file path=ppt/tags/tag733.xml><?xml version="1.0" encoding="utf-8"?>
<p:tagLst xmlns:a="http://schemas.openxmlformats.org/drawingml/2006/main" xmlns:r="http://schemas.openxmlformats.org/officeDocument/2006/relationships" xmlns:p="http://schemas.openxmlformats.org/presentationml/2006/main">
  <p:tag name="NUM" val="4"/>
</p:tagLst>
</file>

<file path=ppt/tags/tag734.xml><?xml version="1.0" encoding="utf-8"?>
<p:tagLst xmlns:a="http://schemas.openxmlformats.org/drawingml/2006/main" xmlns:r="http://schemas.openxmlformats.org/officeDocument/2006/relationships" xmlns:p="http://schemas.openxmlformats.org/presentationml/2006/main">
  <p:tag name="NUM" val="5"/>
</p:tagLst>
</file>

<file path=ppt/tags/tag735.xml><?xml version="1.0" encoding="utf-8"?>
<p:tagLst xmlns:a="http://schemas.openxmlformats.org/drawingml/2006/main" xmlns:r="http://schemas.openxmlformats.org/officeDocument/2006/relationships" xmlns:p="http://schemas.openxmlformats.org/presentationml/2006/main">
  <p:tag name="NUM" val="6"/>
</p:tagLst>
</file>

<file path=ppt/tags/tag736.xml><?xml version="1.0" encoding="utf-8"?>
<p:tagLst xmlns:a="http://schemas.openxmlformats.org/drawingml/2006/main" xmlns:r="http://schemas.openxmlformats.org/officeDocument/2006/relationships" xmlns:p="http://schemas.openxmlformats.org/presentationml/2006/main">
  <p:tag name="NUM" val="7"/>
</p:tagLst>
</file>

<file path=ppt/tags/tag737.xml><?xml version="1.0" encoding="utf-8"?>
<p:tagLst xmlns:a="http://schemas.openxmlformats.org/drawingml/2006/main" xmlns:r="http://schemas.openxmlformats.org/officeDocument/2006/relationships" xmlns:p="http://schemas.openxmlformats.org/presentationml/2006/main">
  <p:tag name="NUM" val="9"/>
</p:tagLst>
</file>

<file path=ppt/tags/tag738.xml><?xml version="1.0" encoding="utf-8"?>
<p:tagLst xmlns:a="http://schemas.openxmlformats.org/drawingml/2006/main" xmlns:r="http://schemas.openxmlformats.org/officeDocument/2006/relationships" xmlns:p="http://schemas.openxmlformats.org/presentationml/2006/main">
  <p:tag name="NUM" val="1"/>
</p:tagLst>
</file>

<file path=ppt/tags/tag739.xml><?xml version="1.0" encoding="utf-8"?>
<p:tagLst xmlns:a="http://schemas.openxmlformats.org/drawingml/2006/main" xmlns:r="http://schemas.openxmlformats.org/officeDocument/2006/relationships" xmlns:p="http://schemas.openxmlformats.org/presentationml/2006/main">
  <p:tag name="NUM" val="2"/>
</p:tagLst>
</file>

<file path=ppt/tags/tag74.xml><?xml version="1.0" encoding="utf-8"?>
<p:tagLst xmlns:a="http://schemas.openxmlformats.org/drawingml/2006/main" xmlns:r="http://schemas.openxmlformats.org/officeDocument/2006/relationships" xmlns:p="http://schemas.openxmlformats.org/presentationml/2006/main">
  <p:tag name="NUM" val="7"/>
</p:tagLst>
</file>

<file path=ppt/tags/tag740.xml><?xml version="1.0" encoding="utf-8"?>
<p:tagLst xmlns:a="http://schemas.openxmlformats.org/drawingml/2006/main" xmlns:r="http://schemas.openxmlformats.org/officeDocument/2006/relationships" xmlns:p="http://schemas.openxmlformats.org/presentationml/2006/main">
  <p:tag name="NUM" val="3"/>
</p:tagLst>
</file>

<file path=ppt/tags/tag741.xml><?xml version="1.0" encoding="utf-8"?>
<p:tagLst xmlns:a="http://schemas.openxmlformats.org/drawingml/2006/main" xmlns:r="http://schemas.openxmlformats.org/officeDocument/2006/relationships" xmlns:p="http://schemas.openxmlformats.org/presentationml/2006/main">
  <p:tag name="NUM" val="4"/>
</p:tagLst>
</file>

<file path=ppt/tags/tag742.xml><?xml version="1.0" encoding="utf-8"?>
<p:tagLst xmlns:a="http://schemas.openxmlformats.org/drawingml/2006/main" xmlns:r="http://schemas.openxmlformats.org/officeDocument/2006/relationships" xmlns:p="http://schemas.openxmlformats.org/presentationml/2006/main">
  <p:tag name="NUM" val="5"/>
</p:tagLst>
</file>

<file path=ppt/tags/tag743.xml><?xml version="1.0" encoding="utf-8"?>
<p:tagLst xmlns:a="http://schemas.openxmlformats.org/drawingml/2006/main" xmlns:r="http://schemas.openxmlformats.org/officeDocument/2006/relationships" xmlns:p="http://schemas.openxmlformats.org/presentationml/2006/main">
  <p:tag name="NUM" val="6"/>
</p:tagLst>
</file>

<file path=ppt/tags/tag744.xml><?xml version="1.0" encoding="utf-8"?>
<p:tagLst xmlns:a="http://schemas.openxmlformats.org/drawingml/2006/main" xmlns:r="http://schemas.openxmlformats.org/officeDocument/2006/relationships" xmlns:p="http://schemas.openxmlformats.org/presentationml/2006/main">
  <p:tag name="NUM" val="7"/>
</p:tagLst>
</file>

<file path=ppt/tags/tag745.xml><?xml version="1.0" encoding="utf-8"?>
<p:tagLst xmlns:a="http://schemas.openxmlformats.org/drawingml/2006/main" xmlns:r="http://schemas.openxmlformats.org/officeDocument/2006/relationships" xmlns:p="http://schemas.openxmlformats.org/presentationml/2006/main">
  <p:tag name="NUM" val="8"/>
</p:tagLst>
</file>

<file path=ppt/tags/tag746.xml><?xml version="1.0" encoding="utf-8"?>
<p:tagLst xmlns:a="http://schemas.openxmlformats.org/drawingml/2006/main" xmlns:r="http://schemas.openxmlformats.org/officeDocument/2006/relationships" xmlns:p="http://schemas.openxmlformats.org/presentationml/2006/main">
  <p:tag name="NUM" val="9"/>
</p:tagLst>
</file>

<file path=ppt/tags/tag747.xml><?xml version="1.0" encoding="utf-8"?>
<p:tagLst xmlns:a="http://schemas.openxmlformats.org/drawingml/2006/main" xmlns:r="http://schemas.openxmlformats.org/officeDocument/2006/relationships" xmlns:p="http://schemas.openxmlformats.org/presentationml/2006/main">
  <p:tag name="NUM" val="1"/>
</p:tagLst>
</file>

<file path=ppt/tags/tag748.xml><?xml version="1.0" encoding="utf-8"?>
<p:tagLst xmlns:a="http://schemas.openxmlformats.org/drawingml/2006/main" xmlns:r="http://schemas.openxmlformats.org/officeDocument/2006/relationships" xmlns:p="http://schemas.openxmlformats.org/presentationml/2006/main">
  <p:tag name="NUM" val="2"/>
</p:tagLst>
</file>

<file path=ppt/tags/tag749.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8"/>
</p:tagLst>
</file>

<file path=ppt/tags/tag750.xml><?xml version="1.0" encoding="utf-8"?>
<p:tagLst xmlns:a="http://schemas.openxmlformats.org/drawingml/2006/main" xmlns:r="http://schemas.openxmlformats.org/officeDocument/2006/relationships" xmlns:p="http://schemas.openxmlformats.org/presentationml/2006/main">
  <p:tag name="NUM" val="4"/>
</p:tagLst>
</file>

<file path=ppt/tags/tag751.xml><?xml version="1.0" encoding="utf-8"?>
<p:tagLst xmlns:a="http://schemas.openxmlformats.org/drawingml/2006/main" xmlns:r="http://schemas.openxmlformats.org/officeDocument/2006/relationships" xmlns:p="http://schemas.openxmlformats.org/presentationml/2006/main">
  <p:tag name="NUM" val="5"/>
</p:tagLst>
</file>

<file path=ppt/tags/tag752.xml><?xml version="1.0" encoding="utf-8"?>
<p:tagLst xmlns:a="http://schemas.openxmlformats.org/drawingml/2006/main" xmlns:r="http://schemas.openxmlformats.org/officeDocument/2006/relationships" xmlns:p="http://schemas.openxmlformats.org/presentationml/2006/main">
  <p:tag name="NUM" val="6"/>
</p:tagLst>
</file>

<file path=ppt/tags/tag753.xml><?xml version="1.0" encoding="utf-8"?>
<p:tagLst xmlns:a="http://schemas.openxmlformats.org/drawingml/2006/main" xmlns:r="http://schemas.openxmlformats.org/officeDocument/2006/relationships" xmlns:p="http://schemas.openxmlformats.org/presentationml/2006/main">
  <p:tag name="NUM" val="1"/>
</p:tagLst>
</file>

<file path=ppt/tags/tag754.xml><?xml version="1.0" encoding="utf-8"?>
<p:tagLst xmlns:a="http://schemas.openxmlformats.org/drawingml/2006/main" xmlns:r="http://schemas.openxmlformats.org/officeDocument/2006/relationships" xmlns:p="http://schemas.openxmlformats.org/presentationml/2006/main">
  <p:tag name="NUM" val="2"/>
</p:tagLst>
</file>

<file path=ppt/tags/tag755.xml><?xml version="1.0" encoding="utf-8"?>
<p:tagLst xmlns:a="http://schemas.openxmlformats.org/drawingml/2006/main" xmlns:r="http://schemas.openxmlformats.org/officeDocument/2006/relationships" xmlns:p="http://schemas.openxmlformats.org/presentationml/2006/main">
  <p:tag name="NUM" val="3"/>
</p:tagLst>
</file>

<file path=ppt/tags/tag756.xml><?xml version="1.0" encoding="utf-8"?>
<p:tagLst xmlns:a="http://schemas.openxmlformats.org/drawingml/2006/main" xmlns:r="http://schemas.openxmlformats.org/officeDocument/2006/relationships" xmlns:p="http://schemas.openxmlformats.org/presentationml/2006/main">
  <p:tag name="NUM" val="4"/>
</p:tagLst>
</file>

<file path=ppt/tags/tag757.xml><?xml version="1.0" encoding="utf-8"?>
<p:tagLst xmlns:a="http://schemas.openxmlformats.org/drawingml/2006/main" xmlns:r="http://schemas.openxmlformats.org/officeDocument/2006/relationships" xmlns:p="http://schemas.openxmlformats.org/presentationml/2006/main">
  <p:tag name="NUM" val="5"/>
</p:tagLst>
</file>

<file path=ppt/tags/tag758.xml><?xml version="1.0" encoding="utf-8"?>
<p:tagLst xmlns:a="http://schemas.openxmlformats.org/drawingml/2006/main" xmlns:r="http://schemas.openxmlformats.org/officeDocument/2006/relationships" xmlns:p="http://schemas.openxmlformats.org/presentationml/2006/main">
  <p:tag name="NUM" val="6"/>
</p:tagLst>
</file>

<file path=ppt/tags/tag759.xml><?xml version="1.0" encoding="utf-8"?>
<p:tagLst xmlns:a="http://schemas.openxmlformats.org/drawingml/2006/main" xmlns:r="http://schemas.openxmlformats.org/officeDocument/2006/relationships" xmlns:p="http://schemas.openxmlformats.org/presentationml/2006/main">
  <p:tag name="NUM" val="7"/>
</p:tagLst>
</file>

<file path=ppt/tags/tag76.xml><?xml version="1.0" encoding="utf-8"?>
<p:tagLst xmlns:a="http://schemas.openxmlformats.org/drawingml/2006/main" xmlns:r="http://schemas.openxmlformats.org/officeDocument/2006/relationships" xmlns:p="http://schemas.openxmlformats.org/presentationml/2006/main">
  <p:tag name="NUM" val="9"/>
</p:tagLst>
</file>

<file path=ppt/tags/tag760.xml><?xml version="1.0" encoding="utf-8"?>
<p:tagLst xmlns:a="http://schemas.openxmlformats.org/drawingml/2006/main" xmlns:r="http://schemas.openxmlformats.org/officeDocument/2006/relationships" xmlns:p="http://schemas.openxmlformats.org/presentationml/2006/main">
  <p:tag name="NUM" val="8"/>
</p:tagLst>
</file>

<file path=ppt/tags/tag761.xml><?xml version="1.0" encoding="utf-8"?>
<p:tagLst xmlns:a="http://schemas.openxmlformats.org/drawingml/2006/main" xmlns:r="http://schemas.openxmlformats.org/officeDocument/2006/relationships" xmlns:p="http://schemas.openxmlformats.org/presentationml/2006/main">
  <p:tag name="NUM" val="9"/>
</p:tagLst>
</file>

<file path=ppt/tags/tag762.xml><?xml version="1.0" encoding="utf-8"?>
<p:tagLst xmlns:a="http://schemas.openxmlformats.org/drawingml/2006/main" xmlns:r="http://schemas.openxmlformats.org/officeDocument/2006/relationships" xmlns:p="http://schemas.openxmlformats.org/presentationml/2006/main">
  <p:tag name="NUM" val="1"/>
</p:tagLst>
</file>

<file path=ppt/tags/tag763.xml><?xml version="1.0" encoding="utf-8"?>
<p:tagLst xmlns:a="http://schemas.openxmlformats.org/drawingml/2006/main" xmlns:r="http://schemas.openxmlformats.org/officeDocument/2006/relationships" xmlns:p="http://schemas.openxmlformats.org/presentationml/2006/main">
  <p:tag name="NUM" val="2"/>
</p:tagLst>
</file>

<file path=ppt/tags/tag764.xml><?xml version="1.0" encoding="utf-8"?>
<p:tagLst xmlns:a="http://schemas.openxmlformats.org/drawingml/2006/main" xmlns:r="http://schemas.openxmlformats.org/officeDocument/2006/relationships" xmlns:p="http://schemas.openxmlformats.org/presentationml/2006/main">
  <p:tag name="NUM" val="3"/>
</p:tagLst>
</file>

<file path=ppt/tags/tag765.xml><?xml version="1.0" encoding="utf-8"?>
<p:tagLst xmlns:a="http://schemas.openxmlformats.org/drawingml/2006/main" xmlns:r="http://schemas.openxmlformats.org/officeDocument/2006/relationships" xmlns:p="http://schemas.openxmlformats.org/presentationml/2006/main">
  <p:tag name="NUM" val="4"/>
</p:tagLst>
</file>

<file path=ppt/tags/tag766.xml><?xml version="1.0" encoding="utf-8"?>
<p:tagLst xmlns:a="http://schemas.openxmlformats.org/drawingml/2006/main" xmlns:r="http://schemas.openxmlformats.org/officeDocument/2006/relationships" xmlns:p="http://schemas.openxmlformats.org/presentationml/2006/main">
  <p:tag name="NUM" val="5"/>
</p:tagLst>
</file>

<file path=ppt/tags/tag767.xml><?xml version="1.0" encoding="utf-8"?>
<p:tagLst xmlns:a="http://schemas.openxmlformats.org/drawingml/2006/main" xmlns:r="http://schemas.openxmlformats.org/officeDocument/2006/relationships" xmlns:p="http://schemas.openxmlformats.org/presentationml/2006/main">
  <p:tag name="NUM" val="6"/>
</p:tagLst>
</file>

<file path=ppt/tags/tag768.xml><?xml version="1.0" encoding="utf-8"?>
<p:tagLst xmlns:a="http://schemas.openxmlformats.org/drawingml/2006/main" xmlns:r="http://schemas.openxmlformats.org/officeDocument/2006/relationships" xmlns:p="http://schemas.openxmlformats.org/presentationml/2006/main">
  <p:tag name="NUM" val="1"/>
</p:tagLst>
</file>

<file path=ppt/tags/tag769.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70.xml><?xml version="1.0" encoding="utf-8"?>
<p:tagLst xmlns:a="http://schemas.openxmlformats.org/drawingml/2006/main" xmlns:r="http://schemas.openxmlformats.org/officeDocument/2006/relationships" xmlns:p="http://schemas.openxmlformats.org/presentationml/2006/main">
  <p:tag name="NUM" val="3"/>
</p:tagLst>
</file>

<file path=ppt/tags/tag771.xml><?xml version="1.0" encoding="utf-8"?>
<p:tagLst xmlns:a="http://schemas.openxmlformats.org/drawingml/2006/main" xmlns:r="http://schemas.openxmlformats.org/officeDocument/2006/relationships" xmlns:p="http://schemas.openxmlformats.org/presentationml/2006/main">
  <p:tag name="NUM" val="4"/>
</p:tagLst>
</file>

<file path=ppt/tags/tag772.xml><?xml version="1.0" encoding="utf-8"?>
<p:tagLst xmlns:a="http://schemas.openxmlformats.org/drawingml/2006/main" xmlns:r="http://schemas.openxmlformats.org/officeDocument/2006/relationships" xmlns:p="http://schemas.openxmlformats.org/presentationml/2006/main">
  <p:tag name="NUM" val="5"/>
</p:tagLst>
</file>

<file path=ppt/tags/tag773.xml><?xml version="1.0" encoding="utf-8"?>
<p:tagLst xmlns:a="http://schemas.openxmlformats.org/drawingml/2006/main" xmlns:r="http://schemas.openxmlformats.org/officeDocument/2006/relationships" xmlns:p="http://schemas.openxmlformats.org/presentationml/2006/main">
  <p:tag name="NUM" val="6"/>
</p:tagLst>
</file>

<file path=ppt/tags/tag774.xml><?xml version="1.0" encoding="utf-8"?>
<p:tagLst xmlns:a="http://schemas.openxmlformats.org/drawingml/2006/main" xmlns:r="http://schemas.openxmlformats.org/officeDocument/2006/relationships" xmlns:p="http://schemas.openxmlformats.org/presentationml/2006/main">
  <p:tag name="NUM" val="1"/>
</p:tagLst>
</file>

<file path=ppt/tags/tag775.xml><?xml version="1.0" encoding="utf-8"?>
<p:tagLst xmlns:a="http://schemas.openxmlformats.org/drawingml/2006/main" xmlns:r="http://schemas.openxmlformats.org/officeDocument/2006/relationships" xmlns:p="http://schemas.openxmlformats.org/presentationml/2006/main">
  <p:tag name="NUM" val="2"/>
</p:tagLst>
</file>

<file path=ppt/tags/tag776.xml><?xml version="1.0" encoding="utf-8"?>
<p:tagLst xmlns:a="http://schemas.openxmlformats.org/drawingml/2006/main" xmlns:r="http://schemas.openxmlformats.org/officeDocument/2006/relationships" xmlns:p="http://schemas.openxmlformats.org/presentationml/2006/main">
  <p:tag name="NUM" val="3"/>
</p:tagLst>
</file>

<file path=ppt/tags/tag777.xml><?xml version="1.0" encoding="utf-8"?>
<p:tagLst xmlns:a="http://schemas.openxmlformats.org/drawingml/2006/main" xmlns:r="http://schemas.openxmlformats.org/officeDocument/2006/relationships" xmlns:p="http://schemas.openxmlformats.org/presentationml/2006/main">
  <p:tag name="NUM" val="4"/>
</p:tagLst>
</file>

<file path=ppt/tags/tag778.xml><?xml version="1.0" encoding="utf-8"?>
<p:tagLst xmlns:a="http://schemas.openxmlformats.org/drawingml/2006/main" xmlns:r="http://schemas.openxmlformats.org/officeDocument/2006/relationships" xmlns:p="http://schemas.openxmlformats.org/presentationml/2006/main">
  <p:tag name="NUM" val="5"/>
</p:tagLst>
</file>

<file path=ppt/tags/tag779.xml><?xml version="1.0" encoding="utf-8"?>
<p:tagLst xmlns:a="http://schemas.openxmlformats.org/drawingml/2006/main" xmlns:r="http://schemas.openxmlformats.org/officeDocument/2006/relationships" xmlns:p="http://schemas.openxmlformats.org/presentationml/2006/main">
  <p:tag name="NUM" val="6"/>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80.xml><?xml version="1.0" encoding="utf-8"?>
<p:tagLst xmlns:a="http://schemas.openxmlformats.org/drawingml/2006/main" xmlns:r="http://schemas.openxmlformats.org/officeDocument/2006/relationships" xmlns:p="http://schemas.openxmlformats.org/presentationml/2006/main">
  <p:tag name="NUM" val="7"/>
</p:tagLst>
</file>

<file path=ppt/tags/tag781.xml><?xml version="1.0" encoding="utf-8"?>
<p:tagLst xmlns:a="http://schemas.openxmlformats.org/drawingml/2006/main" xmlns:r="http://schemas.openxmlformats.org/officeDocument/2006/relationships" xmlns:p="http://schemas.openxmlformats.org/presentationml/2006/main">
  <p:tag name="NUM" val="8"/>
</p:tagLst>
</file>

<file path=ppt/tags/tag782.xml><?xml version="1.0" encoding="utf-8"?>
<p:tagLst xmlns:a="http://schemas.openxmlformats.org/drawingml/2006/main" xmlns:r="http://schemas.openxmlformats.org/officeDocument/2006/relationships" xmlns:p="http://schemas.openxmlformats.org/presentationml/2006/main">
  <p:tag name="NUM" val="1"/>
</p:tagLst>
</file>

<file path=ppt/tags/tag783.xml><?xml version="1.0" encoding="utf-8"?>
<p:tagLst xmlns:a="http://schemas.openxmlformats.org/drawingml/2006/main" xmlns:r="http://schemas.openxmlformats.org/officeDocument/2006/relationships" xmlns:p="http://schemas.openxmlformats.org/presentationml/2006/main">
  <p:tag name="NUM" val="2"/>
</p:tagLst>
</file>

<file path=ppt/tags/tag784.xml><?xml version="1.0" encoding="utf-8"?>
<p:tagLst xmlns:a="http://schemas.openxmlformats.org/drawingml/2006/main" xmlns:r="http://schemas.openxmlformats.org/officeDocument/2006/relationships" xmlns:p="http://schemas.openxmlformats.org/presentationml/2006/main">
  <p:tag name="NUM" val="3"/>
</p:tagLst>
</file>

<file path=ppt/tags/tag785.xml><?xml version="1.0" encoding="utf-8"?>
<p:tagLst xmlns:a="http://schemas.openxmlformats.org/drawingml/2006/main" xmlns:r="http://schemas.openxmlformats.org/officeDocument/2006/relationships" xmlns:p="http://schemas.openxmlformats.org/presentationml/2006/main">
  <p:tag name="NUM" val="4"/>
</p:tagLst>
</file>

<file path=ppt/tags/tag786.xml><?xml version="1.0" encoding="utf-8"?>
<p:tagLst xmlns:a="http://schemas.openxmlformats.org/drawingml/2006/main" xmlns:r="http://schemas.openxmlformats.org/officeDocument/2006/relationships" xmlns:p="http://schemas.openxmlformats.org/presentationml/2006/main">
  <p:tag name="NUM" val="5"/>
</p:tagLst>
</file>

<file path=ppt/tags/tag787.xml><?xml version="1.0" encoding="utf-8"?>
<p:tagLst xmlns:a="http://schemas.openxmlformats.org/drawingml/2006/main" xmlns:r="http://schemas.openxmlformats.org/officeDocument/2006/relationships" xmlns:p="http://schemas.openxmlformats.org/presentationml/2006/main">
  <p:tag name="NUM" val="6"/>
</p:tagLst>
</file>

<file path=ppt/tags/tag788.xml><?xml version="1.0" encoding="utf-8"?>
<p:tagLst xmlns:a="http://schemas.openxmlformats.org/drawingml/2006/main" xmlns:r="http://schemas.openxmlformats.org/officeDocument/2006/relationships" xmlns:p="http://schemas.openxmlformats.org/presentationml/2006/main">
  <p:tag name="NUM" val="1"/>
</p:tagLst>
</file>

<file path=ppt/tags/tag789.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790.xml><?xml version="1.0" encoding="utf-8"?>
<p:tagLst xmlns:a="http://schemas.openxmlformats.org/drawingml/2006/main" xmlns:r="http://schemas.openxmlformats.org/officeDocument/2006/relationships" xmlns:p="http://schemas.openxmlformats.org/presentationml/2006/main">
  <p:tag name="NUM" val="3"/>
</p:tagLst>
</file>

<file path=ppt/tags/tag791.xml><?xml version="1.0" encoding="utf-8"?>
<p:tagLst xmlns:a="http://schemas.openxmlformats.org/drawingml/2006/main" xmlns:r="http://schemas.openxmlformats.org/officeDocument/2006/relationships" xmlns:p="http://schemas.openxmlformats.org/presentationml/2006/main">
  <p:tag name="NUM" val="4"/>
</p:tagLst>
</file>

<file path=ppt/tags/tag792.xml><?xml version="1.0" encoding="utf-8"?>
<p:tagLst xmlns:a="http://schemas.openxmlformats.org/drawingml/2006/main" xmlns:r="http://schemas.openxmlformats.org/officeDocument/2006/relationships" xmlns:p="http://schemas.openxmlformats.org/presentationml/2006/main">
  <p:tag name="NUM" val="5"/>
</p:tagLst>
</file>

<file path=ppt/tags/tag793.xml><?xml version="1.0" encoding="utf-8"?>
<p:tagLst xmlns:a="http://schemas.openxmlformats.org/drawingml/2006/main" xmlns:r="http://schemas.openxmlformats.org/officeDocument/2006/relationships" xmlns:p="http://schemas.openxmlformats.org/presentationml/2006/main">
  <p:tag name="NUM" val="6"/>
</p:tagLst>
</file>

<file path=ppt/tags/tag794.xml><?xml version="1.0" encoding="utf-8"?>
<p:tagLst xmlns:a="http://schemas.openxmlformats.org/drawingml/2006/main" xmlns:r="http://schemas.openxmlformats.org/officeDocument/2006/relationships" xmlns:p="http://schemas.openxmlformats.org/presentationml/2006/main">
  <p:tag name="NUM" val="7"/>
</p:tagLst>
</file>

<file path=ppt/tags/tag795.xml><?xml version="1.0" encoding="utf-8"?>
<p:tagLst xmlns:a="http://schemas.openxmlformats.org/drawingml/2006/main" xmlns:r="http://schemas.openxmlformats.org/officeDocument/2006/relationships" xmlns:p="http://schemas.openxmlformats.org/presentationml/2006/main">
  <p:tag name="NUM" val="9"/>
</p:tagLst>
</file>

<file path=ppt/tags/tag796.xml><?xml version="1.0" encoding="utf-8"?>
<p:tagLst xmlns:a="http://schemas.openxmlformats.org/drawingml/2006/main" xmlns:r="http://schemas.openxmlformats.org/officeDocument/2006/relationships" xmlns:p="http://schemas.openxmlformats.org/presentationml/2006/main">
  <p:tag name="NUM" val="1"/>
</p:tagLst>
</file>

<file path=ppt/tags/tag797.xml><?xml version="1.0" encoding="utf-8"?>
<p:tagLst xmlns:a="http://schemas.openxmlformats.org/drawingml/2006/main" xmlns:r="http://schemas.openxmlformats.org/officeDocument/2006/relationships" xmlns:p="http://schemas.openxmlformats.org/presentationml/2006/main">
  <p:tag name="NUM" val="2"/>
</p:tagLst>
</file>

<file path=ppt/tags/tag798.xml><?xml version="1.0" encoding="utf-8"?>
<p:tagLst xmlns:a="http://schemas.openxmlformats.org/drawingml/2006/main" xmlns:r="http://schemas.openxmlformats.org/officeDocument/2006/relationships" xmlns:p="http://schemas.openxmlformats.org/presentationml/2006/main">
  <p:tag name="NUM" val="3"/>
</p:tagLst>
</file>

<file path=ppt/tags/tag799.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4"/>
</p:tagLst>
</file>

<file path=ppt/tags/tag800.xml><?xml version="1.0" encoding="utf-8"?>
<p:tagLst xmlns:a="http://schemas.openxmlformats.org/drawingml/2006/main" xmlns:r="http://schemas.openxmlformats.org/officeDocument/2006/relationships" xmlns:p="http://schemas.openxmlformats.org/presentationml/2006/main">
  <p:tag name="NUM" val="5"/>
</p:tagLst>
</file>

<file path=ppt/tags/tag801.xml><?xml version="1.0" encoding="utf-8"?>
<p:tagLst xmlns:a="http://schemas.openxmlformats.org/drawingml/2006/main" xmlns:r="http://schemas.openxmlformats.org/officeDocument/2006/relationships" xmlns:p="http://schemas.openxmlformats.org/presentationml/2006/main">
  <p:tag name="NUM" val="6"/>
</p:tagLst>
</file>

<file path=ppt/tags/tag802.xml><?xml version="1.0" encoding="utf-8"?>
<p:tagLst xmlns:a="http://schemas.openxmlformats.org/drawingml/2006/main" xmlns:r="http://schemas.openxmlformats.org/officeDocument/2006/relationships" xmlns:p="http://schemas.openxmlformats.org/presentationml/2006/main">
  <p:tag name="NUM" val="7"/>
</p:tagLst>
</file>

<file path=ppt/tags/tag803.xml><?xml version="1.0" encoding="utf-8"?>
<p:tagLst xmlns:a="http://schemas.openxmlformats.org/drawingml/2006/main" xmlns:r="http://schemas.openxmlformats.org/officeDocument/2006/relationships" xmlns:p="http://schemas.openxmlformats.org/presentationml/2006/main">
  <p:tag name="NUM" val="8"/>
</p:tagLst>
</file>

<file path=ppt/tags/tag804.xml><?xml version="1.0" encoding="utf-8"?>
<p:tagLst xmlns:a="http://schemas.openxmlformats.org/drawingml/2006/main" xmlns:r="http://schemas.openxmlformats.org/officeDocument/2006/relationships" xmlns:p="http://schemas.openxmlformats.org/presentationml/2006/main">
  <p:tag name="NUM" val="1"/>
</p:tagLst>
</file>

<file path=ppt/tags/tag805.xml><?xml version="1.0" encoding="utf-8"?>
<p:tagLst xmlns:a="http://schemas.openxmlformats.org/drawingml/2006/main" xmlns:r="http://schemas.openxmlformats.org/officeDocument/2006/relationships" xmlns:p="http://schemas.openxmlformats.org/presentationml/2006/main">
  <p:tag name="NUM" val="2"/>
</p:tagLst>
</file>

<file path=ppt/tags/tag806.xml><?xml version="1.0" encoding="utf-8"?>
<p:tagLst xmlns:a="http://schemas.openxmlformats.org/drawingml/2006/main" xmlns:r="http://schemas.openxmlformats.org/officeDocument/2006/relationships" xmlns:p="http://schemas.openxmlformats.org/presentationml/2006/main">
  <p:tag name="NUM" val="3"/>
</p:tagLst>
</file>

<file path=ppt/tags/tag807.xml><?xml version="1.0" encoding="utf-8"?>
<p:tagLst xmlns:a="http://schemas.openxmlformats.org/drawingml/2006/main" xmlns:r="http://schemas.openxmlformats.org/officeDocument/2006/relationships" xmlns:p="http://schemas.openxmlformats.org/presentationml/2006/main">
  <p:tag name="NUM" val="4"/>
</p:tagLst>
</file>

<file path=ppt/tags/tag808.xml><?xml version="1.0" encoding="utf-8"?>
<p:tagLst xmlns:a="http://schemas.openxmlformats.org/drawingml/2006/main" xmlns:r="http://schemas.openxmlformats.org/officeDocument/2006/relationships" xmlns:p="http://schemas.openxmlformats.org/presentationml/2006/main">
  <p:tag name="NUM" val="5"/>
</p:tagLst>
</file>

<file path=ppt/tags/tag809.xml><?xml version="1.0" encoding="utf-8"?>
<p:tagLst xmlns:a="http://schemas.openxmlformats.org/drawingml/2006/main" xmlns:r="http://schemas.openxmlformats.org/officeDocument/2006/relationships" xmlns:p="http://schemas.openxmlformats.org/presentationml/2006/main">
  <p:tag name="NUM" val="6"/>
</p:tagLst>
</file>

<file path=ppt/tags/tag81.xml><?xml version="1.0" encoding="utf-8"?>
<p:tagLst xmlns:a="http://schemas.openxmlformats.org/drawingml/2006/main" xmlns:r="http://schemas.openxmlformats.org/officeDocument/2006/relationships" xmlns:p="http://schemas.openxmlformats.org/presentationml/2006/main">
  <p:tag name="NUM" val="5"/>
</p:tagLst>
</file>

<file path=ppt/tags/tag810.xml><?xml version="1.0" encoding="utf-8"?>
<p:tagLst xmlns:a="http://schemas.openxmlformats.org/drawingml/2006/main" xmlns:r="http://schemas.openxmlformats.org/officeDocument/2006/relationships" xmlns:p="http://schemas.openxmlformats.org/presentationml/2006/main">
  <p:tag name="NUM" val="1"/>
</p:tagLst>
</file>

<file path=ppt/tags/tag811.xml><?xml version="1.0" encoding="utf-8"?>
<p:tagLst xmlns:a="http://schemas.openxmlformats.org/drawingml/2006/main" xmlns:r="http://schemas.openxmlformats.org/officeDocument/2006/relationships" xmlns:p="http://schemas.openxmlformats.org/presentationml/2006/main">
  <p:tag name="NUM" val="2"/>
</p:tagLst>
</file>

<file path=ppt/tags/tag812.xml><?xml version="1.0" encoding="utf-8"?>
<p:tagLst xmlns:a="http://schemas.openxmlformats.org/drawingml/2006/main" xmlns:r="http://schemas.openxmlformats.org/officeDocument/2006/relationships" xmlns:p="http://schemas.openxmlformats.org/presentationml/2006/main">
  <p:tag name="NUM" val="3"/>
</p:tagLst>
</file>

<file path=ppt/tags/tag813.xml><?xml version="1.0" encoding="utf-8"?>
<p:tagLst xmlns:a="http://schemas.openxmlformats.org/drawingml/2006/main" xmlns:r="http://schemas.openxmlformats.org/officeDocument/2006/relationships" xmlns:p="http://schemas.openxmlformats.org/presentationml/2006/main">
  <p:tag name="NUM" val="4"/>
</p:tagLst>
</file>

<file path=ppt/tags/tag814.xml><?xml version="1.0" encoding="utf-8"?>
<p:tagLst xmlns:a="http://schemas.openxmlformats.org/drawingml/2006/main" xmlns:r="http://schemas.openxmlformats.org/officeDocument/2006/relationships" xmlns:p="http://schemas.openxmlformats.org/presentationml/2006/main">
  <p:tag name="NUM" val="5"/>
</p:tagLst>
</file>

<file path=ppt/tags/tag815.xml><?xml version="1.0" encoding="utf-8"?>
<p:tagLst xmlns:a="http://schemas.openxmlformats.org/drawingml/2006/main" xmlns:r="http://schemas.openxmlformats.org/officeDocument/2006/relationships" xmlns:p="http://schemas.openxmlformats.org/presentationml/2006/main">
  <p:tag name="NUM" val="6"/>
</p:tagLst>
</file>

<file path=ppt/tags/tag816.xml><?xml version="1.0" encoding="utf-8"?>
<p:tagLst xmlns:a="http://schemas.openxmlformats.org/drawingml/2006/main" xmlns:r="http://schemas.openxmlformats.org/officeDocument/2006/relationships" xmlns:p="http://schemas.openxmlformats.org/presentationml/2006/main">
  <p:tag name="NUM" val="7"/>
</p:tagLst>
</file>

<file path=ppt/tags/tag817.xml><?xml version="1.0" encoding="utf-8"?>
<p:tagLst xmlns:a="http://schemas.openxmlformats.org/drawingml/2006/main" xmlns:r="http://schemas.openxmlformats.org/officeDocument/2006/relationships" xmlns:p="http://schemas.openxmlformats.org/presentationml/2006/main">
  <p:tag name="NUM" val="8"/>
</p:tagLst>
</file>

<file path=ppt/tags/tag818.xml><?xml version="1.0" encoding="utf-8"?>
<p:tagLst xmlns:a="http://schemas.openxmlformats.org/drawingml/2006/main" xmlns:r="http://schemas.openxmlformats.org/officeDocument/2006/relationships" xmlns:p="http://schemas.openxmlformats.org/presentationml/2006/main">
  <p:tag name="NUM" val="9"/>
</p:tagLst>
</file>

<file path=ppt/tags/tag819.xml><?xml version="1.0" encoding="utf-8"?>
<p:tagLst xmlns:a="http://schemas.openxmlformats.org/drawingml/2006/main" xmlns:r="http://schemas.openxmlformats.org/officeDocument/2006/relationships" xmlns:p="http://schemas.openxmlformats.org/presentationml/2006/main">
  <p:tag name="NUM" val="10"/>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20.xml><?xml version="1.0" encoding="utf-8"?>
<p:tagLst xmlns:a="http://schemas.openxmlformats.org/drawingml/2006/main" xmlns:r="http://schemas.openxmlformats.org/officeDocument/2006/relationships" xmlns:p="http://schemas.openxmlformats.org/presentationml/2006/main">
  <p:tag name="NUM" val="11"/>
</p:tagLst>
</file>

<file path=ppt/tags/tag821.xml><?xml version="1.0" encoding="utf-8"?>
<p:tagLst xmlns:a="http://schemas.openxmlformats.org/drawingml/2006/main" xmlns:r="http://schemas.openxmlformats.org/officeDocument/2006/relationships" xmlns:p="http://schemas.openxmlformats.org/presentationml/2006/main">
  <p:tag name="NUM" val="12"/>
</p:tagLst>
</file>

<file path=ppt/tags/tag822.xml><?xml version="1.0" encoding="utf-8"?>
<p:tagLst xmlns:a="http://schemas.openxmlformats.org/drawingml/2006/main" xmlns:r="http://schemas.openxmlformats.org/officeDocument/2006/relationships" xmlns:p="http://schemas.openxmlformats.org/presentationml/2006/main">
  <p:tag name="NUM" val="13"/>
</p:tagLst>
</file>

<file path=ppt/tags/tag823.xml><?xml version="1.0" encoding="utf-8"?>
<p:tagLst xmlns:a="http://schemas.openxmlformats.org/drawingml/2006/main" xmlns:r="http://schemas.openxmlformats.org/officeDocument/2006/relationships" xmlns:p="http://schemas.openxmlformats.org/presentationml/2006/main">
  <p:tag name="NUM" val="14"/>
</p:tagLst>
</file>

<file path=ppt/tags/tag824.xml><?xml version="1.0" encoding="utf-8"?>
<p:tagLst xmlns:a="http://schemas.openxmlformats.org/drawingml/2006/main" xmlns:r="http://schemas.openxmlformats.org/officeDocument/2006/relationships" xmlns:p="http://schemas.openxmlformats.org/presentationml/2006/main">
  <p:tag name="NUM" val="15"/>
</p:tagLst>
</file>

<file path=ppt/tags/tag825.xml><?xml version="1.0" encoding="utf-8"?>
<p:tagLst xmlns:a="http://schemas.openxmlformats.org/drawingml/2006/main" xmlns:r="http://schemas.openxmlformats.org/officeDocument/2006/relationships" xmlns:p="http://schemas.openxmlformats.org/presentationml/2006/main">
  <p:tag name="NUM" val="1"/>
</p:tagLst>
</file>

<file path=ppt/tags/tag826.xml><?xml version="1.0" encoding="utf-8"?>
<p:tagLst xmlns:a="http://schemas.openxmlformats.org/drawingml/2006/main" xmlns:r="http://schemas.openxmlformats.org/officeDocument/2006/relationships" xmlns:p="http://schemas.openxmlformats.org/presentationml/2006/main">
  <p:tag name="NUM" val="2"/>
</p:tagLst>
</file>

<file path=ppt/tags/tag827.xml><?xml version="1.0" encoding="utf-8"?>
<p:tagLst xmlns:a="http://schemas.openxmlformats.org/drawingml/2006/main" xmlns:r="http://schemas.openxmlformats.org/officeDocument/2006/relationships" xmlns:p="http://schemas.openxmlformats.org/presentationml/2006/main">
  <p:tag name="NUM" val="3"/>
</p:tagLst>
</file>

<file path=ppt/tags/tag828.xml><?xml version="1.0" encoding="utf-8"?>
<p:tagLst xmlns:a="http://schemas.openxmlformats.org/drawingml/2006/main" xmlns:r="http://schemas.openxmlformats.org/officeDocument/2006/relationships" xmlns:p="http://schemas.openxmlformats.org/presentationml/2006/main">
  <p:tag name="NUM" val="4"/>
</p:tagLst>
</file>

<file path=ppt/tags/tag829.xml><?xml version="1.0" encoding="utf-8"?>
<p:tagLst xmlns:a="http://schemas.openxmlformats.org/drawingml/2006/main" xmlns:r="http://schemas.openxmlformats.org/officeDocument/2006/relationships" xmlns:p="http://schemas.openxmlformats.org/presentationml/2006/main">
  <p:tag name="NUM" val="5"/>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30.xml><?xml version="1.0" encoding="utf-8"?>
<p:tagLst xmlns:a="http://schemas.openxmlformats.org/drawingml/2006/main" xmlns:r="http://schemas.openxmlformats.org/officeDocument/2006/relationships" xmlns:p="http://schemas.openxmlformats.org/presentationml/2006/main">
  <p:tag name="NUM" val="6"/>
</p:tagLst>
</file>

<file path=ppt/tags/tag831.xml><?xml version="1.0" encoding="utf-8"?>
<p:tagLst xmlns:a="http://schemas.openxmlformats.org/drawingml/2006/main" xmlns:r="http://schemas.openxmlformats.org/officeDocument/2006/relationships" xmlns:p="http://schemas.openxmlformats.org/presentationml/2006/main">
  <p:tag name="NUM" val="7"/>
</p:tagLst>
</file>

<file path=ppt/tags/tag832.xml><?xml version="1.0" encoding="utf-8"?>
<p:tagLst xmlns:a="http://schemas.openxmlformats.org/drawingml/2006/main" xmlns:r="http://schemas.openxmlformats.org/officeDocument/2006/relationships" xmlns:p="http://schemas.openxmlformats.org/presentationml/2006/main">
  <p:tag name="NUM" val="8"/>
</p:tagLst>
</file>

<file path=ppt/tags/tag833.xml><?xml version="1.0" encoding="utf-8"?>
<p:tagLst xmlns:a="http://schemas.openxmlformats.org/drawingml/2006/main" xmlns:r="http://schemas.openxmlformats.org/officeDocument/2006/relationships" xmlns:p="http://schemas.openxmlformats.org/presentationml/2006/main">
  <p:tag name="NUM" val="9"/>
</p:tagLst>
</file>

<file path=ppt/tags/tag834.xml><?xml version="1.0" encoding="utf-8"?>
<p:tagLst xmlns:a="http://schemas.openxmlformats.org/drawingml/2006/main" xmlns:r="http://schemas.openxmlformats.org/officeDocument/2006/relationships" xmlns:p="http://schemas.openxmlformats.org/presentationml/2006/main">
  <p:tag name="NUM" val="1"/>
</p:tagLst>
</file>

<file path=ppt/tags/tag835.xml><?xml version="1.0" encoding="utf-8"?>
<p:tagLst xmlns:a="http://schemas.openxmlformats.org/drawingml/2006/main" xmlns:r="http://schemas.openxmlformats.org/officeDocument/2006/relationships" xmlns:p="http://schemas.openxmlformats.org/presentationml/2006/main">
  <p:tag name="NUM" val="2"/>
</p:tagLst>
</file>

<file path=ppt/tags/tag836.xml><?xml version="1.0" encoding="utf-8"?>
<p:tagLst xmlns:a="http://schemas.openxmlformats.org/drawingml/2006/main" xmlns:r="http://schemas.openxmlformats.org/officeDocument/2006/relationships" xmlns:p="http://schemas.openxmlformats.org/presentationml/2006/main">
  <p:tag name="NUM" val="3"/>
</p:tagLst>
</file>

<file path=ppt/tags/tag837.xml><?xml version="1.0" encoding="utf-8"?>
<p:tagLst xmlns:a="http://schemas.openxmlformats.org/drawingml/2006/main" xmlns:r="http://schemas.openxmlformats.org/officeDocument/2006/relationships" xmlns:p="http://schemas.openxmlformats.org/presentationml/2006/main">
  <p:tag name="NUM" val="4"/>
</p:tagLst>
</file>

<file path=ppt/tags/tag838.xml><?xml version="1.0" encoding="utf-8"?>
<p:tagLst xmlns:a="http://schemas.openxmlformats.org/drawingml/2006/main" xmlns:r="http://schemas.openxmlformats.org/officeDocument/2006/relationships" xmlns:p="http://schemas.openxmlformats.org/presentationml/2006/main">
  <p:tag name="NUM" val="5"/>
</p:tagLst>
</file>

<file path=ppt/tags/tag839.xml><?xml version="1.0" encoding="utf-8"?>
<p:tagLst xmlns:a="http://schemas.openxmlformats.org/drawingml/2006/main" xmlns:r="http://schemas.openxmlformats.org/officeDocument/2006/relationships" xmlns:p="http://schemas.openxmlformats.org/presentationml/2006/main">
  <p:tag name="NUM" val="6"/>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40.xml><?xml version="1.0" encoding="utf-8"?>
<p:tagLst xmlns:a="http://schemas.openxmlformats.org/drawingml/2006/main" xmlns:r="http://schemas.openxmlformats.org/officeDocument/2006/relationships" xmlns:p="http://schemas.openxmlformats.org/presentationml/2006/main">
  <p:tag name="NUM" val="7"/>
</p:tagLst>
</file>

<file path=ppt/tags/tag841.xml><?xml version="1.0" encoding="utf-8"?>
<p:tagLst xmlns:a="http://schemas.openxmlformats.org/drawingml/2006/main" xmlns:r="http://schemas.openxmlformats.org/officeDocument/2006/relationships" xmlns:p="http://schemas.openxmlformats.org/presentationml/2006/main">
  <p:tag name="NUM" val="8"/>
</p:tagLst>
</file>

<file path=ppt/tags/tag842.xml><?xml version="1.0" encoding="utf-8"?>
<p:tagLst xmlns:a="http://schemas.openxmlformats.org/drawingml/2006/main" xmlns:r="http://schemas.openxmlformats.org/officeDocument/2006/relationships" xmlns:p="http://schemas.openxmlformats.org/presentationml/2006/main">
  <p:tag name="NUM" val="1"/>
</p:tagLst>
</file>

<file path=ppt/tags/tag843.xml><?xml version="1.0" encoding="utf-8"?>
<p:tagLst xmlns:a="http://schemas.openxmlformats.org/drawingml/2006/main" xmlns:r="http://schemas.openxmlformats.org/officeDocument/2006/relationships" xmlns:p="http://schemas.openxmlformats.org/presentationml/2006/main">
  <p:tag name="NUM" val="2"/>
</p:tagLst>
</file>

<file path=ppt/tags/tag844.xml><?xml version="1.0" encoding="utf-8"?>
<p:tagLst xmlns:a="http://schemas.openxmlformats.org/drawingml/2006/main" xmlns:r="http://schemas.openxmlformats.org/officeDocument/2006/relationships" xmlns:p="http://schemas.openxmlformats.org/presentationml/2006/main">
  <p:tag name="NUM" val="3"/>
</p:tagLst>
</file>

<file path=ppt/tags/tag845.xml><?xml version="1.0" encoding="utf-8"?>
<p:tagLst xmlns:a="http://schemas.openxmlformats.org/drawingml/2006/main" xmlns:r="http://schemas.openxmlformats.org/officeDocument/2006/relationships" xmlns:p="http://schemas.openxmlformats.org/presentationml/2006/main">
  <p:tag name="NUM" val="4"/>
</p:tagLst>
</file>

<file path=ppt/tags/tag846.xml><?xml version="1.0" encoding="utf-8"?>
<p:tagLst xmlns:a="http://schemas.openxmlformats.org/drawingml/2006/main" xmlns:r="http://schemas.openxmlformats.org/officeDocument/2006/relationships" xmlns:p="http://schemas.openxmlformats.org/presentationml/2006/main">
  <p:tag name="NUM" val="5"/>
</p:tagLst>
</file>

<file path=ppt/tags/tag85.xml><?xml version="1.0" encoding="utf-8"?>
<p:tagLst xmlns:a="http://schemas.openxmlformats.org/drawingml/2006/main" xmlns:r="http://schemas.openxmlformats.org/officeDocument/2006/relationships" xmlns:p="http://schemas.openxmlformats.org/presentationml/2006/main">
  <p:tag name="NUM" val="4"/>
</p:tagLst>
</file>

<file path=ppt/tags/tag86.xml><?xml version="1.0" encoding="utf-8"?>
<p:tagLst xmlns:a="http://schemas.openxmlformats.org/drawingml/2006/main" xmlns:r="http://schemas.openxmlformats.org/officeDocument/2006/relationships" xmlns:p="http://schemas.openxmlformats.org/presentationml/2006/main">
  <p:tag name="NUM" val="5"/>
</p:tagLst>
</file>

<file path=ppt/tags/tag87.xml><?xml version="1.0" encoding="utf-8"?>
<p:tagLst xmlns:a="http://schemas.openxmlformats.org/drawingml/2006/main" xmlns:r="http://schemas.openxmlformats.org/officeDocument/2006/relationships" xmlns:p="http://schemas.openxmlformats.org/presentationml/2006/main">
  <p:tag name="NUM" val="6"/>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9"/>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4"/>
</p:tagLst>
</file>

<file path=ppt/tags/tag92.xml><?xml version="1.0" encoding="utf-8"?>
<p:tagLst xmlns:a="http://schemas.openxmlformats.org/drawingml/2006/main" xmlns:r="http://schemas.openxmlformats.org/officeDocument/2006/relationships" xmlns:p="http://schemas.openxmlformats.org/presentationml/2006/main">
  <p:tag name="NUM" val="5"/>
</p:tagLst>
</file>

<file path=ppt/tags/tag93.xml><?xml version="1.0" encoding="utf-8"?>
<p:tagLst xmlns:a="http://schemas.openxmlformats.org/drawingml/2006/main" xmlns:r="http://schemas.openxmlformats.org/officeDocument/2006/relationships" xmlns:p="http://schemas.openxmlformats.org/presentationml/2006/main">
  <p:tag name="NUM" val="6"/>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5"/>
</p:tagLst>
</file>

<file path=ppt/tags/tag99.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sonnalisé 2">
      <a:majorFont>
        <a:latin typeface="Dosis"/>
        <a:ea typeface=""/>
        <a:cs typeface=""/>
      </a:majorFont>
      <a:minorFont>
        <a:latin typeface="Dosi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5253</TotalTime>
  <Words>2562</Words>
  <PresentationFormat>Affichage à l'écran (4:3)</PresentationFormat>
  <Paragraphs>375</Paragraphs>
  <Slides>104</Slides>
  <Notes>2</Notes>
  <HiddenSlides>0</HiddenSlides>
  <MMClips>2</MMClips>
  <ScaleCrop>false</ScaleCrop>
  <HeadingPairs>
    <vt:vector size="6" baseType="variant">
      <vt:variant>
        <vt:lpstr>Polices utilisées</vt:lpstr>
      </vt:variant>
      <vt:variant>
        <vt:i4>7</vt:i4>
      </vt:variant>
      <vt:variant>
        <vt:lpstr>Thème</vt:lpstr>
      </vt:variant>
      <vt:variant>
        <vt:i4>3</vt:i4>
      </vt:variant>
      <vt:variant>
        <vt:lpstr>Titres des diapositives</vt:lpstr>
      </vt:variant>
      <vt:variant>
        <vt:i4>104</vt:i4>
      </vt:variant>
    </vt:vector>
  </HeadingPairs>
  <TitlesOfParts>
    <vt:vector size="114" baseType="lpstr">
      <vt:lpstr>Carelia</vt:lpstr>
      <vt:lpstr>Aptos</vt:lpstr>
      <vt:lpstr>Dosis</vt:lpstr>
      <vt:lpstr>Dosis Bold</vt:lpstr>
      <vt:lpstr>Calibri</vt:lpstr>
      <vt:lpstr>Cambria</vt:lpstr>
      <vt:lpstr>Arial</vt:lpstr>
      <vt:lpstr>Office Theme</vt:lpstr>
      <vt:lpstr>7_Office Theme</vt:lpstr>
      <vt:lpstr>3_Office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2024-04-14T16:28:03Z</dcterms:created>
  <dcterms:modified xsi:type="dcterms:W3CDTF">2025-08-11T10:40:59Z</dcterms:modified>
</cp:coreProperties>
</file>