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1" r:id="rId4"/>
    <p:sldMasterId id="2147483743" r:id="rId5"/>
    <p:sldMasterId id="2147483697" r:id="rId6"/>
    <p:sldMasterId id="2147483711" r:id="rId7"/>
    <p:sldMasterId id="2147483720" r:id="rId8"/>
    <p:sldMasterId id="2147483756" r:id="rId9"/>
    <p:sldMasterId id="2147483770" r:id="rId10"/>
    <p:sldMasterId id="2147483784" r:id="rId11"/>
  </p:sldMasterIdLst>
  <p:notesMasterIdLst>
    <p:notesMasterId r:id="rId65"/>
  </p:notesMasterIdLst>
  <p:sldIdLst>
    <p:sldId id="256" r:id="rId12"/>
    <p:sldId id="1029" r:id="rId13"/>
    <p:sldId id="1030" r:id="rId14"/>
    <p:sldId id="705" r:id="rId15"/>
    <p:sldId id="1075" r:id="rId16"/>
    <p:sldId id="1053" r:id="rId17"/>
    <p:sldId id="799" r:id="rId18"/>
    <p:sldId id="779" r:id="rId19"/>
    <p:sldId id="1057" r:id="rId20"/>
    <p:sldId id="1058" r:id="rId21"/>
    <p:sldId id="1059" r:id="rId22"/>
    <p:sldId id="1038" r:id="rId23"/>
    <p:sldId id="780" r:id="rId24"/>
    <p:sldId id="784" r:id="rId25"/>
    <p:sldId id="1047" r:id="rId26"/>
    <p:sldId id="1050" r:id="rId27"/>
    <p:sldId id="856" r:id="rId28"/>
    <p:sldId id="1061" r:id="rId29"/>
    <p:sldId id="1062" r:id="rId30"/>
    <p:sldId id="888" r:id="rId31"/>
    <p:sldId id="800" r:id="rId32"/>
    <p:sldId id="814" r:id="rId33"/>
    <p:sldId id="1033" r:id="rId34"/>
    <p:sldId id="852" r:id="rId35"/>
    <p:sldId id="803" r:id="rId36"/>
    <p:sldId id="815" r:id="rId37"/>
    <p:sldId id="1064" r:id="rId38"/>
    <p:sldId id="1065" r:id="rId39"/>
    <p:sldId id="816" r:id="rId40"/>
    <p:sldId id="1066" r:id="rId41"/>
    <p:sldId id="851" r:id="rId42"/>
    <p:sldId id="1067" r:id="rId43"/>
    <p:sldId id="1068" r:id="rId44"/>
    <p:sldId id="1069" r:id="rId45"/>
    <p:sldId id="1070" r:id="rId46"/>
    <p:sldId id="1072" r:id="rId47"/>
    <p:sldId id="1073" r:id="rId48"/>
    <p:sldId id="1071" r:id="rId49"/>
    <p:sldId id="1074" r:id="rId50"/>
    <p:sldId id="645" r:id="rId51"/>
    <p:sldId id="821" r:id="rId52"/>
    <p:sldId id="1036" r:id="rId53"/>
    <p:sldId id="805" r:id="rId54"/>
    <p:sldId id="653" r:id="rId55"/>
    <p:sldId id="854" r:id="rId56"/>
    <p:sldId id="842" r:id="rId57"/>
    <p:sldId id="835" r:id="rId58"/>
    <p:sldId id="1044" r:id="rId59"/>
    <p:sldId id="1045" r:id="rId60"/>
    <p:sldId id="1046" r:id="rId61"/>
    <p:sldId id="837" r:id="rId62"/>
    <p:sldId id="855" r:id="rId63"/>
    <p:sldId id="840" r:id="rId64"/>
  </p:sldIdLst>
  <p:sldSz cx="9144000" cy="6858000" type="screen4x3"/>
  <p:notesSz cx="6735763" cy="9866313"/>
  <p:embeddedFontLst>
    <p:embeddedFont>
      <p:font typeface="Bahnschrift SemiLight SemiConde" panose="020B0502040204020203" pitchFamily="34" charset="0"/>
      <p:regular r:id="rId66"/>
    </p:embeddedFont>
    <p:embeddedFont>
      <p:font typeface="Berlin Sans FB" panose="020E0602020502020306" pitchFamily="34" charset="0"/>
      <p:regular r:id="rId67"/>
      <p:bold r:id="rId68"/>
    </p:embeddedFont>
    <p:embeddedFont>
      <p:font typeface="Colonna MT" panose="04020805060202030203" pitchFamily="82" charset="0"/>
      <p:regular r:id="rId69"/>
    </p:embeddedFont>
    <p:embeddedFont>
      <p:font typeface="Consolas" panose="020B0609020204030204" pitchFamily="49" charset="0"/>
      <p:regular r:id="rId70"/>
      <p:bold r:id="rId71"/>
      <p:italic r:id="rId72"/>
      <p:boldItalic r:id="rId73"/>
    </p:embeddedFont>
    <p:embeddedFont>
      <p:font typeface="Dosis" pitchFamily="2" charset="0"/>
      <p:regular r:id="rId74"/>
      <p:bold r:id="rId75"/>
    </p:embeddedFont>
    <p:embeddedFont>
      <p:font typeface="Dosis ExtraBold" pitchFamily="2" charset="0"/>
      <p:bold r:id="rId76"/>
    </p:embeddedFont>
    <p:embeddedFont>
      <p:font typeface="Dosis Medium" pitchFamily="2" charset="0"/>
      <p:regular r:id="rId77"/>
      <p:bold r:id="rId78"/>
    </p:embeddedFont>
    <p:embeddedFont>
      <p:font typeface="Dosis SemiBold" pitchFamily="2" charset="0"/>
      <p:regular r:id="rId79"/>
      <p:bold r:id="rId80"/>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ACA4"/>
    <a:srgbClr val="E84234"/>
    <a:srgbClr val="EAF8FE"/>
    <a:srgbClr val="9EE0F4"/>
    <a:srgbClr val="565F88"/>
    <a:srgbClr val="424D7B"/>
    <a:srgbClr val="55B7DE"/>
    <a:srgbClr val="F26553"/>
    <a:srgbClr val="2AB6D7"/>
    <a:srgbClr val="A1A6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81" autoAdjust="0"/>
    <p:restoredTop sz="87607" autoAdjust="0"/>
  </p:normalViewPr>
  <p:slideViewPr>
    <p:cSldViewPr snapToGrid="0">
      <p:cViewPr varScale="1">
        <p:scale>
          <a:sx n="57" d="100"/>
          <a:sy n="57" d="100"/>
        </p:scale>
        <p:origin x="1608" y="6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font" Target="fonts/font3.fntdata"/><Relationship Id="rId84" Type="http://schemas.openxmlformats.org/officeDocument/2006/relationships/tableStyles" Target="tableStyles.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Master" Target="slideMasters/slideMaster2.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font" Target="fonts/font7.fntdata"/><Relationship Id="rId80" Type="http://schemas.openxmlformats.org/officeDocument/2006/relationships/font" Target="fonts/font15.fntdata"/><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font" Target="fonts/font2.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presProps" Target="presProp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font" Target="fonts/font11.fntdata"/><Relationship Id="rId7" Type="http://schemas.openxmlformats.org/officeDocument/2006/relationships/slideMaster" Target="slideMasters/slideMaster4.xml"/><Relationship Id="rId71" Type="http://schemas.openxmlformats.org/officeDocument/2006/relationships/font" Target="fonts/font6.fntdata"/><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font" Target="fonts/font1.fntdata"/><Relationship Id="rId61" Type="http://schemas.openxmlformats.org/officeDocument/2006/relationships/slide" Target="slides/slide5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MIAE BEZZAZ" userId="f9bc3cc0-8e1c-4944-afa8-b4b36bbf20e1" providerId="ADAL" clId="{E821E4D5-6843-43D8-848B-A2FDCAF0872F}"/>
    <pc:docChg chg="undo custSel addSld delSld modSld">
      <pc:chgData name="LAMIAE BEZZAZ" userId="f9bc3cc0-8e1c-4944-afa8-b4b36bbf20e1" providerId="ADAL" clId="{E821E4D5-6843-43D8-848B-A2FDCAF0872F}" dt="2026-01-05T21:04:16.152" v="1345"/>
      <pc:docMkLst>
        <pc:docMk/>
      </pc:docMkLst>
      <pc:sldChg chg="addSp delSp modSp">
        <pc:chgData name="LAMIAE BEZZAZ" userId="f9bc3cc0-8e1c-4944-afa8-b4b36bbf20e1" providerId="ADAL" clId="{E821E4D5-6843-43D8-848B-A2FDCAF0872F}" dt="2025-12-29T20:47:04.460" v="3" actId="14100"/>
        <pc:sldMkLst>
          <pc:docMk/>
          <pc:sldMk cId="1056749084" sldId="256"/>
        </pc:sldMkLst>
        <pc:picChg chg="del">
          <ac:chgData name="LAMIAE BEZZAZ" userId="f9bc3cc0-8e1c-4944-afa8-b4b36bbf20e1" providerId="ADAL" clId="{E821E4D5-6843-43D8-848B-A2FDCAF0872F}" dt="2025-12-29T20:46:49.097" v="0" actId="478"/>
          <ac:picMkLst>
            <pc:docMk/>
            <pc:sldMk cId="1056749084" sldId="256"/>
            <ac:picMk id="3" creationId="{23D39ADF-BA2F-49D8-A7AC-5A48D1318B8B}"/>
          </ac:picMkLst>
        </pc:picChg>
        <pc:picChg chg="add mod">
          <ac:chgData name="LAMIAE BEZZAZ" userId="f9bc3cc0-8e1c-4944-afa8-b4b36bbf20e1" providerId="ADAL" clId="{E821E4D5-6843-43D8-848B-A2FDCAF0872F}" dt="2025-12-29T20:47:04.460" v="3" actId="14100"/>
          <ac:picMkLst>
            <pc:docMk/>
            <pc:sldMk cId="1056749084" sldId="256"/>
            <ac:picMk id="4" creationId="{EE295B00-C319-46D6-A852-F7C0A706E6D4}"/>
          </ac:picMkLst>
        </pc:picChg>
      </pc:sldChg>
      <pc:sldChg chg="addSp modSp">
        <pc:chgData name="LAMIAE BEZZAZ" userId="f9bc3cc0-8e1c-4944-afa8-b4b36bbf20e1" providerId="ADAL" clId="{E821E4D5-6843-43D8-848B-A2FDCAF0872F}" dt="2026-01-05T20:46:03.539" v="1131"/>
        <pc:sldMkLst>
          <pc:docMk/>
          <pc:sldMk cId="613695729" sldId="645"/>
        </pc:sldMkLst>
        <pc:picChg chg="add mod ord">
          <ac:chgData name="LAMIAE BEZZAZ" userId="f9bc3cc0-8e1c-4944-afa8-b4b36bbf20e1" providerId="ADAL" clId="{E821E4D5-6843-43D8-848B-A2FDCAF0872F}" dt="2026-01-05T20:46:03.539" v="1131"/>
          <ac:picMkLst>
            <pc:docMk/>
            <pc:sldMk cId="613695729" sldId="645"/>
            <ac:picMk id="5" creationId="{3389201D-5459-4C87-9620-042A9757787A}"/>
          </ac:picMkLst>
        </pc:picChg>
      </pc:sldChg>
      <pc:sldChg chg="modSp">
        <pc:chgData name="LAMIAE BEZZAZ" userId="f9bc3cc0-8e1c-4944-afa8-b4b36bbf20e1" providerId="ADAL" clId="{E821E4D5-6843-43D8-848B-A2FDCAF0872F}" dt="2026-01-05T20:52:21.683" v="1209" actId="20577"/>
        <pc:sldMkLst>
          <pc:docMk/>
          <pc:sldMk cId="3703491735" sldId="653"/>
        </pc:sldMkLst>
        <pc:spChg chg="mod">
          <ac:chgData name="LAMIAE BEZZAZ" userId="f9bc3cc0-8e1c-4944-afa8-b4b36bbf20e1" providerId="ADAL" clId="{E821E4D5-6843-43D8-848B-A2FDCAF0872F}" dt="2026-01-05T20:52:21.683" v="1209" actId="20577"/>
          <ac:spMkLst>
            <pc:docMk/>
            <pc:sldMk cId="3703491735" sldId="653"/>
            <ac:spMk id="2" creationId="{8D276C99-220B-4BBF-8FEB-E110392C0EC9}"/>
          </ac:spMkLst>
        </pc:spChg>
      </pc:sldChg>
      <pc:sldChg chg="modSp">
        <pc:chgData name="LAMIAE BEZZAZ" userId="f9bc3cc0-8e1c-4944-afa8-b4b36bbf20e1" providerId="ADAL" clId="{E821E4D5-6843-43D8-848B-A2FDCAF0872F}" dt="2026-01-05T20:30:31.019" v="894" actId="20577"/>
        <pc:sldMkLst>
          <pc:docMk/>
          <pc:sldMk cId="323155503" sldId="779"/>
        </pc:sldMkLst>
        <pc:spChg chg="mod">
          <ac:chgData name="LAMIAE BEZZAZ" userId="f9bc3cc0-8e1c-4944-afa8-b4b36bbf20e1" providerId="ADAL" clId="{E821E4D5-6843-43D8-848B-A2FDCAF0872F}" dt="2026-01-05T20:30:31.019" v="894" actId="20577"/>
          <ac:spMkLst>
            <pc:docMk/>
            <pc:sldMk cId="323155503" sldId="779"/>
            <ac:spMk id="9" creationId="{D7D45EB6-D897-D734-157B-CDA6F7FAB04E}"/>
          </ac:spMkLst>
        </pc:spChg>
      </pc:sldChg>
      <pc:sldChg chg="modSp">
        <pc:chgData name="LAMIAE BEZZAZ" userId="f9bc3cc0-8e1c-4944-afa8-b4b36bbf20e1" providerId="ADAL" clId="{E821E4D5-6843-43D8-848B-A2FDCAF0872F}" dt="2026-01-05T20:33:06.294" v="955" actId="20577"/>
        <pc:sldMkLst>
          <pc:docMk/>
          <pc:sldMk cId="1552006823" sldId="780"/>
        </pc:sldMkLst>
        <pc:spChg chg="mod">
          <ac:chgData name="LAMIAE BEZZAZ" userId="f9bc3cc0-8e1c-4944-afa8-b4b36bbf20e1" providerId="ADAL" clId="{E821E4D5-6843-43D8-848B-A2FDCAF0872F}" dt="2026-01-05T20:33:06.294" v="955" actId="20577"/>
          <ac:spMkLst>
            <pc:docMk/>
            <pc:sldMk cId="1552006823" sldId="780"/>
            <ac:spMk id="9" creationId="{D3FE7AFC-ECB0-1948-EBB7-1EAE232ACC06}"/>
          </ac:spMkLst>
        </pc:spChg>
      </pc:sldChg>
      <pc:sldChg chg="addSp delSp modSp delAnim modAnim">
        <pc:chgData name="LAMIAE BEZZAZ" userId="f9bc3cc0-8e1c-4944-afa8-b4b36bbf20e1" providerId="ADAL" clId="{E821E4D5-6843-43D8-848B-A2FDCAF0872F}" dt="2026-01-05T20:35:38.243" v="964" actId="20577"/>
        <pc:sldMkLst>
          <pc:docMk/>
          <pc:sldMk cId="927543826" sldId="784"/>
        </pc:sldMkLst>
        <pc:spChg chg="mod">
          <ac:chgData name="LAMIAE BEZZAZ" userId="f9bc3cc0-8e1c-4944-afa8-b4b36bbf20e1" providerId="ADAL" clId="{E821E4D5-6843-43D8-848B-A2FDCAF0872F}" dt="2026-01-05T20:35:38.243" v="964" actId="20577"/>
          <ac:spMkLst>
            <pc:docMk/>
            <pc:sldMk cId="927543826" sldId="784"/>
            <ac:spMk id="5" creationId="{73099607-D67D-7215-6FBD-97AE3DEE727E}"/>
          </ac:spMkLst>
        </pc:spChg>
        <pc:picChg chg="del">
          <ac:chgData name="LAMIAE BEZZAZ" userId="f9bc3cc0-8e1c-4944-afa8-b4b36bbf20e1" providerId="ADAL" clId="{E821E4D5-6843-43D8-848B-A2FDCAF0872F}" dt="2025-12-29T23:13:34.333" v="40" actId="478"/>
          <ac:picMkLst>
            <pc:docMk/>
            <pc:sldMk cId="927543826" sldId="784"/>
            <ac:picMk id="2" creationId="{18A45CEE-1B05-49D7-9EBD-B84BFE923238}"/>
          </ac:picMkLst>
        </pc:picChg>
        <pc:picChg chg="add mod">
          <ac:chgData name="LAMIAE BEZZAZ" userId="f9bc3cc0-8e1c-4944-afa8-b4b36bbf20e1" providerId="ADAL" clId="{E821E4D5-6843-43D8-848B-A2FDCAF0872F}" dt="2026-01-05T20:35:18.631" v="963" actId="14100"/>
          <ac:picMkLst>
            <pc:docMk/>
            <pc:sldMk cId="927543826" sldId="784"/>
            <ac:picMk id="2" creationId="{701BE78D-326E-4AA7-BA53-C131D102DDF8}"/>
          </ac:picMkLst>
        </pc:picChg>
      </pc:sldChg>
      <pc:sldChg chg="modSp">
        <pc:chgData name="LAMIAE BEZZAZ" userId="f9bc3cc0-8e1c-4944-afa8-b4b36bbf20e1" providerId="ADAL" clId="{E821E4D5-6843-43D8-848B-A2FDCAF0872F}" dt="2025-12-30T20:55:48.009" v="455" actId="20577"/>
        <pc:sldMkLst>
          <pc:docMk/>
          <pc:sldMk cId="1961739097" sldId="799"/>
        </pc:sldMkLst>
        <pc:spChg chg="mod">
          <ac:chgData name="LAMIAE BEZZAZ" userId="f9bc3cc0-8e1c-4944-afa8-b4b36bbf20e1" providerId="ADAL" clId="{E821E4D5-6843-43D8-848B-A2FDCAF0872F}" dt="2025-12-29T23:12:35.246" v="29" actId="20577"/>
          <ac:spMkLst>
            <pc:docMk/>
            <pc:sldMk cId="1961739097" sldId="799"/>
            <ac:spMk id="13" creationId="{AC6BF3D7-556E-448C-F085-3C1582824A2B}"/>
          </ac:spMkLst>
        </pc:spChg>
        <pc:spChg chg="mod">
          <ac:chgData name="LAMIAE BEZZAZ" userId="f9bc3cc0-8e1c-4944-afa8-b4b36bbf20e1" providerId="ADAL" clId="{E821E4D5-6843-43D8-848B-A2FDCAF0872F}" dt="2025-12-29T23:12:44.360" v="30" actId="20577"/>
          <ac:spMkLst>
            <pc:docMk/>
            <pc:sldMk cId="1961739097" sldId="799"/>
            <ac:spMk id="14" creationId="{55B1DD48-DCD5-6EEE-7311-AD30A741D962}"/>
          </ac:spMkLst>
        </pc:spChg>
        <pc:spChg chg="mod">
          <ac:chgData name="LAMIAE BEZZAZ" userId="f9bc3cc0-8e1c-4944-afa8-b4b36bbf20e1" providerId="ADAL" clId="{E821E4D5-6843-43D8-848B-A2FDCAF0872F}" dt="2025-12-30T20:55:48.009" v="455" actId="20577"/>
          <ac:spMkLst>
            <pc:docMk/>
            <pc:sldMk cId="1961739097" sldId="799"/>
            <ac:spMk id="17" creationId="{39A7660A-DEEB-2C87-175B-55238BB1DF0E}"/>
          </ac:spMkLst>
        </pc:spChg>
      </pc:sldChg>
      <pc:sldChg chg="modSp">
        <pc:chgData name="LAMIAE BEZZAZ" userId="f9bc3cc0-8e1c-4944-afa8-b4b36bbf20e1" providerId="ADAL" clId="{E821E4D5-6843-43D8-848B-A2FDCAF0872F}" dt="2025-12-30T20:56:05.050" v="457" actId="20577"/>
        <pc:sldMkLst>
          <pc:docMk/>
          <pc:sldMk cId="4253363032" sldId="800"/>
        </pc:sldMkLst>
        <pc:spChg chg="mod">
          <ac:chgData name="LAMIAE BEZZAZ" userId="f9bc3cc0-8e1c-4944-afa8-b4b36bbf20e1" providerId="ADAL" clId="{E821E4D5-6843-43D8-848B-A2FDCAF0872F}" dt="2025-12-30T20:56:05.050" v="457" actId="20577"/>
          <ac:spMkLst>
            <pc:docMk/>
            <pc:sldMk cId="4253363032" sldId="800"/>
            <ac:spMk id="13" creationId="{1AAB39AE-C88C-2050-B1F8-20189324A922}"/>
          </ac:spMkLst>
        </pc:spChg>
        <pc:spChg chg="mod">
          <ac:chgData name="LAMIAE BEZZAZ" userId="f9bc3cc0-8e1c-4944-afa8-b4b36bbf20e1" providerId="ADAL" clId="{E821E4D5-6843-43D8-848B-A2FDCAF0872F}" dt="2025-12-29T23:25:04.130" v="368" actId="20577"/>
          <ac:spMkLst>
            <pc:docMk/>
            <pc:sldMk cId="4253363032" sldId="800"/>
            <ac:spMk id="14" creationId="{516F0179-3CB0-BDC7-0565-AE10D8CF1805}"/>
          </ac:spMkLst>
        </pc:spChg>
        <pc:spChg chg="mod">
          <ac:chgData name="LAMIAE BEZZAZ" userId="f9bc3cc0-8e1c-4944-afa8-b4b36bbf20e1" providerId="ADAL" clId="{E821E4D5-6843-43D8-848B-A2FDCAF0872F}" dt="2025-12-29T23:25:00.621" v="367" actId="20577"/>
          <ac:spMkLst>
            <pc:docMk/>
            <pc:sldMk cId="4253363032" sldId="800"/>
            <ac:spMk id="17" creationId="{147ED9BD-C99B-11DB-4E09-9646AAF91999}"/>
          </ac:spMkLst>
        </pc:spChg>
      </pc:sldChg>
      <pc:sldChg chg="modSp">
        <pc:chgData name="LAMIAE BEZZAZ" userId="f9bc3cc0-8e1c-4944-afa8-b4b36bbf20e1" providerId="ADAL" clId="{E821E4D5-6843-43D8-848B-A2FDCAF0872F}" dt="2026-01-05T20:39:05.953" v="1011" actId="108"/>
        <pc:sldMkLst>
          <pc:docMk/>
          <pc:sldMk cId="2888828679" sldId="803"/>
        </pc:sldMkLst>
        <pc:spChg chg="mod">
          <ac:chgData name="LAMIAE BEZZAZ" userId="f9bc3cc0-8e1c-4944-afa8-b4b36bbf20e1" providerId="ADAL" clId="{E821E4D5-6843-43D8-848B-A2FDCAF0872F}" dt="2025-12-29T23:25:35.673" v="373" actId="20577"/>
          <ac:spMkLst>
            <pc:docMk/>
            <pc:sldMk cId="2888828679" sldId="803"/>
            <ac:spMk id="2" creationId="{3212D5B1-C67F-1EC3-777E-39E850291915}"/>
          </ac:spMkLst>
        </pc:spChg>
        <pc:spChg chg="mod">
          <ac:chgData name="LAMIAE BEZZAZ" userId="f9bc3cc0-8e1c-4944-afa8-b4b36bbf20e1" providerId="ADAL" clId="{E821E4D5-6843-43D8-848B-A2FDCAF0872F}" dt="2026-01-05T20:39:05.953" v="1011" actId="108"/>
          <ac:spMkLst>
            <pc:docMk/>
            <pc:sldMk cId="2888828679" sldId="803"/>
            <ac:spMk id="3" creationId="{10EF00E4-B124-4C3E-89CB-993C66B576D1}"/>
          </ac:spMkLst>
        </pc:spChg>
      </pc:sldChg>
      <pc:sldChg chg="modSp">
        <pc:chgData name="LAMIAE BEZZAZ" userId="f9bc3cc0-8e1c-4944-afa8-b4b36bbf20e1" providerId="ADAL" clId="{E821E4D5-6843-43D8-848B-A2FDCAF0872F}" dt="2025-12-29T23:25:15.733" v="369" actId="20577"/>
        <pc:sldMkLst>
          <pc:docMk/>
          <pc:sldMk cId="4013234726" sldId="814"/>
        </pc:sldMkLst>
        <pc:spChg chg="mod">
          <ac:chgData name="LAMIAE BEZZAZ" userId="f9bc3cc0-8e1c-4944-afa8-b4b36bbf20e1" providerId="ADAL" clId="{E821E4D5-6843-43D8-848B-A2FDCAF0872F}" dt="2025-12-29T23:25:15.733" v="369" actId="20577"/>
          <ac:spMkLst>
            <pc:docMk/>
            <pc:sldMk cId="4013234726" sldId="814"/>
            <ac:spMk id="2" creationId="{B84B0CC2-B73A-ED67-AA84-FA67AF3FDF7B}"/>
          </ac:spMkLst>
        </pc:spChg>
      </pc:sldChg>
      <pc:sldChg chg="modSp">
        <pc:chgData name="LAMIAE BEZZAZ" userId="f9bc3cc0-8e1c-4944-afa8-b4b36bbf20e1" providerId="ADAL" clId="{E821E4D5-6843-43D8-848B-A2FDCAF0872F}" dt="2025-12-29T23:27:08.518" v="385" actId="20577"/>
        <pc:sldMkLst>
          <pc:docMk/>
          <pc:sldMk cId="3622980038" sldId="815"/>
        </pc:sldMkLst>
        <pc:spChg chg="mod">
          <ac:chgData name="LAMIAE BEZZAZ" userId="f9bc3cc0-8e1c-4944-afa8-b4b36bbf20e1" providerId="ADAL" clId="{E821E4D5-6843-43D8-848B-A2FDCAF0872F}" dt="2025-12-29T23:27:08.518" v="385" actId="20577"/>
          <ac:spMkLst>
            <pc:docMk/>
            <pc:sldMk cId="3622980038" sldId="815"/>
            <ac:spMk id="2" creationId="{4E7A2B24-C8B9-7135-F164-81EDC3942886}"/>
          </ac:spMkLst>
        </pc:spChg>
        <pc:spChg chg="mod">
          <ac:chgData name="LAMIAE BEZZAZ" userId="f9bc3cc0-8e1c-4944-afa8-b4b36bbf20e1" providerId="ADAL" clId="{E821E4D5-6843-43D8-848B-A2FDCAF0872F}" dt="2025-12-29T23:26:59.513" v="384" actId="20577"/>
          <ac:spMkLst>
            <pc:docMk/>
            <pc:sldMk cId="3622980038" sldId="815"/>
            <ac:spMk id="5" creationId="{3BCD4F60-CCA0-44D2-A3CC-FE4130408705}"/>
          </ac:spMkLst>
        </pc:spChg>
      </pc:sldChg>
      <pc:sldChg chg="modSp">
        <pc:chgData name="LAMIAE BEZZAZ" userId="f9bc3cc0-8e1c-4944-afa8-b4b36bbf20e1" providerId="ADAL" clId="{E821E4D5-6843-43D8-848B-A2FDCAF0872F}" dt="2025-12-30T14:25:17.164" v="447"/>
        <pc:sldMkLst>
          <pc:docMk/>
          <pc:sldMk cId="740272056" sldId="816"/>
        </pc:sldMkLst>
        <pc:spChg chg="mod">
          <ac:chgData name="LAMIAE BEZZAZ" userId="f9bc3cc0-8e1c-4944-afa8-b4b36bbf20e1" providerId="ADAL" clId="{E821E4D5-6843-43D8-848B-A2FDCAF0872F}" dt="2025-12-30T14:25:17.164" v="447"/>
          <ac:spMkLst>
            <pc:docMk/>
            <pc:sldMk cId="740272056" sldId="816"/>
            <ac:spMk id="2" creationId="{65F7350E-918A-08FA-B97D-5470D98FC529}"/>
          </ac:spMkLst>
        </pc:spChg>
        <pc:spChg chg="mod">
          <ac:chgData name="LAMIAE BEZZAZ" userId="f9bc3cc0-8e1c-4944-afa8-b4b36bbf20e1" providerId="ADAL" clId="{E821E4D5-6843-43D8-848B-A2FDCAF0872F}" dt="2025-12-29T23:28:04.933" v="400" actId="20577"/>
          <ac:spMkLst>
            <pc:docMk/>
            <pc:sldMk cId="740272056" sldId="816"/>
            <ac:spMk id="5" creationId="{B29E5E6D-2B30-FB29-54F1-C2EC465B2916}"/>
          </ac:spMkLst>
        </pc:spChg>
      </pc:sldChg>
      <pc:sldChg chg="addSp modSp">
        <pc:chgData name="LAMIAE BEZZAZ" userId="f9bc3cc0-8e1c-4944-afa8-b4b36bbf20e1" providerId="ADAL" clId="{E821E4D5-6843-43D8-848B-A2FDCAF0872F}" dt="2026-01-05T20:47:32.716" v="1150"/>
        <pc:sldMkLst>
          <pc:docMk/>
          <pc:sldMk cId="1506041939" sldId="821"/>
        </pc:sldMkLst>
        <pc:picChg chg="add mod modCrop">
          <ac:chgData name="LAMIAE BEZZAZ" userId="f9bc3cc0-8e1c-4944-afa8-b4b36bbf20e1" providerId="ADAL" clId="{E821E4D5-6843-43D8-848B-A2FDCAF0872F}" dt="2026-01-05T20:47:32.716" v="1150"/>
          <ac:picMkLst>
            <pc:docMk/>
            <pc:sldMk cId="1506041939" sldId="821"/>
            <ac:picMk id="5" creationId="{3A25E135-229B-4672-A29F-10BFCF61001F}"/>
          </ac:picMkLst>
        </pc:picChg>
      </pc:sldChg>
      <pc:sldChg chg="addSp delSp modSp">
        <pc:chgData name="LAMIAE BEZZAZ" userId="f9bc3cc0-8e1c-4944-afa8-b4b36bbf20e1" providerId="ADAL" clId="{E821E4D5-6843-43D8-848B-A2FDCAF0872F}" dt="2026-01-05T20:56:09.977" v="1259" actId="1076"/>
        <pc:sldMkLst>
          <pc:docMk/>
          <pc:sldMk cId="235135554" sldId="835"/>
        </pc:sldMkLst>
        <pc:picChg chg="add del mod">
          <ac:chgData name="LAMIAE BEZZAZ" userId="f9bc3cc0-8e1c-4944-afa8-b4b36bbf20e1" providerId="ADAL" clId="{E821E4D5-6843-43D8-848B-A2FDCAF0872F}" dt="2026-01-05T20:55:44.917" v="1238" actId="478"/>
          <ac:picMkLst>
            <pc:docMk/>
            <pc:sldMk cId="235135554" sldId="835"/>
            <ac:picMk id="4" creationId="{4655E396-FCD4-4634-8655-E3A4C45480C1}"/>
          </ac:picMkLst>
        </pc:picChg>
        <pc:picChg chg="add mod">
          <ac:chgData name="LAMIAE BEZZAZ" userId="f9bc3cc0-8e1c-4944-afa8-b4b36bbf20e1" providerId="ADAL" clId="{E821E4D5-6843-43D8-848B-A2FDCAF0872F}" dt="2026-01-05T20:56:09.977" v="1259" actId="1076"/>
          <ac:picMkLst>
            <pc:docMk/>
            <pc:sldMk cId="235135554" sldId="835"/>
            <ac:picMk id="6" creationId="{728030CE-7146-4872-9B46-8C02E74E8DC4}"/>
          </ac:picMkLst>
        </pc:picChg>
      </pc:sldChg>
      <pc:sldChg chg="addSp modSp">
        <pc:chgData name="LAMIAE BEZZAZ" userId="f9bc3cc0-8e1c-4944-afa8-b4b36bbf20e1" providerId="ADAL" clId="{E821E4D5-6843-43D8-848B-A2FDCAF0872F}" dt="2026-01-05T20:59:59.898" v="1304"/>
        <pc:sldMkLst>
          <pc:docMk/>
          <pc:sldMk cId="3770607208" sldId="837"/>
        </pc:sldMkLst>
        <pc:spChg chg="mod">
          <ac:chgData name="LAMIAE BEZZAZ" userId="f9bc3cc0-8e1c-4944-afa8-b4b36bbf20e1" providerId="ADAL" clId="{E821E4D5-6843-43D8-848B-A2FDCAF0872F}" dt="2026-01-05T20:59:49.591" v="1303" actId="14100"/>
          <ac:spMkLst>
            <pc:docMk/>
            <pc:sldMk cId="3770607208" sldId="837"/>
            <ac:spMk id="14" creationId="{DAB3141C-0788-4D12-91D0-9C19109E0E02}"/>
          </ac:spMkLst>
        </pc:spChg>
        <pc:picChg chg="add mod ord">
          <ac:chgData name="LAMIAE BEZZAZ" userId="f9bc3cc0-8e1c-4944-afa8-b4b36bbf20e1" providerId="ADAL" clId="{E821E4D5-6843-43D8-848B-A2FDCAF0872F}" dt="2026-01-05T20:59:59.898" v="1304"/>
          <ac:picMkLst>
            <pc:docMk/>
            <pc:sldMk cId="3770607208" sldId="837"/>
            <ac:picMk id="8" creationId="{957AC561-0AD8-4264-BFD5-1E470DF7EA9A}"/>
          </ac:picMkLst>
        </pc:picChg>
      </pc:sldChg>
      <pc:sldChg chg="addSp delSp modSp">
        <pc:chgData name="LAMIAE BEZZAZ" userId="f9bc3cc0-8e1c-4944-afa8-b4b36bbf20e1" providerId="ADAL" clId="{E821E4D5-6843-43D8-848B-A2FDCAF0872F}" dt="2026-01-05T21:02:45.054" v="1335" actId="1076"/>
        <pc:sldMkLst>
          <pc:docMk/>
          <pc:sldMk cId="3477044608" sldId="840"/>
        </pc:sldMkLst>
        <pc:spChg chg="mod">
          <ac:chgData name="LAMIAE BEZZAZ" userId="f9bc3cc0-8e1c-4944-afa8-b4b36bbf20e1" providerId="ADAL" clId="{E821E4D5-6843-43D8-848B-A2FDCAF0872F}" dt="2025-12-30T14:27:51.471" v="452" actId="20577"/>
          <ac:spMkLst>
            <pc:docMk/>
            <pc:sldMk cId="3477044608" sldId="840"/>
            <ac:spMk id="3" creationId="{D1CE7426-7940-88AA-8163-4CC672C6CAF2}"/>
          </ac:spMkLst>
        </pc:spChg>
        <pc:spChg chg="mod">
          <ac:chgData name="LAMIAE BEZZAZ" userId="f9bc3cc0-8e1c-4944-afa8-b4b36bbf20e1" providerId="ADAL" clId="{E821E4D5-6843-43D8-848B-A2FDCAF0872F}" dt="2026-01-05T21:02:45.054" v="1335" actId="1076"/>
          <ac:spMkLst>
            <pc:docMk/>
            <pc:sldMk cId="3477044608" sldId="840"/>
            <ac:spMk id="10" creationId="{A5FB09E5-B418-4DC0-A9C3-983C8600C521}"/>
          </ac:spMkLst>
        </pc:spChg>
        <pc:picChg chg="add mod ord">
          <ac:chgData name="LAMIAE BEZZAZ" userId="f9bc3cc0-8e1c-4944-afa8-b4b36bbf20e1" providerId="ADAL" clId="{E821E4D5-6843-43D8-848B-A2FDCAF0872F}" dt="2026-01-05T21:02:36.463" v="1334" actId="1076"/>
          <ac:picMkLst>
            <pc:docMk/>
            <pc:sldMk cId="3477044608" sldId="840"/>
            <ac:picMk id="8" creationId="{563D92D9-5DA9-4BF3-B8B6-270C61A54143}"/>
          </ac:picMkLst>
        </pc:picChg>
        <pc:picChg chg="del">
          <ac:chgData name="LAMIAE BEZZAZ" userId="f9bc3cc0-8e1c-4944-afa8-b4b36bbf20e1" providerId="ADAL" clId="{E821E4D5-6843-43D8-848B-A2FDCAF0872F}" dt="2025-12-30T14:28:01.248" v="453" actId="478"/>
          <ac:picMkLst>
            <pc:docMk/>
            <pc:sldMk cId="3477044608" sldId="840"/>
            <ac:picMk id="13" creationId="{58B1A889-C598-4622-AA40-D581EC72FEB6}"/>
          </ac:picMkLst>
        </pc:picChg>
      </pc:sldChg>
      <pc:sldChg chg="addSp delSp modSp delAnim modAnim">
        <pc:chgData name="LAMIAE BEZZAZ" userId="f9bc3cc0-8e1c-4944-afa8-b4b36bbf20e1" providerId="ADAL" clId="{E821E4D5-6843-43D8-848B-A2FDCAF0872F}" dt="2026-01-05T20:54:10.526" v="1214"/>
        <pc:sldMkLst>
          <pc:docMk/>
          <pc:sldMk cId="4180622207" sldId="842"/>
        </pc:sldMkLst>
        <pc:picChg chg="del">
          <ac:chgData name="LAMIAE BEZZAZ" userId="f9bc3cc0-8e1c-4944-afa8-b4b36bbf20e1" providerId="ADAL" clId="{E821E4D5-6843-43D8-848B-A2FDCAF0872F}" dt="2025-12-30T14:27:33.372" v="450" actId="478"/>
          <ac:picMkLst>
            <pc:docMk/>
            <pc:sldMk cId="4180622207" sldId="842"/>
            <ac:picMk id="4" creationId="{1E54D9F3-618D-4653-BD57-FFFA91175ACE}"/>
          </ac:picMkLst>
        </pc:picChg>
        <pc:picChg chg="add mod">
          <ac:chgData name="LAMIAE BEZZAZ" userId="f9bc3cc0-8e1c-4944-afa8-b4b36bbf20e1" providerId="ADAL" clId="{E821E4D5-6843-43D8-848B-A2FDCAF0872F}" dt="2026-01-05T20:54:04.599" v="1212" actId="1076"/>
          <ac:picMkLst>
            <pc:docMk/>
            <pc:sldMk cId="4180622207" sldId="842"/>
            <ac:picMk id="4" creationId="{8623A395-66D8-4746-9FF1-E078B1C2DADB}"/>
          </ac:picMkLst>
        </pc:picChg>
      </pc:sldChg>
      <pc:sldChg chg="delSp del">
        <pc:chgData name="LAMIAE BEZZAZ" userId="f9bc3cc0-8e1c-4944-afa8-b4b36bbf20e1" providerId="ADAL" clId="{E821E4D5-6843-43D8-848B-A2FDCAF0872F}" dt="2026-01-05T20:27:29.383" v="893" actId="47"/>
        <pc:sldMkLst>
          <pc:docMk/>
          <pc:sldMk cId="3005613515" sldId="847"/>
        </pc:sldMkLst>
        <pc:grpChg chg="del">
          <ac:chgData name="LAMIAE BEZZAZ" userId="f9bc3cc0-8e1c-4944-afa8-b4b36bbf20e1" providerId="ADAL" clId="{E821E4D5-6843-43D8-848B-A2FDCAF0872F}" dt="2025-12-29T23:10:51.900" v="4" actId="478"/>
          <ac:grpSpMkLst>
            <pc:docMk/>
            <pc:sldMk cId="3005613515" sldId="847"/>
            <ac:grpSpMk id="27" creationId="{8125EECB-C828-4F30-919B-1BE056F22E9A}"/>
          </ac:grpSpMkLst>
        </pc:grpChg>
        <pc:grpChg chg="del">
          <ac:chgData name="LAMIAE BEZZAZ" userId="f9bc3cc0-8e1c-4944-afa8-b4b36bbf20e1" providerId="ADAL" clId="{E821E4D5-6843-43D8-848B-A2FDCAF0872F}" dt="2025-12-29T23:10:51.900" v="4" actId="478"/>
          <ac:grpSpMkLst>
            <pc:docMk/>
            <pc:sldMk cId="3005613515" sldId="847"/>
            <ac:grpSpMk id="28" creationId="{A6A96DD9-A957-4524-96B5-DF9F5D5557ED}"/>
          </ac:grpSpMkLst>
        </pc:grpChg>
      </pc:sldChg>
      <pc:sldChg chg="delSp modSp">
        <pc:chgData name="LAMIAE BEZZAZ" userId="f9bc3cc0-8e1c-4944-afa8-b4b36bbf20e1" providerId="ADAL" clId="{E821E4D5-6843-43D8-848B-A2FDCAF0872F}" dt="2025-12-29T23:29:15.943" v="446" actId="478"/>
        <pc:sldMkLst>
          <pc:docMk/>
          <pc:sldMk cId="2581939748" sldId="851"/>
        </pc:sldMkLst>
        <pc:spChg chg="mod">
          <ac:chgData name="LAMIAE BEZZAZ" userId="f9bc3cc0-8e1c-4944-afa8-b4b36bbf20e1" providerId="ADAL" clId="{E821E4D5-6843-43D8-848B-A2FDCAF0872F}" dt="2025-12-29T23:29:14.116" v="445" actId="20577"/>
          <ac:spMkLst>
            <pc:docMk/>
            <pc:sldMk cId="2581939748" sldId="851"/>
            <ac:spMk id="12" creationId="{788ABD99-E4B2-78EE-9ACE-4465DC57AEA3}"/>
          </ac:spMkLst>
        </pc:spChg>
        <pc:picChg chg="del">
          <ac:chgData name="LAMIAE BEZZAZ" userId="f9bc3cc0-8e1c-4944-afa8-b4b36bbf20e1" providerId="ADAL" clId="{E821E4D5-6843-43D8-848B-A2FDCAF0872F}" dt="2025-12-29T23:29:15.943" v="446" actId="478"/>
          <ac:picMkLst>
            <pc:docMk/>
            <pc:sldMk cId="2581939748" sldId="851"/>
            <ac:picMk id="1026" creationId="{C66FC0C7-3D88-44E4-A0E2-3BE835306BA3}"/>
          </ac:picMkLst>
        </pc:picChg>
      </pc:sldChg>
      <pc:sldChg chg="modSp">
        <pc:chgData name="LAMIAE BEZZAZ" userId="f9bc3cc0-8e1c-4944-afa8-b4b36bbf20e1" providerId="ADAL" clId="{E821E4D5-6843-43D8-848B-A2FDCAF0872F}" dt="2025-12-29T23:25:29.186" v="372" actId="20577"/>
        <pc:sldMkLst>
          <pc:docMk/>
          <pc:sldMk cId="2504534669" sldId="852"/>
        </pc:sldMkLst>
        <pc:spChg chg="mod">
          <ac:chgData name="LAMIAE BEZZAZ" userId="f9bc3cc0-8e1c-4944-afa8-b4b36bbf20e1" providerId="ADAL" clId="{E821E4D5-6843-43D8-848B-A2FDCAF0872F}" dt="2025-12-29T23:25:29.186" v="372" actId="20577"/>
          <ac:spMkLst>
            <pc:docMk/>
            <pc:sldMk cId="2504534669" sldId="852"/>
            <ac:spMk id="3" creationId="{5B5D4446-04E6-A60B-884C-5BBECF410D50}"/>
          </ac:spMkLst>
        </pc:spChg>
      </pc:sldChg>
      <pc:sldChg chg="addSp modSp">
        <pc:chgData name="LAMIAE BEZZAZ" userId="f9bc3cc0-8e1c-4944-afa8-b4b36bbf20e1" providerId="ADAL" clId="{E821E4D5-6843-43D8-848B-A2FDCAF0872F}" dt="2026-01-05T21:04:16.152" v="1345"/>
        <pc:sldMkLst>
          <pc:docMk/>
          <pc:sldMk cId="431978493" sldId="855"/>
        </pc:sldMkLst>
        <pc:spChg chg="add mod">
          <ac:chgData name="LAMIAE BEZZAZ" userId="f9bc3cc0-8e1c-4944-afa8-b4b36bbf20e1" providerId="ADAL" clId="{E821E4D5-6843-43D8-848B-A2FDCAF0872F}" dt="2026-01-05T21:04:04.676" v="1343" actId="14100"/>
          <ac:spMkLst>
            <pc:docMk/>
            <pc:sldMk cId="431978493" sldId="855"/>
            <ac:spMk id="6" creationId="{DB07009A-3663-4F80-8385-72D036C4FA8B}"/>
          </ac:spMkLst>
        </pc:spChg>
        <pc:picChg chg="add mod modCrop">
          <ac:chgData name="LAMIAE BEZZAZ" userId="f9bc3cc0-8e1c-4944-afa8-b4b36bbf20e1" providerId="ADAL" clId="{E821E4D5-6843-43D8-848B-A2FDCAF0872F}" dt="2026-01-05T21:04:16.152" v="1345"/>
          <ac:picMkLst>
            <pc:docMk/>
            <pc:sldMk cId="431978493" sldId="855"/>
            <ac:picMk id="5" creationId="{CC24FCDE-CB97-45B2-BCDE-8AA95DD36430}"/>
          </ac:picMkLst>
        </pc:picChg>
      </pc:sldChg>
      <pc:sldChg chg="addSp delSp modSp">
        <pc:chgData name="LAMIAE BEZZAZ" userId="f9bc3cc0-8e1c-4944-afa8-b4b36bbf20e1" providerId="ADAL" clId="{E821E4D5-6843-43D8-848B-A2FDCAF0872F}" dt="2026-01-05T20:37:24.579" v="1005" actId="167"/>
        <pc:sldMkLst>
          <pc:docMk/>
          <pc:sldMk cId="3978799105" sldId="856"/>
        </pc:sldMkLst>
        <pc:spChg chg="mod">
          <ac:chgData name="LAMIAE BEZZAZ" userId="f9bc3cc0-8e1c-4944-afa8-b4b36bbf20e1" providerId="ADAL" clId="{E821E4D5-6843-43D8-848B-A2FDCAF0872F}" dt="2025-12-30T21:01:56.644" v="613" actId="20577"/>
          <ac:spMkLst>
            <pc:docMk/>
            <pc:sldMk cId="3978799105" sldId="856"/>
            <ac:spMk id="12" creationId="{900215F0-8437-80F7-6673-7C17B3ADC28A}"/>
          </ac:spMkLst>
        </pc:spChg>
        <pc:spChg chg="mod">
          <ac:chgData name="LAMIAE BEZZAZ" userId="f9bc3cc0-8e1c-4944-afa8-b4b36bbf20e1" providerId="ADAL" clId="{E821E4D5-6843-43D8-848B-A2FDCAF0872F}" dt="2025-12-30T21:01:37.569" v="607"/>
          <ac:spMkLst>
            <pc:docMk/>
            <pc:sldMk cId="3978799105" sldId="856"/>
            <ac:spMk id="13" creationId="{A0C8D987-AB03-4875-B3E7-8D18DA9408E2}"/>
          </ac:spMkLst>
        </pc:spChg>
        <pc:picChg chg="del mod">
          <ac:chgData name="LAMIAE BEZZAZ" userId="f9bc3cc0-8e1c-4944-afa8-b4b36bbf20e1" providerId="ADAL" clId="{E821E4D5-6843-43D8-848B-A2FDCAF0872F}" dt="2025-12-30T21:02:14.203" v="616" actId="478"/>
          <ac:picMkLst>
            <pc:docMk/>
            <pc:sldMk cId="3978799105" sldId="856"/>
            <ac:picMk id="2" creationId="{727BDCC9-8DA4-4266-53ED-8108D9D00C00}"/>
          </ac:picMkLst>
        </pc:picChg>
        <pc:picChg chg="add mod">
          <ac:chgData name="LAMIAE BEZZAZ" userId="f9bc3cc0-8e1c-4944-afa8-b4b36bbf20e1" providerId="ADAL" clId="{E821E4D5-6843-43D8-848B-A2FDCAF0872F}" dt="2025-12-30T21:10:54.569" v="826" actId="1076"/>
          <ac:picMkLst>
            <pc:docMk/>
            <pc:sldMk cId="3978799105" sldId="856"/>
            <ac:picMk id="4" creationId="{D75DB077-957A-48CC-899E-86884BCA7C59}"/>
          </ac:picMkLst>
        </pc:picChg>
        <pc:picChg chg="ord">
          <ac:chgData name="LAMIAE BEZZAZ" userId="f9bc3cc0-8e1c-4944-afa8-b4b36bbf20e1" providerId="ADAL" clId="{E821E4D5-6843-43D8-848B-A2FDCAF0872F}" dt="2026-01-05T20:37:24.579" v="1005" actId="167"/>
          <ac:picMkLst>
            <pc:docMk/>
            <pc:sldMk cId="3978799105" sldId="856"/>
            <ac:picMk id="7" creationId="{8ACA3AAD-13CB-455A-42A3-5CA66D57FA51}"/>
          </ac:picMkLst>
        </pc:picChg>
        <pc:picChg chg="del">
          <ac:chgData name="LAMIAE BEZZAZ" userId="f9bc3cc0-8e1c-4944-afa8-b4b36bbf20e1" providerId="ADAL" clId="{E821E4D5-6843-43D8-848B-A2FDCAF0872F}" dt="2025-12-29T23:17:12.749" v="158" actId="478"/>
          <ac:picMkLst>
            <pc:docMk/>
            <pc:sldMk cId="3978799105" sldId="856"/>
            <ac:picMk id="14" creationId="{3EEDCFA8-ED4C-426C-AD15-81A9C54035CA}"/>
          </ac:picMkLst>
        </pc:picChg>
        <pc:picChg chg="del mod">
          <ac:chgData name="LAMIAE BEZZAZ" userId="f9bc3cc0-8e1c-4944-afa8-b4b36bbf20e1" providerId="ADAL" clId="{E821E4D5-6843-43D8-848B-A2FDCAF0872F}" dt="2025-12-30T21:05:07.227" v="672" actId="478"/>
          <ac:picMkLst>
            <pc:docMk/>
            <pc:sldMk cId="3978799105" sldId="856"/>
            <ac:picMk id="14" creationId="{B07D638A-129D-493F-A909-9FD23FAE01A7}"/>
          </ac:picMkLst>
        </pc:picChg>
        <pc:picChg chg="del">
          <ac:chgData name="LAMIAE BEZZAZ" userId="f9bc3cc0-8e1c-4944-afa8-b4b36bbf20e1" providerId="ADAL" clId="{E821E4D5-6843-43D8-848B-A2FDCAF0872F}" dt="2025-12-29T23:18:06.996" v="187" actId="478"/>
          <ac:picMkLst>
            <pc:docMk/>
            <pc:sldMk cId="3978799105" sldId="856"/>
            <ac:picMk id="15" creationId="{22370CC3-BA36-43FE-BE6F-B365B8354A63}"/>
          </ac:picMkLst>
        </pc:picChg>
        <pc:picChg chg="add del mod">
          <ac:chgData name="LAMIAE BEZZAZ" userId="f9bc3cc0-8e1c-4944-afa8-b4b36bbf20e1" providerId="ADAL" clId="{E821E4D5-6843-43D8-848B-A2FDCAF0872F}" dt="2025-12-30T21:01:08.258" v="589" actId="478"/>
          <ac:picMkLst>
            <pc:docMk/>
            <pc:sldMk cId="3978799105" sldId="856"/>
            <ac:picMk id="20" creationId="{6C8AD189-9094-4D5D-9BFD-411B6D1394EC}"/>
          </ac:picMkLst>
        </pc:picChg>
        <pc:picChg chg="add mod">
          <ac:chgData name="LAMIAE BEZZAZ" userId="f9bc3cc0-8e1c-4944-afa8-b4b36bbf20e1" providerId="ADAL" clId="{E821E4D5-6843-43D8-848B-A2FDCAF0872F}" dt="2025-12-30T21:11:05.358" v="828" actId="1076"/>
          <ac:picMkLst>
            <pc:docMk/>
            <pc:sldMk cId="3978799105" sldId="856"/>
            <ac:picMk id="21" creationId="{ACEEAE72-B2C9-4C35-AE9C-FAC82F987269}"/>
          </ac:picMkLst>
        </pc:picChg>
      </pc:sldChg>
      <pc:sldChg chg="addSp delSp modSp">
        <pc:chgData name="LAMIAE BEZZAZ" userId="f9bc3cc0-8e1c-4944-afa8-b4b36bbf20e1" providerId="ADAL" clId="{E821E4D5-6843-43D8-848B-A2FDCAF0872F}" dt="2025-12-30T21:04:59.788" v="670" actId="1076"/>
        <pc:sldMkLst>
          <pc:docMk/>
          <pc:sldMk cId="155599131" sldId="888"/>
        </pc:sldMkLst>
        <pc:spChg chg="del mod">
          <ac:chgData name="LAMIAE BEZZAZ" userId="f9bc3cc0-8e1c-4944-afa8-b4b36bbf20e1" providerId="ADAL" clId="{E821E4D5-6843-43D8-848B-A2FDCAF0872F}" dt="2025-12-30T21:03:49.326" v="643" actId="478"/>
          <ac:spMkLst>
            <pc:docMk/>
            <pc:sldMk cId="155599131" sldId="888"/>
            <ac:spMk id="3" creationId="{684176B4-A45E-468F-A553-E56143093AFB}"/>
          </ac:spMkLst>
        </pc:spChg>
        <pc:spChg chg="del">
          <ac:chgData name="LAMIAE BEZZAZ" userId="f9bc3cc0-8e1c-4944-afa8-b4b36bbf20e1" providerId="ADAL" clId="{E821E4D5-6843-43D8-848B-A2FDCAF0872F}" dt="2025-12-30T21:04:04.442" v="645" actId="478"/>
          <ac:spMkLst>
            <pc:docMk/>
            <pc:sldMk cId="155599131" sldId="888"/>
            <ac:spMk id="4" creationId="{560237B7-85C4-D47C-0635-AD8D20925387}"/>
          </ac:spMkLst>
        </pc:spChg>
        <pc:spChg chg="add mod">
          <ac:chgData name="LAMIAE BEZZAZ" userId="f9bc3cc0-8e1c-4944-afa8-b4b36bbf20e1" providerId="ADAL" clId="{E821E4D5-6843-43D8-848B-A2FDCAF0872F}" dt="2025-12-30T21:04:56.542" v="669" actId="1076"/>
          <ac:spMkLst>
            <pc:docMk/>
            <pc:sldMk cId="155599131" sldId="888"/>
            <ac:spMk id="10" creationId="{6A8ECE42-5C35-4898-8537-7FE06B0E4138}"/>
          </ac:spMkLst>
        </pc:spChg>
        <pc:spChg chg="add mod">
          <ac:chgData name="LAMIAE BEZZAZ" userId="f9bc3cc0-8e1c-4944-afa8-b4b36bbf20e1" providerId="ADAL" clId="{E821E4D5-6843-43D8-848B-A2FDCAF0872F}" dt="2025-12-30T21:04:59.788" v="670" actId="1076"/>
          <ac:spMkLst>
            <pc:docMk/>
            <pc:sldMk cId="155599131" sldId="888"/>
            <ac:spMk id="11" creationId="{8525C774-FE0B-4DF6-99CE-2F0E590D14DE}"/>
          </ac:spMkLst>
        </pc:spChg>
      </pc:sldChg>
      <pc:sldChg chg="modSp">
        <pc:chgData name="LAMIAE BEZZAZ" userId="f9bc3cc0-8e1c-4944-afa8-b4b36bbf20e1" providerId="ADAL" clId="{E821E4D5-6843-43D8-848B-A2FDCAF0872F}" dt="2025-12-29T23:25:19.886" v="370" actId="20577"/>
        <pc:sldMkLst>
          <pc:docMk/>
          <pc:sldMk cId="2559130828" sldId="1033"/>
        </pc:sldMkLst>
        <pc:spChg chg="mod">
          <ac:chgData name="LAMIAE BEZZAZ" userId="f9bc3cc0-8e1c-4944-afa8-b4b36bbf20e1" providerId="ADAL" clId="{E821E4D5-6843-43D8-848B-A2FDCAF0872F}" dt="2025-12-29T23:25:19.886" v="370" actId="20577"/>
          <ac:spMkLst>
            <pc:docMk/>
            <pc:sldMk cId="2559130828" sldId="1033"/>
            <ac:spMk id="3" creationId="{32A4CFB0-23F4-A373-E9DF-BF4645C0C047}"/>
          </ac:spMkLst>
        </pc:spChg>
      </pc:sldChg>
      <pc:sldChg chg="addSp delSp modSp">
        <pc:chgData name="LAMIAE BEZZAZ" userId="f9bc3cc0-8e1c-4944-afa8-b4b36bbf20e1" providerId="ADAL" clId="{E821E4D5-6843-43D8-848B-A2FDCAF0872F}" dt="2026-01-05T20:52:01.123" v="1208" actId="208"/>
        <pc:sldMkLst>
          <pc:docMk/>
          <pc:sldMk cId="2006542821" sldId="1036"/>
        </pc:sldMkLst>
        <pc:spChg chg="add mod">
          <ac:chgData name="LAMIAE BEZZAZ" userId="f9bc3cc0-8e1c-4944-afa8-b4b36bbf20e1" providerId="ADAL" clId="{E821E4D5-6843-43D8-848B-A2FDCAF0872F}" dt="2026-01-05T20:52:01.123" v="1208" actId="208"/>
          <ac:spMkLst>
            <pc:docMk/>
            <pc:sldMk cId="2006542821" sldId="1036"/>
            <ac:spMk id="5" creationId="{4BB0AD10-3B75-4BE0-A2AE-063DAE364506}"/>
          </ac:spMkLst>
        </pc:spChg>
        <pc:spChg chg="add mod">
          <ac:chgData name="LAMIAE BEZZAZ" userId="f9bc3cc0-8e1c-4944-afa8-b4b36bbf20e1" providerId="ADAL" clId="{E821E4D5-6843-43D8-848B-A2FDCAF0872F}" dt="2026-01-05T20:51:42.152" v="1205" actId="208"/>
          <ac:spMkLst>
            <pc:docMk/>
            <pc:sldMk cId="2006542821" sldId="1036"/>
            <ac:spMk id="6" creationId="{2B374E97-A673-4448-A200-CA2A8BE063EA}"/>
          </ac:spMkLst>
        </pc:spChg>
        <pc:spChg chg="add mod">
          <ac:chgData name="LAMIAE BEZZAZ" userId="f9bc3cc0-8e1c-4944-afa8-b4b36bbf20e1" providerId="ADAL" clId="{E821E4D5-6843-43D8-848B-A2FDCAF0872F}" dt="2026-01-05T20:51:53.577" v="1207" actId="208"/>
          <ac:spMkLst>
            <pc:docMk/>
            <pc:sldMk cId="2006542821" sldId="1036"/>
            <ac:spMk id="7" creationId="{3FB95C0C-5D54-431A-B8B7-B596ED07AB2B}"/>
          </ac:spMkLst>
        </pc:spChg>
        <pc:spChg chg="add del mod">
          <ac:chgData name="LAMIAE BEZZAZ" userId="f9bc3cc0-8e1c-4944-afa8-b4b36bbf20e1" providerId="ADAL" clId="{E821E4D5-6843-43D8-848B-A2FDCAF0872F}" dt="2026-01-05T20:50:41.129" v="1195" actId="478"/>
          <ac:spMkLst>
            <pc:docMk/>
            <pc:sldMk cId="2006542821" sldId="1036"/>
            <ac:spMk id="8" creationId="{33B1AB9D-03BB-4B8A-817F-7E8A735B55AD}"/>
          </ac:spMkLst>
        </pc:spChg>
        <pc:spChg chg="add mod">
          <ac:chgData name="LAMIAE BEZZAZ" userId="f9bc3cc0-8e1c-4944-afa8-b4b36bbf20e1" providerId="ADAL" clId="{E821E4D5-6843-43D8-848B-A2FDCAF0872F}" dt="2026-01-05T20:51:35.296" v="1203" actId="208"/>
          <ac:spMkLst>
            <pc:docMk/>
            <pc:sldMk cId="2006542821" sldId="1036"/>
            <ac:spMk id="9" creationId="{4EFB0C66-3FD8-43C1-AE07-4D38E9A6D003}"/>
          </ac:spMkLst>
        </pc:spChg>
        <pc:spChg chg="add mod">
          <ac:chgData name="LAMIAE BEZZAZ" userId="f9bc3cc0-8e1c-4944-afa8-b4b36bbf20e1" providerId="ADAL" clId="{E821E4D5-6843-43D8-848B-A2FDCAF0872F}" dt="2026-01-05T20:51:38.215" v="1204" actId="208"/>
          <ac:spMkLst>
            <pc:docMk/>
            <pc:sldMk cId="2006542821" sldId="1036"/>
            <ac:spMk id="10" creationId="{A35A91D2-81AF-4ED2-8959-A4ECE4EB0684}"/>
          </ac:spMkLst>
        </pc:spChg>
        <pc:spChg chg="add mod">
          <ac:chgData name="LAMIAE BEZZAZ" userId="f9bc3cc0-8e1c-4944-afa8-b4b36bbf20e1" providerId="ADAL" clId="{E821E4D5-6843-43D8-848B-A2FDCAF0872F}" dt="2026-01-05T20:51:31.841" v="1202" actId="208"/>
          <ac:spMkLst>
            <pc:docMk/>
            <pc:sldMk cId="2006542821" sldId="1036"/>
            <ac:spMk id="11" creationId="{8DDFC3F4-6AAF-44F9-A417-85732EF393A4}"/>
          </ac:spMkLst>
        </pc:spChg>
        <pc:grpChg chg="add mod">
          <ac:chgData name="LAMIAE BEZZAZ" userId="f9bc3cc0-8e1c-4944-afa8-b4b36bbf20e1" providerId="ADAL" clId="{E821E4D5-6843-43D8-848B-A2FDCAF0872F}" dt="2026-01-05T20:51:18.849" v="1200" actId="164"/>
          <ac:grpSpMkLst>
            <pc:docMk/>
            <pc:sldMk cId="2006542821" sldId="1036"/>
            <ac:grpSpMk id="12" creationId="{EB4E727C-090A-4AAA-9C25-0310C7EE22B2}"/>
          </ac:grpSpMkLst>
        </pc:grpChg>
        <pc:picChg chg="add mod modCrop">
          <ac:chgData name="LAMIAE BEZZAZ" userId="f9bc3cc0-8e1c-4944-afa8-b4b36bbf20e1" providerId="ADAL" clId="{E821E4D5-6843-43D8-848B-A2FDCAF0872F}" dt="2026-01-05T20:51:18.849" v="1200" actId="164"/>
          <ac:picMkLst>
            <pc:docMk/>
            <pc:sldMk cId="2006542821" sldId="1036"/>
            <ac:picMk id="4" creationId="{1AF084FE-ACCA-4862-822D-628435599343}"/>
          </ac:picMkLst>
        </pc:picChg>
      </pc:sldChg>
      <pc:sldChg chg="modSp">
        <pc:chgData name="LAMIAE BEZZAZ" userId="f9bc3cc0-8e1c-4944-afa8-b4b36bbf20e1" providerId="ADAL" clId="{E821E4D5-6843-43D8-848B-A2FDCAF0872F}" dt="2026-01-05T20:32:32.928" v="902"/>
        <pc:sldMkLst>
          <pc:docMk/>
          <pc:sldMk cId="2321156619" sldId="1038"/>
        </pc:sldMkLst>
        <pc:spChg chg="mod">
          <ac:chgData name="LAMIAE BEZZAZ" userId="f9bc3cc0-8e1c-4944-afa8-b4b36bbf20e1" providerId="ADAL" clId="{E821E4D5-6843-43D8-848B-A2FDCAF0872F}" dt="2026-01-05T20:32:32.928" v="902"/>
          <ac:spMkLst>
            <pc:docMk/>
            <pc:sldMk cId="2321156619" sldId="1038"/>
            <ac:spMk id="15" creationId="{C8C22971-B6D5-2035-552C-EDEB56D9C29A}"/>
          </ac:spMkLst>
        </pc:spChg>
      </pc:sldChg>
      <pc:sldChg chg="addSp delSp modSp delAnim modAnim">
        <pc:chgData name="LAMIAE BEZZAZ" userId="f9bc3cc0-8e1c-4944-afa8-b4b36bbf20e1" providerId="ADAL" clId="{E821E4D5-6843-43D8-848B-A2FDCAF0872F}" dt="2026-01-05T20:57:04.048" v="1264"/>
        <pc:sldMkLst>
          <pc:docMk/>
          <pc:sldMk cId="3091014847" sldId="1045"/>
        </pc:sldMkLst>
        <pc:picChg chg="del">
          <ac:chgData name="LAMIAE BEZZAZ" userId="f9bc3cc0-8e1c-4944-afa8-b4b36bbf20e1" providerId="ADAL" clId="{E821E4D5-6843-43D8-848B-A2FDCAF0872F}" dt="2025-12-30T14:27:37.191" v="451" actId="478"/>
          <ac:picMkLst>
            <pc:docMk/>
            <pc:sldMk cId="3091014847" sldId="1045"/>
            <ac:picMk id="4" creationId="{030EEE40-243C-97FB-C474-A4E794ADB8B3}"/>
          </ac:picMkLst>
        </pc:picChg>
        <pc:picChg chg="add mod">
          <ac:chgData name="LAMIAE BEZZAZ" userId="f9bc3cc0-8e1c-4944-afa8-b4b36bbf20e1" providerId="ADAL" clId="{E821E4D5-6843-43D8-848B-A2FDCAF0872F}" dt="2026-01-05T20:56:57.358" v="1262" actId="1076"/>
          <ac:picMkLst>
            <pc:docMk/>
            <pc:sldMk cId="3091014847" sldId="1045"/>
            <ac:picMk id="4" creationId="{555345D0-16FC-4D44-9374-384E172D437E}"/>
          </ac:picMkLst>
        </pc:picChg>
      </pc:sldChg>
      <pc:sldChg chg="addSp delSp modSp">
        <pc:chgData name="LAMIAE BEZZAZ" userId="f9bc3cc0-8e1c-4944-afa8-b4b36bbf20e1" providerId="ADAL" clId="{E821E4D5-6843-43D8-848B-A2FDCAF0872F}" dt="2026-01-05T20:58:37.549" v="1292" actId="20577"/>
        <pc:sldMkLst>
          <pc:docMk/>
          <pc:sldMk cId="3878094341" sldId="1046"/>
        </pc:sldMkLst>
        <pc:spChg chg="mod">
          <ac:chgData name="LAMIAE BEZZAZ" userId="f9bc3cc0-8e1c-4944-afa8-b4b36bbf20e1" providerId="ADAL" clId="{E821E4D5-6843-43D8-848B-A2FDCAF0872F}" dt="2026-01-05T20:58:37.549" v="1292" actId="20577"/>
          <ac:spMkLst>
            <pc:docMk/>
            <pc:sldMk cId="3878094341" sldId="1046"/>
            <ac:spMk id="15" creationId="{E09B17E5-EB2E-B258-8FBA-6101E10FD2C1}"/>
          </ac:spMkLst>
        </pc:spChg>
        <pc:picChg chg="add del mod">
          <ac:chgData name="LAMIAE BEZZAZ" userId="f9bc3cc0-8e1c-4944-afa8-b4b36bbf20e1" providerId="ADAL" clId="{E821E4D5-6843-43D8-848B-A2FDCAF0872F}" dt="2026-01-05T20:58:23.066" v="1288" actId="478"/>
          <ac:picMkLst>
            <pc:docMk/>
            <pc:sldMk cId="3878094341" sldId="1046"/>
            <ac:picMk id="4" creationId="{629A2930-0319-40DE-9D4E-8BBC3198511E}"/>
          </ac:picMkLst>
        </pc:picChg>
        <pc:picChg chg="add mod">
          <ac:chgData name="LAMIAE BEZZAZ" userId="f9bc3cc0-8e1c-4944-afa8-b4b36bbf20e1" providerId="ADAL" clId="{E821E4D5-6843-43D8-848B-A2FDCAF0872F}" dt="2026-01-05T20:58:29.794" v="1291" actId="1076"/>
          <ac:picMkLst>
            <pc:docMk/>
            <pc:sldMk cId="3878094341" sldId="1046"/>
            <ac:picMk id="6" creationId="{93B099DB-40E6-401E-ADE4-52726E014D90}"/>
          </ac:picMkLst>
        </pc:picChg>
      </pc:sldChg>
      <pc:sldChg chg="addSp delSp modSp">
        <pc:chgData name="LAMIAE BEZZAZ" userId="f9bc3cc0-8e1c-4944-afa8-b4b36bbf20e1" providerId="ADAL" clId="{E821E4D5-6843-43D8-848B-A2FDCAF0872F}" dt="2025-12-30T21:19:37.498" v="874" actId="478"/>
        <pc:sldMkLst>
          <pc:docMk/>
          <pc:sldMk cId="3894725599" sldId="1047"/>
        </pc:sldMkLst>
        <pc:spChg chg="mod">
          <ac:chgData name="LAMIAE BEZZAZ" userId="f9bc3cc0-8e1c-4944-afa8-b4b36bbf20e1" providerId="ADAL" clId="{E821E4D5-6843-43D8-848B-A2FDCAF0872F}" dt="2025-12-29T23:16:00.363" v="109" actId="14100"/>
          <ac:spMkLst>
            <pc:docMk/>
            <pc:sldMk cId="3894725599" sldId="1047"/>
            <ac:spMk id="2" creationId="{14E66F81-8F0E-C786-E7F8-FF8A400799CB}"/>
          </ac:spMkLst>
        </pc:spChg>
        <pc:spChg chg="mod">
          <ac:chgData name="LAMIAE BEZZAZ" userId="f9bc3cc0-8e1c-4944-afa8-b4b36bbf20e1" providerId="ADAL" clId="{E821E4D5-6843-43D8-848B-A2FDCAF0872F}" dt="2025-12-30T20:57:26.241" v="499" actId="20577"/>
          <ac:spMkLst>
            <pc:docMk/>
            <pc:sldMk cId="3894725599" sldId="1047"/>
            <ac:spMk id="3" creationId="{7E43ABAB-21E5-E70C-FEF4-442F21C09674}"/>
          </ac:spMkLst>
        </pc:spChg>
        <pc:picChg chg="add del mod">
          <ac:chgData name="LAMIAE BEZZAZ" userId="f9bc3cc0-8e1c-4944-afa8-b4b36bbf20e1" providerId="ADAL" clId="{E821E4D5-6843-43D8-848B-A2FDCAF0872F}" dt="2025-12-30T20:56:30.169" v="459" actId="478"/>
          <ac:picMkLst>
            <pc:docMk/>
            <pc:sldMk cId="3894725599" sldId="1047"/>
            <ac:picMk id="6" creationId="{124DB029-6A9C-44B7-835F-EBF654B44404}"/>
          </ac:picMkLst>
        </pc:picChg>
        <pc:picChg chg="add del mod">
          <ac:chgData name="LAMIAE BEZZAZ" userId="f9bc3cc0-8e1c-4944-afa8-b4b36bbf20e1" providerId="ADAL" clId="{E821E4D5-6843-43D8-848B-A2FDCAF0872F}" dt="2025-12-30T20:56:29.245" v="458" actId="478"/>
          <ac:picMkLst>
            <pc:docMk/>
            <pc:sldMk cId="3894725599" sldId="1047"/>
            <ac:picMk id="7" creationId="{5CF23102-71AA-4B98-9A90-4E0819CF21E8}"/>
          </ac:picMkLst>
        </pc:picChg>
        <pc:picChg chg="add del mod">
          <ac:chgData name="LAMIAE BEZZAZ" userId="f9bc3cc0-8e1c-4944-afa8-b4b36bbf20e1" providerId="ADAL" clId="{E821E4D5-6843-43D8-848B-A2FDCAF0872F}" dt="2025-12-30T21:19:37.498" v="874" actId="478"/>
          <ac:picMkLst>
            <pc:docMk/>
            <pc:sldMk cId="3894725599" sldId="1047"/>
            <ac:picMk id="8" creationId="{DCD76DD1-B238-423C-9F75-2D9C6518EEF0}"/>
          </ac:picMkLst>
        </pc:picChg>
        <pc:picChg chg="add del mod modCrop">
          <ac:chgData name="LAMIAE BEZZAZ" userId="f9bc3cc0-8e1c-4944-afa8-b4b36bbf20e1" providerId="ADAL" clId="{E821E4D5-6843-43D8-848B-A2FDCAF0872F}" dt="2025-12-30T21:19:33.660" v="873" actId="478"/>
          <ac:picMkLst>
            <pc:docMk/>
            <pc:sldMk cId="3894725599" sldId="1047"/>
            <ac:picMk id="9" creationId="{D45F3272-1C3D-41AE-98ED-45510394295E}"/>
          </ac:picMkLst>
        </pc:picChg>
      </pc:sldChg>
      <pc:sldChg chg="delSp modSp add">
        <pc:chgData name="LAMIAE BEZZAZ" userId="f9bc3cc0-8e1c-4944-afa8-b4b36bbf20e1" providerId="ADAL" clId="{E821E4D5-6843-43D8-848B-A2FDCAF0872F}" dt="2026-01-05T20:36:56.993" v="1003" actId="14100"/>
        <pc:sldMkLst>
          <pc:docMk/>
          <pc:sldMk cId="3760893793" sldId="1050"/>
        </pc:sldMkLst>
        <pc:spChg chg="mod">
          <ac:chgData name="LAMIAE BEZZAZ" userId="f9bc3cc0-8e1c-4944-afa8-b4b36bbf20e1" providerId="ADAL" clId="{E821E4D5-6843-43D8-848B-A2FDCAF0872F}" dt="2026-01-05T20:36:56.993" v="1003" actId="14100"/>
          <ac:spMkLst>
            <pc:docMk/>
            <pc:sldMk cId="3760893793" sldId="1050"/>
            <ac:spMk id="5" creationId="{7F158048-7325-D806-EA58-152088C057AC}"/>
          </ac:spMkLst>
        </pc:spChg>
        <pc:spChg chg="mod">
          <ac:chgData name="LAMIAE BEZZAZ" userId="f9bc3cc0-8e1c-4944-afa8-b4b36bbf20e1" providerId="ADAL" clId="{E821E4D5-6843-43D8-848B-A2FDCAF0872F}" dt="2026-01-05T20:36:52.752" v="1002" actId="14100"/>
          <ac:spMkLst>
            <pc:docMk/>
            <pc:sldMk cId="3760893793" sldId="1050"/>
            <ac:spMk id="6" creationId="{9D3FD307-1DCD-4665-A8C1-D4CEA80AE870}"/>
          </ac:spMkLst>
        </pc:spChg>
        <pc:picChg chg="del">
          <ac:chgData name="LAMIAE BEZZAZ" userId="f9bc3cc0-8e1c-4944-afa8-b4b36bbf20e1" providerId="ADAL" clId="{E821E4D5-6843-43D8-848B-A2FDCAF0872F}" dt="2025-12-30T20:58:58.114" v="501" actId="478"/>
          <ac:picMkLst>
            <pc:docMk/>
            <pc:sldMk cId="3760893793" sldId="1050"/>
            <ac:picMk id="7" creationId="{097880AB-F42F-4C3C-AEF3-7063D64D8368}"/>
          </ac:picMkLst>
        </pc:picChg>
        <pc:picChg chg="del">
          <ac:chgData name="LAMIAE BEZZAZ" userId="f9bc3cc0-8e1c-4944-afa8-b4b36bbf20e1" providerId="ADAL" clId="{E821E4D5-6843-43D8-848B-A2FDCAF0872F}" dt="2025-12-30T20:58:58.114" v="501" actId="478"/>
          <ac:picMkLst>
            <pc:docMk/>
            <pc:sldMk cId="3760893793" sldId="1050"/>
            <ac:picMk id="9" creationId="{181F0813-7A18-4035-8595-04CC504EEB66}"/>
          </ac:picMkLst>
        </pc:picChg>
      </pc:sldChg>
      <pc:sldChg chg="modSp">
        <pc:chgData name="LAMIAE BEZZAZ" userId="f9bc3cc0-8e1c-4944-afa8-b4b36bbf20e1" providerId="ADAL" clId="{E821E4D5-6843-43D8-848B-A2FDCAF0872F}" dt="2025-12-29T23:11:50.857" v="22" actId="20577"/>
        <pc:sldMkLst>
          <pc:docMk/>
          <pc:sldMk cId="719573920" sldId="1053"/>
        </pc:sldMkLst>
        <pc:spChg chg="mod">
          <ac:chgData name="LAMIAE BEZZAZ" userId="f9bc3cc0-8e1c-4944-afa8-b4b36bbf20e1" providerId="ADAL" clId="{E821E4D5-6843-43D8-848B-A2FDCAF0872F}" dt="2025-12-29T23:11:21.499" v="12" actId="20577"/>
          <ac:spMkLst>
            <pc:docMk/>
            <pc:sldMk cId="719573920" sldId="1053"/>
            <ac:spMk id="3" creationId="{0018BFEA-5391-DF2D-65A5-7815BAF0E488}"/>
          </ac:spMkLst>
        </pc:spChg>
        <pc:spChg chg="mod">
          <ac:chgData name="LAMIAE BEZZAZ" userId="f9bc3cc0-8e1c-4944-afa8-b4b36bbf20e1" providerId="ADAL" clId="{E821E4D5-6843-43D8-848B-A2FDCAF0872F}" dt="2025-12-29T23:11:38.656" v="17" actId="20577"/>
          <ac:spMkLst>
            <pc:docMk/>
            <pc:sldMk cId="719573920" sldId="1053"/>
            <ac:spMk id="5" creationId="{F4C33C7C-984C-F250-FB5E-05D2C11BE132}"/>
          </ac:spMkLst>
        </pc:spChg>
        <pc:spChg chg="mod">
          <ac:chgData name="LAMIAE BEZZAZ" userId="f9bc3cc0-8e1c-4944-afa8-b4b36bbf20e1" providerId="ADAL" clId="{E821E4D5-6843-43D8-848B-A2FDCAF0872F}" dt="2025-12-29T23:11:07.975" v="8" actId="20577"/>
          <ac:spMkLst>
            <pc:docMk/>
            <pc:sldMk cId="719573920" sldId="1053"/>
            <ac:spMk id="58" creationId="{83C28088-0DA7-C997-EDDA-2D9D922584DF}"/>
          </ac:spMkLst>
        </pc:spChg>
        <pc:spChg chg="mod">
          <ac:chgData name="LAMIAE BEZZAZ" userId="f9bc3cc0-8e1c-4944-afa8-b4b36bbf20e1" providerId="ADAL" clId="{E821E4D5-6843-43D8-848B-A2FDCAF0872F}" dt="2025-12-29T23:11:50.857" v="22" actId="20577"/>
          <ac:spMkLst>
            <pc:docMk/>
            <pc:sldMk cId="719573920" sldId="1053"/>
            <ac:spMk id="61" creationId="{4FA87CEC-D652-B9BE-46F0-2FCE5C272FE0}"/>
          </ac:spMkLst>
        </pc:spChg>
      </pc:sldChg>
      <pc:sldChg chg="addSp delSp">
        <pc:chgData name="LAMIAE BEZZAZ" userId="f9bc3cc0-8e1c-4944-afa8-b4b36bbf20e1" providerId="ADAL" clId="{E821E4D5-6843-43D8-848B-A2FDCAF0872F}" dt="2026-01-05T20:31:00.508" v="895"/>
        <pc:sldMkLst>
          <pc:docMk/>
          <pc:sldMk cId="2870206064" sldId="1057"/>
        </pc:sldMkLst>
        <pc:picChg chg="add">
          <ac:chgData name="LAMIAE BEZZAZ" userId="f9bc3cc0-8e1c-4944-afa8-b4b36bbf20e1" providerId="ADAL" clId="{E821E4D5-6843-43D8-848B-A2FDCAF0872F}" dt="2026-01-05T20:31:00.508" v="895"/>
          <ac:picMkLst>
            <pc:docMk/>
            <pc:sldMk cId="2870206064" sldId="1057"/>
            <ac:picMk id="4" creationId="{B7438F1B-2620-4BEC-9E3D-834EB6BAC501}"/>
          </ac:picMkLst>
        </pc:picChg>
        <pc:picChg chg="del">
          <ac:chgData name="LAMIAE BEZZAZ" userId="f9bc3cc0-8e1c-4944-afa8-b4b36bbf20e1" providerId="ADAL" clId="{E821E4D5-6843-43D8-848B-A2FDCAF0872F}" dt="2025-12-29T23:12:51.385" v="31" actId="478"/>
          <ac:picMkLst>
            <pc:docMk/>
            <pc:sldMk cId="2870206064" sldId="1057"/>
            <ac:picMk id="4" creationId="{DE57A570-A2B4-48FE-8A30-C9E5C02FEC84}"/>
          </ac:picMkLst>
        </pc:picChg>
      </pc:sldChg>
      <pc:sldChg chg="addSp delSp delAnim modAnim">
        <pc:chgData name="LAMIAE BEZZAZ" userId="f9bc3cc0-8e1c-4944-afa8-b4b36bbf20e1" providerId="ADAL" clId="{E821E4D5-6843-43D8-848B-A2FDCAF0872F}" dt="2026-01-05T20:31:37.073" v="897"/>
        <pc:sldMkLst>
          <pc:docMk/>
          <pc:sldMk cId="2700340952" sldId="1058"/>
        </pc:sldMkLst>
        <pc:picChg chg="del">
          <ac:chgData name="LAMIAE BEZZAZ" userId="f9bc3cc0-8e1c-4944-afa8-b4b36bbf20e1" providerId="ADAL" clId="{E821E4D5-6843-43D8-848B-A2FDCAF0872F}" dt="2025-12-29T23:12:57.709" v="32" actId="478"/>
          <ac:picMkLst>
            <pc:docMk/>
            <pc:sldMk cId="2700340952" sldId="1058"/>
            <ac:picMk id="2" creationId="{46E3E062-8B69-4DA0-91DD-0E132BEF7628}"/>
          </ac:picMkLst>
        </pc:picChg>
        <pc:picChg chg="add">
          <ac:chgData name="LAMIAE BEZZAZ" userId="f9bc3cc0-8e1c-4944-afa8-b4b36bbf20e1" providerId="ADAL" clId="{E821E4D5-6843-43D8-848B-A2FDCAF0872F}" dt="2026-01-05T20:31:27.176" v="896"/>
          <ac:picMkLst>
            <pc:docMk/>
            <pc:sldMk cId="2700340952" sldId="1058"/>
            <ac:picMk id="5" creationId="{AB6AD4DF-2B3F-41FF-AD37-15673ABEB0D2}"/>
          </ac:picMkLst>
        </pc:picChg>
      </pc:sldChg>
      <pc:sldChg chg="addSp delSp">
        <pc:chgData name="LAMIAE BEZZAZ" userId="f9bc3cc0-8e1c-4944-afa8-b4b36bbf20e1" providerId="ADAL" clId="{E821E4D5-6843-43D8-848B-A2FDCAF0872F}" dt="2026-01-05T20:31:51.119" v="898"/>
        <pc:sldMkLst>
          <pc:docMk/>
          <pc:sldMk cId="1123622302" sldId="1059"/>
        </pc:sldMkLst>
        <pc:picChg chg="del">
          <ac:chgData name="LAMIAE BEZZAZ" userId="f9bc3cc0-8e1c-4944-afa8-b4b36bbf20e1" providerId="ADAL" clId="{E821E4D5-6843-43D8-848B-A2FDCAF0872F}" dt="2025-12-29T23:13:03.862" v="33" actId="478"/>
          <ac:picMkLst>
            <pc:docMk/>
            <pc:sldMk cId="1123622302" sldId="1059"/>
            <ac:picMk id="4" creationId="{952321F0-0AA0-4B55-8EE0-3A5D83BD3696}"/>
          </ac:picMkLst>
        </pc:picChg>
        <pc:picChg chg="add">
          <ac:chgData name="LAMIAE BEZZAZ" userId="f9bc3cc0-8e1c-4944-afa8-b4b36bbf20e1" providerId="ADAL" clId="{E821E4D5-6843-43D8-848B-A2FDCAF0872F}" dt="2026-01-05T20:31:51.119" v="898"/>
          <ac:picMkLst>
            <pc:docMk/>
            <pc:sldMk cId="1123622302" sldId="1059"/>
            <ac:picMk id="4" creationId="{D9B45B39-9E26-4739-BBF4-224F15050D1C}"/>
          </ac:picMkLst>
        </pc:picChg>
      </pc:sldChg>
      <pc:sldChg chg="addSp delSp modSp">
        <pc:chgData name="LAMIAE BEZZAZ" userId="f9bc3cc0-8e1c-4944-afa8-b4b36bbf20e1" providerId="ADAL" clId="{E821E4D5-6843-43D8-848B-A2FDCAF0872F}" dt="2025-12-30T21:14:45.185" v="859" actId="1440"/>
        <pc:sldMkLst>
          <pc:docMk/>
          <pc:sldMk cId="1941817634" sldId="1061"/>
        </pc:sldMkLst>
        <pc:spChg chg="del mod">
          <ac:chgData name="LAMIAE BEZZAZ" userId="f9bc3cc0-8e1c-4944-afa8-b4b36bbf20e1" providerId="ADAL" clId="{E821E4D5-6843-43D8-848B-A2FDCAF0872F}" dt="2025-12-30T21:02:25.147" v="617" actId="478"/>
          <ac:spMkLst>
            <pc:docMk/>
            <pc:sldMk cId="1941817634" sldId="1061"/>
            <ac:spMk id="12" creationId="{900215F0-8437-80F7-6673-7C17B3ADC28A}"/>
          </ac:spMkLst>
        </pc:spChg>
        <pc:spChg chg="del mod">
          <ac:chgData name="LAMIAE BEZZAZ" userId="f9bc3cc0-8e1c-4944-afa8-b4b36bbf20e1" providerId="ADAL" clId="{E821E4D5-6843-43D8-848B-A2FDCAF0872F}" dt="2025-12-30T21:02:37.406" v="619" actId="478"/>
          <ac:spMkLst>
            <pc:docMk/>
            <pc:sldMk cId="1941817634" sldId="1061"/>
            <ac:spMk id="13" creationId="{A0C8D987-AB03-4875-B3E7-8D18DA9408E2}"/>
          </ac:spMkLst>
        </pc:spChg>
        <pc:spChg chg="add mod">
          <ac:chgData name="LAMIAE BEZZAZ" userId="f9bc3cc0-8e1c-4944-afa8-b4b36bbf20e1" providerId="ADAL" clId="{E821E4D5-6843-43D8-848B-A2FDCAF0872F}" dt="2025-12-30T21:03:37.262" v="642" actId="20577"/>
          <ac:spMkLst>
            <pc:docMk/>
            <pc:sldMk cId="1941817634" sldId="1061"/>
            <ac:spMk id="18" creationId="{C0AF4614-1694-4400-B261-4F35613CB7E4}"/>
          </ac:spMkLst>
        </pc:spChg>
        <pc:spChg chg="add mod">
          <ac:chgData name="LAMIAE BEZZAZ" userId="f9bc3cc0-8e1c-4944-afa8-b4b36bbf20e1" providerId="ADAL" clId="{E821E4D5-6843-43D8-848B-A2FDCAF0872F}" dt="2025-12-30T21:03:34.126" v="640" actId="20577"/>
          <ac:spMkLst>
            <pc:docMk/>
            <pc:sldMk cId="1941817634" sldId="1061"/>
            <ac:spMk id="21" creationId="{13465EFC-DF2B-4597-9688-065EF4658035}"/>
          </ac:spMkLst>
        </pc:spChg>
        <pc:picChg chg="add del mod">
          <ac:chgData name="LAMIAE BEZZAZ" userId="f9bc3cc0-8e1c-4944-afa8-b4b36bbf20e1" providerId="ADAL" clId="{E821E4D5-6843-43D8-848B-A2FDCAF0872F}" dt="2025-12-30T21:12:00.388" v="834" actId="21"/>
          <ac:picMkLst>
            <pc:docMk/>
            <pc:sldMk cId="1941817634" sldId="1061"/>
            <ac:picMk id="3" creationId="{9105D156-B07E-4BF7-8EAF-8FB1B1173FC6}"/>
          </ac:picMkLst>
        </pc:picChg>
        <pc:picChg chg="del mod">
          <ac:chgData name="LAMIAE BEZZAZ" userId="f9bc3cc0-8e1c-4944-afa8-b4b36bbf20e1" providerId="ADAL" clId="{E821E4D5-6843-43D8-848B-A2FDCAF0872F}" dt="2025-12-30T21:02:04.169" v="615" actId="478"/>
          <ac:picMkLst>
            <pc:docMk/>
            <pc:sldMk cId="1941817634" sldId="1061"/>
            <ac:picMk id="5" creationId="{E25E3CDC-17A6-8E7E-4764-AB4BB57B83AD}"/>
          </ac:picMkLst>
        </pc:picChg>
        <pc:picChg chg="add mod modCrop">
          <ac:chgData name="LAMIAE BEZZAZ" userId="f9bc3cc0-8e1c-4944-afa8-b4b36bbf20e1" providerId="ADAL" clId="{E821E4D5-6843-43D8-848B-A2FDCAF0872F}" dt="2025-12-30T21:14:42.784" v="858" actId="1440"/>
          <ac:picMkLst>
            <pc:docMk/>
            <pc:sldMk cId="1941817634" sldId="1061"/>
            <ac:picMk id="6" creationId="{F05D9A90-8BCC-4CDD-8A20-EDD55B91AA11}"/>
          </ac:picMkLst>
        </pc:picChg>
        <pc:picChg chg="del">
          <ac:chgData name="LAMIAE BEZZAZ" userId="f9bc3cc0-8e1c-4944-afa8-b4b36bbf20e1" providerId="ADAL" clId="{E821E4D5-6843-43D8-848B-A2FDCAF0872F}" dt="2025-12-29T23:18:35.194" v="219" actId="478"/>
          <ac:picMkLst>
            <pc:docMk/>
            <pc:sldMk cId="1941817634" sldId="1061"/>
            <ac:picMk id="14" creationId="{1123136C-EB5F-4229-B69D-4FB7271F66FE}"/>
          </ac:picMkLst>
        </pc:picChg>
        <pc:picChg chg="del">
          <ac:chgData name="LAMIAE BEZZAZ" userId="f9bc3cc0-8e1c-4944-afa8-b4b36bbf20e1" providerId="ADAL" clId="{E821E4D5-6843-43D8-848B-A2FDCAF0872F}" dt="2025-12-30T21:05:11.023" v="673" actId="478"/>
          <ac:picMkLst>
            <pc:docMk/>
            <pc:sldMk cId="1941817634" sldId="1061"/>
            <ac:picMk id="14" creationId="{D6A2F158-3928-4E0E-AC7F-B987E4E6FF24}"/>
          </ac:picMkLst>
        </pc:picChg>
        <pc:picChg chg="add del mod">
          <ac:chgData name="LAMIAE BEZZAZ" userId="f9bc3cc0-8e1c-4944-afa8-b4b36bbf20e1" providerId="ADAL" clId="{E821E4D5-6843-43D8-848B-A2FDCAF0872F}" dt="2025-12-30T21:02:01.428" v="614" actId="478"/>
          <ac:picMkLst>
            <pc:docMk/>
            <pc:sldMk cId="1941817634" sldId="1061"/>
            <ac:picMk id="15" creationId="{AA06055E-8172-4C85-BB8B-0BFF78FAEDC9}"/>
          </ac:picMkLst>
        </pc:picChg>
        <pc:picChg chg="del">
          <ac:chgData name="LAMIAE BEZZAZ" userId="f9bc3cc0-8e1c-4944-afa8-b4b36bbf20e1" providerId="ADAL" clId="{E821E4D5-6843-43D8-848B-A2FDCAF0872F}" dt="2025-12-29T23:18:59.972" v="254" actId="478"/>
          <ac:picMkLst>
            <pc:docMk/>
            <pc:sldMk cId="1941817634" sldId="1061"/>
            <ac:picMk id="18" creationId="{43EBCA7A-583C-4867-8FDB-BD6553ECC11D}"/>
          </ac:picMkLst>
        </pc:picChg>
        <pc:picChg chg="add mod">
          <ac:chgData name="LAMIAE BEZZAZ" userId="f9bc3cc0-8e1c-4944-afa8-b4b36bbf20e1" providerId="ADAL" clId="{E821E4D5-6843-43D8-848B-A2FDCAF0872F}" dt="2025-12-30T21:14:45.185" v="859" actId="1440"/>
          <ac:picMkLst>
            <pc:docMk/>
            <pc:sldMk cId="1941817634" sldId="1061"/>
            <ac:picMk id="22" creationId="{6C1DC0D8-0CC1-42CC-AA98-FCCC82704066}"/>
          </ac:picMkLst>
        </pc:picChg>
      </pc:sldChg>
      <pc:sldChg chg="addSp delSp modSp">
        <pc:chgData name="LAMIAE BEZZAZ" userId="f9bc3cc0-8e1c-4944-afa8-b4b36bbf20e1" providerId="ADAL" clId="{E821E4D5-6843-43D8-848B-A2FDCAF0872F}" dt="2026-01-05T20:38:15.951" v="1010" actId="167"/>
        <pc:sldMkLst>
          <pc:docMk/>
          <pc:sldMk cId="3459179356" sldId="1062"/>
        </pc:sldMkLst>
        <pc:spChg chg="del mod">
          <ac:chgData name="LAMIAE BEZZAZ" userId="f9bc3cc0-8e1c-4944-afa8-b4b36bbf20e1" providerId="ADAL" clId="{E821E4D5-6843-43D8-848B-A2FDCAF0872F}" dt="2025-12-30T21:02:50.645" v="623" actId="478"/>
          <ac:spMkLst>
            <pc:docMk/>
            <pc:sldMk cId="3459179356" sldId="1062"/>
            <ac:spMk id="12" creationId="{900215F0-8437-80F7-6673-7C17B3ADC28A}"/>
          </ac:spMkLst>
        </pc:spChg>
        <pc:spChg chg="del mod">
          <ac:chgData name="LAMIAE BEZZAZ" userId="f9bc3cc0-8e1c-4944-afa8-b4b36bbf20e1" providerId="ADAL" clId="{E821E4D5-6843-43D8-848B-A2FDCAF0872F}" dt="2025-12-30T21:02:58.008" v="625" actId="478"/>
          <ac:spMkLst>
            <pc:docMk/>
            <pc:sldMk cId="3459179356" sldId="1062"/>
            <ac:spMk id="13" creationId="{A0C8D987-AB03-4875-B3E7-8D18DA9408E2}"/>
          </ac:spMkLst>
        </pc:spChg>
        <pc:spChg chg="add">
          <ac:chgData name="LAMIAE BEZZAZ" userId="f9bc3cc0-8e1c-4944-afa8-b4b36bbf20e1" providerId="ADAL" clId="{E821E4D5-6843-43D8-848B-A2FDCAF0872F}" dt="2025-12-30T21:02:51.785" v="624"/>
          <ac:spMkLst>
            <pc:docMk/>
            <pc:sldMk cId="3459179356" sldId="1062"/>
            <ac:spMk id="20" creationId="{28C48E33-DD8A-4FDC-BBBD-306650C427AE}"/>
          </ac:spMkLst>
        </pc:spChg>
        <pc:spChg chg="add">
          <ac:chgData name="LAMIAE BEZZAZ" userId="f9bc3cc0-8e1c-4944-afa8-b4b36bbf20e1" providerId="ADAL" clId="{E821E4D5-6843-43D8-848B-A2FDCAF0872F}" dt="2025-12-30T21:03:05.700" v="626"/>
          <ac:spMkLst>
            <pc:docMk/>
            <pc:sldMk cId="3459179356" sldId="1062"/>
            <ac:spMk id="21" creationId="{6A8CD2FB-3ADC-4200-83DF-0B5382656173}"/>
          </ac:spMkLst>
        </pc:spChg>
        <pc:picChg chg="del mod">
          <ac:chgData name="LAMIAE BEZZAZ" userId="f9bc3cc0-8e1c-4944-afa8-b4b36bbf20e1" providerId="ADAL" clId="{E821E4D5-6843-43D8-848B-A2FDCAF0872F}" dt="2025-12-30T21:02:45.168" v="622" actId="478"/>
          <ac:picMkLst>
            <pc:docMk/>
            <pc:sldMk cId="3459179356" sldId="1062"/>
            <ac:picMk id="2" creationId="{36C94941-231C-00B2-A3E1-63A1D34AA7D8}"/>
          </ac:picMkLst>
        </pc:picChg>
        <pc:picChg chg="add mod modCrop">
          <ac:chgData name="LAMIAE BEZZAZ" userId="f9bc3cc0-8e1c-4944-afa8-b4b36bbf20e1" providerId="ADAL" clId="{E821E4D5-6843-43D8-848B-A2FDCAF0872F}" dt="2026-01-05T20:38:00.579" v="1007" actId="1076"/>
          <ac:picMkLst>
            <pc:docMk/>
            <pc:sldMk cId="3459179356" sldId="1062"/>
            <ac:picMk id="4" creationId="{351E2EF0-2723-4507-B9B4-0707283763E5}"/>
          </ac:picMkLst>
        </pc:picChg>
        <pc:picChg chg="ord">
          <ac:chgData name="LAMIAE BEZZAZ" userId="f9bc3cc0-8e1c-4944-afa8-b4b36bbf20e1" providerId="ADAL" clId="{E821E4D5-6843-43D8-848B-A2FDCAF0872F}" dt="2026-01-05T20:38:15.951" v="1010" actId="167"/>
          <ac:picMkLst>
            <pc:docMk/>
            <pc:sldMk cId="3459179356" sldId="1062"/>
            <ac:picMk id="7" creationId="{8ACA3AAD-13CB-455A-42A3-5CA66D57FA51}"/>
          </ac:picMkLst>
        </pc:picChg>
        <pc:picChg chg="add mod">
          <ac:chgData name="LAMIAE BEZZAZ" userId="f9bc3cc0-8e1c-4944-afa8-b4b36bbf20e1" providerId="ADAL" clId="{E821E4D5-6843-43D8-848B-A2FDCAF0872F}" dt="2026-01-05T20:38:12.933" v="1009" actId="1076"/>
          <ac:picMkLst>
            <pc:docMk/>
            <pc:sldMk cId="3459179356" sldId="1062"/>
            <ac:picMk id="13" creationId="{87F8AA11-B159-4F4F-9F36-565B90CAC89E}"/>
          </ac:picMkLst>
        </pc:picChg>
        <pc:picChg chg="del">
          <ac:chgData name="LAMIAE BEZZAZ" userId="f9bc3cc0-8e1c-4944-afa8-b4b36bbf20e1" providerId="ADAL" clId="{E821E4D5-6843-43D8-848B-A2FDCAF0872F}" dt="2025-12-30T21:12:03.458" v="835" actId="478"/>
          <ac:picMkLst>
            <pc:docMk/>
            <pc:sldMk cId="3459179356" sldId="1062"/>
            <ac:picMk id="14" creationId="{52302A73-D9CB-4A3B-8925-DBC90D4262E4}"/>
          </ac:picMkLst>
        </pc:picChg>
        <pc:picChg chg="add del mod">
          <ac:chgData name="LAMIAE BEZZAZ" userId="f9bc3cc0-8e1c-4944-afa8-b4b36bbf20e1" providerId="ADAL" clId="{E821E4D5-6843-43D8-848B-A2FDCAF0872F}" dt="2025-12-30T21:02:43.627" v="621" actId="478"/>
          <ac:picMkLst>
            <pc:docMk/>
            <pc:sldMk cId="3459179356" sldId="1062"/>
            <ac:picMk id="15" creationId="{47FF1CFC-8DD8-4C8E-AEFA-42A02D49E879}"/>
          </ac:picMkLst>
        </pc:picChg>
        <pc:picChg chg="del">
          <ac:chgData name="LAMIAE BEZZAZ" userId="f9bc3cc0-8e1c-4944-afa8-b4b36bbf20e1" providerId="ADAL" clId="{E821E4D5-6843-43D8-848B-A2FDCAF0872F}" dt="2025-12-29T23:22:35.553" v="299" actId="478"/>
          <ac:picMkLst>
            <pc:docMk/>
            <pc:sldMk cId="3459179356" sldId="1062"/>
            <ac:picMk id="20" creationId="{00401EC3-712E-410E-8469-B8B6BEF32E17}"/>
          </ac:picMkLst>
        </pc:picChg>
        <pc:picChg chg="del">
          <ac:chgData name="LAMIAE BEZZAZ" userId="f9bc3cc0-8e1c-4944-afa8-b4b36bbf20e1" providerId="ADAL" clId="{E821E4D5-6843-43D8-848B-A2FDCAF0872F}" dt="2025-12-29T23:23:18.484" v="333" actId="478"/>
          <ac:picMkLst>
            <pc:docMk/>
            <pc:sldMk cId="3459179356" sldId="1062"/>
            <ac:picMk id="21" creationId="{EC672362-C26C-402F-9412-58B117160A54}"/>
          </ac:picMkLst>
        </pc:picChg>
        <pc:picChg chg="add del mod">
          <ac:chgData name="LAMIAE BEZZAZ" userId="f9bc3cc0-8e1c-4944-afa8-b4b36bbf20e1" providerId="ADAL" clId="{E821E4D5-6843-43D8-848B-A2FDCAF0872F}" dt="2025-12-30T21:19:48.378" v="875" actId="478"/>
          <ac:picMkLst>
            <pc:docMk/>
            <pc:sldMk cId="3459179356" sldId="1062"/>
            <ac:picMk id="22" creationId="{F7197328-8285-426A-ACF7-EC47CD394622}"/>
          </ac:picMkLst>
        </pc:picChg>
      </pc:sldChg>
      <pc:sldChg chg="modSp">
        <pc:chgData name="LAMIAE BEZZAZ" userId="f9bc3cc0-8e1c-4944-afa8-b4b36bbf20e1" providerId="ADAL" clId="{E821E4D5-6843-43D8-848B-A2FDCAF0872F}" dt="2025-12-29T23:27:17.533" v="386" actId="20577"/>
        <pc:sldMkLst>
          <pc:docMk/>
          <pc:sldMk cId="2061816184" sldId="1064"/>
        </pc:sldMkLst>
        <pc:spChg chg="mod">
          <ac:chgData name="LAMIAE BEZZAZ" userId="f9bc3cc0-8e1c-4944-afa8-b4b36bbf20e1" providerId="ADAL" clId="{E821E4D5-6843-43D8-848B-A2FDCAF0872F}" dt="2025-12-29T23:27:17.533" v="386" actId="20577"/>
          <ac:spMkLst>
            <pc:docMk/>
            <pc:sldMk cId="2061816184" sldId="1064"/>
            <ac:spMk id="2" creationId="{65F7350E-918A-08FA-B97D-5470D98FC529}"/>
          </ac:spMkLst>
        </pc:spChg>
      </pc:sldChg>
      <pc:sldChg chg="modSp">
        <pc:chgData name="LAMIAE BEZZAZ" userId="f9bc3cc0-8e1c-4944-afa8-b4b36bbf20e1" providerId="ADAL" clId="{E821E4D5-6843-43D8-848B-A2FDCAF0872F}" dt="2025-12-29T23:27:52.740" v="395" actId="20577"/>
        <pc:sldMkLst>
          <pc:docMk/>
          <pc:sldMk cId="1137150321" sldId="1065"/>
        </pc:sldMkLst>
        <pc:spChg chg="mod">
          <ac:chgData name="LAMIAE BEZZAZ" userId="f9bc3cc0-8e1c-4944-afa8-b4b36bbf20e1" providerId="ADAL" clId="{E821E4D5-6843-43D8-848B-A2FDCAF0872F}" dt="2025-12-29T23:27:39.169" v="388" actId="20577"/>
          <ac:spMkLst>
            <pc:docMk/>
            <pc:sldMk cId="1137150321" sldId="1065"/>
            <ac:spMk id="2" creationId="{65F7350E-918A-08FA-B97D-5470D98FC529}"/>
          </ac:spMkLst>
        </pc:spChg>
        <pc:spChg chg="mod">
          <ac:chgData name="LAMIAE BEZZAZ" userId="f9bc3cc0-8e1c-4944-afa8-b4b36bbf20e1" providerId="ADAL" clId="{E821E4D5-6843-43D8-848B-A2FDCAF0872F}" dt="2025-12-29T23:27:52.740" v="395" actId="20577"/>
          <ac:spMkLst>
            <pc:docMk/>
            <pc:sldMk cId="1137150321" sldId="1065"/>
            <ac:spMk id="5" creationId="{B29E5E6D-2B30-FB29-54F1-C2EC465B2916}"/>
          </ac:spMkLst>
        </pc:spChg>
      </pc:sldChg>
      <pc:sldChg chg="modSp">
        <pc:chgData name="LAMIAE BEZZAZ" userId="f9bc3cc0-8e1c-4944-afa8-b4b36bbf20e1" providerId="ADAL" clId="{E821E4D5-6843-43D8-848B-A2FDCAF0872F}" dt="2025-12-30T14:26:02.099" v="448" actId="20577"/>
        <pc:sldMkLst>
          <pc:docMk/>
          <pc:sldMk cId="1232213856" sldId="1066"/>
        </pc:sldMkLst>
        <pc:spChg chg="mod">
          <ac:chgData name="LAMIAE BEZZAZ" userId="f9bc3cc0-8e1c-4944-afa8-b4b36bbf20e1" providerId="ADAL" clId="{E821E4D5-6843-43D8-848B-A2FDCAF0872F}" dt="2025-12-30T14:26:02.099" v="448" actId="20577"/>
          <ac:spMkLst>
            <pc:docMk/>
            <pc:sldMk cId="1232213856" sldId="1066"/>
            <ac:spMk id="2" creationId="{65F7350E-918A-08FA-B97D-5470D98FC529}"/>
          </ac:spMkLst>
        </pc:spChg>
        <pc:spChg chg="mod">
          <ac:chgData name="LAMIAE BEZZAZ" userId="f9bc3cc0-8e1c-4944-afa8-b4b36bbf20e1" providerId="ADAL" clId="{E821E4D5-6843-43D8-848B-A2FDCAF0872F}" dt="2025-12-29T23:28:37.529" v="415" actId="20577"/>
          <ac:spMkLst>
            <pc:docMk/>
            <pc:sldMk cId="1232213856" sldId="1066"/>
            <ac:spMk id="5" creationId="{B29E5E6D-2B30-FB29-54F1-C2EC465B2916}"/>
          </ac:spMkLst>
        </pc:spChg>
      </pc:sldChg>
      <pc:sldChg chg="addSp modSp">
        <pc:chgData name="LAMIAE BEZZAZ" userId="f9bc3cc0-8e1c-4944-afa8-b4b36bbf20e1" providerId="ADAL" clId="{E821E4D5-6843-43D8-848B-A2FDCAF0872F}" dt="2026-01-05T20:43:30.150" v="1036" actId="1076"/>
        <pc:sldMkLst>
          <pc:docMk/>
          <pc:sldMk cId="3822129330" sldId="1069"/>
        </pc:sldMkLst>
        <pc:picChg chg="add mod">
          <ac:chgData name="LAMIAE BEZZAZ" userId="f9bc3cc0-8e1c-4944-afa8-b4b36bbf20e1" providerId="ADAL" clId="{E821E4D5-6843-43D8-848B-A2FDCAF0872F}" dt="2026-01-05T20:43:30.150" v="1036" actId="1076"/>
          <ac:picMkLst>
            <pc:docMk/>
            <pc:sldMk cId="3822129330" sldId="1069"/>
            <ac:picMk id="4" creationId="{70DAE216-ABF3-4E8A-8066-DB6A82634F34}"/>
          </ac:picMkLst>
        </pc:picChg>
      </pc:sldChg>
      <pc:sldChg chg="addSp modSp">
        <pc:chgData name="LAMIAE BEZZAZ" userId="f9bc3cc0-8e1c-4944-afa8-b4b36bbf20e1" providerId="ADAL" clId="{E821E4D5-6843-43D8-848B-A2FDCAF0872F}" dt="2026-01-05T20:43:16.798" v="1026" actId="1076"/>
        <pc:sldMkLst>
          <pc:docMk/>
          <pc:sldMk cId="679358725" sldId="1070"/>
        </pc:sldMkLst>
        <pc:picChg chg="add mod">
          <ac:chgData name="LAMIAE BEZZAZ" userId="f9bc3cc0-8e1c-4944-afa8-b4b36bbf20e1" providerId="ADAL" clId="{E821E4D5-6843-43D8-848B-A2FDCAF0872F}" dt="2026-01-05T20:43:16.798" v="1026" actId="1076"/>
          <ac:picMkLst>
            <pc:docMk/>
            <pc:sldMk cId="679358725" sldId="1070"/>
            <ac:picMk id="4" creationId="{8CC523AD-F896-43B3-8B91-0316A8FC8475}"/>
          </ac:picMkLst>
        </pc:picChg>
      </pc:sldChg>
      <pc:sldChg chg="addSp modSp">
        <pc:chgData name="LAMIAE BEZZAZ" userId="f9bc3cc0-8e1c-4944-afa8-b4b36bbf20e1" providerId="ADAL" clId="{E821E4D5-6843-43D8-848B-A2FDCAF0872F}" dt="2026-01-05T20:44:06.415" v="1078" actId="1076"/>
        <pc:sldMkLst>
          <pc:docMk/>
          <pc:sldMk cId="1815579693" sldId="1071"/>
        </pc:sldMkLst>
        <pc:picChg chg="add mod">
          <ac:chgData name="LAMIAE BEZZAZ" userId="f9bc3cc0-8e1c-4944-afa8-b4b36bbf20e1" providerId="ADAL" clId="{E821E4D5-6843-43D8-848B-A2FDCAF0872F}" dt="2026-01-05T20:44:06.415" v="1078" actId="1076"/>
          <ac:picMkLst>
            <pc:docMk/>
            <pc:sldMk cId="1815579693" sldId="1071"/>
            <ac:picMk id="4" creationId="{98FE3FC2-EB75-4695-95B0-490BF9E41C16}"/>
          </ac:picMkLst>
        </pc:picChg>
      </pc:sldChg>
      <pc:sldChg chg="modSp">
        <pc:chgData name="LAMIAE BEZZAZ" userId="f9bc3cc0-8e1c-4944-afa8-b4b36bbf20e1" providerId="ADAL" clId="{E821E4D5-6843-43D8-848B-A2FDCAF0872F}" dt="2025-12-30T14:26:48.089" v="449" actId="20577"/>
        <pc:sldMkLst>
          <pc:docMk/>
          <pc:sldMk cId="192525688" sldId="1073"/>
        </pc:sldMkLst>
        <pc:spChg chg="mod">
          <ac:chgData name="LAMIAE BEZZAZ" userId="f9bc3cc0-8e1c-4944-afa8-b4b36bbf20e1" providerId="ADAL" clId="{E821E4D5-6843-43D8-848B-A2FDCAF0872F}" dt="2025-12-30T14:26:48.089" v="449" actId="20577"/>
          <ac:spMkLst>
            <pc:docMk/>
            <pc:sldMk cId="192525688" sldId="1073"/>
            <ac:spMk id="2" creationId="{F6F267A0-1B46-E967-5577-577B768F0A2E}"/>
          </ac:spMkLst>
        </pc:spChg>
      </pc:sldChg>
      <pc:sldChg chg="addSp modSp">
        <pc:chgData name="LAMIAE BEZZAZ" userId="f9bc3cc0-8e1c-4944-afa8-b4b36bbf20e1" providerId="ADAL" clId="{E821E4D5-6843-43D8-848B-A2FDCAF0872F}" dt="2026-01-05T20:45:01.737" v="1122" actId="1076"/>
        <pc:sldMkLst>
          <pc:docMk/>
          <pc:sldMk cId="2013713831" sldId="1074"/>
        </pc:sldMkLst>
        <pc:picChg chg="add mod">
          <ac:chgData name="LAMIAE BEZZAZ" userId="f9bc3cc0-8e1c-4944-afa8-b4b36bbf20e1" providerId="ADAL" clId="{E821E4D5-6843-43D8-848B-A2FDCAF0872F}" dt="2026-01-05T20:45:01.737" v="1122" actId="1076"/>
          <ac:picMkLst>
            <pc:docMk/>
            <pc:sldMk cId="2013713831" sldId="1074"/>
            <ac:picMk id="4" creationId="{357DE705-3220-4BF5-8604-201B8A6EFA98}"/>
          </ac:picMkLst>
        </pc:picChg>
      </pc:sldChg>
      <pc:sldChg chg="add">
        <pc:chgData name="LAMIAE BEZZAZ" userId="f9bc3cc0-8e1c-4944-afa8-b4b36bbf20e1" providerId="ADAL" clId="{E821E4D5-6843-43D8-848B-A2FDCAF0872F}" dt="2026-01-05T20:27:10.296" v="892"/>
        <pc:sldMkLst>
          <pc:docMk/>
          <pc:sldMk cId="546391797" sldId="1075"/>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06/01/2026</a:t>
            </a:fld>
            <a:endParaRPr lang="fr-MA"/>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M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8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MA"/>
          </a:p>
        </p:txBody>
      </p:sp>
      <p:sp>
        <p:nvSpPr>
          <p:cNvPr id="4" name="Espace réservé du numéro de diapositive 3"/>
          <p:cNvSpPr>
            <a:spLocks noGrp="1"/>
          </p:cNvSpPr>
          <p:nvPr>
            <p:ph type="sldNum" sz="quarter" idx="5"/>
          </p:nvPr>
        </p:nvSpPr>
        <p:spPr/>
        <p:txBody>
          <a:bodyPr/>
          <a:lstStyle/>
          <a:p>
            <a:fld id="{7136E571-1CA0-4C8D-985D-594239BEC5F6}" type="slidenum">
              <a:rPr lang="fr-MA" smtClean="0"/>
              <a:t>4</a:t>
            </a:fld>
            <a:endParaRPr lang="fr-MA"/>
          </a:p>
        </p:txBody>
      </p:sp>
    </p:spTree>
    <p:extLst>
      <p:ext uri="{BB962C8B-B14F-4D97-AF65-F5344CB8AC3E}">
        <p14:creationId xmlns:p14="http://schemas.microsoft.com/office/powerpoint/2010/main" val="1494089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EDB43-C08F-5A9F-58AA-CD49FF461B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5F0882B-9291-AB2A-801A-817F5A60DE34}"/>
              </a:ext>
            </a:extLst>
          </p:cNvPr>
          <p:cNvSpPr>
            <a:spLocks noGrp="1" noRot="1" noChangeAspect="1"/>
          </p:cNvSpPr>
          <p:nvPr>
            <p:ph type="sldImg"/>
          </p:nvPr>
        </p:nvSpPr>
        <p:spPr/>
        <p:txBody>
          <a:bodyPr/>
          <a:lstStyle/>
          <a:p>
            <a:endParaRPr lang="fr-FR" dirty="0"/>
          </a:p>
        </p:txBody>
      </p:sp>
      <p:sp>
        <p:nvSpPr>
          <p:cNvPr id="3" name="Espace réservé des notes 2">
            <a:extLst>
              <a:ext uri="{FF2B5EF4-FFF2-40B4-BE49-F238E27FC236}">
                <a16:creationId xmlns:a16="http://schemas.microsoft.com/office/drawing/2014/main" id="{349BBDB7-6031-443D-FEF6-E72DA1437EDD}"/>
              </a:ext>
            </a:extLst>
          </p:cNvPr>
          <p:cNvSpPr>
            <a:spLocks noGrp="1"/>
          </p:cNvSpPr>
          <p:nvPr>
            <p:ph type="body" idx="1"/>
          </p:nvPr>
        </p:nvSpPr>
        <p:spPr/>
        <p:txBody>
          <a:bodyPr/>
          <a:lstStyle/>
          <a:p>
            <a:endParaRPr lang="fr-MA" dirty="0"/>
          </a:p>
        </p:txBody>
      </p:sp>
      <p:sp>
        <p:nvSpPr>
          <p:cNvPr id="4" name="Espace réservé du numéro de diapositive 3">
            <a:extLst>
              <a:ext uri="{FF2B5EF4-FFF2-40B4-BE49-F238E27FC236}">
                <a16:creationId xmlns:a16="http://schemas.microsoft.com/office/drawing/2014/main" id="{1321CF19-702B-68EC-982E-5BC14DBED54D}"/>
              </a:ext>
            </a:extLst>
          </p:cNvPr>
          <p:cNvSpPr>
            <a:spLocks noGrp="1"/>
          </p:cNvSpPr>
          <p:nvPr>
            <p:ph type="sldNum" sz="quarter" idx="5"/>
          </p:nvPr>
        </p:nvSpPr>
        <p:spPr/>
        <p:txBody>
          <a:bodyPr/>
          <a:lstStyle/>
          <a:p>
            <a:fld id="{7136E571-1CA0-4C8D-985D-594239BEC5F6}" type="slidenum">
              <a:rPr lang="fr-MA" smtClean="0"/>
              <a:t>5</a:t>
            </a:fld>
            <a:endParaRPr lang="fr-MA" dirty="0"/>
          </a:p>
        </p:txBody>
      </p:sp>
    </p:spTree>
    <p:extLst>
      <p:ext uri="{BB962C8B-B14F-4D97-AF65-F5344CB8AC3E}">
        <p14:creationId xmlns:p14="http://schemas.microsoft.com/office/powerpoint/2010/main" val="4118503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26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2775936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2290946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495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a:p>
        </p:txBody>
      </p:sp>
    </p:spTree>
    <p:extLst>
      <p:ext uri="{BB962C8B-B14F-4D97-AF65-F5344CB8AC3E}">
        <p14:creationId xmlns:p14="http://schemas.microsoft.com/office/powerpoint/2010/main" val="2335306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3706729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DB50C6C-2F4F-9634-9BF6-3A80775E298C}"/>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74956159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568823" y="2126456"/>
            <a:ext cx="4758431" cy="4140064"/>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4CAC8A52-8834-EAD6-DDBF-B1ECE991E41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29284047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37648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08550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56732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636434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1804661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725204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779416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156259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601074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681379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293659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571807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30323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37760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002808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3624850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504536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83293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102997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1443397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370463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4043267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665072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720081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260848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10905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18348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131136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03017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003943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06/01/2026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2654488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06/01/2026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787945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505443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B5E446E-CF94-41C8-8416-A422A7E8EBB5}" type="datetimeFigureOut">
              <a:rPr lang="fr-MA" smtClean="0"/>
              <a:t>06/01/2026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3438824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B5E446E-CF94-41C8-8416-A422A7E8EBB5}" type="datetimeFigureOut">
              <a:rPr lang="fr-MA" smtClean="0"/>
              <a:t>06/01/2026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6780745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B5E446E-CF94-41C8-8416-A422A7E8EBB5}" type="datetimeFigureOut">
              <a:rPr lang="fr-MA" smtClean="0"/>
              <a:t>06/01/2026</a:t>
            </a:fld>
            <a:endParaRPr lang="fr-MA"/>
          </a:p>
        </p:txBody>
      </p:sp>
      <p:sp>
        <p:nvSpPr>
          <p:cNvPr id="8" name="Footer Placeholder 7"/>
          <p:cNvSpPr>
            <a:spLocks noGrp="1"/>
          </p:cNvSpPr>
          <p:nvPr>
            <p:ph type="ftr" sz="quarter" idx="11"/>
          </p:nvPr>
        </p:nvSpPr>
        <p:spPr/>
        <p:txBody>
          <a:bodyPr/>
          <a:lstStyle/>
          <a:p>
            <a:endParaRPr lang="fr-MA"/>
          </a:p>
        </p:txBody>
      </p:sp>
      <p:sp>
        <p:nvSpPr>
          <p:cNvPr id="9" name="Slide Number Placeholder 8"/>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3544828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B5E446E-CF94-41C8-8416-A422A7E8EBB5}" type="datetimeFigureOut">
              <a:rPr lang="fr-MA" smtClean="0"/>
              <a:t>06/01/2026</a:t>
            </a:fld>
            <a:endParaRPr lang="fr-MA"/>
          </a:p>
        </p:txBody>
      </p:sp>
      <p:sp>
        <p:nvSpPr>
          <p:cNvPr id="4" name="Footer Placeholder 3"/>
          <p:cNvSpPr>
            <a:spLocks noGrp="1"/>
          </p:cNvSpPr>
          <p:nvPr>
            <p:ph type="ftr" sz="quarter" idx="11"/>
          </p:nvPr>
        </p:nvSpPr>
        <p:spPr/>
        <p:txBody>
          <a:bodyPr/>
          <a:lstStyle/>
          <a:p>
            <a:endParaRPr lang="fr-MA"/>
          </a:p>
        </p:txBody>
      </p:sp>
      <p:sp>
        <p:nvSpPr>
          <p:cNvPr id="5" name="Slide Number Placeholder 4"/>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5101949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5E446E-CF94-41C8-8416-A422A7E8EBB5}" type="datetimeFigureOut">
              <a:rPr lang="fr-MA" smtClean="0"/>
              <a:t>06/01/2026</a:t>
            </a:fld>
            <a:endParaRPr lang="fr-MA"/>
          </a:p>
        </p:txBody>
      </p:sp>
      <p:sp>
        <p:nvSpPr>
          <p:cNvPr id="3" name="Footer Placeholder 2"/>
          <p:cNvSpPr>
            <a:spLocks noGrp="1"/>
          </p:cNvSpPr>
          <p:nvPr>
            <p:ph type="ftr" sz="quarter" idx="11"/>
          </p:nvPr>
        </p:nvSpPr>
        <p:spPr/>
        <p:txBody>
          <a:bodyPr/>
          <a:lstStyle/>
          <a:p>
            <a:endParaRPr lang="fr-MA"/>
          </a:p>
        </p:txBody>
      </p:sp>
      <p:sp>
        <p:nvSpPr>
          <p:cNvPr id="4" name="Slide Number Placeholder 3"/>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2324099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B5E446E-CF94-41C8-8416-A422A7E8EBB5}" type="datetimeFigureOut">
              <a:rPr lang="fr-MA" smtClean="0"/>
              <a:t>06/01/2026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39115841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B5E446E-CF94-41C8-8416-A422A7E8EBB5}" type="datetimeFigureOut">
              <a:rPr lang="fr-MA" smtClean="0"/>
              <a:t>06/01/2026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8386016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06/01/2026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31198590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06/01/2026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3849839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897133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8674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7.jpg"/><Relationship Id="rId3" Type="http://schemas.openxmlformats.org/officeDocument/2006/relationships/slideLayout" Target="../slideLayouts/slideLayout12.xml"/><Relationship Id="rId21" Type="http://schemas.openxmlformats.org/officeDocument/2006/relationships/image" Target="../media/image10.png"/><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3.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9.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9.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8.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7.jpg"/><Relationship Id="rId5" Type="http://schemas.openxmlformats.org/officeDocument/2006/relationships/slideLayout" Target="../slideLayouts/slideLayout30.xml"/><Relationship Id="rId10" Type="http://schemas.openxmlformats.org/officeDocument/2006/relationships/theme" Target="../theme/theme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6" Type="http://schemas.openxmlformats.org/officeDocument/2006/relationships/image" Target="../media/image10.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9.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10.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9.png"/><Relationship Id="rId2" Type="http://schemas.openxmlformats.org/officeDocument/2006/relationships/slideLayout" Target="../slideLayouts/slideLayout47.xml"/><Relationship Id="rId16" Type="http://schemas.openxmlformats.org/officeDocument/2006/relationships/image" Target="../media/image8.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7.jp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9.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image" Target="../media/image8.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image" Target="../media/image7.jpg"/><Relationship Id="rId5" Type="http://schemas.openxmlformats.org/officeDocument/2006/relationships/slideLayout" Target="../slideLayouts/slideLayout63.xml"/><Relationship Id="rId10" Type="http://schemas.openxmlformats.org/officeDocument/2006/relationships/theme" Target="../theme/theme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824597"/>
      </p:ext>
    </p:extLst>
  </p:cSld>
  <p:clrMap bg1="lt1" tx1="dk1" bg2="lt2" tx2="dk2" accent1="accent1" accent2="accent2" accent3="accent3" accent4="accent4" accent5="accent5" accent6="accent6" hlink="hlink" folHlink="folHlink"/>
  <p:sldLayoutIdLst>
    <p:sldLayoutId id="2147483742" r:id="rId1"/>
    <p:sldLayoutId id="2147483751"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2671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20">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21">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04" r:id="rId2"/>
    <p:sldLayoutId id="2147483738" r:id="rId3"/>
    <p:sldLayoutId id="2147483753" r:id="rId4"/>
    <p:sldLayoutId id="2147483754" r:id="rId5"/>
    <p:sldLayoutId id="2147483701" r:id="rId6"/>
    <p:sldLayoutId id="2147483702" r:id="rId7"/>
    <p:sldLayoutId id="2147483700" r:id="rId8"/>
    <p:sldLayoutId id="2147483739" r:id="rId9"/>
    <p:sldLayoutId id="2147483699" r:id="rId10"/>
    <p:sldLayoutId id="2147483705" r:id="rId11"/>
    <p:sldLayoutId id="2147483706" r:id="rId12"/>
    <p:sldLayoutId id="2147483740" r:id="rId13"/>
    <p:sldLayoutId id="2147483752" r:id="rId14"/>
    <p:sldLayoutId id="2147483782" r:id="rId15"/>
    <p:sldLayoutId id="2147483783" r:id="rId1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55"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91B75ED6-5142-8070-01D0-E1EE0D17EEC3}"/>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B6BC049F-4686-7F5C-28F9-498C8168F34B}"/>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Écriture </a:t>
            </a:r>
          </a:p>
        </p:txBody>
      </p:sp>
      <p:pic>
        <p:nvPicPr>
          <p:cNvPr id="13" name="Image 12">
            <a:extLst>
              <a:ext uri="{FF2B5EF4-FFF2-40B4-BE49-F238E27FC236}">
                <a16:creationId xmlns:a16="http://schemas.microsoft.com/office/drawing/2014/main" id="{21FC11AC-165F-C50D-5CD1-6E16455E40A3}"/>
              </a:ext>
            </a:extLst>
          </p:cNvPr>
          <p:cNvPicPr>
            <a:picLocks noChangeAspect="1"/>
          </p:cNvPicPr>
          <p:nvPr userDrawn="1"/>
        </p:nvPicPr>
        <p:blipFill>
          <a:blip r:embed="rId15">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B7D7278D-4153-001C-679A-0650571384C1}"/>
              </a:ext>
            </a:extLst>
          </p:cNvPr>
          <p:cNvPicPr>
            <a:picLocks noChangeAspect="1"/>
          </p:cNvPicPr>
          <p:nvPr userDrawn="1"/>
        </p:nvPicPr>
        <p:blipFill>
          <a:blip r:embed="rId16">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8622F559-467F-635B-8216-3126DBD539D6}"/>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9"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80" r:id="rId10"/>
    <p:sldLayoutId id="214748378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7">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140909891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39650075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5E446E-CF94-41C8-8416-A422A7E8EBB5}" type="datetimeFigureOut">
              <a:rPr lang="fr-MA" smtClean="0"/>
              <a:t>06/01/2026</a:t>
            </a:fld>
            <a:endParaRPr lang="fr-M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M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0EA70C-D858-421F-9F61-000EB1465D64}" type="slidenum">
              <a:rPr lang="fr-MA" smtClean="0"/>
              <a:t>‹N°›</a:t>
            </a:fld>
            <a:endParaRPr lang="fr-MA"/>
          </a:p>
        </p:txBody>
      </p:sp>
    </p:spTree>
    <p:extLst>
      <p:ext uri="{BB962C8B-B14F-4D97-AF65-F5344CB8AC3E}">
        <p14:creationId xmlns:p14="http://schemas.microsoft.com/office/powerpoint/2010/main" val="325488013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1.png"/><Relationship Id="rId5" Type="http://schemas.openxmlformats.org/officeDocument/2006/relationships/image" Target="../media/image27.gif"/><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49.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49.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47.xml"/><Relationship Id="rId6" Type="http://schemas.openxmlformats.org/officeDocument/2006/relationships/image" Target="../media/image24.png"/><Relationship Id="rId5" Type="http://schemas.openxmlformats.org/officeDocument/2006/relationships/image" Target="../media/image34.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2.png"/><Relationship Id="rId1" Type="http://schemas.openxmlformats.org/officeDocument/2006/relationships/slideLayout" Target="../slideLayouts/slideLayout66.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2.png"/><Relationship Id="rId1" Type="http://schemas.openxmlformats.org/officeDocument/2006/relationships/slideLayout" Target="../slideLayouts/slideLayout66.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2.png"/><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8.png"/><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1.png"/><Relationship Id="rId1" Type="http://schemas.openxmlformats.org/officeDocument/2006/relationships/slideLayout" Target="../slideLayouts/slideLayout67.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4.png"/><Relationship Id="rId1" Type="http://schemas.openxmlformats.org/officeDocument/2006/relationships/slideLayout" Target="../slideLayouts/slideLayout67.xml"/><Relationship Id="rId5" Type="http://schemas.microsoft.com/office/2007/relationships/hdphoto" Target="../media/hdphoto7.wdp"/><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4.png"/><Relationship Id="rId1" Type="http://schemas.openxmlformats.org/officeDocument/2006/relationships/slideLayout" Target="../slideLayouts/slideLayout67.xml"/><Relationship Id="rId4" Type="http://schemas.microsoft.com/office/2007/relationships/hdphoto" Target="../media/hdphoto7.wdp"/></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8" Type="http://schemas.openxmlformats.org/officeDocument/2006/relationships/image" Target="../media/image53.png"/><Relationship Id="rId7" Type="http://schemas.openxmlformats.org/officeDocument/2006/relationships/image" Target="../media/image230.png"/><Relationship Id="rId2" Type="http://schemas.openxmlformats.org/officeDocument/2006/relationships/customXml" Target="../ink/ink1.xml"/><Relationship Id="rId1" Type="http://schemas.openxmlformats.org/officeDocument/2006/relationships/slideLayout" Target="../slideLayouts/slideLayout43.xml"/><Relationship Id="rId6" Type="http://schemas.openxmlformats.org/officeDocument/2006/relationships/customXml" Target="../ink/ink2.xml"/><Relationship Id="rId5" Type="http://schemas.openxmlformats.org/officeDocument/2006/relationships/image" Target="../media/image220.png"/><Relationship Id="rId9" Type="http://schemas.openxmlformats.org/officeDocument/2006/relationships/image" Target="../media/image24.png"/></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4.png"/><Relationship Id="rId5" Type="http://schemas.openxmlformats.org/officeDocument/2006/relationships/image" Target="../media/image27.gif"/><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50.png"/><Relationship Id="rId7" Type="http://schemas.openxmlformats.org/officeDocument/2006/relationships/image" Target="../media/image55.png"/><Relationship Id="rId2" Type="http://schemas.openxmlformats.org/officeDocument/2006/relationships/customXml" Target="../ink/ink3.xml"/><Relationship Id="rId1" Type="http://schemas.openxmlformats.org/officeDocument/2006/relationships/slideLayout" Target="../slideLayouts/slideLayout44.xml"/><Relationship Id="rId6" Type="http://schemas.openxmlformats.org/officeDocument/2006/relationships/image" Target="../media/image24.png"/><Relationship Id="rId5" Type="http://schemas.openxmlformats.org/officeDocument/2006/relationships/image" Target="../media/image160.png"/><Relationship Id="rId4" Type="http://schemas.openxmlformats.org/officeDocument/2006/relationships/customXml" Target="../ink/ink4.xml"/><Relationship Id="rId9" Type="http://schemas.openxmlformats.org/officeDocument/2006/relationships/image" Target="../media/image57.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58.png"/><Relationship Id="rId5" Type="http://schemas.openxmlformats.org/officeDocument/2006/relationships/image" Target="../media/image27.gif"/><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50.png"/><Relationship Id="rId7" Type="http://schemas.openxmlformats.org/officeDocument/2006/relationships/image" Target="../media/image55.png"/><Relationship Id="rId2" Type="http://schemas.openxmlformats.org/officeDocument/2006/relationships/customXml" Target="../ink/ink5.xml"/><Relationship Id="rId1" Type="http://schemas.openxmlformats.org/officeDocument/2006/relationships/slideLayout" Target="../slideLayouts/slideLayout44.xml"/><Relationship Id="rId6" Type="http://schemas.openxmlformats.org/officeDocument/2006/relationships/image" Target="../media/image24.png"/><Relationship Id="rId5" Type="http://schemas.openxmlformats.org/officeDocument/2006/relationships/image" Target="../media/image160.png"/><Relationship Id="rId4" Type="http://schemas.openxmlformats.org/officeDocument/2006/relationships/customXml" Target="../ink/ink6.xml"/><Relationship Id="rId9" Type="http://schemas.openxmlformats.org/officeDocument/2006/relationships/image" Target="../media/image59.png"/></Relationships>
</file>

<file path=ppt/slides/_rels/slide51.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8.wdp"/><Relationship Id="rId7" Type="http://schemas.openxmlformats.org/officeDocument/2006/relationships/image" Target="../media/image420.png"/><Relationship Id="rId2" Type="http://schemas.openxmlformats.org/officeDocument/2006/relationships/image" Target="../media/image60.png"/><Relationship Id="rId1" Type="http://schemas.openxmlformats.org/officeDocument/2006/relationships/slideLayout" Target="../slideLayouts/slideLayout44.xml"/><Relationship Id="rId6" Type="http://schemas.openxmlformats.org/officeDocument/2006/relationships/customXml" Target="../ink/ink8.xml"/><Relationship Id="rId5" Type="http://schemas.openxmlformats.org/officeDocument/2006/relationships/image" Target="../media/image440.png"/><Relationship Id="rId4" Type="http://schemas.openxmlformats.org/officeDocument/2006/relationships/customXml" Target="../ink/ink7.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4.png"/><Relationship Id="rId1" Type="http://schemas.openxmlformats.org/officeDocument/2006/relationships/slideLayout" Target="../slideLayouts/slideLayout45.xml"/><Relationship Id="rId5" Type="http://schemas.microsoft.com/office/2007/relationships/hdphoto" Target="../media/hdphoto8.wdp"/><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8" Type="http://schemas.openxmlformats.org/officeDocument/2006/relationships/customXml" Target="../ink/ink10.xml"/><Relationship Id="rId3" Type="http://schemas.openxmlformats.org/officeDocument/2006/relationships/slideLayout" Target="../slideLayouts/slideLayout44.xml"/><Relationship Id="rId7" Type="http://schemas.openxmlformats.org/officeDocument/2006/relationships/image" Target="../media/image440.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customXml" Target="../ink/ink9.xml"/><Relationship Id="rId11" Type="http://schemas.openxmlformats.org/officeDocument/2006/relationships/image" Target="../media/image24.png"/><Relationship Id="rId5" Type="http://schemas.microsoft.com/office/2007/relationships/hdphoto" Target="../media/hdphoto8.wdp"/><Relationship Id="rId10" Type="http://schemas.openxmlformats.org/officeDocument/2006/relationships/image" Target="../media/image23.png"/><Relationship Id="rId4" Type="http://schemas.openxmlformats.org/officeDocument/2006/relationships/image" Target="../media/image60.png"/><Relationship Id="rId9" Type="http://schemas.openxmlformats.org/officeDocument/2006/relationships/image" Target="../media/image4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4"/><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slideLayout" Target="../slideLayouts/slideLayout11.xml"/><Relationship Id="rId4" Type="http://schemas.openxmlformats.org/officeDocument/2006/relationships/video" Target="../media/media2.mp4"/></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 3">
            <a:extLst>
              <a:ext uri="{FF2B5EF4-FFF2-40B4-BE49-F238E27FC236}">
                <a16:creationId xmlns:a16="http://schemas.microsoft.com/office/drawing/2014/main" id="{EE295B00-C319-46D6-A852-F7C0A706E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6749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2CD09-A5C9-C980-F4B6-1063635353D4}"/>
            </a:ext>
          </a:extLst>
        </p:cNvPr>
        <p:cNvGrpSpPr/>
        <p:nvPr/>
      </p:nvGrpSpPr>
      <p:grpSpPr>
        <a:xfrm>
          <a:off x="0" y="0"/>
          <a:ext cx="0" cy="0"/>
          <a:chOff x="0" y="0"/>
          <a:chExt cx="0" cy="0"/>
        </a:xfrm>
      </p:grpSpPr>
      <p:pic>
        <p:nvPicPr>
          <p:cNvPr id="14" name="Espace réservé pour une image  13" descr="Une image contenant capture d’écran, Graphique, Bleu électrique, conception&#10;&#10;Le contenu généré par l’IA peut être incorrect.">
            <a:extLst>
              <a:ext uri="{FF2B5EF4-FFF2-40B4-BE49-F238E27FC236}">
                <a16:creationId xmlns:a16="http://schemas.microsoft.com/office/drawing/2014/main" id="{809A3FF1-1030-DCF8-8715-68166AADD0F4}"/>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p:pic>
      <p:sp>
        <p:nvSpPr>
          <p:cNvPr id="9" name="Titre 53">
            <a:extLst>
              <a:ext uri="{FF2B5EF4-FFF2-40B4-BE49-F238E27FC236}">
                <a16:creationId xmlns:a16="http://schemas.microsoft.com/office/drawing/2014/main" id="{49A77D10-B459-5852-D54E-1926D3157C51}"/>
              </a:ext>
            </a:extLst>
          </p:cNvPr>
          <p:cNvSpPr>
            <a:spLocks noGrp="1"/>
          </p:cNvSpPr>
          <p:nvPr>
            <p:ph type="title"/>
          </p:nvPr>
        </p:nvSpPr>
        <p:spPr>
          <a:xfrm>
            <a:off x="1692000" y="756000"/>
            <a:ext cx="6840000" cy="612000"/>
          </a:xfrm>
        </p:spPr>
        <p:txBody>
          <a:bodyPr>
            <a:normAutofit/>
          </a:bodyPr>
          <a:lstStyle/>
          <a:p>
            <a:r>
              <a:rPr lang="fr-MA" i="1" dirty="0">
                <a:solidFill>
                  <a:schemeClr val="bg1">
                    <a:lumMod val="50000"/>
                  </a:schemeClr>
                </a:solidFill>
              </a:rPr>
              <a:t>Lecture de la vidéo.</a:t>
            </a:r>
          </a:p>
        </p:txBody>
      </p:sp>
      <p:pic>
        <p:nvPicPr>
          <p:cNvPr id="4" name="Image 3" descr="Une image contenant noir, obscurité&#10;&#10;Le contenu généré par l’IA peut être incorrect.">
            <a:extLst>
              <a:ext uri="{FF2B5EF4-FFF2-40B4-BE49-F238E27FC236}">
                <a16:creationId xmlns:a16="http://schemas.microsoft.com/office/drawing/2014/main" id="{81FDBF99-FCDB-B9BF-7D33-343498A9FE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0585" y="5989299"/>
            <a:ext cx="764413" cy="764413"/>
          </a:xfrm>
          <a:prstGeom prst="rect">
            <a:avLst/>
          </a:prstGeom>
        </p:spPr>
      </p:pic>
      <p:pic>
        <p:nvPicPr>
          <p:cNvPr id="5" name="FR_N1_P2_W4_Scène">
            <a:hlinkClick r:id="" action="ppaction://media"/>
            <a:extLst>
              <a:ext uri="{FF2B5EF4-FFF2-40B4-BE49-F238E27FC236}">
                <a16:creationId xmlns:a16="http://schemas.microsoft.com/office/drawing/2014/main" id="{AB6AD4DF-2B3F-41FF-AD37-15673ABEB0D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74525" y="2075686"/>
            <a:ext cx="7394949" cy="4159659"/>
          </a:xfrm>
          <a:prstGeom prst="rect">
            <a:avLst/>
          </a:prstGeom>
        </p:spPr>
      </p:pic>
    </p:spTree>
    <p:extLst>
      <p:ext uri="{BB962C8B-B14F-4D97-AF65-F5344CB8AC3E}">
        <p14:creationId xmlns:p14="http://schemas.microsoft.com/office/powerpoint/2010/main" val="270034095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26" fill="hold"/>
                                        <p:tgtEl>
                                          <p:spTgt spid="5"/>
                                        </p:tgtEl>
                                      </p:cBhvr>
                                    </p:cmd>
                                  </p:childTnLst>
                                </p:cTn>
                              </p:par>
                            </p:childTnLst>
                          </p:cTn>
                        </p:par>
                        <p:par>
                          <p:cTn id="7" fill="hold">
                            <p:stCondLst>
                              <p:cond delay="26026"/>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B371E-C475-2C7A-8B51-373B6F6CD290}"/>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5DB0E43A-C6B8-6BB3-290D-2EE131156F91}"/>
              </a:ext>
            </a:extLst>
          </p:cNvPr>
          <p:cNvSpPr>
            <a:spLocks noGrp="1"/>
          </p:cNvSpPr>
          <p:nvPr>
            <p:ph type="title"/>
          </p:nvPr>
        </p:nvSpPr>
        <p:spPr/>
        <p:txBody>
          <a:bodyPr/>
          <a:lstStyle/>
          <a:p>
            <a:r>
              <a:rPr lang="fr-MA" dirty="0">
                <a:solidFill>
                  <a:schemeClr val="tx1">
                    <a:lumMod val="85000"/>
                    <a:lumOff val="15000"/>
                  </a:schemeClr>
                </a:solidFill>
                <a:latin typeface="Dosis Medium" panose="020B0604020202020204" charset="0"/>
              </a:rPr>
              <a:t>Qui veut passer au tableau pour décrire la scène ? </a:t>
            </a:r>
          </a:p>
        </p:txBody>
      </p:sp>
      <p:pic>
        <p:nvPicPr>
          <p:cNvPr id="11" name="Image 10">
            <a:extLst>
              <a:ext uri="{FF2B5EF4-FFF2-40B4-BE49-F238E27FC236}">
                <a16:creationId xmlns:a16="http://schemas.microsoft.com/office/drawing/2014/main" id="{08A149C8-D357-23B1-456A-F914919488CF}"/>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pic>
        <p:nvPicPr>
          <p:cNvPr id="4" name="Image 3">
            <a:extLst>
              <a:ext uri="{FF2B5EF4-FFF2-40B4-BE49-F238E27FC236}">
                <a16:creationId xmlns:a16="http://schemas.microsoft.com/office/drawing/2014/main" id="{D9B45B39-9E26-4739-BBF4-224F15050D1C}"/>
              </a:ext>
            </a:extLst>
          </p:cNvPr>
          <p:cNvPicPr>
            <a:picLocks noChangeAspect="1"/>
          </p:cNvPicPr>
          <p:nvPr/>
        </p:nvPicPr>
        <p:blipFill>
          <a:blip r:embed="rId3"/>
          <a:stretch>
            <a:fillRect/>
          </a:stretch>
        </p:blipFill>
        <p:spPr>
          <a:xfrm>
            <a:off x="871407" y="1938071"/>
            <a:ext cx="7401185" cy="4163929"/>
          </a:xfrm>
          <a:prstGeom prst="rect">
            <a:avLst/>
          </a:prstGeom>
        </p:spPr>
      </p:pic>
    </p:spTree>
    <p:extLst>
      <p:ext uri="{BB962C8B-B14F-4D97-AF65-F5344CB8AC3E}">
        <p14:creationId xmlns:p14="http://schemas.microsoft.com/office/powerpoint/2010/main" val="112362230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A6AD6-163E-59A8-BC2B-2337E4DD6DAA}"/>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94A7FD9A-D62A-3B83-E833-229227F4F488}"/>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FC4CFEE4-3C98-FA37-370E-C10EC3B9BF0E}"/>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C336A30-0E52-0110-E31A-065E12B303E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766F3CD6-AB2D-1E29-A5A0-AF4E44BB5B0E}"/>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5" name="Titre 1">
            <a:extLst>
              <a:ext uri="{FF2B5EF4-FFF2-40B4-BE49-F238E27FC236}">
                <a16:creationId xmlns:a16="http://schemas.microsoft.com/office/drawing/2014/main" id="{C8C22971-B6D5-2035-552C-EDEB56D9C29A}"/>
              </a:ext>
            </a:extLst>
          </p:cNvPr>
          <p:cNvSpPr>
            <a:spLocks noGrp="1"/>
          </p:cNvSpPr>
          <p:nvPr>
            <p:ph type="title"/>
          </p:nvPr>
        </p:nvSpPr>
        <p:spPr>
          <a:xfrm>
            <a:off x="763405" y="1592317"/>
            <a:ext cx="7886700" cy="3752193"/>
          </a:xfrm>
        </p:spPr>
        <p:txBody>
          <a:bodyPr/>
          <a:lstStyle/>
          <a:p>
            <a:pPr algn="l">
              <a:lnSpc>
                <a:spcPct val="150000"/>
              </a:lnSpc>
            </a:pPr>
            <a:r>
              <a:rPr lang="fr-MA" sz="2800" dirty="0">
                <a:solidFill>
                  <a:schemeClr val="accent1">
                    <a:lumMod val="50000"/>
                  </a:schemeClr>
                </a:solidFill>
              </a:rPr>
              <a:t>          À propos du modelage des actes de parole :</a:t>
            </a:r>
            <a:br>
              <a:rPr lang="fr-MA" sz="2800" dirty="0">
                <a:solidFill>
                  <a:schemeClr val="accent1">
                    <a:lumMod val="50000"/>
                  </a:schemeClr>
                </a:solidFill>
              </a:rPr>
            </a:br>
            <a:br>
              <a:rPr lang="fr-MA" sz="2400" dirty="0">
                <a:solidFill>
                  <a:schemeClr val="accent1">
                    <a:lumMod val="50000"/>
                  </a:schemeClr>
                </a:solidFill>
              </a:rPr>
            </a:br>
            <a:r>
              <a:rPr lang="fr-MA" sz="2400" b="0" dirty="0">
                <a:solidFill>
                  <a:schemeClr val="accent1">
                    <a:lumMod val="50000"/>
                  </a:schemeClr>
                </a:solidFill>
              </a:rPr>
              <a:t>Au début de la première année du primaire, le modelage des actes de parole se fait dans </a:t>
            </a:r>
            <a:r>
              <a:rPr lang="fr-MA" sz="2400" dirty="0">
                <a:solidFill>
                  <a:srgbClr val="00ACA4"/>
                </a:solidFill>
              </a:rPr>
              <a:t>une langue comprise par les élèves</a:t>
            </a:r>
            <a:r>
              <a:rPr lang="fr-MA" sz="2400" b="0" dirty="0">
                <a:solidFill>
                  <a:schemeClr val="accent1">
                    <a:lumMod val="50000"/>
                  </a:schemeClr>
                </a:solidFill>
              </a:rPr>
              <a:t> pour garantir l’accès direct au sens. Le recours exclusif au français intervient immédiatement après la présentation.</a:t>
            </a:r>
            <a:br>
              <a:rPr lang="fr-MA" sz="2400" b="0" dirty="0">
                <a:solidFill>
                  <a:schemeClr val="accent1">
                    <a:lumMod val="50000"/>
                  </a:schemeClr>
                </a:solidFill>
              </a:rPr>
            </a:br>
            <a:br>
              <a:rPr lang="fr-MA" sz="2400" b="0" dirty="0">
                <a:solidFill>
                  <a:schemeClr val="accent1">
                    <a:lumMod val="50000"/>
                  </a:schemeClr>
                </a:solidFill>
              </a:rPr>
            </a:br>
            <a:endParaRPr lang="fr-MA" sz="2400" b="0" dirty="0">
              <a:solidFill>
                <a:schemeClr val="accent1">
                  <a:lumMod val="50000"/>
                </a:schemeClr>
              </a:solidFill>
            </a:endParaRPr>
          </a:p>
        </p:txBody>
      </p:sp>
    </p:spTree>
    <p:extLst>
      <p:ext uri="{BB962C8B-B14F-4D97-AF65-F5344CB8AC3E}">
        <p14:creationId xmlns:p14="http://schemas.microsoft.com/office/powerpoint/2010/main" val="2321156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DC1D2-8C8B-9DC6-0B42-9A58B0C299A8}"/>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3FE7AFC-ECB0-1948-EBB7-1EAE232ACC06}"/>
              </a:ext>
            </a:extLst>
          </p:cNvPr>
          <p:cNvSpPr>
            <a:spLocks noGrp="1"/>
          </p:cNvSpPr>
          <p:nvPr>
            <p:ph type="title"/>
          </p:nvPr>
        </p:nvSpPr>
        <p:spPr/>
        <p:txBody>
          <a:bodyPr>
            <a:normAutofit/>
          </a:bodyPr>
          <a:lstStyle/>
          <a:p>
            <a:pPr lvl="0" defTabSz="914400">
              <a:lnSpc>
                <a:spcPct val="100000"/>
              </a:lnSpc>
              <a:spcBef>
                <a:spcPts val="0"/>
              </a:spcBef>
              <a:defRPr/>
            </a:pPr>
            <a:r>
              <a:rPr lang="fr-FR" dirty="0">
                <a:solidFill>
                  <a:schemeClr val="tx1">
                    <a:lumMod val="85000"/>
                    <a:lumOff val="15000"/>
                  </a:schemeClr>
                </a:solidFill>
                <a:latin typeface="Dosis Medium" pitchFamily="2" charset="0"/>
              </a:rPr>
              <a:t>Aujourd’hui, nous allons apprendre à répondre en français à la question « Qui a un stylo bleu ? » avec Majd et Nada. Soyez attentifs ! </a:t>
            </a:r>
          </a:p>
        </p:txBody>
      </p:sp>
      <p:pic>
        <p:nvPicPr>
          <p:cNvPr id="20" name="Image 19">
            <a:extLst>
              <a:ext uri="{FF2B5EF4-FFF2-40B4-BE49-F238E27FC236}">
                <a16:creationId xmlns:a16="http://schemas.microsoft.com/office/drawing/2014/main" id="{2D049962-748D-56DD-0F6C-0B3FAB9303FD}"/>
              </a:ext>
            </a:extLst>
          </p:cNvPr>
          <p:cNvPicPr>
            <a:picLocks noChangeAspect="1"/>
          </p:cNvPicPr>
          <p:nvPr/>
        </p:nvPicPr>
        <p:blipFill>
          <a:blip r:embed="rId2"/>
          <a:stretch>
            <a:fillRect/>
          </a:stretch>
        </p:blipFill>
        <p:spPr>
          <a:xfrm>
            <a:off x="1976500" y="2165684"/>
            <a:ext cx="5009635" cy="4042191"/>
          </a:xfrm>
          <a:prstGeom prst="rect">
            <a:avLst/>
          </a:prstGeom>
        </p:spPr>
      </p:pic>
      <p:pic>
        <p:nvPicPr>
          <p:cNvPr id="2" name="Image 1">
            <a:extLst>
              <a:ext uri="{FF2B5EF4-FFF2-40B4-BE49-F238E27FC236}">
                <a16:creationId xmlns:a16="http://schemas.microsoft.com/office/drawing/2014/main" id="{749B1C37-BB90-EAAE-5334-6FD2FDD2B8F6}"/>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1552006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950B2-7C4A-40AF-1C40-C20EF9DCA960}"/>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653CB3B7-B045-1907-12B9-E6AC293B2E8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sp>
        <p:nvSpPr>
          <p:cNvPr id="5" name="Titre 8">
            <a:extLst>
              <a:ext uri="{FF2B5EF4-FFF2-40B4-BE49-F238E27FC236}">
                <a16:creationId xmlns:a16="http://schemas.microsoft.com/office/drawing/2014/main" id="{73099607-D67D-7215-6FBD-97AE3DEE727E}"/>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6" name="Image 5" descr="Une image contenant noir, obscurité&#10;&#10;Le contenu généré par l’IA peut être incorrect.">
            <a:extLst>
              <a:ext uri="{FF2B5EF4-FFF2-40B4-BE49-F238E27FC236}">
                <a16:creationId xmlns:a16="http://schemas.microsoft.com/office/drawing/2014/main" id="{DED1A78A-6E38-470D-9C1A-A56CA31604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2" name="FR_N1_P2_W4_S3_AdP_P01">
            <a:hlinkClick r:id="" action="ppaction://media"/>
            <a:extLst>
              <a:ext uri="{FF2B5EF4-FFF2-40B4-BE49-F238E27FC236}">
                <a16:creationId xmlns:a16="http://schemas.microsoft.com/office/drawing/2014/main" id="{701BE78D-326E-4AA7-BA53-C131D102DDF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8235" y="2187389"/>
            <a:ext cx="8211671" cy="3683186"/>
          </a:xfrm>
          <a:prstGeom prst="rect">
            <a:avLst/>
          </a:prstGeom>
        </p:spPr>
      </p:pic>
    </p:spTree>
    <p:extLst>
      <p:ext uri="{BB962C8B-B14F-4D97-AF65-F5344CB8AC3E}">
        <p14:creationId xmlns:p14="http://schemas.microsoft.com/office/powerpoint/2010/main" val="927543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280" fill="hold"/>
                                        <p:tgtEl>
                                          <p:spTgt spid="2"/>
                                        </p:tgtEl>
                                      </p:cBhvr>
                                    </p:cmd>
                                  </p:childTnLst>
                                </p:cTn>
                              </p:par>
                            </p:childTnLst>
                          </p:cTn>
                        </p:par>
                        <p:par>
                          <p:cTn id="7" fill="hold">
                            <p:stCondLst>
                              <p:cond delay="7328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FB4BC-4BEB-74DD-4ABD-1F4BB44718A7}"/>
            </a:ext>
          </a:extLst>
        </p:cNvPr>
        <p:cNvGrpSpPr/>
        <p:nvPr/>
      </p:nvGrpSpPr>
      <p:grpSpPr>
        <a:xfrm>
          <a:off x="0" y="0"/>
          <a:ext cx="0" cy="0"/>
          <a:chOff x="0" y="0"/>
          <a:chExt cx="0" cy="0"/>
        </a:xfrm>
      </p:grpSpPr>
      <p:sp>
        <p:nvSpPr>
          <p:cNvPr id="4" name="Titre 8">
            <a:extLst>
              <a:ext uri="{FF2B5EF4-FFF2-40B4-BE49-F238E27FC236}">
                <a16:creationId xmlns:a16="http://schemas.microsoft.com/office/drawing/2014/main" id="{5DD6B8EA-1230-7393-8B6A-4531F6B9C283}"/>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latin typeface="Dosis Medium" pitchFamily="2" charset="0"/>
              </a:rPr>
              <a:t>Répétons ensemble. </a:t>
            </a:r>
          </a:p>
        </p:txBody>
      </p:sp>
      <p:pic>
        <p:nvPicPr>
          <p:cNvPr id="15" name="Image 14">
            <a:extLst>
              <a:ext uri="{FF2B5EF4-FFF2-40B4-BE49-F238E27FC236}">
                <a16:creationId xmlns:a16="http://schemas.microsoft.com/office/drawing/2014/main" id="{7E93AB01-20D5-B609-2D3F-7A5544F561E1}"/>
              </a:ext>
            </a:extLst>
          </p:cNvPr>
          <p:cNvPicPr>
            <a:picLocks noChangeAspect="1"/>
          </p:cNvPicPr>
          <p:nvPr/>
        </p:nvPicPr>
        <p:blipFill>
          <a:blip r:embed="rId2"/>
          <a:stretch>
            <a:fillRect/>
          </a:stretch>
        </p:blipFill>
        <p:spPr>
          <a:xfrm>
            <a:off x="158202" y="525505"/>
            <a:ext cx="1152244" cy="1072989"/>
          </a:xfrm>
          <a:prstGeom prst="rect">
            <a:avLst/>
          </a:prstGeom>
        </p:spPr>
      </p:pic>
      <p:sp>
        <p:nvSpPr>
          <p:cNvPr id="2" name="Rectangle : coins arrondis 1">
            <a:extLst>
              <a:ext uri="{FF2B5EF4-FFF2-40B4-BE49-F238E27FC236}">
                <a16:creationId xmlns:a16="http://schemas.microsoft.com/office/drawing/2014/main" id="{14E66F81-8F0E-C786-E7F8-FF8A400799CB}"/>
              </a:ext>
            </a:extLst>
          </p:cNvPr>
          <p:cNvSpPr/>
          <p:nvPr/>
        </p:nvSpPr>
        <p:spPr>
          <a:xfrm>
            <a:off x="795866" y="2455333"/>
            <a:ext cx="7552265" cy="2336800"/>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200" dirty="0"/>
          </a:p>
        </p:txBody>
      </p:sp>
      <p:sp>
        <p:nvSpPr>
          <p:cNvPr id="3" name="ZoneTexte 2">
            <a:extLst>
              <a:ext uri="{FF2B5EF4-FFF2-40B4-BE49-F238E27FC236}">
                <a16:creationId xmlns:a16="http://schemas.microsoft.com/office/drawing/2014/main" id="{7E43ABAB-21E5-E70C-FEF4-442F21C09674}"/>
              </a:ext>
            </a:extLst>
          </p:cNvPr>
          <p:cNvSpPr txBox="1"/>
          <p:nvPr/>
        </p:nvSpPr>
        <p:spPr>
          <a:xfrm>
            <a:off x="1003300" y="2725254"/>
            <a:ext cx="7150100" cy="1650452"/>
          </a:xfrm>
          <a:prstGeom prst="rect">
            <a:avLst/>
          </a:prstGeom>
          <a:noFill/>
        </p:spPr>
        <p:txBody>
          <a:bodyPr wrap="square" rtlCol="0">
            <a:spAutoFit/>
          </a:bodyPr>
          <a:lstStyle/>
          <a:p>
            <a:pPr lvl="0">
              <a:lnSpc>
                <a:spcPct val="150000"/>
              </a:lnSpc>
              <a:defRPr/>
            </a:pPr>
            <a:r>
              <a:rPr lang="fr-FR" sz="3600" b="1" dirty="0">
                <a:solidFill>
                  <a:srgbClr val="445C80"/>
                </a:solidFill>
                <a:latin typeface="Dosis SemiBold" pitchFamily="2" charset="0"/>
              </a:rPr>
              <a:t>Moi, j’ai</a:t>
            </a:r>
            <a:r>
              <a:rPr lang="fr-FR" sz="3600" b="1" dirty="0">
                <a:solidFill>
                  <a:srgbClr val="00ACA4"/>
                </a:solidFill>
                <a:latin typeface="Dosis SemiBold" pitchFamily="2" charset="0"/>
              </a:rPr>
              <a:t> un stylo bleu</a:t>
            </a:r>
            <a:r>
              <a:rPr lang="fr-FR" sz="3600" b="1" dirty="0">
                <a:solidFill>
                  <a:srgbClr val="445C80"/>
                </a:solidFill>
                <a:latin typeface="Dosis SemiBold" pitchFamily="2" charset="0"/>
              </a:rPr>
              <a:t>.</a:t>
            </a:r>
          </a:p>
          <a:p>
            <a:pPr lvl="0">
              <a:lnSpc>
                <a:spcPct val="150000"/>
              </a:lnSpc>
              <a:defRPr/>
            </a:pPr>
            <a:r>
              <a:rPr lang="fr-FR" sz="3600" b="1" dirty="0">
                <a:solidFill>
                  <a:srgbClr val="445C80"/>
                </a:solidFill>
                <a:latin typeface="Dosis SemiBold" pitchFamily="2" charset="0"/>
              </a:rPr>
              <a:t>Moi, j’ai</a:t>
            </a:r>
            <a:r>
              <a:rPr lang="fr-FR" sz="3600" b="1" dirty="0">
                <a:solidFill>
                  <a:srgbClr val="00ACA4"/>
                </a:solidFill>
                <a:latin typeface="Dosis SemiBold" pitchFamily="2" charset="0"/>
              </a:rPr>
              <a:t> un crayon jaune</a:t>
            </a:r>
            <a:r>
              <a:rPr lang="fr-FR" sz="3600" b="1" dirty="0">
                <a:solidFill>
                  <a:srgbClr val="445C80"/>
                </a:solidFill>
                <a:latin typeface="Dosis SemiBold" pitchFamily="2" charset="0"/>
              </a:rPr>
              <a:t>.</a:t>
            </a:r>
            <a:endParaRPr lang="fr-FR" sz="3600" b="1" dirty="0">
              <a:solidFill>
                <a:srgbClr val="00B0F0"/>
              </a:solidFill>
              <a:latin typeface="Dosis SemiBold" pitchFamily="2" charset="0"/>
            </a:endParaRPr>
          </a:p>
        </p:txBody>
      </p:sp>
    </p:spTree>
    <p:extLst>
      <p:ext uri="{BB962C8B-B14F-4D97-AF65-F5344CB8AC3E}">
        <p14:creationId xmlns:p14="http://schemas.microsoft.com/office/powerpoint/2010/main" val="38947255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DBC9-BF50-0AEA-5512-0A9D973FF82B}"/>
            </a:ext>
          </a:extLst>
        </p:cNvPr>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9D3FD307-1DCD-4665-A8C1-D4CEA80AE870}"/>
              </a:ext>
            </a:extLst>
          </p:cNvPr>
          <p:cNvSpPr/>
          <p:nvPr/>
        </p:nvSpPr>
        <p:spPr>
          <a:xfrm>
            <a:off x="849086" y="2546623"/>
            <a:ext cx="7682914" cy="2340000"/>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fr-FR" sz="3200" dirty="0">
              <a:latin typeface="Dosis SemiBold" pitchFamily="2" charset="0"/>
            </a:endParaRPr>
          </a:p>
        </p:txBody>
      </p:sp>
      <p:pic>
        <p:nvPicPr>
          <p:cNvPr id="15" name="Image 14">
            <a:extLst>
              <a:ext uri="{FF2B5EF4-FFF2-40B4-BE49-F238E27FC236}">
                <a16:creationId xmlns:a16="http://schemas.microsoft.com/office/drawing/2014/main" id="{0C926844-0224-B89F-1764-AD25678779DC}"/>
              </a:ext>
            </a:extLst>
          </p:cNvPr>
          <p:cNvPicPr>
            <a:picLocks noChangeAspect="1"/>
          </p:cNvPicPr>
          <p:nvPr/>
        </p:nvPicPr>
        <p:blipFill>
          <a:blip r:embed="rId2"/>
          <a:stretch>
            <a:fillRect/>
          </a:stretch>
        </p:blipFill>
        <p:spPr>
          <a:xfrm>
            <a:off x="158202" y="525505"/>
            <a:ext cx="1152244" cy="1072989"/>
          </a:xfrm>
          <a:prstGeom prst="rect">
            <a:avLst/>
          </a:prstGeom>
        </p:spPr>
      </p:pic>
      <p:sp>
        <p:nvSpPr>
          <p:cNvPr id="5" name="ZoneTexte 4">
            <a:extLst>
              <a:ext uri="{FF2B5EF4-FFF2-40B4-BE49-F238E27FC236}">
                <a16:creationId xmlns:a16="http://schemas.microsoft.com/office/drawing/2014/main" id="{7F158048-7325-D806-EA58-152088C057AC}"/>
              </a:ext>
            </a:extLst>
          </p:cNvPr>
          <p:cNvSpPr txBox="1"/>
          <p:nvPr/>
        </p:nvSpPr>
        <p:spPr>
          <a:xfrm>
            <a:off x="1045029" y="2977959"/>
            <a:ext cx="7319042" cy="1477328"/>
          </a:xfrm>
          <a:prstGeom prst="rect">
            <a:avLst/>
          </a:prstGeom>
          <a:noFill/>
        </p:spPr>
        <p:txBody>
          <a:bodyPr wrap="square" rtlCol="0">
            <a:spAutoFit/>
          </a:bodyPr>
          <a:lstStyle/>
          <a:p>
            <a:pPr lvl="0">
              <a:lnSpc>
                <a:spcPct val="150000"/>
              </a:lnSpc>
              <a:defRPr/>
            </a:pPr>
            <a:r>
              <a:rPr lang="fr-FR" sz="3200" b="1" dirty="0">
                <a:solidFill>
                  <a:srgbClr val="445C80"/>
                </a:solidFill>
                <a:latin typeface="Dosis SemiBold" pitchFamily="2" charset="0"/>
              </a:rPr>
              <a:t>Moi, j’ai</a:t>
            </a:r>
            <a:r>
              <a:rPr lang="fr-FR" sz="3200" b="1" dirty="0">
                <a:solidFill>
                  <a:srgbClr val="00ACA4"/>
                </a:solidFill>
                <a:latin typeface="Dosis SemiBold" pitchFamily="2" charset="0"/>
              </a:rPr>
              <a:t> une règle verte </a:t>
            </a:r>
            <a:r>
              <a:rPr lang="fr-FR" sz="3200" b="1" dirty="0">
                <a:solidFill>
                  <a:srgbClr val="445C80"/>
                </a:solidFill>
                <a:latin typeface="Dosis SemiBold" pitchFamily="2" charset="0"/>
              </a:rPr>
              <a:t>et</a:t>
            </a:r>
            <a:r>
              <a:rPr lang="fr-FR" sz="3200" b="1" dirty="0">
                <a:solidFill>
                  <a:srgbClr val="00ACA4"/>
                </a:solidFill>
                <a:latin typeface="Dosis SemiBold" pitchFamily="2" charset="0"/>
              </a:rPr>
              <a:t> une gomme</a:t>
            </a:r>
            <a:r>
              <a:rPr lang="fr-FR" sz="3200" b="1" dirty="0">
                <a:solidFill>
                  <a:srgbClr val="445C80"/>
                </a:solidFill>
                <a:latin typeface="Dosis SemiBold" pitchFamily="2" charset="0"/>
              </a:rPr>
              <a:t>.</a:t>
            </a:r>
          </a:p>
          <a:p>
            <a:pPr lvl="0">
              <a:lnSpc>
                <a:spcPct val="150000"/>
              </a:lnSpc>
              <a:defRPr/>
            </a:pPr>
            <a:r>
              <a:rPr lang="fr-FR" sz="3200" b="1" dirty="0">
                <a:solidFill>
                  <a:srgbClr val="445C80"/>
                </a:solidFill>
                <a:latin typeface="Dosis SemiBold" pitchFamily="2" charset="0"/>
              </a:rPr>
              <a:t>Moi, j’ai</a:t>
            </a:r>
            <a:r>
              <a:rPr lang="fr-FR" sz="3200" b="1" dirty="0">
                <a:solidFill>
                  <a:srgbClr val="00ACA4"/>
                </a:solidFill>
                <a:latin typeface="Dosis SemiBold" pitchFamily="2" charset="0"/>
              </a:rPr>
              <a:t> une trousse rouge </a:t>
            </a:r>
            <a:r>
              <a:rPr lang="fr-FR" sz="3200" b="1" dirty="0">
                <a:solidFill>
                  <a:srgbClr val="445C80"/>
                </a:solidFill>
                <a:latin typeface="Dosis SemiBold" pitchFamily="2" charset="0"/>
              </a:rPr>
              <a:t>et</a:t>
            </a:r>
            <a:r>
              <a:rPr lang="fr-FR" sz="3200" b="1" dirty="0">
                <a:solidFill>
                  <a:srgbClr val="00ACA4"/>
                </a:solidFill>
                <a:latin typeface="Dosis SemiBold" pitchFamily="2" charset="0"/>
              </a:rPr>
              <a:t> un carnet bleu</a:t>
            </a:r>
            <a:r>
              <a:rPr lang="fr-FR" sz="3200" b="1" dirty="0">
                <a:solidFill>
                  <a:srgbClr val="445C80"/>
                </a:solidFill>
                <a:latin typeface="Dosis SemiBold" pitchFamily="2" charset="0"/>
              </a:rPr>
              <a:t>.</a:t>
            </a:r>
            <a:endParaRPr lang="fr-FR" sz="3200" b="1" dirty="0">
              <a:solidFill>
                <a:srgbClr val="00B0F0"/>
              </a:solidFill>
              <a:latin typeface="Dosis SemiBold" pitchFamily="2" charset="0"/>
            </a:endParaRPr>
          </a:p>
        </p:txBody>
      </p:sp>
      <p:sp>
        <p:nvSpPr>
          <p:cNvPr id="8" name="Titre 1">
            <a:extLst>
              <a:ext uri="{FF2B5EF4-FFF2-40B4-BE49-F238E27FC236}">
                <a16:creationId xmlns:a16="http://schemas.microsoft.com/office/drawing/2014/main" id="{D1DC36FD-EA20-06F5-301D-6749A5726224}"/>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Voici d’autres exemples.  </a:t>
            </a:r>
          </a:p>
        </p:txBody>
      </p:sp>
    </p:spTree>
    <p:extLst>
      <p:ext uri="{BB962C8B-B14F-4D97-AF65-F5344CB8AC3E}">
        <p14:creationId xmlns:p14="http://schemas.microsoft.com/office/powerpoint/2010/main" val="37608937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9D39C-2B48-6632-CD48-8F81855BA4A0}"/>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8ACA3AAD-13CB-455A-42A3-5CA66D57FA51}"/>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1858277" y="2492381"/>
            <a:ext cx="4887827" cy="3258552"/>
          </a:xfrm>
          <a:prstGeom prst="rect">
            <a:avLst/>
          </a:prstGeom>
        </p:spPr>
      </p:pic>
      <p:sp>
        <p:nvSpPr>
          <p:cNvPr id="19" name="Rectangle : coins arrondis 18">
            <a:extLst>
              <a:ext uri="{FF2B5EF4-FFF2-40B4-BE49-F238E27FC236}">
                <a16:creationId xmlns:a16="http://schemas.microsoft.com/office/drawing/2014/main" id="{2EF746C3-C10F-42F0-9106-16F87AB06246}"/>
              </a:ext>
            </a:extLst>
          </p:cNvPr>
          <p:cNvSpPr/>
          <p:nvPr/>
        </p:nvSpPr>
        <p:spPr>
          <a:xfrm>
            <a:off x="6225353" y="3168862"/>
            <a:ext cx="2401502"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 coins arrondis 17">
            <a:extLst>
              <a:ext uri="{FF2B5EF4-FFF2-40B4-BE49-F238E27FC236}">
                <a16:creationId xmlns:a16="http://schemas.microsoft.com/office/drawing/2014/main" id="{8A32F2F2-C18C-47B0-B052-23DBF87A1110}"/>
              </a:ext>
            </a:extLst>
          </p:cNvPr>
          <p:cNvSpPr/>
          <p:nvPr/>
        </p:nvSpPr>
        <p:spPr>
          <a:xfrm>
            <a:off x="507184" y="3168862"/>
            <a:ext cx="2401502"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utoShape 6" descr="Image générée">
            <a:extLst>
              <a:ext uri="{FF2B5EF4-FFF2-40B4-BE49-F238E27FC236}">
                <a16:creationId xmlns:a16="http://schemas.microsoft.com/office/drawing/2014/main" id="{302B17EE-C1B1-55B6-3DA1-57ED8732AF10}"/>
              </a:ext>
            </a:extLst>
          </p:cNvPr>
          <p:cNvSpPr>
            <a:spLocks noChangeAspect="1" noChangeArrowheads="1"/>
          </p:cNvSpPr>
          <p:nvPr/>
        </p:nvSpPr>
        <p:spPr bwMode="auto">
          <a:xfrm>
            <a:off x="442648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Image 10">
            <a:extLst>
              <a:ext uri="{FF2B5EF4-FFF2-40B4-BE49-F238E27FC236}">
                <a16:creationId xmlns:a16="http://schemas.microsoft.com/office/drawing/2014/main" id="{B4826E2C-EF92-3FE8-6B9A-1F99438B0089}"/>
              </a:ext>
            </a:extLst>
          </p:cNvPr>
          <p:cNvPicPr>
            <a:picLocks noChangeAspect="1"/>
          </p:cNvPicPr>
          <p:nvPr/>
        </p:nvPicPr>
        <p:blipFill>
          <a:blip r:embed="rId3"/>
          <a:stretch>
            <a:fillRect/>
          </a:stretch>
        </p:blipFill>
        <p:spPr>
          <a:xfrm>
            <a:off x="1858277" y="1606041"/>
            <a:ext cx="1218404" cy="1102789"/>
          </a:xfrm>
          <a:prstGeom prst="rect">
            <a:avLst/>
          </a:prstGeom>
        </p:spPr>
      </p:pic>
      <p:sp>
        <p:nvSpPr>
          <p:cNvPr id="12" name="ZoneTexte 11">
            <a:extLst>
              <a:ext uri="{FF2B5EF4-FFF2-40B4-BE49-F238E27FC236}">
                <a16:creationId xmlns:a16="http://schemas.microsoft.com/office/drawing/2014/main" id="{900215F0-8437-80F7-6673-7C17B3ADC28A}"/>
              </a:ext>
            </a:extLst>
          </p:cNvPr>
          <p:cNvSpPr txBox="1"/>
          <p:nvPr/>
        </p:nvSpPr>
        <p:spPr>
          <a:xfrm>
            <a:off x="451578" y="3572180"/>
            <a:ext cx="248084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Qui a </a:t>
            </a:r>
          </a:p>
          <a:p>
            <a:pPr algn="ctr">
              <a:defRPr/>
            </a:pP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un </a:t>
            </a:r>
            <a:r>
              <a:rPr lang="ar-MA" sz="2200" b="1" dirty="0">
                <a:solidFill>
                  <a:srgbClr val="445C80"/>
                </a:solidFill>
                <a:latin typeface="Dosis" pitchFamily="2" charset="0"/>
              </a:rPr>
              <a:t>ـــــــــــــــــ </a:t>
            </a:r>
            <a:r>
              <a:rPr lang="fr-FR" sz="2200" b="1" dirty="0">
                <a:solidFill>
                  <a:srgbClr val="445C80"/>
                </a:solidFill>
                <a:latin typeface="Dosis" pitchFamily="2" charset="0"/>
              </a:rPr>
              <a:t>?</a:t>
            </a:r>
          </a:p>
        </p:txBody>
      </p:sp>
      <p:sp>
        <p:nvSpPr>
          <p:cNvPr id="16" name="Titre 8">
            <a:extLst>
              <a:ext uri="{FF2B5EF4-FFF2-40B4-BE49-F238E27FC236}">
                <a16:creationId xmlns:a16="http://schemas.microsoft.com/office/drawing/2014/main" id="{542A3061-FC77-F2F9-D55E-E01E1B6BCC9C}"/>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lvl="0">
              <a:defRPr/>
            </a:pPr>
            <a:r>
              <a:rPr lang="fr-FR" dirty="0">
                <a:solidFill>
                  <a:prstClr val="black">
                    <a:lumMod val="65000"/>
                    <a:lumOff val="35000"/>
                  </a:prstClr>
                </a:solidFill>
                <a:latin typeface="Dosis Medium" pitchFamily="2" charset="0"/>
              </a:rPr>
              <a:t>Qui veut passer au tableau pour jouer le dialogue en français ? </a:t>
            </a:r>
            <a:endPar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endParaRPr>
          </a:p>
        </p:txBody>
      </p:sp>
      <p:pic>
        <p:nvPicPr>
          <p:cNvPr id="17" name="Image 16">
            <a:extLst>
              <a:ext uri="{FF2B5EF4-FFF2-40B4-BE49-F238E27FC236}">
                <a16:creationId xmlns:a16="http://schemas.microsoft.com/office/drawing/2014/main" id="{073B2E9A-146F-E360-22C7-13D0BE554744}"/>
              </a:ext>
            </a:extLst>
          </p:cNvPr>
          <p:cNvPicPr>
            <a:picLocks noChangeAspect="1"/>
          </p:cNvPicPr>
          <p:nvPr/>
        </p:nvPicPr>
        <p:blipFill>
          <a:blip r:embed="rId4"/>
          <a:srcRect r="1593" b="11327"/>
          <a:stretch>
            <a:fillRect/>
          </a:stretch>
        </p:blipFill>
        <p:spPr>
          <a:xfrm>
            <a:off x="211756" y="648969"/>
            <a:ext cx="1087654" cy="980062"/>
          </a:xfrm>
          <a:prstGeom prst="ellipse">
            <a:avLst/>
          </a:prstGeom>
        </p:spPr>
      </p:pic>
      <p:pic>
        <p:nvPicPr>
          <p:cNvPr id="10" name="Image 9">
            <a:extLst>
              <a:ext uri="{FF2B5EF4-FFF2-40B4-BE49-F238E27FC236}">
                <a16:creationId xmlns:a16="http://schemas.microsoft.com/office/drawing/2014/main" id="{4A59AA3C-B66E-4A6F-96E1-ADCB343A6EFC}"/>
              </a:ext>
            </a:extLst>
          </p:cNvPr>
          <p:cNvPicPr>
            <a:picLocks noChangeAspect="1"/>
          </p:cNvPicPr>
          <p:nvPr/>
        </p:nvPicPr>
        <p:blipFill>
          <a:blip r:embed="rId5"/>
          <a:stretch>
            <a:fillRect/>
          </a:stretch>
        </p:blipFill>
        <p:spPr>
          <a:xfrm>
            <a:off x="5518714" y="1616655"/>
            <a:ext cx="1066949" cy="971686"/>
          </a:xfrm>
          <a:prstGeom prst="rect">
            <a:avLst/>
          </a:prstGeom>
        </p:spPr>
      </p:pic>
      <p:sp>
        <p:nvSpPr>
          <p:cNvPr id="13" name="ZoneTexte 12">
            <a:extLst>
              <a:ext uri="{FF2B5EF4-FFF2-40B4-BE49-F238E27FC236}">
                <a16:creationId xmlns:a16="http://schemas.microsoft.com/office/drawing/2014/main" id="{A0C8D987-AB03-4875-B3E7-8D18DA9408E2}"/>
              </a:ext>
            </a:extLst>
          </p:cNvPr>
          <p:cNvSpPr txBox="1"/>
          <p:nvPr/>
        </p:nvSpPr>
        <p:spPr>
          <a:xfrm>
            <a:off x="6721694" y="3662278"/>
            <a:ext cx="1460500" cy="1107996"/>
          </a:xfrm>
          <a:prstGeom prst="rect">
            <a:avLst/>
          </a:prstGeom>
          <a:noFill/>
        </p:spPr>
        <p:txBody>
          <a:bodyPr wrap="square" rtlCol="0">
            <a:spAutoFit/>
          </a:bodyPr>
          <a:lstStyle/>
          <a:p>
            <a:pPr lvl="0" algn="ctr">
              <a:defRPr/>
            </a:pPr>
            <a:r>
              <a:rPr lang="fr-FR" sz="2200" b="1" dirty="0">
                <a:solidFill>
                  <a:srgbClr val="8D6F91"/>
                </a:solidFill>
                <a:latin typeface="Dosis" pitchFamily="2" charset="0"/>
              </a:rPr>
              <a:t>Moi, j’ai </a:t>
            </a:r>
          </a:p>
          <a:p>
            <a:pPr lvl="0" algn="ctr">
              <a:defRPr/>
            </a:pPr>
            <a:r>
              <a:rPr lang="fr-FR" sz="2200" b="1" dirty="0">
                <a:solidFill>
                  <a:srgbClr val="8D6F91"/>
                </a:solidFill>
                <a:latin typeface="Dosis" pitchFamily="2" charset="0"/>
              </a:rPr>
              <a:t>un </a:t>
            </a:r>
            <a:r>
              <a:rPr lang="ar-MA" sz="2200" b="1" dirty="0">
                <a:solidFill>
                  <a:srgbClr val="8D6F91"/>
                </a:solidFill>
                <a:latin typeface="Dosis" pitchFamily="2" charset="0"/>
              </a:rPr>
              <a:t>ـــــــــــــــ</a:t>
            </a:r>
            <a:endParaRPr lang="fr-FR" sz="2200" b="1" dirty="0">
              <a:solidFill>
                <a:srgbClr val="8D6F91"/>
              </a:solidFill>
              <a:latin typeface="Dosis" pitchFamily="2" charset="0"/>
            </a:endParaRPr>
          </a:p>
          <a:p>
            <a:pPr lvl="0" algn="ctr">
              <a:defRPr/>
            </a:pPr>
            <a:r>
              <a:rPr lang="fr-FR" sz="2200" b="1" dirty="0">
                <a:solidFill>
                  <a:srgbClr val="8D6F91"/>
                </a:solidFill>
                <a:latin typeface="Dosis" pitchFamily="2" charset="0"/>
              </a:rPr>
              <a:t> </a:t>
            </a:r>
            <a:r>
              <a:rPr lang="ar-MA" sz="2200" b="1" dirty="0">
                <a:solidFill>
                  <a:srgbClr val="8D6F91"/>
                </a:solidFill>
                <a:latin typeface="Dosis" pitchFamily="2" charset="0"/>
              </a:rPr>
              <a:t> </a:t>
            </a:r>
            <a:r>
              <a:rPr lang="fr-FR" sz="2200" b="1" dirty="0">
                <a:solidFill>
                  <a:srgbClr val="8D6F91"/>
                </a:solidFill>
                <a:latin typeface="Dosis" pitchFamily="2" charset="0"/>
              </a:rPr>
              <a:t> </a:t>
            </a:r>
          </a:p>
        </p:txBody>
      </p:sp>
      <p:pic>
        <p:nvPicPr>
          <p:cNvPr id="4" name="Image 3">
            <a:extLst>
              <a:ext uri="{FF2B5EF4-FFF2-40B4-BE49-F238E27FC236}">
                <a16:creationId xmlns:a16="http://schemas.microsoft.com/office/drawing/2014/main" id="{D75DB077-957A-48CC-899E-86884BCA7C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712" y="4122734"/>
            <a:ext cx="1256561" cy="1476000"/>
          </a:xfrm>
          <a:prstGeom prst="rect">
            <a:avLst/>
          </a:prstGeom>
        </p:spPr>
      </p:pic>
      <p:pic>
        <p:nvPicPr>
          <p:cNvPr id="21" name="Image 20">
            <a:extLst>
              <a:ext uri="{FF2B5EF4-FFF2-40B4-BE49-F238E27FC236}">
                <a16:creationId xmlns:a16="http://schemas.microsoft.com/office/drawing/2014/main" id="{ACEEAE72-B2C9-4C35-AE9C-FAC82F9872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7442" y="4247366"/>
            <a:ext cx="1256561" cy="1476000"/>
          </a:xfrm>
          <a:prstGeom prst="rect">
            <a:avLst/>
          </a:prstGeom>
        </p:spPr>
      </p:pic>
    </p:spTree>
    <p:extLst>
      <p:ext uri="{BB962C8B-B14F-4D97-AF65-F5344CB8AC3E}">
        <p14:creationId xmlns:p14="http://schemas.microsoft.com/office/powerpoint/2010/main" val="3978799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9D39C-2B48-6632-CD48-8F81855BA4A0}"/>
            </a:ext>
          </a:extLst>
        </p:cNvPr>
        <p:cNvGrpSpPr/>
        <p:nvPr/>
      </p:nvGrpSpPr>
      <p:grpSpPr>
        <a:xfrm>
          <a:off x="0" y="0"/>
          <a:ext cx="0" cy="0"/>
          <a:chOff x="0" y="0"/>
          <a:chExt cx="0" cy="0"/>
        </a:xfrm>
      </p:grpSpPr>
      <p:sp>
        <p:nvSpPr>
          <p:cNvPr id="20" name="Rectangle : coins arrondis 19">
            <a:extLst>
              <a:ext uri="{FF2B5EF4-FFF2-40B4-BE49-F238E27FC236}">
                <a16:creationId xmlns:a16="http://schemas.microsoft.com/office/drawing/2014/main" id="{F96CA042-5CC7-45BB-95B5-0B9209535EB4}"/>
              </a:ext>
            </a:extLst>
          </p:cNvPr>
          <p:cNvSpPr/>
          <p:nvPr/>
        </p:nvSpPr>
        <p:spPr>
          <a:xfrm>
            <a:off x="451578" y="3168862"/>
            <a:ext cx="2401502"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8ACA3AAD-13CB-455A-42A3-5CA66D57FA51}"/>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1858277" y="2492381"/>
            <a:ext cx="4887827" cy="3258552"/>
          </a:xfrm>
          <a:prstGeom prst="rect">
            <a:avLst/>
          </a:prstGeom>
        </p:spPr>
      </p:pic>
      <p:sp>
        <p:nvSpPr>
          <p:cNvPr id="8" name="AutoShape 6" descr="Image générée">
            <a:extLst>
              <a:ext uri="{FF2B5EF4-FFF2-40B4-BE49-F238E27FC236}">
                <a16:creationId xmlns:a16="http://schemas.microsoft.com/office/drawing/2014/main" id="{302B17EE-C1B1-55B6-3DA1-57ED8732AF10}"/>
              </a:ext>
            </a:extLst>
          </p:cNvPr>
          <p:cNvSpPr>
            <a:spLocks noChangeAspect="1" noChangeArrowheads="1"/>
          </p:cNvSpPr>
          <p:nvPr/>
        </p:nvSpPr>
        <p:spPr bwMode="auto">
          <a:xfrm>
            <a:off x="442648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Image 10">
            <a:extLst>
              <a:ext uri="{FF2B5EF4-FFF2-40B4-BE49-F238E27FC236}">
                <a16:creationId xmlns:a16="http://schemas.microsoft.com/office/drawing/2014/main" id="{B4826E2C-EF92-3FE8-6B9A-1F99438B0089}"/>
              </a:ext>
            </a:extLst>
          </p:cNvPr>
          <p:cNvPicPr>
            <a:picLocks noChangeAspect="1"/>
          </p:cNvPicPr>
          <p:nvPr/>
        </p:nvPicPr>
        <p:blipFill>
          <a:blip r:embed="rId3"/>
          <a:stretch>
            <a:fillRect/>
          </a:stretch>
        </p:blipFill>
        <p:spPr>
          <a:xfrm>
            <a:off x="1858277" y="1606041"/>
            <a:ext cx="1218404" cy="1102789"/>
          </a:xfrm>
          <a:prstGeom prst="rect">
            <a:avLst/>
          </a:prstGeom>
        </p:spPr>
      </p:pic>
      <p:sp>
        <p:nvSpPr>
          <p:cNvPr id="16" name="Titre 8">
            <a:extLst>
              <a:ext uri="{FF2B5EF4-FFF2-40B4-BE49-F238E27FC236}">
                <a16:creationId xmlns:a16="http://schemas.microsoft.com/office/drawing/2014/main" id="{542A3061-FC77-F2F9-D55E-E01E1B6BCC9C}"/>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lvl="0">
              <a:defRPr/>
            </a:pPr>
            <a:r>
              <a:rPr lang="fr-FR" dirty="0">
                <a:solidFill>
                  <a:prstClr val="black">
                    <a:lumMod val="65000"/>
                    <a:lumOff val="35000"/>
                  </a:prstClr>
                </a:solidFill>
                <a:latin typeface="Dosis Medium" pitchFamily="2" charset="0"/>
              </a:rPr>
              <a:t>Qui veut passer au tableau pour jouer le dialogue en français ? </a:t>
            </a:r>
            <a:endPar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endParaRPr>
          </a:p>
        </p:txBody>
      </p:sp>
      <p:pic>
        <p:nvPicPr>
          <p:cNvPr id="17" name="Image 16">
            <a:extLst>
              <a:ext uri="{FF2B5EF4-FFF2-40B4-BE49-F238E27FC236}">
                <a16:creationId xmlns:a16="http://schemas.microsoft.com/office/drawing/2014/main" id="{073B2E9A-146F-E360-22C7-13D0BE554744}"/>
              </a:ext>
            </a:extLst>
          </p:cNvPr>
          <p:cNvPicPr>
            <a:picLocks noChangeAspect="1"/>
          </p:cNvPicPr>
          <p:nvPr/>
        </p:nvPicPr>
        <p:blipFill>
          <a:blip r:embed="rId4"/>
          <a:srcRect r="1593" b="11327"/>
          <a:stretch>
            <a:fillRect/>
          </a:stretch>
        </p:blipFill>
        <p:spPr>
          <a:xfrm>
            <a:off x="211756" y="648969"/>
            <a:ext cx="1087654" cy="980062"/>
          </a:xfrm>
          <a:prstGeom prst="ellipse">
            <a:avLst/>
          </a:prstGeom>
        </p:spPr>
      </p:pic>
      <p:pic>
        <p:nvPicPr>
          <p:cNvPr id="10" name="Image 9">
            <a:extLst>
              <a:ext uri="{FF2B5EF4-FFF2-40B4-BE49-F238E27FC236}">
                <a16:creationId xmlns:a16="http://schemas.microsoft.com/office/drawing/2014/main" id="{4A59AA3C-B66E-4A6F-96E1-ADCB343A6EFC}"/>
              </a:ext>
            </a:extLst>
          </p:cNvPr>
          <p:cNvPicPr>
            <a:picLocks noChangeAspect="1"/>
          </p:cNvPicPr>
          <p:nvPr/>
        </p:nvPicPr>
        <p:blipFill>
          <a:blip r:embed="rId5"/>
          <a:stretch>
            <a:fillRect/>
          </a:stretch>
        </p:blipFill>
        <p:spPr>
          <a:xfrm>
            <a:off x="5518714" y="1616655"/>
            <a:ext cx="1066949" cy="971686"/>
          </a:xfrm>
          <a:prstGeom prst="rect">
            <a:avLst/>
          </a:prstGeom>
        </p:spPr>
      </p:pic>
      <p:sp>
        <p:nvSpPr>
          <p:cNvPr id="19" name="Rectangle : coins arrondis 18">
            <a:extLst>
              <a:ext uri="{FF2B5EF4-FFF2-40B4-BE49-F238E27FC236}">
                <a16:creationId xmlns:a16="http://schemas.microsoft.com/office/drawing/2014/main" id="{C2689756-F72A-4AC4-AF09-607499BAE91D}"/>
              </a:ext>
            </a:extLst>
          </p:cNvPr>
          <p:cNvSpPr/>
          <p:nvPr/>
        </p:nvSpPr>
        <p:spPr>
          <a:xfrm>
            <a:off x="6225353" y="3168862"/>
            <a:ext cx="2401502"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id="{C0AF4614-1694-4400-B261-4F35613CB7E4}"/>
              </a:ext>
            </a:extLst>
          </p:cNvPr>
          <p:cNvSpPr txBox="1"/>
          <p:nvPr/>
        </p:nvSpPr>
        <p:spPr>
          <a:xfrm>
            <a:off x="451578" y="3572180"/>
            <a:ext cx="248084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Qui a </a:t>
            </a:r>
          </a:p>
          <a:p>
            <a:pPr algn="ctr">
              <a:defRPr/>
            </a:pPr>
            <a:r>
              <a:rPr lang="fr-FR" sz="2200" b="1" dirty="0">
                <a:solidFill>
                  <a:srgbClr val="445C80"/>
                </a:solidFill>
                <a:latin typeface="Dosis" pitchFamily="2" charset="0"/>
              </a:rPr>
              <a:t>u</a:t>
            </a: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ne </a:t>
            </a:r>
            <a:r>
              <a:rPr lang="ar-MA" sz="2200" b="1" dirty="0">
                <a:solidFill>
                  <a:srgbClr val="445C80"/>
                </a:solidFill>
                <a:latin typeface="Dosis" pitchFamily="2" charset="0"/>
              </a:rPr>
              <a:t>ـــــــــــــــ </a:t>
            </a:r>
            <a:r>
              <a:rPr lang="fr-FR" sz="2200" b="1" dirty="0">
                <a:solidFill>
                  <a:srgbClr val="445C80"/>
                </a:solidFill>
                <a:latin typeface="Dosis" pitchFamily="2" charset="0"/>
              </a:rPr>
              <a:t>?</a:t>
            </a:r>
          </a:p>
        </p:txBody>
      </p:sp>
      <p:sp>
        <p:nvSpPr>
          <p:cNvPr id="21" name="ZoneTexte 20">
            <a:extLst>
              <a:ext uri="{FF2B5EF4-FFF2-40B4-BE49-F238E27FC236}">
                <a16:creationId xmlns:a16="http://schemas.microsoft.com/office/drawing/2014/main" id="{13465EFC-DF2B-4597-9688-065EF4658035}"/>
              </a:ext>
            </a:extLst>
          </p:cNvPr>
          <p:cNvSpPr txBox="1"/>
          <p:nvPr/>
        </p:nvSpPr>
        <p:spPr>
          <a:xfrm>
            <a:off x="6721694" y="3662278"/>
            <a:ext cx="1460500" cy="1107996"/>
          </a:xfrm>
          <a:prstGeom prst="rect">
            <a:avLst/>
          </a:prstGeom>
          <a:noFill/>
        </p:spPr>
        <p:txBody>
          <a:bodyPr wrap="square" rtlCol="0">
            <a:spAutoFit/>
          </a:bodyPr>
          <a:lstStyle/>
          <a:p>
            <a:pPr lvl="0" algn="ctr">
              <a:defRPr/>
            </a:pPr>
            <a:r>
              <a:rPr lang="fr-FR" sz="2200" b="1" dirty="0">
                <a:solidFill>
                  <a:srgbClr val="8D6F91"/>
                </a:solidFill>
                <a:latin typeface="Dosis" pitchFamily="2" charset="0"/>
              </a:rPr>
              <a:t>Moi, j’ai </a:t>
            </a:r>
          </a:p>
          <a:p>
            <a:pPr lvl="0" algn="ctr">
              <a:defRPr/>
            </a:pPr>
            <a:r>
              <a:rPr lang="fr-FR" sz="2200" b="1" dirty="0">
                <a:solidFill>
                  <a:srgbClr val="8D6F91"/>
                </a:solidFill>
                <a:latin typeface="Dosis" pitchFamily="2" charset="0"/>
              </a:rPr>
              <a:t>une  </a:t>
            </a:r>
            <a:r>
              <a:rPr lang="ar-MA" sz="2200" b="1" dirty="0">
                <a:solidFill>
                  <a:srgbClr val="8D6F91"/>
                </a:solidFill>
                <a:latin typeface="Dosis" pitchFamily="2" charset="0"/>
              </a:rPr>
              <a:t>ــــــــــــ</a:t>
            </a:r>
            <a:endParaRPr lang="fr-FR" sz="2200" b="1" dirty="0">
              <a:solidFill>
                <a:srgbClr val="8D6F91"/>
              </a:solidFill>
              <a:latin typeface="Dosis" pitchFamily="2" charset="0"/>
            </a:endParaRPr>
          </a:p>
          <a:p>
            <a:pPr lvl="0" algn="ctr">
              <a:defRPr/>
            </a:pPr>
            <a:r>
              <a:rPr lang="fr-FR" sz="2200" b="1" dirty="0">
                <a:solidFill>
                  <a:srgbClr val="8D6F91"/>
                </a:solidFill>
                <a:latin typeface="Dosis" pitchFamily="2" charset="0"/>
              </a:rPr>
              <a:t> </a:t>
            </a:r>
            <a:r>
              <a:rPr lang="ar-MA" sz="2200" b="1" dirty="0">
                <a:solidFill>
                  <a:srgbClr val="8D6F91"/>
                </a:solidFill>
                <a:latin typeface="Dosis" pitchFamily="2" charset="0"/>
              </a:rPr>
              <a:t> </a:t>
            </a:r>
            <a:r>
              <a:rPr lang="fr-FR" sz="2200" b="1" dirty="0">
                <a:solidFill>
                  <a:srgbClr val="8D6F91"/>
                </a:solidFill>
                <a:latin typeface="Dosis" pitchFamily="2" charset="0"/>
              </a:rPr>
              <a:t> </a:t>
            </a:r>
          </a:p>
        </p:txBody>
      </p:sp>
      <p:pic>
        <p:nvPicPr>
          <p:cNvPr id="6" name="Image 5">
            <a:extLst>
              <a:ext uri="{FF2B5EF4-FFF2-40B4-BE49-F238E27FC236}">
                <a16:creationId xmlns:a16="http://schemas.microsoft.com/office/drawing/2014/main" id="{F05D9A90-8BCC-4CDD-8A20-EDD55B91AA11}"/>
              </a:ext>
            </a:extLst>
          </p:cNvPr>
          <p:cNvPicPr>
            <a:picLocks noChangeAspect="1"/>
          </p:cNvPicPr>
          <p:nvPr/>
        </p:nvPicPr>
        <p:blipFill rotWithShape="1">
          <a:blip r:embed="rId6">
            <a:clrChange>
              <a:clrFrom>
                <a:srgbClr val="FFFFF6"/>
              </a:clrFrom>
              <a:clrTo>
                <a:srgbClr val="FFFFF6">
                  <a:alpha val="0"/>
                </a:srgbClr>
              </a:clrTo>
            </a:clrChange>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 uri="{28A0092B-C50C-407E-A947-70E740481C1C}">
                <a14:useLocalDpi xmlns:a14="http://schemas.microsoft.com/office/drawing/2010/main" val="0"/>
              </a:ext>
            </a:extLst>
          </a:blip>
          <a:srcRect l="15482" t="23945" r="15391" b="27991"/>
          <a:stretch/>
        </p:blipFill>
        <p:spPr>
          <a:xfrm>
            <a:off x="1118022" y="4509692"/>
            <a:ext cx="1147955" cy="9904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Image 21">
            <a:extLst>
              <a:ext uri="{FF2B5EF4-FFF2-40B4-BE49-F238E27FC236}">
                <a16:creationId xmlns:a16="http://schemas.microsoft.com/office/drawing/2014/main" id="{6C1DC0D8-0CC1-42CC-AA98-FCCC82704066}"/>
              </a:ext>
            </a:extLst>
          </p:cNvPr>
          <p:cNvPicPr>
            <a:picLocks noChangeAspect="1"/>
          </p:cNvPicPr>
          <p:nvPr/>
        </p:nvPicPr>
        <p:blipFill rotWithShape="1">
          <a:blip r:embed="rId6">
            <a:clrChange>
              <a:clrFrom>
                <a:srgbClr val="FFFFF6"/>
              </a:clrFrom>
              <a:clrTo>
                <a:srgbClr val="FFFFF6">
                  <a:alpha val="0"/>
                </a:srgbClr>
              </a:clrTo>
            </a:clrChange>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 uri="{28A0092B-C50C-407E-A947-70E740481C1C}">
                <a14:useLocalDpi xmlns:a14="http://schemas.microsoft.com/office/drawing/2010/main" val="0"/>
              </a:ext>
            </a:extLst>
          </a:blip>
          <a:srcRect l="15482" t="23945" r="15391" b="27991"/>
          <a:stretch/>
        </p:blipFill>
        <p:spPr>
          <a:xfrm>
            <a:off x="7004848" y="4509692"/>
            <a:ext cx="1147955" cy="9904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41817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9D39C-2B48-6632-CD48-8F81855BA4A0}"/>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8ACA3AAD-13CB-455A-42A3-5CA66D57FA51}"/>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1858277" y="2492381"/>
            <a:ext cx="4887827" cy="3258552"/>
          </a:xfrm>
          <a:prstGeom prst="rect">
            <a:avLst/>
          </a:prstGeom>
        </p:spPr>
      </p:pic>
      <p:sp>
        <p:nvSpPr>
          <p:cNvPr id="19" name="Rectangle : coins arrondis 18">
            <a:extLst>
              <a:ext uri="{FF2B5EF4-FFF2-40B4-BE49-F238E27FC236}">
                <a16:creationId xmlns:a16="http://schemas.microsoft.com/office/drawing/2014/main" id="{3B056D27-7E3D-491F-B795-53D430D2383A}"/>
              </a:ext>
            </a:extLst>
          </p:cNvPr>
          <p:cNvSpPr/>
          <p:nvPr/>
        </p:nvSpPr>
        <p:spPr>
          <a:xfrm>
            <a:off x="6191957" y="3215997"/>
            <a:ext cx="2401502"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 coins arrondis 17">
            <a:extLst>
              <a:ext uri="{FF2B5EF4-FFF2-40B4-BE49-F238E27FC236}">
                <a16:creationId xmlns:a16="http://schemas.microsoft.com/office/drawing/2014/main" id="{EEC70D55-3724-48C3-9EB8-0EBB520CDB98}"/>
              </a:ext>
            </a:extLst>
          </p:cNvPr>
          <p:cNvSpPr/>
          <p:nvPr/>
        </p:nvSpPr>
        <p:spPr>
          <a:xfrm>
            <a:off x="337577" y="3215998"/>
            <a:ext cx="2401502"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utoShape 6" descr="Image générée">
            <a:extLst>
              <a:ext uri="{FF2B5EF4-FFF2-40B4-BE49-F238E27FC236}">
                <a16:creationId xmlns:a16="http://schemas.microsoft.com/office/drawing/2014/main" id="{302B17EE-C1B1-55B6-3DA1-57ED8732AF10}"/>
              </a:ext>
            </a:extLst>
          </p:cNvPr>
          <p:cNvSpPr>
            <a:spLocks noChangeAspect="1" noChangeArrowheads="1"/>
          </p:cNvSpPr>
          <p:nvPr/>
        </p:nvSpPr>
        <p:spPr bwMode="auto">
          <a:xfrm>
            <a:off x="442648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Image 10">
            <a:extLst>
              <a:ext uri="{FF2B5EF4-FFF2-40B4-BE49-F238E27FC236}">
                <a16:creationId xmlns:a16="http://schemas.microsoft.com/office/drawing/2014/main" id="{B4826E2C-EF92-3FE8-6B9A-1F99438B0089}"/>
              </a:ext>
            </a:extLst>
          </p:cNvPr>
          <p:cNvPicPr>
            <a:picLocks noChangeAspect="1"/>
          </p:cNvPicPr>
          <p:nvPr/>
        </p:nvPicPr>
        <p:blipFill>
          <a:blip r:embed="rId3"/>
          <a:stretch>
            <a:fillRect/>
          </a:stretch>
        </p:blipFill>
        <p:spPr>
          <a:xfrm>
            <a:off x="1858277" y="1606041"/>
            <a:ext cx="1218404" cy="1102789"/>
          </a:xfrm>
          <a:prstGeom prst="rect">
            <a:avLst/>
          </a:prstGeom>
        </p:spPr>
      </p:pic>
      <p:sp>
        <p:nvSpPr>
          <p:cNvPr id="16" name="Titre 8">
            <a:extLst>
              <a:ext uri="{FF2B5EF4-FFF2-40B4-BE49-F238E27FC236}">
                <a16:creationId xmlns:a16="http://schemas.microsoft.com/office/drawing/2014/main" id="{542A3061-FC77-F2F9-D55E-E01E1B6BCC9C}"/>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lvl="0">
              <a:defRPr/>
            </a:pPr>
            <a:r>
              <a:rPr lang="fr-FR" dirty="0">
                <a:solidFill>
                  <a:prstClr val="black">
                    <a:lumMod val="65000"/>
                    <a:lumOff val="35000"/>
                  </a:prstClr>
                </a:solidFill>
                <a:latin typeface="Dosis Medium" pitchFamily="2" charset="0"/>
              </a:rPr>
              <a:t>Qui veut passer au tableau pour jouer le dialogue en français ? </a:t>
            </a:r>
            <a:endPar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endParaRPr>
          </a:p>
        </p:txBody>
      </p:sp>
      <p:pic>
        <p:nvPicPr>
          <p:cNvPr id="17" name="Image 16">
            <a:extLst>
              <a:ext uri="{FF2B5EF4-FFF2-40B4-BE49-F238E27FC236}">
                <a16:creationId xmlns:a16="http://schemas.microsoft.com/office/drawing/2014/main" id="{073B2E9A-146F-E360-22C7-13D0BE554744}"/>
              </a:ext>
            </a:extLst>
          </p:cNvPr>
          <p:cNvPicPr>
            <a:picLocks noChangeAspect="1"/>
          </p:cNvPicPr>
          <p:nvPr/>
        </p:nvPicPr>
        <p:blipFill>
          <a:blip r:embed="rId4"/>
          <a:srcRect r="1593" b="11327"/>
          <a:stretch>
            <a:fillRect/>
          </a:stretch>
        </p:blipFill>
        <p:spPr>
          <a:xfrm>
            <a:off x="211756" y="648969"/>
            <a:ext cx="1087654" cy="980062"/>
          </a:xfrm>
          <a:prstGeom prst="ellipse">
            <a:avLst/>
          </a:prstGeom>
        </p:spPr>
      </p:pic>
      <p:pic>
        <p:nvPicPr>
          <p:cNvPr id="10" name="Image 9">
            <a:extLst>
              <a:ext uri="{FF2B5EF4-FFF2-40B4-BE49-F238E27FC236}">
                <a16:creationId xmlns:a16="http://schemas.microsoft.com/office/drawing/2014/main" id="{4A59AA3C-B66E-4A6F-96E1-ADCB343A6EFC}"/>
              </a:ext>
            </a:extLst>
          </p:cNvPr>
          <p:cNvPicPr>
            <a:picLocks noChangeAspect="1"/>
          </p:cNvPicPr>
          <p:nvPr/>
        </p:nvPicPr>
        <p:blipFill>
          <a:blip r:embed="rId5"/>
          <a:stretch>
            <a:fillRect/>
          </a:stretch>
        </p:blipFill>
        <p:spPr>
          <a:xfrm>
            <a:off x="5518714" y="1616655"/>
            <a:ext cx="1066949" cy="971686"/>
          </a:xfrm>
          <a:prstGeom prst="rect">
            <a:avLst/>
          </a:prstGeom>
        </p:spPr>
      </p:pic>
      <p:sp>
        <p:nvSpPr>
          <p:cNvPr id="20" name="ZoneTexte 19">
            <a:extLst>
              <a:ext uri="{FF2B5EF4-FFF2-40B4-BE49-F238E27FC236}">
                <a16:creationId xmlns:a16="http://schemas.microsoft.com/office/drawing/2014/main" id="{28C48E33-DD8A-4FDC-BBBD-306650C427AE}"/>
              </a:ext>
            </a:extLst>
          </p:cNvPr>
          <p:cNvSpPr txBox="1"/>
          <p:nvPr/>
        </p:nvSpPr>
        <p:spPr>
          <a:xfrm>
            <a:off x="6721694" y="3662278"/>
            <a:ext cx="1460500" cy="1107996"/>
          </a:xfrm>
          <a:prstGeom prst="rect">
            <a:avLst/>
          </a:prstGeom>
          <a:noFill/>
        </p:spPr>
        <p:txBody>
          <a:bodyPr wrap="square" rtlCol="0">
            <a:spAutoFit/>
          </a:bodyPr>
          <a:lstStyle/>
          <a:p>
            <a:pPr lvl="0" algn="ctr">
              <a:defRPr/>
            </a:pPr>
            <a:r>
              <a:rPr lang="fr-FR" sz="2200" b="1" dirty="0">
                <a:solidFill>
                  <a:srgbClr val="8D6F91"/>
                </a:solidFill>
                <a:latin typeface="Dosis" pitchFamily="2" charset="0"/>
              </a:rPr>
              <a:t>Moi, j’ai </a:t>
            </a:r>
          </a:p>
          <a:p>
            <a:pPr lvl="0" algn="ctr">
              <a:defRPr/>
            </a:pPr>
            <a:r>
              <a:rPr lang="fr-FR" sz="2200" b="1" dirty="0">
                <a:solidFill>
                  <a:srgbClr val="8D6F91"/>
                </a:solidFill>
                <a:latin typeface="Dosis" pitchFamily="2" charset="0"/>
              </a:rPr>
              <a:t>un </a:t>
            </a:r>
            <a:r>
              <a:rPr lang="ar-MA" sz="2200" b="1" dirty="0">
                <a:solidFill>
                  <a:srgbClr val="8D6F91"/>
                </a:solidFill>
                <a:latin typeface="Dosis" pitchFamily="2" charset="0"/>
              </a:rPr>
              <a:t>ـــــــــــــــ</a:t>
            </a:r>
            <a:endParaRPr lang="fr-FR" sz="2200" b="1" dirty="0">
              <a:solidFill>
                <a:srgbClr val="8D6F91"/>
              </a:solidFill>
              <a:latin typeface="Dosis" pitchFamily="2" charset="0"/>
            </a:endParaRPr>
          </a:p>
          <a:p>
            <a:pPr lvl="0" algn="ctr">
              <a:defRPr/>
            </a:pPr>
            <a:r>
              <a:rPr lang="fr-FR" sz="2200" b="1" dirty="0">
                <a:solidFill>
                  <a:srgbClr val="8D6F91"/>
                </a:solidFill>
                <a:latin typeface="Dosis" pitchFamily="2" charset="0"/>
              </a:rPr>
              <a:t> </a:t>
            </a:r>
            <a:r>
              <a:rPr lang="ar-MA" sz="2200" b="1" dirty="0">
                <a:solidFill>
                  <a:srgbClr val="8D6F91"/>
                </a:solidFill>
                <a:latin typeface="Dosis" pitchFamily="2" charset="0"/>
              </a:rPr>
              <a:t> </a:t>
            </a:r>
            <a:r>
              <a:rPr lang="fr-FR" sz="2200" b="1" dirty="0">
                <a:solidFill>
                  <a:srgbClr val="8D6F91"/>
                </a:solidFill>
                <a:latin typeface="Dosis" pitchFamily="2" charset="0"/>
              </a:rPr>
              <a:t> </a:t>
            </a:r>
          </a:p>
        </p:txBody>
      </p:sp>
      <p:sp>
        <p:nvSpPr>
          <p:cNvPr id="21" name="ZoneTexte 20">
            <a:extLst>
              <a:ext uri="{FF2B5EF4-FFF2-40B4-BE49-F238E27FC236}">
                <a16:creationId xmlns:a16="http://schemas.microsoft.com/office/drawing/2014/main" id="{6A8CD2FB-3ADC-4200-83DF-0B5382656173}"/>
              </a:ext>
            </a:extLst>
          </p:cNvPr>
          <p:cNvSpPr txBox="1"/>
          <p:nvPr/>
        </p:nvSpPr>
        <p:spPr>
          <a:xfrm>
            <a:off x="451578" y="3572180"/>
            <a:ext cx="248084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Qui a </a:t>
            </a:r>
          </a:p>
          <a:p>
            <a:pPr algn="ctr">
              <a:defRPr/>
            </a:pP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Un </a:t>
            </a:r>
            <a:r>
              <a:rPr lang="ar-MA" sz="2200" b="1" dirty="0">
                <a:solidFill>
                  <a:srgbClr val="445C80"/>
                </a:solidFill>
                <a:latin typeface="Dosis" pitchFamily="2" charset="0"/>
              </a:rPr>
              <a:t>ـــــــــــــــــ </a:t>
            </a:r>
            <a:r>
              <a:rPr lang="fr-FR" sz="2200" b="1" dirty="0">
                <a:solidFill>
                  <a:srgbClr val="445C80"/>
                </a:solidFill>
                <a:latin typeface="Dosis" pitchFamily="2" charset="0"/>
              </a:rPr>
              <a:t>?</a:t>
            </a:r>
          </a:p>
        </p:txBody>
      </p:sp>
      <p:pic>
        <p:nvPicPr>
          <p:cNvPr id="4" name="Image 3">
            <a:extLst>
              <a:ext uri="{FF2B5EF4-FFF2-40B4-BE49-F238E27FC236}">
                <a16:creationId xmlns:a16="http://schemas.microsoft.com/office/drawing/2014/main" id="{351E2EF0-2723-4507-B9B4-0707283763E5}"/>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19750" t="27581" r="17743" b="30442"/>
          <a:stretch/>
        </p:blipFill>
        <p:spPr>
          <a:xfrm>
            <a:off x="1176592" y="4564519"/>
            <a:ext cx="1030815" cy="835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 12">
            <a:extLst>
              <a:ext uri="{FF2B5EF4-FFF2-40B4-BE49-F238E27FC236}">
                <a16:creationId xmlns:a16="http://schemas.microsoft.com/office/drawing/2014/main" id="{87F8AA11-B159-4F4F-9F36-565B90CAC89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19750" t="27581" r="17743" b="30442"/>
          <a:stretch/>
        </p:blipFill>
        <p:spPr>
          <a:xfrm>
            <a:off x="7031466" y="4562468"/>
            <a:ext cx="1030815" cy="835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591793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CD26D-F4F8-3EB5-E117-B204C12A65BC}"/>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C870BD63-6704-532B-68D5-E9EF8FE04861}"/>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223799F-EBA8-F4DD-163C-89A9355B9C72}"/>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8A7F318-166E-6646-0393-E9BB69EE49D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3293DD0F-B97E-9EF3-4D43-C83389E47B8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3" name="Image 12">
            <a:extLst>
              <a:ext uri="{FF2B5EF4-FFF2-40B4-BE49-F238E27FC236}">
                <a16:creationId xmlns:a16="http://schemas.microsoft.com/office/drawing/2014/main" id="{D15FBB08-9786-44A6-193B-DC38319F2885}"/>
              </a:ext>
            </a:extLst>
          </p:cNvPr>
          <p:cNvPicPr>
            <a:picLocks noChangeAspect="1"/>
          </p:cNvPicPr>
          <p:nvPr/>
        </p:nvPicPr>
        <p:blipFill>
          <a:blip r:embed="rId2"/>
          <a:srcRect l="-1" t="6341" r="53113" b="77157"/>
          <a:stretch>
            <a:fillRect/>
          </a:stretch>
        </p:blipFill>
        <p:spPr>
          <a:xfrm>
            <a:off x="544958" y="3303872"/>
            <a:ext cx="7731487" cy="1700635"/>
          </a:xfrm>
          <a:prstGeom prst="roundRect">
            <a:avLst/>
          </a:prstGeom>
        </p:spPr>
      </p:pic>
      <p:sp>
        <p:nvSpPr>
          <p:cNvPr id="14" name="Rectangle : coins arrondis 13">
            <a:extLst>
              <a:ext uri="{FF2B5EF4-FFF2-40B4-BE49-F238E27FC236}">
                <a16:creationId xmlns:a16="http://schemas.microsoft.com/office/drawing/2014/main" id="{EA893545-122C-C3DE-F934-9B53D7CA7A63}"/>
              </a:ext>
            </a:extLst>
          </p:cNvPr>
          <p:cNvSpPr/>
          <p:nvPr/>
        </p:nvSpPr>
        <p:spPr>
          <a:xfrm>
            <a:off x="375385" y="3545087"/>
            <a:ext cx="1465153" cy="1556302"/>
          </a:xfrm>
          <a:prstGeom prst="roundRect">
            <a:avLst/>
          </a:prstGeom>
          <a:noFill/>
          <a:ln w="38100">
            <a:solidFill>
              <a:srgbClr val="00A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1">
            <a:extLst>
              <a:ext uri="{FF2B5EF4-FFF2-40B4-BE49-F238E27FC236}">
                <a16:creationId xmlns:a16="http://schemas.microsoft.com/office/drawing/2014/main" id="{83AE1F9C-3B90-289D-5694-4EB97A0CCA2C}"/>
              </a:ext>
            </a:extLst>
          </p:cNvPr>
          <p:cNvSpPr>
            <a:spLocks noGrp="1"/>
          </p:cNvSpPr>
          <p:nvPr>
            <p:ph type="title"/>
          </p:nvPr>
        </p:nvSpPr>
        <p:spPr>
          <a:xfrm>
            <a:off x="467352" y="2130317"/>
            <a:ext cx="7886700" cy="720000"/>
          </a:xfrm>
        </p:spPr>
        <p:txBody>
          <a:bodyPr/>
          <a:lstStyle/>
          <a:p>
            <a:r>
              <a:rPr lang="fr-MA" sz="2800" dirty="0">
                <a:solidFill>
                  <a:schemeClr val="accent1">
                    <a:lumMod val="50000"/>
                  </a:schemeClr>
                </a:solidFill>
              </a:rPr>
              <a:t>Il convient de lancer </a:t>
            </a:r>
            <a:r>
              <a:rPr lang="fr-MA" sz="2800" dirty="0">
                <a:solidFill>
                  <a:srgbClr val="00ACA4"/>
                </a:solidFill>
              </a:rPr>
              <a:t>le mode diaporama </a:t>
            </a:r>
            <a:r>
              <a:rPr lang="fr-MA" sz="2800" dirty="0">
                <a:solidFill>
                  <a:schemeClr val="accent1">
                    <a:lumMod val="50000"/>
                  </a:schemeClr>
                </a:solidFill>
              </a:rPr>
              <a:t>pour la diffusion de la leçon en classe</a:t>
            </a:r>
          </a:p>
        </p:txBody>
      </p:sp>
    </p:spTree>
    <p:extLst>
      <p:ext uri="{BB962C8B-B14F-4D97-AF65-F5344CB8AC3E}">
        <p14:creationId xmlns:p14="http://schemas.microsoft.com/office/powerpoint/2010/main" val="318298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5D328-3A69-5A4F-E4BF-AACB1B355D1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9B87C98-02C6-1062-B406-7D9D8AAB97D3}"/>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Chacun joue le dialogue avec son voisin. </a:t>
            </a:r>
          </a:p>
        </p:txBody>
      </p:sp>
      <p:pic>
        <p:nvPicPr>
          <p:cNvPr id="20" name="Image 19">
            <a:extLst>
              <a:ext uri="{FF2B5EF4-FFF2-40B4-BE49-F238E27FC236}">
                <a16:creationId xmlns:a16="http://schemas.microsoft.com/office/drawing/2014/main" id="{817BD6D1-7EBA-D29F-1C3F-5824EEB38DE6}"/>
              </a:ext>
            </a:extLst>
          </p:cNvPr>
          <p:cNvPicPr>
            <a:picLocks noChangeAspect="1"/>
          </p:cNvPicPr>
          <p:nvPr/>
        </p:nvPicPr>
        <p:blipFill>
          <a:blip r:embed="rId2"/>
          <a:stretch>
            <a:fillRect/>
          </a:stretch>
        </p:blipFill>
        <p:spPr>
          <a:xfrm flipH="1">
            <a:off x="2594008" y="2944633"/>
            <a:ext cx="3955983" cy="2637322"/>
          </a:xfrm>
          <a:prstGeom prst="rect">
            <a:avLst/>
          </a:prstGeom>
        </p:spPr>
      </p:pic>
      <p:pic>
        <p:nvPicPr>
          <p:cNvPr id="21" name="Image 20">
            <a:extLst>
              <a:ext uri="{FF2B5EF4-FFF2-40B4-BE49-F238E27FC236}">
                <a16:creationId xmlns:a16="http://schemas.microsoft.com/office/drawing/2014/main" id="{0EB81BC6-A0C1-3A1E-769D-C2110B180252}"/>
              </a:ext>
            </a:extLst>
          </p:cNvPr>
          <p:cNvPicPr>
            <a:picLocks noChangeAspect="1"/>
          </p:cNvPicPr>
          <p:nvPr/>
        </p:nvPicPr>
        <p:blipFill>
          <a:blip r:embed="rId3"/>
          <a:stretch>
            <a:fillRect/>
          </a:stretch>
        </p:blipFill>
        <p:spPr>
          <a:xfrm>
            <a:off x="1657351" y="2244906"/>
            <a:ext cx="1218404" cy="1102789"/>
          </a:xfrm>
          <a:prstGeom prst="rect">
            <a:avLst/>
          </a:prstGeom>
        </p:spPr>
      </p:pic>
      <p:pic>
        <p:nvPicPr>
          <p:cNvPr id="25" name="Image 24">
            <a:extLst>
              <a:ext uri="{FF2B5EF4-FFF2-40B4-BE49-F238E27FC236}">
                <a16:creationId xmlns:a16="http://schemas.microsoft.com/office/drawing/2014/main" id="{EC3A8443-8721-BD8F-6DBC-BC0C8EC78163}"/>
              </a:ext>
            </a:extLst>
          </p:cNvPr>
          <p:cNvPicPr>
            <a:picLocks noChangeAspect="1"/>
          </p:cNvPicPr>
          <p:nvPr/>
        </p:nvPicPr>
        <p:blipFill>
          <a:blip r:embed="rId4"/>
          <a:stretch>
            <a:fillRect/>
          </a:stretch>
        </p:blipFill>
        <p:spPr>
          <a:xfrm>
            <a:off x="6095226" y="2252068"/>
            <a:ext cx="1219370" cy="1086002"/>
          </a:xfrm>
          <a:prstGeom prst="rect">
            <a:avLst/>
          </a:prstGeom>
        </p:spPr>
      </p:pic>
      <p:pic>
        <p:nvPicPr>
          <p:cNvPr id="5" name="Image 4">
            <a:extLst>
              <a:ext uri="{FF2B5EF4-FFF2-40B4-BE49-F238E27FC236}">
                <a16:creationId xmlns:a16="http://schemas.microsoft.com/office/drawing/2014/main" id="{871FE475-901F-0B9E-4012-B18987E506C5}"/>
              </a:ext>
            </a:extLst>
          </p:cNvPr>
          <p:cNvPicPr>
            <a:picLocks noChangeAspect="1"/>
          </p:cNvPicPr>
          <p:nvPr/>
        </p:nvPicPr>
        <p:blipFill>
          <a:blip r:embed="rId5"/>
          <a:stretch>
            <a:fillRect/>
          </a:stretch>
        </p:blipFill>
        <p:spPr>
          <a:xfrm>
            <a:off x="6095226" y="2337509"/>
            <a:ext cx="1066949" cy="971686"/>
          </a:xfrm>
          <a:prstGeom prst="rect">
            <a:avLst/>
          </a:prstGeom>
        </p:spPr>
      </p:pic>
      <p:pic>
        <p:nvPicPr>
          <p:cNvPr id="13" name="Image 12">
            <a:extLst>
              <a:ext uri="{FF2B5EF4-FFF2-40B4-BE49-F238E27FC236}">
                <a16:creationId xmlns:a16="http://schemas.microsoft.com/office/drawing/2014/main" id="{5F823A5D-E133-4B43-8110-61A17F185E2A}"/>
              </a:ext>
            </a:extLst>
          </p:cNvPr>
          <p:cNvPicPr>
            <a:picLocks noChangeAspect="1"/>
          </p:cNvPicPr>
          <p:nvPr/>
        </p:nvPicPr>
        <p:blipFill>
          <a:blip r:embed="rId6"/>
          <a:stretch>
            <a:fillRect/>
          </a:stretch>
        </p:blipFill>
        <p:spPr>
          <a:xfrm>
            <a:off x="158202" y="525505"/>
            <a:ext cx="1152244" cy="1072989"/>
          </a:xfrm>
          <a:prstGeom prst="rect">
            <a:avLst/>
          </a:prstGeom>
        </p:spPr>
      </p:pic>
      <p:sp>
        <p:nvSpPr>
          <p:cNvPr id="10" name="ZoneTexte 9">
            <a:extLst>
              <a:ext uri="{FF2B5EF4-FFF2-40B4-BE49-F238E27FC236}">
                <a16:creationId xmlns:a16="http://schemas.microsoft.com/office/drawing/2014/main" id="{6A8ECE42-5C35-4898-8537-7FE06B0E4138}"/>
              </a:ext>
            </a:extLst>
          </p:cNvPr>
          <p:cNvSpPr txBox="1"/>
          <p:nvPr/>
        </p:nvSpPr>
        <p:spPr>
          <a:xfrm>
            <a:off x="451578" y="4263294"/>
            <a:ext cx="2480843" cy="430887"/>
          </a:xfrm>
          <a:prstGeom prst="rect">
            <a:avLst/>
          </a:prstGeom>
          <a:noFill/>
        </p:spPr>
        <p:txBody>
          <a:bodyPr wrap="square" rtlCol="0">
            <a:spAutoFit/>
          </a:bodyPr>
          <a:lstStyle/>
          <a:p>
            <a:pPr algn="ctr">
              <a:defRPr/>
            </a:pP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Qui a </a:t>
            </a:r>
            <a:r>
              <a:rPr lang="ar-MA" sz="2200" b="1" dirty="0">
                <a:solidFill>
                  <a:srgbClr val="445C80"/>
                </a:solidFill>
                <a:latin typeface="Dosis" pitchFamily="2" charset="0"/>
              </a:rPr>
              <a:t>ـــــــــــــ </a:t>
            </a:r>
            <a:r>
              <a:rPr lang="fr-FR" sz="2200" b="1" dirty="0">
                <a:solidFill>
                  <a:srgbClr val="445C80"/>
                </a:solidFill>
                <a:latin typeface="Dosis" pitchFamily="2" charset="0"/>
              </a:rPr>
              <a:t>?</a:t>
            </a:r>
          </a:p>
        </p:txBody>
      </p:sp>
      <p:sp>
        <p:nvSpPr>
          <p:cNvPr id="11" name="ZoneTexte 10">
            <a:extLst>
              <a:ext uri="{FF2B5EF4-FFF2-40B4-BE49-F238E27FC236}">
                <a16:creationId xmlns:a16="http://schemas.microsoft.com/office/drawing/2014/main" id="{8525C774-FE0B-4DF6-99CE-2F0E590D14DE}"/>
              </a:ext>
            </a:extLst>
          </p:cNvPr>
          <p:cNvSpPr txBox="1"/>
          <p:nvPr/>
        </p:nvSpPr>
        <p:spPr>
          <a:xfrm>
            <a:off x="6613015" y="4263294"/>
            <a:ext cx="2079406" cy="430887"/>
          </a:xfrm>
          <a:prstGeom prst="rect">
            <a:avLst/>
          </a:prstGeom>
          <a:noFill/>
        </p:spPr>
        <p:txBody>
          <a:bodyPr wrap="square" rtlCol="0">
            <a:spAutoFit/>
          </a:bodyPr>
          <a:lstStyle/>
          <a:p>
            <a:pPr lvl="0" algn="ctr">
              <a:defRPr/>
            </a:pPr>
            <a:r>
              <a:rPr lang="fr-FR" sz="2200" b="1" dirty="0">
                <a:solidFill>
                  <a:srgbClr val="8D6F91"/>
                </a:solidFill>
                <a:latin typeface="Dosis" pitchFamily="2" charset="0"/>
              </a:rPr>
              <a:t>Moi, j’ai </a:t>
            </a:r>
            <a:r>
              <a:rPr lang="ar-MA" sz="2200" b="1" dirty="0">
                <a:solidFill>
                  <a:srgbClr val="8D6F91"/>
                </a:solidFill>
                <a:latin typeface="Dosis" pitchFamily="2" charset="0"/>
              </a:rPr>
              <a:t>ـــــــــــــــ</a:t>
            </a:r>
            <a:r>
              <a:rPr lang="fr-FR" sz="2200" b="1" dirty="0">
                <a:solidFill>
                  <a:srgbClr val="8D6F91"/>
                </a:solidFill>
                <a:latin typeface="Dosis" pitchFamily="2" charset="0"/>
              </a:rPr>
              <a:t>   </a:t>
            </a:r>
          </a:p>
        </p:txBody>
      </p:sp>
    </p:spTree>
    <p:extLst>
      <p:ext uri="{BB962C8B-B14F-4D97-AF65-F5344CB8AC3E}">
        <p14:creationId xmlns:p14="http://schemas.microsoft.com/office/powerpoint/2010/main" val="1555991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9ED5C-C040-80F4-C6F8-FC9A99FD4BB6}"/>
            </a:ext>
          </a:extLst>
        </p:cNvPr>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1AAB39AE-C88C-2050-B1F8-20189324A922}"/>
              </a:ext>
            </a:extLst>
          </p:cNvPr>
          <p:cNvSpPr>
            <a:spLocks noGrp="1"/>
          </p:cNvSpPr>
          <p:nvPr>
            <p:ph type="body" sz="quarter" idx="19"/>
          </p:nvPr>
        </p:nvSpPr>
        <p:spPr>
          <a:xfrm>
            <a:off x="2201410" y="2522109"/>
            <a:ext cx="4960805" cy="756000"/>
          </a:xfrm>
        </p:spPr>
        <p:txBody>
          <a:bodyPr/>
          <a:lstStyle/>
          <a:p>
            <a:r>
              <a:rPr lang="fr-FR" dirty="0"/>
              <a:t>Répondre à la question : « Qui a un stylo bleu ? »</a:t>
            </a:r>
          </a:p>
        </p:txBody>
      </p:sp>
      <p:sp>
        <p:nvSpPr>
          <p:cNvPr id="14" name="Espace réservé du texte 13">
            <a:extLst>
              <a:ext uri="{FF2B5EF4-FFF2-40B4-BE49-F238E27FC236}">
                <a16:creationId xmlns:a16="http://schemas.microsoft.com/office/drawing/2014/main" id="{516F0179-3CB0-BDC7-0565-AE10D8CF1805}"/>
              </a:ext>
            </a:extLst>
          </p:cNvPr>
          <p:cNvSpPr>
            <a:spLocks noGrp="1"/>
          </p:cNvSpPr>
          <p:nvPr>
            <p:ph type="body" sz="quarter" idx="20"/>
          </p:nvPr>
        </p:nvSpPr>
        <p:spPr>
          <a:xfrm>
            <a:off x="2201410" y="5508429"/>
            <a:ext cx="4960805" cy="756000"/>
          </a:xfrm>
        </p:spPr>
        <p:txBody>
          <a:bodyPr/>
          <a:lstStyle/>
          <a:p>
            <a:r>
              <a:rPr lang="fr-FR" dirty="0"/>
              <a:t>Écriture de la lettre r. </a:t>
            </a:r>
            <a:endParaRPr lang="fr-MA" dirty="0"/>
          </a:p>
        </p:txBody>
      </p:sp>
      <p:pic>
        <p:nvPicPr>
          <p:cNvPr id="3" name="Espace réservé pour une image  2">
            <a:extLst>
              <a:ext uri="{FF2B5EF4-FFF2-40B4-BE49-F238E27FC236}">
                <a16:creationId xmlns:a16="http://schemas.microsoft.com/office/drawing/2014/main" id="{0D64BE76-0E65-B67C-7698-F10F00C7319F}"/>
              </a:ext>
            </a:extLst>
          </p:cNvPr>
          <p:cNvPicPr>
            <a:picLocks noGrp="1" noChangeAspect="1"/>
          </p:cNvPicPr>
          <p:nvPr>
            <p:ph type="pic" sz="quarter" idx="11"/>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99325" y="1957588"/>
            <a:ext cx="539750" cy="539750"/>
          </a:xfrm>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5611B869-3B20-6F0A-E988-DBF6A748461D}"/>
              </a:ext>
            </a:extLst>
          </p:cNvPr>
          <p:cNvPicPr>
            <a:picLocks noGrp="1" noChangeAspect="1"/>
          </p:cNvPicPr>
          <p:nvPr>
            <p:ph type="pic" sz="quarter" idx="13"/>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98796" y="4958117"/>
            <a:ext cx="540000" cy="540000"/>
          </a:xfrm>
        </p:spPr>
      </p:pic>
      <p:pic>
        <p:nvPicPr>
          <p:cNvPr id="6" name="Image 5">
            <a:extLst>
              <a:ext uri="{FF2B5EF4-FFF2-40B4-BE49-F238E27FC236}">
                <a16:creationId xmlns:a16="http://schemas.microsoft.com/office/drawing/2014/main" id="{668F620A-E896-6974-DDFE-A4D451AF6BCA}"/>
              </a:ext>
            </a:extLst>
          </p:cNvPr>
          <p:cNvPicPr>
            <a:picLocks noChangeAspect="1"/>
          </p:cNvPicPr>
          <p:nvPr/>
        </p:nvPicPr>
        <p:blipFill>
          <a:blip r:embed="rId3"/>
          <a:stretch>
            <a:fillRect/>
          </a:stretch>
        </p:blipFill>
        <p:spPr>
          <a:xfrm>
            <a:off x="1475017" y="3477125"/>
            <a:ext cx="6254069" cy="1446177"/>
          </a:xfrm>
          <a:prstGeom prst="rect">
            <a:avLst/>
          </a:prstGeom>
        </p:spPr>
      </p:pic>
      <p:sp>
        <p:nvSpPr>
          <p:cNvPr id="16" name="ZoneTexte 15">
            <a:extLst>
              <a:ext uri="{FF2B5EF4-FFF2-40B4-BE49-F238E27FC236}">
                <a16:creationId xmlns:a16="http://schemas.microsoft.com/office/drawing/2014/main" id="{BBCCB2E0-8516-CD6C-1D4D-01872C33CF9F}"/>
              </a:ext>
            </a:extLst>
          </p:cNvPr>
          <p:cNvSpPr txBox="1"/>
          <p:nvPr/>
        </p:nvSpPr>
        <p:spPr>
          <a:xfrm>
            <a:off x="2201410" y="3605304"/>
            <a:ext cx="1072730" cy="338554"/>
          </a:xfrm>
          <a:prstGeom prst="rect">
            <a:avLst/>
          </a:prstGeom>
          <a:noFill/>
        </p:spPr>
        <p:txBody>
          <a:bodyPr wrap="none" rtlCol="0">
            <a:spAutoFit/>
          </a:bodyPr>
          <a:lstStyle/>
          <a:p>
            <a:r>
              <a:rPr lang="fr-MA" sz="1600" dirty="0">
                <a:solidFill>
                  <a:srgbClr val="424D7B"/>
                </a:solidFill>
                <a:latin typeface="Dosis ExtraBold" pitchFamily="2" charset="0"/>
              </a:rPr>
              <a:t>2.  Lecture</a:t>
            </a:r>
          </a:p>
        </p:txBody>
      </p:sp>
      <p:sp>
        <p:nvSpPr>
          <p:cNvPr id="17" name="Espace réservé du texte 5">
            <a:extLst>
              <a:ext uri="{FF2B5EF4-FFF2-40B4-BE49-F238E27FC236}">
                <a16:creationId xmlns:a16="http://schemas.microsoft.com/office/drawing/2014/main" id="{147ED9BD-C99B-11DB-4E09-9646AAF91999}"/>
              </a:ext>
            </a:extLst>
          </p:cNvPr>
          <p:cNvSpPr txBox="1">
            <a:spLocks/>
          </p:cNvSpPr>
          <p:nvPr/>
        </p:nvSpPr>
        <p:spPr>
          <a:xfrm>
            <a:off x="2201410" y="4043366"/>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Lecture de la lettre  r - R</a:t>
            </a:r>
            <a:r>
              <a:rPr lang="fr-FR" sz="1600" dirty="0">
                <a:latin typeface="Colonna MT" panose="04020805060202030203" pitchFamily="82" charset="0"/>
              </a:rPr>
              <a:t>.</a:t>
            </a:r>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C2E9EBEF-C46E-04F5-5174-F0ECD3CBE753}"/>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7526" r="-7526"/>
          <a:stretch>
            <a:fillRect/>
          </a:stretch>
        </p:blipFill>
        <p:spPr>
          <a:xfrm>
            <a:off x="7282884" y="3457727"/>
            <a:ext cx="540000" cy="540000"/>
          </a:xfrm>
          <a:prstGeom prst="rect">
            <a:avLst/>
          </a:prstGeom>
        </p:spPr>
      </p:pic>
      <p:sp>
        <p:nvSpPr>
          <p:cNvPr id="9" name="Titre 8">
            <a:extLst>
              <a:ext uri="{FF2B5EF4-FFF2-40B4-BE49-F238E27FC236}">
                <a16:creationId xmlns:a16="http://schemas.microsoft.com/office/drawing/2014/main" id="{3640BCCD-5F8F-8C53-9438-B85E8E1FE586}"/>
              </a:ext>
            </a:extLst>
          </p:cNvPr>
          <p:cNvSpPr>
            <a:spLocks noGrp="1"/>
          </p:cNvSpPr>
          <p:nvPr>
            <p:ph type="title"/>
          </p:nvPr>
        </p:nvSpPr>
        <p:spPr>
          <a:xfrm>
            <a:off x="522772" y="1254325"/>
            <a:ext cx="7886700" cy="705267"/>
          </a:xfrm>
        </p:spPr>
        <p:txBody>
          <a:bodyPr/>
          <a:lstStyle/>
          <a:p>
            <a:r>
              <a:rPr lang="fr-MA" sz="3200" dirty="0"/>
              <a:t>Plan de la séance 3</a:t>
            </a:r>
          </a:p>
        </p:txBody>
      </p:sp>
      <p:grpSp>
        <p:nvGrpSpPr>
          <p:cNvPr id="10" name="Groupe 9">
            <a:extLst>
              <a:ext uri="{FF2B5EF4-FFF2-40B4-BE49-F238E27FC236}">
                <a16:creationId xmlns:a16="http://schemas.microsoft.com/office/drawing/2014/main" id="{1A2C1CCC-352A-AAE0-C5A5-13D328D3E59C}"/>
              </a:ext>
            </a:extLst>
          </p:cNvPr>
          <p:cNvGrpSpPr/>
          <p:nvPr/>
        </p:nvGrpSpPr>
        <p:grpSpPr>
          <a:xfrm>
            <a:off x="3120265" y="0"/>
            <a:ext cx="2741519" cy="1084434"/>
            <a:chOff x="3072140" y="0"/>
            <a:chExt cx="2741519" cy="1084434"/>
          </a:xfrm>
        </p:grpSpPr>
        <p:sp>
          <p:nvSpPr>
            <p:cNvPr id="11" name="Rectangle 10">
              <a:extLst>
                <a:ext uri="{FF2B5EF4-FFF2-40B4-BE49-F238E27FC236}">
                  <a16:creationId xmlns:a16="http://schemas.microsoft.com/office/drawing/2014/main" id="{8211B303-91C5-FCD8-563C-3237FA715DC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32B2332C-957B-FE64-2A84-2C286A1F8A4C}"/>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2FD8517B-345B-8F45-512B-FB7CB2E002C5}"/>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Tree>
    <p:extLst>
      <p:ext uri="{BB962C8B-B14F-4D97-AF65-F5344CB8AC3E}">
        <p14:creationId xmlns:p14="http://schemas.microsoft.com/office/powerpoint/2010/main" val="4253363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B0CC2-B73A-ED67-AA84-FA67AF3FDF7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on va faire de la lecture. On va apprendre à lire la lettre r. </a:t>
            </a:r>
          </a:p>
        </p:txBody>
      </p:sp>
      <p:sp>
        <p:nvSpPr>
          <p:cNvPr id="11" name="AutoShape 4" descr="Image générée">
            <a:extLst>
              <a:ext uri="{FF2B5EF4-FFF2-40B4-BE49-F238E27FC236}">
                <a16:creationId xmlns:a16="http://schemas.microsoft.com/office/drawing/2014/main" id="{B79F80A6-92E7-243E-7A31-232301D140C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7" name="Image 16">
            <a:extLst>
              <a:ext uri="{FF2B5EF4-FFF2-40B4-BE49-F238E27FC236}">
                <a16:creationId xmlns:a16="http://schemas.microsoft.com/office/drawing/2014/main" id="{C184FA88-9BB8-8063-151D-55920B36DC54}"/>
              </a:ext>
            </a:extLst>
          </p:cNvPr>
          <p:cNvPicPr>
            <a:picLocks noChangeAspect="1"/>
          </p:cNvPicPr>
          <p:nvPr/>
        </p:nvPicPr>
        <p:blipFill>
          <a:blip r:embed="rId2"/>
          <a:stretch>
            <a:fillRect/>
          </a:stretch>
        </p:blipFill>
        <p:spPr>
          <a:xfrm>
            <a:off x="2045970" y="2261937"/>
            <a:ext cx="5052060" cy="3368040"/>
          </a:xfrm>
          <a:prstGeom prst="rect">
            <a:avLst/>
          </a:prstGeom>
        </p:spPr>
      </p:pic>
      <p:pic>
        <p:nvPicPr>
          <p:cNvPr id="3" name="Image 2">
            <a:extLst>
              <a:ext uri="{FF2B5EF4-FFF2-40B4-BE49-F238E27FC236}">
                <a16:creationId xmlns:a16="http://schemas.microsoft.com/office/drawing/2014/main" id="{24B5CF5E-92B8-8694-30FD-E77518C7AA55}"/>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401323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C’est quelle lettre ? </a:t>
            </a:r>
            <a:endParaRPr lang="fr-MA" dirty="0">
              <a:solidFill>
                <a:schemeClr val="tx1">
                  <a:lumMod val="65000"/>
                  <a:lumOff val="35000"/>
                </a:schemeClr>
              </a:solidFill>
              <a:latin typeface="Dosis Medium" pitchFamily="2" charset="0"/>
            </a:endParaRPr>
          </a:p>
        </p:txBody>
      </p:sp>
      <p:pic>
        <p:nvPicPr>
          <p:cNvPr id="5" name="Image 4">
            <a:extLst>
              <a:ext uri="{FF2B5EF4-FFF2-40B4-BE49-F238E27FC236}">
                <a16:creationId xmlns:a16="http://schemas.microsoft.com/office/drawing/2014/main" id="{ED11A85B-9B83-2B32-4616-807332FAB49B}"/>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3" name="ZoneTexte 2">
            <a:extLst>
              <a:ext uri="{FF2B5EF4-FFF2-40B4-BE49-F238E27FC236}">
                <a16:creationId xmlns:a16="http://schemas.microsoft.com/office/drawing/2014/main" id="{32A4CFB0-23F4-A373-E9DF-BF4645C0C047}"/>
              </a:ext>
            </a:extLst>
          </p:cNvPr>
          <p:cNvSpPr txBox="1"/>
          <p:nvPr/>
        </p:nvSpPr>
        <p:spPr>
          <a:xfrm>
            <a:off x="2396283" y="2270312"/>
            <a:ext cx="4351434" cy="27546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7300" b="0" i="0" u="none" strike="noStrike" kern="1200" cap="none" spc="0" normalizeH="0" baseline="0" noProof="0" dirty="0">
                <a:ln w="0"/>
                <a:solidFill>
                  <a:srgbClr val="44546A"/>
                </a:solidFill>
                <a:effectLst/>
                <a:uLnTx/>
                <a:uFillTx/>
                <a:latin typeface="Dosis SemiBold" panose="020B0604020202020204" charset="0"/>
                <a:cs typeface="Times New Roman" panose="02020603050405020304" pitchFamily="18" charset="0"/>
              </a:rPr>
              <a:t>R</a:t>
            </a:r>
          </a:p>
        </p:txBody>
      </p:sp>
    </p:spTree>
    <p:extLst>
      <p:ext uri="{BB962C8B-B14F-4D97-AF65-F5344CB8AC3E}">
        <p14:creationId xmlns:p14="http://schemas.microsoft.com/office/powerpoint/2010/main" val="2559130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9E791-A217-C915-ECAA-CCF6299096F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83C7D74-DEBB-7789-512B-54CE6CA6A9DF}"/>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C’est quelle lettre ? </a:t>
            </a:r>
            <a:endParaRPr lang="fr-MA" dirty="0">
              <a:solidFill>
                <a:schemeClr val="tx1">
                  <a:lumMod val="65000"/>
                  <a:lumOff val="35000"/>
                </a:schemeClr>
              </a:solidFill>
              <a:latin typeface="Dosis Medium" pitchFamily="2" charset="0"/>
            </a:endParaRPr>
          </a:p>
        </p:txBody>
      </p:sp>
      <p:pic>
        <p:nvPicPr>
          <p:cNvPr id="5" name="Image 4">
            <a:extLst>
              <a:ext uri="{FF2B5EF4-FFF2-40B4-BE49-F238E27FC236}">
                <a16:creationId xmlns:a16="http://schemas.microsoft.com/office/drawing/2014/main" id="{6621B499-64DB-CD0E-EB70-A8311B55E4BE}"/>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3" name="ZoneTexte 2">
            <a:extLst>
              <a:ext uri="{FF2B5EF4-FFF2-40B4-BE49-F238E27FC236}">
                <a16:creationId xmlns:a16="http://schemas.microsoft.com/office/drawing/2014/main" id="{5B5D4446-04E6-A60B-884C-5BBECF410D50}"/>
              </a:ext>
            </a:extLst>
          </p:cNvPr>
          <p:cNvSpPr txBox="1"/>
          <p:nvPr/>
        </p:nvSpPr>
        <p:spPr>
          <a:xfrm>
            <a:off x="2514524" y="2274838"/>
            <a:ext cx="4114951" cy="27546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7300" b="0" i="0" u="none" strike="noStrike" kern="1200" cap="none" spc="0" normalizeH="0" baseline="0" noProof="0" dirty="0">
                <a:ln w="0"/>
                <a:solidFill>
                  <a:srgbClr val="44546A"/>
                </a:solidFill>
                <a:effectLst/>
                <a:uLnTx/>
                <a:uFillTx/>
                <a:latin typeface="Dosis SemiBold" panose="020B0604020202020204" charset="0"/>
                <a:cs typeface="Times New Roman" panose="02020603050405020304" pitchFamily="18" charset="0"/>
              </a:rPr>
              <a:t>r</a:t>
            </a:r>
          </a:p>
        </p:txBody>
      </p:sp>
    </p:spTree>
    <p:extLst>
      <p:ext uri="{BB962C8B-B14F-4D97-AF65-F5344CB8AC3E}">
        <p14:creationId xmlns:p14="http://schemas.microsoft.com/office/powerpoint/2010/main" val="2504534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5C3D8-DDA1-85D6-7E96-EC15E4642BA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212D5B1-C67F-1EC3-777E-39E850291915}"/>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Regardez cette liste. Qui veut passer au tableau pour montrer la lettre r ?</a:t>
            </a:r>
            <a:endParaRPr lang="fr-MA" dirty="0">
              <a:latin typeface="Dosis Medium" pitchFamily="2" charset="0"/>
            </a:endParaRPr>
          </a:p>
        </p:txBody>
      </p:sp>
      <p:pic>
        <p:nvPicPr>
          <p:cNvPr id="4" name="Image 3">
            <a:extLst>
              <a:ext uri="{FF2B5EF4-FFF2-40B4-BE49-F238E27FC236}">
                <a16:creationId xmlns:a16="http://schemas.microsoft.com/office/drawing/2014/main" id="{D5DFEF62-F163-95EC-CC24-76AB31C7D20C}"/>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3" name="Rectangle 2">
            <a:extLst>
              <a:ext uri="{FF2B5EF4-FFF2-40B4-BE49-F238E27FC236}">
                <a16:creationId xmlns:a16="http://schemas.microsoft.com/office/drawing/2014/main" id="{10EF00E4-B124-4C3E-89CB-993C66B576D1}"/>
              </a:ext>
            </a:extLst>
          </p:cNvPr>
          <p:cNvSpPr/>
          <p:nvPr/>
        </p:nvSpPr>
        <p:spPr>
          <a:xfrm>
            <a:off x="490193" y="2951947"/>
            <a:ext cx="8182467" cy="769441"/>
          </a:xfrm>
          <a:prstGeom prst="rect">
            <a:avLst/>
          </a:prstGeom>
        </p:spPr>
        <p:txBody>
          <a:bodyPr wrap="square">
            <a:spAutoFit/>
          </a:bodyPr>
          <a:lstStyle/>
          <a:p>
            <a:r>
              <a:rPr lang="pt-BR" sz="4400" dirty="0">
                <a:solidFill>
                  <a:srgbClr val="424D7B"/>
                </a:solidFill>
                <a:latin typeface="Consolas" panose="020B0609020204030204" pitchFamily="49" charset="0"/>
              </a:rPr>
              <a:t>I</a:t>
            </a:r>
            <a:r>
              <a:rPr lang="pt-BR" sz="4400" b="1" dirty="0">
                <a:solidFill>
                  <a:srgbClr val="424D7B"/>
                </a:solidFill>
                <a:latin typeface="Dosis" panose="020B0604020202020204" charset="0"/>
              </a:rPr>
              <a:t> </a:t>
            </a:r>
            <a:r>
              <a:rPr lang="pt-BR" sz="4400" b="1" dirty="0">
                <a:solidFill>
                  <a:srgbClr val="424D7B"/>
                </a:solidFill>
                <a:latin typeface="Dosis SemiBold" panose="020B0604020202020204" charset="0"/>
              </a:rPr>
              <a:t>  e    L   </a:t>
            </a:r>
            <a:r>
              <a:rPr lang="pt-BR" sz="4400" dirty="0">
                <a:solidFill>
                  <a:srgbClr val="424D7B"/>
                </a:solidFill>
                <a:latin typeface="Dosis SemiBold" panose="020B0604020202020204" charset="0"/>
              </a:rPr>
              <a:t>r</a:t>
            </a:r>
            <a:r>
              <a:rPr lang="pt-BR" sz="4400" b="1" dirty="0">
                <a:solidFill>
                  <a:srgbClr val="424D7B"/>
                </a:solidFill>
                <a:latin typeface="Dosis SemiBold" panose="020B0604020202020204" charset="0"/>
              </a:rPr>
              <a:t>    A    i    M   O    R   l   a</a:t>
            </a:r>
            <a:r>
              <a:rPr lang="fr-FR" sz="4400" dirty="0">
                <a:solidFill>
                  <a:srgbClr val="424D7B"/>
                </a:solidFill>
                <a:latin typeface="Dosis SemiBold" panose="020B0604020202020204" charset="0"/>
              </a:rPr>
              <a:t>   E   r</a:t>
            </a:r>
            <a:endParaRPr lang="pt-BR" sz="4400" dirty="0">
              <a:latin typeface="Dosis SemiBold" panose="020B0604020202020204" charset="0"/>
            </a:endParaRPr>
          </a:p>
        </p:txBody>
      </p:sp>
    </p:spTree>
    <p:extLst>
      <p:ext uri="{BB962C8B-B14F-4D97-AF65-F5344CB8AC3E}">
        <p14:creationId xmlns:p14="http://schemas.microsoft.com/office/powerpoint/2010/main" val="2888828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AEB5A-56FD-F1DB-3D2D-6E77EE4E9C2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E7A2B24-C8B9-7135-F164-81EDC3942886}"/>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Voici une autre liste. Qui veut passer au tableau pour montrer la lettre r ?</a:t>
            </a:r>
            <a:endParaRPr lang="fr-MA" dirty="0">
              <a:latin typeface="Dosis Medium" pitchFamily="2" charset="0"/>
            </a:endParaRPr>
          </a:p>
        </p:txBody>
      </p:sp>
      <p:pic>
        <p:nvPicPr>
          <p:cNvPr id="3" name="Image 2">
            <a:extLst>
              <a:ext uri="{FF2B5EF4-FFF2-40B4-BE49-F238E27FC236}">
                <a16:creationId xmlns:a16="http://schemas.microsoft.com/office/drawing/2014/main" id="{47664569-E6D3-8486-A0C2-D2BF75826754}"/>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5" name="Rectangle 4">
            <a:extLst>
              <a:ext uri="{FF2B5EF4-FFF2-40B4-BE49-F238E27FC236}">
                <a16:creationId xmlns:a16="http://schemas.microsoft.com/office/drawing/2014/main" id="{3BCD4F60-CCA0-44D2-A3CC-FE4130408705}"/>
              </a:ext>
            </a:extLst>
          </p:cNvPr>
          <p:cNvSpPr/>
          <p:nvPr/>
        </p:nvSpPr>
        <p:spPr>
          <a:xfrm>
            <a:off x="490193" y="2951947"/>
            <a:ext cx="8286161" cy="769441"/>
          </a:xfrm>
          <a:prstGeom prst="rect">
            <a:avLst/>
          </a:prstGeom>
        </p:spPr>
        <p:txBody>
          <a:bodyPr wrap="square">
            <a:spAutoFit/>
          </a:bodyPr>
          <a:lstStyle/>
          <a:p>
            <a:r>
              <a:rPr lang="fr-FR" sz="4400" dirty="0">
                <a:solidFill>
                  <a:srgbClr val="424D7B"/>
                </a:solidFill>
                <a:latin typeface="Dosis SemiBold" panose="020B0604020202020204" charset="0"/>
              </a:rPr>
              <a:t>R   </a:t>
            </a:r>
            <a:r>
              <a:rPr lang="pt-BR" sz="4400" dirty="0">
                <a:solidFill>
                  <a:srgbClr val="424D7B"/>
                </a:solidFill>
                <a:latin typeface="Berlin Sans FB" panose="020E0602020502020306" pitchFamily="34" charset="0"/>
                <a:cs typeface="Aharoni" panose="02010803020104030203" pitchFamily="2" charset="-79"/>
              </a:rPr>
              <a:t>a</a:t>
            </a:r>
            <a:r>
              <a:rPr lang="pt-BR" sz="4400" b="1" dirty="0">
                <a:solidFill>
                  <a:srgbClr val="424D7B"/>
                </a:solidFill>
                <a:latin typeface="Dosis SemiBold" panose="020B0604020202020204" charset="0"/>
              </a:rPr>
              <a:t>    m    </a:t>
            </a:r>
            <a:r>
              <a:rPr lang="pt-BR" sz="4400" b="1" dirty="0">
                <a:solidFill>
                  <a:srgbClr val="424D7B"/>
                </a:solidFill>
                <a:latin typeface="Bahnschrift SemiLight SemiConde" panose="020B0502040204020203" pitchFamily="34" charset="0"/>
              </a:rPr>
              <a:t>l</a:t>
            </a:r>
            <a:r>
              <a:rPr lang="pt-BR" sz="4400" b="1" dirty="0">
                <a:solidFill>
                  <a:srgbClr val="424D7B"/>
                </a:solidFill>
                <a:latin typeface="Dosis SemiBold" panose="020B0604020202020204" charset="0"/>
              </a:rPr>
              <a:t>    M    r    i    A   r   </a:t>
            </a:r>
            <a:r>
              <a:rPr lang="pt-BR" sz="4400" dirty="0">
                <a:solidFill>
                  <a:srgbClr val="424D7B"/>
                </a:solidFill>
                <a:latin typeface="Consolas" panose="020B0609020204030204" pitchFamily="49" charset="0"/>
              </a:rPr>
              <a:t>I</a:t>
            </a:r>
            <a:r>
              <a:rPr lang="pt-BR" sz="4400" b="1" dirty="0">
                <a:solidFill>
                  <a:srgbClr val="424D7B"/>
                </a:solidFill>
                <a:latin typeface="Dosis" panose="020B0604020202020204" charset="0"/>
              </a:rPr>
              <a:t> </a:t>
            </a:r>
            <a:r>
              <a:rPr lang="pt-BR" sz="4400" b="1" dirty="0">
                <a:solidFill>
                  <a:srgbClr val="424D7B"/>
                </a:solidFill>
                <a:latin typeface="Dosis SemiBold" panose="020B0604020202020204" charset="0"/>
              </a:rPr>
              <a:t>   e   R</a:t>
            </a:r>
            <a:endParaRPr lang="pt-BR" sz="4400" dirty="0">
              <a:latin typeface="Dosis SemiBold" panose="020B0604020202020204" charset="0"/>
            </a:endParaRPr>
          </a:p>
        </p:txBody>
      </p:sp>
    </p:spTree>
    <p:extLst>
      <p:ext uri="{BB962C8B-B14F-4D97-AF65-F5344CB8AC3E}">
        <p14:creationId xmlns:p14="http://schemas.microsoft.com/office/powerpoint/2010/main" val="3622980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0323B-0FC0-39C3-0849-47E8B22F2B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F7350E-918A-08FA-B97D-5470D98FC52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r dans ce mot ? Qui veut passer au tableau pour la montrer ?</a:t>
            </a:r>
            <a:endParaRPr lang="fr-MA" dirty="0">
              <a:latin typeface="Dosis Medium" pitchFamily="2" charset="0"/>
            </a:endParaRPr>
          </a:p>
        </p:txBody>
      </p:sp>
      <p:pic>
        <p:nvPicPr>
          <p:cNvPr id="3" name="Image 2">
            <a:extLst>
              <a:ext uri="{FF2B5EF4-FFF2-40B4-BE49-F238E27FC236}">
                <a16:creationId xmlns:a16="http://schemas.microsoft.com/office/drawing/2014/main" id="{1CEE44B4-34EB-F65A-27F1-180928D0BD71}"/>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5" name="ZoneTexte 4">
            <a:extLst>
              <a:ext uri="{FF2B5EF4-FFF2-40B4-BE49-F238E27FC236}">
                <a16:creationId xmlns:a16="http://schemas.microsoft.com/office/drawing/2014/main" id="{B29E5E6D-2B30-FB29-54F1-C2EC465B2916}"/>
              </a:ext>
            </a:extLst>
          </p:cNvPr>
          <p:cNvSpPr txBox="1"/>
          <p:nvPr/>
        </p:nvSpPr>
        <p:spPr>
          <a:xfrm>
            <a:off x="1050766" y="2613392"/>
            <a:ext cx="704246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0" dirty="0">
                <a:ln w="0"/>
                <a:solidFill>
                  <a:srgbClr val="565F88"/>
                </a:solidFill>
                <a:latin typeface="Dosis SemiBold" panose="020B0604020202020204" charset="0"/>
                <a:cs typeface="Aharoni" panose="02010803020104030203" pitchFamily="2" charset="-79"/>
              </a:rPr>
              <a:t>Livre</a:t>
            </a:r>
            <a:r>
              <a:rPr kumimoji="0" lang="pt-BR" sz="9600" b="0" i="0" u="none" strike="noStrike" kern="1200" cap="none" spc="0" normalizeH="0" baseline="0" noProof="0" dirty="0">
                <a:ln w="0"/>
                <a:solidFill>
                  <a:srgbClr val="565F88"/>
                </a:solidFill>
                <a:effectLst/>
                <a:uLnTx/>
                <a:uFillTx/>
                <a:latin typeface="Dosis SemiBold" pitchFamily="2" charset="0"/>
                <a:cs typeface="Aharoni" panose="02010803020104030203" pitchFamily="2" charset="-79"/>
              </a:rPr>
              <a:t> </a:t>
            </a:r>
          </a:p>
        </p:txBody>
      </p:sp>
    </p:spTree>
    <p:extLst>
      <p:ext uri="{BB962C8B-B14F-4D97-AF65-F5344CB8AC3E}">
        <p14:creationId xmlns:p14="http://schemas.microsoft.com/office/powerpoint/2010/main" val="2061816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0323B-0FC0-39C3-0849-47E8B22F2B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F7350E-918A-08FA-B97D-5470D98FC52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r dans ce mot ? Qui veut passer au tableau pour la montrer ?</a:t>
            </a:r>
            <a:endParaRPr lang="fr-MA" dirty="0">
              <a:latin typeface="Dosis Medium" pitchFamily="2" charset="0"/>
            </a:endParaRPr>
          </a:p>
        </p:txBody>
      </p:sp>
      <p:pic>
        <p:nvPicPr>
          <p:cNvPr id="3" name="Image 2">
            <a:extLst>
              <a:ext uri="{FF2B5EF4-FFF2-40B4-BE49-F238E27FC236}">
                <a16:creationId xmlns:a16="http://schemas.microsoft.com/office/drawing/2014/main" id="{1CEE44B4-34EB-F65A-27F1-180928D0BD71}"/>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5" name="ZoneTexte 4">
            <a:extLst>
              <a:ext uri="{FF2B5EF4-FFF2-40B4-BE49-F238E27FC236}">
                <a16:creationId xmlns:a16="http://schemas.microsoft.com/office/drawing/2014/main" id="{B29E5E6D-2B30-FB29-54F1-C2EC465B2916}"/>
              </a:ext>
            </a:extLst>
          </p:cNvPr>
          <p:cNvSpPr txBox="1"/>
          <p:nvPr/>
        </p:nvSpPr>
        <p:spPr>
          <a:xfrm>
            <a:off x="1050766" y="2613392"/>
            <a:ext cx="704246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0" dirty="0">
                <a:ln w="0"/>
                <a:solidFill>
                  <a:srgbClr val="565F88"/>
                </a:solidFill>
                <a:latin typeface="Dosis SemiBold" panose="020B0604020202020204" charset="0"/>
                <a:cs typeface="Aharoni" panose="02010803020104030203" pitchFamily="2" charset="-79"/>
              </a:rPr>
              <a:t>Robot</a:t>
            </a:r>
            <a:r>
              <a:rPr lang="pt-BR" sz="9600" dirty="0">
                <a:ln w="0"/>
                <a:solidFill>
                  <a:srgbClr val="565F88"/>
                </a:solidFill>
                <a:latin typeface="Dosis SemiBold" pitchFamily="2" charset="0"/>
                <a:cs typeface="Aharoni" panose="02010803020104030203" pitchFamily="2" charset="-79"/>
              </a:rPr>
              <a:t> </a:t>
            </a:r>
            <a:r>
              <a:rPr kumimoji="0" lang="pt-BR" sz="9600" b="0" i="0" u="none" strike="noStrike" kern="1200" cap="none" spc="0" normalizeH="0" baseline="0" noProof="0" dirty="0">
                <a:ln w="0"/>
                <a:solidFill>
                  <a:srgbClr val="565F88"/>
                </a:solidFill>
                <a:effectLst/>
                <a:uLnTx/>
                <a:uFillTx/>
                <a:latin typeface="Dosis SemiBold" pitchFamily="2" charset="0"/>
                <a:cs typeface="Aharoni" panose="02010803020104030203" pitchFamily="2" charset="-79"/>
              </a:rPr>
              <a:t> </a:t>
            </a:r>
          </a:p>
        </p:txBody>
      </p:sp>
    </p:spTree>
    <p:extLst>
      <p:ext uri="{BB962C8B-B14F-4D97-AF65-F5344CB8AC3E}">
        <p14:creationId xmlns:p14="http://schemas.microsoft.com/office/powerpoint/2010/main" val="1137150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0323B-0FC0-39C3-0849-47E8B22F2B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F7350E-918A-08FA-B97D-5470D98FC52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r dans ce mot ? Qui veut passer au tableau pour la montrer ?</a:t>
            </a:r>
            <a:endParaRPr lang="fr-MA" dirty="0">
              <a:latin typeface="Dosis Medium" pitchFamily="2" charset="0"/>
            </a:endParaRPr>
          </a:p>
        </p:txBody>
      </p:sp>
      <p:pic>
        <p:nvPicPr>
          <p:cNvPr id="3" name="Image 2">
            <a:extLst>
              <a:ext uri="{FF2B5EF4-FFF2-40B4-BE49-F238E27FC236}">
                <a16:creationId xmlns:a16="http://schemas.microsoft.com/office/drawing/2014/main" id="{1CEE44B4-34EB-F65A-27F1-180928D0BD71}"/>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5" name="ZoneTexte 4">
            <a:extLst>
              <a:ext uri="{FF2B5EF4-FFF2-40B4-BE49-F238E27FC236}">
                <a16:creationId xmlns:a16="http://schemas.microsoft.com/office/drawing/2014/main" id="{B29E5E6D-2B30-FB29-54F1-C2EC465B2916}"/>
              </a:ext>
            </a:extLst>
          </p:cNvPr>
          <p:cNvSpPr txBox="1"/>
          <p:nvPr/>
        </p:nvSpPr>
        <p:spPr>
          <a:xfrm>
            <a:off x="1050766" y="2613392"/>
            <a:ext cx="704246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0" dirty="0">
                <a:ln w="0"/>
                <a:solidFill>
                  <a:srgbClr val="565F88"/>
                </a:solidFill>
                <a:latin typeface="Dosis SemiBold" panose="020B0604020202020204" charset="0"/>
                <a:cs typeface="Aharoni" panose="02010803020104030203" pitchFamily="2" charset="-79"/>
              </a:rPr>
              <a:t>ardoise</a:t>
            </a:r>
            <a:r>
              <a:rPr lang="pt-BR" sz="9600" dirty="0">
                <a:ln w="0"/>
                <a:solidFill>
                  <a:srgbClr val="565F88"/>
                </a:solidFill>
                <a:latin typeface="Dosis SemiBold" pitchFamily="2" charset="0"/>
                <a:cs typeface="Aharoni" panose="02010803020104030203" pitchFamily="2" charset="-79"/>
              </a:rPr>
              <a:t> </a:t>
            </a:r>
            <a:r>
              <a:rPr kumimoji="0" lang="pt-BR" sz="9600" b="0" i="0" u="none" strike="noStrike" kern="1200" cap="none" spc="0" normalizeH="0" baseline="0" noProof="0" dirty="0">
                <a:ln w="0"/>
                <a:solidFill>
                  <a:srgbClr val="565F88"/>
                </a:solidFill>
                <a:effectLst/>
                <a:uLnTx/>
                <a:uFillTx/>
                <a:latin typeface="Dosis SemiBold" pitchFamily="2" charset="0"/>
                <a:cs typeface="Aharoni" panose="02010803020104030203" pitchFamily="2" charset="-79"/>
              </a:rPr>
              <a:t> </a:t>
            </a:r>
          </a:p>
        </p:txBody>
      </p:sp>
    </p:spTree>
    <p:extLst>
      <p:ext uri="{BB962C8B-B14F-4D97-AF65-F5344CB8AC3E}">
        <p14:creationId xmlns:p14="http://schemas.microsoft.com/office/powerpoint/2010/main" val="740272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A4169DB-E4D1-7C6D-4EE9-718DE6CF13E3}"/>
              </a:ext>
            </a:extLst>
          </p:cNvPr>
          <p:cNvGrpSpPr/>
          <p:nvPr/>
        </p:nvGrpSpPr>
        <p:grpSpPr>
          <a:xfrm>
            <a:off x="3120265" y="0"/>
            <a:ext cx="2741519" cy="1084434"/>
            <a:chOff x="3072140" y="0"/>
            <a:chExt cx="2741519" cy="1084434"/>
          </a:xfrm>
        </p:grpSpPr>
        <p:sp>
          <p:nvSpPr>
            <p:cNvPr id="5" name="Rectangle 4">
              <a:extLst>
                <a:ext uri="{FF2B5EF4-FFF2-40B4-BE49-F238E27FC236}">
                  <a16:creationId xmlns:a16="http://schemas.microsoft.com/office/drawing/2014/main" id="{27A39F50-33BD-B486-03A4-6A680CB17867}"/>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3FBA5B5-54B2-9678-F62D-CA621C951F8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53">
              <a:extLst>
                <a:ext uri="{FF2B5EF4-FFF2-40B4-BE49-F238E27FC236}">
                  <a16:creationId xmlns:a16="http://schemas.microsoft.com/office/drawing/2014/main" id="{E5A07AC2-DF3E-B6F2-143B-054E07511E74}"/>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47900" y="1390533"/>
            <a:ext cx="7886700" cy="720000"/>
          </a:xfrm>
        </p:spPr>
        <p:txBody>
          <a:bodyPr/>
          <a:lstStyle/>
          <a:p>
            <a:r>
              <a:rPr lang="fr-MA" sz="3200" dirty="0">
                <a:solidFill>
                  <a:srgbClr val="424D7B"/>
                </a:solidFill>
              </a:rPr>
              <a:t>Pictogrammes</a:t>
            </a:r>
          </a:p>
        </p:txBody>
      </p:sp>
      <p:pic>
        <p:nvPicPr>
          <p:cNvPr id="2" name="Image 1">
            <a:extLst>
              <a:ext uri="{FF2B5EF4-FFF2-40B4-BE49-F238E27FC236}">
                <a16:creationId xmlns:a16="http://schemas.microsoft.com/office/drawing/2014/main" id="{E3E8EFFE-F92D-6AFB-141F-8C8242CD16AF}"/>
              </a:ext>
            </a:extLst>
          </p:cNvPr>
          <p:cNvPicPr>
            <a:picLocks noChangeAspect="1"/>
          </p:cNvPicPr>
          <p:nvPr/>
        </p:nvPicPr>
        <p:blipFill>
          <a:blip r:embed="rId3"/>
          <a:stretch>
            <a:fillRect/>
          </a:stretch>
        </p:blipFill>
        <p:spPr>
          <a:xfrm>
            <a:off x="763400" y="2474382"/>
            <a:ext cx="7520578" cy="2799510"/>
          </a:xfrm>
          <a:prstGeom prst="rect">
            <a:avLst/>
          </a:prstGeom>
        </p:spPr>
      </p:pic>
    </p:spTree>
    <p:extLst>
      <p:ext uri="{BB962C8B-B14F-4D97-AF65-F5344CB8AC3E}">
        <p14:creationId xmlns:p14="http://schemas.microsoft.com/office/powerpoint/2010/main" val="1867190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0323B-0FC0-39C3-0849-47E8B22F2B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F7350E-918A-08FA-B97D-5470D98FC52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r dans ce mot ? </a:t>
            </a:r>
            <a:endParaRPr lang="fr-MA" dirty="0">
              <a:latin typeface="Dosis Medium" pitchFamily="2" charset="0"/>
            </a:endParaRPr>
          </a:p>
        </p:txBody>
      </p:sp>
      <p:pic>
        <p:nvPicPr>
          <p:cNvPr id="3" name="Image 2">
            <a:extLst>
              <a:ext uri="{FF2B5EF4-FFF2-40B4-BE49-F238E27FC236}">
                <a16:creationId xmlns:a16="http://schemas.microsoft.com/office/drawing/2014/main" id="{1CEE44B4-34EB-F65A-27F1-180928D0BD71}"/>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5" name="ZoneTexte 4">
            <a:extLst>
              <a:ext uri="{FF2B5EF4-FFF2-40B4-BE49-F238E27FC236}">
                <a16:creationId xmlns:a16="http://schemas.microsoft.com/office/drawing/2014/main" id="{B29E5E6D-2B30-FB29-54F1-C2EC465B2916}"/>
              </a:ext>
            </a:extLst>
          </p:cNvPr>
          <p:cNvSpPr txBox="1"/>
          <p:nvPr/>
        </p:nvSpPr>
        <p:spPr>
          <a:xfrm>
            <a:off x="1050766" y="2613392"/>
            <a:ext cx="704246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0" dirty="0">
                <a:ln w="0"/>
                <a:solidFill>
                  <a:srgbClr val="565F88"/>
                </a:solidFill>
                <a:latin typeface="Dosis SemiBold" panose="020B0604020202020204" charset="0"/>
                <a:cs typeface="Aharoni" panose="02010803020104030203" pitchFamily="2" charset="-79"/>
              </a:rPr>
              <a:t>chaise</a:t>
            </a:r>
            <a:r>
              <a:rPr lang="pt-BR" sz="9600" dirty="0">
                <a:ln w="0"/>
                <a:solidFill>
                  <a:srgbClr val="565F88"/>
                </a:solidFill>
                <a:latin typeface="Dosis SemiBold" pitchFamily="2" charset="0"/>
                <a:cs typeface="Aharoni" panose="02010803020104030203" pitchFamily="2" charset="-79"/>
              </a:rPr>
              <a:t> </a:t>
            </a:r>
            <a:r>
              <a:rPr kumimoji="0" lang="pt-BR" sz="9600" b="0" i="0" u="none" strike="noStrike" kern="1200" cap="none" spc="0" normalizeH="0" baseline="0" noProof="0" dirty="0">
                <a:ln w="0"/>
                <a:solidFill>
                  <a:srgbClr val="565F88"/>
                </a:solidFill>
                <a:effectLst/>
                <a:uLnTx/>
                <a:uFillTx/>
                <a:latin typeface="Dosis SemiBold" pitchFamily="2" charset="0"/>
                <a:cs typeface="Aharoni" panose="02010803020104030203" pitchFamily="2" charset="-79"/>
              </a:rPr>
              <a:t> </a:t>
            </a:r>
          </a:p>
        </p:txBody>
      </p:sp>
    </p:spTree>
    <p:extLst>
      <p:ext uri="{BB962C8B-B14F-4D97-AF65-F5344CB8AC3E}">
        <p14:creationId xmlns:p14="http://schemas.microsoft.com/office/powerpoint/2010/main" val="12322138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4F61E-C128-A8A6-93AB-DE28CF7ECED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5100A1FE-CBCC-DAF9-2393-C4331F514107}"/>
              </a:ext>
            </a:extLst>
          </p:cNvPr>
          <p:cNvPicPr>
            <a:picLocks noChangeAspect="1"/>
          </p:cNvPicPr>
          <p:nvPr/>
        </p:nvPicPr>
        <p:blipFill>
          <a:blip r:embed="rId2"/>
          <a:srcRect l="-5657" r="47736" b="32373"/>
          <a:stretch>
            <a:fillRect/>
          </a:stretch>
        </p:blipFill>
        <p:spPr>
          <a:xfrm>
            <a:off x="1472665" y="2387228"/>
            <a:ext cx="1961859" cy="2290649"/>
          </a:xfrm>
          <a:prstGeom prst="ellipse">
            <a:avLst/>
          </a:prstGeom>
        </p:spPr>
      </p:pic>
      <p:sp>
        <p:nvSpPr>
          <p:cNvPr id="12" name="Titre 1">
            <a:extLst>
              <a:ext uri="{FF2B5EF4-FFF2-40B4-BE49-F238E27FC236}">
                <a16:creationId xmlns:a16="http://schemas.microsoft.com/office/drawing/2014/main" id="{788ABD99-E4B2-78EE-9ACE-4465DC57AEA3}"/>
              </a:ext>
            </a:extLst>
          </p:cNvPr>
          <p:cNvSpPr txBox="1">
            <a:spLocks/>
          </p:cNvSpPr>
          <p:nvPr/>
        </p:nvSpPr>
        <p:spPr>
          <a:xfrm>
            <a:off x="1708385" y="787508"/>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T</a:t>
            </a:r>
            <a:r>
              <a:rPr lang="fr-FR" dirty="0">
                <a:solidFill>
                  <a:prstClr val="black">
                    <a:lumMod val="65000"/>
                    <a:lumOff val="35000"/>
                  </a:prstClr>
                </a:solidFill>
                <a:latin typeface="Dosis Medium" pitchFamily="2" charset="0"/>
              </a:rPr>
              <a:t>rousse</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 Dans le mot « trousse », j’entends le son « r ». </a:t>
            </a:r>
            <a:r>
              <a:rPr kumimoji="0" lang="fr-FR" sz="1600" b="0" i="0" u="none" strike="noStrike" kern="1200" cap="none" spc="0" normalizeH="0" baseline="0" noProof="0">
                <a:ln>
                  <a:noFill/>
                </a:ln>
                <a:solidFill>
                  <a:prstClr val="black">
                    <a:lumMod val="65000"/>
                    <a:lumOff val="35000"/>
                  </a:prstClr>
                </a:solidFill>
                <a:effectLst/>
                <a:uLnTx/>
                <a:uFillTx/>
                <a:latin typeface="Dosis Medium" pitchFamily="2" charset="0"/>
                <a:ea typeface="+mn-ea"/>
                <a:cs typeface="+mn-cs"/>
              </a:rPr>
              <a:t>« </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T</a:t>
            </a:r>
            <a:r>
              <a:rPr lang="fr-FR">
                <a:solidFill>
                  <a:prstClr val="black">
                    <a:lumMod val="65000"/>
                    <a:lumOff val="35000"/>
                  </a:prstClr>
                </a:solidFill>
                <a:latin typeface="Dosis Medium" pitchFamily="2" charset="0"/>
              </a:rPr>
              <a:t>rousse</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 </a:t>
            </a:r>
          </a:p>
        </p:txBody>
      </p:sp>
      <p:pic>
        <p:nvPicPr>
          <p:cNvPr id="9" name="Image 8">
            <a:extLst>
              <a:ext uri="{FF2B5EF4-FFF2-40B4-BE49-F238E27FC236}">
                <a16:creationId xmlns:a16="http://schemas.microsoft.com/office/drawing/2014/main" id="{AB904B35-8A2A-4883-AE1D-D1CD25909F5C}"/>
              </a:ext>
            </a:extLst>
          </p:cNvPr>
          <p:cNvPicPr>
            <a:picLocks noChangeAspect="1"/>
          </p:cNvPicPr>
          <p:nvPr/>
        </p:nvPicPr>
        <p:blipFill>
          <a:blip r:embed="rId3"/>
          <a:stretch>
            <a:fillRect/>
          </a:stretch>
        </p:blipFill>
        <p:spPr>
          <a:xfrm>
            <a:off x="129325" y="544755"/>
            <a:ext cx="1152244" cy="1072989"/>
          </a:xfrm>
          <a:prstGeom prst="rect">
            <a:avLst/>
          </a:prstGeom>
        </p:spPr>
      </p:pic>
      <p:pic>
        <p:nvPicPr>
          <p:cNvPr id="3" name="Image 2">
            <a:extLst>
              <a:ext uri="{FF2B5EF4-FFF2-40B4-BE49-F238E27FC236}">
                <a16:creationId xmlns:a16="http://schemas.microsoft.com/office/drawing/2014/main" id="{F7BC060D-8A03-46D7-88FB-A6745D56E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7117" y="2573865"/>
            <a:ext cx="2336976" cy="2556419"/>
          </a:xfrm>
          <a:prstGeom prst="rect">
            <a:avLst/>
          </a:prstGeom>
        </p:spPr>
      </p:pic>
    </p:spTree>
    <p:extLst>
      <p:ext uri="{BB962C8B-B14F-4D97-AF65-F5344CB8AC3E}">
        <p14:creationId xmlns:p14="http://schemas.microsoft.com/office/powerpoint/2010/main" val="2581939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4F61E-C128-A8A6-93AB-DE28CF7ECED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5100A1FE-CBCC-DAF9-2393-C4331F514107}"/>
              </a:ext>
            </a:extLst>
          </p:cNvPr>
          <p:cNvPicPr>
            <a:picLocks noChangeAspect="1"/>
          </p:cNvPicPr>
          <p:nvPr/>
        </p:nvPicPr>
        <p:blipFill>
          <a:blip r:embed="rId2"/>
          <a:srcRect l="-5657" r="47736" b="32373"/>
          <a:stretch>
            <a:fillRect/>
          </a:stretch>
        </p:blipFill>
        <p:spPr>
          <a:xfrm>
            <a:off x="1472665" y="2387228"/>
            <a:ext cx="1961859" cy="2290649"/>
          </a:xfrm>
          <a:prstGeom prst="ellipse">
            <a:avLst/>
          </a:prstGeom>
        </p:spPr>
      </p:pic>
      <p:sp>
        <p:nvSpPr>
          <p:cNvPr id="12" name="Titre 1">
            <a:extLst>
              <a:ext uri="{FF2B5EF4-FFF2-40B4-BE49-F238E27FC236}">
                <a16:creationId xmlns:a16="http://schemas.microsoft.com/office/drawing/2014/main" id="{788ABD99-E4B2-78EE-9ACE-4465DC57AEA3}"/>
              </a:ext>
            </a:extLst>
          </p:cNvPr>
          <p:cNvSpPr txBox="1">
            <a:spLocks/>
          </p:cNvSpPr>
          <p:nvPr/>
        </p:nvSpPr>
        <p:spPr>
          <a:xfrm>
            <a:off x="1708385" y="787508"/>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Ardoise ». Dans le mot « ardoise », j’entends le son « r ». </a:t>
            </a:r>
            <a:r>
              <a:rPr kumimoji="0" lang="fr-FR" sz="1600" b="0" i="0" u="none" strike="noStrike" kern="1200" cap="none" spc="0" normalizeH="0" baseline="0" noProof="0">
                <a:ln>
                  <a:noFill/>
                </a:ln>
                <a:solidFill>
                  <a:prstClr val="black">
                    <a:lumMod val="65000"/>
                    <a:lumOff val="35000"/>
                  </a:prstClr>
                </a:solidFill>
                <a:effectLst/>
                <a:uLnTx/>
                <a:uFillTx/>
                <a:latin typeface="Dosis Medium" pitchFamily="2" charset="0"/>
                <a:ea typeface="+mn-ea"/>
                <a:cs typeface="+mn-cs"/>
              </a:rPr>
              <a:t>« </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A</a:t>
            </a:r>
            <a:r>
              <a:rPr lang="fr-FR">
                <a:solidFill>
                  <a:prstClr val="black">
                    <a:lumMod val="65000"/>
                    <a:lumOff val="35000"/>
                  </a:prstClr>
                </a:solidFill>
                <a:latin typeface="Dosis Medium" pitchFamily="2" charset="0"/>
              </a:rPr>
              <a:t>rdoise</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 </a:t>
            </a:r>
          </a:p>
        </p:txBody>
      </p:sp>
      <p:pic>
        <p:nvPicPr>
          <p:cNvPr id="9" name="Image 8">
            <a:extLst>
              <a:ext uri="{FF2B5EF4-FFF2-40B4-BE49-F238E27FC236}">
                <a16:creationId xmlns:a16="http://schemas.microsoft.com/office/drawing/2014/main" id="{D726B660-226D-4EB0-86EC-9DC41686BFD0}"/>
              </a:ext>
            </a:extLst>
          </p:cNvPr>
          <p:cNvPicPr>
            <a:picLocks noChangeAspect="1"/>
          </p:cNvPicPr>
          <p:nvPr/>
        </p:nvPicPr>
        <p:blipFill>
          <a:blip r:embed="rId3"/>
          <a:stretch>
            <a:fillRect/>
          </a:stretch>
        </p:blipFill>
        <p:spPr>
          <a:xfrm>
            <a:off x="129325" y="544755"/>
            <a:ext cx="1152244" cy="1072989"/>
          </a:xfrm>
          <a:prstGeom prst="rect">
            <a:avLst/>
          </a:prstGeom>
        </p:spPr>
      </p:pic>
      <p:pic>
        <p:nvPicPr>
          <p:cNvPr id="3" name="Image 2">
            <a:extLst>
              <a:ext uri="{FF2B5EF4-FFF2-40B4-BE49-F238E27FC236}">
                <a16:creationId xmlns:a16="http://schemas.microsoft.com/office/drawing/2014/main" id="{55CA7D54-5873-4C19-BB96-0E4BBF1488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0990" y="2480361"/>
            <a:ext cx="2336976" cy="2556419"/>
          </a:xfrm>
          <a:prstGeom prst="rect">
            <a:avLst/>
          </a:prstGeom>
        </p:spPr>
      </p:pic>
    </p:spTree>
    <p:extLst>
      <p:ext uri="{BB962C8B-B14F-4D97-AF65-F5344CB8AC3E}">
        <p14:creationId xmlns:p14="http://schemas.microsoft.com/office/powerpoint/2010/main" val="387616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7CFCA-646C-3A9E-9EEB-F76310476E3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7A4DE34-B75A-87EE-C9D2-769D1CBCF8DD}"/>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vous allez écouter des mots. Je vais vous demander si vous entendez le son « r ». </a:t>
            </a:r>
            <a:endParaRPr lang="fr-MA" dirty="0">
              <a:latin typeface="Dosis Medium" pitchFamily="2" charset="0"/>
            </a:endParaRPr>
          </a:p>
        </p:txBody>
      </p:sp>
      <p:pic>
        <p:nvPicPr>
          <p:cNvPr id="11" name="Image 10">
            <a:extLst>
              <a:ext uri="{FF2B5EF4-FFF2-40B4-BE49-F238E27FC236}">
                <a16:creationId xmlns:a16="http://schemas.microsoft.com/office/drawing/2014/main" id="{1B0E992A-EBBC-AD5F-486B-2FFE1857D603}"/>
              </a:ext>
            </a:extLst>
          </p:cNvPr>
          <p:cNvPicPr>
            <a:picLocks noChangeAspect="1"/>
          </p:cNvPicPr>
          <p:nvPr/>
        </p:nvPicPr>
        <p:blipFill>
          <a:blip r:embed="rId2"/>
          <a:stretch>
            <a:fillRect/>
          </a:stretch>
        </p:blipFill>
        <p:spPr>
          <a:xfrm>
            <a:off x="3019927" y="2136809"/>
            <a:ext cx="3104146" cy="3104146"/>
          </a:xfrm>
          <a:prstGeom prst="roundRect">
            <a:avLst>
              <a:gd name="adj" fmla="val 10201"/>
            </a:avLst>
          </a:prstGeom>
        </p:spPr>
      </p:pic>
      <p:pic>
        <p:nvPicPr>
          <p:cNvPr id="7" name="Image 6">
            <a:extLst>
              <a:ext uri="{FF2B5EF4-FFF2-40B4-BE49-F238E27FC236}">
                <a16:creationId xmlns:a16="http://schemas.microsoft.com/office/drawing/2014/main" id="{80FEF3BD-3D63-4053-920C-371B550C74C3}"/>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1706673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Rouge ». Est-ce que vous entendez le son « r » dans « rouge » ? </a:t>
            </a:r>
            <a:endParaRPr lang="fr-MA" dirty="0">
              <a:latin typeface="Dosis Medium" pitchFamily="2" charset="0"/>
            </a:endParaRPr>
          </a:p>
        </p:txBody>
      </p:sp>
      <p:pic>
        <p:nvPicPr>
          <p:cNvPr id="5" name="Image 4">
            <a:extLst>
              <a:ext uri="{FF2B5EF4-FFF2-40B4-BE49-F238E27FC236}">
                <a16:creationId xmlns:a16="http://schemas.microsoft.com/office/drawing/2014/main" id="{FA66B471-7279-4768-836D-BCFD76FD8168}"/>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pic>
        <p:nvPicPr>
          <p:cNvPr id="4" name="Image 3">
            <a:extLst>
              <a:ext uri="{FF2B5EF4-FFF2-40B4-BE49-F238E27FC236}">
                <a16:creationId xmlns:a16="http://schemas.microsoft.com/office/drawing/2014/main" id="{70DAE216-ABF3-4E8A-8066-DB6A82634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335" y="1899000"/>
            <a:ext cx="2797330" cy="3060000"/>
          </a:xfrm>
          <a:prstGeom prst="rect">
            <a:avLst/>
          </a:prstGeom>
        </p:spPr>
      </p:pic>
    </p:spTree>
    <p:extLst>
      <p:ext uri="{BB962C8B-B14F-4D97-AF65-F5344CB8AC3E}">
        <p14:creationId xmlns:p14="http://schemas.microsoft.com/office/powerpoint/2010/main" val="3822129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Marché ». Est-ce que vous entendez le son « r » dans « marché » ? </a:t>
            </a:r>
            <a:endParaRPr lang="fr-MA" dirty="0">
              <a:latin typeface="Dosis Medium" pitchFamily="2" charset="0"/>
            </a:endParaRPr>
          </a:p>
        </p:txBody>
      </p:sp>
      <p:pic>
        <p:nvPicPr>
          <p:cNvPr id="5" name="Image 4">
            <a:extLst>
              <a:ext uri="{FF2B5EF4-FFF2-40B4-BE49-F238E27FC236}">
                <a16:creationId xmlns:a16="http://schemas.microsoft.com/office/drawing/2014/main" id="{41D4F612-7478-40BC-961A-AE251CD020F8}"/>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pic>
        <p:nvPicPr>
          <p:cNvPr id="4" name="Image 3">
            <a:extLst>
              <a:ext uri="{FF2B5EF4-FFF2-40B4-BE49-F238E27FC236}">
                <a16:creationId xmlns:a16="http://schemas.microsoft.com/office/drawing/2014/main" id="{8CC523AD-F896-43B3-8B91-0316A8FC84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335" y="1899000"/>
            <a:ext cx="2797330" cy="3060000"/>
          </a:xfrm>
          <a:prstGeom prst="rect">
            <a:avLst/>
          </a:prstGeom>
        </p:spPr>
      </p:pic>
    </p:spTree>
    <p:extLst>
      <p:ext uri="{BB962C8B-B14F-4D97-AF65-F5344CB8AC3E}">
        <p14:creationId xmlns:p14="http://schemas.microsoft.com/office/powerpoint/2010/main" val="679358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Cahier ». Est-ce que vous entendez le son « r » dans « cahier » ? </a:t>
            </a:r>
            <a:endParaRPr lang="fr-MA" dirty="0">
              <a:latin typeface="Dosis Medium" pitchFamily="2" charset="0"/>
            </a:endParaRPr>
          </a:p>
        </p:txBody>
      </p:sp>
      <p:pic>
        <p:nvPicPr>
          <p:cNvPr id="5" name="Image 4">
            <a:extLst>
              <a:ext uri="{FF2B5EF4-FFF2-40B4-BE49-F238E27FC236}">
                <a16:creationId xmlns:a16="http://schemas.microsoft.com/office/drawing/2014/main" id="{44E30FE3-3794-4A20-9C2E-5218CF936E89}"/>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pic>
        <p:nvPicPr>
          <p:cNvPr id="6" name="Image 5">
            <a:extLst>
              <a:ext uri="{FF2B5EF4-FFF2-40B4-BE49-F238E27FC236}">
                <a16:creationId xmlns:a16="http://schemas.microsoft.com/office/drawing/2014/main" id="{4F3FFE3C-7F81-40CE-AAEF-D91BD547A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335" y="1899000"/>
            <a:ext cx="2797330" cy="3060000"/>
          </a:xfrm>
          <a:prstGeom prst="rect">
            <a:avLst/>
          </a:prstGeom>
        </p:spPr>
      </p:pic>
    </p:spTree>
    <p:extLst>
      <p:ext uri="{BB962C8B-B14F-4D97-AF65-F5344CB8AC3E}">
        <p14:creationId xmlns:p14="http://schemas.microsoft.com/office/powerpoint/2010/main" val="33089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Cartable ». Est-ce que vous entendez le son « r » dans « cartable » ? </a:t>
            </a:r>
            <a:endParaRPr lang="fr-MA" dirty="0">
              <a:latin typeface="Dosis Medium" pitchFamily="2" charset="0"/>
            </a:endParaRPr>
          </a:p>
        </p:txBody>
      </p:sp>
      <p:pic>
        <p:nvPicPr>
          <p:cNvPr id="3074" name="Picture 2">
            <a:extLst>
              <a:ext uri="{FF2B5EF4-FFF2-40B4-BE49-F238E27FC236}">
                <a16:creationId xmlns:a16="http://schemas.microsoft.com/office/drawing/2014/main" id="{5BB22CFE-1EF4-4BDF-8895-D0B42EF4C3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3388" y="1899000"/>
            <a:ext cx="2797223" cy="30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3D9A4E17-9CB3-4585-9EB0-F8A51D058AD9}"/>
              </a:ext>
            </a:extLst>
          </p:cNvPr>
          <p:cNvPicPr>
            <a:picLocks noChangeAspect="1"/>
          </p:cNvPicPr>
          <p:nvPr/>
        </p:nvPicPr>
        <p:blipFill>
          <a:blip r:embed="rId3"/>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192525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Fleur ». Est-ce que vous entendez le son « r » dans « fleur » ? </a:t>
            </a:r>
            <a:endParaRPr lang="fr-MA" dirty="0">
              <a:latin typeface="Dosis Medium" pitchFamily="2" charset="0"/>
            </a:endParaRPr>
          </a:p>
        </p:txBody>
      </p:sp>
      <p:pic>
        <p:nvPicPr>
          <p:cNvPr id="5" name="Image 4">
            <a:extLst>
              <a:ext uri="{FF2B5EF4-FFF2-40B4-BE49-F238E27FC236}">
                <a16:creationId xmlns:a16="http://schemas.microsoft.com/office/drawing/2014/main" id="{187B18E6-09FB-40FF-B115-ED95D16065BC}"/>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pic>
        <p:nvPicPr>
          <p:cNvPr id="4" name="Image 3">
            <a:extLst>
              <a:ext uri="{FF2B5EF4-FFF2-40B4-BE49-F238E27FC236}">
                <a16:creationId xmlns:a16="http://schemas.microsoft.com/office/drawing/2014/main" id="{98FE3FC2-EB75-4695-95B0-490BF9E41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335" y="1899000"/>
            <a:ext cx="2797330" cy="3060000"/>
          </a:xfrm>
          <a:prstGeom prst="rect">
            <a:avLst/>
          </a:prstGeom>
        </p:spPr>
      </p:pic>
    </p:spTree>
    <p:extLst>
      <p:ext uri="{BB962C8B-B14F-4D97-AF65-F5344CB8AC3E}">
        <p14:creationId xmlns:p14="http://schemas.microsoft.com/office/powerpoint/2010/main" val="1815579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Rabat ». Est-ce que vous entendez le son « r » dans « Rabat » ? </a:t>
            </a:r>
            <a:endParaRPr lang="fr-MA" dirty="0">
              <a:latin typeface="Dosis Medium" pitchFamily="2" charset="0"/>
            </a:endParaRPr>
          </a:p>
        </p:txBody>
      </p:sp>
      <p:pic>
        <p:nvPicPr>
          <p:cNvPr id="5" name="Image 4">
            <a:extLst>
              <a:ext uri="{FF2B5EF4-FFF2-40B4-BE49-F238E27FC236}">
                <a16:creationId xmlns:a16="http://schemas.microsoft.com/office/drawing/2014/main" id="{5230B81B-3108-4812-BFC9-666E763D52A6}"/>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pic>
        <p:nvPicPr>
          <p:cNvPr id="4" name="Image 3">
            <a:extLst>
              <a:ext uri="{FF2B5EF4-FFF2-40B4-BE49-F238E27FC236}">
                <a16:creationId xmlns:a16="http://schemas.microsoft.com/office/drawing/2014/main" id="{357DE705-3220-4BF5-8604-201B8A6EFA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335" y="1899000"/>
            <a:ext cx="2797330" cy="3060000"/>
          </a:xfrm>
          <a:prstGeom prst="rect">
            <a:avLst/>
          </a:prstGeom>
        </p:spPr>
      </p:pic>
    </p:spTree>
    <p:extLst>
      <p:ext uri="{BB962C8B-B14F-4D97-AF65-F5344CB8AC3E}">
        <p14:creationId xmlns:p14="http://schemas.microsoft.com/office/powerpoint/2010/main" val="2013713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A4169DB-E4D1-7C6D-4EE9-718DE6CF13E3}"/>
              </a:ext>
            </a:extLst>
          </p:cNvPr>
          <p:cNvGrpSpPr/>
          <p:nvPr/>
        </p:nvGrpSpPr>
        <p:grpSpPr>
          <a:xfrm>
            <a:off x="3120265" y="0"/>
            <a:ext cx="2741519" cy="1084434"/>
            <a:chOff x="3072140" y="0"/>
            <a:chExt cx="2741519" cy="1084434"/>
          </a:xfrm>
        </p:grpSpPr>
        <p:sp>
          <p:nvSpPr>
            <p:cNvPr id="5" name="Rectangle 4">
              <a:extLst>
                <a:ext uri="{FF2B5EF4-FFF2-40B4-BE49-F238E27FC236}">
                  <a16:creationId xmlns:a16="http://schemas.microsoft.com/office/drawing/2014/main" id="{27A39F50-33BD-B486-03A4-6A680CB17867}"/>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83FBA5B5-54B2-9678-F62D-CA621C951F8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Titre 53">
              <a:extLst>
                <a:ext uri="{FF2B5EF4-FFF2-40B4-BE49-F238E27FC236}">
                  <a16:creationId xmlns:a16="http://schemas.microsoft.com/office/drawing/2014/main" id="{E5A07AC2-DF3E-B6F2-143B-054E07511E74}"/>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47900" y="1390533"/>
            <a:ext cx="7886700" cy="720000"/>
          </a:xfrm>
        </p:spPr>
        <p:txBody>
          <a:bodyPr/>
          <a:lstStyle/>
          <a:p>
            <a:r>
              <a:rPr lang="fr-MA" sz="3200" dirty="0">
                <a:solidFill>
                  <a:srgbClr val="424D7B"/>
                </a:solidFill>
              </a:rPr>
              <a:t>Pictogrammes</a:t>
            </a:r>
          </a:p>
        </p:txBody>
      </p:sp>
      <p:pic>
        <p:nvPicPr>
          <p:cNvPr id="2" name="Image 1">
            <a:extLst>
              <a:ext uri="{FF2B5EF4-FFF2-40B4-BE49-F238E27FC236}">
                <a16:creationId xmlns:a16="http://schemas.microsoft.com/office/drawing/2014/main" id="{E3E8EFFE-F92D-6AFB-141F-8C8242CD16AF}"/>
              </a:ext>
            </a:extLst>
          </p:cNvPr>
          <p:cNvPicPr>
            <a:picLocks noChangeAspect="1"/>
          </p:cNvPicPr>
          <p:nvPr/>
        </p:nvPicPr>
        <p:blipFill>
          <a:blip r:embed="rId3"/>
          <a:stretch>
            <a:fillRect/>
          </a:stretch>
        </p:blipFill>
        <p:spPr>
          <a:xfrm>
            <a:off x="763400" y="2474382"/>
            <a:ext cx="7520578" cy="2799510"/>
          </a:xfrm>
          <a:prstGeom prst="rect">
            <a:avLst/>
          </a:prstGeom>
        </p:spPr>
      </p:pic>
    </p:spTree>
    <p:extLst>
      <p:ext uri="{BB962C8B-B14F-4D97-AF65-F5344CB8AC3E}">
        <p14:creationId xmlns:p14="http://schemas.microsoft.com/office/powerpoint/2010/main" val="569277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389201D-5459-4C87-9620-042A9757787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202977" y="1725897"/>
            <a:ext cx="3119226" cy="4900535"/>
          </a:xfrm>
          <a:prstGeom prst="rect">
            <a:avLst/>
          </a:prstGeom>
        </p:spPr>
      </p:pic>
      <p:sp>
        <p:nvSpPr>
          <p:cNvPr id="2" name="Titre 1">
            <a:extLst>
              <a:ext uri="{FF2B5EF4-FFF2-40B4-BE49-F238E27FC236}">
                <a16:creationId xmlns:a16="http://schemas.microsoft.com/office/drawing/2014/main" id="{3C57744B-8346-4FC3-BADA-54A0FBB7CCD0}"/>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Prenez le livret, page 48. </a:t>
            </a:r>
            <a:endParaRPr lang="fr-MA" dirty="0">
              <a:solidFill>
                <a:schemeClr val="tx1">
                  <a:lumMod val="65000"/>
                  <a:lumOff val="35000"/>
                </a:schemeClr>
              </a:solidFill>
              <a:latin typeface="Dosis Medium" pitchFamily="2" charset="0"/>
            </a:endParaRPr>
          </a:p>
        </p:txBody>
      </p:sp>
      <p:pic>
        <p:nvPicPr>
          <p:cNvPr id="3" name="Image 2">
            <a:extLst>
              <a:ext uri="{FF2B5EF4-FFF2-40B4-BE49-F238E27FC236}">
                <a16:creationId xmlns:a16="http://schemas.microsoft.com/office/drawing/2014/main" id="{40E764D0-1AAC-0F54-A02B-EBFB120C46D1}"/>
              </a:ext>
            </a:extLst>
          </p:cNvPr>
          <p:cNvPicPr>
            <a:picLocks noChangeAspect="1"/>
          </p:cNvPicPr>
          <p:nvPr/>
        </p:nvPicPr>
        <p:blipFill>
          <a:blip r:embed="rId4"/>
          <a:stretch>
            <a:fillRect/>
          </a:stretch>
        </p:blipFill>
        <p:spPr>
          <a:xfrm>
            <a:off x="129325" y="544755"/>
            <a:ext cx="1152244" cy="1072989"/>
          </a:xfrm>
          <a:prstGeom prst="rect">
            <a:avLst/>
          </a:prstGeom>
        </p:spPr>
      </p:pic>
      <p:sp>
        <p:nvSpPr>
          <p:cNvPr id="7" name="Rectangle : coins arrondis 6">
            <a:extLst>
              <a:ext uri="{FF2B5EF4-FFF2-40B4-BE49-F238E27FC236}">
                <a16:creationId xmlns:a16="http://schemas.microsoft.com/office/drawing/2014/main" id="{F7E4B3A5-05E1-4989-A2B1-AC5F42AA31C4}"/>
              </a:ext>
            </a:extLst>
          </p:cNvPr>
          <p:cNvSpPr/>
          <p:nvPr/>
        </p:nvSpPr>
        <p:spPr>
          <a:xfrm>
            <a:off x="3202977" y="2432114"/>
            <a:ext cx="3119226" cy="1338607"/>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6957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ED84E-C7BE-A7A4-D0BD-A483E4B673F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282E54B-F50A-A5BD-EBD8-B5B5CF3F2CB7}"/>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On va faire l’activité 1 et 2. Je vais vous expliquer la consigne. Ensuite, je vais circuler entre les rangs pour vous aider. </a:t>
            </a:r>
            <a:endParaRPr lang="fr-MA" dirty="0">
              <a:solidFill>
                <a:schemeClr val="tx1">
                  <a:lumMod val="65000"/>
                  <a:lumOff val="35000"/>
                </a:schemeClr>
              </a:solidFill>
              <a:latin typeface="Dosis Medium" pitchFamily="2" charset="0"/>
            </a:endParaRPr>
          </a:p>
        </p:txBody>
      </p:sp>
      <p:pic>
        <p:nvPicPr>
          <p:cNvPr id="4" name="Image 3">
            <a:extLst>
              <a:ext uri="{FF2B5EF4-FFF2-40B4-BE49-F238E27FC236}">
                <a16:creationId xmlns:a16="http://schemas.microsoft.com/office/drawing/2014/main" id="{B69DFC37-12AB-685F-63A4-964C9A6A2DC2}"/>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7" name="Image 6">
            <a:extLst>
              <a:ext uri="{FF2B5EF4-FFF2-40B4-BE49-F238E27FC236}">
                <a16:creationId xmlns:a16="http://schemas.microsoft.com/office/drawing/2014/main" id="{C497D32B-3230-D996-CA9A-964B465E2F31}"/>
              </a:ext>
            </a:extLst>
          </p:cNvPr>
          <p:cNvPicPr>
            <a:picLocks noChangeAspect="1"/>
          </p:cNvPicPr>
          <p:nvPr/>
        </p:nvPicPr>
        <p:blipFill>
          <a:blip r:embed="rId3"/>
          <a:stretch>
            <a:fillRect/>
          </a:stretch>
        </p:blipFill>
        <p:spPr>
          <a:xfrm>
            <a:off x="5735958" y="2658534"/>
            <a:ext cx="2398637" cy="2398637"/>
          </a:xfrm>
          <a:prstGeom prst="rect">
            <a:avLst/>
          </a:prstGeom>
        </p:spPr>
      </p:pic>
      <p:pic>
        <p:nvPicPr>
          <p:cNvPr id="5" name="Image 4">
            <a:extLst>
              <a:ext uri="{FF2B5EF4-FFF2-40B4-BE49-F238E27FC236}">
                <a16:creationId xmlns:a16="http://schemas.microsoft.com/office/drawing/2014/main" id="{3A25E135-229B-4672-A29F-10BFCF61001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9570" t="14062" r="5446" b="57654"/>
          <a:stretch/>
        </p:blipFill>
        <p:spPr>
          <a:xfrm>
            <a:off x="874860" y="2699898"/>
            <a:ext cx="4181234" cy="2357273"/>
          </a:xfrm>
          <a:prstGeom prst="rect">
            <a:avLst/>
          </a:prstGeom>
        </p:spPr>
      </p:pic>
    </p:spTree>
    <p:extLst>
      <p:ext uri="{BB962C8B-B14F-4D97-AF65-F5344CB8AC3E}">
        <p14:creationId xmlns:p14="http://schemas.microsoft.com/office/powerpoint/2010/main" val="1506041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BF8D4-9A3C-14AD-59ED-4687BD75E92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2832EAE-156B-FC8D-EA6F-AECFDFE268F0}"/>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Corrigez.</a:t>
            </a:r>
            <a:endParaRPr lang="fr-MA" dirty="0">
              <a:solidFill>
                <a:schemeClr val="tx1">
                  <a:lumMod val="65000"/>
                  <a:lumOff val="35000"/>
                </a:schemeClr>
              </a:solidFill>
              <a:latin typeface="Dosis Medium" pitchFamily="2" charset="0"/>
            </a:endParaRPr>
          </a:p>
        </p:txBody>
      </p:sp>
      <p:pic>
        <p:nvPicPr>
          <p:cNvPr id="3" name="Image 2">
            <a:extLst>
              <a:ext uri="{FF2B5EF4-FFF2-40B4-BE49-F238E27FC236}">
                <a16:creationId xmlns:a16="http://schemas.microsoft.com/office/drawing/2014/main" id="{53584C34-D9B7-B18F-7149-1AC2DBDA4094}"/>
              </a:ext>
            </a:extLst>
          </p:cNvPr>
          <p:cNvPicPr>
            <a:picLocks noChangeAspect="1"/>
          </p:cNvPicPr>
          <p:nvPr/>
        </p:nvPicPr>
        <p:blipFill>
          <a:blip r:embed="rId2"/>
          <a:stretch>
            <a:fillRect/>
          </a:stretch>
        </p:blipFill>
        <p:spPr>
          <a:xfrm>
            <a:off x="129325" y="544755"/>
            <a:ext cx="1152244" cy="1072989"/>
          </a:xfrm>
          <a:prstGeom prst="rect">
            <a:avLst/>
          </a:prstGeom>
        </p:spPr>
      </p:pic>
      <p:grpSp>
        <p:nvGrpSpPr>
          <p:cNvPr id="12" name="Groupe 11">
            <a:extLst>
              <a:ext uri="{FF2B5EF4-FFF2-40B4-BE49-F238E27FC236}">
                <a16:creationId xmlns:a16="http://schemas.microsoft.com/office/drawing/2014/main" id="{EB4E727C-090A-4AAA-9C25-0310C7EE22B2}"/>
              </a:ext>
            </a:extLst>
          </p:cNvPr>
          <p:cNvGrpSpPr/>
          <p:nvPr/>
        </p:nvGrpSpPr>
        <p:grpSpPr>
          <a:xfrm>
            <a:off x="672354" y="2034987"/>
            <a:ext cx="7859646" cy="4132731"/>
            <a:chOff x="672354" y="2034987"/>
            <a:chExt cx="7859646" cy="4132731"/>
          </a:xfrm>
        </p:grpSpPr>
        <p:pic>
          <p:nvPicPr>
            <p:cNvPr id="4" name="Image 3">
              <a:extLst>
                <a:ext uri="{FF2B5EF4-FFF2-40B4-BE49-F238E27FC236}">
                  <a16:creationId xmlns:a16="http://schemas.microsoft.com/office/drawing/2014/main" id="{1AF084FE-ACCA-4862-822D-62843559934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9570" t="14974" r="5446" b="57653"/>
            <a:stretch/>
          </p:blipFill>
          <p:spPr>
            <a:xfrm>
              <a:off x="672354" y="2034987"/>
              <a:ext cx="7859646" cy="4132731"/>
            </a:xfrm>
            <a:prstGeom prst="rect">
              <a:avLst/>
            </a:prstGeom>
          </p:spPr>
        </p:pic>
        <p:sp>
          <p:nvSpPr>
            <p:cNvPr id="5" name="Ellipse 4">
              <a:extLst>
                <a:ext uri="{FF2B5EF4-FFF2-40B4-BE49-F238E27FC236}">
                  <a16:creationId xmlns:a16="http://schemas.microsoft.com/office/drawing/2014/main" id="{4BB0AD10-3B75-4BE0-A2AE-063DAE364506}"/>
                </a:ext>
              </a:extLst>
            </p:cNvPr>
            <p:cNvSpPr/>
            <p:nvPr/>
          </p:nvSpPr>
          <p:spPr>
            <a:xfrm>
              <a:off x="4195482" y="3018329"/>
              <a:ext cx="134471" cy="321024"/>
            </a:xfrm>
            <a:prstGeom prst="ellipse">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C00000"/>
                </a:solidFill>
              </a:endParaRPr>
            </a:p>
          </p:txBody>
        </p:sp>
        <p:sp>
          <p:nvSpPr>
            <p:cNvPr id="6" name="Ellipse 5">
              <a:extLst>
                <a:ext uri="{FF2B5EF4-FFF2-40B4-BE49-F238E27FC236}">
                  <a16:creationId xmlns:a16="http://schemas.microsoft.com/office/drawing/2014/main" id="{2B374E97-A673-4448-A200-CA2A8BE063EA}"/>
                </a:ext>
              </a:extLst>
            </p:cNvPr>
            <p:cNvSpPr/>
            <p:nvPr/>
          </p:nvSpPr>
          <p:spPr>
            <a:xfrm>
              <a:off x="7145312" y="3018329"/>
              <a:ext cx="229800" cy="321024"/>
            </a:xfrm>
            <a:prstGeom prst="ellipse">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C00000"/>
                </a:solidFill>
              </a:endParaRPr>
            </a:p>
          </p:txBody>
        </p:sp>
        <p:sp>
          <p:nvSpPr>
            <p:cNvPr id="7" name="Ellipse 6">
              <a:extLst>
                <a:ext uri="{FF2B5EF4-FFF2-40B4-BE49-F238E27FC236}">
                  <a16:creationId xmlns:a16="http://schemas.microsoft.com/office/drawing/2014/main" id="{3FB95C0C-5D54-431A-B8B7-B596ED07AB2B}"/>
                </a:ext>
              </a:extLst>
            </p:cNvPr>
            <p:cNvSpPr/>
            <p:nvPr/>
          </p:nvSpPr>
          <p:spPr>
            <a:xfrm>
              <a:off x="5853953" y="3018329"/>
              <a:ext cx="134471" cy="321024"/>
            </a:xfrm>
            <a:prstGeom prst="ellipse">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C00000"/>
                </a:solidFill>
              </a:endParaRPr>
            </a:p>
          </p:txBody>
        </p:sp>
        <p:sp>
          <p:nvSpPr>
            <p:cNvPr id="9" name="Ellipse 8">
              <a:extLst>
                <a:ext uri="{FF2B5EF4-FFF2-40B4-BE49-F238E27FC236}">
                  <a16:creationId xmlns:a16="http://schemas.microsoft.com/office/drawing/2014/main" id="{4EFB0C66-3FD8-43C1-AE07-4D38E9A6D003}"/>
                </a:ext>
              </a:extLst>
            </p:cNvPr>
            <p:cNvSpPr/>
            <p:nvPr/>
          </p:nvSpPr>
          <p:spPr>
            <a:xfrm>
              <a:off x="5342965" y="4572000"/>
              <a:ext cx="1461247" cy="1530000"/>
            </a:xfrm>
            <a:prstGeom prst="ellipse">
              <a:avLst/>
            </a:prstGeom>
            <a:noFill/>
            <a:ln w="571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C00000"/>
                </a:solidFill>
              </a:endParaRPr>
            </a:p>
          </p:txBody>
        </p:sp>
        <p:sp>
          <p:nvSpPr>
            <p:cNvPr id="10" name="Ellipse 9">
              <a:extLst>
                <a:ext uri="{FF2B5EF4-FFF2-40B4-BE49-F238E27FC236}">
                  <a16:creationId xmlns:a16="http://schemas.microsoft.com/office/drawing/2014/main" id="{A35A91D2-81AF-4ED2-8959-A4ECE4EB0684}"/>
                </a:ext>
              </a:extLst>
            </p:cNvPr>
            <p:cNvSpPr/>
            <p:nvPr/>
          </p:nvSpPr>
          <p:spPr>
            <a:xfrm>
              <a:off x="6804212" y="4572000"/>
              <a:ext cx="1461247" cy="1530000"/>
            </a:xfrm>
            <a:prstGeom prst="ellipse">
              <a:avLst/>
            </a:prstGeom>
            <a:noFill/>
            <a:ln w="571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C00000"/>
                </a:solidFill>
              </a:endParaRPr>
            </a:p>
          </p:txBody>
        </p:sp>
        <p:sp>
          <p:nvSpPr>
            <p:cNvPr id="11" name="Ellipse 10">
              <a:extLst>
                <a:ext uri="{FF2B5EF4-FFF2-40B4-BE49-F238E27FC236}">
                  <a16:creationId xmlns:a16="http://schemas.microsoft.com/office/drawing/2014/main" id="{8DDFC3F4-6AAF-44F9-A417-85732EF393A4}"/>
                </a:ext>
              </a:extLst>
            </p:cNvPr>
            <p:cNvSpPr/>
            <p:nvPr/>
          </p:nvSpPr>
          <p:spPr>
            <a:xfrm>
              <a:off x="3881718" y="4572000"/>
              <a:ext cx="1461247" cy="1530000"/>
            </a:xfrm>
            <a:prstGeom prst="ellipse">
              <a:avLst/>
            </a:prstGeom>
            <a:noFill/>
            <a:ln w="571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C00000"/>
                </a:solidFill>
              </a:endParaRPr>
            </a:p>
          </p:txBody>
        </p:sp>
      </p:grpSp>
    </p:spTree>
    <p:extLst>
      <p:ext uri="{BB962C8B-B14F-4D97-AF65-F5344CB8AC3E}">
        <p14:creationId xmlns:p14="http://schemas.microsoft.com/office/powerpoint/2010/main" val="2006542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DF529A6-1347-FB72-5BFD-8EC5213074AC}"/>
              </a:ext>
            </a:extLst>
          </p:cNvPr>
          <p:cNvPicPr>
            <a:picLocks noChangeAspect="1"/>
          </p:cNvPicPr>
          <p:nvPr/>
        </p:nvPicPr>
        <p:blipFill>
          <a:blip r:embed="rId2"/>
          <a:stretch>
            <a:fillRect/>
          </a:stretch>
        </p:blipFill>
        <p:spPr>
          <a:xfrm>
            <a:off x="1493090" y="5046063"/>
            <a:ext cx="6254069" cy="1446177"/>
          </a:xfrm>
          <a:prstGeom prst="rect">
            <a:avLst/>
          </a:prstGeom>
        </p:spPr>
      </p:pic>
      <p:sp>
        <p:nvSpPr>
          <p:cNvPr id="10" name="Espace réservé du texte 9">
            <a:extLst>
              <a:ext uri="{FF2B5EF4-FFF2-40B4-BE49-F238E27FC236}">
                <a16:creationId xmlns:a16="http://schemas.microsoft.com/office/drawing/2014/main" id="{99076A47-0B8D-410C-5BE8-3468CCF0FF3A}"/>
              </a:ext>
            </a:extLst>
          </p:cNvPr>
          <p:cNvSpPr>
            <a:spLocks noGrp="1"/>
          </p:cNvSpPr>
          <p:nvPr>
            <p:ph type="body" sz="quarter" idx="19"/>
          </p:nvPr>
        </p:nvSpPr>
        <p:spPr/>
        <p:txBody>
          <a:bodyPr/>
          <a:lstStyle/>
          <a:p>
            <a:r>
              <a:rPr lang="fr-FR" dirty="0"/>
              <a:t>Lecture de la lettre  r - R</a:t>
            </a:r>
          </a:p>
        </p:txBody>
      </p:sp>
      <p:pic>
        <p:nvPicPr>
          <p:cNvPr id="16" name="Espace réservé pour une image  15" descr="Une image contenant horloge, cercle, symbole, Police&#10;&#10;Le contenu généré par l’IA peut être incorrect.">
            <a:extLst>
              <a:ext uri="{FF2B5EF4-FFF2-40B4-BE49-F238E27FC236}">
                <a16:creationId xmlns:a16="http://schemas.microsoft.com/office/drawing/2014/main" id="{3DABA421-0643-F3B2-09E2-9F21CDBD4601}"/>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sp>
        <p:nvSpPr>
          <p:cNvPr id="11" name="Espace réservé du texte 10">
            <a:extLst>
              <a:ext uri="{FF2B5EF4-FFF2-40B4-BE49-F238E27FC236}">
                <a16:creationId xmlns:a16="http://schemas.microsoft.com/office/drawing/2014/main" id="{798278C3-473A-7110-313B-F546DD4BFE12}"/>
              </a:ext>
            </a:extLst>
          </p:cNvPr>
          <p:cNvSpPr>
            <a:spLocks noGrp="1"/>
          </p:cNvSpPr>
          <p:nvPr>
            <p:ph type="body" sz="quarter" idx="21"/>
          </p:nvPr>
        </p:nvSpPr>
        <p:spPr/>
        <p:txBody>
          <a:bodyPr/>
          <a:lstStyle/>
          <a:p>
            <a:r>
              <a:rPr lang="fr-FR" dirty="0"/>
              <a:t>Répondre à la question : « Qui a un stylo bleu ? »</a:t>
            </a:r>
          </a:p>
        </p:txBody>
      </p:sp>
      <p:pic>
        <p:nvPicPr>
          <p:cNvPr id="18" name="Espace réservé pour une image  17" descr="Une image contenant horloge, cercle, symbole, Police&#10;&#10;Le contenu généré par l’IA peut être incorrect.">
            <a:extLst>
              <a:ext uri="{FF2B5EF4-FFF2-40B4-BE49-F238E27FC236}">
                <a16:creationId xmlns:a16="http://schemas.microsoft.com/office/drawing/2014/main" id="{05AC2783-78BD-E6B4-CB23-ED15ABB0BE00}"/>
              </a:ext>
            </a:extLst>
          </p:cNvPr>
          <p:cNvPicPr>
            <a:picLocks noGrp="1" noChangeAspect="1"/>
          </p:cNvPicPr>
          <p:nvPr>
            <p:ph type="pic" sz="quarter" idx="11"/>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20" name="Espace réservé du texte 5">
            <a:extLst>
              <a:ext uri="{FF2B5EF4-FFF2-40B4-BE49-F238E27FC236}">
                <a16:creationId xmlns:a16="http://schemas.microsoft.com/office/drawing/2014/main" id="{B8CB6B97-D5A6-06D1-AA2B-60F3D0BA4542}"/>
              </a:ext>
            </a:extLst>
          </p:cNvPr>
          <p:cNvSpPr txBox="1">
            <a:spLocks/>
          </p:cNvSpPr>
          <p:nvPr/>
        </p:nvSpPr>
        <p:spPr>
          <a:xfrm>
            <a:off x="2201410" y="5517367"/>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Traçage de la lettre r.  </a:t>
            </a:r>
          </a:p>
        </p:txBody>
      </p:sp>
      <p:sp>
        <p:nvSpPr>
          <p:cNvPr id="2" name="Titre 8">
            <a:extLst>
              <a:ext uri="{FF2B5EF4-FFF2-40B4-BE49-F238E27FC236}">
                <a16:creationId xmlns:a16="http://schemas.microsoft.com/office/drawing/2014/main" id="{F233C408-C6D8-5C60-2BD5-2FE2E2352B28}"/>
              </a:ext>
            </a:extLst>
          </p:cNvPr>
          <p:cNvSpPr>
            <a:spLocks noGrp="1"/>
          </p:cNvSpPr>
          <p:nvPr>
            <p:ph type="title"/>
          </p:nvPr>
        </p:nvSpPr>
        <p:spPr>
          <a:xfrm>
            <a:off x="522772" y="1308899"/>
            <a:ext cx="7886700" cy="705267"/>
          </a:xfrm>
        </p:spPr>
        <p:txBody>
          <a:bodyPr/>
          <a:lstStyle/>
          <a:p>
            <a:r>
              <a:rPr lang="fr-MA" sz="3200" dirty="0"/>
              <a:t>Plan de la séance 3</a:t>
            </a:r>
          </a:p>
        </p:txBody>
      </p:sp>
      <p:sp>
        <p:nvSpPr>
          <p:cNvPr id="3" name="Rectangle 2">
            <a:extLst>
              <a:ext uri="{FF2B5EF4-FFF2-40B4-BE49-F238E27FC236}">
                <a16:creationId xmlns:a16="http://schemas.microsoft.com/office/drawing/2014/main" id="{8B238BBA-D138-755B-1A77-2E9D9A23D81F}"/>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E01F26A5-CBE3-A661-8F3C-8CF478B397F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53">
            <a:extLst>
              <a:ext uri="{FF2B5EF4-FFF2-40B4-BE49-F238E27FC236}">
                <a16:creationId xmlns:a16="http://schemas.microsoft.com/office/drawing/2014/main" id="{A0D9B483-3558-FA52-16BB-E39D33E373B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a:t>
            </a:r>
          </a:p>
        </p:txBody>
      </p:sp>
      <p:pic>
        <p:nvPicPr>
          <p:cNvPr id="14" name="Espace réservé pour une image  13" descr="Une image contenant horloge, cercle, symbole, Police&#10;&#10;Le contenu généré par l’IA peut être incorrect.">
            <a:extLst>
              <a:ext uri="{FF2B5EF4-FFF2-40B4-BE49-F238E27FC236}">
                <a16:creationId xmlns:a16="http://schemas.microsoft.com/office/drawing/2014/main" id="{62D4E4F4-7A38-347E-6A75-31D004B471B5}"/>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560" r="-7560"/>
          <a:stretch>
            <a:fillRect/>
          </a:stretch>
        </p:blipFill>
        <p:spPr>
          <a:xfrm>
            <a:off x="7298796" y="4932404"/>
            <a:ext cx="540000" cy="540000"/>
          </a:xfrm>
        </p:spPr>
      </p:pic>
      <p:grpSp>
        <p:nvGrpSpPr>
          <p:cNvPr id="8" name="Groupe 7">
            <a:extLst>
              <a:ext uri="{FF2B5EF4-FFF2-40B4-BE49-F238E27FC236}">
                <a16:creationId xmlns:a16="http://schemas.microsoft.com/office/drawing/2014/main" id="{FAA7A477-A2B7-ADC2-7A0A-5E1DF9F5D0CD}"/>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010C76CD-B1C9-606E-1246-9536536016FA}"/>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81F1AC3D-5B94-8695-9183-F6DEDD91D30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4C0022FD-C4D6-219E-0D3F-9BA5ACBA65D8}"/>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12" name="ZoneTexte 11">
            <a:extLst>
              <a:ext uri="{FF2B5EF4-FFF2-40B4-BE49-F238E27FC236}">
                <a16:creationId xmlns:a16="http://schemas.microsoft.com/office/drawing/2014/main" id="{2CA4F8F1-79CC-39F6-DDC1-62CAEBB8FC57}"/>
              </a:ext>
            </a:extLst>
          </p:cNvPr>
          <p:cNvSpPr txBox="1"/>
          <p:nvPr/>
        </p:nvSpPr>
        <p:spPr>
          <a:xfrm>
            <a:off x="2305735" y="5178813"/>
            <a:ext cx="1399161" cy="338554"/>
          </a:xfrm>
          <a:prstGeom prst="rect">
            <a:avLst/>
          </a:prstGeom>
          <a:noFill/>
        </p:spPr>
        <p:txBody>
          <a:bodyPr wrap="square" rtlCol="0">
            <a:spAutoFit/>
          </a:bodyPr>
          <a:lstStyle/>
          <a:p>
            <a:r>
              <a:rPr lang="fr-MA" sz="1600" dirty="0">
                <a:solidFill>
                  <a:srgbClr val="424D7B"/>
                </a:solidFill>
                <a:latin typeface="Dosis ExtraBold" pitchFamily="2" charset="0"/>
              </a:rPr>
              <a:t>3.  Écriture </a:t>
            </a:r>
          </a:p>
        </p:txBody>
      </p:sp>
    </p:spTree>
    <p:extLst>
      <p:ext uri="{BB962C8B-B14F-4D97-AF65-F5344CB8AC3E}">
        <p14:creationId xmlns:p14="http://schemas.microsoft.com/office/powerpoint/2010/main" val="2112265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276C99-220B-4BBF-8FEB-E110392C0EC9}"/>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Maintenant, nous allons faire de l’écriture.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292F99E8-F572-491E-BD50-32C5ED450964}"/>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292F99E8-F572-491E-BD50-32C5ED450964}"/>
                  </a:ext>
                </a:extLst>
              </p:cNvPr>
              <p:cNvPicPr/>
              <p:nvPr/>
            </p:nvPicPr>
            <p:blipFill>
              <a:blip r:embed="rId5"/>
              <a:stretch>
                <a:fillRect/>
              </a:stretch>
            </p:blipFill>
            <p:spPr>
              <a:xfrm>
                <a:off x="2903571" y="10747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id="{40DC126B-EC29-4187-ACD1-8B770D396086}"/>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40DC126B-EC29-4187-ACD1-8B770D396086}"/>
                  </a:ext>
                </a:extLst>
              </p:cNvPr>
              <p:cNvPicPr/>
              <p:nvPr/>
            </p:nvPicPr>
            <p:blipFill>
              <a:blip r:embed="rId7"/>
              <a:stretch>
                <a:fillRect/>
              </a:stretch>
            </p:blipFill>
            <p:spPr>
              <a:xfrm>
                <a:off x="1593171" y="833545"/>
                <a:ext cx="27360" cy="23400"/>
              </a:xfrm>
              <a:prstGeom prst="rect">
                <a:avLst/>
              </a:prstGeom>
            </p:spPr>
          </p:pic>
        </mc:Fallback>
      </mc:AlternateContent>
      <p:sp>
        <p:nvSpPr>
          <p:cNvPr id="9" name="AutoShape 2" descr="Image générée">
            <a:extLst>
              <a:ext uri="{FF2B5EF4-FFF2-40B4-BE49-F238E27FC236}">
                <a16:creationId xmlns:a16="http://schemas.microsoft.com/office/drawing/2014/main" id="{05B5DE3C-90D7-7064-B314-3869E4D1FDA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4" name="Image 13">
            <a:extLst>
              <a:ext uri="{FF2B5EF4-FFF2-40B4-BE49-F238E27FC236}">
                <a16:creationId xmlns:a16="http://schemas.microsoft.com/office/drawing/2014/main" id="{5731A13A-F831-DDB5-A255-292E62BCD400}"/>
              </a:ext>
            </a:extLst>
          </p:cNvPr>
          <p:cNvPicPr>
            <a:picLocks noChangeAspect="1"/>
          </p:cNvPicPr>
          <p:nvPr/>
        </p:nvPicPr>
        <p:blipFill>
          <a:blip r:embed="rId8"/>
          <a:stretch>
            <a:fillRect/>
          </a:stretch>
        </p:blipFill>
        <p:spPr>
          <a:xfrm>
            <a:off x="1994635" y="2184935"/>
            <a:ext cx="4907681" cy="3271787"/>
          </a:xfrm>
          <a:prstGeom prst="rect">
            <a:avLst/>
          </a:prstGeom>
        </p:spPr>
      </p:pic>
      <p:pic>
        <p:nvPicPr>
          <p:cNvPr id="3" name="Image 2">
            <a:extLst>
              <a:ext uri="{FF2B5EF4-FFF2-40B4-BE49-F238E27FC236}">
                <a16:creationId xmlns:a16="http://schemas.microsoft.com/office/drawing/2014/main" id="{F28CF04A-FDC4-34DA-05A3-B72CD610CB1C}"/>
              </a:ext>
            </a:extLst>
          </p:cNvPr>
          <p:cNvPicPr>
            <a:picLocks noChangeAspect="1"/>
          </p:cNvPicPr>
          <p:nvPr/>
        </p:nvPicPr>
        <p:blipFill>
          <a:blip r:embed="rId9"/>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3703491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C994C-0280-9D4B-E282-9CEEA0A4CFDB}"/>
            </a:ext>
          </a:extLst>
        </p:cNvPr>
        <p:cNvGrpSpPr/>
        <p:nvPr/>
      </p:nvGrpSpPr>
      <p:grpSpPr>
        <a:xfrm>
          <a:off x="0" y="0"/>
          <a:ext cx="0" cy="0"/>
          <a:chOff x="0" y="0"/>
          <a:chExt cx="0" cy="0"/>
        </a:xfrm>
      </p:grpSpPr>
      <p:sp>
        <p:nvSpPr>
          <p:cNvPr id="11" name="Titre 1">
            <a:extLst>
              <a:ext uri="{FF2B5EF4-FFF2-40B4-BE49-F238E27FC236}">
                <a16:creationId xmlns:a16="http://schemas.microsoft.com/office/drawing/2014/main" id="{3AABF5AD-B79C-9895-7837-8F57202492B8}"/>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Regardez bien comment on va écrire la lettre r majuscule. </a:t>
            </a:r>
          </a:p>
        </p:txBody>
      </p:sp>
      <p:pic>
        <p:nvPicPr>
          <p:cNvPr id="3" name="Image 2">
            <a:extLst>
              <a:ext uri="{FF2B5EF4-FFF2-40B4-BE49-F238E27FC236}">
                <a16:creationId xmlns:a16="http://schemas.microsoft.com/office/drawing/2014/main" id="{B2B8E6EE-710D-74D7-E2FA-DDEDAAB721DB}"/>
              </a:ext>
            </a:extLst>
          </p:cNvPr>
          <p:cNvPicPr>
            <a:picLocks noChangeAspect="1"/>
          </p:cNvPicPr>
          <p:nvPr/>
        </p:nvPicPr>
        <p:blipFill>
          <a:blip r:embed="rId2"/>
          <a:stretch>
            <a:fillRect/>
          </a:stretch>
        </p:blipFill>
        <p:spPr>
          <a:xfrm>
            <a:off x="129325" y="544755"/>
            <a:ext cx="1152244" cy="1072989"/>
          </a:xfrm>
          <a:prstGeom prst="rect">
            <a:avLst/>
          </a:prstGeom>
        </p:spPr>
      </p:pic>
      <p:sp>
        <p:nvSpPr>
          <p:cNvPr id="2" name="ZoneTexte 1">
            <a:extLst>
              <a:ext uri="{FF2B5EF4-FFF2-40B4-BE49-F238E27FC236}">
                <a16:creationId xmlns:a16="http://schemas.microsoft.com/office/drawing/2014/main" id="{D675B8AB-B333-4E11-B668-16FEA3888E86}"/>
              </a:ext>
            </a:extLst>
          </p:cNvPr>
          <p:cNvSpPr txBox="1"/>
          <p:nvPr/>
        </p:nvSpPr>
        <p:spPr>
          <a:xfrm>
            <a:off x="2675823" y="2167001"/>
            <a:ext cx="3590223" cy="2754600"/>
          </a:xfrm>
          <a:prstGeom prst="rect">
            <a:avLst/>
          </a:prstGeom>
          <a:noFill/>
        </p:spPr>
        <p:txBody>
          <a:bodyPr wrap="square" rtlCol="0">
            <a:spAutoFit/>
          </a:bodyPr>
          <a:lstStyle/>
          <a:p>
            <a:pPr algn="ctr"/>
            <a:r>
              <a:rPr lang="fr-FR" sz="17300" dirty="0">
                <a:solidFill>
                  <a:srgbClr val="424D7B"/>
                </a:solidFill>
                <a:latin typeface="Dosis SemiBold" panose="020B0604020202020204" charset="0"/>
              </a:rPr>
              <a:t>R</a:t>
            </a:r>
            <a:endParaRPr lang="fr-MA" sz="17300" dirty="0">
              <a:solidFill>
                <a:srgbClr val="424D7B"/>
              </a:solidFill>
              <a:latin typeface="Dosis SemiBold" panose="020B0604020202020204" charset="0"/>
            </a:endParaRPr>
          </a:p>
        </p:txBody>
      </p:sp>
    </p:spTree>
    <p:extLst>
      <p:ext uri="{BB962C8B-B14F-4D97-AF65-F5344CB8AC3E}">
        <p14:creationId xmlns:p14="http://schemas.microsoft.com/office/powerpoint/2010/main" val="1425690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BB837-C47E-A0AB-885C-D615FE39702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C00F8C2-7B88-45E4-8A59-FF5FDCCB1D6D}"/>
              </a:ext>
            </a:extLst>
          </p:cNvPr>
          <p:cNvSpPr>
            <a:spLocks noGrp="1"/>
          </p:cNvSpPr>
          <p:nvPr>
            <p:ph type="title"/>
          </p:nvPr>
        </p:nvSpPr>
        <p:spPr/>
        <p:txBody>
          <a:bodyPr/>
          <a:lstStyle/>
          <a:p>
            <a:r>
              <a:rPr lang="fr-MA" i="1" dirty="0">
                <a:solidFill>
                  <a:schemeClr val="tx1">
                    <a:lumMod val="65000"/>
                    <a:lumOff val="35000"/>
                  </a:schemeClr>
                </a:solidFill>
                <a:latin typeface="Dosis Medium" pitchFamily="2" charset="0"/>
              </a:rPr>
              <a:t>Lecture de la vidéo.</a:t>
            </a:r>
          </a:p>
        </p:txBody>
      </p:sp>
      <p:pic>
        <p:nvPicPr>
          <p:cNvPr id="13" name="Espace réservé pour une image  12" descr="Une image contenant capture d’écran, Graphique, Bleu électrique, conception&#10;&#10;Le contenu généré par l’IA peut être incorrect.">
            <a:extLst>
              <a:ext uri="{FF2B5EF4-FFF2-40B4-BE49-F238E27FC236}">
                <a16:creationId xmlns:a16="http://schemas.microsoft.com/office/drawing/2014/main" id="{D2A5D8AB-3BB7-0E2B-1D22-E20541704A88}"/>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pic>
        <p:nvPicPr>
          <p:cNvPr id="3" name="Image 2" descr="Une image contenant noir, obscurité&#10;&#10;Le contenu généré par l’IA peut être incorrect.">
            <a:extLst>
              <a:ext uri="{FF2B5EF4-FFF2-40B4-BE49-F238E27FC236}">
                <a16:creationId xmlns:a16="http://schemas.microsoft.com/office/drawing/2014/main" id="{FEDDBAEC-2958-9D68-0872-EB90A3A61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4" name="FR_N1_P2_W4_S3 (écriture R maj)">
            <a:hlinkClick r:id="" action="ppaction://media"/>
            <a:extLst>
              <a:ext uri="{FF2B5EF4-FFF2-40B4-BE49-F238E27FC236}">
                <a16:creationId xmlns:a16="http://schemas.microsoft.com/office/drawing/2014/main" id="{8623A395-66D8-4746-9FF1-E078B1C2DAD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9235" y="1996328"/>
            <a:ext cx="7485529" cy="4210610"/>
          </a:xfrm>
          <a:prstGeom prst="rect">
            <a:avLst/>
          </a:prstGeom>
        </p:spPr>
      </p:pic>
    </p:spTree>
    <p:extLst>
      <p:ext uri="{BB962C8B-B14F-4D97-AF65-F5344CB8AC3E}">
        <p14:creationId xmlns:p14="http://schemas.microsoft.com/office/powerpoint/2010/main" val="4180622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94" fill="hold"/>
                                        <p:tgtEl>
                                          <p:spTgt spid="4"/>
                                        </p:tgtEl>
                                      </p:cBhvr>
                                    </p:cmd>
                                  </p:childTnLst>
                                </p:cTn>
                              </p:par>
                            </p:childTnLst>
                          </p:cTn>
                        </p:par>
                        <p:par>
                          <p:cTn id="7" fill="hold">
                            <p:stCondLst>
                              <p:cond delay="45994"/>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247C3-17E5-D9A2-934F-BBC6216E6096}"/>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E09B17E5-EB2E-B258-8FBA-6101E10FD2C1}"/>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On va écrire la lettre r majuscule en l’air avec le doigt. Faites comme moi.</a:t>
            </a:r>
            <a:endParaRPr lang="fr-MA" dirty="0">
              <a:solidFill>
                <a:schemeClr val="tx1">
                  <a:lumMod val="65000"/>
                  <a:lumOff val="35000"/>
                </a:schemeClr>
              </a:solidFill>
              <a:latin typeface="Dosis Medium" pitchFamily="2" charset="0"/>
            </a:endParaRP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F82553F3-EBD8-E25F-488F-856E69A5EA45}"/>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9D86F551-A505-C0B8-C5EB-F18E7CD70F86}"/>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A481FE3E-B38B-B88B-E7FB-7CB5E63FD2CF}"/>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1BAC6265-5F69-2E84-115A-A9050E5A6551}"/>
                  </a:ext>
                </a:extLst>
              </p:cNvPr>
              <p:cNvPicPr/>
              <p:nvPr/>
            </p:nvPicPr>
            <p:blipFill>
              <a:blip r:embed="rId5"/>
              <a:stretch>
                <a:fillRect/>
              </a:stretch>
            </p:blipFill>
            <p:spPr>
              <a:xfrm>
                <a:off x="1593492" y="833185"/>
                <a:ext cx="26730" cy="23400"/>
              </a:xfrm>
              <a:prstGeom prst="rect">
                <a:avLst/>
              </a:prstGeom>
            </p:spPr>
          </p:pic>
        </mc:Fallback>
      </mc:AlternateContent>
      <p:pic>
        <p:nvPicPr>
          <p:cNvPr id="5" name="Image 4">
            <a:extLst>
              <a:ext uri="{FF2B5EF4-FFF2-40B4-BE49-F238E27FC236}">
                <a16:creationId xmlns:a16="http://schemas.microsoft.com/office/drawing/2014/main" id="{36969769-DBF4-D0A9-6881-02C7E48EB440}"/>
              </a:ext>
            </a:extLst>
          </p:cNvPr>
          <p:cNvPicPr>
            <a:picLocks noChangeAspect="1"/>
          </p:cNvPicPr>
          <p:nvPr/>
        </p:nvPicPr>
        <p:blipFill>
          <a:blip r:embed="rId6"/>
          <a:stretch>
            <a:fillRect/>
          </a:stretch>
        </p:blipFill>
        <p:spPr>
          <a:xfrm>
            <a:off x="129325" y="544755"/>
            <a:ext cx="1152244" cy="1072989"/>
          </a:xfrm>
          <a:prstGeom prst="rect">
            <a:avLst/>
          </a:prstGeom>
        </p:spPr>
      </p:pic>
      <p:pic>
        <p:nvPicPr>
          <p:cNvPr id="2" name="Image 1">
            <a:extLst>
              <a:ext uri="{FF2B5EF4-FFF2-40B4-BE49-F238E27FC236}">
                <a16:creationId xmlns:a16="http://schemas.microsoft.com/office/drawing/2014/main" id="{7AC4ADE4-8ABA-A46F-4082-226AF87A2D18}"/>
              </a:ext>
            </a:extLst>
          </p:cNvPr>
          <p:cNvPicPr>
            <a:picLocks noChangeAspect="1"/>
          </p:cNvPicPr>
          <p:nvPr/>
        </p:nvPicPr>
        <p:blipFill>
          <a:blip r:embed="rId7"/>
          <a:stretch>
            <a:fillRect/>
          </a:stretch>
        </p:blipFill>
        <p:spPr>
          <a:xfrm>
            <a:off x="638335" y="2156304"/>
            <a:ext cx="3429000" cy="3429000"/>
          </a:xfrm>
          <a:prstGeom prst="rect">
            <a:avLst/>
          </a:prstGeom>
        </p:spPr>
      </p:pic>
      <p:pic>
        <p:nvPicPr>
          <p:cNvPr id="3" name="Image 2">
            <a:extLst>
              <a:ext uri="{FF2B5EF4-FFF2-40B4-BE49-F238E27FC236}">
                <a16:creationId xmlns:a16="http://schemas.microsoft.com/office/drawing/2014/main" id="{C635242C-BC6E-FF5F-2045-14ACB865182D}"/>
              </a:ext>
            </a:extLst>
          </p:cNvPr>
          <p:cNvPicPr>
            <a:picLocks noChangeAspect="1"/>
          </p:cNvPicPr>
          <p:nvPr/>
        </p:nvPicPr>
        <p:blipFill>
          <a:blip r:embed="rId8"/>
          <a:stretch>
            <a:fillRect/>
          </a:stretch>
        </p:blipFill>
        <p:spPr>
          <a:xfrm rot="20932783">
            <a:off x="3282978" y="2641115"/>
            <a:ext cx="548036" cy="888194"/>
          </a:xfrm>
          <a:prstGeom prst="rect">
            <a:avLst/>
          </a:prstGeom>
        </p:spPr>
      </p:pic>
      <p:pic>
        <p:nvPicPr>
          <p:cNvPr id="6" name="Image 5">
            <a:extLst>
              <a:ext uri="{FF2B5EF4-FFF2-40B4-BE49-F238E27FC236}">
                <a16:creationId xmlns:a16="http://schemas.microsoft.com/office/drawing/2014/main" id="{728030CE-7146-4872-9B46-8C02E74E8DC4}"/>
              </a:ext>
            </a:extLst>
          </p:cNvPr>
          <p:cNvPicPr>
            <a:picLocks noChangeAspect="1"/>
          </p:cNvPicPr>
          <p:nvPr/>
        </p:nvPicPr>
        <p:blipFill>
          <a:blip r:embed="rId9"/>
          <a:stretch>
            <a:fillRect/>
          </a:stretch>
        </p:blipFill>
        <p:spPr>
          <a:xfrm>
            <a:off x="4115069" y="2596603"/>
            <a:ext cx="4173241" cy="2952000"/>
          </a:xfrm>
          <a:prstGeom prst="rect">
            <a:avLst/>
          </a:prstGeom>
        </p:spPr>
      </p:pic>
    </p:spTree>
    <p:extLst>
      <p:ext uri="{BB962C8B-B14F-4D97-AF65-F5344CB8AC3E}">
        <p14:creationId xmlns:p14="http://schemas.microsoft.com/office/powerpoint/2010/main" val="235135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C994C-0280-9D4B-E282-9CEEA0A4CFDB}"/>
            </a:ext>
          </a:extLst>
        </p:cNvPr>
        <p:cNvGrpSpPr/>
        <p:nvPr/>
      </p:nvGrpSpPr>
      <p:grpSpPr>
        <a:xfrm>
          <a:off x="0" y="0"/>
          <a:ext cx="0" cy="0"/>
          <a:chOff x="0" y="0"/>
          <a:chExt cx="0" cy="0"/>
        </a:xfrm>
      </p:grpSpPr>
      <p:sp>
        <p:nvSpPr>
          <p:cNvPr id="11" name="Titre 1">
            <a:extLst>
              <a:ext uri="{FF2B5EF4-FFF2-40B4-BE49-F238E27FC236}">
                <a16:creationId xmlns:a16="http://schemas.microsoft.com/office/drawing/2014/main" id="{3AABF5AD-B79C-9895-7837-8F57202492B8}"/>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Regardez bien comment on va écrire la lettre </a:t>
            </a:r>
            <a:r>
              <a:rPr lang="fr-MA"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r </a:t>
            </a:r>
            <a:r>
              <a:rPr lang="fr-MA" dirty="0">
                <a:solidFill>
                  <a:schemeClr val="tx1">
                    <a:lumMod val="65000"/>
                    <a:lumOff val="35000"/>
                  </a:schemeClr>
                </a:solidFill>
                <a:latin typeface="Dosis Medium" pitchFamily="2" charset="0"/>
              </a:rPr>
              <a:t>minuscule. </a:t>
            </a:r>
          </a:p>
        </p:txBody>
      </p:sp>
      <p:pic>
        <p:nvPicPr>
          <p:cNvPr id="3" name="Image 2">
            <a:extLst>
              <a:ext uri="{FF2B5EF4-FFF2-40B4-BE49-F238E27FC236}">
                <a16:creationId xmlns:a16="http://schemas.microsoft.com/office/drawing/2014/main" id="{B2B8E6EE-710D-74D7-E2FA-DDEDAAB721DB}"/>
              </a:ext>
            </a:extLst>
          </p:cNvPr>
          <p:cNvPicPr>
            <a:picLocks noChangeAspect="1"/>
          </p:cNvPicPr>
          <p:nvPr/>
        </p:nvPicPr>
        <p:blipFill>
          <a:blip r:embed="rId2"/>
          <a:stretch>
            <a:fillRect/>
          </a:stretch>
        </p:blipFill>
        <p:spPr>
          <a:xfrm>
            <a:off x="129325" y="544755"/>
            <a:ext cx="1152244" cy="1072989"/>
          </a:xfrm>
          <a:prstGeom prst="rect">
            <a:avLst/>
          </a:prstGeom>
        </p:spPr>
      </p:pic>
      <p:sp>
        <p:nvSpPr>
          <p:cNvPr id="2" name="ZoneTexte 1">
            <a:extLst>
              <a:ext uri="{FF2B5EF4-FFF2-40B4-BE49-F238E27FC236}">
                <a16:creationId xmlns:a16="http://schemas.microsoft.com/office/drawing/2014/main" id="{1E1F6009-F256-47CD-AA03-1E469A2FF36D}"/>
              </a:ext>
            </a:extLst>
          </p:cNvPr>
          <p:cNvSpPr txBox="1"/>
          <p:nvPr/>
        </p:nvSpPr>
        <p:spPr>
          <a:xfrm>
            <a:off x="3623911" y="1920895"/>
            <a:ext cx="1896177" cy="3016210"/>
          </a:xfrm>
          <a:prstGeom prst="rect">
            <a:avLst/>
          </a:prstGeom>
          <a:noFill/>
        </p:spPr>
        <p:txBody>
          <a:bodyPr wrap="square" rtlCol="0">
            <a:spAutoFit/>
          </a:bodyPr>
          <a:lstStyle/>
          <a:p>
            <a:r>
              <a:rPr lang="fr-FR" sz="19000" dirty="0">
                <a:solidFill>
                  <a:srgbClr val="424D7B"/>
                </a:solidFill>
                <a:latin typeface="Bahnschrift SemiLight SemiConde" panose="020B0502040204020203" pitchFamily="34" charset="0"/>
                <a:ea typeface="Cascadia Mono SemiBold" panose="020B0609020000020004" pitchFamily="49" charset="0"/>
                <a:cs typeface="Cascadia Mono SemiBold" panose="020B0609020000020004" pitchFamily="49" charset="0"/>
              </a:rPr>
              <a:t>r</a:t>
            </a:r>
            <a:endParaRPr lang="fr-MA" sz="19000" dirty="0">
              <a:solidFill>
                <a:srgbClr val="424D7B"/>
              </a:solidFill>
              <a:latin typeface="Bahnschrift SemiLight SemiConde" panose="020B0502040204020203" pitchFamily="34" charset="0"/>
              <a:ea typeface="Cascadia Mono SemiBold" panose="020B0609020000020004" pitchFamily="49" charset="0"/>
              <a:cs typeface="Cascadia Mono SemiBold" panose="020B0609020000020004" pitchFamily="49" charset="0"/>
            </a:endParaRPr>
          </a:p>
        </p:txBody>
      </p:sp>
    </p:spTree>
    <p:extLst>
      <p:ext uri="{BB962C8B-B14F-4D97-AF65-F5344CB8AC3E}">
        <p14:creationId xmlns:p14="http://schemas.microsoft.com/office/powerpoint/2010/main" val="3861630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BB837-C47E-A0AB-885C-D615FE39702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C00F8C2-7B88-45E4-8A59-FF5FDCCB1D6D}"/>
              </a:ext>
            </a:extLst>
          </p:cNvPr>
          <p:cNvSpPr>
            <a:spLocks noGrp="1"/>
          </p:cNvSpPr>
          <p:nvPr>
            <p:ph type="title"/>
          </p:nvPr>
        </p:nvSpPr>
        <p:spPr/>
        <p:txBody>
          <a:bodyPr/>
          <a:lstStyle/>
          <a:p>
            <a:r>
              <a:rPr lang="fr-MA" i="1" dirty="0">
                <a:solidFill>
                  <a:schemeClr val="tx1">
                    <a:lumMod val="65000"/>
                    <a:lumOff val="35000"/>
                  </a:schemeClr>
                </a:solidFill>
                <a:latin typeface="Dosis Medium" pitchFamily="2" charset="0"/>
              </a:rPr>
              <a:t>Lecture de la vidéo.</a:t>
            </a:r>
          </a:p>
        </p:txBody>
      </p:sp>
      <p:pic>
        <p:nvPicPr>
          <p:cNvPr id="13" name="Espace réservé pour une image  12" descr="Une image contenant capture d’écran, Graphique, Bleu électrique, conception&#10;&#10;Le contenu généré par l’IA peut être incorrect.">
            <a:extLst>
              <a:ext uri="{FF2B5EF4-FFF2-40B4-BE49-F238E27FC236}">
                <a16:creationId xmlns:a16="http://schemas.microsoft.com/office/drawing/2014/main" id="{D2A5D8AB-3BB7-0E2B-1D22-E20541704A88}"/>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pic>
        <p:nvPicPr>
          <p:cNvPr id="3" name="Image 2" descr="Une image contenant noir, obscurité&#10;&#10;Le contenu généré par l’IA peut être incorrect.">
            <a:extLst>
              <a:ext uri="{FF2B5EF4-FFF2-40B4-BE49-F238E27FC236}">
                <a16:creationId xmlns:a16="http://schemas.microsoft.com/office/drawing/2014/main" id="{FEDDBAEC-2958-9D68-0872-EB90A3A61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4" name="FR_N1_P2_W4_S3 (écriture R min)">
            <a:hlinkClick r:id="" action="ppaction://media"/>
            <a:extLst>
              <a:ext uri="{FF2B5EF4-FFF2-40B4-BE49-F238E27FC236}">
                <a16:creationId xmlns:a16="http://schemas.microsoft.com/office/drawing/2014/main" id="{555345D0-16FC-4D44-9374-384E172D437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6482" y="1887881"/>
            <a:ext cx="7611035" cy="4281207"/>
          </a:xfrm>
          <a:prstGeom prst="rect">
            <a:avLst/>
          </a:prstGeom>
        </p:spPr>
      </p:pic>
    </p:spTree>
    <p:extLst>
      <p:ext uri="{BB962C8B-B14F-4D97-AF65-F5344CB8AC3E}">
        <p14:creationId xmlns:p14="http://schemas.microsoft.com/office/powerpoint/2010/main" val="3091014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32" fill="hold"/>
                                        <p:tgtEl>
                                          <p:spTgt spid="4"/>
                                        </p:tgtEl>
                                      </p:cBhvr>
                                    </p:cmd>
                                  </p:childTnLst>
                                </p:cTn>
                              </p:par>
                            </p:childTnLst>
                          </p:cTn>
                        </p:par>
                        <p:par>
                          <p:cTn id="7" fill="hold">
                            <p:stCondLst>
                              <p:cond delay="28032"/>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3D50F-7CCD-D5E8-7AEF-7A166F1DEC6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F234B80-2CF9-AC4E-219D-0333FBFCE57A}"/>
              </a:ext>
            </a:extLst>
          </p:cNvPr>
          <p:cNvSpPr>
            <a:spLocks noGrp="1"/>
          </p:cNvSpPr>
          <p:nvPr>
            <p:ph type="title"/>
          </p:nvPr>
        </p:nvSpPr>
        <p:spPr>
          <a:xfrm>
            <a:off x="676775" y="1326038"/>
            <a:ext cx="7886700" cy="720000"/>
          </a:xfrm>
        </p:spPr>
        <p:txBody>
          <a:bodyPr/>
          <a:lstStyle/>
          <a:p>
            <a:r>
              <a:rPr lang="fr-MA" sz="3200" dirty="0">
                <a:solidFill>
                  <a:srgbClr val="424D7B"/>
                </a:solidFill>
              </a:rPr>
              <a:t>Contenu de la semaine </a:t>
            </a:r>
          </a:p>
        </p:txBody>
      </p:sp>
      <p:grpSp>
        <p:nvGrpSpPr>
          <p:cNvPr id="3" name="Groupe 2">
            <a:extLst>
              <a:ext uri="{FF2B5EF4-FFF2-40B4-BE49-F238E27FC236}">
                <a16:creationId xmlns:a16="http://schemas.microsoft.com/office/drawing/2014/main" id="{C9DFD4E1-4E0E-1962-4D6A-CAA194C79384}"/>
              </a:ext>
            </a:extLst>
          </p:cNvPr>
          <p:cNvGrpSpPr/>
          <p:nvPr/>
        </p:nvGrpSpPr>
        <p:grpSpPr>
          <a:xfrm>
            <a:off x="3120265" y="0"/>
            <a:ext cx="2741519" cy="1084434"/>
            <a:chOff x="3072140" y="0"/>
            <a:chExt cx="2741519" cy="1084434"/>
          </a:xfrm>
        </p:grpSpPr>
        <p:sp>
          <p:nvSpPr>
            <p:cNvPr id="8" name="Rectangle 7">
              <a:extLst>
                <a:ext uri="{FF2B5EF4-FFF2-40B4-BE49-F238E27FC236}">
                  <a16:creationId xmlns:a16="http://schemas.microsoft.com/office/drawing/2014/main" id="{18768EAC-AAE5-5AAF-67A5-EE315A59F0D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15C71E94-B8BD-4CD4-8E1B-35F71F26F07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Titre 53">
              <a:extLst>
                <a:ext uri="{FF2B5EF4-FFF2-40B4-BE49-F238E27FC236}">
                  <a16:creationId xmlns:a16="http://schemas.microsoft.com/office/drawing/2014/main" id="{DF1F6A5D-DBB2-615B-46CB-C38EB8ED173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grpSp>
        <p:nvGrpSpPr>
          <p:cNvPr id="34" name="Groupe 33">
            <a:extLst>
              <a:ext uri="{FF2B5EF4-FFF2-40B4-BE49-F238E27FC236}">
                <a16:creationId xmlns:a16="http://schemas.microsoft.com/office/drawing/2014/main" id="{1499AE3D-5554-4C05-B60A-CC05EF498CFC}"/>
              </a:ext>
            </a:extLst>
          </p:cNvPr>
          <p:cNvGrpSpPr/>
          <p:nvPr/>
        </p:nvGrpSpPr>
        <p:grpSpPr>
          <a:xfrm>
            <a:off x="4620125" y="2310412"/>
            <a:ext cx="3991475" cy="3408615"/>
            <a:chOff x="4572000" y="2428336"/>
            <a:chExt cx="3991475" cy="3408615"/>
          </a:xfrm>
        </p:grpSpPr>
        <p:pic>
          <p:nvPicPr>
            <p:cNvPr id="26" name="Image 25">
              <a:extLst>
                <a:ext uri="{FF2B5EF4-FFF2-40B4-BE49-F238E27FC236}">
                  <a16:creationId xmlns:a16="http://schemas.microsoft.com/office/drawing/2014/main" id="{B42364FE-E386-498E-AEF6-8B4BB6652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379" y="2428336"/>
              <a:ext cx="2027096" cy="3408615"/>
            </a:xfrm>
            <a:prstGeom prst="rect">
              <a:avLst/>
            </a:prstGeom>
          </p:spPr>
        </p:pic>
        <p:pic>
          <p:nvPicPr>
            <p:cNvPr id="28" name="Image 27">
              <a:extLst>
                <a:ext uri="{FF2B5EF4-FFF2-40B4-BE49-F238E27FC236}">
                  <a16:creationId xmlns:a16="http://schemas.microsoft.com/office/drawing/2014/main" id="{F9A4D1B1-B83C-4457-9A30-B90FB27FD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452346"/>
              <a:ext cx="1998000" cy="3384605"/>
            </a:xfrm>
            <a:prstGeom prst="rect">
              <a:avLst/>
            </a:prstGeom>
          </p:spPr>
        </p:pic>
      </p:grpSp>
      <p:grpSp>
        <p:nvGrpSpPr>
          <p:cNvPr id="33" name="Groupe 32">
            <a:extLst>
              <a:ext uri="{FF2B5EF4-FFF2-40B4-BE49-F238E27FC236}">
                <a16:creationId xmlns:a16="http://schemas.microsoft.com/office/drawing/2014/main" id="{025FC73E-FA3B-40F9-86BC-8F2B80827162}"/>
              </a:ext>
            </a:extLst>
          </p:cNvPr>
          <p:cNvGrpSpPr/>
          <p:nvPr/>
        </p:nvGrpSpPr>
        <p:grpSpPr>
          <a:xfrm>
            <a:off x="393646" y="2299027"/>
            <a:ext cx="4056799" cy="3420000"/>
            <a:chOff x="393646" y="2299027"/>
            <a:chExt cx="4056799" cy="3420000"/>
          </a:xfrm>
        </p:grpSpPr>
        <p:pic>
          <p:nvPicPr>
            <p:cNvPr id="24" name="Image 23">
              <a:extLst>
                <a:ext uri="{FF2B5EF4-FFF2-40B4-BE49-F238E27FC236}">
                  <a16:creationId xmlns:a16="http://schemas.microsoft.com/office/drawing/2014/main" id="{D5ABF3D5-41A6-4535-9EEB-E6A3735B9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646" y="2310412"/>
              <a:ext cx="2027096" cy="3408615"/>
            </a:xfrm>
            <a:prstGeom prst="rect">
              <a:avLst/>
            </a:prstGeom>
          </p:spPr>
        </p:pic>
        <p:pic>
          <p:nvPicPr>
            <p:cNvPr id="30" name="Image 29">
              <a:extLst>
                <a:ext uri="{FF2B5EF4-FFF2-40B4-BE49-F238E27FC236}">
                  <a16:creationId xmlns:a16="http://schemas.microsoft.com/office/drawing/2014/main" id="{F7D7DF81-19FF-40F5-9A47-8CE9F9F27B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0742" y="2299027"/>
              <a:ext cx="2029703" cy="3420000"/>
            </a:xfrm>
            <a:prstGeom prst="rect">
              <a:avLst/>
            </a:prstGeom>
          </p:spPr>
        </p:pic>
      </p:grpSp>
    </p:spTree>
    <p:extLst>
      <p:ext uri="{BB962C8B-B14F-4D97-AF65-F5344CB8AC3E}">
        <p14:creationId xmlns:p14="http://schemas.microsoft.com/office/powerpoint/2010/main" val="54639179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247C3-17E5-D9A2-934F-BBC6216E6096}"/>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E09B17E5-EB2E-B258-8FBA-6101E10FD2C1}"/>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On va écrire la lettre r minuscule en l’air avec le doigt. Faites comme moi.</a:t>
            </a:r>
            <a:endParaRPr lang="fr-MA" dirty="0">
              <a:solidFill>
                <a:schemeClr val="tx1">
                  <a:lumMod val="65000"/>
                  <a:lumOff val="35000"/>
                </a:schemeClr>
              </a:solidFill>
              <a:latin typeface="Dosis Medium" pitchFamily="2" charset="0"/>
            </a:endParaRP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F82553F3-EBD8-E25F-488F-856E69A5EA45}"/>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9D86F551-A505-C0B8-C5EB-F18E7CD70F86}"/>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A481FE3E-B38B-B88B-E7FB-7CB5E63FD2CF}"/>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1BAC6265-5F69-2E84-115A-A9050E5A6551}"/>
                  </a:ext>
                </a:extLst>
              </p:cNvPr>
              <p:cNvPicPr/>
              <p:nvPr/>
            </p:nvPicPr>
            <p:blipFill>
              <a:blip r:embed="rId5"/>
              <a:stretch>
                <a:fillRect/>
              </a:stretch>
            </p:blipFill>
            <p:spPr>
              <a:xfrm>
                <a:off x="1593492" y="833185"/>
                <a:ext cx="26730" cy="23400"/>
              </a:xfrm>
              <a:prstGeom prst="rect">
                <a:avLst/>
              </a:prstGeom>
            </p:spPr>
          </p:pic>
        </mc:Fallback>
      </mc:AlternateContent>
      <p:pic>
        <p:nvPicPr>
          <p:cNvPr id="5" name="Image 4">
            <a:extLst>
              <a:ext uri="{FF2B5EF4-FFF2-40B4-BE49-F238E27FC236}">
                <a16:creationId xmlns:a16="http://schemas.microsoft.com/office/drawing/2014/main" id="{36969769-DBF4-D0A9-6881-02C7E48EB440}"/>
              </a:ext>
            </a:extLst>
          </p:cNvPr>
          <p:cNvPicPr>
            <a:picLocks noChangeAspect="1"/>
          </p:cNvPicPr>
          <p:nvPr/>
        </p:nvPicPr>
        <p:blipFill>
          <a:blip r:embed="rId6"/>
          <a:stretch>
            <a:fillRect/>
          </a:stretch>
        </p:blipFill>
        <p:spPr>
          <a:xfrm>
            <a:off x="129325" y="544755"/>
            <a:ext cx="1152244" cy="1072989"/>
          </a:xfrm>
          <a:prstGeom prst="rect">
            <a:avLst/>
          </a:prstGeom>
        </p:spPr>
      </p:pic>
      <p:pic>
        <p:nvPicPr>
          <p:cNvPr id="2" name="Image 1">
            <a:extLst>
              <a:ext uri="{FF2B5EF4-FFF2-40B4-BE49-F238E27FC236}">
                <a16:creationId xmlns:a16="http://schemas.microsoft.com/office/drawing/2014/main" id="{7AC4ADE4-8ABA-A46F-4082-226AF87A2D18}"/>
              </a:ext>
            </a:extLst>
          </p:cNvPr>
          <p:cNvPicPr>
            <a:picLocks noChangeAspect="1"/>
          </p:cNvPicPr>
          <p:nvPr/>
        </p:nvPicPr>
        <p:blipFill>
          <a:blip r:embed="rId7"/>
          <a:stretch>
            <a:fillRect/>
          </a:stretch>
        </p:blipFill>
        <p:spPr>
          <a:xfrm>
            <a:off x="705447" y="1945129"/>
            <a:ext cx="3429000" cy="3429000"/>
          </a:xfrm>
          <a:prstGeom prst="rect">
            <a:avLst/>
          </a:prstGeom>
        </p:spPr>
      </p:pic>
      <p:pic>
        <p:nvPicPr>
          <p:cNvPr id="3" name="Image 2">
            <a:extLst>
              <a:ext uri="{FF2B5EF4-FFF2-40B4-BE49-F238E27FC236}">
                <a16:creationId xmlns:a16="http://schemas.microsoft.com/office/drawing/2014/main" id="{C635242C-BC6E-FF5F-2045-14ACB865182D}"/>
              </a:ext>
            </a:extLst>
          </p:cNvPr>
          <p:cNvPicPr>
            <a:picLocks noChangeAspect="1"/>
          </p:cNvPicPr>
          <p:nvPr/>
        </p:nvPicPr>
        <p:blipFill>
          <a:blip r:embed="rId8"/>
          <a:stretch>
            <a:fillRect/>
          </a:stretch>
        </p:blipFill>
        <p:spPr>
          <a:xfrm rot="20932783">
            <a:off x="3282978" y="2641115"/>
            <a:ext cx="548036" cy="888194"/>
          </a:xfrm>
          <a:prstGeom prst="rect">
            <a:avLst/>
          </a:prstGeom>
        </p:spPr>
      </p:pic>
      <p:pic>
        <p:nvPicPr>
          <p:cNvPr id="6" name="Image 5">
            <a:extLst>
              <a:ext uri="{FF2B5EF4-FFF2-40B4-BE49-F238E27FC236}">
                <a16:creationId xmlns:a16="http://schemas.microsoft.com/office/drawing/2014/main" id="{93B099DB-40E6-401E-ADE4-52726E014D90}"/>
              </a:ext>
            </a:extLst>
          </p:cNvPr>
          <p:cNvPicPr>
            <a:picLocks noChangeAspect="1"/>
          </p:cNvPicPr>
          <p:nvPr/>
        </p:nvPicPr>
        <p:blipFill>
          <a:blip r:embed="rId9"/>
          <a:stretch>
            <a:fillRect/>
          </a:stretch>
        </p:blipFill>
        <p:spPr>
          <a:xfrm>
            <a:off x="4134447" y="3085212"/>
            <a:ext cx="3962953" cy="2276793"/>
          </a:xfrm>
          <a:prstGeom prst="rect">
            <a:avLst/>
          </a:prstGeom>
        </p:spPr>
      </p:pic>
    </p:spTree>
    <p:extLst>
      <p:ext uri="{BB962C8B-B14F-4D97-AF65-F5344CB8AC3E}">
        <p14:creationId xmlns:p14="http://schemas.microsoft.com/office/powerpoint/2010/main" val="38780943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56983-C333-2AE3-57DB-8D814E55431A}"/>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957AC561-0AD8-4264-BFD5-1E470DF7EA9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077514" y="1945342"/>
            <a:ext cx="2862586" cy="4426338"/>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Encre 10">
                <a:extLst>
                  <a:ext uri="{FF2B5EF4-FFF2-40B4-BE49-F238E27FC236}">
                    <a16:creationId xmlns:a16="http://schemas.microsoft.com/office/drawing/2014/main" id="{5F328775-F81B-57B6-38BC-316A061A48C3}"/>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5F328775-F81B-57B6-38BC-316A061A48C3}"/>
                  </a:ext>
                </a:extLst>
              </p:cNvPr>
              <p:cNvPicPr/>
              <p:nvPr/>
            </p:nvPicPr>
            <p:blipFill>
              <a:blip r:embed="rId5"/>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id="{780DB448-0961-D84D-4D1B-41D657FC549D}"/>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780DB448-0961-D84D-4D1B-41D657FC549D}"/>
                  </a:ext>
                </a:extLst>
              </p:cNvPr>
              <p:cNvPicPr/>
              <p:nvPr/>
            </p:nvPicPr>
            <p:blipFill>
              <a:blip r:embed="rId7"/>
              <a:stretch>
                <a:fillRect/>
              </a:stretch>
            </p:blipFill>
            <p:spPr>
              <a:xfrm>
                <a:off x="1593492" y="833185"/>
                <a:ext cx="26730" cy="23400"/>
              </a:xfrm>
              <a:prstGeom prst="rect">
                <a:avLst/>
              </a:prstGeom>
            </p:spPr>
          </p:pic>
        </mc:Fallback>
      </mc:AlternateContent>
      <p:sp>
        <p:nvSpPr>
          <p:cNvPr id="13" name="Titre 5">
            <a:extLst>
              <a:ext uri="{FF2B5EF4-FFF2-40B4-BE49-F238E27FC236}">
                <a16:creationId xmlns:a16="http://schemas.microsoft.com/office/drawing/2014/main" id="{4CDD66ED-4C95-FB1D-57A1-15D932035699}"/>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Prenez vos livrets à la page </a:t>
            </a:r>
            <a:r>
              <a:rPr lang="fr-FR" dirty="0">
                <a:solidFill>
                  <a:prstClr val="black">
                    <a:lumMod val="65000"/>
                    <a:lumOff val="35000"/>
                  </a:prstClr>
                </a:solidFill>
                <a:latin typeface="Dosis Medium" pitchFamily="2" charset="0"/>
              </a:rPr>
              <a:t>49</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a:t>
            </a:r>
          </a:p>
        </p:txBody>
      </p:sp>
      <p:pic>
        <p:nvPicPr>
          <p:cNvPr id="2" name="Image 1">
            <a:extLst>
              <a:ext uri="{FF2B5EF4-FFF2-40B4-BE49-F238E27FC236}">
                <a16:creationId xmlns:a16="http://schemas.microsoft.com/office/drawing/2014/main" id="{49744755-1D1B-12CC-67C2-0001D98B7B79}"/>
              </a:ext>
            </a:extLst>
          </p:cNvPr>
          <p:cNvPicPr>
            <a:picLocks noChangeAspect="1"/>
          </p:cNvPicPr>
          <p:nvPr/>
        </p:nvPicPr>
        <p:blipFill>
          <a:blip r:embed="rId8"/>
          <a:stretch>
            <a:fillRect/>
          </a:stretch>
        </p:blipFill>
        <p:spPr>
          <a:xfrm>
            <a:off x="129325" y="544755"/>
            <a:ext cx="1152244" cy="1072989"/>
          </a:xfrm>
          <a:prstGeom prst="rect">
            <a:avLst/>
          </a:prstGeom>
        </p:spPr>
      </p:pic>
      <p:sp>
        <p:nvSpPr>
          <p:cNvPr id="4" name="AutoShape 2" descr="Image générée">
            <a:extLst>
              <a:ext uri="{FF2B5EF4-FFF2-40B4-BE49-F238E27FC236}">
                <a16:creationId xmlns:a16="http://schemas.microsoft.com/office/drawing/2014/main" id="{AE186DF6-A93C-20A5-08AB-D74B1B1A7AE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 coins arrondis 13">
            <a:extLst>
              <a:ext uri="{FF2B5EF4-FFF2-40B4-BE49-F238E27FC236}">
                <a16:creationId xmlns:a16="http://schemas.microsoft.com/office/drawing/2014/main" id="{DAB3141C-0788-4D12-91D0-9C19109E0E02}"/>
              </a:ext>
            </a:extLst>
          </p:cNvPr>
          <p:cNvSpPr/>
          <p:nvPr/>
        </p:nvSpPr>
        <p:spPr>
          <a:xfrm>
            <a:off x="3077514" y="3926542"/>
            <a:ext cx="2862586" cy="663388"/>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6072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A4E5E-4DBA-EE15-FDEE-6915AC64994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14B1CC4-1778-DFE5-03E0-5E9FBB54957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On va faire l’activité 3. Je vais vous expliquer la consigne. Ensuite, je vais circuler entre les rangs pour vous aider. </a:t>
            </a:r>
            <a:endParaRPr lang="fr-MA" dirty="0">
              <a:solidFill>
                <a:schemeClr val="tx1">
                  <a:lumMod val="65000"/>
                  <a:lumOff val="35000"/>
                </a:schemeClr>
              </a:solidFill>
              <a:latin typeface="Dosis Medium" pitchFamily="2" charset="0"/>
            </a:endParaRPr>
          </a:p>
        </p:txBody>
      </p:sp>
      <p:pic>
        <p:nvPicPr>
          <p:cNvPr id="4" name="Image 3">
            <a:extLst>
              <a:ext uri="{FF2B5EF4-FFF2-40B4-BE49-F238E27FC236}">
                <a16:creationId xmlns:a16="http://schemas.microsoft.com/office/drawing/2014/main" id="{7D84F1BC-AB21-351F-7668-4DCCF0871BD7}"/>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7" name="Image 6">
            <a:extLst>
              <a:ext uri="{FF2B5EF4-FFF2-40B4-BE49-F238E27FC236}">
                <a16:creationId xmlns:a16="http://schemas.microsoft.com/office/drawing/2014/main" id="{21E9E0E0-D683-6917-C6B0-520305B3CC61}"/>
              </a:ext>
            </a:extLst>
          </p:cNvPr>
          <p:cNvPicPr>
            <a:picLocks noChangeAspect="1"/>
          </p:cNvPicPr>
          <p:nvPr/>
        </p:nvPicPr>
        <p:blipFill>
          <a:blip r:embed="rId3"/>
          <a:stretch>
            <a:fillRect/>
          </a:stretch>
        </p:blipFill>
        <p:spPr>
          <a:xfrm>
            <a:off x="6220600" y="2624667"/>
            <a:ext cx="2311400" cy="2311400"/>
          </a:xfrm>
          <a:prstGeom prst="rect">
            <a:avLst/>
          </a:prstGeom>
        </p:spPr>
      </p:pic>
      <p:pic>
        <p:nvPicPr>
          <p:cNvPr id="5" name="Image 4">
            <a:extLst>
              <a:ext uri="{FF2B5EF4-FFF2-40B4-BE49-F238E27FC236}">
                <a16:creationId xmlns:a16="http://schemas.microsoft.com/office/drawing/2014/main" id="{CC24FCDE-CB97-45B2-BCDE-8AA95DD3643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8407" t="44800" r="9735" b="39649"/>
          <a:stretch/>
        </p:blipFill>
        <p:spPr>
          <a:xfrm>
            <a:off x="887507" y="3281082"/>
            <a:ext cx="4589927" cy="1654985"/>
          </a:xfrm>
          <a:prstGeom prst="rect">
            <a:avLst/>
          </a:prstGeom>
        </p:spPr>
      </p:pic>
      <p:sp>
        <p:nvSpPr>
          <p:cNvPr id="6" name="Rectangle : coins arrondis 5">
            <a:extLst>
              <a:ext uri="{FF2B5EF4-FFF2-40B4-BE49-F238E27FC236}">
                <a16:creationId xmlns:a16="http://schemas.microsoft.com/office/drawing/2014/main" id="{DB07009A-3663-4F80-8385-72D036C4FA8B}"/>
              </a:ext>
            </a:extLst>
          </p:cNvPr>
          <p:cNvSpPr/>
          <p:nvPr/>
        </p:nvSpPr>
        <p:spPr>
          <a:xfrm>
            <a:off x="875041" y="3281082"/>
            <a:ext cx="4589927" cy="1654985"/>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9784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55E44-9504-828D-8884-9B6A6D6BF07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563D92D9-5DA9-4BF3-B8B6-270C61A5414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59624" y="1644638"/>
            <a:ext cx="3089533" cy="4641279"/>
          </a:xfrm>
          <a:prstGeom prst="rect">
            <a:avLst/>
          </a:prstGeom>
        </p:spPr>
      </p:pic>
      <mc:AlternateContent xmlns:mc="http://schemas.openxmlformats.org/markup-compatibility/2006" xmlns:p14="http://schemas.microsoft.com/office/powerpoint/2010/main">
        <mc:Choice Requires="p14">
          <p:contentPart p14:bwMode="auto" r:id="rId6">
            <p14:nvContentPartPr>
              <p14:cNvPr id="11" name="Encre 10">
                <a:extLst>
                  <a:ext uri="{FF2B5EF4-FFF2-40B4-BE49-F238E27FC236}">
                    <a16:creationId xmlns:a16="http://schemas.microsoft.com/office/drawing/2014/main" id="{23EDC69E-538F-BCD4-21AE-19064FEE1A63}"/>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23EDC69E-538F-BCD4-21AE-19064FEE1A63}"/>
                  </a:ext>
                </a:extLst>
              </p:cNvPr>
              <p:cNvPicPr/>
              <p:nvPr/>
            </p:nvPicPr>
            <p:blipFill>
              <a:blip r:embed="rId7"/>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Encre 11">
                <a:extLst>
                  <a:ext uri="{FF2B5EF4-FFF2-40B4-BE49-F238E27FC236}">
                    <a16:creationId xmlns:a16="http://schemas.microsoft.com/office/drawing/2014/main" id="{DC4F99A0-D452-C9D6-23D0-2075B6CCF2BA}"/>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DC4F99A0-D452-C9D6-23D0-2075B6CCF2BA}"/>
                  </a:ext>
                </a:extLst>
              </p:cNvPr>
              <p:cNvPicPr/>
              <p:nvPr/>
            </p:nvPicPr>
            <p:blipFill>
              <a:blip r:embed="rId9"/>
              <a:stretch>
                <a:fillRect/>
              </a:stretch>
            </p:blipFill>
            <p:spPr>
              <a:xfrm>
                <a:off x="1593492" y="833185"/>
                <a:ext cx="26730" cy="23400"/>
              </a:xfrm>
              <a:prstGeom prst="rect">
                <a:avLst/>
              </a:prstGeom>
            </p:spPr>
          </p:pic>
        </mc:Fallback>
      </mc:AlternateContent>
      <p:sp>
        <p:nvSpPr>
          <p:cNvPr id="3" name="Titre 1">
            <a:extLst>
              <a:ext uri="{FF2B5EF4-FFF2-40B4-BE49-F238E27FC236}">
                <a16:creationId xmlns:a16="http://schemas.microsoft.com/office/drawing/2014/main" id="{D1CE7426-7940-88AA-8163-4CC672C6CAF2}"/>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La séance d’aujourd’hui est terminée. À la maison, vous aller </a:t>
            </a:r>
            <a:r>
              <a:rPr lang="fr-FR" b="1" dirty="0">
                <a:solidFill>
                  <a:schemeClr val="tx1">
                    <a:lumMod val="65000"/>
                    <a:lumOff val="35000"/>
                  </a:schemeClr>
                </a:solidFill>
                <a:latin typeface="Dosis Medium" pitchFamily="2" charset="0"/>
              </a:rPr>
              <a:t>tracer </a:t>
            </a:r>
            <a:r>
              <a:rPr lang="fr-FR" dirty="0">
                <a:solidFill>
                  <a:schemeClr val="tx1">
                    <a:lumMod val="65000"/>
                    <a:lumOff val="35000"/>
                  </a:schemeClr>
                </a:solidFill>
                <a:latin typeface="Dosis Medium" pitchFamily="2" charset="0"/>
              </a:rPr>
              <a:t>et </a:t>
            </a:r>
            <a:r>
              <a:rPr lang="fr-FR" b="1" dirty="0">
                <a:solidFill>
                  <a:schemeClr val="tx1">
                    <a:lumMod val="65000"/>
                    <a:lumOff val="35000"/>
                  </a:schemeClr>
                </a:solidFill>
                <a:latin typeface="Dosis Medium" pitchFamily="2" charset="0"/>
              </a:rPr>
              <a:t>colorier</a:t>
            </a:r>
            <a:r>
              <a:rPr lang="fr-FR" dirty="0">
                <a:solidFill>
                  <a:schemeClr val="tx1">
                    <a:lumMod val="65000"/>
                    <a:lumOff val="35000"/>
                  </a:schemeClr>
                </a:solidFill>
                <a:latin typeface="Dosis Medium" pitchFamily="2" charset="0"/>
              </a:rPr>
              <a:t> la lettre r. À demain.</a:t>
            </a:r>
            <a:endParaRPr lang="fr-MA" dirty="0">
              <a:solidFill>
                <a:schemeClr val="tx1">
                  <a:lumMod val="65000"/>
                  <a:lumOff val="35000"/>
                </a:schemeClr>
              </a:solidFill>
              <a:latin typeface="Dosis Medium" pitchFamily="2" charset="0"/>
            </a:endParaRPr>
          </a:p>
        </p:txBody>
      </p:sp>
      <p:pic>
        <p:nvPicPr>
          <p:cNvPr id="5" name="majd_wave">
            <a:hlinkClick r:id="" action="ppaction://media"/>
            <a:extLst>
              <a:ext uri="{FF2B5EF4-FFF2-40B4-BE49-F238E27FC236}">
                <a16:creationId xmlns:a16="http://schemas.microsoft.com/office/drawing/2014/main" id="{FDB5D373-26B0-9CFF-E996-A94E4C5F8073}"/>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281569" y="1945129"/>
            <a:ext cx="2192756" cy="3898900"/>
          </a:xfrm>
          <a:prstGeom prst="rect">
            <a:avLst/>
          </a:prstGeom>
        </p:spPr>
      </p:pic>
      <p:pic>
        <p:nvPicPr>
          <p:cNvPr id="7" name="Image 6">
            <a:extLst>
              <a:ext uri="{FF2B5EF4-FFF2-40B4-BE49-F238E27FC236}">
                <a16:creationId xmlns:a16="http://schemas.microsoft.com/office/drawing/2014/main" id="{9BD911BA-D534-CCCF-AC27-6E86502997E1}"/>
              </a:ext>
            </a:extLst>
          </p:cNvPr>
          <p:cNvPicPr>
            <a:picLocks noChangeAspect="1"/>
          </p:cNvPicPr>
          <p:nvPr/>
        </p:nvPicPr>
        <p:blipFill>
          <a:blip r:embed="rId11"/>
          <a:stretch>
            <a:fillRect/>
          </a:stretch>
        </p:blipFill>
        <p:spPr>
          <a:xfrm>
            <a:off x="129325" y="544755"/>
            <a:ext cx="1152244" cy="1072989"/>
          </a:xfrm>
          <a:prstGeom prst="rect">
            <a:avLst/>
          </a:prstGeom>
        </p:spPr>
      </p:pic>
      <p:sp>
        <p:nvSpPr>
          <p:cNvPr id="10" name="Rectangle : coins arrondis 9">
            <a:extLst>
              <a:ext uri="{FF2B5EF4-FFF2-40B4-BE49-F238E27FC236}">
                <a16:creationId xmlns:a16="http://schemas.microsoft.com/office/drawing/2014/main" id="{A5FB09E5-B418-4DC0-A9C3-983C8600C521}"/>
              </a:ext>
            </a:extLst>
          </p:cNvPr>
          <p:cNvSpPr/>
          <p:nvPr/>
        </p:nvSpPr>
        <p:spPr>
          <a:xfrm>
            <a:off x="4213413" y="2339788"/>
            <a:ext cx="3035744" cy="699247"/>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044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 coins arrondis 27">
            <a:extLst>
              <a:ext uri="{FF2B5EF4-FFF2-40B4-BE49-F238E27FC236}">
                <a16:creationId xmlns:a16="http://schemas.microsoft.com/office/drawing/2014/main" id="{7617E146-871E-4678-A075-541072E5B3C7}"/>
              </a:ext>
            </a:extLst>
          </p:cNvPr>
          <p:cNvSpPr/>
          <p:nvPr/>
        </p:nvSpPr>
        <p:spPr>
          <a:xfrm>
            <a:off x="628649" y="5275288"/>
            <a:ext cx="3780000" cy="1080000"/>
          </a:xfrm>
          <a:prstGeom prst="roundRect">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9" name="Organigramme : Terminateur 28">
            <a:extLst>
              <a:ext uri="{FF2B5EF4-FFF2-40B4-BE49-F238E27FC236}">
                <a16:creationId xmlns:a16="http://schemas.microsoft.com/office/drawing/2014/main" id="{7F8C4AE6-ED26-6D41-62BB-D7AE99EB8BE9}"/>
              </a:ext>
            </a:extLst>
          </p:cNvPr>
          <p:cNvSpPr/>
          <p:nvPr/>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6" name="Rectangle : coins arrondis 25">
            <a:extLst>
              <a:ext uri="{FF2B5EF4-FFF2-40B4-BE49-F238E27FC236}">
                <a16:creationId xmlns:a16="http://schemas.microsoft.com/office/drawing/2014/main" id="{3D279E9D-C5A9-D30C-FA1B-0FC486A422DB}"/>
              </a:ext>
            </a:extLst>
          </p:cNvPr>
          <p:cNvSpPr/>
          <p:nvPr/>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F2B7B868-01C2-8E49-B5D9-036A577FEC59}"/>
              </a:ext>
            </a:extLst>
          </p:cNvPr>
          <p:cNvSpPr/>
          <p:nvPr/>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 name="Titre 1">
            <a:extLst>
              <a:ext uri="{FF2B5EF4-FFF2-40B4-BE49-F238E27FC236}">
                <a16:creationId xmlns:a16="http://schemas.microsoft.com/office/drawing/2014/main" id="{71E9B49C-543A-2A09-D889-7ABBE2AD2687}"/>
              </a:ext>
            </a:extLst>
          </p:cNvPr>
          <p:cNvSpPr>
            <a:spLocks noGrp="1"/>
          </p:cNvSpPr>
          <p:nvPr>
            <p:ph type="title"/>
          </p:nvPr>
        </p:nvSpPr>
        <p:spPr>
          <a:xfrm>
            <a:off x="555219" y="1067138"/>
            <a:ext cx="7886700" cy="720000"/>
          </a:xfrm>
        </p:spPr>
        <p:txBody>
          <a:bodyPr/>
          <a:lstStyle/>
          <a:p>
            <a:r>
              <a:rPr lang="fr-MA" sz="3200" dirty="0">
                <a:solidFill>
                  <a:srgbClr val="424D7B"/>
                </a:solidFill>
              </a:rPr>
              <a:t>Organisation de la semaine</a:t>
            </a:r>
          </a:p>
        </p:txBody>
      </p:sp>
      <p:sp>
        <p:nvSpPr>
          <p:cNvPr id="56" name="Espace réservé du texte 55">
            <a:extLst>
              <a:ext uri="{FF2B5EF4-FFF2-40B4-BE49-F238E27FC236}">
                <a16:creationId xmlns:a16="http://schemas.microsoft.com/office/drawing/2014/main" id="{FB0F2F3E-CA2F-B476-F947-B346215F4290}"/>
              </a:ext>
            </a:extLst>
          </p:cNvPr>
          <p:cNvSpPr>
            <a:spLocks noGrp="1"/>
          </p:cNvSpPr>
          <p:nvPr>
            <p:ph type="body" sz="quarter" idx="10"/>
          </p:nvPr>
        </p:nvSpPr>
        <p:spPr/>
        <p:txBody>
          <a:bodyPr/>
          <a:lstStyle/>
          <a:p>
            <a:pPr marL="269875" indent="-269875">
              <a:lnSpc>
                <a:spcPct val="100000"/>
              </a:lnSpc>
              <a:spcBef>
                <a:spcPts val="300"/>
              </a:spcBef>
              <a:buFont typeface="Wingdings" panose="05000000000000000000" pitchFamily="2" charset="2"/>
              <a:buChar char="m"/>
            </a:pPr>
            <a:r>
              <a:rPr lang="fr-FR" dirty="0"/>
              <a:t>Présentation du vocabulaire </a:t>
            </a:r>
          </a:p>
          <a:p>
            <a:pPr marL="269875" indent="-269875">
              <a:lnSpc>
                <a:spcPct val="100000"/>
              </a:lnSpc>
              <a:spcBef>
                <a:spcPts val="300"/>
              </a:spcBef>
              <a:buFont typeface="Wingdings" panose="05000000000000000000" pitchFamily="2" charset="2"/>
              <a:buChar char="m"/>
            </a:pPr>
            <a:r>
              <a:rPr lang="fr-FR" dirty="0"/>
              <a:t>Exploitation du vocabulaire</a:t>
            </a:r>
          </a:p>
          <a:p>
            <a:pPr marL="269875" indent="-269875">
              <a:lnSpc>
                <a:spcPct val="100000"/>
              </a:lnSpc>
              <a:spcBef>
                <a:spcPts val="300"/>
              </a:spcBef>
              <a:buFont typeface="Wingdings" panose="05000000000000000000" pitchFamily="2" charset="2"/>
              <a:buChar char="m"/>
            </a:pPr>
            <a:r>
              <a:rPr lang="fr-FR" dirty="0"/>
              <a:t>Activités de vocabulaire sur livret</a:t>
            </a:r>
          </a:p>
        </p:txBody>
      </p:sp>
      <p:sp>
        <p:nvSpPr>
          <p:cNvPr id="58" name="Espace réservé du texte 57">
            <a:extLst>
              <a:ext uri="{FF2B5EF4-FFF2-40B4-BE49-F238E27FC236}">
                <a16:creationId xmlns:a16="http://schemas.microsoft.com/office/drawing/2014/main" id="{83C28088-0DA7-C997-EDDA-2D9D922584DF}"/>
              </a:ext>
            </a:extLst>
          </p:cNvPr>
          <p:cNvSpPr>
            <a:spLocks noGrp="1"/>
          </p:cNvSpPr>
          <p:nvPr>
            <p:ph type="body" sz="quarter" idx="12"/>
          </p:nvPr>
        </p:nvSpPr>
        <p:spPr/>
        <p:txBody>
          <a:bodyPr/>
          <a:lstStyle/>
          <a:p>
            <a:pPr marL="269875" indent="-269875">
              <a:lnSpc>
                <a:spcPct val="100000"/>
              </a:lnSpc>
              <a:spcBef>
                <a:spcPts val="300"/>
              </a:spcBef>
              <a:buFont typeface="Wingdings" panose="05000000000000000000" pitchFamily="2" charset="2"/>
              <a:buChar char="m"/>
            </a:pPr>
            <a:r>
              <a:rPr lang="fr-FR" dirty="0">
                <a:sym typeface="Wingdings" panose="05000000000000000000" pitchFamily="2" charset="2"/>
              </a:rPr>
              <a:t>Oral – Acte de parole</a:t>
            </a:r>
          </a:p>
          <a:p>
            <a:pPr marL="269875" indent="-269875">
              <a:lnSpc>
                <a:spcPct val="100000"/>
              </a:lnSpc>
              <a:spcBef>
                <a:spcPts val="300"/>
              </a:spcBef>
              <a:buFont typeface="Wingdings" panose="05000000000000000000" pitchFamily="2" charset="2"/>
              <a:buChar char="m"/>
            </a:pPr>
            <a:r>
              <a:rPr lang="fr-FR" dirty="0">
                <a:sym typeface="Wingdings" panose="05000000000000000000" pitchFamily="2" charset="2"/>
              </a:rPr>
              <a:t>Lecture - Lettre r - R</a:t>
            </a:r>
          </a:p>
          <a:p>
            <a:pPr marL="269875" indent="-269875">
              <a:lnSpc>
                <a:spcPct val="100000"/>
              </a:lnSpc>
              <a:spcBef>
                <a:spcPts val="300"/>
              </a:spcBef>
              <a:buFont typeface="Wingdings" panose="05000000000000000000" pitchFamily="2" charset="2"/>
              <a:buChar char="m"/>
            </a:pPr>
            <a:r>
              <a:rPr lang="fr-FR" dirty="0">
                <a:sym typeface="Wingdings" panose="05000000000000000000" pitchFamily="2" charset="2"/>
              </a:rPr>
              <a:t>Ecriture - Lettre r - R</a:t>
            </a:r>
          </a:p>
        </p:txBody>
      </p:sp>
      <p:sp>
        <p:nvSpPr>
          <p:cNvPr id="59" name="Espace réservé du texte 58">
            <a:extLst>
              <a:ext uri="{FF2B5EF4-FFF2-40B4-BE49-F238E27FC236}">
                <a16:creationId xmlns:a16="http://schemas.microsoft.com/office/drawing/2014/main" id="{62C06DA7-2D2D-B997-D56D-159384BF0029}"/>
              </a:ext>
            </a:extLst>
          </p:cNvPr>
          <p:cNvSpPr>
            <a:spLocks noGrp="1"/>
          </p:cNvSpPr>
          <p:nvPr>
            <p:ph type="body" sz="quarter" idx="13"/>
          </p:nvPr>
        </p:nvSpPr>
        <p:spPr/>
        <p:txBody>
          <a:bodyPr/>
          <a:lstStyle/>
          <a:p>
            <a:endParaRPr lang="fr-MA"/>
          </a:p>
        </p:txBody>
      </p:sp>
      <p:sp>
        <p:nvSpPr>
          <p:cNvPr id="60" name="Espace réservé du texte 59">
            <a:extLst>
              <a:ext uri="{FF2B5EF4-FFF2-40B4-BE49-F238E27FC236}">
                <a16:creationId xmlns:a16="http://schemas.microsoft.com/office/drawing/2014/main" id="{E01761FA-4738-FF05-AF27-755A5F25938D}"/>
              </a:ext>
            </a:extLst>
          </p:cNvPr>
          <p:cNvSpPr>
            <a:spLocks noGrp="1"/>
          </p:cNvSpPr>
          <p:nvPr>
            <p:ph type="body" sz="quarter" idx="14"/>
          </p:nvPr>
        </p:nvSpPr>
        <p:spPr/>
        <p:txBody>
          <a:bodyPr/>
          <a:lstStyle/>
          <a:p>
            <a:endParaRPr lang="fr-MA" dirty="0"/>
          </a:p>
        </p:txBody>
      </p:sp>
      <p:sp>
        <p:nvSpPr>
          <p:cNvPr id="61" name="Espace réservé du texte 60">
            <a:extLst>
              <a:ext uri="{FF2B5EF4-FFF2-40B4-BE49-F238E27FC236}">
                <a16:creationId xmlns:a16="http://schemas.microsoft.com/office/drawing/2014/main" id="{4FA87CEC-D652-B9BE-46F0-2FCE5C272FE0}"/>
              </a:ext>
            </a:extLst>
          </p:cNvPr>
          <p:cNvSpPr>
            <a:spLocks noGrp="1"/>
          </p:cNvSpPr>
          <p:nvPr>
            <p:ph type="body" sz="quarter" idx="15"/>
          </p:nvPr>
        </p:nvSpPr>
        <p:spPr>
          <a:xfrm>
            <a:off x="808649" y="5474576"/>
            <a:ext cx="3420000" cy="792000"/>
          </a:xfrm>
          <a:solidFill>
            <a:srgbClr val="EAF8FE"/>
          </a:solidFill>
        </p:spPr>
        <p:txBody>
          <a:bodyPr/>
          <a:lstStyle/>
          <a:p>
            <a:pPr marL="269875" indent="-269875">
              <a:lnSpc>
                <a:spcPct val="100000"/>
              </a:lnSpc>
              <a:spcBef>
                <a:spcPts val="300"/>
              </a:spcBef>
              <a:buFont typeface="Wingdings" panose="05000000000000000000" pitchFamily="2" charset="2"/>
              <a:buChar char=""/>
            </a:pPr>
            <a:r>
              <a:rPr lang="fr-FR" dirty="0">
                <a:solidFill>
                  <a:srgbClr val="474F71"/>
                </a:solidFill>
              </a:rPr>
              <a:t>Oral  - Acte de parole </a:t>
            </a:r>
          </a:p>
          <a:p>
            <a:pPr marL="269875" indent="-269875">
              <a:lnSpc>
                <a:spcPct val="100000"/>
              </a:lnSpc>
              <a:spcBef>
                <a:spcPts val="300"/>
              </a:spcBef>
              <a:buFont typeface="Wingdings" panose="05000000000000000000" pitchFamily="2" charset="2"/>
              <a:buChar char=""/>
            </a:pPr>
            <a:r>
              <a:rPr lang="fr-FR" dirty="0">
                <a:solidFill>
                  <a:srgbClr val="474F71"/>
                </a:solidFill>
              </a:rPr>
              <a:t>Lecture  -Lettre r - R</a:t>
            </a:r>
          </a:p>
          <a:p>
            <a:pPr marL="269875" indent="-269875">
              <a:lnSpc>
                <a:spcPct val="100000"/>
              </a:lnSpc>
              <a:spcBef>
                <a:spcPts val="300"/>
              </a:spcBef>
              <a:buFont typeface="Wingdings" panose="05000000000000000000" pitchFamily="2" charset="2"/>
              <a:buChar char=""/>
            </a:pPr>
            <a:r>
              <a:rPr lang="fr-FR" dirty="0">
                <a:solidFill>
                  <a:srgbClr val="474F71"/>
                </a:solidFill>
              </a:rPr>
              <a:t>Ecriture - Lettre r - R</a:t>
            </a:r>
          </a:p>
        </p:txBody>
      </p:sp>
      <p:sp>
        <p:nvSpPr>
          <p:cNvPr id="14" name="Espace réservé du texte 5">
            <a:extLst>
              <a:ext uri="{FF2B5EF4-FFF2-40B4-BE49-F238E27FC236}">
                <a16:creationId xmlns:a16="http://schemas.microsoft.com/office/drawing/2014/main" id="{972C28A1-74AE-AA79-017C-AEC6B83D3AF9}"/>
              </a:ext>
            </a:extLst>
          </p:cNvPr>
          <p:cNvSpPr txBox="1">
            <a:spLocks/>
          </p:cNvSpPr>
          <p:nvPr/>
        </p:nvSpPr>
        <p:spPr>
          <a:xfrm>
            <a:off x="4951350" y="5474576"/>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sp>
        <p:nvSpPr>
          <p:cNvPr id="3" name="Espace réservé du texte 5">
            <a:extLst>
              <a:ext uri="{FF2B5EF4-FFF2-40B4-BE49-F238E27FC236}">
                <a16:creationId xmlns:a16="http://schemas.microsoft.com/office/drawing/2014/main" id="{0018BFEA-5391-DF2D-65A5-7815BAF0E488}"/>
              </a:ext>
            </a:extLst>
          </p:cNvPr>
          <p:cNvSpPr txBox="1">
            <a:spLocks/>
          </p:cNvSpPr>
          <p:nvPr/>
        </p:nvSpPr>
        <p:spPr>
          <a:xfrm>
            <a:off x="4909142" y="2369507"/>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Oral – Dialogue</a:t>
            </a:r>
          </a:p>
          <a:p>
            <a:r>
              <a:rPr lang="fr-FR" dirty="0"/>
              <a:t>Lecture - Lettre r - R</a:t>
            </a:r>
          </a:p>
          <a:p>
            <a:r>
              <a:rPr lang="fr-FR" dirty="0"/>
              <a:t>Ecriture - Lettre r - R</a:t>
            </a:r>
          </a:p>
        </p:txBody>
      </p:sp>
      <p:sp>
        <p:nvSpPr>
          <p:cNvPr id="5" name="Espace réservé du texte 5">
            <a:extLst>
              <a:ext uri="{FF2B5EF4-FFF2-40B4-BE49-F238E27FC236}">
                <a16:creationId xmlns:a16="http://schemas.microsoft.com/office/drawing/2014/main" id="{F4C33C7C-984C-F250-FB5E-05D2C11BE132}"/>
              </a:ext>
            </a:extLst>
          </p:cNvPr>
          <p:cNvSpPr txBox="1">
            <a:spLocks/>
          </p:cNvSpPr>
          <p:nvPr/>
        </p:nvSpPr>
        <p:spPr>
          <a:xfrm>
            <a:off x="4915350" y="3936813"/>
            <a:ext cx="3420000" cy="792000"/>
          </a:xfrm>
          <a:prstGeom prst="roundRect">
            <a:avLst/>
          </a:prstGeom>
          <a:solidFill>
            <a:schemeClr val="bg2"/>
          </a:solid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Oral –  Dialogue</a:t>
            </a:r>
          </a:p>
          <a:p>
            <a:r>
              <a:rPr lang="fr-FR" dirty="0"/>
              <a:t>Lecture - Lettre r -  R</a:t>
            </a:r>
          </a:p>
          <a:p>
            <a:r>
              <a:rPr lang="fr-FR" dirty="0"/>
              <a:t>Ecriture - Lettre r - R</a:t>
            </a:r>
          </a:p>
        </p:txBody>
      </p:sp>
      <p:grpSp>
        <p:nvGrpSpPr>
          <p:cNvPr id="11" name="Groupe 10">
            <a:extLst>
              <a:ext uri="{FF2B5EF4-FFF2-40B4-BE49-F238E27FC236}">
                <a16:creationId xmlns:a16="http://schemas.microsoft.com/office/drawing/2014/main" id="{ECBE8055-3621-8E52-FFB2-32EA386CB33F}"/>
              </a:ext>
            </a:extLst>
          </p:cNvPr>
          <p:cNvGrpSpPr/>
          <p:nvPr/>
        </p:nvGrpSpPr>
        <p:grpSpPr>
          <a:xfrm>
            <a:off x="3120265" y="0"/>
            <a:ext cx="2741519" cy="1084434"/>
            <a:chOff x="3072140" y="0"/>
            <a:chExt cx="2741519" cy="1084434"/>
          </a:xfrm>
        </p:grpSpPr>
        <p:sp>
          <p:nvSpPr>
            <p:cNvPr id="12" name="Rectangle 11">
              <a:extLst>
                <a:ext uri="{FF2B5EF4-FFF2-40B4-BE49-F238E27FC236}">
                  <a16:creationId xmlns:a16="http://schemas.microsoft.com/office/drawing/2014/main" id="{FAAC5277-5879-61F4-F272-1A8C05125DF4}"/>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ED6CCFA5-EA11-EB72-828A-D58DD947D0E2}"/>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A97448F6-EC1E-84D7-2391-D7C3A442515F}"/>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22" name="Organigramme : Terminateur 21">
            <a:extLst>
              <a:ext uri="{FF2B5EF4-FFF2-40B4-BE49-F238E27FC236}">
                <a16:creationId xmlns:a16="http://schemas.microsoft.com/office/drawing/2014/main" id="{A967DBC7-F85E-427C-89CA-CB7A63843E39}"/>
              </a:ext>
            </a:extLst>
          </p:cNvPr>
          <p:cNvSpPr/>
          <p:nvPr/>
        </p:nvSpPr>
        <p:spPr>
          <a:xfrm>
            <a:off x="844649" y="5023288"/>
            <a:ext cx="1260000" cy="360000"/>
          </a:xfrm>
          <a:prstGeom prst="flowChartTerminator">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24D7B"/>
                </a:solidFill>
                <a:latin typeface="Dosis ExtraBold" pitchFamily="2" charset="0"/>
              </a:rPr>
              <a:t>Séance 3</a:t>
            </a:r>
          </a:p>
        </p:txBody>
      </p:sp>
    </p:spTree>
    <p:extLst>
      <p:ext uri="{BB962C8B-B14F-4D97-AF65-F5344CB8AC3E}">
        <p14:creationId xmlns:p14="http://schemas.microsoft.com/office/powerpoint/2010/main" val="7195739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73A72E6-6E05-882E-8580-D531F8AD5F41}"/>
              </a:ext>
            </a:extLst>
          </p:cNvPr>
          <p:cNvPicPr>
            <a:picLocks noChangeAspect="1"/>
          </p:cNvPicPr>
          <p:nvPr/>
        </p:nvPicPr>
        <p:blipFill>
          <a:blip r:embed="rId2"/>
          <a:srcRect l="1542" t="8381" r="3284" b="18195"/>
          <a:stretch>
            <a:fillRect/>
          </a:stretch>
        </p:blipFill>
        <p:spPr>
          <a:xfrm>
            <a:off x="1438977" y="2045581"/>
            <a:ext cx="6246795" cy="1349939"/>
          </a:xfrm>
          <a:prstGeom prst="rect">
            <a:avLst/>
          </a:prstGeom>
        </p:spPr>
      </p:pic>
      <p:sp>
        <p:nvSpPr>
          <p:cNvPr id="13" name="Espace réservé du texte 12">
            <a:extLst>
              <a:ext uri="{FF2B5EF4-FFF2-40B4-BE49-F238E27FC236}">
                <a16:creationId xmlns:a16="http://schemas.microsoft.com/office/drawing/2014/main" id="{AC6BF3D7-556E-448C-F085-3C1582824A2B}"/>
              </a:ext>
            </a:extLst>
          </p:cNvPr>
          <p:cNvSpPr>
            <a:spLocks noGrp="1"/>
          </p:cNvSpPr>
          <p:nvPr>
            <p:ph type="body" sz="quarter" idx="19"/>
          </p:nvPr>
        </p:nvSpPr>
        <p:spPr/>
        <p:txBody>
          <a:bodyPr/>
          <a:lstStyle/>
          <a:p>
            <a:r>
              <a:rPr lang="fr-FR" dirty="0"/>
              <a:t>Lecture de la lettre  r - R.</a:t>
            </a:r>
            <a:endParaRPr lang="fr-MA" dirty="0"/>
          </a:p>
        </p:txBody>
      </p:sp>
      <p:sp>
        <p:nvSpPr>
          <p:cNvPr id="14" name="Espace réservé du texte 13">
            <a:extLst>
              <a:ext uri="{FF2B5EF4-FFF2-40B4-BE49-F238E27FC236}">
                <a16:creationId xmlns:a16="http://schemas.microsoft.com/office/drawing/2014/main" id="{55B1DD48-DCD5-6EEE-7311-AD30A741D962}"/>
              </a:ext>
            </a:extLst>
          </p:cNvPr>
          <p:cNvSpPr>
            <a:spLocks noGrp="1"/>
          </p:cNvSpPr>
          <p:nvPr>
            <p:ph type="body" sz="quarter" idx="20"/>
          </p:nvPr>
        </p:nvSpPr>
        <p:spPr/>
        <p:txBody>
          <a:bodyPr/>
          <a:lstStyle/>
          <a:p>
            <a:r>
              <a:rPr lang="fr-FR" dirty="0"/>
              <a:t>Écriture de la lettre  r. </a:t>
            </a:r>
            <a:endParaRPr lang="fr-MA" dirty="0"/>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2F02A0D9-D793-8E90-F2B1-7F736C3BFEE6}"/>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3068D98F-B919-E1C8-FE2A-127F46CE9B27}"/>
              </a:ext>
            </a:extLst>
          </p:cNvPr>
          <p:cNvPicPr>
            <a:picLocks noGrp="1" noChangeAspect="1"/>
          </p:cNvPicPr>
          <p:nvPr>
            <p:ph type="pic" sz="quarter" idx="13"/>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16" name="ZoneTexte 15">
            <a:extLst>
              <a:ext uri="{FF2B5EF4-FFF2-40B4-BE49-F238E27FC236}">
                <a16:creationId xmlns:a16="http://schemas.microsoft.com/office/drawing/2014/main" id="{82B5FAC4-ACF8-1ECD-6767-F343568C1958}"/>
              </a:ext>
            </a:extLst>
          </p:cNvPr>
          <p:cNvSpPr txBox="1"/>
          <p:nvPr/>
        </p:nvSpPr>
        <p:spPr>
          <a:xfrm>
            <a:off x="2245716" y="2156862"/>
            <a:ext cx="1600118" cy="338554"/>
          </a:xfrm>
          <a:prstGeom prst="rect">
            <a:avLst/>
          </a:prstGeom>
          <a:noFill/>
        </p:spPr>
        <p:txBody>
          <a:bodyPr wrap="none" rtlCol="0">
            <a:spAutoFit/>
          </a:bodyPr>
          <a:lstStyle/>
          <a:p>
            <a:r>
              <a:rPr lang="fr-MA" sz="1600" dirty="0">
                <a:solidFill>
                  <a:srgbClr val="424D7B"/>
                </a:solidFill>
                <a:latin typeface="Dosis ExtraBold" pitchFamily="2" charset="0"/>
              </a:rPr>
              <a:t>1.  Acte de parole</a:t>
            </a:r>
          </a:p>
        </p:txBody>
      </p:sp>
      <p:sp>
        <p:nvSpPr>
          <p:cNvPr id="17" name="Espace réservé du texte 5">
            <a:extLst>
              <a:ext uri="{FF2B5EF4-FFF2-40B4-BE49-F238E27FC236}">
                <a16:creationId xmlns:a16="http://schemas.microsoft.com/office/drawing/2014/main" id="{39A7660A-DEEB-2C87-175B-55238BB1DF0E}"/>
              </a:ext>
            </a:extLst>
          </p:cNvPr>
          <p:cNvSpPr txBox="1">
            <a:spLocks/>
          </p:cNvSpPr>
          <p:nvPr/>
        </p:nvSpPr>
        <p:spPr>
          <a:xfrm>
            <a:off x="2221200" y="2516862"/>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Répondre à la question : « Qui a un stylo bleu ? »</a:t>
            </a:r>
          </a:p>
        </p:txBody>
      </p:sp>
      <p:sp>
        <p:nvSpPr>
          <p:cNvPr id="2" name="Titre 8">
            <a:extLst>
              <a:ext uri="{FF2B5EF4-FFF2-40B4-BE49-F238E27FC236}">
                <a16:creationId xmlns:a16="http://schemas.microsoft.com/office/drawing/2014/main" id="{FBDBFE65-F4C9-6FDF-25BC-CC094D414FDC}"/>
              </a:ext>
            </a:extLst>
          </p:cNvPr>
          <p:cNvSpPr>
            <a:spLocks noGrp="1"/>
          </p:cNvSpPr>
          <p:nvPr>
            <p:ph type="title"/>
          </p:nvPr>
        </p:nvSpPr>
        <p:spPr>
          <a:xfrm>
            <a:off x="522772" y="1254325"/>
            <a:ext cx="7886700" cy="705267"/>
          </a:xfrm>
        </p:spPr>
        <p:txBody>
          <a:bodyPr/>
          <a:lstStyle/>
          <a:p>
            <a:r>
              <a:rPr lang="fr-MA" sz="3200" dirty="0"/>
              <a:t>Plan de la séance 3</a:t>
            </a:r>
          </a:p>
        </p:txBody>
      </p:sp>
      <p:sp>
        <p:nvSpPr>
          <p:cNvPr id="4" name="Rectangle 3">
            <a:extLst>
              <a:ext uri="{FF2B5EF4-FFF2-40B4-BE49-F238E27FC236}">
                <a16:creationId xmlns:a16="http://schemas.microsoft.com/office/drawing/2014/main" id="{86AC7BE4-DD51-D044-61FA-10D172ABB77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4EABD516-1996-19C9-BBAB-D73765A0E1A8}"/>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e 7">
            <a:extLst>
              <a:ext uri="{FF2B5EF4-FFF2-40B4-BE49-F238E27FC236}">
                <a16:creationId xmlns:a16="http://schemas.microsoft.com/office/drawing/2014/main" id="{EE86C26F-C557-2C1B-6E2E-7A9D90E59D95}"/>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A5FDA0A5-21B4-04C4-97DF-CB8AC3054075}"/>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AEA226FB-5780-B7F4-2256-62C93B043695}"/>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re 53">
              <a:extLst>
                <a:ext uri="{FF2B5EF4-FFF2-40B4-BE49-F238E27FC236}">
                  <a16:creationId xmlns:a16="http://schemas.microsoft.com/office/drawing/2014/main" id="{CA965265-0FB9-E3FC-4908-A5790B00F17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pic>
        <p:nvPicPr>
          <p:cNvPr id="3" name="Espace réservé pour une image  13" descr="Une image contenant horloge, cercle, symbole, Police&#10;&#10;Le contenu généré par l’IA peut être incorrect.">
            <a:extLst>
              <a:ext uri="{FF2B5EF4-FFF2-40B4-BE49-F238E27FC236}">
                <a16:creationId xmlns:a16="http://schemas.microsoft.com/office/drawing/2014/main" id="{34E4D1A0-1FA0-C1A4-D509-AE82A255C451}"/>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7237610" y="1886862"/>
            <a:ext cx="540000" cy="540000"/>
          </a:xfrm>
          <a:prstGeom prst="rect">
            <a:avLst/>
          </a:prstGeom>
          <a:noFill/>
        </p:spPr>
      </p:pic>
    </p:spTree>
    <p:extLst>
      <p:ext uri="{BB962C8B-B14F-4D97-AF65-F5344CB8AC3E}">
        <p14:creationId xmlns:p14="http://schemas.microsoft.com/office/powerpoint/2010/main" val="1961739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69280-6E7E-3756-3618-2206D12FCA65}"/>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7D45EB6-D897-D734-157B-CDA6F7FAB04E}"/>
              </a:ext>
            </a:extLst>
          </p:cNvPr>
          <p:cNvSpPr>
            <a:spLocks noGrp="1"/>
          </p:cNvSpPr>
          <p:nvPr>
            <p:ph type="title"/>
          </p:nvPr>
        </p:nvSpPr>
        <p:spPr>
          <a:xfrm>
            <a:off x="1691999" y="756000"/>
            <a:ext cx="7076615" cy="612000"/>
          </a:xfrm>
        </p:spPr>
        <p:txBody>
          <a:bodyPr/>
          <a:lstStyle/>
          <a:p>
            <a:r>
              <a:rPr lang="fr-FR" dirty="0">
                <a:solidFill>
                  <a:schemeClr val="tx1">
                    <a:lumMod val="85000"/>
                    <a:lumOff val="15000"/>
                  </a:schemeClr>
                </a:solidFill>
                <a:latin typeface="Dosis Medium" pitchFamily="2" charset="0"/>
              </a:rPr>
              <a:t>Bonjour les enfants ! La leçon de français commence maintenant. Soyez attentifs.</a:t>
            </a:r>
            <a:endParaRPr lang="fr-MA" dirty="0">
              <a:solidFill>
                <a:schemeClr val="tx1">
                  <a:lumMod val="85000"/>
                  <a:lumOff val="15000"/>
                </a:schemeClr>
              </a:solidFill>
              <a:latin typeface="Dosis Medium" pitchFamily="2" charset="0"/>
            </a:endParaRPr>
          </a:p>
        </p:txBody>
      </p:sp>
      <p:pic>
        <p:nvPicPr>
          <p:cNvPr id="20" name="Nada-Wave">
            <a:hlinkClick r:id="" action="ppaction://media"/>
            <a:extLst>
              <a:ext uri="{FF2B5EF4-FFF2-40B4-BE49-F238E27FC236}">
                <a16:creationId xmlns:a16="http://schemas.microsoft.com/office/drawing/2014/main" id="{D241DEE4-1339-7241-C2D4-F21E7C487811}"/>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a:blip r:embed="rId6"/>
          <a:stretch>
            <a:fillRect/>
          </a:stretch>
        </p:blipFill>
        <p:spPr>
          <a:xfrm>
            <a:off x="4475746" y="2156059"/>
            <a:ext cx="2319092" cy="3703624"/>
          </a:xfrm>
        </p:spPr>
      </p:pic>
      <p:pic>
        <p:nvPicPr>
          <p:cNvPr id="4" name="majd_wave">
            <a:hlinkClick r:id="" action="ppaction://media"/>
            <a:extLst>
              <a:ext uri="{FF2B5EF4-FFF2-40B4-BE49-F238E27FC236}">
                <a16:creationId xmlns:a16="http://schemas.microsoft.com/office/drawing/2014/main" id="{6D5CF659-C92F-4FE5-690C-B875E222DE2C}"/>
              </a:ext>
            </a:extLst>
          </p:cNvPr>
          <p:cNvPicPr>
            <a:picLocks noGrp="1" noChangeAspect="1"/>
          </p:cNvPicPr>
          <p:nvPr>
            <p:ph type="media" sz="quarter" idx="13"/>
            <a:videoFile r:link="rId4"/>
            <p:extLst>
              <p:ext uri="{DAA4B4D4-6D71-4841-9C94-3DE7FCFB9230}">
                <p14:media xmlns:p14="http://schemas.microsoft.com/office/powerpoint/2010/main" r:embed="rId3"/>
              </p:ext>
            </p:extLst>
          </p:nvPr>
        </p:nvPicPr>
        <p:blipFill>
          <a:blip r:embed="rId7"/>
          <a:srcRect b="1386"/>
          <a:stretch>
            <a:fillRect/>
          </a:stretch>
        </p:blipFill>
        <p:spPr>
          <a:xfrm>
            <a:off x="2459433" y="2156059"/>
            <a:ext cx="2112567" cy="3703624"/>
          </a:xfrm>
        </p:spPr>
      </p:pic>
      <p:pic>
        <p:nvPicPr>
          <p:cNvPr id="6" name="Image 5">
            <a:extLst>
              <a:ext uri="{FF2B5EF4-FFF2-40B4-BE49-F238E27FC236}">
                <a16:creationId xmlns:a16="http://schemas.microsoft.com/office/drawing/2014/main" id="{A96F4E56-EDEF-6F34-00D1-11513FB34121}"/>
              </a:ext>
            </a:extLst>
          </p:cNvPr>
          <p:cNvPicPr>
            <a:picLocks noChangeAspect="1"/>
          </p:cNvPicPr>
          <p:nvPr/>
        </p:nvPicPr>
        <p:blipFill>
          <a:blip r:embed="rId8"/>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323155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20"/>
                                        </p:tgtEl>
                                      </p:cBhvr>
                                    </p:cmd>
                                  </p:childTnLst>
                                </p:cTn>
                              </p:par>
                              <p:par>
                                <p:cTn id="7" presetID="1" presetClass="mediacall" presetSubtype="0" fill="hold" nodeType="withEffect">
                                  <p:stCondLst>
                                    <p:cond delay="0"/>
                                  </p:stCondLst>
                                  <p:childTnLst>
                                    <p:cmd type="call" cmd="playFrom(0.0)">
                                      <p:cBhvr>
                                        <p:cTn id="8" dur="3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0"/>
                </p:tgtEl>
              </p:cMediaNode>
            </p:video>
            <p:video>
              <p:cMediaNode vol="80000">
                <p:cTn id="10"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AE1DD-3934-85AA-D2D2-FEE9BA85573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043D995-BCD8-6902-4147-AFBED7779683}"/>
              </a:ext>
            </a:extLst>
          </p:cNvPr>
          <p:cNvSpPr>
            <a:spLocks noGrp="1"/>
          </p:cNvSpPr>
          <p:nvPr>
            <p:ph type="title"/>
          </p:nvPr>
        </p:nvSpPr>
        <p:spPr/>
        <p:txBody>
          <a:bodyPr/>
          <a:lstStyle/>
          <a:p>
            <a:r>
              <a:rPr lang="fr-MA" dirty="0">
                <a:solidFill>
                  <a:schemeClr val="tx1">
                    <a:lumMod val="85000"/>
                    <a:lumOff val="15000"/>
                  </a:schemeClr>
                </a:solidFill>
                <a:latin typeface="Dosis Medium" panose="020B0604020202020204" charset="0"/>
                <a:ea typeface="Calibri" panose="020F0502020204030204" pitchFamily="34" charset="0"/>
                <a:cs typeface="Calibri" panose="020F0502020204030204" pitchFamily="34" charset="0"/>
              </a:rPr>
              <a:t>Avant de commencer, nous allons revoir la scène avec les mots du vocabulaire. Soyez attentifs. </a:t>
            </a:r>
          </a:p>
        </p:txBody>
      </p:sp>
      <p:pic>
        <p:nvPicPr>
          <p:cNvPr id="11" name="Image 10">
            <a:extLst>
              <a:ext uri="{FF2B5EF4-FFF2-40B4-BE49-F238E27FC236}">
                <a16:creationId xmlns:a16="http://schemas.microsoft.com/office/drawing/2014/main" id="{F1AA165C-47FB-AC58-6BD3-D7A84F529023}"/>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4" name="Image 3">
            <a:extLst>
              <a:ext uri="{FF2B5EF4-FFF2-40B4-BE49-F238E27FC236}">
                <a16:creationId xmlns:a16="http://schemas.microsoft.com/office/drawing/2014/main" id="{B7438F1B-2620-4BEC-9E3D-834EB6BAC501}"/>
              </a:ext>
            </a:extLst>
          </p:cNvPr>
          <p:cNvPicPr>
            <a:picLocks noChangeAspect="1"/>
          </p:cNvPicPr>
          <p:nvPr/>
        </p:nvPicPr>
        <p:blipFill>
          <a:blip r:embed="rId3"/>
          <a:stretch>
            <a:fillRect/>
          </a:stretch>
        </p:blipFill>
        <p:spPr>
          <a:xfrm>
            <a:off x="871407" y="1938071"/>
            <a:ext cx="7401185" cy="4163929"/>
          </a:xfrm>
          <a:prstGeom prst="rect">
            <a:avLst/>
          </a:prstGeom>
        </p:spPr>
      </p:pic>
    </p:spTree>
    <p:extLst>
      <p:ext uri="{BB962C8B-B14F-4D97-AF65-F5344CB8AC3E}">
        <p14:creationId xmlns:p14="http://schemas.microsoft.com/office/powerpoint/2010/main" val="287020606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nalisé 4">
      <a:majorFont>
        <a:latin typeface="Dosis Medium"/>
        <a:ea typeface=""/>
        <a:cs typeface=""/>
      </a:majorFont>
      <a:minorFont>
        <a:latin typeface="Dosis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cte de paro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Vocab_02- Mémoris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E1CA3E4EEE7E478F0E6E453AD473F7" ma:contentTypeVersion="15" ma:contentTypeDescription="Crée un document." ma:contentTypeScope="" ma:versionID="88e595329b58a341247e0709eeaa7ee9">
  <xsd:schema xmlns:xsd="http://www.w3.org/2001/XMLSchema" xmlns:xs="http://www.w3.org/2001/XMLSchema" xmlns:p="http://schemas.microsoft.com/office/2006/metadata/properties" xmlns:ns3="202b3bc9-e036-45c7-aea0-06aec8cd7a40" xmlns:ns4="f0534ec5-868f-4ce6-85c7-99f0612daa52" targetNamespace="http://schemas.microsoft.com/office/2006/metadata/properties" ma:root="true" ma:fieldsID="bec1963433db02a35e86c45a6d6fd5bd" ns3:_="" ns4:_="">
    <xsd:import namespace="202b3bc9-e036-45c7-aea0-06aec8cd7a40"/>
    <xsd:import namespace="f0534ec5-868f-4ce6-85c7-99f0612daa5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b3bc9-e036-45c7-aea0-06aec8cd7a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0534ec5-868f-4ce6-85c7-99f0612daa52"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SharingHintHash" ma:index="14"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1707BD-CAAC-424F-B598-84EEC8FABFDE}">
  <ds:schemaRefs>
    <ds:schemaRef ds:uri="http://schemas.microsoft.com/sharepoint/v3/contenttype/forms"/>
  </ds:schemaRefs>
</ds:datastoreItem>
</file>

<file path=customXml/itemProps2.xml><?xml version="1.0" encoding="utf-8"?>
<ds:datastoreItem xmlns:ds="http://schemas.openxmlformats.org/officeDocument/2006/customXml" ds:itemID="{6E0AF1BB-9ECC-4A44-8739-891D4A395405}">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202b3bc9-e036-45c7-aea0-06aec8cd7a40"/>
    <ds:schemaRef ds:uri="f0534ec5-868f-4ce6-85c7-99f0612daa52"/>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1C761D6D-CB0E-45D5-9D14-6ED3744D8D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2b3bc9-e036-45c7-aea0-06aec8cd7a40"/>
    <ds:schemaRef ds:uri="f0534ec5-868f-4ce6-85c7-99f0612daa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8605</TotalTime>
  <Words>1022</Words>
  <PresentationFormat>Affichage à l'écran (4:3)</PresentationFormat>
  <Paragraphs>128</Paragraphs>
  <Slides>53</Slides>
  <Notes>3</Notes>
  <HiddenSlides>0</HiddenSlides>
  <MMClips>7</MMClips>
  <ScaleCrop>false</ScaleCrop>
  <HeadingPairs>
    <vt:vector size="6" baseType="variant">
      <vt:variant>
        <vt:lpstr>Polices utilisées</vt:lpstr>
      </vt:variant>
      <vt:variant>
        <vt:i4>13</vt:i4>
      </vt:variant>
      <vt:variant>
        <vt:lpstr>Thème</vt:lpstr>
      </vt:variant>
      <vt:variant>
        <vt:i4>8</vt:i4>
      </vt:variant>
      <vt:variant>
        <vt:lpstr>Titres des diapositives</vt:lpstr>
      </vt:variant>
      <vt:variant>
        <vt:i4>53</vt:i4>
      </vt:variant>
    </vt:vector>
  </HeadingPairs>
  <TitlesOfParts>
    <vt:vector size="74" baseType="lpstr">
      <vt:lpstr>Bahnschrift SemiLight SemiConde</vt:lpstr>
      <vt:lpstr>Colonna MT</vt:lpstr>
      <vt:lpstr>Calibri</vt:lpstr>
      <vt:lpstr>Berlin Sans FB</vt:lpstr>
      <vt:lpstr>Arial</vt:lpstr>
      <vt:lpstr>Dosis</vt:lpstr>
      <vt:lpstr>Aptos</vt:lpstr>
      <vt:lpstr>Consolas</vt:lpstr>
      <vt:lpstr>Dosis SemiBold</vt:lpstr>
      <vt:lpstr>Dosis ExtraBold</vt:lpstr>
      <vt:lpstr>Dosis Medium</vt:lpstr>
      <vt:lpstr>Wingdings</vt:lpstr>
      <vt:lpstr>Aptos Display</vt:lpstr>
      <vt:lpstr>2_Conception personnalisée</vt:lpstr>
      <vt:lpstr>00_Env-Enseignant</vt:lpstr>
      <vt:lpstr>Oral</vt:lpstr>
      <vt:lpstr>Lecture</vt:lpstr>
      <vt:lpstr>Ecriture</vt:lpstr>
      <vt:lpstr>acte de parole</vt:lpstr>
      <vt:lpstr>1_Vocab_02- Mémorisation</vt:lpstr>
      <vt:lpstr>Thème Office</vt:lpstr>
      <vt:lpstr>Présentation PowerPoint</vt:lpstr>
      <vt:lpstr>Il convient de lancer le mode diaporama pour la diffusion de la leçon en classe</vt:lpstr>
      <vt:lpstr>Pictogrammes</vt:lpstr>
      <vt:lpstr>Pictogrammes</vt:lpstr>
      <vt:lpstr>Contenu de la semaine </vt:lpstr>
      <vt:lpstr>Organisation de la semaine</vt:lpstr>
      <vt:lpstr>Plan de la séance 3</vt:lpstr>
      <vt:lpstr>Bonjour les enfants ! La leçon de français commence maintenant. Soyez attentifs.</vt:lpstr>
      <vt:lpstr>Avant de commencer, nous allons revoir la scène avec les mots du vocabulaire. Soyez attentifs. </vt:lpstr>
      <vt:lpstr>Lecture de la vidéo.</vt:lpstr>
      <vt:lpstr>Qui veut passer au tableau pour décrire la scène ? </vt:lpstr>
      <vt:lpstr>          À propos du modelage des actes de parole :  Au début de la première année du primaire, le modelage des actes de parole se fait dans une langue comprise par les élèves pour garantir l’accès direct au sens. Le recours exclusif au français intervient immédiatement après la présentation.  </vt:lpstr>
      <vt:lpstr>Aujourd’hui, nous allons apprendre à répondre en français à la question « Qui a un stylo bleu ? » avec Majd et Nada. Soyez attentifs ! </vt:lpstr>
      <vt:lpstr>Lecture de la vidéo. </vt:lpstr>
      <vt:lpstr>Répétons ensemble. </vt:lpstr>
      <vt:lpstr>Voici d’autres exemples.  </vt:lpstr>
      <vt:lpstr>Présentation PowerPoint</vt:lpstr>
      <vt:lpstr>Présentation PowerPoint</vt:lpstr>
      <vt:lpstr>Présentation PowerPoint</vt:lpstr>
      <vt:lpstr>Chacun joue le dialogue avec son voisin. </vt:lpstr>
      <vt:lpstr>Plan de la séance 3</vt:lpstr>
      <vt:lpstr>Maintenant, on va faire de la lecture. On va apprendre à lire la lettre r. </vt:lpstr>
      <vt:lpstr>C’est quelle lettre ? </vt:lpstr>
      <vt:lpstr>C’est quelle lettre ? </vt:lpstr>
      <vt:lpstr>Regardez cette liste. Qui veut passer au tableau pour montrer la lettre r ?</vt:lpstr>
      <vt:lpstr>Voici une autre liste. Qui veut passer au tableau pour montrer la lettre r ?</vt:lpstr>
      <vt:lpstr>Est-ce qu’il y a la lettre r dans ce mot ? Qui veut passer au tableau pour la montrer ?</vt:lpstr>
      <vt:lpstr>Est-ce qu’il y a la lettre r dans ce mot ? Qui veut passer au tableau pour la montrer ?</vt:lpstr>
      <vt:lpstr>Est-ce qu’il y a la lettre r dans ce mot ? Qui veut passer au tableau pour la montrer ?</vt:lpstr>
      <vt:lpstr>Est-ce qu’il y a la lettre r dans ce mot ? </vt:lpstr>
      <vt:lpstr>Présentation PowerPoint</vt:lpstr>
      <vt:lpstr>Présentation PowerPoint</vt:lpstr>
      <vt:lpstr>Maintenant, vous allez écouter des mots. Je vais vous demander si vous entendez le son « r ». </vt:lpstr>
      <vt:lpstr>« Rouge ». Est-ce que vous entendez le son « r » dans « rouge » ? </vt:lpstr>
      <vt:lpstr>« Marché ». Est-ce que vous entendez le son « r » dans « marché » ? </vt:lpstr>
      <vt:lpstr>« Cahier ». Est-ce que vous entendez le son « r » dans « cahier » ? </vt:lpstr>
      <vt:lpstr>« Cartable ». Est-ce que vous entendez le son « r » dans « cartable » ? </vt:lpstr>
      <vt:lpstr>« Fleur ». Est-ce que vous entendez le son « r » dans « fleur » ? </vt:lpstr>
      <vt:lpstr>« Rabat ». Est-ce que vous entendez le son « r » dans « Rabat » ? </vt:lpstr>
      <vt:lpstr>Prenez le livret, page 48. </vt:lpstr>
      <vt:lpstr>On va faire l’activité 1 et 2. Je vais vous expliquer la consigne. Ensuite, je vais circuler entre les rangs pour vous aider. </vt:lpstr>
      <vt:lpstr>Corrigez.</vt:lpstr>
      <vt:lpstr>Plan de la séance 3</vt:lpstr>
      <vt:lpstr>Maintenant, nous allons faire de l’écriture. </vt:lpstr>
      <vt:lpstr>Regardez bien comment on va écrire la lettre r majuscule. </vt:lpstr>
      <vt:lpstr>Lecture de la vidéo.</vt:lpstr>
      <vt:lpstr>On va écrire la lettre r majuscule en l’air avec le doigt. Faites comme moi.</vt:lpstr>
      <vt:lpstr>Regardez bien comment on va écrire la lettre r minuscule. </vt:lpstr>
      <vt:lpstr>Lecture de la vidéo.</vt:lpstr>
      <vt:lpstr>On va écrire la lettre r minuscule en l’air avec le doigt. Faites comme moi.</vt:lpstr>
      <vt:lpstr>Présentation PowerPoint</vt:lpstr>
      <vt:lpstr>On va faire l’activité 3. Je vais vous expliquer la consigne. Ensuite, je vais circuler entre les rangs pour vous aider. </vt:lpstr>
      <vt:lpstr>La séance d’aujourd’hui est terminée. À la maison, vous aller tracer et colorier la lettre r. À demain.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2025-08-13T10:11:39Z</cp:lastPrinted>
  <dcterms:created xsi:type="dcterms:W3CDTF">2025-08-01T12:31:49Z</dcterms:created>
  <dcterms:modified xsi:type="dcterms:W3CDTF">2026-01-06T17:09:37Z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0x0101003BE1CA3E4EEE7E478F0E6E453AD473F7</vt:lpwstr>
  </property>
</Properties>
</file>