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C3A02-F7E8-C0CD-2FDB-5A091F350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22027FB-300B-6C6D-56F4-29E314142F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94F7E3-3625-40F1-897C-DFFB67D500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6140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8722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66</cp:revision>
  <dcterms:created xsi:type="dcterms:W3CDTF">2025-04-10T11:11:23Z</dcterms:created>
  <dcterms:modified xsi:type="dcterms:W3CDTF">2025-10-16T09:46:30Z</dcterms:modified>
  <cp:category/>
</cp:coreProperties>
</file>