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" userDrawn="1">
          <p15:clr>
            <a:srgbClr val="A4A3A4"/>
          </p15:clr>
        </p15:guide>
        <p15:guide id="3" orient="horz" pos="1008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82A56"/>
    <a:srgbClr val="F8F9FE"/>
    <a:srgbClr val="263276"/>
    <a:srgbClr val="95A2F2"/>
    <a:srgbClr val="DCE0FB"/>
    <a:srgbClr val="CBD0F9"/>
    <a:srgbClr val="485DDB"/>
    <a:srgbClr val="4B62E9"/>
    <a:srgbClr val="3B4D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441" autoAdjust="0"/>
    <p:restoredTop sz="96292" autoAdjust="0"/>
  </p:normalViewPr>
  <p:slideViewPr>
    <p:cSldViewPr snapToGrid="0" showGuides="1">
      <p:cViewPr varScale="1">
        <p:scale>
          <a:sx n="137" d="100"/>
          <a:sy n="137" d="100"/>
        </p:scale>
        <p:origin x="1096" y="488"/>
      </p:cViewPr>
      <p:guideLst>
        <p:guide orient="horz" pos="576"/>
        <p:guide orient="horz" pos="1008"/>
        <p:guide pos="386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19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E5486BB-439C-F392-F4F2-1C4594A970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7E598F-CA25-FE97-CDEC-91904A4827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B4136-139F-44D6-984C-49566C3315C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6AE939-7294-BBBE-0260-739729F0DA2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83DA7E-FF93-BA6E-92F1-71D311BBE2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6102D-72BF-4A47-9589-C913256EB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0487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3879E-EF74-411B-9E51-B23B8A04690E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7F6E4-96FB-4731-B3D8-42C8609C7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F20C3D8-D2BB-6A5E-9573-7C021CA2817F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357C190D-E714-2B00-7585-BE1FF7B70B46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A7462AC4-4D5D-2410-E808-F9CBC9175E15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802289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1462593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87700" y="538789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6402857-2E35-82C1-BD61-F9C31E0F03B3}"/>
              </a:ext>
            </a:extLst>
          </p:cNvPr>
          <p:cNvCxnSpPr>
            <a:cxnSpLocks/>
          </p:cNvCxnSpPr>
          <p:nvPr userDrawn="1"/>
        </p:nvCxnSpPr>
        <p:spPr>
          <a:xfrm>
            <a:off x="609600" y="685800"/>
            <a:ext cx="550414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196AFEA-AB84-6955-65B2-0107E19E2C8B}"/>
              </a:ext>
            </a:extLst>
          </p:cNvPr>
          <p:cNvGrpSpPr/>
          <p:nvPr userDrawn="1"/>
        </p:nvGrpSpPr>
        <p:grpSpPr>
          <a:xfrm>
            <a:off x="3187700" y="4723634"/>
            <a:ext cx="1042948" cy="382037"/>
            <a:chOff x="612215" y="3436053"/>
            <a:chExt cx="954475" cy="344047"/>
          </a:xfrm>
        </p:grpSpPr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43C8DEB1-D437-7825-6C88-EC8E3D9D262C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68DB9EB0-C475-DDBA-5571-81AA5731F141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92AB7B79-96C7-192F-CCD3-21C0DFD1AAA5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3187700" y="5238007"/>
            <a:ext cx="8382000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87701" y="5792414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40DFE94D-C685-04FA-7D36-B1647D195A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19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505AF-D8BA-48C0-3B3B-87955D94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7C781-4F5A-D2A6-3C4B-05FAD54D7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0A638946-9C58-47C8-CAFD-F85A8AB20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25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69296-14DA-0DD1-9BD2-BCAE1B6B1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907EB-AC7C-819F-220E-3EE9894C99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2960-F7DD-0451-F5F3-E406A7D1D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433E1F5-B49A-5814-6F3B-FF52B29B9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38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A8739-803E-67D3-9053-1005C7D77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90DC9-F0F9-4E20-FB7C-18197F744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87AF4-C4E5-8DF5-42CE-ADDE9693D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9A0F7A-5455-A311-B765-CC81920A7C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A205CF-8ECD-9E98-5890-2D6740580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FE8914A-26E1-F7D7-9D33-D4886D8DAA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245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5FF20C46-5D9E-6FD8-A888-3408131A5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90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03BD0EA-AFE2-CCBF-6DB0-53A33EE3D3C8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id="{0DC710C3-62A2-8337-A0E5-D807C8BCDA32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A5BDE50E-0115-BBB0-5AA6-A356B0547BD3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87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620E3AF-E6F7-0024-25B7-197AFCDBF649}"/>
              </a:ext>
            </a:extLst>
          </p:cNvPr>
          <p:cNvSpPr/>
          <p:nvPr userDrawn="1"/>
        </p:nvSpPr>
        <p:spPr>
          <a:xfrm>
            <a:off x="7500394" y="0"/>
            <a:ext cx="469160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522DF1F-ADF8-16B7-AF11-4F4B42E07C66}"/>
              </a:ext>
            </a:extLst>
          </p:cNvPr>
          <p:cNvGrpSpPr/>
          <p:nvPr userDrawn="1"/>
        </p:nvGrpSpPr>
        <p:grpSpPr>
          <a:xfrm>
            <a:off x="7484377" y="-1"/>
            <a:ext cx="4502567" cy="5117999"/>
            <a:chOff x="3534677" y="-1"/>
            <a:chExt cx="4502567" cy="5117999"/>
          </a:xfrm>
        </p:grpSpPr>
        <p:sp>
          <p:nvSpPr>
            <p:cNvPr id="13" name="Parallelogram 21">
              <a:extLst>
                <a:ext uri="{FF2B5EF4-FFF2-40B4-BE49-F238E27FC236}">
                  <a16:creationId xmlns:a16="http://schemas.microsoft.com/office/drawing/2014/main" id="{84830207-ABBA-8FDE-C704-61CBBB99962A}"/>
                </a:ext>
              </a:extLst>
            </p:cNvPr>
            <p:cNvSpPr/>
            <p:nvPr/>
          </p:nvSpPr>
          <p:spPr>
            <a:xfrm>
              <a:off x="3536927" y="-1"/>
              <a:ext cx="2696917" cy="30692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4483904 w 7176319"/>
                <a:gd name="connsiteY3" fmla="*/ 3069279 h 6981522"/>
                <a:gd name="connsiteX4" fmla="*/ 0 w 7176319"/>
                <a:gd name="connsiteY4" fmla="*/ 6981522 h 6981522"/>
                <a:gd name="connsiteX0" fmla="*/ 0 w 2696917"/>
                <a:gd name="connsiteY0" fmla="*/ 1853937 h 3069279"/>
                <a:gd name="connsiteX1" fmla="*/ 1627545 w 2696917"/>
                <a:gd name="connsiteY1" fmla="*/ 0 h 3069279"/>
                <a:gd name="connsiteX2" fmla="*/ 2696917 w 2696917"/>
                <a:gd name="connsiteY2" fmla="*/ 0 h 3069279"/>
                <a:gd name="connsiteX3" fmla="*/ 4502 w 2696917"/>
                <a:gd name="connsiteY3" fmla="*/ 3069279 h 3069279"/>
                <a:gd name="connsiteX4" fmla="*/ 0 w 2696917"/>
                <a:gd name="connsiteY4" fmla="*/ 1853937 h 306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96917" h="3069279">
                  <a:moveTo>
                    <a:pt x="0" y="1853937"/>
                  </a:moveTo>
                  <a:lnTo>
                    <a:pt x="1627545" y="0"/>
                  </a:lnTo>
                  <a:lnTo>
                    <a:pt x="2696917" y="0"/>
                  </a:lnTo>
                  <a:lnTo>
                    <a:pt x="4502" y="3069279"/>
                  </a:lnTo>
                  <a:cubicBezTo>
                    <a:pt x="3001" y="2664165"/>
                    <a:pt x="1501" y="2259051"/>
                    <a:pt x="0" y="1853937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14" name="Parallelogram 22">
              <a:extLst>
                <a:ext uri="{FF2B5EF4-FFF2-40B4-BE49-F238E27FC236}">
                  <a16:creationId xmlns:a16="http://schemas.microsoft.com/office/drawing/2014/main" id="{83A0A0E2-5318-A13B-2811-43536778A712}"/>
                </a:ext>
              </a:extLst>
            </p:cNvPr>
            <p:cNvSpPr/>
            <p:nvPr/>
          </p:nvSpPr>
          <p:spPr>
            <a:xfrm>
              <a:off x="3534677" y="0"/>
              <a:ext cx="4502567" cy="511799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2701402 w 7176319"/>
                <a:gd name="connsiteY3" fmla="*/ 5117998 h 6981522"/>
                <a:gd name="connsiteX4" fmla="*/ 0 w 7176319"/>
                <a:gd name="connsiteY4" fmla="*/ 6981522 h 6981522"/>
                <a:gd name="connsiteX0" fmla="*/ 0 w 4502567"/>
                <a:gd name="connsiteY0" fmla="*/ 3914231 h 5117998"/>
                <a:gd name="connsiteX1" fmla="*/ 3433195 w 4502567"/>
                <a:gd name="connsiteY1" fmla="*/ 0 h 5117998"/>
                <a:gd name="connsiteX2" fmla="*/ 4502567 w 4502567"/>
                <a:gd name="connsiteY2" fmla="*/ 0 h 5117998"/>
                <a:gd name="connsiteX3" fmla="*/ 27650 w 4502567"/>
                <a:gd name="connsiteY3" fmla="*/ 5117998 h 5117998"/>
                <a:gd name="connsiteX4" fmla="*/ 0 w 4502567"/>
                <a:gd name="connsiteY4" fmla="*/ 3914231 h 511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02567" h="5117998">
                  <a:moveTo>
                    <a:pt x="0" y="3914231"/>
                  </a:moveTo>
                  <a:lnTo>
                    <a:pt x="3433195" y="0"/>
                  </a:lnTo>
                  <a:lnTo>
                    <a:pt x="4502567" y="0"/>
                  </a:lnTo>
                  <a:lnTo>
                    <a:pt x="27650" y="5117998"/>
                  </a:lnTo>
                  <a:lnTo>
                    <a:pt x="0" y="3914231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13234E-DA06-1BCC-1D0B-3CC17B5F3251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666115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E93B1265-9C19-334F-0121-80269B046C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7" y="6279450"/>
            <a:ext cx="4086454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4B97A012-21D5-AEB4-8105-FED0032E4F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AD718A04-62F3-C78D-4FD7-5387DA9F273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B59241-1B4B-E9C9-81B1-C7A744BAD59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0187EA-F572-20DA-9882-EBA544A5C9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6775048" cy="1122288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4681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303599" y="138895"/>
            <a:ext cx="5909384" cy="6726879"/>
            <a:chOff x="6303599" y="138895"/>
            <a:chExt cx="5909384" cy="6726879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303599" y="138895"/>
              <a:ext cx="5903103" cy="67268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60977 w 6106947"/>
                <a:gd name="connsiteY2" fmla="*/ 135423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5960977"/>
                <a:gd name="connsiteY0" fmla="*/ 6842626 h 6842626"/>
                <a:gd name="connsiteX1" fmla="*/ 5944901 w 5960977"/>
                <a:gd name="connsiteY1" fmla="*/ 0 h 6842626"/>
                <a:gd name="connsiteX2" fmla="*/ 5960977 w 5960977"/>
                <a:gd name="connsiteY2" fmla="*/ 1215342 h 6842626"/>
                <a:gd name="connsiteX3" fmla="*/ 1069372 w 5960977"/>
                <a:gd name="connsiteY3" fmla="*/ 6842626 h 6842626"/>
                <a:gd name="connsiteX4" fmla="*/ 0 w 5960977"/>
                <a:gd name="connsiteY4" fmla="*/ 6842626 h 6842626"/>
                <a:gd name="connsiteX0" fmla="*/ 0 w 5903103"/>
                <a:gd name="connsiteY0" fmla="*/ 6726879 h 6842626"/>
                <a:gd name="connsiteX1" fmla="*/ 5887027 w 5903103"/>
                <a:gd name="connsiteY1" fmla="*/ 0 h 6842626"/>
                <a:gd name="connsiteX2" fmla="*/ 5903103 w 5903103"/>
                <a:gd name="connsiteY2" fmla="*/ 1215342 h 6842626"/>
                <a:gd name="connsiteX3" fmla="*/ 1011498 w 5903103"/>
                <a:gd name="connsiteY3" fmla="*/ 6842626 h 6842626"/>
                <a:gd name="connsiteX4" fmla="*/ 0 w 5903103"/>
                <a:gd name="connsiteY4" fmla="*/ 6726879 h 6842626"/>
                <a:gd name="connsiteX0" fmla="*/ 0 w 5903103"/>
                <a:gd name="connsiteY0" fmla="*/ 6726879 h 6726879"/>
                <a:gd name="connsiteX1" fmla="*/ 5887027 w 5903103"/>
                <a:gd name="connsiteY1" fmla="*/ 0 h 6726879"/>
                <a:gd name="connsiteX2" fmla="*/ 5903103 w 5903103"/>
                <a:gd name="connsiteY2" fmla="*/ 1215342 h 6726879"/>
                <a:gd name="connsiteX3" fmla="*/ 1104095 w 5903103"/>
                <a:gd name="connsiteY3" fmla="*/ 6715304 h 6726879"/>
                <a:gd name="connsiteX4" fmla="*/ 0 w 5903103"/>
                <a:gd name="connsiteY4" fmla="*/ 6726879 h 6726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03103" h="6726879">
                  <a:moveTo>
                    <a:pt x="0" y="6726879"/>
                  </a:moveTo>
                  <a:lnTo>
                    <a:pt x="5887027" y="0"/>
                  </a:lnTo>
                  <a:lnTo>
                    <a:pt x="5903103" y="1215342"/>
                  </a:lnTo>
                  <a:lnTo>
                    <a:pt x="1104095" y="6715304"/>
                  </a:lnTo>
                  <a:lnTo>
                    <a:pt x="0" y="672687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6898 w 3953898"/>
                <a:gd name="connsiteY2" fmla="*/ 2268638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lnTo>
                    <a:pt x="3936898" y="2268638"/>
                  </a:ln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EFBB4853-5DCF-9D9C-B636-A66AD361F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56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27000"/>
            <a:ext cx="5992647" cy="6854522"/>
            <a:chOff x="6245725" y="127000"/>
            <a:chExt cx="5992647" cy="685452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27000"/>
              <a:ext cx="5992647" cy="6854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82519 w 6106947"/>
                <a:gd name="connsiteY2" fmla="*/ 13843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1675 w 6106947"/>
                <a:gd name="connsiteY2" fmla="*/ 215900 h 6981522"/>
                <a:gd name="connsiteX3" fmla="*/ 5982519 w 6106947"/>
                <a:gd name="connsiteY3" fmla="*/ 1384300 h 6981522"/>
                <a:gd name="connsiteX4" fmla="*/ 1069372 w 6106947"/>
                <a:gd name="connsiteY4" fmla="*/ 6981522 h 6981522"/>
                <a:gd name="connsiteX5" fmla="*/ 0 w 6106947"/>
                <a:gd name="connsiteY5" fmla="*/ 6981522 h 6981522"/>
                <a:gd name="connsiteX0" fmla="*/ 0 w 5992647"/>
                <a:gd name="connsiteY0" fmla="*/ 6854522 h 6854522"/>
                <a:gd name="connsiteX1" fmla="*/ 5992647 w 5992647"/>
                <a:gd name="connsiteY1" fmla="*/ 0 h 6854522"/>
                <a:gd name="connsiteX2" fmla="*/ 5971675 w 5992647"/>
                <a:gd name="connsiteY2" fmla="*/ 88900 h 6854522"/>
                <a:gd name="connsiteX3" fmla="*/ 5982519 w 5992647"/>
                <a:gd name="connsiteY3" fmla="*/ 1257300 h 6854522"/>
                <a:gd name="connsiteX4" fmla="*/ 1069372 w 5992647"/>
                <a:gd name="connsiteY4" fmla="*/ 6854522 h 6854522"/>
                <a:gd name="connsiteX5" fmla="*/ 0 w 5992647"/>
                <a:gd name="connsiteY5" fmla="*/ 6854522 h 6854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92647" h="6854522">
                  <a:moveTo>
                    <a:pt x="0" y="6854522"/>
                  </a:moveTo>
                  <a:lnTo>
                    <a:pt x="5992647" y="0"/>
                  </a:lnTo>
                  <a:cubicBezTo>
                    <a:pt x="5989890" y="29633"/>
                    <a:pt x="5974432" y="59267"/>
                    <a:pt x="5971675" y="88900"/>
                  </a:cubicBezTo>
                  <a:lnTo>
                    <a:pt x="5982519" y="1257300"/>
                  </a:lnTo>
                  <a:lnTo>
                    <a:pt x="1069372" y="6854522"/>
                  </a:lnTo>
                  <a:lnTo>
                    <a:pt x="0" y="685452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9470 w 3953898"/>
                <a:gd name="connsiteY2" fmla="*/ 227330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49089" y="757767"/>
                    <a:pt x="3944279" y="1515533"/>
                    <a:pt x="3939470" y="227330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27783E2-29FC-4276-BC23-E6A41FD14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2785834"/>
            <a:ext cx="109601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3446138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9158" y="489812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649158" y="5369145"/>
            <a:ext cx="8382000" cy="0"/>
          </a:xfrm>
          <a:prstGeom prst="line">
            <a:avLst/>
          </a:prstGeom>
          <a:ln w="25400">
            <a:gradFill flip="none" rotWithShape="1">
              <a:gsLst>
                <a:gs pos="89000">
                  <a:schemeClr val="accent4"/>
                </a:gs>
                <a:gs pos="32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9159" y="5475066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9FA9E02-91FD-4F34-CF1A-3DB783AAA875}"/>
              </a:ext>
            </a:extLst>
          </p:cNvPr>
          <p:cNvGrpSpPr/>
          <p:nvPr userDrawn="1"/>
        </p:nvGrpSpPr>
        <p:grpSpPr>
          <a:xfrm>
            <a:off x="609600" y="2263869"/>
            <a:ext cx="1042948" cy="382037"/>
            <a:chOff x="612215" y="3436053"/>
            <a:chExt cx="954475" cy="344047"/>
          </a:xfrm>
        </p:grpSpPr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5A5BDBE4-7562-C167-389B-0F1E5BE61B37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41A9CFAD-F407-C5D0-AFC8-2F330433B2AC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696E30C0-03B6-4398-1C6A-94ED913F570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B48399F6-5386-487A-AB33-833DB6E654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30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009920-E5CA-1886-EC73-55BB1D5D6029}"/>
              </a:ext>
            </a:extLst>
          </p:cNvPr>
          <p:cNvSpPr/>
          <p:nvPr userDrawn="1"/>
        </p:nvSpPr>
        <p:spPr>
          <a:xfrm>
            <a:off x="1" y="0"/>
            <a:ext cx="408622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A2755D6-EAF3-AB3D-5E2A-87CD293873A3}"/>
              </a:ext>
            </a:extLst>
          </p:cNvPr>
          <p:cNvGrpSpPr/>
          <p:nvPr userDrawn="1"/>
        </p:nvGrpSpPr>
        <p:grpSpPr>
          <a:xfrm flipH="1">
            <a:off x="-73499" y="1794271"/>
            <a:ext cx="4163586" cy="5110221"/>
            <a:chOff x="-413138" y="1590727"/>
            <a:chExt cx="4217657" cy="5202264"/>
          </a:xfrm>
        </p:grpSpPr>
        <p:sp>
          <p:nvSpPr>
            <p:cNvPr id="4" name="Parallelogram 28">
              <a:extLst>
                <a:ext uri="{FF2B5EF4-FFF2-40B4-BE49-F238E27FC236}">
                  <a16:creationId xmlns:a16="http://schemas.microsoft.com/office/drawing/2014/main" id="{3EBA994A-7193-479B-68F6-8416A6DE9E60}"/>
                </a:ext>
              </a:extLst>
            </p:cNvPr>
            <p:cNvSpPr/>
            <p:nvPr/>
          </p:nvSpPr>
          <p:spPr>
            <a:xfrm>
              <a:off x="-413138" y="1590727"/>
              <a:ext cx="4175639" cy="5190481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5998898"/>
                <a:gd name="connsiteY0" fmla="*/ 6858000 h 6858000"/>
                <a:gd name="connsiteX1" fmla="*/ 5998898 w 5998898"/>
                <a:gd name="connsiteY1" fmla="*/ 0 h 6858000"/>
                <a:gd name="connsiteX2" fmla="*/ 4630486 w 5998898"/>
                <a:gd name="connsiteY2" fmla="*/ 2812648 h 6858000"/>
                <a:gd name="connsiteX3" fmla="*/ 1085421 w 5998898"/>
                <a:gd name="connsiteY3" fmla="*/ 6858000 h 6858000"/>
                <a:gd name="connsiteX4" fmla="*/ 0 w 5998898"/>
                <a:gd name="connsiteY4" fmla="*/ 6858000 h 6858000"/>
                <a:gd name="connsiteX0" fmla="*/ 0 w 4644660"/>
                <a:gd name="connsiteY0" fmla="*/ 5295417 h 5295417"/>
                <a:gd name="connsiteX1" fmla="*/ 4644660 w 4644660"/>
                <a:gd name="connsiteY1" fmla="*/ 0 h 5295417"/>
                <a:gd name="connsiteX2" fmla="*/ 4630486 w 4644660"/>
                <a:gd name="connsiteY2" fmla="*/ 1250065 h 5295417"/>
                <a:gd name="connsiteX3" fmla="*/ 1085421 w 4644660"/>
                <a:gd name="connsiteY3" fmla="*/ 5295417 h 5295417"/>
                <a:gd name="connsiteX4" fmla="*/ 0 w 4644660"/>
                <a:gd name="connsiteY4" fmla="*/ 5295417 h 5295417"/>
                <a:gd name="connsiteX0" fmla="*/ 0 w 4482614"/>
                <a:gd name="connsiteY0" fmla="*/ 5087072 h 5295417"/>
                <a:gd name="connsiteX1" fmla="*/ 4482614 w 4482614"/>
                <a:gd name="connsiteY1" fmla="*/ 0 h 5295417"/>
                <a:gd name="connsiteX2" fmla="*/ 4468440 w 4482614"/>
                <a:gd name="connsiteY2" fmla="*/ 1250065 h 5295417"/>
                <a:gd name="connsiteX3" fmla="*/ 923375 w 4482614"/>
                <a:gd name="connsiteY3" fmla="*/ 5295417 h 5295417"/>
                <a:gd name="connsiteX4" fmla="*/ 0 w 4482614"/>
                <a:gd name="connsiteY4" fmla="*/ 5087072 h 5295417"/>
                <a:gd name="connsiteX0" fmla="*/ 0 w 4482614"/>
                <a:gd name="connsiteY0" fmla="*/ 5087072 h 5098647"/>
                <a:gd name="connsiteX1" fmla="*/ 4482614 w 4482614"/>
                <a:gd name="connsiteY1" fmla="*/ 0 h 5098647"/>
                <a:gd name="connsiteX2" fmla="*/ 4468440 w 4482614"/>
                <a:gd name="connsiteY2" fmla="*/ 1250065 h 5098647"/>
                <a:gd name="connsiteX3" fmla="*/ 1062271 w 4482614"/>
                <a:gd name="connsiteY3" fmla="*/ 5098647 h 5098647"/>
                <a:gd name="connsiteX4" fmla="*/ 0 w 4482614"/>
                <a:gd name="connsiteY4" fmla="*/ 5087072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0 w 3826832"/>
                <a:gd name="connsiteY4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220339 w 3826832"/>
                <a:gd name="connsiteY4" fmla="*/ 4717366 h 5098647"/>
                <a:gd name="connsiteX5" fmla="*/ 0 w 3826832"/>
                <a:gd name="connsiteY5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7902 w 3826832"/>
                <a:gd name="connsiteY4" fmla="*/ 5086820 h 5098647"/>
                <a:gd name="connsiteX5" fmla="*/ 0 w 3826832"/>
                <a:gd name="connsiteY5" fmla="*/ 4385109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303177 w 4122107"/>
                <a:gd name="connsiteY4" fmla="*/ 5086820 h 5098647"/>
                <a:gd name="connsiteX5" fmla="*/ 0 w 4122107"/>
                <a:gd name="connsiteY5" fmla="*/ 4718484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46002 w 4122107"/>
                <a:gd name="connsiteY4" fmla="*/ 5077295 h 5098647"/>
                <a:gd name="connsiteX5" fmla="*/ 0 w 4122107"/>
                <a:gd name="connsiteY5" fmla="*/ 4718484 h 509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22107" h="5098647">
                  <a:moveTo>
                    <a:pt x="0" y="4718484"/>
                  </a:moveTo>
                  <a:lnTo>
                    <a:pt x="4122107" y="0"/>
                  </a:lnTo>
                  <a:lnTo>
                    <a:pt x="4107933" y="1250065"/>
                  </a:lnTo>
                  <a:lnTo>
                    <a:pt x="701764" y="5098647"/>
                  </a:lnTo>
                  <a:lnTo>
                    <a:pt x="46002" y="5077295"/>
                  </a:lnTo>
                  <a:lnTo>
                    <a:pt x="0" y="4718484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Parallelogram 29">
              <a:extLst>
                <a:ext uri="{FF2B5EF4-FFF2-40B4-BE49-F238E27FC236}">
                  <a16:creationId xmlns:a16="http://schemas.microsoft.com/office/drawing/2014/main" id="{62D5F625-55DA-989A-EEF1-BB3ED7C7ECC2}"/>
                </a:ext>
              </a:extLst>
            </p:cNvPr>
            <p:cNvSpPr/>
            <p:nvPr/>
          </p:nvSpPr>
          <p:spPr>
            <a:xfrm>
              <a:off x="989898" y="3629213"/>
              <a:ext cx="2814621" cy="316377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2931606 w 7084319"/>
                <a:gd name="connsiteY1" fmla="*/ 3495554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2931606"/>
                <a:gd name="connsiteY0" fmla="*/ 3362446 h 3362446"/>
                <a:gd name="connsiteX1" fmla="*/ 2931606 w 2931606"/>
                <a:gd name="connsiteY1" fmla="*/ 0 h 3362446"/>
                <a:gd name="connsiteX2" fmla="*/ 2905859 w 2931606"/>
                <a:gd name="connsiteY2" fmla="*/ 1284791 h 3362446"/>
                <a:gd name="connsiteX3" fmla="*/ 1085421 w 2931606"/>
                <a:gd name="connsiteY3" fmla="*/ 3362446 h 3362446"/>
                <a:gd name="connsiteX4" fmla="*/ 0 w 2931606"/>
                <a:gd name="connsiteY4" fmla="*/ 3362446 h 3362446"/>
                <a:gd name="connsiteX0" fmla="*/ 0 w 2905859"/>
                <a:gd name="connsiteY0" fmla="*/ 3292998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92998 h 3292998"/>
                <a:gd name="connsiteX0" fmla="*/ 0 w 2905859"/>
                <a:gd name="connsiteY0" fmla="*/ 3258274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58274 h 3292998"/>
                <a:gd name="connsiteX0" fmla="*/ 0 w 2813262"/>
                <a:gd name="connsiteY0" fmla="*/ 3142527 h 3292998"/>
                <a:gd name="connsiteX1" fmla="*/ 2769561 w 2813262"/>
                <a:gd name="connsiteY1" fmla="*/ 0 h 3292998"/>
                <a:gd name="connsiteX2" fmla="*/ 2813262 w 2813262"/>
                <a:gd name="connsiteY2" fmla="*/ 1215343 h 3292998"/>
                <a:gd name="connsiteX3" fmla="*/ 992824 w 2813262"/>
                <a:gd name="connsiteY3" fmla="*/ 3292998 h 3292998"/>
                <a:gd name="connsiteX4" fmla="*/ 0 w 2813262"/>
                <a:gd name="connsiteY4" fmla="*/ 3142527 h 3292998"/>
                <a:gd name="connsiteX0" fmla="*/ 0 w 2813262"/>
                <a:gd name="connsiteY0" fmla="*/ 3142527 h 3142527"/>
                <a:gd name="connsiteX1" fmla="*/ 2769561 w 2813262"/>
                <a:gd name="connsiteY1" fmla="*/ 0 h 3142527"/>
                <a:gd name="connsiteX2" fmla="*/ 2813262 w 2813262"/>
                <a:gd name="connsiteY2" fmla="*/ 1215343 h 3142527"/>
                <a:gd name="connsiteX3" fmla="*/ 1154870 w 2813262"/>
                <a:gd name="connsiteY3" fmla="*/ 3107803 h 3142527"/>
                <a:gd name="connsiteX4" fmla="*/ 0 w 2813262"/>
                <a:gd name="connsiteY4" fmla="*/ 3142527 h 3142527"/>
                <a:gd name="connsiteX0" fmla="*/ 0 w 2778538"/>
                <a:gd name="connsiteY0" fmla="*/ 3107803 h 3107803"/>
                <a:gd name="connsiteX1" fmla="*/ 2734837 w 2778538"/>
                <a:gd name="connsiteY1" fmla="*/ 0 h 3107803"/>
                <a:gd name="connsiteX2" fmla="*/ 2778538 w 2778538"/>
                <a:gd name="connsiteY2" fmla="*/ 1215343 h 3107803"/>
                <a:gd name="connsiteX3" fmla="*/ 1120146 w 2778538"/>
                <a:gd name="connsiteY3" fmla="*/ 3107803 h 3107803"/>
                <a:gd name="connsiteX4" fmla="*/ 0 w 2778538"/>
                <a:gd name="connsiteY4" fmla="*/ 3107803 h 3107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8538" h="3107803">
                  <a:moveTo>
                    <a:pt x="0" y="3107803"/>
                  </a:moveTo>
                  <a:lnTo>
                    <a:pt x="2734837" y="0"/>
                  </a:lnTo>
                  <a:lnTo>
                    <a:pt x="2778538" y="1215343"/>
                  </a:lnTo>
                  <a:lnTo>
                    <a:pt x="1120146" y="3107803"/>
                  </a:lnTo>
                  <a:lnTo>
                    <a:pt x="0" y="3107803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034184" y="3596898"/>
            <a:ext cx="4107543" cy="77155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0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Contents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A6A298D-6F3C-C83C-22D0-A5CF93370072}"/>
              </a:ext>
            </a:extLst>
          </p:cNvPr>
          <p:cNvCxnSpPr>
            <a:cxnSpLocks/>
          </p:cNvCxnSpPr>
          <p:nvPr userDrawn="1"/>
        </p:nvCxnSpPr>
        <p:spPr>
          <a:xfrm flipV="1">
            <a:off x="1582112" y="2456665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4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822BC05F-D20D-E335-4803-D5DF09B7D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35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80305E58-8FF6-5AEE-A6A9-BDF1B39DC75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8629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1361" y="692103"/>
            <a:ext cx="5840410" cy="60157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146B2599-FCB7-390A-87A6-1FF8364201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090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A4EB8DF8-8FA9-0FE3-7750-6916AE6D77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4917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46" name="Text Placeholder 43">
            <a:extLst>
              <a:ext uri="{FF2B5EF4-FFF2-40B4-BE49-F238E27FC236}">
                <a16:creationId xmlns:a16="http://schemas.microsoft.com/office/drawing/2014/main" id="{545DC9C9-2B67-576A-C705-0BC331EF62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4604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3.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492EC3B-C00C-88C2-A1DF-320E55472305}"/>
              </a:ext>
            </a:extLst>
          </p:cNvPr>
          <p:cNvGrpSpPr/>
          <p:nvPr userDrawn="1"/>
        </p:nvGrpSpPr>
        <p:grpSpPr>
          <a:xfrm>
            <a:off x="4299634" y="-55158"/>
            <a:ext cx="7926422" cy="6935222"/>
            <a:chOff x="-849877" y="-46298"/>
            <a:chExt cx="7926422" cy="6935222"/>
          </a:xfrm>
        </p:grpSpPr>
        <p:sp>
          <p:nvSpPr>
            <p:cNvPr id="7" name="Parallelogram 19">
              <a:extLst>
                <a:ext uri="{FF2B5EF4-FFF2-40B4-BE49-F238E27FC236}">
                  <a16:creationId xmlns:a16="http://schemas.microsoft.com/office/drawing/2014/main" id="{C51D8F1D-AEE6-DC0A-FF43-88E917AF3ABE}"/>
                </a:ext>
              </a:extLst>
            </p:cNvPr>
            <p:cNvSpPr/>
            <p:nvPr/>
          </p:nvSpPr>
          <p:spPr>
            <a:xfrm>
              <a:off x="-849877" y="-1"/>
              <a:ext cx="7083722" cy="688892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161969 w 7176319"/>
                <a:gd name="connsiteY3" fmla="*/ 6888925 h 6981522"/>
                <a:gd name="connsiteX4" fmla="*/ 0 w 7176319"/>
                <a:gd name="connsiteY4" fmla="*/ 6981522 h 6981522"/>
                <a:gd name="connsiteX0" fmla="*/ 0 w 7083722"/>
                <a:gd name="connsiteY0" fmla="*/ 6888925 h 6888925"/>
                <a:gd name="connsiteX1" fmla="*/ 6014350 w 7083722"/>
                <a:gd name="connsiteY1" fmla="*/ 0 h 6888925"/>
                <a:gd name="connsiteX2" fmla="*/ 7083722 w 7083722"/>
                <a:gd name="connsiteY2" fmla="*/ 0 h 6888925"/>
                <a:gd name="connsiteX3" fmla="*/ 1069372 w 7083722"/>
                <a:gd name="connsiteY3" fmla="*/ 6888925 h 6888925"/>
                <a:gd name="connsiteX4" fmla="*/ 0 w 7083722"/>
                <a:gd name="connsiteY4" fmla="*/ 6888925 h 6888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83722" h="6888925">
                  <a:moveTo>
                    <a:pt x="0" y="6888925"/>
                  </a:moveTo>
                  <a:lnTo>
                    <a:pt x="6014350" y="0"/>
                  </a:lnTo>
                  <a:lnTo>
                    <a:pt x="7083722" y="0"/>
                  </a:lnTo>
                  <a:lnTo>
                    <a:pt x="1069372" y="6888925"/>
                  </a:lnTo>
                  <a:lnTo>
                    <a:pt x="0" y="6888925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20">
              <a:extLst>
                <a:ext uri="{FF2B5EF4-FFF2-40B4-BE49-F238E27FC236}">
                  <a16:creationId xmlns:a16="http://schemas.microsoft.com/office/drawing/2014/main" id="{53E30DEA-B6E5-6549-6250-17F6851A7A2D}"/>
                </a:ext>
              </a:extLst>
            </p:cNvPr>
            <p:cNvSpPr/>
            <p:nvPr/>
          </p:nvSpPr>
          <p:spPr>
            <a:xfrm>
              <a:off x="930373" y="-46298"/>
              <a:ext cx="6146172" cy="692364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53169"/>
                <a:gd name="connsiteY0" fmla="*/ 6981522 h 6981522"/>
                <a:gd name="connsiteX1" fmla="*/ 6106947 w 7153169"/>
                <a:gd name="connsiteY1" fmla="*/ 0 h 6981522"/>
                <a:gd name="connsiteX2" fmla="*/ 7153169 w 7153169"/>
                <a:gd name="connsiteY2" fmla="*/ 57873 h 6981522"/>
                <a:gd name="connsiteX3" fmla="*/ 1069372 w 7153169"/>
                <a:gd name="connsiteY3" fmla="*/ 6981522 h 6981522"/>
                <a:gd name="connsiteX4" fmla="*/ 0 w 7153169"/>
                <a:gd name="connsiteY4" fmla="*/ 6981522 h 6981522"/>
                <a:gd name="connsiteX0" fmla="*/ 0 w 6215620"/>
                <a:gd name="connsiteY0" fmla="*/ 6981522 h 6981522"/>
                <a:gd name="connsiteX1" fmla="*/ 6106947 w 6215620"/>
                <a:gd name="connsiteY1" fmla="*/ 0 h 6981522"/>
                <a:gd name="connsiteX2" fmla="*/ 6215620 w 6215620"/>
                <a:gd name="connsiteY2" fmla="*/ 1122744 h 6981522"/>
                <a:gd name="connsiteX3" fmla="*/ 1069372 w 6215620"/>
                <a:gd name="connsiteY3" fmla="*/ 6981522 h 6981522"/>
                <a:gd name="connsiteX4" fmla="*/ 0 w 6215620"/>
                <a:gd name="connsiteY4" fmla="*/ 6981522 h 6981522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069372 w 6215620"/>
                <a:gd name="connsiteY3" fmla="*/ 7027820 h 7027820"/>
                <a:gd name="connsiteX4" fmla="*/ 0 w 6215620"/>
                <a:gd name="connsiteY4" fmla="*/ 7027820 h 7027820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150394 w 6215620"/>
                <a:gd name="connsiteY3" fmla="*/ 6923647 h 7027820"/>
                <a:gd name="connsiteX4" fmla="*/ 0 w 6215620"/>
                <a:gd name="connsiteY4" fmla="*/ 7027820 h 7027820"/>
                <a:gd name="connsiteX0" fmla="*/ 0 w 6146172"/>
                <a:gd name="connsiteY0" fmla="*/ 6923648 h 6923648"/>
                <a:gd name="connsiteX1" fmla="*/ 6095372 w 6146172"/>
                <a:gd name="connsiteY1" fmla="*/ 0 h 6923648"/>
                <a:gd name="connsiteX2" fmla="*/ 6146172 w 6146172"/>
                <a:gd name="connsiteY2" fmla="*/ 1169042 h 6923648"/>
                <a:gd name="connsiteX3" fmla="*/ 1080946 w 6146172"/>
                <a:gd name="connsiteY3" fmla="*/ 6923647 h 6923648"/>
                <a:gd name="connsiteX4" fmla="*/ 0 w 6146172"/>
                <a:gd name="connsiteY4" fmla="*/ 6923648 h 6923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46172" h="6923648">
                  <a:moveTo>
                    <a:pt x="0" y="6923648"/>
                  </a:moveTo>
                  <a:lnTo>
                    <a:pt x="6095372" y="0"/>
                  </a:lnTo>
                  <a:lnTo>
                    <a:pt x="6146172" y="1169042"/>
                  </a:lnTo>
                  <a:lnTo>
                    <a:pt x="1080946" y="6923647"/>
                  </a:lnTo>
                  <a:lnTo>
                    <a:pt x="0" y="692364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65D0DE4-7A9A-B5EA-29BA-173B4CA6EACC}"/>
              </a:ext>
            </a:extLst>
          </p:cNvPr>
          <p:cNvCxnSpPr>
            <a:cxnSpLocks/>
          </p:cNvCxnSpPr>
          <p:nvPr userDrawn="1"/>
        </p:nvCxnSpPr>
        <p:spPr>
          <a:xfrm>
            <a:off x="68090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747F56E-B4F7-2E34-DDAB-8254B7D6075D}"/>
              </a:ext>
            </a:extLst>
          </p:cNvPr>
          <p:cNvCxnSpPr>
            <a:cxnSpLocks/>
          </p:cNvCxnSpPr>
          <p:nvPr userDrawn="1"/>
        </p:nvCxnSpPr>
        <p:spPr>
          <a:xfrm>
            <a:off x="68090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5676E26-A184-063A-EA90-CB4E558A57C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A6F4F3A-EE98-90BD-77E8-186E470FEC0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E0637DB-9E34-33A8-CB61-F5CC5EAE43F0}"/>
              </a:ext>
            </a:extLst>
          </p:cNvPr>
          <p:cNvCxnSpPr>
            <a:cxnSpLocks/>
          </p:cNvCxnSpPr>
          <p:nvPr userDrawn="1"/>
        </p:nvCxnSpPr>
        <p:spPr>
          <a:xfrm>
            <a:off x="624604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821455D-75C2-ED80-897F-2194B72B04C1}"/>
              </a:ext>
            </a:extLst>
          </p:cNvPr>
          <p:cNvCxnSpPr>
            <a:cxnSpLocks/>
          </p:cNvCxnSpPr>
          <p:nvPr userDrawn="1"/>
        </p:nvCxnSpPr>
        <p:spPr>
          <a:xfrm>
            <a:off x="624604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5B2DAD-6EEC-0DA3-CC36-0F4F89D5E880}"/>
              </a:ext>
            </a:extLst>
          </p:cNvPr>
          <p:cNvCxnSpPr>
            <a:cxnSpLocks/>
          </p:cNvCxnSpPr>
          <p:nvPr userDrawn="1"/>
        </p:nvCxnSpPr>
        <p:spPr>
          <a:xfrm>
            <a:off x="914291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5FAD2BA-7749-E049-84D9-917204AFBC99}"/>
              </a:ext>
            </a:extLst>
          </p:cNvPr>
          <p:cNvCxnSpPr>
            <a:cxnSpLocks/>
          </p:cNvCxnSpPr>
          <p:nvPr userDrawn="1"/>
        </p:nvCxnSpPr>
        <p:spPr>
          <a:xfrm>
            <a:off x="914291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C9951B9-C1EB-B866-9EDA-C6EB95EB0BDF}"/>
              </a:ext>
            </a:extLst>
          </p:cNvPr>
          <p:cNvGrpSpPr/>
          <p:nvPr userDrawn="1"/>
        </p:nvGrpSpPr>
        <p:grpSpPr>
          <a:xfrm>
            <a:off x="665337" y="801871"/>
            <a:ext cx="1042948" cy="382037"/>
            <a:chOff x="612215" y="3436053"/>
            <a:chExt cx="954475" cy="344047"/>
          </a:xfrm>
        </p:grpSpPr>
        <p:sp>
          <p:nvSpPr>
            <p:cNvPr id="50" name="Parallelogram 49">
              <a:extLst>
                <a:ext uri="{FF2B5EF4-FFF2-40B4-BE49-F238E27FC236}">
                  <a16:creationId xmlns:a16="http://schemas.microsoft.com/office/drawing/2014/main" id="{88E25D79-847D-18CE-0B54-56C4CCCBE8AE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Parallelogram 50">
              <a:extLst>
                <a:ext uri="{FF2B5EF4-FFF2-40B4-BE49-F238E27FC236}">
                  <a16:creationId xmlns:a16="http://schemas.microsoft.com/office/drawing/2014/main" id="{FB0052B7-1882-413B-BA73-76B81F6C2CCB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Parallelogram 51">
              <a:extLst>
                <a:ext uri="{FF2B5EF4-FFF2-40B4-BE49-F238E27FC236}">
                  <a16:creationId xmlns:a16="http://schemas.microsoft.com/office/drawing/2014/main" id="{E6A5D6CA-5BA8-C84D-153C-5A7138659DAB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17948433-5A07-170A-44C6-2788D165189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4291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4.</a:t>
            </a:r>
          </a:p>
        </p:txBody>
      </p:sp>
      <p:sp>
        <p:nvSpPr>
          <p:cNvPr id="53" name="Text Placeholder 43">
            <a:extLst>
              <a:ext uri="{FF2B5EF4-FFF2-40B4-BE49-F238E27FC236}">
                <a16:creationId xmlns:a16="http://schemas.microsoft.com/office/drawing/2014/main" id="{F2EA50C8-21A3-DE31-D382-E5B26ABAE0A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090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5.</a:t>
            </a:r>
          </a:p>
        </p:txBody>
      </p:sp>
      <p:sp>
        <p:nvSpPr>
          <p:cNvPr id="54" name="Text Placeholder 43">
            <a:extLst>
              <a:ext uri="{FF2B5EF4-FFF2-40B4-BE49-F238E27FC236}">
                <a16:creationId xmlns:a16="http://schemas.microsoft.com/office/drawing/2014/main" id="{8B461980-2F5C-2517-CEAD-30925512E6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34917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6.</a:t>
            </a:r>
          </a:p>
        </p:txBody>
      </p:sp>
      <p:sp>
        <p:nvSpPr>
          <p:cNvPr id="55" name="Text Placeholder 43">
            <a:extLst>
              <a:ext uri="{FF2B5EF4-FFF2-40B4-BE49-F238E27FC236}">
                <a16:creationId xmlns:a16="http://schemas.microsoft.com/office/drawing/2014/main" id="{26225D51-582C-C371-7213-A8C38CAEB4F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4604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7.</a:t>
            </a:r>
          </a:p>
        </p:txBody>
      </p:sp>
      <p:sp>
        <p:nvSpPr>
          <p:cNvPr id="56" name="Text Placeholder 43">
            <a:extLst>
              <a:ext uri="{FF2B5EF4-FFF2-40B4-BE49-F238E27FC236}">
                <a16:creationId xmlns:a16="http://schemas.microsoft.com/office/drawing/2014/main" id="{B01F3BB0-1271-481F-A899-4F20A245F4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4291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8.</a:t>
            </a:r>
          </a:p>
        </p:txBody>
      </p:sp>
      <p:sp>
        <p:nvSpPr>
          <p:cNvPr id="67" name="Text Placeholder 65">
            <a:extLst>
              <a:ext uri="{FF2B5EF4-FFF2-40B4-BE49-F238E27FC236}">
                <a16:creationId xmlns:a16="http://schemas.microsoft.com/office/drawing/2014/main" id="{D0726CDC-AAFA-6A60-2C26-0369ABE18F8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4917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8" name="Text Placeholder 65">
            <a:extLst>
              <a:ext uri="{FF2B5EF4-FFF2-40B4-BE49-F238E27FC236}">
                <a16:creationId xmlns:a16="http://schemas.microsoft.com/office/drawing/2014/main" id="{D42732BA-E364-80CE-B884-CB32989D972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46044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9" name="Text Placeholder 65">
            <a:extLst>
              <a:ext uri="{FF2B5EF4-FFF2-40B4-BE49-F238E27FC236}">
                <a16:creationId xmlns:a16="http://schemas.microsoft.com/office/drawing/2014/main" id="{47DFD23A-B71E-2C97-62F3-CFBDEA7EF0F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14291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0" name="Text Placeholder 65">
            <a:extLst>
              <a:ext uri="{FF2B5EF4-FFF2-40B4-BE49-F238E27FC236}">
                <a16:creationId xmlns:a16="http://schemas.microsoft.com/office/drawing/2014/main" id="{D52F09EF-507D-7210-C061-694902D7BF5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8629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1" name="Text Placeholder 65">
            <a:extLst>
              <a:ext uri="{FF2B5EF4-FFF2-40B4-BE49-F238E27FC236}">
                <a16:creationId xmlns:a16="http://schemas.microsoft.com/office/drawing/2014/main" id="{7BECD07B-4DCB-50D4-E6D5-1470D10134E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4917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2" name="Text Placeholder 65">
            <a:extLst>
              <a:ext uri="{FF2B5EF4-FFF2-40B4-BE49-F238E27FC236}">
                <a16:creationId xmlns:a16="http://schemas.microsoft.com/office/drawing/2014/main" id="{4188C40D-2FA4-7EAC-ECED-ED40D1E0F69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46044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3" name="Text Placeholder 65">
            <a:extLst>
              <a:ext uri="{FF2B5EF4-FFF2-40B4-BE49-F238E27FC236}">
                <a16:creationId xmlns:a16="http://schemas.microsoft.com/office/drawing/2014/main" id="{F757B0D6-911B-FA38-2D9F-1F36EF6FCA6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4291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6009371-06D5-80AD-567E-0A99A729C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72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E538243F-9685-5841-8183-9202F57777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E37F834-4DD3-5964-1894-BDD0CB441805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CAFFA742-DA2B-2090-3EF8-077C382DA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5500E4-FFA0-F46D-9105-928F3A441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738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14310CB-EE80-28F5-DB77-1D75E908C27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>
            <a:off x="-1" y="-11574"/>
            <a:ext cx="3705817" cy="4202574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5817" h="4202574">
                <a:moveTo>
                  <a:pt x="0" y="11574"/>
                </a:moveTo>
                <a:lnTo>
                  <a:pt x="3705817" y="0"/>
                </a:lnTo>
                <a:lnTo>
                  <a:pt x="1783648" y="2023254"/>
                </a:lnTo>
                <a:lnTo>
                  <a:pt x="0" y="4202574"/>
                </a:lnTo>
                <a:lnTo>
                  <a:pt x="0" y="11574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642FE818-B81E-B302-DAD2-4A73721B2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1B517026-C314-284C-D768-5D7CBA0B71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05A4D5C5-6FA1-2E01-A063-D78CC905D8F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6" name="Text Placeholder 27">
            <a:extLst>
              <a:ext uri="{FF2B5EF4-FFF2-40B4-BE49-F238E27FC236}">
                <a16:creationId xmlns:a16="http://schemas.microsoft.com/office/drawing/2014/main" id="{714FAEE1-F0DA-E09C-EE6B-8CB5E06CE17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8B73E4F-029A-0EE1-333B-E8EA83E6AA4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C7EFAB1-3254-E585-8DFA-A497770A548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43736" y="790575"/>
            <a:ext cx="7438663" cy="757599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086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E6807EEE-53F5-FC76-58D8-A57333D2E4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335837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 flipH="1">
            <a:off x="-43420" y="1090946"/>
            <a:ext cx="5109273" cy="5800905"/>
            <a:chOff x="87672" y="-1"/>
            <a:chExt cx="5109273" cy="5800905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87672" y="-1"/>
              <a:ext cx="5081301" cy="580090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1069372 w 6111448"/>
                <a:gd name="connsiteY3" fmla="*/ 6981522 h 6981522"/>
                <a:gd name="connsiteX4" fmla="*/ 0 w 6111448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2122668 w 6111448"/>
                <a:gd name="connsiteY3" fmla="*/ 5800905 h 6981522"/>
                <a:gd name="connsiteX4" fmla="*/ 0 w 6111448"/>
                <a:gd name="connsiteY4" fmla="*/ 6981522 h 6981522"/>
                <a:gd name="connsiteX0" fmla="*/ 0 w 5081301"/>
                <a:gd name="connsiteY0" fmla="*/ 5800904 h 5800905"/>
                <a:gd name="connsiteX1" fmla="*/ 5076800 w 5081301"/>
                <a:gd name="connsiteY1" fmla="*/ 0 h 5800905"/>
                <a:gd name="connsiteX2" fmla="*/ 5081301 w 5081301"/>
                <a:gd name="connsiteY2" fmla="*/ 1226917 h 5800905"/>
                <a:gd name="connsiteX3" fmla="*/ 1092521 w 5081301"/>
                <a:gd name="connsiteY3" fmla="*/ 5800905 h 5800905"/>
                <a:gd name="connsiteX4" fmla="*/ 0 w 5081301"/>
                <a:gd name="connsiteY4" fmla="*/ 5800904 h 5800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1301" h="5800905">
                  <a:moveTo>
                    <a:pt x="0" y="5800904"/>
                  </a:moveTo>
                  <a:lnTo>
                    <a:pt x="5076800" y="0"/>
                  </a:lnTo>
                  <a:cubicBezTo>
                    <a:pt x="5078300" y="408972"/>
                    <a:pt x="5079801" y="817945"/>
                    <a:pt x="5081301" y="1226917"/>
                  </a:cubicBezTo>
                  <a:lnTo>
                    <a:pt x="1092521" y="5800905"/>
                  </a:lnTo>
                  <a:lnTo>
                    <a:pt x="0" y="5800904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1925796" y="2037142"/>
              <a:ext cx="3271149" cy="3750093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36020 w 7176319"/>
                <a:gd name="connsiteY1" fmla="*/ 2037144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36020"/>
                <a:gd name="connsiteY0" fmla="*/ 4944378 h 4944378"/>
                <a:gd name="connsiteX1" fmla="*/ 4336020 w 4336020"/>
                <a:gd name="connsiteY1" fmla="*/ 0 h 4944378"/>
                <a:gd name="connsiteX2" fmla="*/ 4328946 w 4336020"/>
                <a:gd name="connsiteY2" fmla="*/ 1238492 h 4944378"/>
                <a:gd name="connsiteX3" fmla="*/ 1069372 w 4336020"/>
                <a:gd name="connsiteY3" fmla="*/ 4944378 h 4944378"/>
                <a:gd name="connsiteX4" fmla="*/ 0 w 4336020"/>
                <a:gd name="connsiteY4" fmla="*/ 4944378 h 4944378"/>
                <a:gd name="connsiteX0" fmla="*/ 0 w 3271149"/>
                <a:gd name="connsiteY0" fmla="*/ 3740611 h 4944378"/>
                <a:gd name="connsiteX1" fmla="*/ 3271149 w 3271149"/>
                <a:gd name="connsiteY1" fmla="*/ 0 h 4944378"/>
                <a:gd name="connsiteX2" fmla="*/ 3264075 w 3271149"/>
                <a:gd name="connsiteY2" fmla="*/ 1238492 h 4944378"/>
                <a:gd name="connsiteX3" fmla="*/ 4501 w 3271149"/>
                <a:gd name="connsiteY3" fmla="*/ 4944378 h 4944378"/>
                <a:gd name="connsiteX4" fmla="*/ 0 w 3271149"/>
                <a:gd name="connsiteY4" fmla="*/ 3740611 h 4944378"/>
                <a:gd name="connsiteX0" fmla="*/ 0 w 3271149"/>
                <a:gd name="connsiteY0" fmla="*/ 3740611 h 3865063"/>
                <a:gd name="connsiteX1" fmla="*/ 3271149 w 3271149"/>
                <a:gd name="connsiteY1" fmla="*/ 0 h 3865063"/>
                <a:gd name="connsiteX2" fmla="*/ 3264075 w 3271149"/>
                <a:gd name="connsiteY2" fmla="*/ 1238492 h 3865063"/>
                <a:gd name="connsiteX3" fmla="*/ 965200 w 3271149"/>
                <a:gd name="connsiteY3" fmla="*/ 3810059 h 3865063"/>
                <a:gd name="connsiteX4" fmla="*/ 0 w 3271149"/>
                <a:gd name="connsiteY4" fmla="*/ 3740611 h 3865063"/>
                <a:gd name="connsiteX0" fmla="*/ 0 w 3271149"/>
                <a:gd name="connsiteY0" fmla="*/ 3740611 h 3936887"/>
                <a:gd name="connsiteX1" fmla="*/ 3271149 w 3271149"/>
                <a:gd name="connsiteY1" fmla="*/ 0 h 3936887"/>
                <a:gd name="connsiteX2" fmla="*/ 3264075 w 3271149"/>
                <a:gd name="connsiteY2" fmla="*/ 1238492 h 3936887"/>
                <a:gd name="connsiteX3" fmla="*/ 965200 w 3271149"/>
                <a:gd name="connsiteY3" fmla="*/ 3810059 h 3936887"/>
                <a:gd name="connsiteX4" fmla="*/ 0 w 3271149"/>
                <a:gd name="connsiteY4" fmla="*/ 3740611 h 3936887"/>
                <a:gd name="connsiteX0" fmla="*/ 0 w 3271149"/>
                <a:gd name="connsiteY0" fmla="*/ 3740611 h 3929994"/>
                <a:gd name="connsiteX1" fmla="*/ 3271149 w 3271149"/>
                <a:gd name="connsiteY1" fmla="*/ 0 h 3929994"/>
                <a:gd name="connsiteX2" fmla="*/ 3264075 w 3271149"/>
                <a:gd name="connsiteY2" fmla="*/ 1238492 h 3929994"/>
                <a:gd name="connsiteX3" fmla="*/ 965200 w 3271149"/>
                <a:gd name="connsiteY3" fmla="*/ 3810059 h 3929994"/>
                <a:gd name="connsiteX4" fmla="*/ 0 w 3271149"/>
                <a:gd name="connsiteY4" fmla="*/ 3740611 h 3929994"/>
                <a:gd name="connsiteX0" fmla="*/ 0 w 3271149"/>
                <a:gd name="connsiteY0" fmla="*/ 3740611 h 3945196"/>
                <a:gd name="connsiteX1" fmla="*/ 3271149 w 3271149"/>
                <a:gd name="connsiteY1" fmla="*/ 0 h 3945196"/>
                <a:gd name="connsiteX2" fmla="*/ 3264075 w 3271149"/>
                <a:gd name="connsiteY2" fmla="*/ 1238492 h 3945196"/>
                <a:gd name="connsiteX3" fmla="*/ 965200 w 3271149"/>
                <a:gd name="connsiteY3" fmla="*/ 3810059 h 3945196"/>
                <a:gd name="connsiteX4" fmla="*/ 0 w 3271149"/>
                <a:gd name="connsiteY4" fmla="*/ 3740611 h 3945196"/>
                <a:gd name="connsiteX0" fmla="*/ 0 w 3271149"/>
                <a:gd name="connsiteY0" fmla="*/ 3740611 h 3813651"/>
                <a:gd name="connsiteX1" fmla="*/ 3271149 w 3271149"/>
                <a:gd name="connsiteY1" fmla="*/ 0 h 3813651"/>
                <a:gd name="connsiteX2" fmla="*/ 3264075 w 3271149"/>
                <a:gd name="connsiteY2" fmla="*/ 1238492 h 3813651"/>
                <a:gd name="connsiteX3" fmla="*/ 965200 w 3271149"/>
                <a:gd name="connsiteY3" fmla="*/ 3810059 h 3813651"/>
                <a:gd name="connsiteX4" fmla="*/ 0 w 3271149"/>
                <a:gd name="connsiteY4" fmla="*/ 3740611 h 3813651"/>
                <a:gd name="connsiteX0" fmla="*/ 0 w 3271149"/>
                <a:gd name="connsiteY0" fmla="*/ 3740611 h 3750093"/>
                <a:gd name="connsiteX1" fmla="*/ 3271149 w 3271149"/>
                <a:gd name="connsiteY1" fmla="*/ 0 h 3750093"/>
                <a:gd name="connsiteX2" fmla="*/ 3264075 w 3271149"/>
                <a:gd name="connsiteY2" fmla="*/ 1238492 h 3750093"/>
                <a:gd name="connsiteX3" fmla="*/ 1023073 w 3271149"/>
                <a:gd name="connsiteY3" fmla="*/ 3740610 h 3750093"/>
                <a:gd name="connsiteX4" fmla="*/ 0 w 3271149"/>
                <a:gd name="connsiteY4" fmla="*/ 3740611 h 3750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71149" h="3750093">
                  <a:moveTo>
                    <a:pt x="0" y="3740611"/>
                  </a:moveTo>
                  <a:lnTo>
                    <a:pt x="3271149" y="0"/>
                  </a:lnTo>
                  <a:lnTo>
                    <a:pt x="3264075" y="1238492"/>
                  </a:lnTo>
                  <a:lnTo>
                    <a:pt x="1023073" y="3740610"/>
                  </a:lnTo>
                  <a:cubicBezTo>
                    <a:pt x="1049759" y="3763760"/>
                    <a:pt x="1500" y="3736753"/>
                    <a:pt x="0" y="3740611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 rot="10800000">
            <a:off x="8486183" y="2667001"/>
            <a:ext cx="3743917" cy="4216400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  <a:gd name="connsiteX0" fmla="*/ 0 w 3743917"/>
              <a:gd name="connsiteY0" fmla="*/ 0 h 4216400"/>
              <a:gd name="connsiteX1" fmla="*/ 3743917 w 3743917"/>
              <a:gd name="connsiteY1" fmla="*/ 13826 h 4216400"/>
              <a:gd name="connsiteX2" fmla="*/ 1821748 w 3743917"/>
              <a:gd name="connsiteY2" fmla="*/ 2037080 h 4216400"/>
              <a:gd name="connsiteX3" fmla="*/ 38100 w 3743917"/>
              <a:gd name="connsiteY3" fmla="*/ 4216400 h 4216400"/>
              <a:gd name="connsiteX4" fmla="*/ 0 w 3743917"/>
              <a:gd name="connsiteY4" fmla="*/ 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3917" h="4216400">
                <a:moveTo>
                  <a:pt x="0" y="0"/>
                </a:moveTo>
                <a:lnTo>
                  <a:pt x="3743917" y="13826"/>
                </a:lnTo>
                <a:lnTo>
                  <a:pt x="1821748" y="2037080"/>
                </a:lnTo>
                <a:lnTo>
                  <a:pt x="38100" y="4216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6149B3-DC43-9903-44A5-DC89FCC865C2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9426D1B-24DA-0AB0-73CB-F8C82D0980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07A61283-81B0-02B0-3847-0957A4303C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6" y="6279450"/>
            <a:ext cx="498309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30" name="Text Placeholder 30">
            <a:extLst>
              <a:ext uri="{FF2B5EF4-FFF2-40B4-BE49-F238E27FC236}">
                <a16:creationId xmlns:a16="http://schemas.microsoft.com/office/drawing/2014/main" id="{16A7E66D-AF2A-BE6B-AC3D-111CD8969E4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D70AAA21-A450-59E3-0764-C66A5B70D7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DACEB3-422B-52F4-93B6-5B6D4ABAA73C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076FD27-5138-A83F-F182-1FF1D8F977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787800"/>
            <a:ext cx="7475242" cy="760374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116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3856038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9E8A419-4739-84C8-D107-12633A770A1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7738" y="440221"/>
            <a:ext cx="3648075" cy="6417779"/>
          </a:xfr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3FEC09FA-C877-DF57-E398-2DF01AB2D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5882A962-04DA-1764-5058-EA7E6717D37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9" name="Text Placeholder 30">
            <a:extLst>
              <a:ext uri="{FF2B5EF4-FFF2-40B4-BE49-F238E27FC236}">
                <a16:creationId xmlns:a16="http://schemas.microsoft.com/office/drawing/2014/main" id="{732B357E-7D65-79C3-C576-006C59D708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4091A258-D77C-7DCE-A6EB-43DBE23CDB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6BA2E70-FE0B-09BB-BDA3-CF9B60C3053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170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4466900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-6788" y="43934"/>
            <a:ext cx="4479605" cy="6865776"/>
            <a:chOff x="701131" y="-1"/>
            <a:chExt cx="4479605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701131" y="-1"/>
              <a:ext cx="4479605" cy="632176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532359 w 6007463"/>
                <a:gd name="connsiteY3" fmla="*/ 6321765 h 6831051"/>
                <a:gd name="connsiteX4" fmla="*/ 0 w 6007463"/>
                <a:gd name="connsiteY4" fmla="*/ 6831051 h 6831051"/>
                <a:gd name="connsiteX0" fmla="*/ 0 w 4479605"/>
                <a:gd name="connsiteY0" fmla="*/ 5083274 h 6321765"/>
                <a:gd name="connsiteX1" fmla="*/ 4463342 w 4479605"/>
                <a:gd name="connsiteY1" fmla="*/ 0 h 6321765"/>
                <a:gd name="connsiteX2" fmla="*/ 4479419 w 4479605"/>
                <a:gd name="connsiteY2" fmla="*/ 1215342 h 6321765"/>
                <a:gd name="connsiteX3" fmla="*/ 4501 w 4479605"/>
                <a:gd name="connsiteY3" fmla="*/ 6321765 h 6321765"/>
                <a:gd name="connsiteX4" fmla="*/ 0 w 4479605"/>
                <a:gd name="connsiteY4" fmla="*/ 5083274 h 6321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79605" h="6321765">
                  <a:moveTo>
                    <a:pt x="0" y="5083274"/>
                  </a:moveTo>
                  <a:lnTo>
                    <a:pt x="4463342" y="0"/>
                  </a:lnTo>
                  <a:cubicBezTo>
                    <a:pt x="4460984" y="393539"/>
                    <a:pt x="4481777" y="821803"/>
                    <a:pt x="4479419" y="1215342"/>
                  </a:cubicBezTo>
                  <a:lnTo>
                    <a:pt x="4501" y="6321765"/>
                  </a:lnTo>
                  <a:cubicBezTo>
                    <a:pt x="3001" y="5908935"/>
                    <a:pt x="1500" y="5496104"/>
                    <a:pt x="0" y="5083274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664206" y="6170361"/>
            <a:ext cx="6918193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2E3BEC49-8908-28D9-43AE-C19D6D0E232D}"/>
              </a:ext>
            </a:extLst>
          </p:cNvPr>
          <p:cNvSpPr/>
          <p:nvPr/>
        </p:nvSpPr>
        <p:spPr>
          <a:xfrm>
            <a:off x="1178556" y="1406130"/>
            <a:ext cx="2122291" cy="212229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4E9B3688-020C-1751-5056-D104A840D2D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178556" y="1406130"/>
            <a:ext cx="2122291" cy="2122291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012A36FC-9D03-361C-DE5B-B1951490C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952E48F0-951A-BB6E-54CE-6788860BACF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64400" y="6279450"/>
            <a:ext cx="3970338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7" name="Text Placeholder 30">
            <a:extLst>
              <a:ext uri="{FF2B5EF4-FFF2-40B4-BE49-F238E27FC236}">
                <a16:creationId xmlns:a16="http://schemas.microsoft.com/office/drawing/2014/main" id="{C89FEBF6-A62A-C053-E4C2-42495CF5DAA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642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5AB358F5-EE07-0C5B-6985-325D514032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007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033157-305D-1BE1-8EFB-79B00E1E6FA2}"/>
              </a:ext>
            </a:extLst>
          </p:cNvPr>
          <p:cNvCxnSpPr>
            <a:cxnSpLocks/>
          </p:cNvCxnSpPr>
          <p:nvPr userDrawn="1"/>
        </p:nvCxnSpPr>
        <p:spPr>
          <a:xfrm>
            <a:off x="49660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48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oolsToo_Slide" descr="ToolsToo_Slide">
            <a:extLst>
              <a:ext uri="{FF2B5EF4-FFF2-40B4-BE49-F238E27FC236}">
                <a16:creationId xmlns:a16="http://schemas.microsoft.com/office/drawing/2014/main" id="{445E7ABC-FA8E-6CDC-8635-812851E962B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E7C423D8-99E0-B14C-1977-CFA48DEBA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8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93" r:id="rId3"/>
    <p:sldLayoutId id="2147483694" r:id="rId4"/>
    <p:sldLayoutId id="2147483662" r:id="rId5"/>
    <p:sldLayoutId id="2147483674" r:id="rId6"/>
    <p:sldLayoutId id="2147483675" r:id="rId7"/>
    <p:sldLayoutId id="2147483702" r:id="rId8"/>
    <p:sldLayoutId id="2147483704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705" r:id="rId15"/>
    <p:sldLayoutId id="2147483692" r:id="rId16"/>
    <p:sldLayoutId id="214748364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240">
          <p15:clr>
            <a:srgbClr val="F26B43"/>
          </p15:clr>
        </p15:guide>
        <p15:guide id="6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CC3A02-F7E8-C0CD-2FDB-5A091F350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22027FB-300B-6C6D-56F4-29E314142F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94F7E3-3625-40F1-897C-DFFB67D50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361400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8722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Montserrat</vt:lpstr>
      <vt:lpstr>Montserrat Black</vt:lpstr>
      <vt:lpstr>Montserrat ExtraBold</vt:lpstr>
      <vt:lpstr>Montserrat SemiBold</vt:lpstr>
      <vt:lpstr>1_Office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SlideStart Template</dc:title>
  <dc:subject/>
  <dc:creator>Analyst Academy LLC</dc:creator>
  <cp:keywords/>
  <dc:description/>
  <cp:lastModifiedBy>Diam Cabatay</cp:lastModifiedBy>
  <cp:revision>66</cp:revision>
  <dcterms:created xsi:type="dcterms:W3CDTF">2025-04-10T11:11:23Z</dcterms:created>
  <dcterms:modified xsi:type="dcterms:W3CDTF">2025-10-16T09:46:30Z</dcterms:modified>
  <cp:category/>
</cp:coreProperties>
</file>