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7BD8A-FA38-36F0-CA71-B910FDFEA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hink-cell data - do not delete" hidden="1">
            <a:extLst>
              <a:ext uri="{FF2B5EF4-FFF2-40B4-BE49-F238E27FC236}">
                <a16:creationId xmlns:a16="http://schemas.microsoft.com/office/drawing/2014/main" id="{451B5D02-6A24-AD4C-A70F-5A92171FA0A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51B5D02-6A24-AD4C-A70F-5A92171FA0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29A39B1-D272-9CE4-1C76-F10EB660A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2C9AE-7A87-93F5-30DB-71C40FCE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1EF94D-A540-D20F-6B66-237852FE738C}"/>
              </a:ext>
            </a:extLst>
          </p:cNvPr>
          <p:cNvGrpSpPr/>
          <p:nvPr/>
        </p:nvGrpSpPr>
        <p:grpSpPr>
          <a:xfrm>
            <a:off x="3917818" y="1590822"/>
            <a:ext cx="4187259" cy="4187259"/>
            <a:chOff x="3001778" y="1230630"/>
            <a:chExt cx="3140444" cy="314044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6A897E0-0855-28B1-71F0-7739A32D841F}"/>
                </a:ext>
              </a:extLst>
            </p:cNvPr>
            <p:cNvGrpSpPr/>
            <p:nvPr/>
          </p:nvGrpSpPr>
          <p:grpSpPr>
            <a:xfrm>
              <a:off x="3001778" y="1230630"/>
              <a:ext cx="3140444" cy="3140444"/>
              <a:chOff x="17496931" y="2026624"/>
              <a:chExt cx="4187258" cy="4187258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E7811304-D484-D058-0475-17D2179B3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19236" y="2026624"/>
                <a:ext cx="1739923" cy="1027542"/>
              </a:xfrm>
              <a:custGeom>
                <a:avLst/>
                <a:gdLst>
                  <a:gd name="T0" fmla="*/ 623 w 811"/>
                  <a:gd name="T1" fmla="*/ 479 h 479"/>
                  <a:gd name="T2" fmla="*/ 811 w 811"/>
                  <a:gd name="T3" fmla="*/ 89 h 479"/>
                  <a:gd name="T4" fmla="*/ 406 w 811"/>
                  <a:gd name="T5" fmla="*/ 0 h 479"/>
                  <a:gd name="T6" fmla="*/ 0 w 811"/>
                  <a:gd name="T7" fmla="*/ 89 h 479"/>
                  <a:gd name="T8" fmla="*/ 189 w 811"/>
                  <a:gd name="T9" fmla="*/ 479 h 479"/>
                  <a:gd name="T10" fmla="*/ 406 w 811"/>
                  <a:gd name="T11" fmla="*/ 434 h 479"/>
                  <a:gd name="T12" fmla="*/ 623 w 811"/>
                  <a:gd name="T13" fmla="*/ 479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1" h="479">
                    <a:moveTo>
                      <a:pt x="623" y="479"/>
                    </a:moveTo>
                    <a:cubicBezTo>
                      <a:pt x="811" y="89"/>
                      <a:pt x="811" y="89"/>
                      <a:pt x="811" y="89"/>
                    </a:cubicBezTo>
                    <a:cubicBezTo>
                      <a:pt x="688" y="32"/>
                      <a:pt x="550" y="0"/>
                      <a:pt x="406" y="0"/>
                    </a:cubicBezTo>
                    <a:cubicBezTo>
                      <a:pt x="261" y="0"/>
                      <a:pt x="124" y="32"/>
                      <a:pt x="0" y="89"/>
                    </a:cubicBezTo>
                    <a:cubicBezTo>
                      <a:pt x="0" y="89"/>
                      <a:pt x="83" y="261"/>
                      <a:pt x="189" y="479"/>
                    </a:cubicBezTo>
                    <a:cubicBezTo>
                      <a:pt x="255" y="450"/>
                      <a:pt x="329" y="434"/>
                      <a:pt x="406" y="434"/>
                    </a:cubicBezTo>
                    <a:cubicBezTo>
                      <a:pt x="483" y="434"/>
                      <a:pt x="557" y="450"/>
                      <a:pt x="623" y="4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D6BF0590-30BF-88E4-E23B-7C85DACAF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80949" y="4879800"/>
                <a:ext cx="1566476" cy="1334082"/>
              </a:xfrm>
              <a:custGeom>
                <a:avLst/>
                <a:gdLst>
                  <a:gd name="T0" fmla="*/ 339 w 730"/>
                  <a:gd name="T1" fmla="*/ 0 h 622"/>
                  <a:gd name="T2" fmla="*/ 0 w 730"/>
                  <a:gd name="T3" fmla="*/ 270 h 622"/>
                  <a:gd name="T4" fmla="*/ 730 w 730"/>
                  <a:gd name="T5" fmla="*/ 622 h 622"/>
                  <a:gd name="T6" fmla="*/ 730 w 730"/>
                  <a:gd name="T7" fmla="*/ 188 h 622"/>
                  <a:gd name="T8" fmla="*/ 339 w 73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0" h="622">
                    <a:moveTo>
                      <a:pt x="339" y="0"/>
                    </a:moveTo>
                    <a:cubicBezTo>
                      <a:pt x="0" y="270"/>
                      <a:pt x="0" y="270"/>
                      <a:pt x="0" y="270"/>
                    </a:cubicBezTo>
                    <a:cubicBezTo>
                      <a:pt x="175" y="480"/>
                      <a:pt x="437" y="616"/>
                      <a:pt x="730" y="622"/>
                    </a:cubicBezTo>
                    <a:cubicBezTo>
                      <a:pt x="730" y="622"/>
                      <a:pt x="730" y="430"/>
                      <a:pt x="730" y="188"/>
                    </a:cubicBezTo>
                    <a:cubicBezTo>
                      <a:pt x="574" y="182"/>
                      <a:pt x="434" y="11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6E06002-1CF4-FC7A-8A2A-834552950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58682" y="2254262"/>
                <a:ext cx="1489287" cy="1565347"/>
              </a:xfrm>
              <a:custGeom>
                <a:avLst/>
                <a:gdLst>
                  <a:gd name="T0" fmla="*/ 694 w 694"/>
                  <a:gd name="T1" fmla="*/ 391 h 730"/>
                  <a:gd name="T2" fmla="*/ 505 w 694"/>
                  <a:gd name="T3" fmla="*/ 0 h 730"/>
                  <a:gd name="T4" fmla="*/ 0 w 694"/>
                  <a:gd name="T5" fmla="*/ 634 h 730"/>
                  <a:gd name="T6" fmla="*/ 423 w 694"/>
                  <a:gd name="T7" fmla="*/ 730 h 730"/>
                  <a:gd name="T8" fmla="*/ 694 w 694"/>
                  <a:gd name="T9" fmla="*/ 391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730">
                    <a:moveTo>
                      <a:pt x="694" y="391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257" y="127"/>
                      <a:pt x="69" y="357"/>
                      <a:pt x="0" y="634"/>
                    </a:cubicBezTo>
                    <a:cubicBezTo>
                      <a:pt x="0" y="634"/>
                      <a:pt x="187" y="676"/>
                      <a:pt x="423" y="730"/>
                    </a:cubicBezTo>
                    <a:cubicBezTo>
                      <a:pt x="462" y="583"/>
                      <a:pt x="562" y="460"/>
                      <a:pt x="694" y="3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FB489434-F633-C24E-C702-EA6A7DFD25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3151" y="2254262"/>
                <a:ext cx="1489287" cy="1565347"/>
              </a:xfrm>
              <a:custGeom>
                <a:avLst/>
                <a:gdLst>
                  <a:gd name="T0" fmla="*/ 271 w 694"/>
                  <a:gd name="T1" fmla="*/ 730 h 730"/>
                  <a:gd name="T2" fmla="*/ 694 w 694"/>
                  <a:gd name="T3" fmla="*/ 634 h 730"/>
                  <a:gd name="T4" fmla="*/ 188 w 694"/>
                  <a:gd name="T5" fmla="*/ 0 h 730"/>
                  <a:gd name="T6" fmla="*/ 0 w 694"/>
                  <a:gd name="T7" fmla="*/ 391 h 730"/>
                  <a:gd name="T8" fmla="*/ 271 w 694"/>
                  <a:gd name="T9" fmla="*/ 73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730">
                    <a:moveTo>
                      <a:pt x="271" y="730"/>
                    </a:moveTo>
                    <a:cubicBezTo>
                      <a:pt x="694" y="634"/>
                      <a:pt x="694" y="634"/>
                      <a:pt x="694" y="634"/>
                    </a:cubicBezTo>
                    <a:cubicBezTo>
                      <a:pt x="624" y="357"/>
                      <a:pt x="437" y="127"/>
                      <a:pt x="188" y="0"/>
                    </a:cubicBezTo>
                    <a:cubicBezTo>
                      <a:pt x="188" y="0"/>
                      <a:pt x="105" y="172"/>
                      <a:pt x="0" y="391"/>
                    </a:cubicBezTo>
                    <a:cubicBezTo>
                      <a:pt x="132" y="460"/>
                      <a:pt x="232" y="583"/>
                      <a:pt x="271" y="7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5371E1A7-69CC-5690-1469-E2AE1E43F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5451" y="3697174"/>
                <a:ext cx="1158738" cy="1695037"/>
              </a:xfrm>
              <a:custGeom>
                <a:avLst/>
                <a:gdLst>
                  <a:gd name="T0" fmla="*/ 0 w 540"/>
                  <a:gd name="T1" fmla="*/ 519 h 790"/>
                  <a:gd name="T2" fmla="*/ 339 w 540"/>
                  <a:gd name="T3" fmla="*/ 790 h 790"/>
                  <a:gd name="T4" fmla="*/ 540 w 540"/>
                  <a:gd name="T5" fmla="*/ 197 h 790"/>
                  <a:gd name="T6" fmla="*/ 519 w 540"/>
                  <a:gd name="T7" fmla="*/ 0 h 790"/>
                  <a:gd name="T8" fmla="*/ 97 w 540"/>
                  <a:gd name="T9" fmla="*/ 96 h 790"/>
                  <a:gd name="T10" fmla="*/ 106 w 540"/>
                  <a:gd name="T11" fmla="*/ 197 h 790"/>
                  <a:gd name="T12" fmla="*/ 0 w 540"/>
                  <a:gd name="T13" fmla="*/ 519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790">
                    <a:moveTo>
                      <a:pt x="0" y="519"/>
                    </a:moveTo>
                    <a:cubicBezTo>
                      <a:pt x="339" y="790"/>
                      <a:pt x="339" y="790"/>
                      <a:pt x="339" y="790"/>
                    </a:cubicBezTo>
                    <a:cubicBezTo>
                      <a:pt x="465" y="625"/>
                      <a:pt x="540" y="420"/>
                      <a:pt x="540" y="197"/>
                    </a:cubicBezTo>
                    <a:cubicBezTo>
                      <a:pt x="540" y="129"/>
                      <a:pt x="533" y="63"/>
                      <a:pt x="519" y="0"/>
                    </a:cubicBezTo>
                    <a:cubicBezTo>
                      <a:pt x="519" y="0"/>
                      <a:pt x="333" y="42"/>
                      <a:pt x="97" y="96"/>
                    </a:cubicBezTo>
                    <a:cubicBezTo>
                      <a:pt x="103" y="129"/>
                      <a:pt x="106" y="163"/>
                      <a:pt x="106" y="197"/>
                    </a:cubicBezTo>
                    <a:cubicBezTo>
                      <a:pt x="106" y="318"/>
                      <a:pt x="67" y="429"/>
                      <a:pt x="0" y="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CA8A5245-D575-3453-0704-9B10217CF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33695" y="4879800"/>
                <a:ext cx="1565568" cy="1334082"/>
              </a:xfrm>
              <a:custGeom>
                <a:avLst/>
                <a:gdLst>
                  <a:gd name="T0" fmla="*/ 0 w 730"/>
                  <a:gd name="T1" fmla="*/ 188 h 622"/>
                  <a:gd name="T2" fmla="*/ 0 w 730"/>
                  <a:gd name="T3" fmla="*/ 622 h 622"/>
                  <a:gd name="T4" fmla="*/ 730 w 730"/>
                  <a:gd name="T5" fmla="*/ 270 h 622"/>
                  <a:gd name="T6" fmla="*/ 391 w 730"/>
                  <a:gd name="T7" fmla="*/ 0 h 622"/>
                  <a:gd name="T8" fmla="*/ 0 w 730"/>
                  <a:gd name="T9" fmla="*/ 188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0" h="622">
                    <a:moveTo>
                      <a:pt x="0" y="188"/>
                    </a:moveTo>
                    <a:cubicBezTo>
                      <a:pt x="0" y="622"/>
                      <a:pt x="0" y="622"/>
                      <a:pt x="0" y="622"/>
                    </a:cubicBezTo>
                    <a:cubicBezTo>
                      <a:pt x="293" y="616"/>
                      <a:pt x="555" y="480"/>
                      <a:pt x="730" y="270"/>
                    </a:cubicBezTo>
                    <a:cubicBezTo>
                      <a:pt x="730" y="270"/>
                      <a:pt x="580" y="151"/>
                      <a:pt x="391" y="0"/>
                    </a:cubicBezTo>
                    <a:cubicBezTo>
                      <a:pt x="296" y="110"/>
                      <a:pt x="156" y="182"/>
                      <a:pt x="0" y="18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820C0D14-B205-53B1-AEAB-70D0775807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6931" y="3697174"/>
                <a:ext cx="1157830" cy="1695037"/>
              </a:xfrm>
              <a:custGeom>
                <a:avLst/>
                <a:gdLst>
                  <a:gd name="T0" fmla="*/ 443 w 540"/>
                  <a:gd name="T1" fmla="*/ 96 h 790"/>
                  <a:gd name="T2" fmla="*/ 20 w 540"/>
                  <a:gd name="T3" fmla="*/ 0 h 790"/>
                  <a:gd name="T4" fmla="*/ 0 w 540"/>
                  <a:gd name="T5" fmla="*/ 197 h 790"/>
                  <a:gd name="T6" fmla="*/ 201 w 540"/>
                  <a:gd name="T7" fmla="*/ 790 h 790"/>
                  <a:gd name="T8" fmla="*/ 540 w 540"/>
                  <a:gd name="T9" fmla="*/ 519 h 790"/>
                  <a:gd name="T10" fmla="*/ 434 w 540"/>
                  <a:gd name="T11" fmla="*/ 197 h 790"/>
                  <a:gd name="T12" fmla="*/ 443 w 540"/>
                  <a:gd name="T13" fmla="*/ 96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790">
                    <a:moveTo>
                      <a:pt x="443" y="96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7" y="63"/>
                      <a:pt x="0" y="129"/>
                      <a:pt x="0" y="197"/>
                    </a:cubicBezTo>
                    <a:cubicBezTo>
                      <a:pt x="0" y="420"/>
                      <a:pt x="75" y="625"/>
                      <a:pt x="201" y="790"/>
                    </a:cubicBezTo>
                    <a:cubicBezTo>
                      <a:pt x="201" y="790"/>
                      <a:pt x="351" y="670"/>
                      <a:pt x="540" y="519"/>
                    </a:cubicBezTo>
                    <a:cubicBezTo>
                      <a:pt x="473" y="429"/>
                      <a:pt x="434" y="318"/>
                      <a:pt x="434" y="197"/>
                    </a:cubicBezTo>
                    <a:cubicBezTo>
                      <a:pt x="434" y="163"/>
                      <a:pt x="437" y="129"/>
                      <a:pt x="443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35">
                <a:extLst>
                  <a:ext uri="{FF2B5EF4-FFF2-40B4-BE49-F238E27FC236}">
                    <a16:creationId xmlns:a16="http://schemas.microsoft.com/office/drawing/2014/main" id="{B8D39ADE-A157-E649-CB5E-33C5AD9132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5158" y="2957126"/>
                <a:ext cx="930805" cy="661146"/>
              </a:xfrm>
              <a:custGeom>
                <a:avLst/>
                <a:gdLst>
                  <a:gd name="T0" fmla="*/ 420 w 434"/>
                  <a:gd name="T1" fmla="*/ 75 h 308"/>
                  <a:gd name="T2" fmla="*/ 434 w 434"/>
                  <a:gd name="T3" fmla="*/ 45 h 308"/>
                  <a:gd name="T4" fmla="*/ 217 w 434"/>
                  <a:gd name="T5" fmla="*/ 0 h 308"/>
                  <a:gd name="T6" fmla="*/ 0 w 434"/>
                  <a:gd name="T7" fmla="*/ 45 h 308"/>
                  <a:gd name="T8" fmla="*/ 14 w 434"/>
                  <a:gd name="T9" fmla="*/ 75 h 308"/>
                  <a:gd name="T10" fmla="*/ 420 w 434"/>
                  <a:gd name="T11" fmla="*/ 7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4" h="308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36">
                <a:extLst>
                  <a:ext uri="{FF2B5EF4-FFF2-40B4-BE49-F238E27FC236}">
                    <a16:creationId xmlns:a16="http://schemas.microsoft.com/office/drawing/2014/main" id="{202B361D-C90D-EFAB-5BD2-E29552A02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08339" y="4488916"/>
                <a:ext cx="839086" cy="793557"/>
              </a:xfrm>
              <a:custGeom>
                <a:avLst/>
                <a:gdLst>
                  <a:gd name="T0" fmla="*/ 26 w 391"/>
                  <a:gd name="T1" fmla="*/ 161 h 370"/>
                  <a:gd name="T2" fmla="*/ 0 w 391"/>
                  <a:gd name="T3" fmla="*/ 182 h 370"/>
                  <a:gd name="T4" fmla="*/ 391 w 391"/>
                  <a:gd name="T5" fmla="*/ 370 h 370"/>
                  <a:gd name="T6" fmla="*/ 391 w 391"/>
                  <a:gd name="T7" fmla="*/ 337 h 370"/>
                  <a:gd name="T8" fmla="*/ 26 w 391"/>
                  <a:gd name="T9" fmla="*/ 16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37">
                <a:extLst>
                  <a:ext uri="{FF2B5EF4-FFF2-40B4-BE49-F238E27FC236}">
                    <a16:creationId xmlns:a16="http://schemas.microsoft.com/office/drawing/2014/main" id="{8E9A8146-BD07-2E51-5056-3EE9F3E52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5876" y="3092257"/>
                <a:ext cx="851800" cy="867017"/>
              </a:xfrm>
              <a:custGeom>
                <a:avLst/>
                <a:gdLst>
                  <a:gd name="T0" fmla="*/ 285 w 397"/>
                  <a:gd name="T1" fmla="*/ 30 h 404"/>
                  <a:gd name="T2" fmla="*/ 271 w 397"/>
                  <a:gd name="T3" fmla="*/ 0 h 404"/>
                  <a:gd name="T4" fmla="*/ 0 w 397"/>
                  <a:gd name="T5" fmla="*/ 339 h 404"/>
                  <a:gd name="T6" fmla="*/ 33 w 397"/>
                  <a:gd name="T7" fmla="*/ 346 h 404"/>
                  <a:gd name="T8" fmla="*/ 285 w 397"/>
                  <a:gd name="T9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8">
                <a:extLst>
                  <a:ext uri="{FF2B5EF4-FFF2-40B4-BE49-F238E27FC236}">
                    <a16:creationId xmlns:a16="http://schemas.microsoft.com/office/drawing/2014/main" id="{593382C1-10A4-B5E8-1B1D-7DB8E172F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2536" y="3092257"/>
                <a:ext cx="851800" cy="867017"/>
              </a:xfrm>
              <a:custGeom>
                <a:avLst/>
                <a:gdLst>
                  <a:gd name="T0" fmla="*/ 364 w 397"/>
                  <a:gd name="T1" fmla="*/ 346 h 404"/>
                  <a:gd name="T2" fmla="*/ 397 w 397"/>
                  <a:gd name="T3" fmla="*/ 339 h 404"/>
                  <a:gd name="T4" fmla="*/ 126 w 397"/>
                  <a:gd name="T5" fmla="*/ 0 h 404"/>
                  <a:gd name="T6" fmla="*/ 112 w 397"/>
                  <a:gd name="T7" fmla="*/ 30 h 404"/>
                  <a:gd name="T8" fmla="*/ 364 w 397"/>
                  <a:gd name="T9" fmla="*/ 346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6B1A5AD0-C2D9-C029-2F58-2D181C3935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36892" y="3903045"/>
                <a:ext cx="716493" cy="907829"/>
              </a:xfrm>
              <a:custGeom>
                <a:avLst/>
                <a:gdLst>
                  <a:gd name="T0" fmla="*/ 202 w 334"/>
                  <a:gd name="T1" fmla="*/ 403 h 423"/>
                  <a:gd name="T2" fmla="*/ 228 w 334"/>
                  <a:gd name="T3" fmla="*/ 423 h 423"/>
                  <a:gd name="T4" fmla="*/ 334 w 334"/>
                  <a:gd name="T5" fmla="*/ 101 h 423"/>
                  <a:gd name="T6" fmla="*/ 325 w 334"/>
                  <a:gd name="T7" fmla="*/ 0 h 423"/>
                  <a:gd name="T8" fmla="*/ 292 w 334"/>
                  <a:gd name="T9" fmla="*/ 7 h 423"/>
                  <a:gd name="T10" fmla="*/ 202 w 334"/>
                  <a:gd name="T11" fmla="*/ 40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40">
                <a:extLst>
                  <a:ext uri="{FF2B5EF4-FFF2-40B4-BE49-F238E27FC236}">
                    <a16:creationId xmlns:a16="http://schemas.microsoft.com/office/drawing/2014/main" id="{933F91BD-0D9F-BBCF-7D7D-ABEBDE500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33695" y="4488916"/>
                <a:ext cx="838178" cy="793557"/>
              </a:xfrm>
              <a:custGeom>
                <a:avLst/>
                <a:gdLst>
                  <a:gd name="T0" fmla="*/ 0 w 391"/>
                  <a:gd name="T1" fmla="*/ 337 h 370"/>
                  <a:gd name="T2" fmla="*/ 0 w 391"/>
                  <a:gd name="T3" fmla="*/ 370 h 370"/>
                  <a:gd name="T4" fmla="*/ 391 w 391"/>
                  <a:gd name="T5" fmla="*/ 182 h 370"/>
                  <a:gd name="T6" fmla="*/ 365 w 391"/>
                  <a:gd name="T7" fmla="*/ 161 h 370"/>
                  <a:gd name="T8" fmla="*/ 0 w 391"/>
                  <a:gd name="T9" fmla="*/ 337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41">
                <a:extLst>
                  <a:ext uri="{FF2B5EF4-FFF2-40B4-BE49-F238E27FC236}">
                    <a16:creationId xmlns:a16="http://schemas.microsoft.com/office/drawing/2014/main" id="{DE4B9FE2-131B-1570-AEC1-DA48DCB6C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7735" y="3903045"/>
                <a:ext cx="716493" cy="907829"/>
              </a:xfrm>
              <a:custGeom>
                <a:avLst/>
                <a:gdLst>
                  <a:gd name="T0" fmla="*/ 42 w 334"/>
                  <a:gd name="T1" fmla="*/ 7 h 423"/>
                  <a:gd name="T2" fmla="*/ 9 w 334"/>
                  <a:gd name="T3" fmla="*/ 0 h 423"/>
                  <a:gd name="T4" fmla="*/ 0 w 334"/>
                  <a:gd name="T5" fmla="*/ 101 h 423"/>
                  <a:gd name="T6" fmla="*/ 106 w 334"/>
                  <a:gd name="T7" fmla="*/ 423 h 423"/>
                  <a:gd name="T8" fmla="*/ 132 w 334"/>
                  <a:gd name="T9" fmla="*/ 403 h 423"/>
                  <a:gd name="T10" fmla="*/ 42 w 334"/>
                  <a:gd name="T11" fmla="*/ 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A93641-5579-47E4-13E0-7E2D88BD5499}"/>
                </a:ext>
              </a:extLst>
            </p:cNvPr>
            <p:cNvGrpSpPr/>
            <p:nvPr/>
          </p:nvGrpSpPr>
          <p:grpSpPr>
            <a:xfrm>
              <a:off x="3699881" y="1928847"/>
              <a:ext cx="1744238" cy="1744010"/>
              <a:chOff x="3852281" y="2080907"/>
              <a:chExt cx="1744238" cy="1744010"/>
            </a:xfrm>
            <a:solidFill>
              <a:schemeClr val="tx2">
                <a:alpha val="40000"/>
              </a:schemeClr>
            </a:solidFill>
          </p:grpSpPr>
          <p:sp>
            <p:nvSpPr>
              <p:cNvPr id="8" name="Freeform 23">
                <a:extLst>
                  <a:ext uri="{FF2B5EF4-FFF2-40B4-BE49-F238E27FC236}">
                    <a16:creationId xmlns:a16="http://schemas.microsoft.com/office/drawing/2014/main" id="{3CF2B10B-4001-1A60-C614-DDA710AFD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5348" y="2080907"/>
                <a:ext cx="698104" cy="495860"/>
              </a:xfrm>
              <a:custGeom>
                <a:avLst/>
                <a:gdLst>
                  <a:gd name="T0" fmla="*/ 420 w 434"/>
                  <a:gd name="T1" fmla="*/ 75 h 308"/>
                  <a:gd name="T2" fmla="*/ 434 w 434"/>
                  <a:gd name="T3" fmla="*/ 45 h 308"/>
                  <a:gd name="T4" fmla="*/ 217 w 434"/>
                  <a:gd name="T5" fmla="*/ 0 h 308"/>
                  <a:gd name="T6" fmla="*/ 0 w 434"/>
                  <a:gd name="T7" fmla="*/ 45 h 308"/>
                  <a:gd name="T8" fmla="*/ 14 w 434"/>
                  <a:gd name="T9" fmla="*/ 75 h 308"/>
                  <a:gd name="T10" fmla="*/ 420 w 434"/>
                  <a:gd name="T11" fmla="*/ 7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4" h="308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24">
                <a:extLst>
                  <a:ext uri="{FF2B5EF4-FFF2-40B4-BE49-F238E27FC236}">
                    <a16:creationId xmlns:a16="http://schemas.microsoft.com/office/drawing/2014/main" id="{378EABA9-6A63-6BE3-E79C-461DC8876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734" y="3229749"/>
                <a:ext cx="629315" cy="595168"/>
              </a:xfrm>
              <a:custGeom>
                <a:avLst/>
                <a:gdLst>
                  <a:gd name="T0" fmla="*/ 26 w 391"/>
                  <a:gd name="T1" fmla="*/ 161 h 370"/>
                  <a:gd name="T2" fmla="*/ 0 w 391"/>
                  <a:gd name="T3" fmla="*/ 182 h 370"/>
                  <a:gd name="T4" fmla="*/ 391 w 391"/>
                  <a:gd name="T5" fmla="*/ 370 h 370"/>
                  <a:gd name="T6" fmla="*/ 391 w 391"/>
                  <a:gd name="T7" fmla="*/ 337 h 370"/>
                  <a:gd name="T8" fmla="*/ 26 w 391"/>
                  <a:gd name="T9" fmla="*/ 16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25">
                <a:extLst>
                  <a:ext uri="{FF2B5EF4-FFF2-40B4-BE49-F238E27FC236}">
                    <a16:creationId xmlns:a16="http://schemas.microsoft.com/office/drawing/2014/main" id="{43581128-245E-C780-11AA-3945F468E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887" y="2182255"/>
                <a:ext cx="638850" cy="650263"/>
              </a:xfrm>
              <a:custGeom>
                <a:avLst/>
                <a:gdLst>
                  <a:gd name="T0" fmla="*/ 285 w 397"/>
                  <a:gd name="T1" fmla="*/ 30 h 404"/>
                  <a:gd name="T2" fmla="*/ 271 w 397"/>
                  <a:gd name="T3" fmla="*/ 0 h 404"/>
                  <a:gd name="T4" fmla="*/ 0 w 397"/>
                  <a:gd name="T5" fmla="*/ 339 h 404"/>
                  <a:gd name="T6" fmla="*/ 33 w 397"/>
                  <a:gd name="T7" fmla="*/ 346 h 404"/>
                  <a:gd name="T8" fmla="*/ 285 w 397"/>
                  <a:gd name="T9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26">
                <a:extLst>
                  <a:ext uri="{FF2B5EF4-FFF2-40B4-BE49-F238E27FC236}">
                    <a16:creationId xmlns:a16="http://schemas.microsoft.com/office/drawing/2014/main" id="{46D620CC-B3FA-59B3-B18B-328A26370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8382" y="2182255"/>
                <a:ext cx="638850" cy="650263"/>
              </a:xfrm>
              <a:custGeom>
                <a:avLst/>
                <a:gdLst>
                  <a:gd name="T0" fmla="*/ 364 w 397"/>
                  <a:gd name="T1" fmla="*/ 346 h 404"/>
                  <a:gd name="T2" fmla="*/ 397 w 397"/>
                  <a:gd name="T3" fmla="*/ 339 h 404"/>
                  <a:gd name="T4" fmla="*/ 126 w 397"/>
                  <a:gd name="T5" fmla="*/ 0 h 404"/>
                  <a:gd name="T6" fmla="*/ 112 w 397"/>
                  <a:gd name="T7" fmla="*/ 30 h 404"/>
                  <a:gd name="T8" fmla="*/ 364 w 397"/>
                  <a:gd name="T9" fmla="*/ 346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27">
                <a:extLst>
                  <a:ext uri="{FF2B5EF4-FFF2-40B4-BE49-F238E27FC236}">
                    <a16:creationId xmlns:a16="http://schemas.microsoft.com/office/drawing/2014/main" id="{96305806-A6E2-2F45-5409-4259A6266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149" y="2790346"/>
                <a:ext cx="537370" cy="680872"/>
              </a:xfrm>
              <a:custGeom>
                <a:avLst/>
                <a:gdLst>
                  <a:gd name="T0" fmla="*/ 202 w 334"/>
                  <a:gd name="T1" fmla="*/ 403 h 423"/>
                  <a:gd name="T2" fmla="*/ 228 w 334"/>
                  <a:gd name="T3" fmla="*/ 423 h 423"/>
                  <a:gd name="T4" fmla="*/ 334 w 334"/>
                  <a:gd name="T5" fmla="*/ 101 h 423"/>
                  <a:gd name="T6" fmla="*/ 325 w 334"/>
                  <a:gd name="T7" fmla="*/ 0 h 423"/>
                  <a:gd name="T8" fmla="*/ 292 w 334"/>
                  <a:gd name="T9" fmla="*/ 7 h 423"/>
                  <a:gd name="T10" fmla="*/ 202 w 334"/>
                  <a:gd name="T11" fmla="*/ 40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28">
                <a:extLst>
                  <a:ext uri="{FF2B5EF4-FFF2-40B4-BE49-F238E27FC236}">
                    <a16:creationId xmlns:a16="http://schemas.microsoft.com/office/drawing/2014/main" id="{F9C277CF-5563-0BFA-FF0A-E08C82858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6751" y="3229749"/>
                <a:ext cx="628634" cy="595168"/>
              </a:xfrm>
              <a:custGeom>
                <a:avLst/>
                <a:gdLst>
                  <a:gd name="T0" fmla="*/ 0 w 391"/>
                  <a:gd name="T1" fmla="*/ 337 h 370"/>
                  <a:gd name="T2" fmla="*/ 0 w 391"/>
                  <a:gd name="T3" fmla="*/ 370 h 370"/>
                  <a:gd name="T4" fmla="*/ 391 w 391"/>
                  <a:gd name="T5" fmla="*/ 182 h 370"/>
                  <a:gd name="T6" fmla="*/ 365 w 391"/>
                  <a:gd name="T7" fmla="*/ 161 h 370"/>
                  <a:gd name="T8" fmla="*/ 0 w 391"/>
                  <a:gd name="T9" fmla="*/ 337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29">
                <a:extLst>
                  <a:ext uri="{FF2B5EF4-FFF2-40B4-BE49-F238E27FC236}">
                    <a16:creationId xmlns:a16="http://schemas.microsoft.com/office/drawing/2014/main" id="{043DEE27-91E3-055D-6F03-EF6021C16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281" y="2790346"/>
                <a:ext cx="537370" cy="680872"/>
              </a:xfrm>
              <a:custGeom>
                <a:avLst/>
                <a:gdLst>
                  <a:gd name="T0" fmla="*/ 42 w 334"/>
                  <a:gd name="T1" fmla="*/ 7 h 423"/>
                  <a:gd name="T2" fmla="*/ 9 w 334"/>
                  <a:gd name="T3" fmla="*/ 0 h 423"/>
                  <a:gd name="T4" fmla="*/ 0 w 334"/>
                  <a:gd name="T5" fmla="*/ 101 h 423"/>
                  <a:gd name="T6" fmla="*/ 106 w 334"/>
                  <a:gd name="T7" fmla="*/ 423 h 423"/>
                  <a:gd name="T8" fmla="*/ 132 w 334"/>
                  <a:gd name="T9" fmla="*/ 403 h 423"/>
                  <a:gd name="T10" fmla="*/ 42 w 334"/>
                  <a:gd name="T11" fmla="*/ 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1E707D9-2975-79C9-6DDB-88D722B386BD}"/>
              </a:ext>
            </a:extLst>
          </p:cNvPr>
          <p:cNvSpPr/>
          <p:nvPr/>
        </p:nvSpPr>
        <p:spPr>
          <a:xfrm>
            <a:off x="433014" y="1565302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Enter Your Title</a:t>
            </a:r>
            <a:endParaRPr lang="en-US" sz="1600" dirty="0">
              <a:solidFill>
                <a:schemeClr val="accent1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B78182-4CE1-73E4-88C6-BC6A4B89D2E8}"/>
              </a:ext>
            </a:extLst>
          </p:cNvPr>
          <p:cNvSpPr/>
          <p:nvPr/>
        </p:nvSpPr>
        <p:spPr>
          <a:xfrm>
            <a:off x="433014" y="3263746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F4D618-C482-6E58-8973-FCBDD65ED04C}"/>
              </a:ext>
            </a:extLst>
          </p:cNvPr>
          <p:cNvSpPr/>
          <p:nvPr/>
        </p:nvSpPr>
        <p:spPr>
          <a:xfrm>
            <a:off x="433014" y="4962191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Enter Your Title</a:t>
            </a:r>
            <a:endParaRPr lang="en-US" sz="1600" dirty="0">
              <a:solidFill>
                <a:schemeClr val="accent6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EE0914-3934-212C-2C86-6480C049CD5B}"/>
              </a:ext>
            </a:extLst>
          </p:cNvPr>
          <p:cNvSpPr/>
          <p:nvPr/>
        </p:nvSpPr>
        <p:spPr>
          <a:xfrm>
            <a:off x="8585958" y="1565302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Enter Your Title</a:t>
            </a:r>
            <a:endParaRPr lang="en-US" sz="160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A14B928-CF52-C048-617F-0F473605E552}"/>
              </a:ext>
            </a:extLst>
          </p:cNvPr>
          <p:cNvSpPr/>
          <p:nvPr/>
        </p:nvSpPr>
        <p:spPr>
          <a:xfrm>
            <a:off x="8585958" y="2697598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24AB198-5DE2-10EA-2470-29B2D25D6FAB}"/>
              </a:ext>
            </a:extLst>
          </p:cNvPr>
          <p:cNvSpPr/>
          <p:nvPr/>
        </p:nvSpPr>
        <p:spPr>
          <a:xfrm>
            <a:off x="8585958" y="3831593"/>
            <a:ext cx="3003923" cy="88915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Enter Your Title</a:t>
            </a:r>
            <a:endParaRPr lang="en-US" sz="16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D4EF014-FFA2-9CA9-C833-77A159639FA6}"/>
              </a:ext>
            </a:extLst>
          </p:cNvPr>
          <p:cNvSpPr/>
          <p:nvPr/>
        </p:nvSpPr>
        <p:spPr>
          <a:xfrm>
            <a:off x="8585958" y="4963890"/>
            <a:ext cx="3003923" cy="88915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Enter Your Title</a:t>
            </a:r>
            <a:endParaRPr lang="en-US" sz="1600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6B1D2C-7AF9-425C-1FDB-49FB9489DD76}"/>
              </a:ext>
            </a:extLst>
          </p:cNvPr>
          <p:cNvGrpSpPr/>
          <p:nvPr/>
        </p:nvGrpSpPr>
        <p:grpSpPr>
          <a:xfrm>
            <a:off x="5009943" y="4900565"/>
            <a:ext cx="531221" cy="531936"/>
            <a:chOff x="2897188" y="4360862"/>
            <a:chExt cx="1173162" cy="1174751"/>
          </a:xfrm>
          <a:solidFill>
            <a:schemeClr val="bg1"/>
          </a:solidFill>
        </p:grpSpPr>
        <p:sp>
          <p:nvSpPr>
            <p:cNvPr id="37" name="Freeform 202">
              <a:extLst>
                <a:ext uri="{FF2B5EF4-FFF2-40B4-BE49-F238E27FC236}">
                  <a16:creationId xmlns:a16="http://schemas.microsoft.com/office/drawing/2014/main" id="{39E4F9BE-6846-7B6A-FC78-9143E3305F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2775" y="4635500"/>
              <a:ext cx="625475" cy="625475"/>
            </a:xfrm>
            <a:custGeom>
              <a:avLst/>
              <a:gdLst>
                <a:gd name="T0" fmla="*/ 1024 w 1024"/>
                <a:gd name="T1" fmla="*/ 512 h 1024"/>
                <a:gd name="T2" fmla="*/ 0 w 1024"/>
                <a:gd name="T3" fmla="*/ 512 h 1024"/>
                <a:gd name="T4" fmla="*/ 958 w 1024"/>
                <a:gd name="T5" fmla="*/ 480 h 1024"/>
                <a:gd name="T6" fmla="*/ 750 w 1024"/>
                <a:gd name="T7" fmla="*/ 288 h 1024"/>
                <a:gd name="T8" fmla="*/ 958 w 1024"/>
                <a:gd name="T9" fmla="*/ 480 h 1024"/>
                <a:gd name="T10" fmla="*/ 480 w 1024"/>
                <a:gd name="T11" fmla="*/ 953 h 1024"/>
                <a:gd name="T12" fmla="*/ 480 w 1024"/>
                <a:gd name="T13" fmla="*/ 800 h 1024"/>
                <a:gd name="T14" fmla="*/ 313 w 1024"/>
                <a:gd name="T15" fmla="*/ 544 h 1024"/>
                <a:gd name="T16" fmla="*/ 480 w 1024"/>
                <a:gd name="T17" fmla="*/ 736 h 1024"/>
                <a:gd name="T18" fmla="*/ 544 w 1024"/>
                <a:gd name="T19" fmla="*/ 953 h 1024"/>
                <a:gd name="T20" fmla="*/ 664 w 1024"/>
                <a:gd name="T21" fmla="*/ 800 h 1024"/>
                <a:gd name="T22" fmla="*/ 544 w 1024"/>
                <a:gd name="T23" fmla="*/ 736 h 1024"/>
                <a:gd name="T24" fmla="*/ 711 w 1024"/>
                <a:gd name="T25" fmla="*/ 544 h 1024"/>
                <a:gd name="T26" fmla="*/ 544 w 1024"/>
                <a:gd name="T27" fmla="*/ 736 h 1024"/>
                <a:gd name="T28" fmla="*/ 958 w 1024"/>
                <a:gd name="T29" fmla="*/ 544 h 1024"/>
                <a:gd name="T30" fmla="*/ 750 w 1024"/>
                <a:gd name="T31" fmla="*/ 736 h 1024"/>
                <a:gd name="T32" fmla="*/ 711 w 1024"/>
                <a:gd name="T33" fmla="*/ 480 h 1024"/>
                <a:gd name="T34" fmla="*/ 544 w 1024"/>
                <a:gd name="T35" fmla="*/ 288 h 1024"/>
                <a:gd name="T36" fmla="*/ 711 w 1024"/>
                <a:gd name="T37" fmla="*/ 480 h 1024"/>
                <a:gd name="T38" fmla="*/ 544 w 1024"/>
                <a:gd name="T39" fmla="*/ 70 h 1024"/>
                <a:gd name="T40" fmla="*/ 544 w 1024"/>
                <a:gd name="T41" fmla="*/ 224 h 1024"/>
                <a:gd name="T42" fmla="*/ 480 w 1024"/>
                <a:gd name="T43" fmla="*/ 224 h 1024"/>
                <a:gd name="T44" fmla="*/ 480 w 1024"/>
                <a:gd name="T45" fmla="*/ 70 h 1024"/>
                <a:gd name="T46" fmla="*/ 480 w 1024"/>
                <a:gd name="T47" fmla="*/ 480 h 1024"/>
                <a:gd name="T48" fmla="*/ 339 w 1024"/>
                <a:gd name="T49" fmla="*/ 288 h 1024"/>
                <a:gd name="T50" fmla="*/ 249 w 1024"/>
                <a:gd name="T51" fmla="*/ 480 h 1024"/>
                <a:gd name="T52" fmla="*/ 125 w 1024"/>
                <a:gd name="T53" fmla="*/ 288 h 1024"/>
                <a:gd name="T54" fmla="*/ 249 w 1024"/>
                <a:gd name="T55" fmla="*/ 480 h 1024"/>
                <a:gd name="T56" fmla="*/ 274 w 1024"/>
                <a:gd name="T57" fmla="*/ 736 h 1024"/>
                <a:gd name="T58" fmla="*/ 66 w 1024"/>
                <a:gd name="T59" fmla="*/ 544 h 1024"/>
                <a:gd name="T60" fmla="*/ 169 w 1024"/>
                <a:gd name="T61" fmla="*/ 800 h 1024"/>
                <a:gd name="T62" fmla="*/ 360 w 1024"/>
                <a:gd name="T63" fmla="*/ 933 h 1024"/>
                <a:gd name="T64" fmla="*/ 664 w 1024"/>
                <a:gd name="T65" fmla="*/ 933 h 1024"/>
                <a:gd name="T66" fmla="*/ 855 w 1024"/>
                <a:gd name="T67" fmla="*/ 800 h 1024"/>
                <a:gd name="T68" fmla="*/ 855 w 1024"/>
                <a:gd name="T69" fmla="*/ 224 h 1024"/>
                <a:gd name="T70" fmla="*/ 664 w 1024"/>
                <a:gd name="T71" fmla="*/ 91 h 1024"/>
                <a:gd name="T72" fmla="*/ 360 w 1024"/>
                <a:gd name="T73" fmla="*/ 91 h 1024"/>
                <a:gd name="T74" fmla="*/ 169 w 1024"/>
                <a:gd name="T75" fmla="*/ 2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4" h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203">
              <a:extLst>
                <a:ext uri="{FF2B5EF4-FFF2-40B4-BE49-F238E27FC236}">
                  <a16:creationId xmlns:a16="http://schemas.microsoft.com/office/drawing/2014/main" id="{C5324383-74FA-D2E8-2C2E-902A6B4CC4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0875" y="5280025"/>
              <a:ext cx="590550" cy="255588"/>
            </a:xfrm>
            <a:custGeom>
              <a:avLst/>
              <a:gdLst>
                <a:gd name="T0" fmla="*/ 32 w 966"/>
                <a:gd name="T1" fmla="*/ 320 h 416"/>
                <a:gd name="T2" fmla="*/ 160 w 966"/>
                <a:gd name="T3" fmla="*/ 320 h 416"/>
                <a:gd name="T4" fmla="*/ 192 w 966"/>
                <a:gd name="T5" fmla="*/ 288 h 416"/>
                <a:gd name="T6" fmla="*/ 192 w 966"/>
                <a:gd name="T7" fmla="*/ 288 h 416"/>
                <a:gd name="T8" fmla="*/ 216 w 966"/>
                <a:gd name="T9" fmla="*/ 288 h 416"/>
                <a:gd name="T10" fmla="*/ 463 w 966"/>
                <a:gd name="T11" fmla="*/ 412 h 416"/>
                <a:gd name="T12" fmla="*/ 478 w 966"/>
                <a:gd name="T13" fmla="*/ 416 h 416"/>
                <a:gd name="T14" fmla="*/ 494 w 966"/>
                <a:gd name="T15" fmla="*/ 411 h 416"/>
                <a:gd name="T16" fmla="*/ 926 w 966"/>
                <a:gd name="T17" fmla="*/ 144 h 416"/>
                <a:gd name="T18" fmla="*/ 958 w 966"/>
                <a:gd name="T19" fmla="*/ 71 h 416"/>
                <a:gd name="T20" fmla="*/ 891 w 966"/>
                <a:gd name="T21" fmla="*/ 22 h 416"/>
                <a:gd name="T22" fmla="*/ 890 w 966"/>
                <a:gd name="T23" fmla="*/ 22 h 416"/>
                <a:gd name="T24" fmla="*/ 414 w 966"/>
                <a:gd name="T25" fmla="*/ 64 h 416"/>
                <a:gd name="T26" fmla="*/ 368 w 966"/>
                <a:gd name="T27" fmla="*/ 36 h 416"/>
                <a:gd name="T28" fmla="*/ 352 w 966"/>
                <a:gd name="T29" fmla="*/ 32 h 416"/>
                <a:gd name="T30" fmla="*/ 192 w 966"/>
                <a:gd name="T31" fmla="*/ 32 h 416"/>
                <a:gd name="T32" fmla="*/ 160 w 966"/>
                <a:gd name="T33" fmla="*/ 0 h 416"/>
                <a:gd name="T34" fmla="*/ 160 w 966"/>
                <a:gd name="T35" fmla="*/ 0 h 416"/>
                <a:gd name="T36" fmla="*/ 32 w 966"/>
                <a:gd name="T37" fmla="*/ 0 h 416"/>
                <a:gd name="T38" fmla="*/ 0 w 966"/>
                <a:gd name="T39" fmla="*/ 32 h 416"/>
                <a:gd name="T40" fmla="*/ 0 w 966"/>
                <a:gd name="T41" fmla="*/ 32 h 416"/>
                <a:gd name="T42" fmla="*/ 0 w 966"/>
                <a:gd name="T43" fmla="*/ 288 h 416"/>
                <a:gd name="T44" fmla="*/ 32 w 966"/>
                <a:gd name="T45" fmla="*/ 320 h 416"/>
                <a:gd name="T46" fmla="*/ 343 w 966"/>
                <a:gd name="T47" fmla="*/ 96 h 416"/>
                <a:gd name="T48" fmla="*/ 445 w 966"/>
                <a:gd name="T49" fmla="*/ 157 h 416"/>
                <a:gd name="T50" fmla="*/ 453 w 966"/>
                <a:gd name="T51" fmla="*/ 190 h 416"/>
                <a:gd name="T52" fmla="*/ 453 w 966"/>
                <a:gd name="T53" fmla="*/ 191 h 416"/>
                <a:gd name="T54" fmla="*/ 419 w 966"/>
                <a:gd name="T55" fmla="*/ 198 h 416"/>
                <a:gd name="T56" fmla="*/ 370 w 966"/>
                <a:gd name="T57" fmla="*/ 165 h 416"/>
                <a:gd name="T58" fmla="*/ 334 w 966"/>
                <a:gd name="T59" fmla="*/ 218 h 416"/>
                <a:gd name="T60" fmla="*/ 383 w 966"/>
                <a:gd name="T61" fmla="*/ 251 h 416"/>
                <a:gd name="T62" fmla="*/ 432 w 966"/>
                <a:gd name="T63" fmla="*/ 266 h 416"/>
                <a:gd name="T64" fmla="*/ 450 w 966"/>
                <a:gd name="T65" fmla="*/ 264 h 416"/>
                <a:gd name="T66" fmla="*/ 506 w 966"/>
                <a:gd name="T67" fmla="*/ 226 h 416"/>
                <a:gd name="T68" fmla="*/ 519 w 966"/>
                <a:gd name="T69" fmla="*/ 158 h 416"/>
                <a:gd name="T70" fmla="*/ 499 w 966"/>
                <a:gd name="T71" fmla="*/ 120 h 416"/>
                <a:gd name="T72" fmla="*/ 895 w 966"/>
                <a:gd name="T73" fmla="*/ 86 h 416"/>
                <a:gd name="T74" fmla="*/ 894 w 966"/>
                <a:gd name="T75" fmla="*/ 89 h 416"/>
                <a:gd name="T76" fmla="*/ 476 w 966"/>
                <a:gd name="T77" fmla="*/ 347 h 416"/>
                <a:gd name="T78" fmla="*/ 238 w 966"/>
                <a:gd name="T79" fmla="*/ 227 h 416"/>
                <a:gd name="T80" fmla="*/ 224 w 966"/>
                <a:gd name="T81" fmla="*/ 224 h 416"/>
                <a:gd name="T82" fmla="*/ 192 w 966"/>
                <a:gd name="T83" fmla="*/ 224 h 416"/>
                <a:gd name="T84" fmla="*/ 192 w 966"/>
                <a:gd name="T85" fmla="*/ 96 h 416"/>
                <a:gd name="T86" fmla="*/ 343 w 966"/>
                <a:gd name="T87" fmla="*/ 96 h 416"/>
                <a:gd name="T88" fmla="*/ 64 w 966"/>
                <a:gd name="T89" fmla="*/ 64 h 416"/>
                <a:gd name="T90" fmla="*/ 128 w 966"/>
                <a:gd name="T91" fmla="*/ 64 h 416"/>
                <a:gd name="T92" fmla="*/ 128 w 966"/>
                <a:gd name="T93" fmla="*/ 256 h 416"/>
                <a:gd name="T94" fmla="*/ 64 w 966"/>
                <a:gd name="T95" fmla="*/ 256 h 416"/>
                <a:gd name="T96" fmla="*/ 64 w 966"/>
                <a:gd name="T97" fmla="*/ 64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41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204">
              <a:extLst>
                <a:ext uri="{FF2B5EF4-FFF2-40B4-BE49-F238E27FC236}">
                  <a16:creationId xmlns:a16="http://schemas.microsoft.com/office/drawing/2014/main" id="{1A675D7D-1A06-2BC1-6A46-4EBE10D18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700" y="4360862"/>
              <a:ext cx="590550" cy="255588"/>
            </a:xfrm>
            <a:custGeom>
              <a:avLst/>
              <a:gdLst>
                <a:gd name="T0" fmla="*/ 774 w 966"/>
                <a:gd name="T1" fmla="*/ 130 h 418"/>
                <a:gd name="T2" fmla="*/ 750 w 966"/>
                <a:gd name="T3" fmla="*/ 130 h 418"/>
                <a:gd name="T4" fmla="*/ 503 w 966"/>
                <a:gd name="T5" fmla="*/ 5 h 418"/>
                <a:gd name="T6" fmla="*/ 472 w 966"/>
                <a:gd name="T7" fmla="*/ 6 h 418"/>
                <a:gd name="T8" fmla="*/ 40 w 966"/>
                <a:gd name="T9" fmla="*/ 273 h 418"/>
                <a:gd name="T10" fmla="*/ 8 w 966"/>
                <a:gd name="T11" fmla="*/ 346 h 418"/>
                <a:gd name="T12" fmla="*/ 75 w 966"/>
                <a:gd name="T13" fmla="*/ 395 h 418"/>
                <a:gd name="T14" fmla="*/ 76 w 966"/>
                <a:gd name="T15" fmla="*/ 395 h 418"/>
                <a:gd name="T16" fmla="*/ 552 w 966"/>
                <a:gd name="T17" fmla="*/ 354 h 418"/>
                <a:gd name="T18" fmla="*/ 598 w 966"/>
                <a:gd name="T19" fmla="*/ 381 h 418"/>
                <a:gd name="T20" fmla="*/ 614 w 966"/>
                <a:gd name="T21" fmla="*/ 386 h 418"/>
                <a:gd name="T22" fmla="*/ 774 w 966"/>
                <a:gd name="T23" fmla="*/ 386 h 418"/>
                <a:gd name="T24" fmla="*/ 806 w 966"/>
                <a:gd name="T25" fmla="*/ 418 h 418"/>
                <a:gd name="T26" fmla="*/ 806 w 966"/>
                <a:gd name="T27" fmla="*/ 418 h 418"/>
                <a:gd name="T28" fmla="*/ 934 w 966"/>
                <a:gd name="T29" fmla="*/ 418 h 418"/>
                <a:gd name="T30" fmla="*/ 966 w 966"/>
                <a:gd name="T31" fmla="*/ 386 h 418"/>
                <a:gd name="T32" fmla="*/ 966 w 966"/>
                <a:gd name="T33" fmla="*/ 386 h 418"/>
                <a:gd name="T34" fmla="*/ 966 w 966"/>
                <a:gd name="T35" fmla="*/ 130 h 418"/>
                <a:gd name="T36" fmla="*/ 934 w 966"/>
                <a:gd name="T37" fmla="*/ 98 h 418"/>
                <a:gd name="T38" fmla="*/ 934 w 966"/>
                <a:gd name="T39" fmla="*/ 98 h 418"/>
                <a:gd name="T40" fmla="*/ 806 w 966"/>
                <a:gd name="T41" fmla="*/ 98 h 418"/>
                <a:gd name="T42" fmla="*/ 774 w 966"/>
                <a:gd name="T43" fmla="*/ 130 h 418"/>
                <a:gd name="T44" fmla="*/ 623 w 966"/>
                <a:gd name="T45" fmla="*/ 322 h 418"/>
                <a:gd name="T46" fmla="*/ 521 w 966"/>
                <a:gd name="T47" fmla="*/ 260 h 418"/>
                <a:gd name="T48" fmla="*/ 513 w 966"/>
                <a:gd name="T49" fmla="*/ 227 h 418"/>
                <a:gd name="T50" fmla="*/ 513 w 966"/>
                <a:gd name="T51" fmla="*/ 226 h 418"/>
                <a:gd name="T52" fmla="*/ 547 w 966"/>
                <a:gd name="T53" fmla="*/ 219 h 418"/>
                <a:gd name="T54" fmla="*/ 596 w 966"/>
                <a:gd name="T55" fmla="*/ 252 h 418"/>
                <a:gd name="T56" fmla="*/ 632 w 966"/>
                <a:gd name="T57" fmla="*/ 199 h 418"/>
                <a:gd name="T58" fmla="*/ 583 w 966"/>
                <a:gd name="T59" fmla="*/ 166 h 418"/>
                <a:gd name="T60" fmla="*/ 460 w 966"/>
                <a:gd name="T61" fmla="*/ 191 h 418"/>
                <a:gd name="T62" fmla="*/ 447 w 966"/>
                <a:gd name="T63" fmla="*/ 259 h 418"/>
                <a:gd name="T64" fmla="*/ 467 w 966"/>
                <a:gd name="T65" fmla="*/ 297 h 418"/>
                <a:gd name="T66" fmla="*/ 71 w 966"/>
                <a:gd name="T67" fmla="*/ 331 h 418"/>
                <a:gd name="T68" fmla="*/ 72 w 966"/>
                <a:gd name="T69" fmla="*/ 328 h 418"/>
                <a:gd name="T70" fmla="*/ 490 w 966"/>
                <a:gd name="T71" fmla="*/ 70 h 418"/>
                <a:gd name="T72" fmla="*/ 728 w 966"/>
                <a:gd name="T73" fmla="*/ 190 h 418"/>
                <a:gd name="T74" fmla="*/ 742 w 966"/>
                <a:gd name="T75" fmla="*/ 194 h 418"/>
                <a:gd name="T76" fmla="*/ 774 w 966"/>
                <a:gd name="T77" fmla="*/ 194 h 418"/>
                <a:gd name="T78" fmla="*/ 774 w 966"/>
                <a:gd name="T79" fmla="*/ 322 h 418"/>
                <a:gd name="T80" fmla="*/ 623 w 966"/>
                <a:gd name="T81" fmla="*/ 322 h 418"/>
                <a:gd name="T82" fmla="*/ 838 w 966"/>
                <a:gd name="T83" fmla="*/ 162 h 418"/>
                <a:gd name="T84" fmla="*/ 902 w 966"/>
                <a:gd name="T85" fmla="*/ 162 h 418"/>
                <a:gd name="T86" fmla="*/ 902 w 966"/>
                <a:gd name="T87" fmla="*/ 354 h 418"/>
                <a:gd name="T88" fmla="*/ 838 w 966"/>
                <a:gd name="T89" fmla="*/ 354 h 418"/>
                <a:gd name="T90" fmla="*/ 838 w 966"/>
                <a:gd name="T91" fmla="*/ 16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6" h="418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Rectangle 205">
              <a:extLst>
                <a:ext uri="{FF2B5EF4-FFF2-40B4-BE49-F238E27FC236}">
                  <a16:creationId xmlns:a16="http://schemas.microsoft.com/office/drawing/2014/main" id="{5C4ABFAD-9DBE-E348-F314-CBFAF36FC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Rectangle 206">
              <a:extLst>
                <a:ext uri="{FF2B5EF4-FFF2-40B4-BE49-F238E27FC236}">
                  <a16:creationId xmlns:a16="http://schemas.microsoft.com/office/drawing/2014/main" id="{18A0BFFF-F332-2AF5-6CBA-55BF62270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Rectangle 207">
              <a:extLst>
                <a:ext uri="{FF2B5EF4-FFF2-40B4-BE49-F238E27FC236}">
                  <a16:creationId xmlns:a16="http://schemas.microsoft.com/office/drawing/2014/main" id="{BDB10F63-DC85-12D8-449D-5E9604875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Rectangle 208">
              <a:extLst>
                <a:ext uri="{FF2B5EF4-FFF2-40B4-BE49-F238E27FC236}">
                  <a16:creationId xmlns:a16="http://schemas.microsoft.com/office/drawing/2014/main" id="{52497C6D-60C9-7A5E-B6DC-6781ED5D8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4400550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Rectangle 209">
              <a:extLst>
                <a:ext uri="{FF2B5EF4-FFF2-40B4-BE49-F238E27FC236}">
                  <a16:creationId xmlns:a16="http://schemas.microsoft.com/office/drawing/2014/main" id="{743639EC-15BD-DC48-9062-A2E218CCD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Rectangle 210">
              <a:extLst>
                <a:ext uri="{FF2B5EF4-FFF2-40B4-BE49-F238E27FC236}">
                  <a16:creationId xmlns:a16="http://schemas.microsoft.com/office/drawing/2014/main" id="{F903DC2F-EAE6-2A52-C1DB-D93122EEE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Rectangle 211">
              <a:extLst>
                <a:ext uri="{FF2B5EF4-FFF2-40B4-BE49-F238E27FC236}">
                  <a16:creationId xmlns:a16="http://schemas.microsoft.com/office/drawing/2014/main" id="{4FF151CC-AA05-4C51-F891-575A1111A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Rectangle 212">
              <a:extLst>
                <a:ext uri="{FF2B5EF4-FFF2-40B4-BE49-F238E27FC236}">
                  <a16:creationId xmlns:a16="http://schemas.microsoft.com/office/drawing/2014/main" id="{15222AF2-B132-C37E-A176-619B6A5CF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Rectangle 213">
              <a:extLst>
                <a:ext uri="{FF2B5EF4-FFF2-40B4-BE49-F238E27FC236}">
                  <a16:creationId xmlns:a16="http://schemas.microsoft.com/office/drawing/2014/main" id="{3A498887-B788-F608-3527-7F3920E62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9" name="Rectangle 214">
              <a:extLst>
                <a:ext uri="{FF2B5EF4-FFF2-40B4-BE49-F238E27FC236}">
                  <a16:creationId xmlns:a16="http://schemas.microsoft.com/office/drawing/2014/main" id="{F9E35B91-43C2-E0BA-4017-3B9AC3E82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Rectangle 215">
              <a:extLst>
                <a:ext uri="{FF2B5EF4-FFF2-40B4-BE49-F238E27FC236}">
                  <a16:creationId xmlns:a16="http://schemas.microsoft.com/office/drawing/2014/main" id="{517B744C-E0CD-8EBA-6EC3-2E28DD06A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Rectangle 216">
              <a:extLst>
                <a:ext uri="{FF2B5EF4-FFF2-40B4-BE49-F238E27FC236}">
                  <a16:creationId xmlns:a16="http://schemas.microsoft.com/office/drawing/2014/main" id="{034EB08D-487A-96CA-B4B0-746BBDA8C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Rectangle 217">
              <a:extLst>
                <a:ext uri="{FF2B5EF4-FFF2-40B4-BE49-F238E27FC236}">
                  <a16:creationId xmlns:a16="http://schemas.microsoft.com/office/drawing/2014/main" id="{A93BC7C3-B2C9-2F08-8DE1-1B5BF9A0D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Rectangle 218">
              <a:extLst>
                <a:ext uri="{FF2B5EF4-FFF2-40B4-BE49-F238E27FC236}">
                  <a16:creationId xmlns:a16="http://schemas.microsoft.com/office/drawing/2014/main" id="{EE2992CA-469E-DEC4-91E5-8FFA38863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4" name="Rectangle 219">
              <a:extLst>
                <a:ext uri="{FF2B5EF4-FFF2-40B4-BE49-F238E27FC236}">
                  <a16:creationId xmlns:a16="http://schemas.microsoft.com/office/drawing/2014/main" id="{F0DF2CD2-FD5B-E57D-7F7C-176CE5F09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5" name="Rectangle 220">
              <a:extLst>
                <a:ext uri="{FF2B5EF4-FFF2-40B4-BE49-F238E27FC236}">
                  <a16:creationId xmlns:a16="http://schemas.microsoft.com/office/drawing/2014/main" id="{4EE8A9F5-CBCC-BE65-1C6D-B53794938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5456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221">
              <a:extLst>
                <a:ext uri="{FF2B5EF4-FFF2-40B4-BE49-F238E27FC236}">
                  <a16:creationId xmlns:a16="http://schemas.microsoft.com/office/drawing/2014/main" id="{D478FB7F-3E5A-C39A-F2D5-A10071914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8" y="4632325"/>
              <a:ext cx="204787" cy="642938"/>
            </a:xfrm>
            <a:custGeom>
              <a:avLst/>
              <a:gdLst>
                <a:gd name="T0" fmla="*/ 14 w 335"/>
                <a:gd name="T1" fmla="*/ 43 h 1052"/>
                <a:gd name="T2" fmla="*/ 0 w 335"/>
                <a:gd name="T3" fmla="*/ 1007 h 1052"/>
                <a:gd name="T4" fmla="*/ 46 w 335"/>
                <a:gd name="T5" fmla="*/ 1052 h 1052"/>
                <a:gd name="T6" fmla="*/ 62 w 335"/>
                <a:gd name="T7" fmla="*/ 0 h 1052"/>
                <a:gd name="T8" fmla="*/ 14 w 335"/>
                <a:gd name="T9" fmla="*/ 43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1052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222">
              <a:extLst>
                <a:ext uri="{FF2B5EF4-FFF2-40B4-BE49-F238E27FC236}">
                  <a16:creationId xmlns:a16="http://schemas.microsoft.com/office/drawing/2014/main" id="{B7D74478-3876-7F97-4322-092C5DE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163" y="4621213"/>
              <a:ext cx="204787" cy="654050"/>
            </a:xfrm>
            <a:custGeom>
              <a:avLst/>
              <a:gdLst>
                <a:gd name="T0" fmla="*/ 334 w 334"/>
                <a:gd name="T1" fmla="*/ 45 h 1069"/>
                <a:gd name="T2" fmla="*/ 288 w 334"/>
                <a:gd name="T3" fmla="*/ 0 h 1069"/>
                <a:gd name="T4" fmla="*/ 288 w 334"/>
                <a:gd name="T5" fmla="*/ 1069 h 1069"/>
                <a:gd name="T6" fmla="*/ 334 w 334"/>
                <a:gd name="T7" fmla="*/ 1024 h 1069"/>
                <a:gd name="T8" fmla="*/ 334 w 334"/>
                <a:gd name="T9" fmla="*/ 45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069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85520A1-D3FA-5967-19C1-98ACB76DD20D}"/>
              </a:ext>
            </a:extLst>
          </p:cNvPr>
          <p:cNvGrpSpPr/>
          <p:nvPr/>
        </p:nvGrpSpPr>
        <p:grpSpPr>
          <a:xfrm>
            <a:off x="5716383" y="1828228"/>
            <a:ext cx="487064" cy="472181"/>
            <a:chOff x="10982325" y="6362701"/>
            <a:chExt cx="779463" cy="755649"/>
          </a:xfrm>
          <a:solidFill>
            <a:schemeClr val="bg1"/>
          </a:solidFill>
        </p:grpSpPr>
        <p:sp>
          <p:nvSpPr>
            <p:cNvPr id="59" name="Freeform 289">
              <a:extLst>
                <a:ext uri="{FF2B5EF4-FFF2-40B4-BE49-F238E27FC236}">
                  <a16:creationId xmlns:a16="http://schemas.microsoft.com/office/drawing/2014/main" id="{A6408145-D5ED-6594-E848-9439DB5E6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6650" y="6653213"/>
              <a:ext cx="465138" cy="465137"/>
            </a:xfrm>
            <a:custGeom>
              <a:avLst/>
              <a:gdLst>
                <a:gd name="T0" fmla="*/ 579 w 1230"/>
                <a:gd name="T1" fmla="*/ 2 h 1229"/>
                <a:gd name="T2" fmla="*/ 3 w 1230"/>
                <a:gd name="T3" fmla="*/ 578 h 1229"/>
                <a:gd name="T4" fmla="*/ 40 w 1230"/>
                <a:gd name="T5" fmla="*/ 781 h 1229"/>
                <a:gd name="T6" fmla="*/ 100 w 1230"/>
                <a:gd name="T7" fmla="*/ 758 h 1229"/>
                <a:gd name="T8" fmla="*/ 398 w 1230"/>
                <a:gd name="T9" fmla="*/ 99 h 1229"/>
                <a:gd name="T10" fmla="*/ 1057 w 1230"/>
                <a:gd name="T11" fmla="*/ 398 h 1229"/>
                <a:gd name="T12" fmla="*/ 759 w 1230"/>
                <a:gd name="T13" fmla="*/ 1057 h 1229"/>
                <a:gd name="T14" fmla="*/ 398 w 1230"/>
                <a:gd name="T15" fmla="*/ 1057 h 1229"/>
                <a:gd name="T16" fmla="*/ 376 w 1230"/>
                <a:gd name="T17" fmla="*/ 1117 h 1229"/>
                <a:gd name="T18" fmla="*/ 1118 w 1230"/>
                <a:gd name="T19" fmla="*/ 780 h 1229"/>
                <a:gd name="T20" fmla="*/ 782 w 1230"/>
                <a:gd name="T21" fmla="*/ 38 h 1229"/>
                <a:gd name="T22" fmla="*/ 579 w 1230"/>
                <a:gd name="T23" fmla="*/ 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0" h="1229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290">
              <a:extLst>
                <a:ext uri="{FF2B5EF4-FFF2-40B4-BE49-F238E27FC236}">
                  <a16:creationId xmlns:a16="http://schemas.microsoft.com/office/drawing/2014/main" id="{052A15BC-1166-24DB-9177-6350749BB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01425" y="6748463"/>
              <a:ext cx="238125" cy="247650"/>
            </a:xfrm>
            <a:custGeom>
              <a:avLst/>
              <a:gdLst>
                <a:gd name="T0" fmla="*/ 301 w 630"/>
                <a:gd name="T1" fmla="*/ 553 h 657"/>
                <a:gd name="T2" fmla="*/ 189 w 630"/>
                <a:gd name="T3" fmla="*/ 523 h 657"/>
                <a:gd name="T4" fmla="*/ 157 w 630"/>
                <a:gd name="T5" fmla="*/ 578 h 657"/>
                <a:gd name="T6" fmla="*/ 550 w 630"/>
                <a:gd name="T7" fmla="*/ 472 h 657"/>
                <a:gd name="T8" fmla="*/ 445 w 630"/>
                <a:gd name="T9" fmla="*/ 79 h 657"/>
                <a:gd name="T10" fmla="*/ 52 w 630"/>
                <a:gd name="T11" fmla="*/ 185 h 657"/>
                <a:gd name="T12" fmla="*/ 52 w 630"/>
                <a:gd name="T13" fmla="*/ 472 h 657"/>
                <a:gd name="T14" fmla="*/ 107 w 630"/>
                <a:gd name="T15" fmla="*/ 440 h 657"/>
                <a:gd name="T16" fmla="*/ 189 w 630"/>
                <a:gd name="T17" fmla="*/ 134 h 657"/>
                <a:gd name="T18" fmla="*/ 495 w 630"/>
                <a:gd name="T19" fmla="*/ 217 h 657"/>
                <a:gd name="T20" fmla="*/ 413 w 630"/>
                <a:gd name="T21" fmla="*/ 523 h 657"/>
                <a:gd name="T22" fmla="*/ 301 w 630"/>
                <a:gd name="T23" fmla="*/ 55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0" h="657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Freeform 291">
              <a:extLst>
                <a:ext uri="{FF2B5EF4-FFF2-40B4-BE49-F238E27FC236}">
                  <a16:creationId xmlns:a16="http://schemas.microsoft.com/office/drawing/2014/main" id="{5A872B43-2A13-6179-DC6D-D85483907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2688" y="6680200"/>
              <a:ext cx="365125" cy="384175"/>
            </a:xfrm>
            <a:custGeom>
              <a:avLst/>
              <a:gdLst>
                <a:gd name="T0" fmla="*/ 287 w 967"/>
                <a:gd name="T1" fmla="*/ 921 h 1016"/>
                <a:gd name="T2" fmla="*/ 872 w 967"/>
                <a:gd name="T3" fmla="*/ 680 h 1016"/>
                <a:gd name="T4" fmla="*/ 630 w 967"/>
                <a:gd name="T5" fmla="*/ 95 h 1016"/>
                <a:gd name="T6" fmla="*/ 45 w 967"/>
                <a:gd name="T7" fmla="*/ 336 h 1016"/>
                <a:gd name="T8" fmla="*/ 46 w 967"/>
                <a:gd name="T9" fmla="*/ 680 h 1016"/>
                <a:gd name="T10" fmla="*/ 105 w 967"/>
                <a:gd name="T11" fmla="*/ 656 h 1016"/>
                <a:gd name="T12" fmla="*/ 311 w 967"/>
                <a:gd name="T13" fmla="*/ 154 h 1016"/>
                <a:gd name="T14" fmla="*/ 813 w 967"/>
                <a:gd name="T15" fmla="*/ 361 h 1016"/>
                <a:gd name="T16" fmla="*/ 606 w 967"/>
                <a:gd name="T17" fmla="*/ 862 h 1016"/>
                <a:gd name="T18" fmla="*/ 311 w 967"/>
                <a:gd name="T19" fmla="*/ 862 h 1016"/>
                <a:gd name="T20" fmla="*/ 287 w 967"/>
                <a:gd name="T21" fmla="*/ 921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7" h="1016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2" name="Freeform 292">
              <a:extLst>
                <a:ext uri="{FF2B5EF4-FFF2-40B4-BE49-F238E27FC236}">
                  <a16:creationId xmlns:a16="http://schemas.microsoft.com/office/drawing/2014/main" id="{37D33F82-046D-14F1-8334-DB63E11AB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2325" y="6362701"/>
              <a:ext cx="582613" cy="752474"/>
            </a:xfrm>
            <a:custGeom>
              <a:avLst/>
              <a:gdLst>
                <a:gd name="T0" fmla="*/ 66 w 1538"/>
                <a:gd name="T1" fmla="*/ 1891 h 1987"/>
                <a:gd name="T2" fmla="*/ 880 w 1538"/>
                <a:gd name="T3" fmla="*/ 1905 h 1987"/>
                <a:gd name="T4" fmla="*/ 949 w 1538"/>
                <a:gd name="T5" fmla="*/ 1981 h 1987"/>
                <a:gd name="T6" fmla="*/ 1157 w 1538"/>
                <a:gd name="T7" fmla="*/ 1645 h 1987"/>
                <a:gd name="T8" fmla="*/ 1538 w 1538"/>
                <a:gd name="T9" fmla="*/ 1347 h 1987"/>
                <a:gd name="T10" fmla="*/ 1300 w 1538"/>
                <a:gd name="T11" fmla="*/ 1411 h 1987"/>
                <a:gd name="T12" fmla="*/ 936 w 1538"/>
                <a:gd name="T13" fmla="*/ 1584 h 1987"/>
                <a:gd name="T14" fmla="*/ 792 w 1538"/>
                <a:gd name="T15" fmla="*/ 1857 h 1987"/>
                <a:gd name="T16" fmla="*/ 162 w 1538"/>
                <a:gd name="T17" fmla="*/ 1923 h 1987"/>
                <a:gd name="T18" fmla="*/ 610 w 1538"/>
                <a:gd name="T19" fmla="*/ 1859 h 1987"/>
                <a:gd name="T20" fmla="*/ 162 w 1538"/>
                <a:gd name="T21" fmla="*/ 1667 h 1987"/>
                <a:gd name="T22" fmla="*/ 386 w 1538"/>
                <a:gd name="T23" fmla="*/ 1603 h 1987"/>
                <a:gd name="T24" fmla="*/ 642 w 1538"/>
                <a:gd name="T25" fmla="*/ 1315 h 1987"/>
                <a:gd name="T26" fmla="*/ 986 w 1538"/>
                <a:gd name="T27" fmla="*/ 354 h 1987"/>
                <a:gd name="T28" fmla="*/ 354 w 1538"/>
                <a:gd name="T29" fmla="*/ 986 h 1987"/>
                <a:gd name="T30" fmla="*/ 450 w 1538"/>
                <a:gd name="T31" fmla="*/ 1347 h 1987"/>
                <a:gd name="T32" fmla="*/ 162 w 1538"/>
                <a:gd name="T33" fmla="*/ 1539 h 1987"/>
                <a:gd name="T34" fmla="*/ 610 w 1538"/>
                <a:gd name="T35" fmla="*/ 1731 h 1987"/>
                <a:gd name="T36" fmla="*/ 1119 w 1538"/>
                <a:gd name="T37" fmla="*/ 1781 h 1987"/>
                <a:gd name="T38" fmla="*/ 1102 w 1538"/>
                <a:gd name="T39" fmla="*/ 1700 h 1987"/>
                <a:gd name="T40" fmla="*/ 1410 w 1538"/>
                <a:gd name="T41" fmla="*/ 1283 h 1987"/>
                <a:gd name="T42" fmla="*/ 1394 w 1538"/>
                <a:gd name="T43" fmla="*/ 1408 h 1987"/>
                <a:gd name="T44" fmla="*/ 1349 w 1538"/>
                <a:gd name="T45" fmla="*/ 1363 h 1987"/>
                <a:gd name="T46" fmla="*/ 1057 w 1538"/>
                <a:gd name="T47" fmla="*/ 1654 h 1987"/>
                <a:gd name="T48" fmla="*/ 976 w 1538"/>
                <a:gd name="T49" fmla="*/ 1638 h 1987"/>
                <a:gd name="T50" fmla="*/ 674 w 1538"/>
                <a:gd name="T51" fmla="*/ 1155 h 1987"/>
                <a:gd name="T52" fmla="*/ 130 w 1538"/>
                <a:gd name="T53" fmla="*/ 547 h 1987"/>
                <a:gd name="T54" fmla="*/ 613 w 1538"/>
                <a:gd name="T55" fmla="*/ 957 h 1987"/>
                <a:gd name="T56" fmla="*/ 834 w 1538"/>
                <a:gd name="T57" fmla="*/ 611 h 1987"/>
                <a:gd name="T58" fmla="*/ 573 w 1538"/>
                <a:gd name="T59" fmla="*/ 675 h 1987"/>
                <a:gd name="T60" fmla="*/ 386 w 1538"/>
                <a:gd name="T61" fmla="*/ 483 h 1987"/>
                <a:gd name="T62" fmla="*/ 461 w 1538"/>
                <a:gd name="T63" fmla="*/ 739 h 1987"/>
                <a:gd name="T64" fmla="*/ 544 w 1538"/>
                <a:gd name="T65" fmla="*/ 963 h 1987"/>
                <a:gd name="T66" fmla="*/ 549 w 1538"/>
                <a:gd name="T67" fmla="*/ 963 h 1987"/>
                <a:gd name="T68" fmla="*/ 637 w 1538"/>
                <a:gd name="T69" fmla="*/ 675 h 1987"/>
                <a:gd name="T70" fmla="*/ 770 w 1538"/>
                <a:gd name="T71" fmla="*/ 611 h 1987"/>
                <a:gd name="T72" fmla="*/ 455 w 1538"/>
                <a:gd name="T73" fmla="*/ 675 h 1987"/>
                <a:gd name="T74" fmla="*/ 386 w 1538"/>
                <a:gd name="T75" fmla="*/ 547 h 1987"/>
                <a:gd name="T76" fmla="*/ 455 w 1538"/>
                <a:gd name="T77" fmla="*/ 675 h 1987"/>
                <a:gd name="T78" fmla="*/ 674 w 1538"/>
                <a:gd name="T79" fmla="*/ 1059 h 1987"/>
                <a:gd name="T80" fmla="*/ 546 w 1538"/>
                <a:gd name="T81" fmla="*/ 1027 h 1987"/>
                <a:gd name="T82" fmla="*/ 642 w 1538"/>
                <a:gd name="T83" fmla="*/ 1251 h 1987"/>
                <a:gd name="T84" fmla="*/ 578 w 1538"/>
                <a:gd name="T85" fmla="*/ 1315 h 1987"/>
                <a:gd name="T86" fmla="*/ 514 w 1538"/>
                <a:gd name="T87" fmla="*/ 1347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38" h="1987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3" name="Freeform 293">
              <a:extLst>
                <a:ext uri="{FF2B5EF4-FFF2-40B4-BE49-F238E27FC236}">
                  <a16:creationId xmlns:a16="http://schemas.microsoft.com/office/drawing/2014/main" id="{BFAA06BC-A4A6-3E1E-E8E7-915716B72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7138" y="6403975"/>
              <a:ext cx="279400" cy="227012"/>
            </a:xfrm>
            <a:custGeom>
              <a:avLst/>
              <a:gdLst>
                <a:gd name="T0" fmla="*/ 119 w 739"/>
                <a:gd name="T1" fmla="*/ 517 h 597"/>
                <a:gd name="T2" fmla="*/ 149 w 739"/>
                <a:gd name="T3" fmla="*/ 524 h 597"/>
                <a:gd name="T4" fmla="*/ 707 w 739"/>
                <a:gd name="T5" fmla="*/ 597 h 597"/>
                <a:gd name="T6" fmla="*/ 739 w 739"/>
                <a:gd name="T7" fmla="*/ 542 h 597"/>
                <a:gd name="T8" fmla="*/ 177 w 739"/>
                <a:gd name="T9" fmla="*/ 451 h 597"/>
                <a:gd name="T10" fmla="*/ 179 w 739"/>
                <a:gd name="T11" fmla="*/ 403 h 597"/>
                <a:gd name="T12" fmla="*/ 53 w 739"/>
                <a:gd name="T13" fmla="*/ 0 h 597"/>
                <a:gd name="T14" fmla="*/ 0 w 739"/>
                <a:gd name="T15" fmla="*/ 37 h 597"/>
                <a:gd name="T16" fmla="*/ 109 w 739"/>
                <a:gd name="T17" fmla="*/ 488 h 597"/>
                <a:gd name="T18" fmla="*/ 119 w 739"/>
                <a:gd name="T19" fmla="*/ 51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597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4" name="Freeform 294">
              <a:extLst>
                <a:ext uri="{FF2B5EF4-FFF2-40B4-BE49-F238E27FC236}">
                  <a16:creationId xmlns:a16="http://schemas.microsoft.com/office/drawing/2014/main" id="{112C13F0-468C-5C15-9898-12B2B4E89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9875" y="6645275"/>
              <a:ext cx="42863" cy="42862"/>
            </a:xfrm>
            <a:custGeom>
              <a:avLst/>
              <a:gdLst>
                <a:gd name="T0" fmla="*/ 42 w 113"/>
                <a:gd name="T1" fmla="*/ 0 h 113"/>
                <a:gd name="T2" fmla="*/ 0 w 113"/>
                <a:gd name="T3" fmla="*/ 48 h 113"/>
                <a:gd name="T4" fmla="*/ 65 w 113"/>
                <a:gd name="T5" fmla="*/ 113 h 113"/>
                <a:gd name="T6" fmla="*/ 113 w 113"/>
                <a:gd name="T7" fmla="*/ 70 h 113"/>
                <a:gd name="T8" fmla="*/ 42 w 113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D7D0AA-03FD-A4B3-5E9D-128294B120EF}"/>
              </a:ext>
            </a:extLst>
          </p:cNvPr>
          <p:cNvGrpSpPr/>
          <p:nvPr/>
        </p:nvGrpSpPr>
        <p:grpSpPr>
          <a:xfrm>
            <a:off x="7024510" y="2416812"/>
            <a:ext cx="453901" cy="462264"/>
            <a:chOff x="9164638" y="5856288"/>
            <a:chExt cx="1292226" cy="1316037"/>
          </a:xfrm>
          <a:solidFill>
            <a:schemeClr val="bg1"/>
          </a:solidFill>
        </p:grpSpPr>
        <p:sp>
          <p:nvSpPr>
            <p:cNvPr id="66" name="Freeform 298">
              <a:extLst>
                <a:ext uri="{FF2B5EF4-FFF2-40B4-BE49-F238E27FC236}">
                  <a16:creationId xmlns:a16="http://schemas.microsoft.com/office/drawing/2014/main" id="{6FE28565-BB73-7B00-8118-327877187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6" y="6311900"/>
              <a:ext cx="731838" cy="731837"/>
            </a:xfrm>
            <a:custGeom>
              <a:avLst/>
              <a:gdLst>
                <a:gd name="T0" fmla="*/ 544 w 1088"/>
                <a:gd name="T1" fmla="*/ 0 h 1088"/>
                <a:gd name="T2" fmla="*/ 512 w 1088"/>
                <a:gd name="T3" fmla="*/ 160 h 1088"/>
                <a:gd name="T4" fmla="*/ 640 w 1088"/>
                <a:gd name="T5" fmla="*/ 192 h 1088"/>
                <a:gd name="T6" fmla="*/ 640 w 1088"/>
                <a:gd name="T7" fmla="*/ 320 h 1088"/>
                <a:gd name="T8" fmla="*/ 512 w 1088"/>
                <a:gd name="T9" fmla="*/ 352 h 1088"/>
                <a:gd name="T10" fmla="*/ 32 w 1088"/>
                <a:gd name="T11" fmla="*/ 512 h 1088"/>
                <a:gd name="T12" fmla="*/ 0 w 1088"/>
                <a:gd name="T13" fmla="*/ 960 h 1088"/>
                <a:gd name="T14" fmla="*/ 960 w 1088"/>
                <a:gd name="T15" fmla="*/ 1088 h 1088"/>
                <a:gd name="T16" fmla="*/ 1088 w 1088"/>
                <a:gd name="T17" fmla="*/ 128 h 1088"/>
                <a:gd name="T18" fmla="*/ 640 w 1088"/>
                <a:gd name="T19" fmla="*/ 384 h 1088"/>
                <a:gd name="T20" fmla="*/ 640 w 1088"/>
                <a:gd name="T21" fmla="*/ 128 h 1088"/>
                <a:gd name="T22" fmla="*/ 576 w 1088"/>
                <a:gd name="T23" fmla="*/ 64 h 1088"/>
                <a:gd name="T24" fmla="*/ 1024 w 1088"/>
                <a:gd name="T25" fmla="*/ 128 h 1088"/>
                <a:gd name="T26" fmla="*/ 896 w 1088"/>
                <a:gd name="T27" fmla="*/ 512 h 1088"/>
                <a:gd name="T28" fmla="*/ 864 w 1088"/>
                <a:gd name="T29" fmla="*/ 640 h 1088"/>
                <a:gd name="T30" fmla="*/ 736 w 1088"/>
                <a:gd name="T31" fmla="*/ 640 h 1088"/>
                <a:gd name="T32" fmla="*/ 704 w 1088"/>
                <a:gd name="T33" fmla="*/ 512 h 1088"/>
                <a:gd name="T34" fmla="*/ 576 w 1088"/>
                <a:gd name="T35" fmla="*/ 384 h 1088"/>
                <a:gd name="T36" fmla="*/ 512 w 1088"/>
                <a:gd name="T37" fmla="*/ 1024 h 1088"/>
                <a:gd name="T38" fmla="*/ 64 w 1088"/>
                <a:gd name="T39" fmla="*/ 960 h 1088"/>
                <a:gd name="T40" fmla="*/ 512 w 1088"/>
                <a:gd name="T41" fmla="*/ 576 h 1088"/>
                <a:gd name="T42" fmla="*/ 448 w 1088"/>
                <a:gd name="T43" fmla="*/ 640 h 1088"/>
                <a:gd name="T44" fmla="*/ 448 w 1088"/>
                <a:gd name="T45" fmla="*/ 896 h 1088"/>
                <a:gd name="T46" fmla="*/ 512 w 1088"/>
                <a:gd name="T47" fmla="*/ 1024 h 1088"/>
                <a:gd name="T48" fmla="*/ 960 w 1088"/>
                <a:gd name="T49" fmla="*/ 1024 h 1088"/>
                <a:gd name="T50" fmla="*/ 576 w 1088"/>
                <a:gd name="T51" fmla="*/ 864 h 1088"/>
                <a:gd name="T52" fmla="*/ 448 w 1088"/>
                <a:gd name="T53" fmla="*/ 832 h 1088"/>
                <a:gd name="T54" fmla="*/ 448 w 1088"/>
                <a:gd name="T55" fmla="*/ 704 h 1088"/>
                <a:gd name="T56" fmla="*/ 576 w 1088"/>
                <a:gd name="T57" fmla="*/ 672 h 1088"/>
                <a:gd name="T58" fmla="*/ 672 w 1088"/>
                <a:gd name="T59" fmla="*/ 576 h 1088"/>
                <a:gd name="T60" fmla="*/ 800 w 1088"/>
                <a:gd name="T61" fmla="*/ 768 h 1088"/>
                <a:gd name="T62" fmla="*/ 928 w 1088"/>
                <a:gd name="T63" fmla="*/ 576 h 1088"/>
                <a:gd name="T64" fmla="*/ 1024 w 1088"/>
                <a:gd name="T65" fmla="*/ 96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8" h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7" name="Freeform 299">
              <a:extLst>
                <a:ext uri="{FF2B5EF4-FFF2-40B4-BE49-F238E27FC236}">
                  <a16:creationId xmlns:a16="http://schemas.microsoft.com/office/drawing/2014/main" id="{06BC26C1-F759-B0F5-074E-82BF0F5976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4638" y="5856288"/>
              <a:ext cx="1033463" cy="1316037"/>
            </a:xfrm>
            <a:custGeom>
              <a:avLst/>
              <a:gdLst>
                <a:gd name="T0" fmla="*/ 389 w 1541"/>
                <a:gd name="T1" fmla="*/ 1957 h 1957"/>
                <a:gd name="T2" fmla="*/ 335 w 1541"/>
                <a:gd name="T3" fmla="*/ 1783 h 1957"/>
                <a:gd name="T4" fmla="*/ 393 w 1541"/>
                <a:gd name="T5" fmla="*/ 1452 h 1957"/>
                <a:gd name="T6" fmla="*/ 395 w 1541"/>
                <a:gd name="T7" fmla="*/ 1285 h 1957"/>
                <a:gd name="T8" fmla="*/ 431 w 1541"/>
                <a:gd name="T9" fmla="*/ 1310 h 1957"/>
                <a:gd name="T10" fmla="*/ 485 w 1541"/>
                <a:gd name="T11" fmla="*/ 1667 h 1957"/>
                <a:gd name="T12" fmla="*/ 517 w 1541"/>
                <a:gd name="T13" fmla="*/ 1957 h 1957"/>
                <a:gd name="T14" fmla="*/ 901 w 1541"/>
                <a:gd name="T15" fmla="*/ 1925 h 1957"/>
                <a:gd name="T16" fmla="*/ 821 w 1541"/>
                <a:gd name="T17" fmla="*/ 1795 h 1957"/>
                <a:gd name="T18" fmla="*/ 727 w 1541"/>
                <a:gd name="T19" fmla="*/ 1678 h 1957"/>
                <a:gd name="T20" fmla="*/ 741 w 1541"/>
                <a:gd name="T21" fmla="*/ 1250 h 1957"/>
                <a:gd name="T22" fmla="*/ 925 w 1541"/>
                <a:gd name="T23" fmla="*/ 715 h 1957"/>
                <a:gd name="T24" fmla="*/ 1317 w 1541"/>
                <a:gd name="T25" fmla="*/ 613 h 1957"/>
                <a:gd name="T26" fmla="*/ 1349 w 1541"/>
                <a:gd name="T27" fmla="*/ 421 h 1957"/>
                <a:gd name="T28" fmla="*/ 1541 w 1541"/>
                <a:gd name="T29" fmla="*/ 293 h 1957"/>
                <a:gd name="T30" fmla="*/ 1349 w 1541"/>
                <a:gd name="T31" fmla="*/ 165 h 1957"/>
                <a:gd name="T32" fmla="*/ 1317 w 1541"/>
                <a:gd name="T33" fmla="*/ 37 h 1957"/>
                <a:gd name="T34" fmla="*/ 773 w 1541"/>
                <a:gd name="T35" fmla="*/ 165 h 1957"/>
                <a:gd name="T36" fmla="*/ 640 w 1541"/>
                <a:gd name="T37" fmla="*/ 587 h 1957"/>
                <a:gd name="T38" fmla="*/ 682 w 1541"/>
                <a:gd name="T39" fmla="*/ 178 h 1957"/>
                <a:gd name="T40" fmla="*/ 224 w 1541"/>
                <a:gd name="T41" fmla="*/ 407 h 1957"/>
                <a:gd name="T42" fmla="*/ 186 w 1541"/>
                <a:gd name="T43" fmla="*/ 677 h 1957"/>
                <a:gd name="T44" fmla="*/ 79 w 1541"/>
                <a:gd name="T45" fmla="*/ 1423 h 1957"/>
                <a:gd name="T46" fmla="*/ 8 w 1541"/>
                <a:gd name="T47" fmla="*/ 1910 h 1957"/>
                <a:gd name="T48" fmla="*/ 37 w 1541"/>
                <a:gd name="T49" fmla="*/ 1957 h 1957"/>
                <a:gd name="T50" fmla="*/ 898 w 1541"/>
                <a:gd name="T51" fmla="*/ 657 h 1957"/>
                <a:gd name="T52" fmla="*/ 394 w 1541"/>
                <a:gd name="T53" fmla="*/ 837 h 1957"/>
                <a:gd name="T54" fmla="*/ 420 w 1541"/>
                <a:gd name="T55" fmla="*/ 764 h 1957"/>
                <a:gd name="T56" fmla="*/ 907 w 1541"/>
                <a:gd name="T57" fmla="*/ 559 h 1957"/>
                <a:gd name="T58" fmla="*/ 899 w 1541"/>
                <a:gd name="T59" fmla="*/ 657 h 1957"/>
                <a:gd name="T60" fmla="*/ 1285 w 1541"/>
                <a:gd name="T61" fmla="*/ 101 h 1957"/>
                <a:gd name="T62" fmla="*/ 1317 w 1541"/>
                <a:gd name="T63" fmla="*/ 229 h 1957"/>
                <a:gd name="T64" fmla="*/ 1477 w 1541"/>
                <a:gd name="T65" fmla="*/ 293 h 1957"/>
                <a:gd name="T66" fmla="*/ 1317 w 1541"/>
                <a:gd name="T67" fmla="*/ 357 h 1957"/>
                <a:gd name="T68" fmla="*/ 1285 w 1541"/>
                <a:gd name="T69" fmla="*/ 549 h 1957"/>
                <a:gd name="T70" fmla="*/ 837 w 1541"/>
                <a:gd name="T71" fmla="*/ 493 h 1957"/>
                <a:gd name="T72" fmla="*/ 901 w 1541"/>
                <a:gd name="T73" fmla="*/ 101 h 1957"/>
                <a:gd name="T74" fmla="*/ 453 w 1541"/>
                <a:gd name="T75" fmla="*/ 101 h 1957"/>
                <a:gd name="T76" fmla="*/ 453 w 1541"/>
                <a:gd name="T77" fmla="*/ 485 h 1957"/>
                <a:gd name="T78" fmla="*/ 129 w 1541"/>
                <a:gd name="T79" fmla="*/ 1810 h 1957"/>
                <a:gd name="T80" fmla="*/ 119 w 1541"/>
                <a:gd name="T81" fmla="*/ 1098 h 1957"/>
                <a:gd name="T82" fmla="*/ 474 w 1541"/>
                <a:gd name="T83" fmla="*/ 552 h 1957"/>
                <a:gd name="T84" fmla="*/ 392 w 1541"/>
                <a:gd name="T85" fmla="*/ 707 h 1957"/>
                <a:gd name="T86" fmla="*/ 443 w 1541"/>
                <a:gd name="T87" fmla="*/ 933 h 1957"/>
                <a:gd name="T88" fmla="*/ 642 w 1541"/>
                <a:gd name="T89" fmla="*/ 851 h 1957"/>
                <a:gd name="T90" fmla="*/ 677 w 1541"/>
                <a:gd name="T91" fmla="*/ 1536 h 1957"/>
                <a:gd name="T92" fmla="*/ 630 w 1541"/>
                <a:gd name="T93" fmla="*/ 1836 h 1957"/>
                <a:gd name="T94" fmla="*/ 677 w 1541"/>
                <a:gd name="T95" fmla="*/ 1870 h 1957"/>
                <a:gd name="T96" fmla="*/ 792 w 1541"/>
                <a:gd name="T97" fmla="*/ 1852 h 1957"/>
                <a:gd name="T98" fmla="*/ 549 w 1541"/>
                <a:gd name="T99" fmla="*/ 1893 h 1957"/>
                <a:gd name="T100" fmla="*/ 537 w 1541"/>
                <a:gd name="T101" fmla="*/ 1538 h 1957"/>
                <a:gd name="T102" fmla="*/ 384 w 1541"/>
                <a:gd name="T103" fmla="*/ 1221 h 1957"/>
                <a:gd name="T104" fmla="*/ 307 w 1541"/>
                <a:gd name="T105" fmla="*/ 1333 h 1957"/>
                <a:gd name="T106" fmla="*/ 293 w 1541"/>
                <a:gd name="T107" fmla="*/ 1724 h 1957"/>
                <a:gd name="T108" fmla="*/ 276 w 1541"/>
                <a:gd name="T109" fmla="*/ 1829 h 1957"/>
                <a:gd name="T110" fmla="*/ 351 w 1541"/>
                <a:gd name="T111" fmla="*/ 1893 h 1957"/>
                <a:gd name="T112" fmla="*/ 129 w 1541"/>
                <a:gd name="T113" fmla="*/ 1810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41" h="1957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Freeform 300">
              <a:extLst>
                <a:ext uri="{FF2B5EF4-FFF2-40B4-BE49-F238E27FC236}">
                  <a16:creationId xmlns:a16="http://schemas.microsoft.com/office/drawing/2014/main" id="{30725578-A9DB-7420-2E22-E19CF418E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376" y="6397625"/>
              <a:ext cx="331788" cy="239712"/>
            </a:xfrm>
            <a:custGeom>
              <a:avLst/>
              <a:gdLst>
                <a:gd name="T0" fmla="*/ 151 w 493"/>
                <a:gd name="T1" fmla="*/ 178 h 355"/>
                <a:gd name="T2" fmla="*/ 45 w 493"/>
                <a:gd name="T3" fmla="*/ 73 h 355"/>
                <a:gd name="T4" fmla="*/ 0 w 493"/>
                <a:gd name="T5" fmla="*/ 118 h 355"/>
                <a:gd name="T6" fmla="*/ 224 w 493"/>
                <a:gd name="T7" fmla="*/ 342 h 355"/>
                <a:gd name="T8" fmla="*/ 269 w 493"/>
                <a:gd name="T9" fmla="*/ 342 h 355"/>
                <a:gd name="T10" fmla="*/ 493 w 493"/>
                <a:gd name="T11" fmla="*/ 118 h 355"/>
                <a:gd name="T12" fmla="*/ 448 w 493"/>
                <a:gd name="T13" fmla="*/ 73 h 355"/>
                <a:gd name="T14" fmla="*/ 343 w 493"/>
                <a:gd name="T15" fmla="*/ 178 h 355"/>
                <a:gd name="T16" fmla="*/ 343 w 493"/>
                <a:gd name="T17" fmla="*/ 0 h 355"/>
                <a:gd name="T18" fmla="*/ 279 w 493"/>
                <a:gd name="T19" fmla="*/ 0 h 355"/>
                <a:gd name="T20" fmla="*/ 279 w 493"/>
                <a:gd name="T21" fmla="*/ 242 h 355"/>
                <a:gd name="T22" fmla="*/ 247 w 493"/>
                <a:gd name="T23" fmla="*/ 274 h 355"/>
                <a:gd name="T24" fmla="*/ 215 w 493"/>
                <a:gd name="T25" fmla="*/ 242 h 355"/>
                <a:gd name="T26" fmla="*/ 215 w 493"/>
                <a:gd name="T27" fmla="*/ 128 h 355"/>
                <a:gd name="T28" fmla="*/ 151 w 493"/>
                <a:gd name="T29" fmla="*/ 128 h 355"/>
                <a:gd name="T30" fmla="*/ 151 w 493"/>
                <a:gd name="T31" fmla="*/ 178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3" h="355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9" name="Rectangle 301">
              <a:extLst>
                <a:ext uri="{FF2B5EF4-FFF2-40B4-BE49-F238E27FC236}">
                  <a16:creationId xmlns:a16="http://schemas.microsoft.com/office/drawing/2014/main" id="{D015AADD-3E51-AF62-66E4-54E0D02AD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97625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0" name="Rectangle 302">
              <a:extLst>
                <a:ext uri="{FF2B5EF4-FFF2-40B4-BE49-F238E27FC236}">
                  <a16:creationId xmlns:a16="http://schemas.microsoft.com/office/drawing/2014/main" id="{515802A7-FCB8-D7E4-0C31-B6E4EA078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1" name="Rectangle 303">
              <a:extLst>
                <a:ext uri="{FF2B5EF4-FFF2-40B4-BE49-F238E27FC236}">
                  <a16:creationId xmlns:a16="http://schemas.microsoft.com/office/drawing/2014/main" id="{42F47B51-FFCB-B349-8E3E-829133D1D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8701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20372A8-87FE-4841-871B-A14A25D4CCE9}"/>
              </a:ext>
            </a:extLst>
          </p:cNvPr>
          <p:cNvGrpSpPr/>
          <p:nvPr/>
        </p:nvGrpSpPr>
        <p:grpSpPr>
          <a:xfrm>
            <a:off x="4194611" y="3899564"/>
            <a:ext cx="411523" cy="431037"/>
            <a:chOff x="836613" y="6088063"/>
            <a:chExt cx="1171575" cy="1227138"/>
          </a:xfrm>
          <a:solidFill>
            <a:schemeClr val="bg1"/>
          </a:solidFill>
        </p:grpSpPr>
        <p:sp>
          <p:nvSpPr>
            <p:cNvPr id="73" name="Freeform 348">
              <a:extLst>
                <a:ext uri="{FF2B5EF4-FFF2-40B4-BE49-F238E27FC236}">
                  <a16:creationId xmlns:a16="http://schemas.microsoft.com/office/drawing/2014/main" id="{48F2234F-7820-4D2D-F649-B45A73D5C1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538" y="6088063"/>
              <a:ext cx="1095375" cy="1227138"/>
            </a:xfrm>
            <a:custGeom>
              <a:avLst/>
              <a:gdLst>
                <a:gd name="T0" fmla="*/ 470 w 1795"/>
                <a:gd name="T1" fmla="*/ 273 h 2008"/>
                <a:gd name="T2" fmla="*/ 52 w 1795"/>
                <a:gd name="T3" fmla="*/ 346 h 2008"/>
                <a:gd name="T4" fmla="*/ 6 w 1795"/>
                <a:gd name="T5" fmla="*/ 721 h 2008"/>
                <a:gd name="T6" fmla="*/ 1496 w 1795"/>
                <a:gd name="T7" fmla="*/ 1523 h 2008"/>
                <a:gd name="T8" fmla="*/ 1788 w 1795"/>
                <a:gd name="T9" fmla="*/ 721 h 2008"/>
                <a:gd name="T10" fmla="*/ 1756 w 1795"/>
                <a:gd name="T11" fmla="*/ 345 h 2008"/>
                <a:gd name="T12" fmla="*/ 1321 w 1795"/>
                <a:gd name="T13" fmla="*/ 280 h 2008"/>
                <a:gd name="T14" fmla="*/ 1261 w 1795"/>
                <a:gd name="T15" fmla="*/ 257 h 2008"/>
                <a:gd name="T16" fmla="*/ 871 w 1795"/>
                <a:gd name="T17" fmla="*/ 0 h 2008"/>
                <a:gd name="T18" fmla="*/ 446 w 1795"/>
                <a:gd name="T19" fmla="*/ 82 h 2008"/>
                <a:gd name="T20" fmla="*/ 506 w 1795"/>
                <a:gd name="T21" fmla="*/ 864 h 2008"/>
                <a:gd name="T22" fmla="*/ 603 w 1795"/>
                <a:gd name="T23" fmla="*/ 1618 h 2008"/>
                <a:gd name="T24" fmla="*/ 552 w 1795"/>
                <a:gd name="T25" fmla="*/ 1312 h 2008"/>
                <a:gd name="T26" fmla="*/ 871 w 1795"/>
                <a:gd name="T27" fmla="*/ 1665 h 2008"/>
                <a:gd name="T28" fmla="*/ 1111 w 1795"/>
                <a:gd name="T29" fmla="*/ 1673 h 2008"/>
                <a:gd name="T30" fmla="*/ 935 w 1795"/>
                <a:gd name="T31" fmla="*/ 1601 h 2008"/>
                <a:gd name="T32" fmla="*/ 1137 w 1795"/>
                <a:gd name="T33" fmla="*/ 1611 h 2008"/>
                <a:gd name="T34" fmla="*/ 935 w 1795"/>
                <a:gd name="T35" fmla="*/ 960 h 2008"/>
                <a:gd name="T36" fmla="*/ 935 w 1795"/>
                <a:gd name="T37" fmla="*/ 1248 h 2008"/>
                <a:gd name="T38" fmla="*/ 1111 w 1795"/>
                <a:gd name="T39" fmla="*/ 888 h 2008"/>
                <a:gd name="T40" fmla="*/ 871 w 1795"/>
                <a:gd name="T41" fmla="*/ 896 h 2008"/>
                <a:gd name="T42" fmla="*/ 871 w 1795"/>
                <a:gd name="T43" fmla="*/ 960 h 2008"/>
                <a:gd name="T44" fmla="*/ 669 w 1795"/>
                <a:gd name="T45" fmla="*/ 950 h 2008"/>
                <a:gd name="T46" fmla="*/ 871 w 1795"/>
                <a:gd name="T47" fmla="*/ 1601 h 2008"/>
                <a:gd name="T48" fmla="*/ 871 w 1795"/>
                <a:gd name="T49" fmla="*/ 1312 h 2008"/>
                <a:gd name="T50" fmla="*/ 506 w 1795"/>
                <a:gd name="T51" fmla="*/ 1697 h 2008"/>
                <a:gd name="T52" fmla="*/ 1300 w 1795"/>
                <a:gd name="T53" fmla="*/ 1697 h 2008"/>
                <a:gd name="T54" fmla="*/ 1203 w 1795"/>
                <a:gd name="T55" fmla="*/ 1618 h 2008"/>
                <a:gd name="T56" fmla="*/ 1351 w 1795"/>
                <a:gd name="T57" fmla="*/ 1641 h 2008"/>
                <a:gd name="T58" fmla="*/ 1203 w 1795"/>
                <a:gd name="T59" fmla="*/ 943 h 2008"/>
                <a:gd name="T60" fmla="*/ 1254 w 1795"/>
                <a:gd name="T61" fmla="*/ 1248 h 2008"/>
                <a:gd name="T62" fmla="*/ 1090 w 1795"/>
                <a:gd name="T63" fmla="*/ 736 h 2008"/>
                <a:gd name="T64" fmla="*/ 603 w 1795"/>
                <a:gd name="T65" fmla="*/ 943 h 2008"/>
                <a:gd name="T66" fmla="*/ 455 w 1795"/>
                <a:gd name="T67" fmla="*/ 920 h 2008"/>
                <a:gd name="T68" fmla="*/ 1468 w 1795"/>
                <a:gd name="T69" fmla="*/ 981 h 2008"/>
                <a:gd name="T70" fmla="*/ 903 w 1795"/>
                <a:gd name="T71" fmla="*/ 320 h 2008"/>
                <a:gd name="T72" fmla="*/ 1050 w 1795"/>
                <a:gd name="T73" fmla="*/ 414 h 2008"/>
                <a:gd name="T74" fmla="*/ 1173 w 1795"/>
                <a:gd name="T75" fmla="*/ 597 h 2008"/>
                <a:gd name="T76" fmla="*/ 1287 w 1795"/>
                <a:gd name="T77" fmla="*/ 770 h 2008"/>
                <a:gd name="T78" fmla="*/ 529 w 1795"/>
                <a:gd name="T79" fmla="*/ 680 h 2008"/>
                <a:gd name="T80" fmla="*/ 459 w 1795"/>
                <a:gd name="T81" fmla="*/ 821 h 2008"/>
                <a:gd name="T82" fmla="*/ 881 w 1795"/>
                <a:gd name="T83" fmla="*/ 256 h 2008"/>
                <a:gd name="T84" fmla="*/ 1127 w 1795"/>
                <a:gd name="T85" fmla="*/ 544 h 2008"/>
                <a:gd name="T86" fmla="*/ 1159 w 1795"/>
                <a:gd name="T87" fmla="*/ 512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95" h="2008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4" name="Rectangle 349">
              <a:extLst>
                <a:ext uri="{FF2B5EF4-FFF2-40B4-BE49-F238E27FC236}">
                  <a16:creationId xmlns:a16="http://schemas.microsoft.com/office/drawing/2014/main" id="{BB460AA4-5EEA-C00F-364C-5F12BC0A1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5" name="Rectangle 350">
              <a:extLst>
                <a:ext uri="{FF2B5EF4-FFF2-40B4-BE49-F238E27FC236}">
                  <a16:creationId xmlns:a16="http://schemas.microsoft.com/office/drawing/2014/main" id="{9198A4C1-1B5F-E882-1838-B683CE7AB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6" name="Rectangle 351">
              <a:extLst>
                <a:ext uri="{FF2B5EF4-FFF2-40B4-BE49-F238E27FC236}">
                  <a16:creationId xmlns:a16="http://schemas.microsoft.com/office/drawing/2014/main" id="{6A11854E-724B-12C8-9EA0-3F21A25EC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7" name="Rectangle 352">
              <a:extLst>
                <a:ext uri="{FF2B5EF4-FFF2-40B4-BE49-F238E27FC236}">
                  <a16:creationId xmlns:a16="http://schemas.microsoft.com/office/drawing/2014/main" id="{BDAD892F-84D5-674D-A4D1-61A139A1E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3" y="7183438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8" name="Rectangle 353">
              <a:extLst>
                <a:ext uri="{FF2B5EF4-FFF2-40B4-BE49-F238E27FC236}">
                  <a16:creationId xmlns:a16="http://schemas.microsoft.com/office/drawing/2014/main" id="{19EC4990-BCF7-76C5-9705-42A695AA3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9" name="Rectangle 354">
              <a:extLst>
                <a:ext uri="{FF2B5EF4-FFF2-40B4-BE49-F238E27FC236}">
                  <a16:creationId xmlns:a16="http://schemas.microsoft.com/office/drawing/2014/main" id="{D2B3C7B9-D88C-AC41-5EAA-C04DFDC88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Rectangle 355">
              <a:extLst>
                <a:ext uri="{FF2B5EF4-FFF2-40B4-BE49-F238E27FC236}">
                  <a16:creationId xmlns:a16="http://schemas.microsoft.com/office/drawing/2014/main" id="{2443A9E2-27CC-BEA7-1DB9-8F95B20F7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0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Rectangle 356">
              <a:extLst>
                <a:ext uri="{FF2B5EF4-FFF2-40B4-BE49-F238E27FC236}">
                  <a16:creationId xmlns:a16="http://schemas.microsoft.com/office/drawing/2014/main" id="{65C03E88-23A7-EF10-0CA1-3DB0C7782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01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9BE00AA-9011-7C78-BF0D-678B594639AB}"/>
              </a:ext>
            </a:extLst>
          </p:cNvPr>
          <p:cNvGrpSpPr/>
          <p:nvPr/>
        </p:nvGrpSpPr>
        <p:grpSpPr>
          <a:xfrm>
            <a:off x="6504133" y="4971945"/>
            <a:ext cx="463845" cy="417840"/>
            <a:chOff x="5070475" y="5924550"/>
            <a:chExt cx="576263" cy="519113"/>
          </a:xfrm>
          <a:solidFill>
            <a:schemeClr val="bg1"/>
          </a:solidFill>
        </p:grpSpPr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D12BFE5E-8011-93F0-7FEB-E3EDBB29B2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5" y="6030913"/>
              <a:ext cx="538163" cy="412750"/>
            </a:xfrm>
            <a:custGeom>
              <a:avLst/>
              <a:gdLst>
                <a:gd name="T0" fmla="*/ 250 w 3498"/>
                <a:gd name="T1" fmla="*/ 2686 h 2686"/>
                <a:gd name="T2" fmla="*/ 3248 w 3498"/>
                <a:gd name="T3" fmla="*/ 2686 h 2686"/>
                <a:gd name="T4" fmla="*/ 3498 w 3498"/>
                <a:gd name="T5" fmla="*/ 2436 h 2686"/>
                <a:gd name="T6" fmla="*/ 3498 w 3498"/>
                <a:gd name="T7" fmla="*/ 2248 h 2686"/>
                <a:gd name="T8" fmla="*/ 3436 w 3498"/>
                <a:gd name="T9" fmla="*/ 2186 h 2686"/>
                <a:gd name="T10" fmla="*/ 3311 w 3498"/>
                <a:gd name="T11" fmla="*/ 2186 h 2686"/>
                <a:gd name="T12" fmla="*/ 3311 w 3498"/>
                <a:gd name="T13" fmla="*/ 1249 h 2686"/>
                <a:gd name="T14" fmla="*/ 3186 w 3498"/>
                <a:gd name="T15" fmla="*/ 1249 h 2686"/>
                <a:gd name="T16" fmla="*/ 3186 w 3498"/>
                <a:gd name="T17" fmla="*/ 2186 h 2686"/>
                <a:gd name="T18" fmla="*/ 3061 w 3498"/>
                <a:gd name="T19" fmla="*/ 2186 h 2686"/>
                <a:gd name="T20" fmla="*/ 3061 w 3498"/>
                <a:gd name="T21" fmla="*/ 1311 h 2686"/>
                <a:gd name="T22" fmla="*/ 2936 w 3498"/>
                <a:gd name="T23" fmla="*/ 1311 h 2686"/>
                <a:gd name="T24" fmla="*/ 2936 w 3498"/>
                <a:gd name="T25" fmla="*/ 2186 h 2686"/>
                <a:gd name="T26" fmla="*/ 2131 w 3498"/>
                <a:gd name="T27" fmla="*/ 2186 h 2686"/>
                <a:gd name="T28" fmla="*/ 1974 w 3498"/>
                <a:gd name="T29" fmla="*/ 2283 h 2686"/>
                <a:gd name="T30" fmla="*/ 1929 w 3498"/>
                <a:gd name="T31" fmla="*/ 2311 h 2686"/>
                <a:gd name="T32" fmla="*/ 1569 w 3498"/>
                <a:gd name="T33" fmla="*/ 2311 h 2686"/>
                <a:gd name="T34" fmla="*/ 1524 w 3498"/>
                <a:gd name="T35" fmla="*/ 2283 h 2686"/>
                <a:gd name="T36" fmla="*/ 1367 w 3498"/>
                <a:gd name="T37" fmla="*/ 2186 h 2686"/>
                <a:gd name="T38" fmla="*/ 562 w 3498"/>
                <a:gd name="T39" fmla="*/ 2186 h 2686"/>
                <a:gd name="T40" fmla="*/ 562 w 3498"/>
                <a:gd name="T41" fmla="*/ 374 h 2686"/>
                <a:gd name="T42" fmla="*/ 1749 w 3498"/>
                <a:gd name="T43" fmla="*/ 374 h 2686"/>
                <a:gd name="T44" fmla="*/ 1749 w 3498"/>
                <a:gd name="T45" fmla="*/ 249 h 2686"/>
                <a:gd name="T46" fmla="*/ 500 w 3498"/>
                <a:gd name="T47" fmla="*/ 249 h 2686"/>
                <a:gd name="T48" fmla="*/ 437 w 3498"/>
                <a:gd name="T49" fmla="*/ 312 h 2686"/>
                <a:gd name="T50" fmla="*/ 437 w 3498"/>
                <a:gd name="T51" fmla="*/ 2186 h 2686"/>
                <a:gd name="T52" fmla="*/ 312 w 3498"/>
                <a:gd name="T53" fmla="*/ 2186 h 2686"/>
                <a:gd name="T54" fmla="*/ 312 w 3498"/>
                <a:gd name="T55" fmla="*/ 312 h 2686"/>
                <a:gd name="T56" fmla="*/ 500 w 3498"/>
                <a:gd name="T57" fmla="*/ 125 h 2686"/>
                <a:gd name="T58" fmla="*/ 1749 w 3498"/>
                <a:gd name="T59" fmla="*/ 125 h 2686"/>
                <a:gd name="T60" fmla="*/ 1749 w 3498"/>
                <a:gd name="T61" fmla="*/ 0 h 2686"/>
                <a:gd name="T62" fmla="*/ 500 w 3498"/>
                <a:gd name="T63" fmla="*/ 0 h 2686"/>
                <a:gd name="T64" fmla="*/ 187 w 3498"/>
                <a:gd name="T65" fmla="*/ 312 h 2686"/>
                <a:gd name="T66" fmla="*/ 187 w 3498"/>
                <a:gd name="T67" fmla="*/ 2186 h 2686"/>
                <a:gd name="T68" fmla="*/ 62 w 3498"/>
                <a:gd name="T69" fmla="*/ 2186 h 2686"/>
                <a:gd name="T70" fmla="*/ 0 w 3498"/>
                <a:gd name="T71" fmla="*/ 2248 h 2686"/>
                <a:gd name="T72" fmla="*/ 0 w 3498"/>
                <a:gd name="T73" fmla="*/ 2436 h 2686"/>
                <a:gd name="T74" fmla="*/ 250 w 3498"/>
                <a:gd name="T75" fmla="*/ 2686 h 2686"/>
                <a:gd name="T76" fmla="*/ 125 w 3498"/>
                <a:gd name="T77" fmla="*/ 2311 h 2686"/>
                <a:gd name="T78" fmla="*/ 1367 w 3498"/>
                <a:gd name="T79" fmla="*/ 2311 h 2686"/>
                <a:gd name="T80" fmla="*/ 1412 w 3498"/>
                <a:gd name="T81" fmla="*/ 2339 h 2686"/>
                <a:gd name="T82" fmla="*/ 1569 w 3498"/>
                <a:gd name="T83" fmla="*/ 2436 h 2686"/>
                <a:gd name="T84" fmla="*/ 1929 w 3498"/>
                <a:gd name="T85" fmla="*/ 2436 h 2686"/>
                <a:gd name="T86" fmla="*/ 2086 w 3498"/>
                <a:gd name="T87" fmla="*/ 2339 h 2686"/>
                <a:gd name="T88" fmla="*/ 2131 w 3498"/>
                <a:gd name="T89" fmla="*/ 2311 h 2686"/>
                <a:gd name="T90" fmla="*/ 3373 w 3498"/>
                <a:gd name="T91" fmla="*/ 2311 h 2686"/>
                <a:gd name="T92" fmla="*/ 3373 w 3498"/>
                <a:gd name="T93" fmla="*/ 2436 h 2686"/>
                <a:gd name="T94" fmla="*/ 3248 w 3498"/>
                <a:gd name="T95" fmla="*/ 2561 h 2686"/>
                <a:gd name="T96" fmla="*/ 250 w 3498"/>
                <a:gd name="T97" fmla="*/ 2561 h 2686"/>
                <a:gd name="T98" fmla="*/ 125 w 3498"/>
                <a:gd name="T99" fmla="*/ 2436 h 2686"/>
                <a:gd name="T100" fmla="*/ 125 w 3498"/>
                <a:gd name="T101" fmla="*/ 2311 h 2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98" h="2686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4" name="Rectangle 7">
              <a:extLst>
                <a:ext uri="{FF2B5EF4-FFF2-40B4-BE49-F238E27FC236}">
                  <a16:creationId xmlns:a16="http://schemas.microsoft.com/office/drawing/2014/main" id="{37418C97-5F11-DC42-3798-A7451E993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Rectangle 8">
              <a:extLst>
                <a:ext uri="{FF2B5EF4-FFF2-40B4-BE49-F238E27FC236}">
                  <a16:creationId xmlns:a16="http://schemas.microsoft.com/office/drawing/2014/main" id="{483D14BE-7A15-2200-AAF8-6E0EA069C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6" name="Rectangle 9">
              <a:extLst>
                <a:ext uri="{FF2B5EF4-FFF2-40B4-BE49-F238E27FC236}">
                  <a16:creationId xmlns:a16="http://schemas.microsoft.com/office/drawing/2014/main" id="{7EE30B33-1425-F926-B451-4BDBCAEA9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30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109C383E-C5ED-943A-1A38-40801BCF0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6145213"/>
              <a:ext cx="239713" cy="77788"/>
            </a:xfrm>
            <a:custGeom>
              <a:avLst/>
              <a:gdLst>
                <a:gd name="T0" fmla="*/ 1187 w 1562"/>
                <a:gd name="T1" fmla="*/ 125 h 500"/>
                <a:gd name="T2" fmla="*/ 1187 w 1562"/>
                <a:gd name="T3" fmla="*/ 0 h 500"/>
                <a:gd name="T4" fmla="*/ 63 w 1562"/>
                <a:gd name="T5" fmla="*/ 0 h 500"/>
                <a:gd name="T6" fmla="*/ 0 w 1562"/>
                <a:gd name="T7" fmla="*/ 63 h 500"/>
                <a:gd name="T8" fmla="*/ 0 w 1562"/>
                <a:gd name="T9" fmla="*/ 437 h 500"/>
                <a:gd name="T10" fmla="*/ 63 w 1562"/>
                <a:gd name="T11" fmla="*/ 500 h 500"/>
                <a:gd name="T12" fmla="*/ 1562 w 1562"/>
                <a:gd name="T13" fmla="*/ 500 h 500"/>
                <a:gd name="T14" fmla="*/ 1562 w 1562"/>
                <a:gd name="T15" fmla="*/ 375 h 500"/>
                <a:gd name="T16" fmla="*/ 125 w 1562"/>
                <a:gd name="T17" fmla="*/ 375 h 500"/>
                <a:gd name="T18" fmla="*/ 125 w 1562"/>
                <a:gd name="T19" fmla="*/ 125 h 500"/>
                <a:gd name="T20" fmla="*/ 1187 w 1562"/>
                <a:gd name="T21" fmla="*/ 125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2" h="500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8" name="Rectangle 11">
              <a:extLst>
                <a:ext uri="{FF2B5EF4-FFF2-40B4-BE49-F238E27FC236}">
                  <a16:creationId xmlns:a16="http://schemas.microsoft.com/office/drawing/2014/main" id="{8F4B4ED8-6734-9B3A-06FE-F60D12FF0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9" name="Rectangle 12">
              <a:extLst>
                <a:ext uri="{FF2B5EF4-FFF2-40B4-BE49-F238E27FC236}">
                  <a16:creationId xmlns:a16="http://schemas.microsoft.com/office/drawing/2014/main" id="{37ED1AF0-60E0-1019-46F7-77C38398D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563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0" name="Rectangle 13">
              <a:extLst>
                <a:ext uri="{FF2B5EF4-FFF2-40B4-BE49-F238E27FC236}">
                  <a16:creationId xmlns:a16="http://schemas.microsoft.com/office/drawing/2014/main" id="{C30B5389-927E-FFDE-1D1A-1000E817C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9875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1" name="Rectangle 14">
              <a:extLst>
                <a:ext uri="{FF2B5EF4-FFF2-40B4-BE49-F238E27FC236}">
                  <a16:creationId xmlns:a16="http://schemas.microsoft.com/office/drawing/2014/main" id="{A3510920-B4ED-1C61-1E4A-3BE8D740A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600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50D0A5CE-2212-492B-B290-DC547DF35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6242050"/>
              <a:ext cx="66675" cy="66675"/>
            </a:xfrm>
            <a:custGeom>
              <a:avLst/>
              <a:gdLst>
                <a:gd name="T0" fmla="*/ 438 w 438"/>
                <a:gd name="T1" fmla="*/ 62 h 437"/>
                <a:gd name="T2" fmla="*/ 375 w 438"/>
                <a:gd name="T3" fmla="*/ 0 h 437"/>
                <a:gd name="T4" fmla="*/ 63 w 438"/>
                <a:gd name="T5" fmla="*/ 0 h 437"/>
                <a:gd name="T6" fmla="*/ 0 w 438"/>
                <a:gd name="T7" fmla="*/ 62 h 437"/>
                <a:gd name="T8" fmla="*/ 0 w 438"/>
                <a:gd name="T9" fmla="*/ 375 h 437"/>
                <a:gd name="T10" fmla="*/ 63 w 438"/>
                <a:gd name="T11" fmla="*/ 437 h 437"/>
                <a:gd name="T12" fmla="*/ 375 w 438"/>
                <a:gd name="T13" fmla="*/ 437 h 437"/>
                <a:gd name="T14" fmla="*/ 438 w 438"/>
                <a:gd name="T15" fmla="*/ 375 h 437"/>
                <a:gd name="T16" fmla="*/ 438 w 438"/>
                <a:gd name="T17" fmla="*/ 62 h 437"/>
                <a:gd name="T18" fmla="*/ 313 w 438"/>
                <a:gd name="T19" fmla="*/ 312 h 437"/>
                <a:gd name="T20" fmla="*/ 125 w 438"/>
                <a:gd name="T21" fmla="*/ 312 h 437"/>
                <a:gd name="T22" fmla="*/ 125 w 438"/>
                <a:gd name="T23" fmla="*/ 125 h 437"/>
                <a:gd name="T24" fmla="*/ 313 w 438"/>
                <a:gd name="T25" fmla="*/ 125 h 437"/>
                <a:gd name="T26" fmla="*/ 313 w 438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437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D6E6ACEB-774E-B5BF-42EB-0E858585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6838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5 w 437"/>
                <a:gd name="T3" fmla="*/ 0 h 437"/>
                <a:gd name="T4" fmla="*/ 63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3 w 437"/>
                <a:gd name="T11" fmla="*/ 437 h 437"/>
                <a:gd name="T12" fmla="*/ 375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5 w 437"/>
                <a:gd name="T21" fmla="*/ 312 h 437"/>
                <a:gd name="T22" fmla="*/ 125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B06BBEE-5172-47E4-CBBC-B5E3A4E8C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5600" y="6242050"/>
              <a:ext cx="66675" cy="66675"/>
            </a:xfrm>
            <a:custGeom>
              <a:avLst/>
              <a:gdLst>
                <a:gd name="T0" fmla="*/ 375 w 437"/>
                <a:gd name="T1" fmla="*/ 437 h 437"/>
                <a:gd name="T2" fmla="*/ 437 w 437"/>
                <a:gd name="T3" fmla="*/ 375 h 437"/>
                <a:gd name="T4" fmla="*/ 437 w 437"/>
                <a:gd name="T5" fmla="*/ 62 h 437"/>
                <a:gd name="T6" fmla="*/ 375 w 437"/>
                <a:gd name="T7" fmla="*/ 0 h 437"/>
                <a:gd name="T8" fmla="*/ 62 w 437"/>
                <a:gd name="T9" fmla="*/ 0 h 437"/>
                <a:gd name="T10" fmla="*/ 0 w 437"/>
                <a:gd name="T11" fmla="*/ 62 h 437"/>
                <a:gd name="T12" fmla="*/ 0 w 437"/>
                <a:gd name="T13" fmla="*/ 375 h 437"/>
                <a:gd name="T14" fmla="*/ 62 w 437"/>
                <a:gd name="T15" fmla="*/ 437 h 437"/>
                <a:gd name="T16" fmla="*/ 375 w 437"/>
                <a:gd name="T17" fmla="*/ 437 h 437"/>
                <a:gd name="T18" fmla="*/ 125 w 437"/>
                <a:gd name="T19" fmla="*/ 125 h 437"/>
                <a:gd name="T20" fmla="*/ 312 w 437"/>
                <a:gd name="T21" fmla="*/ 125 h 437"/>
                <a:gd name="T22" fmla="*/ 312 w 437"/>
                <a:gd name="T23" fmla="*/ 312 h 437"/>
                <a:gd name="T24" fmla="*/ 125 w 437"/>
                <a:gd name="T25" fmla="*/ 312 h 437"/>
                <a:gd name="T26" fmla="*/ 125 w 437"/>
                <a:gd name="T27" fmla="*/ 125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38AD1F97-B05D-5F30-1FA5-E034EB24C0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4 w 437"/>
                <a:gd name="T3" fmla="*/ 0 h 437"/>
                <a:gd name="T4" fmla="*/ 62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2 w 437"/>
                <a:gd name="T11" fmla="*/ 437 h 437"/>
                <a:gd name="T12" fmla="*/ 374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4 w 437"/>
                <a:gd name="T21" fmla="*/ 312 h 437"/>
                <a:gd name="T22" fmla="*/ 124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2F7F2F6B-0322-FF6C-C132-2C2F6CB1E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400" y="5924550"/>
              <a:ext cx="287338" cy="288925"/>
            </a:xfrm>
            <a:custGeom>
              <a:avLst/>
              <a:gdLst>
                <a:gd name="T0" fmla="*/ 937 w 1874"/>
                <a:gd name="T1" fmla="*/ 0 h 1874"/>
                <a:gd name="T2" fmla="*/ 0 w 1874"/>
                <a:gd name="T3" fmla="*/ 937 h 1874"/>
                <a:gd name="T4" fmla="*/ 937 w 1874"/>
                <a:gd name="T5" fmla="*/ 1874 h 1874"/>
                <a:gd name="T6" fmla="*/ 1874 w 1874"/>
                <a:gd name="T7" fmla="*/ 937 h 1874"/>
                <a:gd name="T8" fmla="*/ 937 w 1874"/>
                <a:gd name="T9" fmla="*/ 0 h 1874"/>
                <a:gd name="T10" fmla="*/ 937 w 1874"/>
                <a:gd name="T11" fmla="*/ 1750 h 1874"/>
                <a:gd name="T12" fmla="*/ 125 w 1874"/>
                <a:gd name="T13" fmla="*/ 937 h 1874"/>
                <a:gd name="T14" fmla="*/ 937 w 1874"/>
                <a:gd name="T15" fmla="*/ 125 h 1874"/>
                <a:gd name="T16" fmla="*/ 1749 w 1874"/>
                <a:gd name="T17" fmla="*/ 937 h 1874"/>
                <a:gd name="T18" fmla="*/ 937 w 1874"/>
                <a:gd name="T19" fmla="*/ 1750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4" h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1951EF8D-4EE0-D3F2-91C6-3A7885958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550" y="5961063"/>
              <a:ext cx="131763" cy="157163"/>
            </a:xfrm>
            <a:custGeom>
              <a:avLst/>
              <a:gdLst>
                <a:gd name="T0" fmla="*/ 563 w 862"/>
                <a:gd name="T1" fmla="*/ 260 h 1020"/>
                <a:gd name="T2" fmla="*/ 645 w 862"/>
                <a:gd name="T3" fmla="*/ 269 h 1020"/>
                <a:gd name="T4" fmla="*/ 553 w 862"/>
                <a:gd name="T5" fmla="*/ 327 h 1020"/>
                <a:gd name="T6" fmla="*/ 620 w 862"/>
                <a:gd name="T7" fmla="*/ 433 h 1020"/>
                <a:gd name="T8" fmla="*/ 831 w 862"/>
                <a:gd name="T9" fmla="*/ 300 h 1020"/>
                <a:gd name="T10" fmla="*/ 859 w 862"/>
                <a:gd name="T11" fmla="*/ 259 h 1020"/>
                <a:gd name="T12" fmla="*/ 848 w 862"/>
                <a:gd name="T13" fmla="*/ 210 h 1020"/>
                <a:gd name="T14" fmla="*/ 694 w 862"/>
                <a:gd name="T15" fmla="*/ 0 h 1020"/>
                <a:gd name="T16" fmla="*/ 593 w 862"/>
                <a:gd name="T17" fmla="*/ 73 h 1020"/>
                <a:gd name="T18" fmla="*/ 643 w 862"/>
                <a:gd name="T19" fmla="*/ 141 h 1020"/>
                <a:gd name="T20" fmla="*/ 194 w 862"/>
                <a:gd name="T21" fmla="*/ 272 h 1020"/>
                <a:gd name="T22" fmla="*/ 1 w 862"/>
                <a:gd name="T23" fmla="*/ 697 h 1020"/>
                <a:gd name="T24" fmla="*/ 103 w 862"/>
                <a:gd name="T25" fmla="*/ 1020 h 1020"/>
                <a:gd name="T26" fmla="*/ 205 w 862"/>
                <a:gd name="T27" fmla="*/ 948 h 1020"/>
                <a:gd name="T28" fmla="*/ 175 w 862"/>
                <a:gd name="T29" fmla="*/ 496 h 1020"/>
                <a:gd name="T30" fmla="*/ 563 w 862"/>
                <a:gd name="T31" fmla="*/ 26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2" h="1020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76A65A60-24F4-A028-3395-180618C23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6018213"/>
              <a:ext cx="138113" cy="157163"/>
            </a:xfrm>
            <a:custGeom>
              <a:avLst/>
              <a:gdLst>
                <a:gd name="T0" fmla="*/ 657 w 894"/>
                <a:gd name="T1" fmla="*/ 72 h 1021"/>
                <a:gd name="T2" fmla="*/ 686 w 894"/>
                <a:gd name="T3" fmla="*/ 525 h 1021"/>
                <a:gd name="T4" fmla="*/ 298 w 894"/>
                <a:gd name="T5" fmla="*/ 760 h 1021"/>
                <a:gd name="T6" fmla="*/ 216 w 894"/>
                <a:gd name="T7" fmla="*/ 752 h 1021"/>
                <a:gd name="T8" fmla="*/ 308 w 894"/>
                <a:gd name="T9" fmla="*/ 694 h 1021"/>
                <a:gd name="T10" fmla="*/ 242 w 894"/>
                <a:gd name="T11" fmla="*/ 588 h 1021"/>
                <a:gd name="T12" fmla="*/ 31 w 894"/>
                <a:gd name="T13" fmla="*/ 721 h 1021"/>
                <a:gd name="T14" fmla="*/ 3 w 894"/>
                <a:gd name="T15" fmla="*/ 762 h 1021"/>
                <a:gd name="T16" fmla="*/ 14 w 894"/>
                <a:gd name="T17" fmla="*/ 810 h 1021"/>
                <a:gd name="T18" fmla="*/ 167 w 894"/>
                <a:gd name="T19" fmla="*/ 1021 h 1021"/>
                <a:gd name="T20" fmla="*/ 268 w 894"/>
                <a:gd name="T21" fmla="*/ 947 h 1021"/>
                <a:gd name="T22" fmla="*/ 218 w 894"/>
                <a:gd name="T23" fmla="*/ 879 h 1021"/>
                <a:gd name="T24" fmla="*/ 777 w 894"/>
                <a:gd name="T25" fmla="*/ 617 h 1021"/>
                <a:gd name="T26" fmla="*/ 759 w 894"/>
                <a:gd name="T27" fmla="*/ 0 h 1021"/>
                <a:gd name="T28" fmla="*/ 657 w 894"/>
                <a:gd name="T29" fmla="*/ 7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4" h="1021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BA6936B-C3DA-1467-BF06-1036DA887F75}"/>
              </a:ext>
            </a:extLst>
          </p:cNvPr>
          <p:cNvGrpSpPr/>
          <p:nvPr/>
        </p:nvGrpSpPr>
        <p:grpSpPr>
          <a:xfrm>
            <a:off x="4375463" y="2562889"/>
            <a:ext cx="416963" cy="417819"/>
            <a:chOff x="2174875" y="4595813"/>
            <a:chExt cx="771525" cy="773113"/>
          </a:xfrm>
          <a:solidFill>
            <a:schemeClr val="bg1"/>
          </a:solidFill>
        </p:grpSpPr>
        <p:sp>
          <p:nvSpPr>
            <p:cNvPr id="100" name="Freeform 24">
              <a:extLst>
                <a:ext uri="{FF2B5EF4-FFF2-40B4-BE49-F238E27FC236}">
                  <a16:creationId xmlns:a16="http://schemas.microsoft.com/office/drawing/2014/main" id="{4645ED2A-DB5E-714A-67D9-73B055920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7775" y="5100638"/>
              <a:ext cx="77788" cy="77788"/>
            </a:xfrm>
            <a:custGeom>
              <a:avLst/>
              <a:gdLst>
                <a:gd name="T0" fmla="*/ 121 w 242"/>
                <a:gd name="T1" fmla="*/ 0 h 242"/>
                <a:gd name="T2" fmla="*/ 0 w 242"/>
                <a:gd name="T3" fmla="*/ 121 h 242"/>
                <a:gd name="T4" fmla="*/ 121 w 242"/>
                <a:gd name="T5" fmla="*/ 242 h 242"/>
                <a:gd name="T6" fmla="*/ 242 w 242"/>
                <a:gd name="T7" fmla="*/ 121 h 242"/>
                <a:gd name="T8" fmla="*/ 121 w 242"/>
                <a:gd name="T9" fmla="*/ 0 h 242"/>
                <a:gd name="T10" fmla="*/ 121 w 242"/>
                <a:gd name="T11" fmla="*/ 149 h 242"/>
                <a:gd name="T12" fmla="*/ 93 w 242"/>
                <a:gd name="T13" fmla="*/ 121 h 242"/>
                <a:gd name="T14" fmla="*/ 121 w 242"/>
                <a:gd name="T15" fmla="*/ 93 h 242"/>
                <a:gd name="T16" fmla="*/ 149 w 242"/>
                <a:gd name="T17" fmla="*/ 121 h 242"/>
                <a:gd name="T18" fmla="*/ 121 w 242"/>
                <a:gd name="T19" fmla="*/ 14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1" name="Freeform 25">
              <a:extLst>
                <a:ext uri="{FF2B5EF4-FFF2-40B4-BE49-F238E27FC236}">
                  <a16:creationId xmlns:a16="http://schemas.microsoft.com/office/drawing/2014/main" id="{D8099115-461C-0DA4-F355-06D3974EA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5046663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7 h 93"/>
                <a:gd name="T8" fmla="*/ 13 w 93"/>
                <a:gd name="T9" fmla="*/ 80 h 93"/>
                <a:gd name="T10" fmla="*/ 46 w 93"/>
                <a:gd name="T11" fmla="*/ 93 h 93"/>
                <a:gd name="T12" fmla="*/ 79 w 93"/>
                <a:gd name="T13" fmla="*/ 80 h 93"/>
                <a:gd name="T14" fmla="*/ 93 w 93"/>
                <a:gd name="T15" fmla="*/ 47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2" name="Freeform 26">
              <a:extLst>
                <a:ext uri="{FF2B5EF4-FFF2-40B4-BE49-F238E27FC236}">
                  <a16:creationId xmlns:a16="http://schemas.microsoft.com/office/drawing/2014/main" id="{111DC5A3-AF96-A7D4-F566-6A4AF15EC4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4875" y="4595813"/>
              <a:ext cx="771525" cy="773113"/>
            </a:xfrm>
            <a:custGeom>
              <a:avLst/>
              <a:gdLst>
                <a:gd name="T0" fmla="*/ 2099 w 2382"/>
                <a:gd name="T1" fmla="*/ 675 h 2387"/>
                <a:gd name="T2" fmla="*/ 1377 w 2382"/>
                <a:gd name="T3" fmla="*/ 19 h 2387"/>
                <a:gd name="T4" fmla="*/ 537 w 2382"/>
                <a:gd name="T5" fmla="*/ 7 h 2387"/>
                <a:gd name="T6" fmla="*/ 310 w 2382"/>
                <a:gd name="T7" fmla="*/ 675 h 2387"/>
                <a:gd name="T8" fmla="*/ 0 w 2382"/>
                <a:gd name="T9" fmla="*/ 870 h 2387"/>
                <a:gd name="T10" fmla="*/ 0 w 2382"/>
                <a:gd name="T11" fmla="*/ 882 h 2387"/>
                <a:gd name="T12" fmla="*/ 233 w 2382"/>
                <a:gd name="T13" fmla="*/ 2387 h 2387"/>
                <a:gd name="T14" fmla="*/ 1900 w 2382"/>
                <a:gd name="T15" fmla="*/ 2387 h 2387"/>
                <a:gd name="T16" fmla="*/ 2382 w 2382"/>
                <a:gd name="T17" fmla="*/ 2154 h 2387"/>
                <a:gd name="T18" fmla="*/ 2149 w 2382"/>
                <a:gd name="T19" fmla="*/ 675 h 2387"/>
                <a:gd name="T20" fmla="*/ 2149 w 2382"/>
                <a:gd name="T21" fmla="*/ 768 h 2387"/>
                <a:gd name="T22" fmla="*/ 2289 w 2382"/>
                <a:gd name="T23" fmla="*/ 1280 h 2387"/>
                <a:gd name="T24" fmla="*/ 2130 w 2382"/>
                <a:gd name="T25" fmla="*/ 1391 h 2387"/>
                <a:gd name="T26" fmla="*/ 1903 w 2382"/>
                <a:gd name="T27" fmla="*/ 973 h 2387"/>
                <a:gd name="T28" fmla="*/ 1256 w 2382"/>
                <a:gd name="T29" fmla="*/ 272 h 2387"/>
                <a:gd name="T30" fmla="*/ 1410 w 2382"/>
                <a:gd name="T31" fmla="*/ 118 h 2387"/>
                <a:gd name="T32" fmla="*/ 1773 w 2382"/>
                <a:gd name="T33" fmla="*/ 971 h 2387"/>
                <a:gd name="T34" fmla="*/ 1799 w 2382"/>
                <a:gd name="T35" fmla="*/ 860 h 2387"/>
                <a:gd name="T36" fmla="*/ 1799 w 2382"/>
                <a:gd name="T37" fmla="*/ 658 h 2387"/>
                <a:gd name="T38" fmla="*/ 1544 w 2382"/>
                <a:gd name="T39" fmla="*/ 337 h 2387"/>
                <a:gd name="T40" fmla="*/ 1342 w 2382"/>
                <a:gd name="T41" fmla="*/ 337 h 2387"/>
                <a:gd name="T42" fmla="*/ 642 w 2382"/>
                <a:gd name="T43" fmla="*/ 971 h 2387"/>
                <a:gd name="T44" fmla="*/ 1256 w 2382"/>
                <a:gd name="T45" fmla="*/ 272 h 2387"/>
                <a:gd name="T46" fmla="*/ 902 w 2382"/>
                <a:gd name="T47" fmla="*/ 971 h 2387"/>
                <a:gd name="T48" fmla="*/ 1313 w 2382"/>
                <a:gd name="T49" fmla="*/ 431 h 2387"/>
                <a:gd name="T50" fmla="*/ 1704 w 2382"/>
                <a:gd name="T51" fmla="*/ 629 h 2387"/>
                <a:gd name="T52" fmla="*/ 1556 w 2382"/>
                <a:gd name="T53" fmla="*/ 971 h 2387"/>
                <a:gd name="T54" fmla="*/ 1119 w 2382"/>
                <a:gd name="T55" fmla="*/ 796 h 2387"/>
                <a:gd name="T56" fmla="*/ 999 w 2382"/>
                <a:gd name="T57" fmla="*/ 971 h 2387"/>
                <a:gd name="T58" fmla="*/ 1239 w 2382"/>
                <a:gd name="T59" fmla="*/ 971 h 2387"/>
                <a:gd name="T60" fmla="*/ 631 w 2382"/>
                <a:gd name="T61" fmla="*/ 429 h 2387"/>
                <a:gd name="T62" fmla="*/ 799 w 2382"/>
                <a:gd name="T63" fmla="*/ 332 h 2387"/>
                <a:gd name="T64" fmla="*/ 704 w 2382"/>
                <a:gd name="T65" fmla="*/ 692 h 2387"/>
                <a:gd name="T66" fmla="*/ 558 w 2382"/>
                <a:gd name="T67" fmla="*/ 109 h 2387"/>
                <a:gd name="T68" fmla="*/ 1084 w 2382"/>
                <a:gd name="T69" fmla="*/ 312 h 2387"/>
                <a:gd name="T70" fmla="*/ 748 w 2382"/>
                <a:gd name="T71" fmla="*/ 236 h 2387"/>
                <a:gd name="T72" fmla="*/ 681 w 2382"/>
                <a:gd name="T73" fmla="*/ 323 h 2387"/>
                <a:gd name="T74" fmla="*/ 551 w 2382"/>
                <a:gd name="T75" fmla="*/ 366 h 2387"/>
                <a:gd name="T76" fmla="*/ 326 w 2382"/>
                <a:gd name="T77" fmla="*/ 973 h 2387"/>
                <a:gd name="T78" fmla="*/ 196 w 2382"/>
                <a:gd name="T79" fmla="*/ 768 h 2387"/>
                <a:gd name="T80" fmla="*/ 230 w 2382"/>
                <a:gd name="T81" fmla="*/ 973 h 2387"/>
                <a:gd name="T82" fmla="*/ 93 w 2382"/>
                <a:gd name="T83" fmla="*/ 870 h 2387"/>
                <a:gd name="T84" fmla="*/ 2289 w 2382"/>
                <a:gd name="T85" fmla="*/ 2154 h 2387"/>
                <a:gd name="T86" fmla="*/ 2084 w 2382"/>
                <a:gd name="T87" fmla="*/ 2293 h 2387"/>
                <a:gd name="T88" fmla="*/ 2130 w 2382"/>
                <a:gd name="T89" fmla="*/ 1967 h 2387"/>
                <a:gd name="T90" fmla="*/ 2289 w 2382"/>
                <a:gd name="T91" fmla="*/ 1925 h 2387"/>
                <a:gd name="T92" fmla="*/ 2289 w 2382"/>
                <a:gd name="T93" fmla="*/ 1744 h 2387"/>
                <a:gd name="T94" fmla="*/ 1182 w 2382"/>
                <a:gd name="T95" fmla="*/ 1874 h 2387"/>
                <a:gd name="T96" fmla="*/ 1182 w 2382"/>
                <a:gd name="T97" fmla="*/ 1484 h 2387"/>
                <a:gd name="T98" fmla="*/ 1369 w 2382"/>
                <a:gd name="T99" fmla="*/ 1437 h 2387"/>
                <a:gd name="T100" fmla="*/ 1182 w 2382"/>
                <a:gd name="T101" fmla="*/ 1391 h 2387"/>
                <a:gd name="T102" fmla="*/ 1182 w 2382"/>
                <a:gd name="T103" fmla="*/ 1967 h 2387"/>
                <a:gd name="T104" fmla="*/ 2037 w 2382"/>
                <a:gd name="T105" fmla="*/ 2154 h 2387"/>
                <a:gd name="T106" fmla="*/ 317 w 2382"/>
                <a:gd name="T107" fmla="*/ 2294 h 2387"/>
                <a:gd name="T108" fmla="*/ 270 w 2382"/>
                <a:gd name="T109" fmla="*/ 1723 h 2387"/>
                <a:gd name="T110" fmla="*/ 224 w 2382"/>
                <a:gd name="T111" fmla="*/ 2293 h 2387"/>
                <a:gd name="T112" fmla="*/ 93 w 2382"/>
                <a:gd name="T113" fmla="*/ 1037 h 2387"/>
                <a:gd name="T114" fmla="*/ 1898 w 2382"/>
                <a:gd name="T115" fmla="*/ 1066 h 2387"/>
                <a:gd name="T116" fmla="*/ 2037 w 2382"/>
                <a:gd name="T117" fmla="*/ 1391 h 2387"/>
                <a:gd name="T118" fmla="*/ 1655 w 2382"/>
                <a:gd name="T119" fmla="*/ 1437 h 2387"/>
                <a:gd name="T120" fmla="*/ 2178 w 2382"/>
                <a:gd name="T121" fmla="*/ 1484 h 2387"/>
                <a:gd name="T122" fmla="*/ 2289 w 2382"/>
                <a:gd name="T123" fmla="*/ 1744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2" h="2387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3" name="Freeform 27">
              <a:extLst>
                <a:ext uri="{FF2B5EF4-FFF2-40B4-BE49-F238E27FC236}">
                  <a16:creationId xmlns:a16="http://schemas.microsoft.com/office/drawing/2014/main" id="{A8C5D79C-AD8B-9D30-2FC3-7BF9F5EAB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5095875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6 h 93"/>
                <a:gd name="T8" fmla="*/ 13 w 93"/>
                <a:gd name="T9" fmla="*/ 79 h 93"/>
                <a:gd name="T10" fmla="*/ 46 w 93"/>
                <a:gd name="T11" fmla="*/ 93 h 93"/>
                <a:gd name="T12" fmla="*/ 79 w 93"/>
                <a:gd name="T13" fmla="*/ 79 h 93"/>
                <a:gd name="T14" fmla="*/ 93 w 93"/>
                <a:gd name="T15" fmla="*/ 46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7FF8A2C3-180C-6430-1CEE-FFBAEDA87E9F}"/>
              </a:ext>
            </a:extLst>
          </p:cNvPr>
          <p:cNvGrpSpPr/>
          <p:nvPr/>
        </p:nvGrpSpPr>
        <p:grpSpPr>
          <a:xfrm>
            <a:off x="7382020" y="3790472"/>
            <a:ext cx="445867" cy="445803"/>
            <a:chOff x="-56745188" y="-7202488"/>
            <a:chExt cx="21274088" cy="21270914"/>
          </a:xfrm>
          <a:solidFill>
            <a:schemeClr val="bg1"/>
          </a:solidFill>
        </p:grpSpPr>
        <p:sp>
          <p:nvSpPr>
            <p:cNvPr id="105" name="Freeform 36">
              <a:extLst>
                <a:ext uri="{FF2B5EF4-FFF2-40B4-BE49-F238E27FC236}">
                  <a16:creationId xmlns:a16="http://schemas.microsoft.com/office/drawing/2014/main" id="{A23F6D7F-2181-544B-169B-DB46164A29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89713" y="2014538"/>
              <a:ext cx="9218613" cy="12053888"/>
            </a:xfrm>
            <a:custGeom>
              <a:avLst/>
              <a:gdLst>
                <a:gd name="T0" fmla="*/ 2173 w 2457"/>
                <a:gd name="T1" fmla="*/ 0 h 3213"/>
                <a:gd name="T2" fmla="*/ 283 w 2457"/>
                <a:gd name="T3" fmla="*/ 0 h 3213"/>
                <a:gd name="T4" fmla="*/ 0 w 2457"/>
                <a:gd name="T5" fmla="*/ 284 h 3213"/>
                <a:gd name="T6" fmla="*/ 0 w 2457"/>
                <a:gd name="T7" fmla="*/ 2929 h 3213"/>
                <a:gd name="T8" fmla="*/ 283 w 2457"/>
                <a:gd name="T9" fmla="*/ 3213 h 3213"/>
                <a:gd name="T10" fmla="*/ 2173 w 2457"/>
                <a:gd name="T11" fmla="*/ 3213 h 3213"/>
                <a:gd name="T12" fmla="*/ 2457 w 2457"/>
                <a:gd name="T13" fmla="*/ 2929 h 3213"/>
                <a:gd name="T14" fmla="*/ 2457 w 2457"/>
                <a:gd name="T15" fmla="*/ 284 h 3213"/>
                <a:gd name="T16" fmla="*/ 2173 w 2457"/>
                <a:gd name="T17" fmla="*/ 0 h 3213"/>
                <a:gd name="T18" fmla="*/ 1134 w 2457"/>
                <a:gd name="T19" fmla="*/ 3024 h 3213"/>
                <a:gd name="T20" fmla="*/ 283 w 2457"/>
                <a:gd name="T21" fmla="*/ 3024 h 3213"/>
                <a:gd name="T22" fmla="*/ 189 w 2457"/>
                <a:gd name="T23" fmla="*/ 2929 h 3213"/>
                <a:gd name="T24" fmla="*/ 189 w 2457"/>
                <a:gd name="T25" fmla="*/ 2268 h 3213"/>
                <a:gd name="T26" fmla="*/ 1134 w 2457"/>
                <a:gd name="T27" fmla="*/ 2268 h 3213"/>
                <a:gd name="T28" fmla="*/ 1134 w 2457"/>
                <a:gd name="T29" fmla="*/ 3024 h 3213"/>
                <a:gd name="T30" fmla="*/ 1134 w 2457"/>
                <a:gd name="T31" fmla="*/ 2079 h 3213"/>
                <a:gd name="T32" fmla="*/ 189 w 2457"/>
                <a:gd name="T33" fmla="*/ 2079 h 3213"/>
                <a:gd name="T34" fmla="*/ 189 w 2457"/>
                <a:gd name="T35" fmla="*/ 1323 h 3213"/>
                <a:gd name="T36" fmla="*/ 1134 w 2457"/>
                <a:gd name="T37" fmla="*/ 1323 h 3213"/>
                <a:gd name="T38" fmla="*/ 1134 w 2457"/>
                <a:gd name="T39" fmla="*/ 2079 h 3213"/>
                <a:gd name="T40" fmla="*/ 2268 w 2457"/>
                <a:gd name="T41" fmla="*/ 2929 h 3213"/>
                <a:gd name="T42" fmla="*/ 2173 w 2457"/>
                <a:gd name="T43" fmla="*/ 3024 h 3213"/>
                <a:gd name="T44" fmla="*/ 1323 w 2457"/>
                <a:gd name="T45" fmla="*/ 3024 h 3213"/>
                <a:gd name="T46" fmla="*/ 1323 w 2457"/>
                <a:gd name="T47" fmla="*/ 2268 h 3213"/>
                <a:gd name="T48" fmla="*/ 2268 w 2457"/>
                <a:gd name="T49" fmla="*/ 2268 h 3213"/>
                <a:gd name="T50" fmla="*/ 2268 w 2457"/>
                <a:gd name="T51" fmla="*/ 2929 h 3213"/>
                <a:gd name="T52" fmla="*/ 2268 w 2457"/>
                <a:gd name="T53" fmla="*/ 2079 h 3213"/>
                <a:gd name="T54" fmla="*/ 1323 w 2457"/>
                <a:gd name="T55" fmla="*/ 2079 h 3213"/>
                <a:gd name="T56" fmla="*/ 1323 w 2457"/>
                <a:gd name="T57" fmla="*/ 1323 h 3213"/>
                <a:gd name="T58" fmla="*/ 2268 w 2457"/>
                <a:gd name="T59" fmla="*/ 1323 h 3213"/>
                <a:gd name="T60" fmla="*/ 2268 w 2457"/>
                <a:gd name="T61" fmla="*/ 2079 h 3213"/>
                <a:gd name="T62" fmla="*/ 2268 w 2457"/>
                <a:gd name="T63" fmla="*/ 1134 h 3213"/>
                <a:gd name="T64" fmla="*/ 189 w 2457"/>
                <a:gd name="T65" fmla="*/ 1134 h 3213"/>
                <a:gd name="T66" fmla="*/ 189 w 2457"/>
                <a:gd name="T67" fmla="*/ 284 h 3213"/>
                <a:gd name="T68" fmla="*/ 283 w 2457"/>
                <a:gd name="T69" fmla="*/ 189 h 3213"/>
                <a:gd name="T70" fmla="*/ 2173 w 2457"/>
                <a:gd name="T71" fmla="*/ 189 h 3213"/>
                <a:gd name="T72" fmla="*/ 2268 w 2457"/>
                <a:gd name="T73" fmla="*/ 284 h 3213"/>
                <a:gd name="T74" fmla="*/ 2268 w 2457"/>
                <a:gd name="T75" fmla="*/ 1134 h 3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57" h="3213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6" name="Freeform 37">
              <a:extLst>
                <a:ext uri="{FF2B5EF4-FFF2-40B4-BE49-F238E27FC236}">
                  <a16:creationId xmlns:a16="http://schemas.microsoft.com/office/drawing/2014/main" id="{699A513C-0072-1B58-26B5-52DC20F889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272075" y="3432175"/>
              <a:ext cx="6381750" cy="2127250"/>
            </a:xfrm>
            <a:custGeom>
              <a:avLst/>
              <a:gdLst>
                <a:gd name="T0" fmla="*/ 1606 w 1701"/>
                <a:gd name="T1" fmla="*/ 0 h 567"/>
                <a:gd name="T2" fmla="*/ 94 w 1701"/>
                <a:gd name="T3" fmla="*/ 0 h 567"/>
                <a:gd name="T4" fmla="*/ 0 w 1701"/>
                <a:gd name="T5" fmla="*/ 94 h 567"/>
                <a:gd name="T6" fmla="*/ 0 w 1701"/>
                <a:gd name="T7" fmla="*/ 472 h 567"/>
                <a:gd name="T8" fmla="*/ 94 w 1701"/>
                <a:gd name="T9" fmla="*/ 567 h 567"/>
                <a:gd name="T10" fmla="*/ 1606 w 1701"/>
                <a:gd name="T11" fmla="*/ 567 h 567"/>
                <a:gd name="T12" fmla="*/ 1701 w 1701"/>
                <a:gd name="T13" fmla="*/ 472 h 567"/>
                <a:gd name="T14" fmla="*/ 1701 w 1701"/>
                <a:gd name="T15" fmla="*/ 94 h 567"/>
                <a:gd name="T16" fmla="*/ 1606 w 1701"/>
                <a:gd name="T17" fmla="*/ 0 h 567"/>
                <a:gd name="T18" fmla="*/ 1512 w 1701"/>
                <a:gd name="T19" fmla="*/ 378 h 567"/>
                <a:gd name="T20" fmla="*/ 189 w 1701"/>
                <a:gd name="T21" fmla="*/ 378 h 567"/>
                <a:gd name="T22" fmla="*/ 189 w 1701"/>
                <a:gd name="T23" fmla="*/ 189 h 567"/>
                <a:gd name="T24" fmla="*/ 1512 w 1701"/>
                <a:gd name="T25" fmla="*/ 189 h 567"/>
                <a:gd name="T26" fmla="*/ 1512 w 1701"/>
                <a:gd name="T27" fmla="*/ 378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1" h="567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7" name="Freeform 38">
              <a:extLst>
                <a:ext uri="{FF2B5EF4-FFF2-40B4-BE49-F238E27FC236}">
                  <a16:creationId xmlns:a16="http://schemas.microsoft.com/office/drawing/2014/main" id="{38211547-30ED-23A9-AD88-C9A8953E3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72075" y="7331075"/>
              <a:ext cx="2127250" cy="2127250"/>
            </a:xfrm>
            <a:custGeom>
              <a:avLst/>
              <a:gdLst>
                <a:gd name="T0" fmla="*/ 893 w 1340"/>
                <a:gd name="T1" fmla="*/ 447 h 1340"/>
                <a:gd name="T2" fmla="*/ 893 w 1340"/>
                <a:gd name="T3" fmla="*/ 0 h 1340"/>
                <a:gd name="T4" fmla="*/ 447 w 1340"/>
                <a:gd name="T5" fmla="*/ 0 h 1340"/>
                <a:gd name="T6" fmla="*/ 447 w 1340"/>
                <a:gd name="T7" fmla="*/ 447 h 1340"/>
                <a:gd name="T8" fmla="*/ 0 w 1340"/>
                <a:gd name="T9" fmla="*/ 447 h 1340"/>
                <a:gd name="T10" fmla="*/ 0 w 1340"/>
                <a:gd name="T11" fmla="*/ 893 h 1340"/>
                <a:gd name="T12" fmla="*/ 447 w 1340"/>
                <a:gd name="T13" fmla="*/ 893 h 1340"/>
                <a:gd name="T14" fmla="*/ 447 w 1340"/>
                <a:gd name="T15" fmla="*/ 1340 h 1340"/>
                <a:gd name="T16" fmla="*/ 893 w 1340"/>
                <a:gd name="T17" fmla="*/ 1340 h 1340"/>
                <a:gd name="T18" fmla="*/ 893 w 1340"/>
                <a:gd name="T19" fmla="*/ 893 h 1340"/>
                <a:gd name="T20" fmla="*/ 1340 w 1340"/>
                <a:gd name="T21" fmla="*/ 893 h 1340"/>
                <a:gd name="T22" fmla="*/ 1340 w 1340"/>
                <a:gd name="T23" fmla="*/ 447 h 1340"/>
                <a:gd name="T24" fmla="*/ 893 w 1340"/>
                <a:gd name="T25" fmla="*/ 447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0" h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9FB937C6-3A8E-AD98-0726-665DA9531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8040688"/>
              <a:ext cx="2127250" cy="708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9" name="Freeform 40">
              <a:extLst>
                <a:ext uri="{FF2B5EF4-FFF2-40B4-BE49-F238E27FC236}">
                  <a16:creationId xmlns:a16="http://schemas.microsoft.com/office/drawing/2014/main" id="{8E09BD50-2C48-17D3-8A6F-8622F8007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11750" y="10980738"/>
              <a:ext cx="2006600" cy="2003425"/>
            </a:xfrm>
            <a:custGeom>
              <a:avLst/>
              <a:gdLst>
                <a:gd name="T0" fmla="*/ 1264 w 1264"/>
                <a:gd name="T1" fmla="*/ 317 h 1262"/>
                <a:gd name="T2" fmla="*/ 947 w 1264"/>
                <a:gd name="T3" fmla="*/ 0 h 1262"/>
                <a:gd name="T4" fmla="*/ 631 w 1264"/>
                <a:gd name="T5" fmla="*/ 317 h 1262"/>
                <a:gd name="T6" fmla="*/ 316 w 1264"/>
                <a:gd name="T7" fmla="*/ 0 h 1262"/>
                <a:gd name="T8" fmla="*/ 0 w 1264"/>
                <a:gd name="T9" fmla="*/ 317 h 1262"/>
                <a:gd name="T10" fmla="*/ 316 w 1264"/>
                <a:gd name="T11" fmla="*/ 631 h 1262"/>
                <a:gd name="T12" fmla="*/ 0 w 1264"/>
                <a:gd name="T13" fmla="*/ 948 h 1262"/>
                <a:gd name="T14" fmla="*/ 316 w 1264"/>
                <a:gd name="T15" fmla="*/ 1262 h 1262"/>
                <a:gd name="T16" fmla="*/ 631 w 1264"/>
                <a:gd name="T17" fmla="*/ 948 h 1262"/>
                <a:gd name="T18" fmla="*/ 947 w 1264"/>
                <a:gd name="T19" fmla="*/ 1262 h 1262"/>
                <a:gd name="T20" fmla="*/ 1264 w 1264"/>
                <a:gd name="T21" fmla="*/ 948 h 1262"/>
                <a:gd name="T22" fmla="*/ 947 w 1264"/>
                <a:gd name="T23" fmla="*/ 631 h 1262"/>
                <a:gd name="T24" fmla="*/ 1264 w 1264"/>
                <a:gd name="T25" fmla="*/ 317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4" h="1262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7BCC4C43-6A06-A9F8-DF8A-E6E645F15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11585575"/>
              <a:ext cx="21272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1" name="Rectangle 42">
              <a:extLst>
                <a:ext uri="{FF2B5EF4-FFF2-40B4-BE49-F238E27FC236}">
                  <a16:creationId xmlns:a16="http://schemas.microsoft.com/office/drawing/2014/main" id="{F8DCBAE1-C1C1-A3FE-1C06-C98652C41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2471400"/>
              <a:ext cx="708025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01DDC3AB-3D95-6574-DBB6-EE0CD79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1052175"/>
              <a:ext cx="708025" cy="357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" name="Freeform 44">
              <a:extLst>
                <a:ext uri="{FF2B5EF4-FFF2-40B4-BE49-F238E27FC236}">
                  <a16:creationId xmlns:a16="http://schemas.microsoft.com/office/drawing/2014/main" id="{3FDBD202-1B3C-1F8A-C5DE-13EEB2E69D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45188" y="-7202488"/>
              <a:ext cx="14890750" cy="21270913"/>
            </a:xfrm>
            <a:custGeom>
              <a:avLst/>
              <a:gdLst>
                <a:gd name="T0" fmla="*/ 1040 w 3969"/>
                <a:gd name="T1" fmla="*/ 0 h 5670"/>
                <a:gd name="T2" fmla="*/ 973 w 3969"/>
                <a:gd name="T3" fmla="*/ 28 h 5670"/>
                <a:gd name="T4" fmla="*/ 1 w 3969"/>
                <a:gd name="T5" fmla="*/ 1040 h 5670"/>
                <a:gd name="T6" fmla="*/ 0 w 3969"/>
                <a:gd name="T7" fmla="*/ 5481 h 5670"/>
                <a:gd name="T8" fmla="*/ 3024 w 3969"/>
                <a:gd name="T9" fmla="*/ 5670 h 5670"/>
                <a:gd name="T10" fmla="*/ 2457 w 3969"/>
                <a:gd name="T11" fmla="*/ 5481 h 5670"/>
                <a:gd name="T12" fmla="*/ 2646 w 3969"/>
                <a:gd name="T13" fmla="*/ 5197 h 5670"/>
                <a:gd name="T14" fmla="*/ 2741 w 3969"/>
                <a:gd name="T15" fmla="*/ 4630 h 5670"/>
                <a:gd name="T16" fmla="*/ 2457 w 3969"/>
                <a:gd name="T17" fmla="*/ 4536 h 5670"/>
                <a:gd name="T18" fmla="*/ 2646 w 3969"/>
                <a:gd name="T19" fmla="*/ 4252 h 5670"/>
                <a:gd name="T20" fmla="*/ 2741 w 3969"/>
                <a:gd name="T21" fmla="*/ 3685 h 5670"/>
                <a:gd name="T22" fmla="*/ 2644 w 3969"/>
                <a:gd name="T23" fmla="*/ 3591 h 5670"/>
                <a:gd name="T24" fmla="*/ 2081 w 3969"/>
                <a:gd name="T25" fmla="*/ 1888 h 5670"/>
                <a:gd name="T26" fmla="*/ 1515 w 3969"/>
                <a:gd name="T27" fmla="*/ 3591 h 5670"/>
                <a:gd name="T28" fmla="*/ 662 w 3969"/>
                <a:gd name="T29" fmla="*/ 3685 h 5670"/>
                <a:gd name="T30" fmla="*/ 473 w 3969"/>
                <a:gd name="T31" fmla="*/ 4063 h 5670"/>
                <a:gd name="T32" fmla="*/ 378 w 3969"/>
                <a:gd name="T33" fmla="*/ 4630 h 5670"/>
                <a:gd name="T34" fmla="*/ 662 w 3969"/>
                <a:gd name="T35" fmla="*/ 4725 h 5670"/>
                <a:gd name="T36" fmla="*/ 473 w 3969"/>
                <a:gd name="T37" fmla="*/ 5008 h 5670"/>
                <a:gd name="T38" fmla="*/ 378 w 3969"/>
                <a:gd name="T39" fmla="*/ 5481 h 5670"/>
                <a:gd name="T40" fmla="*/ 189 w 3969"/>
                <a:gd name="T41" fmla="*/ 1134 h 5670"/>
                <a:gd name="T42" fmla="*/ 1134 w 3969"/>
                <a:gd name="T43" fmla="*/ 945 h 5670"/>
                <a:gd name="T44" fmla="*/ 3780 w 3969"/>
                <a:gd name="T45" fmla="*/ 189 h 5670"/>
                <a:gd name="T46" fmla="*/ 3969 w 3969"/>
                <a:gd name="T47" fmla="*/ 2268 h 5670"/>
                <a:gd name="T48" fmla="*/ 3780 w 3969"/>
                <a:gd name="T49" fmla="*/ 0 h 5670"/>
                <a:gd name="T50" fmla="*/ 2552 w 3969"/>
                <a:gd name="T51" fmla="*/ 5008 h 5670"/>
                <a:gd name="T52" fmla="*/ 851 w 3969"/>
                <a:gd name="T53" fmla="*/ 4725 h 5670"/>
                <a:gd name="T54" fmla="*/ 1323 w 3969"/>
                <a:gd name="T55" fmla="*/ 2835 h 5670"/>
                <a:gd name="T56" fmla="*/ 2835 w 3969"/>
                <a:gd name="T57" fmla="*/ 2835 h 5670"/>
                <a:gd name="T58" fmla="*/ 1323 w 3969"/>
                <a:gd name="T59" fmla="*/ 2835 h 5670"/>
                <a:gd name="T60" fmla="*/ 2552 w 3969"/>
                <a:gd name="T61" fmla="*/ 3780 h 5670"/>
                <a:gd name="T62" fmla="*/ 851 w 3969"/>
                <a:gd name="T63" fmla="*/ 4063 h 5670"/>
                <a:gd name="T64" fmla="*/ 567 w 3969"/>
                <a:gd name="T65" fmla="*/ 4536 h 5670"/>
                <a:gd name="T66" fmla="*/ 2268 w 3969"/>
                <a:gd name="T67" fmla="*/ 4252 h 5670"/>
                <a:gd name="T68" fmla="*/ 756 w 3969"/>
                <a:gd name="T69" fmla="*/ 4536 h 5670"/>
                <a:gd name="T70" fmla="*/ 567 w 3969"/>
                <a:gd name="T71" fmla="*/ 5197 h 5670"/>
                <a:gd name="T72" fmla="*/ 2268 w 3969"/>
                <a:gd name="T73" fmla="*/ 5481 h 5670"/>
                <a:gd name="T74" fmla="*/ 567 w 3969"/>
                <a:gd name="T75" fmla="*/ 5197 h 5670"/>
                <a:gd name="T76" fmla="*/ 323 w 3969"/>
                <a:gd name="T77" fmla="*/ 945 h 5670"/>
                <a:gd name="T78" fmla="*/ 945 w 3969"/>
                <a:gd name="T79" fmla="*/ 945 h 5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9" h="5670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4" name="Freeform 45">
              <a:extLst>
                <a:ext uri="{FF2B5EF4-FFF2-40B4-BE49-F238E27FC236}">
                  <a16:creationId xmlns:a16="http://schemas.microsoft.com/office/drawing/2014/main" id="{DFE41F46-4354-A6A3-119B-BBA05F0A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142775" y="1304925"/>
              <a:ext cx="2393950" cy="4254500"/>
            </a:xfrm>
            <a:custGeom>
              <a:avLst/>
              <a:gdLst>
                <a:gd name="T0" fmla="*/ 319 w 638"/>
                <a:gd name="T1" fmla="*/ 284 h 1134"/>
                <a:gd name="T2" fmla="*/ 603 w 638"/>
                <a:gd name="T3" fmla="*/ 284 h 1134"/>
                <a:gd name="T4" fmla="*/ 603 w 638"/>
                <a:gd name="T5" fmla="*/ 95 h 1134"/>
                <a:gd name="T6" fmla="*/ 414 w 638"/>
                <a:gd name="T7" fmla="*/ 95 h 1134"/>
                <a:gd name="T8" fmla="*/ 414 w 638"/>
                <a:gd name="T9" fmla="*/ 0 h 1134"/>
                <a:gd name="T10" fmla="*/ 225 w 638"/>
                <a:gd name="T11" fmla="*/ 0 h 1134"/>
                <a:gd name="T12" fmla="*/ 225 w 638"/>
                <a:gd name="T13" fmla="*/ 112 h 1134"/>
                <a:gd name="T14" fmla="*/ 52 w 638"/>
                <a:gd name="T15" fmla="*/ 473 h 1134"/>
                <a:gd name="T16" fmla="*/ 319 w 638"/>
                <a:gd name="T17" fmla="*/ 661 h 1134"/>
                <a:gd name="T18" fmla="*/ 414 w 638"/>
                <a:gd name="T19" fmla="*/ 756 h 1134"/>
                <a:gd name="T20" fmla="*/ 319 w 638"/>
                <a:gd name="T21" fmla="*/ 850 h 1134"/>
                <a:gd name="T22" fmla="*/ 36 w 638"/>
                <a:gd name="T23" fmla="*/ 850 h 1134"/>
                <a:gd name="T24" fmla="*/ 36 w 638"/>
                <a:gd name="T25" fmla="*/ 1039 h 1134"/>
                <a:gd name="T26" fmla="*/ 225 w 638"/>
                <a:gd name="T27" fmla="*/ 1039 h 1134"/>
                <a:gd name="T28" fmla="*/ 225 w 638"/>
                <a:gd name="T29" fmla="*/ 1134 h 1134"/>
                <a:gd name="T30" fmla="*/ 414 w 638"/>
                <a:gd name="T31" fmla="*/ 1134 h 1134"/>
                <a:gd name="T32" fmla="*/ 414 w 638"/>
                <a:gd name="T33" fmla="*/ 1022 h 1134"/>
                <a:gd name="T34" fmla="*/ 586 w 638"/>
                <a:gd name="T35" fmla="*/ 661 h 1134"/>
                <a:gd name="T36" fmla="*/ 319 w 638"/>
                <a:gd name="T37" fmla="*/ 473 h 1134"/>
                <a:gd name="T38" fmla="*/ 225 w 638"/>
                <a:gd name="T39" fmla="*/ 378 h 1134"/>
                <a:gd name="T40" fmla="*/ 319 w 638"/>
                <a:gd name="T41" fmla="*/ 28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8" h="1134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5" name="Freeform 46">
              <a:extLst>
                <a:ext uri="{FF2B5EF4-FFF2-40B4-BE49-F238E27FC236}">
                  <a16:creationId xmlns:a16="http://schemas.microsoft.com/office/drawing/2014/main" id="{5265E204-E27C-532A-A8BC-ACD68DBEF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144825" y="-7202488"/>
              <a:ext cx="4964113" cy="8507413"/>
            </a:xfrm>
            <a:custGeom>
              <a:avLst/>
              <a:gdLst>
                <a:gd name="T0" fmla="*/ 1134 w 1323"/>
                <a:gd name="T1" fmla="*/ 473 h 2268"/>
                <a:gd name="T2" fmla="*/ 945 w 1323"/>
                <a:gd name="T3" fmla="*/ 473 h 2268"/>
                <a:gd name="T4" fmla="*/ 850 w 1323"/>
                <a:gd name="T5" fmla="*/ 378 h 2268"/>
                <a:gd name="T6" fmla="*/ 756 w 1323"/>
                <a:gd name="T7" fmla="*/ 378 h 2268"/>
                <a:gd name="T8" fmla="*/ 756 w 1323"/>
                <a:gd name="T9" fmla="*/ 95 h 2268"/>
                <a:gd name="T10" fmla="*/ 661 w 1323"/>
                <a:gd name="T11" fmla="*/ 0 h 2268"/>
                <a:gd name="T12" fmla="*/ 283 w 1323"/>
                <a:gd name="T13" fmla="*/ 0 h 2268"/>
                <a:gd name="T14" fmla="*/ 189 w 1323"/>
                <a:gd name="T15" fmla="*/ 95 h 2268"/>
                <a:gd name="T16" fmla="*/ 189 w 1323"/>
                <a:gd name="T17" fmla="*/ 378 h 2268"/>
                <a:gd name="T18" fmla="*/ 94 w 1323"/>
                <a:gd name="T19" fmla="*/ 378 h 2268"/>
                <a:gd name="T20" fmla="*/ 0 w 1323"/>
                <a:gd name="T21" fmla="*/ 473 h 2268"/>
                <a:gd name="T22" fmla="*/ 0 w 1323"/>
                <a:gd name="T23" fmla="*/ 2268 h 2268"/>
                <a:gd name="T24" fmla="*/ 189 w 1323"/>
                <a:gd name="T25" fmla="*/ 2268 h 2268"/>
                <a:gd name="T26" fmla="*/ 189 w 1323"/>
                <a:gd name="T27" fmla="*/ 567 h 2268"/>
                <a:gd name="T28" fmla="*/ 756 w 1323"/>
                <a:gd name="T29" fmla="*/ 567 h 2268"/>
                <a:gd name="T30" fmla="*/ 756 w 1323"/>
                <a:gd name="T31" fmla="*/ 2268 h 2268"/>
                <a:gd name="T32" fmla="*/ 945 w 1323"/>
                <a:gd name="T33" fmla="*/ 2268 h 2268"/>
                <a:gd name="T34" fmla="*/ 945 w 1323"/>
                <a:gd name="T35" fmla="*/ 662 h 2268"/>
                <a:gd name="T36" fmla="*/ 1134 w 1323"/>
                <a:gd name="T37" fmla="*/ 662 h 2268"/>
                <a:gd name="T38" fmla="*/ 1134 w 1323"/>
                <a:gd name="T39" fmla="*/ 1890 h 2268"/>
                <a:gd name="T40" fmla="*/ 1323 w 1323"/>
                <a:gd name="T41" fmla="*/ 1890 h 2268"/>
                <a:gd name="T42" fmla="*/ 1323 w 1323"/>
                <a:gd name="T43" fmla="*/ 662 h 2268"/>
                <a:gd name="T44" fmla="*/ 1134 w 1323"/>
                <a:gd name="T45" fmla="*/ 473 h 2268"/>
                <a:gd name="T46" fmla="*/ 567 w 1323"/>
                <a:gd name="T47" fmla="*/ 378 h 2268"/>
                <a:gd name="T48" fmla="*/ 378 w 1323"/>
                <a:gd name="T49" fmla="*/ 378 h 2268"/>
                <a:gd name="T50" fmla="*/ 378 w 1323"/>
                <a:gd name="T51" fmla="*/ 189 h 2268"/>
                <a:gd name="T52" fmla="*/ 567 w 1323"/>
                <a:gd name="T53" fmla="*/ 189 h 2268"/>
                <a:gd name="T54" fmla="*/ 567 w 1323"/>
                <a:gd name="T55" fmla="*/ 378 h 2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23" h="2268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562B177D-6D96-23FD-248D-AA8DB5F6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1425475" y="-4367213"/>
              <a:ext cx="60261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7" name="Rectangle 48">
              <a:extLst>
                <a:ext uri="{FF2B5EF4-FFF2-40B4-BE49-F238E27FC236}">
                  <a16:creationId xmlns:a16="http://schemas.microsoft.com/office/drawing/2014/main" id="{B4BBBBC4-8030-2B84-B7D3-7BA816F61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2239963"/>
              <a:ext cx="12055475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749FD499-7014-2055-B1A0-EB7105EE5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822325"/>
              <a:ext cx="425450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9" name="Rectangle 50">
              <a:extLst>
                <a:ext uri="{FF2B5EF4-FFF2-40B4-BE49-F238E27FC236}">
                  <a16:creationId xmlns:a16="http://schemas.microsoft.com/office/drawing/2014/main" id="{2E3136BF-1460-DABF-BB3B-B7A48C10B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6461363" y="-822325"/>
              <a:ext cx="3189288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7100398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9697</TotalTime>
  <Words>138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795</cp:revision>
  <dcterms:created xsi:type="dcterms:W3CDTF">2021-03-31T02:49:57Z</dcterms:created>
  <dcterms:modified xsi:type="dcterms:W3CDTF">2025-10-15T03:19:11Z</dcterms:modified>
  <cp:category/>
</cp:coreProperties>
</file>