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6" name="Google Shape;6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9" name="Google Shape;66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9" name="Google Shape;69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9" name="Google Shape;7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4" name="Google Shape;784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8915778" y="6460334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19.jpg"/><Relationship Id="rId5" Type="http://schemas.openxmlformats.org/officeDocument/2006/relationships/image" Target="../media/image33.jpg"/><Relationship Id="rId6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9" Type="http://schemas.openxmlformats.org/officeDocument/2006/relationships/image" Target="../media/image28.jpg"/><Relationship Id="rId5" Type="http://schemas.openxmlformats.org/officeDocument/2006/relationships/image" Target="../media/image14.jpg"/><Relationship Id="rId6" Type="http://schemas.openxmlformats.org/officeDocument/2006/relationships/image" Target="../media/image22.jpg"/><Relationship Id="rId7" Type="http://schemas.openxmlformats.org/officeDocument/2006/relationships/image" Target="../media/image26.jpg"/><Relationship Id="rId8" Type="http://schemas.openxmlformats.org/officeDocument/2006/relationships/image" Target="../media/image1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Relationship Id="rId4" Type="http://schemas.openxmlformats.org/officeDocument/2006/relationships/image" Target="../media/image42.jpg"/><Relationship Id="rId5" Type="http://schemas.openxmlformats.org/officeDocument/2006/relationships/image" Target="../media/image2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g"/><Relationship Id="rId4" Type="http://schemas.openxmlformats.org/officeDocument/2006/relationships/image" Target="../media/image30.jpg"/><Relationship Id="rId5" Type="http://schemas.openxmlformats.org/officeDocument/2006/relationships/image" Target="../media/image3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jpg"/><Relationship Id="rId4" Type="http://schemas.openxmlformats.org/officeDocument/2006/relationships/image" Target="../media/image31.jpg"/><Relationship Id="rId5" Type="http://schemas.openxmlformats.org/officeDocument/2006/relationships/image" Target="../media/image23.jpg"/><Relationship Id="rId6" Type="http://schemas.openxmlformats.org/officeDocument/2006/relationships/image" Target="../media/image38.jpg"/><Relationship Id="rId7" Type="http://schemas.openxmlformats.org/officeDocument/2006/relationships/image" Target="../media/image29.jpg"/><Relationship Id="rId8" Type="http://schemas.openxmlformats.org/officeDocument/2006/relationships/image" Target="../media/image3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6.jpg"/><Relationship Id="rId4" Type="http://schemas.openxmlformats.org/officeDocument/2006/relationships/image" Target="../media/image34.jpg"/><Relationship Id="rId5" Type="http://schemas.openxmlformats.org/officeDocument/2006/relationships/image" Target="../media/image37.jpg"/><Relationship Id="rId6" Type="http://schemas.openxmlformats.org/officeDocument/2006/relationships/image" Target="../media/image4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6.jpg"/><Relationship Id="rId5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8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975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2" name="Google Shape;92;p14"/>
          <p:cNvGrpSpPr/>
          <p:nvPr/>
        </p:nvGrpSpPr>
        <p:grpSpPr>
          <a:xfrm>
            <a:off x="1631207" y="1317890"/>
            <a:ext cx="7004408" cy="4178363"/>
            <a:chOff x="1679356" y="1244474"/>
            <a:chExt cx="7404747" cy="4417178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2191115" y="3037404"/>
              <a:ext cx="6892988" cy="1529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4400" u="none" cap="none" strike="noStrike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CONTRACT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4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MANUFACTURER</a:t>
              </a:r>
              <a:endParaRPr b="1" sz="44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2239858" y="4537175"/>
              <a:ext cx="5487393" cy="422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PRESENTATION TEMPLATE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95" name="Google Shape;95;p14"/>
            <p:cNvCxnSpPr/>
            <p:nvPr/>
          </p:nvCxnSpPr>
          <p:spPr>
            <a:xfrm>
              <a:off x="2333900" y="2853388"/>
              <a:ext cx="2003277" cy="0"/>
            </a:xfrm>
            <a:prstGeom prst="straightConnector1">
              <a:avLst/>
            </a:prstGeom>
            <a:noFill/>
            <a:ln cap="flat" cmpd="sng" w="28575">
              <a:solidFill>
                <a:srgbClr val="F69E1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96" name="Google Shape;96;p14"/>
            <p:cNvCxnSpPr/>
            <p:nvPr/>
          </p:nvCxnSpPr>
          <p:spPr>
            <a:xfrm>
              <a:off x="2333897" y="5005431"/>
              <a:ext cx="6354366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97" name="Google Shape;97;p14"/>
            <p:cNvSpPr/>
            <p:nvPr/>
          </p:nvSpPr>
          <p:spPr>
            <a:xfrm>
              <a:off x="1679356" y="1244474"/>
              <a:ext cx="3659460" cy="4417178"/>
            </a:xfrm>
            <a:custGeom>
              <a:rect b="b" l="l" r="r" t="t"/>
              <a:pathLst>
                <a:path extrusionOk="0" h="4800600" w="2343150">
                  <a:moveTo>
                    <a:pt x="2343150" y="1543050"/>
                  </a:moveTo>
                  <a:lnTo>
                    <a:pt x="2343150" y="0"/>
                  </a:lnTo>
                  <a:lnTo>
                    <a:pt x="0" y="0"/>
                  </a:lnTo>
                  <a:lnTo>
                    <a:pt x="0" y="4800600"/>
                  </a:lnTo>
                  <a:lnTo>
                    <a:pt x="2343150" y="4800600"/>
                  </a:lnTo>
                  <a:lnTo>
                    <a:pt x="2343150" y="4171950"/>
                  </a:ln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975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98" name="Google Shape;98;p14"/>
            <p:cNvGrpSpPr/>
            <p:nvPr/>
          </p:nvGrpSpPr>
          <p:grpSpPr>
            <a:xfrm>
              <a:off x="1867140" y="1422060"/>
              <a:ext cx="272520" cy="280342"/>
              <a:chOff x="1620407" y="1473313"/>
              <a:chExt cx="248785" cy="255929"/>
            </a:xfrm>
          </p:grpSpPr>
          <p:sp>
            <p:nvSpPr>
              <p:cNvPr id="99" name="Google Shape;99;p14"/>
              <p:cNvSpPr/>
              <p:nvPr/>
            </p:nvSpPr>
            <p:spPr>
              <a:xfrm>
                <a:off x="1620407" y="1473313"/>
                <a:ext cx="248785" cy="285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975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0" name="Google Shape;100;p14"/>
              <p:cNvSpPr/>
              <p:nvPr/>
            </p:nvSpPr>
            <p:spPr>
              <a:xfrm rot="-5400000">
                <a:off x="1510302" y="1590562"/>
                <a:ext cx="248785" cy="285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sz="975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101" name="Google Shape;101;p14"/>
            <p:cNvSpPr txBox="1"/>
            <p:nvPr/>
          </p:nvSpPr>
          <p:spPr>
            <a:xfrm>
              <a:off x="2251829" y="1841567"/>
              <a:ext cx="2461946" cy="976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tr-TR" sz="5400" u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20XX</a:t>
              </a:r>
              <a:endParaRPr b="0" sz="540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102" name="Google Shape;102;p14"/>
          <p:cNvSpPr/>
          <p:nvPr/>
        </p:nvSpPr>
        <p:spPr>
          <a:xfrm>
            <a:off x="7155156" y="0"/>
            <a:ext cx="3696673" cy="6858000"/>
          </a:xfrm>
          <a:prstGeom prst="parallelogram">
            <a:avLst>
              <a:gd fmla="val 64959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3" name="Google Shape;103;p14"/>
          <p:cNvCxnSpPr/>
          <p:nvPr/>
        </p:nvCxnSpPr>
        <p:spPr>
          <a:xfrm flipH="1">
            <a:off x="9218724" y="2297663"/>
            <a:ext cx="1204909" cy="342719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" name="Google Shape;104;p14"/>
          <p:cNvSpPr/>
          <p:nvPr/>
        </p:nvSpPr>
        <p:spPr>
          <a:xfrm rot="6028609">
            <a:off x="10967432" y="835812"/>
            <a:ext cx="252000" cy="385891"/>
          </a:xfrm>
          <a:prstGeom prst="triangle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5" name="Google Shape;105;p14"/>
          <p:cNvSpPr/>
          <p:nvPr/>
        </p:nvSpPr>
        <p:spPr>
          <a:xfrm rot="628609">
            <a:off x="10174952" y="5849772"/>
            <a:ext cx="252000" cy="385891"/>
          </a:xfrm>
          <a:prstGeom prst="triangle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06" name="Google Shape;106;p14"/>
          <p:cNvCxnSpPr/>
          <p:nvPr/>
        </p:nvCxnSpPr>
        <p:spPr>
          <a:xfrm flipH="1">
            <a:off x="10560224" y="1515483"/>
            <a:ext cx="1204909" cy="342719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3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274" name="Google Shape;274;p23" title="iSlide™ 版权声明  COPYRIGHT NOTICE"/>
          <p:cNvGrpSpPr/>
          <p:nvPr/>
        </p:nvGrpSpPr>
        <p:grpSpPr>
          <a:xfrm>
            <a:off x="1513976" y="1606656"/>
            <a:ext cx="9315017" cy="4693840"/>
            <a:chOff x="1513976" y="1035156"/>
            <a:chExt cx="9315017" cy="4693840"/>
          </a:xfrm>
        </p:grpSpPr>
        <p:grpSp>
          <p:nvGrpSpPr>
            <p:cNvPr id="275" name="Google Shape;275;p23"/>
            <p:cNvGrpSpPr/>
            <p:nvPr/>
          </p:nvGrpSpPr>
          <p:grpSpPr>
            <a:xfrm>
              <a:off x="5445828" y="3673387"/>
              <a:ext cx="1421831" cy="2055609"/>
              <a:chOff x="5445828" y="3673387"/>
              <a:chExt cx="1421831" cy="2055609"/>
            </a:xfrm>
          </p:grpSpPr>
          <p:sp>
            <p:nvSpPr>
              <p:cNvPr id="276" name="Google Shape;276;p23"/>
              <p:cNvSpPr/>
              <p:nvPr/>
            </p:nvSpPr>
            <p:spPr>
              <a:xfrm>
                <a:off x="5445828" y="3673387"/>
                <a:ext cx="1421831" cy="1422270"/>
              </a:xfrm>
              <a:prstGeom prst="ellipse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7" name="Google Shape;277;p23"/>
              <p:cNvSpPr txBox="1"/>
              <p:nvPr/>
            </p:nvSpPr>
            <p:spPr>
              <a:xfrm>
                <a:off x="5699543" y="5207276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78" name="Google Shape;278;p23"/>
            <p:cNvGrpSpPr/>
            <p:nvPr/>
          </p:nvGrpSpPr>
          <p:grpSpPr>
            <a:xfrm>
              <a:off x="7137553" y="4653789"/>
              <a:ext cx="3691440" cy="958325"/>
              <a:chOff x="600158" y="2382076"/>
              <a:chExt cx="3691440" cy="958325"/>
            </a:xfrm>
          </p:grpSpPr>
          <p:sp>
            <p:nvSpPr>
              <p:cNvPr id="279" name="Google Shape;279;p23"/>
              <p:cNvSpPr/>
              <p:nvPr/>
            </p:nvSpPr>
            <p:spPr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0000" spcFirstLastPara="1" rIns="90000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 Go ahead and replace it with your own text.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0" name="Google Shape;280;p23"/>
              <p:cNvSpPr txBox="1"/>
              <p:nvPr/>
            </p:nvSpPr>
            <p:spPr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0000" spcFirstLastPara="1" rIns="90000" wrap="square" tIns="45700">
                <a:normAutofit lnSpcReduction="10000"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81" name="Google Shape;281;p23"/>
            <p:cNvGrpSpPr/>
            <p:nvPr/>
          </p:nvGrpSpPr>
          <p:grpSpPr>
            <a:xfrm>
              <a:off x="1513976" y="4653789"/>
              <a:ext cx="3691440" cy="958325"/>
              <a:chOff x="600158" y="2382076"/>
              <a:chExt cx="3691440" cy="958325"/>
            </a:xfrm>
          </p:grpSpPr>
          <p:sp>
            <p:nvSpPr>
              <p:cNvPr id="282" name="Google Shape;282;p23"/>
              <p:cNvSpPr/>
              <p:nvPr/>
            </p:nvSpPr>
            <p:spPr>
              <a:xfrm>
                <a:off x="600158" y="2733215"/>
                <a:ext cx="3691440" cy="6071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0000" spcFirstLastPara="1" rIns="90000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 Go ahead and replace it with your own text.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83" name="Google Shape;283;p23"/>
              <p:cNvSpPr txBox="1"/>
              <p:nvPr/>
            </p:nvSpPr>
            <p:spPr>
              <a:xfrm>
                <a:off x="600158" y="2382076"/>
                <a:ext cx="3691440" cy="3511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0000" spcFirstLastPara="1" rIns="90000" wrap="square" tIns="45700">
                <a:normAutofit lnSpcReduction="10000"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284" name="Google Shape;284;p23"/>
            <p:cNvCxnSpPr>
              <a:stCxn id="276" idx="2"/>
            </p:cNvCxnSpPr>
            <p:nvPr/>
          </p:nvCxnSpPr>
          <p:spPr>
            <a:xfrm rot="10800000">
              <a:off x="2146428" y="2517622"/>
              <a:ext cx="3299400" cy="18669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5" name="Google Shape;285;p23"/>
            <p:cNvCxnSpPr>
              <a:stCxn id="276" idx="2"/>
              <a:endCxn id="286" idx="4"/>
            </p:cNvCxnSpPr>
            <p:nvPr/>
          </p:nvCxnSpPr>
          <p:spPr>
            <a:xfrm rot="10800000">
              <a:off x="3462228" y="2517622"/>
              <a:ext cx="1983600" cy="18669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7" name="Google Shape;287;p23"/>
            <p:cNvCxnSpPr>
              <a:stCxn id="276" idx="2"/>
              <a:endCxn id="288" idx="4"/>
            </p:cNvCxnSpPr>
            <p:nvPr/>
          </p:nvCxnSpPr>
          <p:spPr>
            <a:xfrm rot="10800000">
              <a:off x="4723428" y="2517622"/>
              <a:ext cx="722400" cy="18669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89" name="Google Shape;289;p23"/>
            <p:cNvCxnSpPr>
              <a:stCxn id="276" idx="6"/>
              <a:endCxn id="290" idx="4"/>
            </p:cNvCxnSpPr>
            <p:nvPr/>
          </p:nvCxnSpPr>
          <p:spPr>
            <a:xfrm flipH="1" rot="10800000">
              <a:off x="6867659" y="2445922"/>
              <a:ext cx="724500" cy="19386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1" name="Google Shape;291;p23"/>
            <p:cNvCxnSpPr>
              <a:stCxn id="276" idx="6"/>
              <a:endCxn id="292" idx="4"/>
            </p:cNvCxnSpPr>
            <p:nvPr/>
          </p:nvCxnSpPr>
          <p:spPr>
            <a:xfrm flipH="1" rot="10800000">
              <a:off x="6867659" y="2445922"/>
              <a:ext cx="1997400" cy="19386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3" name="Google Shape;293;p23"/>
            <p:cNvCxnSpPr>
              <a:stCxn id="276" idx="6"/>
              <a:endCxn id="294" idx="4"/>
            </p:cNvCxnSpPr>
            <p:nvPr/>
          </p:nvCxnSpPr>
          <p:spPr>
            <a:xfrm flipH="1" rot="10800000">
              <a:off x="6867659" y="2445922"/>
              <a:ext cx="3276300" cy="1938600"/>
            </a:xfrm>
            <a:prstGeom prst="bentConnector2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295" name="Google Shape;295;p23"/>
            <p:cNvGrpSpPr/>
            <p:nvPr/>
          </p:nvGrpSpPr>
          <p:grpSpPr>
            <a:xfrm>
              <a:off x="1701977" y="1107080"/>
              <a:ext cx="950072" cy="1410639"/>
              <a:chOff x="1701977" y="1107080"/>
              <a:chExt cx="950072" cy="1410639"/>
            </a:xfrm>
          </p:grpSpPr>
          <p:sp>
            <p:nvSpPr>
              <p:cNvPr id="296" name="Google Shape;296;p23"/>
              <p:cNvSpPr/>
              <p:nvPr/>
            </p:nvSpPr>
            <p:spPr>
              <a:xfrm>
                <a:off x="1701977" y="1628800"/>
                <a:ext cx="888644" cy="888919"/>
              </a:xfrm>
              <a:prstGeom prst="ellipse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7" name="Google Shape;297;p23"/>
              <p:cNvSpPr/>
              <p:nvPr/>
            </p:nvSpPr>
            <p:spPr>
              <a:xfrm>
                <a:off x="1924328" y="1851621"/>
                <a:ext cx="443942" cy="443274"/>
              </a:xfrm>
              <a:custGeom>
                <a:rect b="b" l="l" r="r" t="t"/>
                <a:pathLst>
                  <a:path extrusionOk="0" h="608697" w="609614">
                    <a:moveTo>
                      <a:pt x="511316" y="432001"/>
                    </a:moveTo>
                    <a:lnTo>
                      <a:pt x="531004" y="432001"/>
                    </a:lnTo>
                    <a:lnTo>
                      <a:pt x="531004" y="451689"/>
                    </a:lnTo>
                    <a:lnTo>
                      <a:pt x="511316" y="451689"/>
                    </a:lnTo>
                    <a:close/>
                    <a:moveTo>
                      <a:pt x="196595" y="432001"/>
                    </a:moveTo>
                    <a:lnTo>
                      <a:pt x="216353" y="432001"/>
                    </a:lnTo>
                    <a:lnTo>
                      <a:pt x="216353" y="451689"/>
                    </a:lnTo>
                    <a:lnTo>
                      <a:pt x="196595" y="451689"/>
                    </a:lnTo>
                    <a:close/>
                    <a:moveTo>
                      <a:pt x="353989" y="353462"/>
                    </a:moveTo>
                    <a:lnTo>
                      <a:pt x="373611" y="353462"/>
                    </a:lnTo>
                    <a:lnTo>
                      <a:pt x="373611" y="373064"/>
                    </a:lnTo>
                    <a:cubicBezTo>
                      <a:pt x="395353" y="373064"/>
                      <a:pt x="412949" y="390734"/>
                      <a:pt x="412949" y="412361"/>
                    </a:cubicBezTo>
                    <a:lnTo>
                      <a:pt x="412949" y="422208"/>
                    </a:lnTo>
                    <a:lnTo>
                      <a:pt x="393326" y="422208"/>
                    </a:lnTo>
                    <a:lnTo>
                      <a:pt x="393326" y="412361"/>
                    </a:lnTo>
                    <a:cubicBezTo>
                      <a:pt x="393326" y="401501"/>
                      <a:pt x="384482" y="392758"/>
                      <a:pt x="373611" y="392758"/>
                    </a:cubicBezTo>
                    <a:lnTo>
                      <a:pt x="353989" y="392758"/>
                    </a:lnTo>
                    <a:cubicBezTo>
                      <a:pt x="343118" y="392758"/>
                      <a:pt x="334366" y="401501"/>
                      <a:pt x="334366" y="412361"/>
                    </a:cubicBezTo>
                    <a:cubicBezTo>
                      <a:pt x="334366" y="423220"/>
                      <a:pt x="343118" y="431963"/>
                      <a:pt x="353989" y="431963"/>
                    </a:cubicBezTo>
                    <a:lnTo>
                      <a:pt x="373611" y="431963"/>
                    </a:lnTo>
                    <a:cubicBezTo>
                      <a:pt x="395353" y="431963"/>
                      <a:pt x="412949" y="449632"/>
                      <a:pt x="412949" y="471259"/>
                    </a:cubicBezTo>
                    <a:cubicBezTo>
                      <a:pt x="412949" y="492886"/>
                      <a:pt x="395353" y="510556"/>
                      <a:pt x="373611" y="510556"/>
                    </a:cubicBezTo>
                    <a:lnTo>
                      <a:pt x="373611" y="530158"/>
                    </a:lnTo>
                    <a:lnTo>
                      <a:pt x="353989" y="530158"/>
                    </a:lnTo>
                    <a:lnTo>
                      <a:pt x="353989" y="510556"/>
                    </a:lnTo>
                    <a:cubicBezTo>
                      <a:pt x="332339" y="510556"/>
                      <a:pt x="314651" y="492886"/>
                      <a:pt x="314651" y="471259"/>
                    </a:cubicBezTo>
                    <a:lnTo>
                      <a:pt x="314651" y="461412"/>
                    </a:lnTo>
                    <a:lnTo>
                      <a:pt x="334366" y="461412"/>
                    </a:lnTo>
                    <a:lnTo>
                      <a:pt x="334366" y="471259"/>
                    </a:lnTo>
                    <a:cubicBezTo>
                      <a:pt x="334366" y="482119"/>
                      <a:pt x="343118" y="490862"/>
                      <a:pt x="353989" y="490862"/>
                    </a:cubicBezTo>
                    <a:lnTo>
                      <a:pt x="373611" y="490862"/>
                    </a:lnTo>
                    <a:cubicBezTo>
                      <a:pt x="384482" y="490862"/>
                      <a:pt x="393326" y="482119"/>
                      <a:pt x="393326" y="471259"/>
                    </a:cubicBezTo>
                    <a:cubicBezTo>
                      <a:pt x="393326" y="460400"/>
                      <a:pt x="384482" y="451657"/>
                      <a:pt x="373611" y="451657"/>
                    </a:cubicBezTo>
                    <a:lnTo>
                      <a:pt x="353989" y="451657"/>
                    </a:lnTo>
                    <a:cubicBezTo>
                      <a:pt x="332339" y="451657"/>
                      <a:pt x="314651" y="433988"/>
                      <a:pt x="314651" y="412361"/>
                    </a:cubicBezTo>
                    <a:cubicBezTo>
                      <a:pt x="314651" y="390734"/>
                      <a:pt x="332339" y="373064"/>
                      <a:pt x="353989" y="373064"/>
                    </a:cubicBezTo>
                    <a:close/>
                    <a:moveTo>
                      <a:pt x="431606" y="333849"/>
                    </a:moveTo>
                    <a:cubicBezTo>
                      <a:pt x="467650" y="356400"/>
                      <a:pt x="491618" y="396348"/>
                      <a:pt x="491618" y="441818"/>
                    </a:cubicBezTo>
                    <a:cubicBezTo>
                      <a:pt x="491618" y="487289"/>
                      <a:pt x="467650" y="527237"/>
                      <a:pt x="431606" y="549788"/>
                    </a:cubicBezTo>
                    <a:lnTo>
                      <a:pt x="589979" y="549788"/>
                    </a:lnTo>
                    <a:lnTo>
                      <a:pt x="589979" y="333849"/>
                    </a:lnTo>
                    <a:close/>
                    <a:moveTo>
                      <a:pt x="363851" y="333849"/>
                    </a:moveTo>
                    <a:cubicBezTo>
                      <a:pt x="304208" y="333849"/>
                      <a:pt x="255627" y="382265"/>
                      <a:pt x="255627" y="441818"/>
                    </a:cubicBezTo>
                    <a:cubicBezTo>
                      <a:pt x="255627" y="501372"/>
                      <a:pt x="304208" y="549788"/>
                      <a:pt x="363851" y="549788"/>
                    </a:cubicBezTo>
                    <a:cubicBezTo>
                      <a:pt x="423494" y="549788"/>
                      <a:pt x="471983" y="501372"/>
                      <a:pt x="471983" y="441818"/>
                    </a:cubicBezTo>
                    <a:cubicBezTo>
                      <a:pt x="471983" y="382265"/>
                      <a:pt x="423494" y="333849"/>
                      <a:pt x="363851" y="333849"/>
                    </a:cubicBezTo>
                    <a:close/>
                    <a:moveTo>
                      <a:pt x="137631" y="333849"/>
                    </a:moveTo>
                    <a:lnTo>
                      <a:pt x="137631" y="549788"/>
                    </a:lnTo>
                    <a:lnTo>
                      <a:pt x="296003" y="549788"/>
                    </a:lnTo>
                    <a:cubicBezTo>
                      <a:pt x="260052" y="527237"/>
                      <a:pt x="235992" y="487289"/>
                      <a:pt x="235992" y="441818"/>
                    </a:cubicBezTo>
                    <a:cubicBezTo>
                      <a:pt x="235992" y="396348"/>
                      <a:pt x="260052" y="356400"/>
                      <a:pt x="296003" y="333849"/>
                    </a:cubicBezTo>
                    <a:close/>
                    <a:moveTo>
                      <a:pt x="68862" y="284697"/>
                    </a:moveTo>
                    <a:lnTo>
                      <a:pt x="68862" y="589091"/>
                    </a:lnTo>
                    <a:lnTo>
                      <a:pt x="540845" y="589091"/>
                    </a:lnTo>
                    <a:lnTo>
                      <a:pt x="540845" y="569486"/>
                    </a:lnTo>
                    <a:lnTo>
                      <a:pt x="117996" y="569486"/>
                    </a:lnTo>
                    <a:lnTo>
                      <a:pt x="117996" y="314151"/>
                    </a:lnTo>
                    <a:lnTo>
                      <a:pt x="540845" y="314151"/>
                    </a:lnTo>
                    <a:lnTo>
                      <a:pt x="540845" y="284697"/>
                    </a:lnTo>
                    <a:close/>
                    <a:moveTo>
                      <a:pt x="304818" y="117830"/>
                    </a:moveTo>
                    <a:cubicBezTo>
                      <a:pt x="272276" y="117830"/>
                      <a:pt x="245819" y="144243"/>
                      <a:pt x="245819" y="176731"/>
                    </a:cubicBezTo>
                    <a:cubicBezTo>
                      <a:pt x="245819" y="209219"/>
                      <a:pt x="272276" y="235632"/>
                      <a:pt x="304818" y="235632"/>
                    </a:cubicBezTo>
                    <a:cubicBezTo>
                      <a:pt x="337359" y="235632"/>
                      <a:pt x="363816" y="209219"/>
                      <a:pt x="363816" y="176731"/>
                    </a:cubicBezTo>
                    <a:cubicBezTo>
                      <a:pt x="363816" y="144243"/>
                      <a:pt x="337359" y="117830"/>
                      <a:pt x="304818" y="117830"/>
                    </a:cubicBezTo>
                    <a:close/>
                    <a:moveTo>
                      <a:pt x="304818" y="98227"/>
                    </a:moveTo>
                    <a:cubicBezTo>
                      <a:pt x="348145" y="98227"/>
                      <a:pt x="383452" y="133384"/>
                      <a:pt x="383452" y="176731"/>
                    </a:cubicBezTo>
                    <a:cubicBezTo>
                      <a:pt x="383452" y="220078"/>
                      <a:pt x="348145" y="255235"/>
                      <a:pt x="304818" y="255235"/>
                    </a:cubicBezTo>
                    <a:cubicBezTo>
                      <a:pt x="261398" y="255235"/>
                      <a:pt x="226091" y="220078"/>
                      <a:pt x="226091" y="176731"/>
                    </a:cubicBezTo>
                    <a:cubicBezTo>
                      <a:pt x="226091" y="133384"/>
                      <a:pt x="261398" y="98227"/>
                      <a:pt x="304818" y="98227"/>
                    </a:cubicBezTo>
                    <a:close/>
                    <a:moveTo>
                      <a:pt x="298216" y="68758"/>
                    </a:moveTo>
                    <a:lnTo>
                      <a:pt x="26641" y="265091"/>
                    </a:lnTo>
                    <a:lnTo>
                      <a:pt x="58998" y="265091"/>
                    </a:lnTo>
                    <a:lnTo>
                      <a:pt x="68862" y="265091"/>
                    </a:lnTo>
                    <a:lnTo>
                      <a:pt x="540845" y="265091"/>
                    </a:lnTo>
                    <a:lnTo>
                      <a:pt x="550616" y="265091"/>
                    </a:lnTo>
                    <a:lnTo>
                      <a:pt x="583065" y="265091"/>
                    </a:lnTo>
                    <a:lnTo>
                      <a:pt x="311490" y="68758"/>
                    </a:lnTo>
                    <a:close/>
                    <a:moveTo>
                      <a:pt x="88497" y="58909"/>
                    </a:moveTo>
                    <a:lnTo>
                      <a:pt x="88497" y="196057"/>
                    </a:lnTo>
                    <a:lnTo>
                      <a:pt x="206493" y="110731"/>
                    </a:lnTo>
                    <a:lnTo>
                      <a:pt x="206493" y="58909"/>
                    </a:lnTo>
                    <a:close/>
                    <a:moveTo>
                      <a:pt x="68862" y="19606"/>
                    </a:moveTo>
                    <a:lnTo>
                      <a:pt x="68862" y="39303"/>
                    </a:lnTo>
                    <a:lnTo>
                      <a:pt x="226128" y="39303"/>
                    </a:lnTo>
                    <a:lnTo>
                      <a:pt x="226128" y="19606"/>
                    </a:lnTo>
                    <a:close/>
                    <a:moveTo>
                      <a:pt x="49134" y="0"/>
                    </a:moveTo>
                    <a:lnTo>
                      <a:pt x="245855" y="0"/>
                    </a:lnTo>
                    <a:lnTo>
                      <a:pt x="245855" y="58909"/>
                    </a:lnTo>
                    <a:lnTo>
                      <a:pt x="226128" y="58909"/>
                    </a:lnTo>
                    <a:lnTo>
                      <a:pt x="226128" y="96556"/>
                    </a:lnTo>
                    <a:lnTo>
                      <a:pt x="291763" y="49060"/>
                    </a:lnTo>
                    <a:lnTo>
                      <a:pt x="317851" y="49060"/>
                    </a:lnTo>
                    <a:lnTo>
                      <a:pt x="609614" y="260029"/>
                    </a:lnTo>
                    <a:lnTo>
                      <a:pt x="609614" y="284697"/>
                    </a:lnTo>
                    <a:lnTo>
                      <a:pt x="560480" y="284697"/>
                    </a:lnTo>
                    <a:lnTo>
                      <a:pt x="560480" y="314151"/>
                    </a:lnTo>
                    <a:lnTo>
                      <a:pt x="609614" y="314151"/>
                    </a:lnTo>
                    <a:lnTo>
                      <a:pt x="609614" y="569486"/>
                    </a:lnTo>
                    <a:lnTo>
                      <a:pt x="560480" y="569486"/>
                    </a:lnTo>
                    <a:lnTo>
                      <a:pt x="560480" y="608697"/>
                    </a:lnTo>
                    <a:lnTo>
                      <a:pt x="49134" y="608697"/>
                    </a:lnTo>
                    <a:lnTo>
                      <a:pt x="49134" y="284697"/>
                    </a:lnTo>
                    <a:lnTo>
                      <a:pt x="0" y="284697"/>
                    </a:lnTo>
                    <a:lnTo>
                      <a:pt x="0" y="260029"/>
                    </a:lnTo>
                    <a:lnTo>
                      <a:pt x="68862" y="210324"/>
                    </a:lnTo>
                    <a:lnTo>
                      <a:pt x="68862" y="58909"/>
                    </a:lnTo>
                    <a:lnTo>
                      <a:pt x="49134" y="589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8" name="Google Shape;298;p23"/>
              <p:cNvSpPr txBox="1"/>
              <p:nvPr/>
            </p:nvSpPr>
            <p:spPr>
              <a:xfrm>
                <a:off x="1737649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99" name="Google Shape;299;p23"/>
            <p:cNvGrpSpPr/>
            <p:nvPr/>
          </p:nvGrpSpPr>
          <p:grpSpPr>
            <a:xfrm>
              <a:off x="7130335" y="1035156"/>
              <a:ext cx="914400" cy="1410639"/>
              <a:chOff x="2854630" y="1107080"/>
              <a:chExt cx="914400" cy="1410639"/>
            </a:xfrm>
          </p:grpSpPr>
          <p:sp>
            <p:nvSpPr>
              <p:cNvPr id="290" name="Google Shape;290;p23"/>
              <p:cNvSpPr/>
              <p:nvPr/>
            </p:nvSpPr>
            <p:spPr>
              <a:xfrm>
                <a:off x="2872027" y="1628800"/>
                <a:ext cx="888644" cy="888919"/>
              </a:xfrm>
              <a:prstGeom prst="ellipse">
                <a:avLst/>
              </a:pr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0" name="Google Shape;300;p23"/>
              <p:cNvSpPr/>
              <p:nvPr/>
            </p:nvSpPr>
            <p:spPr>
              <a:xfrm>
                <a:off x="2999945" y="1855034"/>
                <a:ext cx="632809" cy="431817"/>
              </a:xfrm>
              <a:custGeom>
                <a:rect b="b" l="l" r="r" t="t"/>
                <a:pathLst>
                  <a:path extrusionOk="0" h="414642" w="607639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9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7" y="364067"/>
                    </a:lnTo>
                    <a:lnTo>
                      <a:pt x="394917" y="374200"/>
                    </a:lnTo>
                    <a:cubicBezTo>
                      <a:pt x="394917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11412" y="303360"/>
                    </a:moveTo>
                    <a:lnTo>
                      <a:pt x="192442" y="303360"/>
                    </a:lnTo>
                    <a:cubicBezTo>
                      <a:pt x="198497" y="303360"/>
                      <a:pt x="202593" y="307446"/>
                      <a:pt x="202593" y="313486"/>
                    </a:cubicBezTo>
                    <a:cubicBezTo>
                      <a:pt x="202593" y="319526"/>
                      <a:pt x="198497" y="323612"/>
                      <a:pt x="192442" y="323612"/>
                    </a:cubicBezTo>
                    <a:lnTo>
                      <a:pt x="111412" y="323612"/>
                    </a:lnTo>
                    <a:cubicBezTo>
                      <a:pt x="105268" y="323612"/>
                      <a:pt x="101261" y="319526"/>
                      <a:pt x="101261" y="313486"/>
                    </a:cubicBezTo>
                    <a:cubicBezTo>
                      <a:pt x="101261" y="307446"/>
                      <a:pt x="105268" y="303360"/>
                      <a:pt x="111412" y="303360"/>
                    </a:cubicBezTo>
                    <a:close/>
                    <a:moveTo>
                      <a:pt x="212645" y="262926"/>
                    </a:moveTo>
                    <a:lnTo>
                      <a:pt x="243067" y="262926"/>
                    </a:lnTo>
                    <a:cubicBezTo>
                      <a:pt x="249115" y="262926"/>
                      <a:pt x="253118" y="267012"/>
                      <a:pt x="253118" y="273052"/>
                    </a:cubicBezTo>
                    <a:cubicBezTo>
                      <a:pt x="253118" y="279092"/>
                      <a:pt x="249115" y="283178"/>
                      <a:pt x="243067" y="283178"/>
                    </a:cubicBezTo>
                    <a:lnTo>
                      <a:pt x="212645" y="283178"/>
                    </a:lnTo>
                    <a:cubicBezTo>
                      <a:pt x="206596" y="283178"/>
                      <a:pt x="202593" y="279092"/>
                      <a:pt x="202593" y="273052"/>
                    </a:cubicBezTo>
                    <a:cubicBezTo>
                      <a:pt x="202593" y="267012"/>
                      <a:pt x="206596" y="262926"/>
                      <a:pt x="212645" y="262926"/>
                    </a:cubicBezTo>
                    <a:close/>
                    <a:moveTo>
                      <a:pt x="111410" y="262926"/>
                    </a:moveTo>
                    <a:lnTo>
                      <a:pt x="131618" y="262926"/>
                    </a:lnTo>
                    <a:cubicBezTo>
                      <a:pt x="137671" y="262926"/>
                      <a:pt x="141766" y="267012"/>
                      <a:pt x="141766" y="273052"/>
                    </a:cubicBezTo>
                    <a:cubicBezTo>
                      <a:pt x="141766" y="279092"/>
                      <a:pt x="137671" y="283178"/>
                      <a:pt x="131618" y="283178"/>
                    </a:cubicBezTo>
                    <a:lnTo>
                      <a:pt x="111410" y="283178"/>
                    </a:lnTo>
                    <a:cubicBezTo>
                      <a:pt x="105267" y="283178"/>
                      <a:pt x="101261" y="279092"/>
                      <a:pt x="101261" y="273052"/>
                    </a:cubicBezTo>
                    <a:cubicBezTo>
                      <a:pt x="101261" y="267012"/>
                      <a:pt x="105267" y="262926"/>
                      <a:pt x="111410" y="262926"/>
                    </a:cubicBezTo>
                    <a:close/>
                    <a:moveTo>
                      <a:pt x="506325" y="60757"/>
                    </a:moveTo>
                    <a:cubicBezTo>
                      <a:pt x="512376" y="60757"/>
                      <a:pt x="516469" y="64756"/>
                      <a:pt x="516469" y="70799"/>
                    </a:cubicBezTo>
                    <a:lnTo>
                      <a:pt x="516469" y="293230"/>
                    </a:lnTo>
                    <a:cubicBezTo>
                      <a:pt x="516469" y="299362"/>
                      <a:pt x="512376" y="303361"/>
                      <a:pt x="506325" y="303361"/>
                    </a:cubicBezTo>
                    <a:cubicBezTo>
                      <a:pt x="500275" y="303361"/>
                      <a:pt x="496181" y="299362"/>
                      <a:pt x="496181" y="293230"/>
                    </a:cubicBezTo>
                    <a:lnTo>
                      <a:pt x="496181" y="283189"/>
                    </a:lnTo>
                    <a:lnTo>
                      <a:pt x="425352" y="283189"/>
                    </a:lnTo>
                    <a:cubicBezTo>
                      <a:pt x="419212" y="283189"/>
                      <a:pt x="415208" y="279101"/>
                      <a:pt x="415208" y="273058"/>
                    </a:cubicBezTo>
                    <a:cubicBezTo>
                      <a:pt x="415208" y="267015"/>
                      <a:pt x="419212" y="262927"/>
                      <a:pt x="425352" y="262927"/>
                    </a:cubicBezTo>
                    <a:lnTo>
                      <a:pt x="496181" y="262927"/>
                    </a:lnTo>
                    <a:lnTo>
                      <a:pt x="496181" y="222493"/>
                    </a:lnTo>
                    <a:lnTo>
                      <a:pt x="455695" y="222493"/>
                    </a:lnTo>
                    <a:cubicBezTo>
                      <a:pt x="449644" y="222493"/>
                      <a:pt x="445551" y="218405"/>
                      <a:pt x="445551" y="212362"/>
                    </a:cubicBezTo>
                    <a:cubicBezTo>
                      <a:pt x="445551" y="206320"/>
                      <a:pt x="449644" y="202232"/>
                      <a:pt x="455695" y="202232"/>
                    </a:cubicBezTo>
                    <a:lnTo>
                      <a:pt x="496181" y="202232"/>
                    </a:lnTo>
                    <a:lnTo>
                      <a:pt x="496181" y="161798"/>
                    </a:lnTo>
                    <a:lnTo>
                      <a:pt x="354433" y="161798"/>
                    </a:lnTo>
                    <a:cubicBezTo>
                      <a:pt x="348382" y="161798"/>
                      <a:pt x="344289" y="157799"/>
                      <a:pt x="344289" y="151756"/>
                    </a:cubicBezTo>
                    <a:cubicBezTo>
                      <a:pt x="344289" y="145624"/>
                      <a:pt x="348382" y="141625"/>
                      <a:pt x="354433" y="141625"/>
                    </a:cubicBezTo>
                    <a:lnTo>
                      <a:pt x="496181" y="141625"/>
                    </a:lnTo>
                    <a:lnTo>
                      <a:pt x="496181" y="101191"/>
                    </a:lnTo>
                    <a:lnTo>
                      <a:pt x="425352" y="101191"/>
                    </a:lnTo>
                    <a:cubicBezTo>
                      <a:pt x="419212" y="101191"/>
                      <a:pt x="415208" y="97103"/>
                      <a:pt x="415208" y="91060"/>
                    </a:cubicBezTo>
                    <a:cubicBezTo>
                      <a:pt x="415208" y="85018"/>
                      <a:pt x="419212" y="80930"/>
                      <a:pt x="425352" y="80930"/>
                    </a:cubicBezTo>
                    <a:lnTo>
                      <a:pt x="496181" y="80930"/>
                    </a:lnTo>
                    <a:lnTo>
                      <a:pt x="496181" y="70799"/>
                    </a:lnTo>
                    <a:cubicBezTo>
                      <a:pt x="496181" y="64756"/>
                      <a:pt x="500275" y="60757"/>
                      <a:pt x="506325" y="60757"/>
                    </a:cubicBezTo>
                    <a:close/>
                    <a:moveTo>
                      <a:pt x="151927" y="40505"/>
                    </a:moveTo>
                    <a:cubicBezTo>
                      <a:pt x="157982" y="40505"/>
                      <a:pt x="161989" y="44593"/>
                      <a:pt x="161989" y="50635"/>
                    </a:cubicBezTo>
                    <a:lnTo>
                      <a:pt x="161989" y="61742"/>
                    </a:lnTo>
                    <a:cubicBezTo>
                      <a:pt x="185408" y="66274"/>
                      <a:pt x="202593" y="86445"/>
                      <a:pt x="202593" y="111236"/>
                    </a:cubicBezTo>
                    <a:cubicBezTo>
                      <a:pt x="202593" y="117367"/>
                      <a:pt x="198497" y="121366"/>
                      <a:pt x="192442" y="121366"/>
                    </a:cubicBezTo>
                    <a:cubicBezTo>
                      <a:pt x="186387" y="121366"/>
                      <a:pt x="182291" y="117367"/>
                      <a:pt x="182291" y="111236"/>
                    </a:cubicBezTo>
                    <a:cubicBezTo>
                      <a:pt x="182291" y="94086"/>
                      <a:pt x="169113" y="80935"/>
                      <a:pt x="151927" y="80935"/>
                    </a:cubicBezTo>
                    <a:cubicBezTo>
                      <a:pt x="142756" y="80935"/>
                      <a:pt x="134653" y="85023"/>
                      <a:pt x="128598" y="92043"/>
                    </a:cubicBezTo>
                    <a:cubicBezTo>
                      <a:pt x="125570" y="95064"/>
                      <a:pt x="124502" y="99151"/>
                      <a:pt x="125570" y="103150"/>
                    </a:cubicBezTo>
                    <a:cubicBezTo>
                      <a:pt x="125570" y="107237"/>
                      <a:pt x="128598" y="111236"/>
                      <a:pt x="131625" y="114346"/>
                    </a:cubicBezTo>
                    <a:lnTo>
                      <a:pt x="184339" y="155753"/>
                    </a:lnTo>
                    <a:cubicBezTo>
                      <a:pt x="192442" y="161796"/>
                      <a:pt x="197518" y="170948"/>
                      <a:pt x="198497" y="181078"/>
                    </a:cubicBezTo>
                    <a:cubicBezTo>
                      <a:pt x="199477" y="191119"/>
                      <a:pt x="196449" y="200271"/>
                      <a:pt x="190394" y="207291"/>
                    </a:cubicBezTo>
                    <a:cubicBezTo>
                      <a:pt x="183182" y="215288"/>
                      <a:pt x="174010" y="220175"/>
                      <a:pt x="161989" y="221775"/>
                    </a:cubicBezTo>
                    <a:lnTo>
                      <a:pt x="161989" y="232615"/>
                    </a:lnTo>
                    <a:cubicBezTo>
                      <a:pt x="161989" y="238658"/>
                      <a:pt x="157982" y="242745"/>
                      <a:pt x="151927" y="242745"/>
                    </a:cubicBezTo>
                    <a:cubicBezTo>
                      <a:pt x="145783" y="242745"/>
                      <a:pt x="141776" y="238658"/>
                      <a:pt x="141776" y="232615"/>
                    </a:cubicBezTo>
                    <a:lnTo>
                      <a:pt x="141776" y="221508"/>
                    </a:lnTo>
                    <a:cubicBezTo>
                      <a:pt x="118358" y="217154"/>
                      <a:pt x="101261" y="197872"/>
                      <a:pt x="101261" y="173969"/>
                    </a:cubicBezTo>
                    <a:cubicBezTo>
                      <a:pt x="101261" y="167927"/>
                      <a:pt x="105268" y="163840"/>
                      <a:pt x="111412" y="163840"/>
                    </a:cubicBezTo>
                    <a:cubicBezTo>
                      <a:pt x="117467" y="163840"/>
                      <a:pt x="121474" y="167927"/>
                      <a:pt x="121474" y="173969"/>
                    </a:cubicBezTo>
                    <a:cubicBezTo>
                      <a:pt x="121474" y="190141"/>
                      <a:pt x="134653" y="202226"/>
                      <a:pt x="151927" y="202226"/>
                    </a:cubicBezTo>
                    <a:cubicBezTo>
                      <a:pt x="163058" y="202226"/>
                      <a:pt x="170092" y="199205"/>
                      <a:pt x="175168" y="194140"/>
                    </a:cubicBezTo>
                    <a:cubicBezTo>
                      <a:pt x="178195" y="191119"/>
                      <a:pt x="179264" y="187120"/>
                      <a:pt x="178195" y="183033"/>
                    </a:cubicBezTo>
                    <a:cubicBezTo>
                      <a:pt x="178195" y="179034"/>
                      <a:pt x="175168" y="174947"/>
                      <a:pt x="172140" y="171926"/>
                    </a:cubicBezTo>
                    <a:lnTo>
                      <a:pt x="119515" y="130518"/>
                    </a:lnTo>
                    <a:cubicBezTo>
                      <a:pt x="111412" y="124387"/>
                      <a:pt x="106337" y="115323"/>
                      <a:pt x="105268" y="105193"/>
                    </a:cubicBezTo>
                    <a:cubicBezTo>
                      <a:pt x="104289" y="95064"/>
                      <a:pt x="107316" y="86000"/>
                      <a:pt x="113371" y="78892"/>
                    </a:cubicBezTo>
                    <a:cubicBezTo>
                      <a:pt x="120406" y="69562"/>
                      <a:pt x="130557" y="63786"/>
                      <a:pt x="141776" y="61653"/>
                    </a:cubicBezTo>
                    <a:lnTo>
                      <a:pt x="141776" y="50635"/>
                    </a:lnTo>
                    <a:cubicBezTo>
                      <a:pt x="141776" y="44593"/>
                      <a:pt x="145783" y="40505"/>
                      <a:pt x="151927" y="40505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1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1"/>
                      <a:pt x="378718" y="343802"/>
                      <a:pt x="384859" y="343802"/>
                    </a:cubicBezTo>
                    <a:lnTo>
                      <a:pt x="546849" y="343802"/>
                    </a:lnTo>
                    <a:lnTo>
                      <a:pt x="546849" y="30309"/>
                    </a:lnTo>
                    <a:cubicBezTo>
                      <a:pt x="546849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3" y="343802"/>
                    </a:lnTo>
                    <a:cubicBezTo>
                      <a:pt x="603545" y="343802"/>
                      <a:pt x="607639" y="347891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1"/>
                      <a:pt x="4094" y="343802"/>
                      <a:pt x="10147" y="343802"/>
                    </a:cubicBezTo>
                    <a:lnTo>
                      <a:pt x="40498" y="343802"/>
                    </a:lnTo>
                    <a:lnTo>
                      <a:pt x="40498" y="30309"/>
                    </a:lnTo>
                    <a:cubicBezTo>
                      <a:pt x="40498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1" name="Google Shape;301;p23"/>
              <p:cNvSpPr txBox="1"/>
              <p:nvPr/>
            </p:nvSpPr>
            <p:spPr>
              <a:xfrm>
                <a:off x="2854630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02" name="Google Shape;302;p23"/>
            <p:cNvGrpSpPr/>
            <p:nvPr/>
          </p:nvGrpSpPr>
          <p:grpSpPr>
            <a:xfrm>
              <a:off x="4272198" y="1107080"/>
              <a:ext cx="914400" cy="1410639"/>
              <a:chOff x="4272198" y="1107080"/>
              <a:chExt cx="914400" cy="1410639"/>
            </a:xfrm>
          </p:grpSpPr>
          <p:sp>
            <p:nvSpPr>
              <p:cNvPr id="288" name="Google Shape;288;p23"/>
              <p:cNvSpPr/>
              <p:nvPr/>
            </p:nvSpPr>
            <p:spPr>
              <a:xfrm>
                <a:off x="4279048" y="1628800"/>
                <a:ext cx="888644" cy="888919"/>
              </a:xfrm>
              <a:prstGeom prst="ellipse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3" name="Google Shape;303;p23"/>
              <p:cNvSpPr/>
              <p:nvPr/>
            </p:nvSpPr>
            <p:spPr>
              <a:xfrm>
                <a:off x="4442095" y="1777564"/>
                <a:ext cx="592170" cy="591392"/>
              </a:xfrm>
              <a:custGeom>
                <a:rect b="b" l="l" r="r" t="t"/>
                <a:pathLst>
                  <a:path extrusionOk="0" h="590770" w="591547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4" name="Google Shape;304;p23"/>
              <p:cNvSpPr txBox="1"/>
              <p:nvPr/>
            </p:nvSpPr>
            <p:spPr>
              <a:xfrm>
                <a:off x="4272198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05" name="Google Shape;305;p23"/>
            <p:cNvGrpSpPr/>
            <p:nvPr/>
          </p:nvGrpSpPr>
          <p:grpSpPr>
            <a:xfrm>
              <a:off x="8407730" y="1035156"/>
              <a:ext cx="914400" cy="1410639"/>
              <a:chOff x="6454890" y="1107080"/>
              <a:chExt cx="914400" cy="1410639"/>
            </a:xfrm>
          </p:grpSpPr>
          <p:sp>
            <p:nvSpPr>
              <p:cNvPr id="292" name="Google Shape;292;p23"/>
              <p:cNvSpPr/>
              <p:nvPr/>
            </p:nvSpPr>
            <p:spPr>
              <a:xfrm>
                <a:off x="6467768" y="1628800"/>
                <a:ext cx="888644" cy="888919"/>
              </a:xfrm>
              <a:prstGeom prst="ellipse">
                <a:avLst/>
              </a:pr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6" name="Google Shape;306;p23"/>
              <p:cNvSpPr/>
              <p:nvPr/>
            </p:nvSpPr>
            <p:spPr>
              <a:xfrm>
                <a:off x="6614894" y="1868141"/>
                <a:ext cx="594393" cy="405603"/>
              </a:xfrm>
              <a:custGeom>
                <a:rect b="b" l="l" r="r" t="t"/>
                <a:pathLst>
                  <a:path extrusionOk="0" h="414642" w="607639">
                    <a:moveTo>
                      <a:pt x="20293" y="364067"/>
                    </a:moveTo>
                    <a:lnTo>
                      <a:pt x="20293" y="384244"/>
                    </a:lnTo>
                    <a:cubicBezTo>
                      <a:pt x="20293" y="390377"/>
                      <a:pt x="24298" y="394377"/>
                      <a:pt x="30351" y="394377"/>
                    </a:cubicBezTo>
                    <a:lnTo>
                      <a:pt x="577199" y="394377"/>
                    </a:lnTo>
                    <a:cubicBezTo>
                      <a:pt x="583341" y="394377"/>
                      <a:pt x="587346" y="390377"/>
                      <a:pt x="587346" y="384244"/>
                    </a:cubicBezTo>
                    <a:lnTo>
                      <a:pt x="587346" y="364067"/>
                    </a:lnTo>
                    <a:lnTo>
                      <a:pt x="556995" y="364067"/>
                    </a:lnTo>
                    <a:lnTo>
                      <a:pt x="394916" y="364067"/>
                    </a:lnTo>
                    <a:lnTo>
                      <a:pt x="394916" y="374200"/>
                    </a:lnTo>
                    <a:cubicBezTo>
                      <a:pt x="394916" y="380244"/>
                      <a:pt x="390911" y="384244"/>
                      <a:pt x="384859" y="384244"/>
                    </a:cubicBezTo>
                    <a:lnTo>
                      <a:pt x="222780" y="384244"/>
                    </a:lnTo>
                    <a:cubicBezTo>
                      <a:pt x="216728" y="384244"/>
                      <a:pt x="212634" y="380244"/>
                      <a:pt x="212634" y="374200"/>
                    </a:cubicBezTo>
                    <a:lnTo>
                      <a:pt x="212634" y="364067"/>
                    </a:lnTo>
                    <a:lnTo>
                      <a:pt x="50644" y="364067"/>
                    </a:lnTo>
                    <a:close/>
                    <a:moveTo>
                      <a:pt x="141754" y="232583"/>
                    </a:moveTo>
                    <a:lnTo>
                      <a:pt x="161961" y="232583"/>
                    </a:lnTo>
                    <a:cubicBezTo>
                      <a:pt x="168104" y="232583"/>
                      <a:pt x="172110" y="236584"/>
                      <a:pt x="172110" y="242719"/>
                    </a:cubicBezTo>
                    <a:cubicBezTo>
                      <a:pt x="172110" y="248764"/>
                      <a:pt x="168104" y="252765"/>
                      <a:pt x="161961" y="252765"/>
                    </a:cubicBezTo>
                    <a:lnTo>
                      <a:pt x="141754" y="252765"/>
                    </a:lnTo>
                    <a:cubicBezTo>
                      <a:pt x="135700" y="252765"/>
                      <a:pt x="131605" y="248764"/>
                      <a:pt x="131605" y="242719"/>
                    </a:cubicBezTo>
                    <a:cubicBezTo>
                      <a:pt x="131605" y="236584"/>
                      <a:pt x="135700" y="232583"/>
                      <a:pt x="141754" y="232583"/>
                    </a:cubicBezTo>
                    <a:close/>
                    <a:moveTo>
                      <a:pt x="141758" y="192149"/>
                    </a:moveTo>
                    <a:lnTo>
                      <a:pt x="182279" y="192149"/>
                    </a:lnTo>
                    <a:cubicBezTo>
                      <a:pt x="188335" y="192149"/>
                      <a:pt x="192432" y="196150"/>
                      <a:pt x="192432" y="202196"/>
                    </a:cubicBezTo>
                    <a:cubicBezTo>
                      <a:pt x="192432" y="208330"/>
                      <a:pt x="188335" y="212331"/>
                      <a:pt x="182279" y="212331"/>
                    </a:cubicBezTo>
                    <a:lnTo>
                      <a:pt x="141758" y="212331"/>
                    </a:lnTo>
                    <a:cubicBezTo>
                      <a:pt x="135702" y="212331"/>
                      <a:pt x="131605" y="208330"/>
                      <a:pt x="131605" y="202196"/>
                    </a:cubicBezTo>
                    <a:cubicBezTo>
                      <a:pt x="131605" y="196150"/>
                      <a:pt x="135702" y="192149"/>
                      <a:pt x="141758" y="192149"/>
                    </a:cubicBezTo>
                    <a:close/>
                    <a:moveTo>
                      <a:pt x="141754" y="151716"/>
                    </a:moveTo>
                    <a:lnTo>
                      <a:pt x="161961" y="151716"/>
                    </a:lnTo>
                    <a:cubicBezTo>
                      <a:pt x="168104" y="151716"/>
                      <a:pt x="172110" y="155717"/>
                      <a:pt x="172110" y="161763"/>
                    </a:cubicBezTo>
                    <a:cubicBezTo>
                      <a:pt x="172110" y="167897"/>
                      <a:pt x="168104" y="171898"/>
                      <a:pt x="161961" y="171898"/>
                    </a:cubicBezTo>
                    <a:lnTo>
                      <a:pt x="141754" y="171898"/>
                    </a:lnTo>
                    <a:cubicBezTo>
                      <a:pt x="135700" y="171898"/>
                      <a:pt x="131605" y="167897"/>
                      <a:pt x="131605" y="161763"/>
                    </a:cubicBezTo>
                    <a:cubicBezTo>
                      <a:pt x="131605" y="155717"/>
                      <a:pt x="135700" y="151716"/>
                      <a:pt x="141754" y="151716"/>
                    </a:cubicBezTo>
                    <a:close/>
                    <a:moveTo>
                      <a:pt x="141758" y="111211"/>
                    </a:moveTo>
                    <a:lnTo>
                      <a:pt x="182279" y="111211"/>
                    </a:lnTo>
                    <a:cubicBezTo>
                      <a:pt x="188335" y="111211"/>
                      <a:pt x="192432" y="115297"/>
                      <a:pt x="192432" y="121337"/>
                    </a:cubicBezTo>
                    <a:cubicBezTo>
                      <a:pt x="192432" y="127377"/>
                      <a:pt x="188335" y="131463"/>
                      <a:pt x="182279" y="131463"/>
                    </a:cubicBezTo>
                    <a:lnTo>
                      <a:pt x="141758" y="131463"/>
                    </a:lnTo>
                    <a:cubicBezTo>
                      <a:pt x="135702" y="131463"/>
                      <a:pt x="131605" y="127377"/>
                      <a:pt x="131605" y="121337"/>
                    </a:cubicBezTo>
                    <a:cubicBezTo>
                      <a:pt x="131605" y="115297"/>
                      <a:pt x="135702" y="111211"/>
                      <a:pt x="141758" y="111211"/>
                    </a:cubicBezTo>
                    <a:close/>
                    <a:moveTo>
                      <a:pt x="425367" y="101191"/>
                    </a:moveTo>
                    <a:lnTo>
                      <a:pt x="496228" y="101191"/>
                    </a:lnTo>
                    <a:cubicBezTo>
                      <a:pt x="502282" y="101191"/>
                      <a:pt x="506377" y="105189"/>
                      <a:pt x="506377" y="111231"/>
                    </a:cubicBezTo>
                    <a:lnTo>
                      <a:pt x="506377" y="182042"/>
                    </a:lnTo>
                    <a:cubicBezTo>
                      <a:pt x="506377" y="188084"/>
                      <a:pt x="502282" y="192171"/>
                      <a:pt x="496228" y="192171"/>
                    </a:cubicBezTo>
                    <a:cubicBezTo>
                      <a:pt x="490175" y="192171"/>
                      <a:pt x="486080" y="188084"/>
                      <a:pt x="486080" y="182042"/>
                    </a:cubicBezTo>
                    <a:lnTo>
                      <a:pt x="486080" y="135575"/>
                    </a:lnTo>
                    <a:lnTo>
                      <a:pt x="402043" y="219447"/>
                    </a:lnTo>
                    <a:cubicBezTo>
                      <a:pt x="399996" y="221491"/>
                      <a:pt x="397948" y="222468"/>
                      <a:pt x="394921" y="222468"/>
                    </a:cubicBezTo>
                    <a:cubicBezTo>
                      <a:pt x="391895" y="222468"/>
                      <a:pt x="389847" y="221491"/>
                      <a:pt x="387889" y="219447"/>
                    </a:cubicBezTo>
                    <a:lnTo>
                      <a:pt x="344268" y="176001"/>
                    </a:lnTo>
                    <a:lnTo>
                      <a:pt x="270380" y="249744"/>
                    </a:lnTo>
                    <a:cubicBezTo>
                      <a:pt x="268332" y="251788"/>
                      <a:pt x="266285" y="252765"/>
                      <a:pt x="263258" y="252765"/>
                    </a:cubicBezTo>
                    <a:cubicBezTo>
                      <a:pt x="260231" y="252765"/>
                      <a:pt x="258184" y="251788"/>
                      <a:pt x="256225" y="249744"/>
                    </a:cubicBezTo>
                    <a:cubicBezTo>
                      <a:pt x="252130" y="245746"/>
                      <a:pt x="252130" y="239616"/>
                      <a:pt x="256225" y="235617"/>
                    </a:cubicBezTo>
                    <a:lnTo>
                      <a:pt x="337235" y="154766"/>
                    </a:lnTo>
                    <a:cubicBezTo>
                      <a:pt x="337769" y="154233"/>
                      <a:pt x="338303" y="153789"/>
                      <a:pt x="338837" y="153433"/>
                    </a:cubicBezTo>
                    <a:cubicBezTo>
                      <a:pt x="339372" y="152989"/>
                      <a:pt x="339995" y="152723"/>
                      <a:pt x="340618" y="152456"/>
                    </a:cubicBezTo>
                    <a:cubicBezTo>
                      <a:pt x="340885" y="152367"/>
                      <a:pt x="341152" y="152190"/>
                      <a:pt x="341508" y="152101"/>
                    </a:cubicBezTo>
                    <a:cubicBezTo>
                      <a:pt x="342131" y="151923"/>
                      <a:pt x="342754" y="151834"/>
                      <a:pt x="343378" y="151745"/>
                    </a:cubicBezTo>
                    <a:cubicBezTo>
                      <a:pt x="343645" y="151745"/>
                      <a:pt x="344001" y="151745"/>
                      <a:pt x="344268" y="151745"/>
                    </a:cubicBezTo>
                    <a:cubicBezTo>
                      <a:pt x="344980" y="151745"/>
                      <a:pt x="345603" y="151745"/>
                      <a:pt x="346226" y="151923"/>
                    </a:cubicBezTo>
                    <a:cubicBezTo>
                      <a:pt x="348096" y="152278"/>
                      <a:pt x="349876" y="153256"/>
                      <a:pt x="351390" y="154766"/>
                    </a:cubicBezTo>
                    <a:lnTo>
                      <a:pt x="394921" y="198213"/>
                    </a:lnTo>
                    <a:lnTo>
                      <a:pt x="471925" y="121359"/>
                    </a:lnTo>
                    <a:lnTo>
                      <a:pt x="425367" y="121359"/>
                    </a:lnTo>
                    <a:cubicBezTo>
                      <a:pt x="419224" y="121359"/>
                      <a:pt x="415218" y="117361"/>
                      <a:pt x="415218" y="111231"/>
                    </a:cubicBezTo>
                    <a:cubicBezTo>
                      <a:pt x="415218" y="105189"/>
                      <a:pt x="419224" y="101191"/>
                      <a:pt x="425367" y="101191"/>
                    </a:cubicBezTo>
                    <a:close/>
                    <a:moveTo>
                      <a:pt x="101297" y="91029"/>
                    </a:moveTo>
                    <a:cubicBezTo>
                      <a:pt x="107337" y="91029"/>
                      <a:pt x="111423" y="95028"/>
                      <a:pt x="111423" y="101159"/>
                    </a:cubicBezTo>
                    <a:lnTo>
                      <a:pt x="111423" y="262887"/>
                    </a:lnTo>
                    <a:cubicBezTo>
                      <a:pt x="111423" y="268929"/>
                      <a:pt x="107337" y="273017"/>
                      <a:pt x="101297" y="273017"/>
                    </a:cubicBezTo>
                    <a:cubicBezTo>
                      <a:pt x="95257" y="273017"/>
                      <a:pt x="91171" y="268929"/>
                      <a:pt x="91171" y="262887"/>
                    </a:cubicBezTo>
                    <a:lnTo>
                      <a:pt x="91171" y="101159"/>
                    </a:lnTo>
                    <a:cubicBezTo>
                      <a:pt x="91171" y="95028"/>
                      <a:pt x="95257" y="91029"/>
                      <a:pt x="101297" y="91029"/>
                    </a:cubicBezTo>
                    <a:close/>
                    <a:moveTo>
                      <a:pt x="70848" y="20177"/>
                    </a:moveTo>
                    <a:cubicBezTo>
                      <a:pt x="64796" y="20177"/>
                      <a:pt x="60791" y="24265"/>
                      <a:pt x="60791" y="30309"/>
                    </a:cubicBezTo>
                    <a:lnTo>
                      <a:pt x="60791" y="343802"/>
                    </a:lnTo>
                    <a:lnTo>
                      <a:pt x="222780" y="343802"/>
                    </a:lnTo>
                    <a:cubicBezTo>
                      <a:pt x="228833" y="343802"/>
                      <a:pt x="232927" y="347890"/>
                      <a:pt x="232927" y="353935"/>
                    </a:cubicBezTo>
                    <a:lnTo>
                      <a:pt x="232927" y="364067"/>
                    </a:lnTo>
                    <a:lnTo>
                      <a:pt x="374712" y="364067"/>
                    </a:lnTo>
                    <a:lnTo>
                      <a:pt x="374712" y="353935"/>
                    </a:lnTo>
                    <a:cubicBezTo>
                      <a:pt x="374712" y="347890"/>
                      <a:pt x="378717" y="343802"/>
                      <a:pt x="384859" y="343802"/>
                    </a:cubicBezTo>
                    <a:lnTo>
                      <a:pt x="546848" y="343802"/>
                    </a:lnTo>
                    <a:lnTo>
                      <a:pt x="546848" y="30309"/>
                    </a:lnTo>
                    <a:cubicBezTo>
                      <a:pt x="546848" y="24265"/>
                      <a:pt x="542754" y="20177"/>
                      <a:pt x="536702" y="20177"/>
                    </a:cubicBezTo>
                    <a:close/>
                    <a:moveTo>
                      <a:pt x="70848" y="0"/>
                    </a:moveTo>
                    <a:lnTo>
                      <a:pt x="536702" y="0"/>
                    </a:lnTo>
                    <a:cubicBezTo>
                      <a:pt x="553969" y="0"/>
                      <a:pt x="567142" y="13155"/>
                      <a:pt x="567142" y="30309"/>
                    </a:cubicBezTo>
                    <a:lnTo>
                      <a:pt x="567142" y="343802"/>
                    </a:lnTo>
                    <a:lnTo>
                      <a:pt x="597492" y="343802"/>
                    </a:lnTo>
                    <a:cubicBezTo>
                      <a:pt x="603545" y="343802"/>
                      <a:pt x="607639" y="347890"/>
                      <a:pt x="607639" y="353935"/>
                    </a:cubicBezTo>
                    <a:lnTo>
                      <a:pt x="607639" y="384244"/>
                    </a:lnTo>
                    <a:cubicBezTo>
                      <a:pt x="607639" y="401487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7"/>
                      <a:pt x="0" y="384244"/>
                    </a:cubicBezTo>
                    <a:lnTo>
                      <a:pt x="0" y="353935"/>
                    </a:lnTo>
                    <a:cubicBezTo>
                      <a:pt x="0" y="347890"/>
                      <a:pt x="4094" y="343802"/>
                      <a:pt x="10147" y="343802"/>
                    </a:cubicBezTo>
                    <a:lnTo>
                      <a:pt x="40497" y="343802"/>
                    </a:lnTo>
                    <a:lnTo>
                      <a:pt x="40497" y="30309"/>
                    </a:lnTo>
                    <a:cubicBezTo>
                      <a:pt x="40497" y="13155"/>
                      <a:pt x="53670" y="0"/>
                      <a:pt x="708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7" name="Google Shape;307;p23"/>
              <p:cNvSpPr txBox="1"/>
              <p:nvPr/>
            </p:nvSpPr>
            <p:spPr>
              <a:xfrm>
                <a:off x="6454890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08" name="Google Shape;308;p23"/>
            <p:cNvGrpSpPr/>
            <p:nvPr/>
          </p:nvGrpSpPr>
          <p:grpSpPr>
            <a:xfrm>
              <a:off x="3004924" y="1107080"/>
              <a:ext cx="914400" cy="1410639"/>
              <a:chOff x="7832288" y="1107080"/>
              <a:chExt cx="914400" cy="1410639"/>
            </a:xfrm>
          </p:grpSpPr>
          <p:sp>
            <p:nvSpPr>
              <p:cNvPr id="286" name="Google Shape;286;p23"/>
              <p:cNvSpPr/>
              <p:nvPr/>
            </p:nvSpPr>
            <p:spPr>
              <a:xfrm>
                <a:off x="7845168" y="1628800"/>
                <a:ext cx="888644" cy="888919"/>
              </a:xfrm>
              <a:prstGeom prst="ellipse">
                <a:avLst/>
              </a:prstGeom>
              <a:noFill/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09" name="Google Shape;309;p23"/>
              <p:cNvSpPr/>
              <p:nvPr/>
            </p:nvSpPr>
            <p:spPr>
              <a:xfrm>
                <a:off x="8032773" y="1820291"/>
                <a:ext cx="513431" cy="505938"/>
              </a:xfrm>
              <a:custGeom>
                <a:rect b="b" l="l" r="r" t="t"/>
                <a:pathLst>
                  <a:path extrusionOk="0" h="595544" w="604363">
                    <a:moveTo>
                      <a:pt x="348690" y="224116"/>
                    </a:moveTo>
                    <a:lnTo>
                      <a:pt x="348690" y="513309"/>
                    </a:lnTo>
                    <a:lnTo>
                      <a:pt x="409242" y="513309"/>
                    </a:lnTo>
                    <a:lnTo>
                      <a:pt x="409242" y="224116"/>
                    </a:lnTo>
                    <a:close/>
                    <a:moveTo>
                      <a:pt x="194986" y="224116"/>
                    </a:moveTo>
                    <a:lnTo>
                      <a:pt x="194986" y="513309"/>
                    </a:lnTo>
                    <a:lnTo>
                      <a:pt x="255494" y="513309"/>
                    </a:lnTo>
                    <a:lnTo>
                      <a:pt x="255494" y="224116"/>
                    </a:lnTo>
                    <a:close/>
                    <a:moveTo>
                      <a:pt x="340148" y="206870"/>
                    </a:moveTo>
                    <a:lnTo>
                      <a:pt x="417784" y="206870"/>
                    </a:lnTo>
                    <a:cubicBezTo>
                      <a:pt x="422530" y="206870"/>
                      <a:pt x="426326" y="210850"/>
                      <a:pt x="426326" y="215588"/>
                    </a:cubicBezTo>
                    <a:lnTo>
                      <a:pt x="426326" y="521837"/>
                    </a:lnTo>
                    <a:cubicBezTo>
                      <a:pt x="426326" y="526574"/>
                      <a:pt x="422530" y="530554"/>
                      <a:pt x="417784" y="530554"/>
                    </a:cubicBezTo>
                    <a:lnTo>
                      <a:pt x="340148" y="530554"/>
                    </a:lnTo>
                    <a:cubicBezTo>
                      <a:pt x="335402" y="530554"/>
                      <a:pt x="331416" y="526574"/>
                      <a:pt x="331416" y="521837"/>
                    </a:cubicBezTo>
                    <a:lnTo>
                      <a:pt x="331416" y="215588"/>
                    </a:lnTo>
                    <a:cubicBezTo>
                      <a:pt x="331416" y="210850"/>
                      <a:pt x="335402" y="206870"/>
                      <a:pt x="340148" y="206870"/>
                    </a:cubicBezTo>
                    <a:close/>
                    <a:moveTo>
                      <a:pt x="186450" y="206870"/>
                    </a:moveTo>
                    <a:lnTo>
                      <a:pt x="264029" y="206870"/>
                    </a:lnTo>
                    <a:cubicBezTo>
                      <a:pt x="268771" y="206870"/>
                      <a:pt x="272565" y="210850"/>
                      <a:pt x="272565" y="215588"/>
                    </a:cubicBezTo>
                    <a:lnTo>
                      <a:pt x="272565" y="521837"/>
                    </a:lnTo>
                    <a:cubicBezTo>
                      <a:pt x="272565" y="526574"/>
                      <a:pt x="268771" y="530554"/>
                      <a:pt x="264029" y="530554"/>
                    </a:cubicBezTo>
                    <a:lnTo>
                      <a:pt x="186450" y="530554"/>
                    </a:lnTo>
                    <a:cubicBezTo>
                      <a:pt x="181708" y="530554"/>
                      <a:pt x="177725" y="526574"/>
                      <a:pt x="177725" y="521837"/>
                    </a:cubicBezTo>
                    <a:lnTo>
                      <a:pt x="177725" y="215588"/>
                    </a:lnTo>
                    <a:cubicBezTo>
                      <a:pt x="177725" y="210850"/>
                      <a:pt x="181708" y="206870"/>
                      <a:pt x="186450" y="206870"/>
                    </a:cubicBezTo>
                    <a:close/>
                    <a:moveTo>
                      <a:pt x="303902" y="19189"/>
                    </a:moveTo>
                    <a:lnTo>
                      <a:pt x="35897" y="206822"/>
                    </a:lnTo>
                    <a:lnTo>
                      <a:pt x="110301" y="206822"/>
                    </a:lnTo>
                    <a:cubicBezTo>
                      <a:pt x="115046" y="206822"/>
                      <a:pt x="118842" y="210802"/>
                      <a:pt x="118842" y="215540"/>
                    </a:cubicBezTo>
                    <a:lnTo>
                      <a:pt x="118842" y="521818"/>
                    </a:lnTo>
                    <a:cubicBezTo>
                      <a:pt x="118842" y="526556"/>
                      <a:pt x="115046" y="530536"/>
                      <a:pt x="110301" y="530536"/>
                    </a:cubicBezTo>
                    <a:lnTo>
                      <a:pt x="47855" y="530536"/>
                    </a:lnTo>
                    <a:lnTo>
                      <a:pt x="47855" y="578487"/>
                    </a:lnTo>
                    <a:lnTo>
                      <a:pt x="556153" y="578487"/>
                    </a:lnTo>
                    <a:lnTo>
                      <a:pt x="556153" y="530536"/>
                    </a:lnTo>
                    <a:lnTo>
                      <a:pt x="493897" y="530536"/>
                    </a:lnTo>
                    <a:cubicBezTo>
                      <a:pt x="489151" y="530536"/>
                      <a:pt x="485166" y="526556"/>
                      <a:pt x="485166" y="521818"/>
                    </a:cubicBezTo>
                    <a:lnTo>
                      <a:pt x="485166" y="215540"/>
                    </a:lnTo>
                    <a:cubicBezTo>
                      <a:pt x="485166" y="210802"/>
                      <a:pt x="489151" y="206822"/>
                      <a:pt x="493897" y="206822"/>
                    </a:cubicBezTo>
                    <a:lnTo>
                      <a:pt x="568490" y="206822"/>
                    </a:lnTo>
                    <a:close/>
                    <a:moveTo>
                      <a:pt x="298967" y="1563"/>
                    </a:moveTo>
                    <a:cubicBezTo>
                      <a:pt x="302004" y="-522"/>
                      <a:pt x="305990" y="-522"/>
                      <a:pt x="309027" y="1563"/>
                    </a:cubicBezTo>
                    <a:lnTo>
                      <a:pt x="599428" y="207769"/>
                    </a:lnTo>
                    <a:cubicBezTo>
                      <a:pt x="602275" y="208907"/>
                      <a:pt x="604363" y="211939"/>
                      <a:pt x="604363" y="215540"/>
                    </a:cubicBezTo>
                    <a:cubicBezTo>
                      <a:pt x="604363" y="220278"/>
                      <a:pt x="600567" y="224069"/>
                      <a:pt x="595632" y="224069"/>
                    </a:cubicBezTo>
                    <a:lnTo>
                      <a:pt x="502438" y="224069"/>
                    </a:lnTo>
                    <a:lnTo>
                      <a:pt x="502438" y="513289"/>
                    </a:lnTo>
                    <a:lnTo>
                      <a:pt x="564884" y="513289"/>
                    </a:lnTo>
                    <a:cubicBezTo>
                      <a:pt x="569629" y="513289"/>
                      <a:pt x="573425" y="517079"/>
                      <a:pt x="573425" y="521818"/>
                    </a:cubicBezTo>
                    <a:lnTo>
                      <a:pt x="573425" y="587015"/>
                    </a:lnTo>
                    <a:cubicBezTo>
                      <a:pt x="573425" y="591754"/>
                      <a:pt x="569629" y="595544"/>
                      <a:pt x="564884" y="595544"/>
                    </a:cubicBezTo>
                    <a:lnTo>
                      <a:pt x="39314" y="595544"/>
                    </a:lnTo>
                    <a:cubicBezTo>
                      <a:pt x="34569" y="595544"/>
                      <a:pt x="30773" y="591754"/>
                      <a:pt x="30773" y="587015"/>
                    </a:cubicBezTo>
                    <a:lnTo>
                      <a:pt x="30773" y="521818"/>
                    </a:lnTo>
                    <a:cubicBezTo>
                      <a:pt x="30773" y="517079"/>
                      <a:pt x="34569" y="513289"/>
                      <a:pt x="39314" y="513289"/>
                    </a:cubicBezTo>
                    <a:lnTo>
                      <a:pt x="101760" y="513289"/>
                    </a:lnTo>
                    <a:lnTo>
                      <a:pt x="101760" y="224069"/>
                    </a:lnTo>
                    <a:lnTo>
                      <a:pt x="8565" y="224069"/>
                    </a:lnTo>
                    <a:cubicBezTo>
                      <a:pt x="4769" y="224069"/>
                      <a:pt x="1543" y="221605"/>
                      <a:pt x="404" y="218004"/>
                    </a:cubicBezTo>
                    <a:cubicBezTo>
                      <a:pt x="-735" y="214403"/>
                      <a:pt x="594" y="210612"/>
                      <a:pt x="3631" y="20833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0" name="Google Shape;310;p23"/>
              <p:cNvSpPr txBox="1"/>
              <p:nvPr/>
            </p:nvSpPr>
            <p:spPr>
              <a:xfrm>
                <a:off x="7832288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311" name="Google Shape;311;p23"/>
            <p:cNvGrpSpPr/>
            <p:nvPr/>
          </p:nvGrpSpPr>
          <p:grpSpPr>
            <a:xfrm>
              <a:off x="9685125" y="1035156"/>
              <a:ext cx="914400" cy="1410639"/>
              <a:chOff x="8985987" y="1107080"/>
              <a:chExt cx="914400" cy="1410639"/>
            </a:xfrm>
          </p:grpSpPr>
          <p:sp>
            <p:nvSpPr>
              <p:cNvPr id="294" name="Google Shape;294;p23"/>
              <p:cNvSpPr/>
              <p:nvPr/>
            </p:nvSpPr>
            <p:spPr>
              <a:xfrm>
                <a:off x="9000407" y="1628800"/>
                <a:ext cx="888644" cy="888919"/>
              </a:xfrm>
              <a:prstGeom prst="ellipse">
                <a:avLst/>
              </a:prstGeom>
              <a:solidFill>
                <a:schemeClr val="accent1"/>
              </a:solidFill>
              <a:ln cap="flat" cmpd="sng" w="28575">
                <a:solidFill>
                  <a:schemeClr val="accen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2" name="Google Shape;312;p23"/>
              <p:cNvSpPr/>
              <p:nvPr/>
            </p:nvSpPr>
            <p:spPr>
              <a:xfrm>
                <a:off x="9194067" y="1902214"/>
                <a:ext cx="501323" cy="342093"/>
              </a:xfrm>
              <a:custGeom>
                <a:rect b="b" l="l" r="r" t="t"/>
                <a:pathLst>
                  <a:path extrusionOk="0" h="414642" w="607639">
                    <a:moveTo>
                      <a:pt x="20293" y="364062"/>
                    </a:moveTo>
                    <a:lnTo>
                      <a:pt x="20293" y="384241"/>
                    </a:lnTo>
                    <a:cubicBezTo>
                      <a:pt x="20293" y="390374"/>
                      <a:pt x="24298" y="394374"/>
                      <a:pt x="30351" y="394374"/>
                    </a:cubicBezTo>
                    <a:lnTo>
                      <a:pt x="577199" y="394374"/>
                    </a:lnTo>
                    <a:cubicBezTo>
                      <a:pt x="583341" y="394374"/>
                      <a:pt x="587346" y="390374"/>
                      <a:pt x="587346" y="384241"/>
                    </a:cubicBezTo>
                    <a:lnTo>
                      <a:pt x="587346" y="364062"/>
                    </a:lnTo>
                    <a:lnTo>
                      <a:pt x="394917" y="364062"/>
                    </a:lnTo>
                    <a:lnTo>
                      <a:pt x="394917" y="374196"/>
                    </a:lnTo>
                    <a:cubicBezTo>
                      <a:pt x="394917" y="380240"/>
                      <a:pt x="390911" y="384241"/>
                      <a:pt x="384859" y="384241"/>
                    </a:cubicBezTo>
                    <a:lnTo>
                      <a:pt x="222780" y="384241"/>
                    </a:lnTo>
                    <a:cubicBezTo>
                      <a:pt x="216728" y="384241"/>
                      <a:pt x="212634" y="380240"/>
                      <a:pt x="212634" y="374196"/>
                    </a:cubicBezTo>
                    <a:lnTo>
                      <a:pt x="212634" y="364062"/>
                    </a:lnTo>
                    <a:close/>
                    <a:moveTo>
                      <a:pt x="10146" y="343794"/>
                    </a:moveTo>
                    <a:lnTo>
                      <a:pt x="40505" y="343794"/>
                    </a:lnTo>
                    <a:lnTo>
                      <a:pt x="40505" y="353920"/>
                    </a:lnTo>
                    <a:cubicBezTo>
                      <a:pt x="40505" y="359964"/>
                      <a:pt x="44599" y="364052"/>
                      <a:pt x="50652" y="364052"/>
                    </a:cubicBezTo>
                    <a:lnTo>
                      <a:pt x="212637" y="364052"/>
                    </a:lnTo>
                    <a:lnTo>
                      <a:pt x="212637" y="374185"/>
                    </a:lnTo>
                    <a:cubicBezTo>
                      <a:pt x="212637" y="380229"/>
                      <a:pt x="216731" y="384228"/>
                      <a:pt x="222783" y="384228"/>
                    </a:cubicBezTo>
                    <a:lnTo>
                      <a:pt x="384857" y="384228"/>
                    </a:lnTo>
                    <a:cubicBezTo>
                      <a:pt x="390910" y="384228"/>
                      <a:pt x="394915" y="380229"/>
                      <a:pt x="394915" y="374185"/>
                    </a:cubicBezTo>
                    <a:lnTo>
                      <a:pt x="394915" y="364052"/>
                    </a:lnTo>
                    <a:lnTo>
                      <a:pt x="556989" y="364052"/>
                    </a:lnTo>
                    <a:cubicBezTo>
                      <a:pt x="563041" y="364052"/>
                      <a:pt x="567135" y="359964"/>
                      <a:pt x="567135" y="353920"/>
                    </a:cubicBezTo>
                    <a:lnTo>
                      <a:pt x="567135" y="343794"/>
                    </a:lnTo>
                    <a:lnTo>
                      <a:pt x="597493" y="343794"/>
                    </a:lnTo>
                    <a:cubicBezTo>
                      <a:pt x="603545" y="343794"/>
                      <a:pt x="607639" y="347883"/>
                      <a:pt x="607639" y="353928"/>
                    </a:cubicBezTo>
                    <a:lnTo>
                      <a:pt x="607639" y="384241"/>
                    </a:lnTo>
                    <a:cubicBezTo>
                      <a:pt x="607639" y="401486"/>
                      <a:pt x="594466" y="414642"/>
                      <a:pt x="577199" y="414642"/>
                    </a:cubicBezTo>
                    <a:lnTo>
                      <a:pt x="30351" y="414642"/>
                    </a:lnTo>
                    <a:cubicBezTo>
                      <a:pt x="13173" y="414642"/>
                      <a:pt x="0" y="401486"/>
                      <a:pt x="0" y="384241"/>
                    </a:cubicBezTo>
                    <a:lnTo>
                      <a:pt x="0" y="353928"/>
                    </a:lnTo>
                    <a:cubicBezTo>
                      <a:pt x="0" y="347883"/>
                      <a:pt x="4094" y="343794"/>
                      <a:pt x="10146" y="343794"/>
                    </a:cubicBezTo>
                    <a:close/>
                    <a:moveTo>
                      <a:pt x="354415" y="262926"/>
                    </a:moveTo>
                    <a:cubicBezTo>
                      <a:pt x="360455" y="262926"/>
                      <a:pt x="364541" y="267016"/>
                      <a:pt x="364541" y="273063"/>
                    </a:cubicBezTo>
                    <a:lnTo>
                      <a:pt x="364541" y="303384"/>
                    </a:lnTo>
                    <a:cubicBezTo>
                      <a:pt x="364541" y="309431"/>
                      <a:pt x="360455" y="313521"/>
                      <a:pt x="354415" y="313521"/>
                    </a:cubicBezTo>
                    <a:cubicBezTo>
                      <a:pt x="348375" y="313521"/>
                      <a:pt x="344289" y="309431"/>
                      <a:pt x="344289" y="303384"/>
                    </a:cubicBezTo>
                    <a:lnTo>
                      <a:pt x="344289" y="273063"/>
                    </a:lnTo>
                    <a:cubicBezTo>
                      <a:pt x="344289" y="267016"/>
                      <a:pt x="348375" y="262926"/>
                      <a:pt x="354415" y="262926"/>
                    </a:cubicBezTo>
                    <a:close/>
                    <a:moveTo>
                      <a:pt x="274426" y="252429"/>
                    </a:moveTo>
                    <a:lnTo>
                      <a:pt x="274426" y="253836"/>
                    </a:lnTo>
                    <a:lnTo>
                      <a:pt x="268732" y="256281"/>
                    </a:lnTo>
                    <a:close/>
                    <a:moveTo>
                      <a:pt x="435415" y="242745"/>
                    </a:moveTo>
                    <a:cubicBezTo>
                      <a:pt x="441549" y="242745"/>
                      <a:pt x="445550" y="246746"/>
                      <a:pt x="445550" y="252793"/>
                    </a:cubicBezTo>
                    <a:lnTo>
                      <a:pt x="445550" y="303386"/>
                    </a:lnTo>
                    <a:cubicBezTo>
                      <a:pt x="445550" y="309432"/>
                      <a:pt x="441549" y="313522"/>
                      <a:pt x="435415" y="313522"/>
                    </a:cubicBezTo>
                    <a:cubicBezTo>
                      <a:pt x="429369" y="313522"/>
                      <a:pt x="425368" y="309432"/>
                      <a:pt x="425368" y="303386"/>
                    </a:cubicBezTo>
                    <a:lnTo>
                      <a:pt x="425368" y="252793"/>
                    </a:lnTo>
                    <a:cubicBezTo>
                      <a:pt x="425368" y="246746"/>
                      <a:pt x="429369" y="242745"/>
                      <a:pt x="435415" y="242745"/>
                    </a:cubicBezTo>
                    <a:close/>
                    <a:moveTo>
                      <a:pt x="394911" y="222493"/>
                    </a:moveTo>
                    <a:cubicBezTo>
                      <a:pt x="401045" y="222493"/>
                      <a:pt x="405046" y="226582"/>
                      <a:pt x="405046" y="232627"/>
                    </a:cubicBezTo>
                    <a:lnTo>
                      <a:pt x="405046" y="303388"/>
                    </a:lnTo>
                    <a:cubicBezTo>
                      <a:pt x="405046" y="309433"/>
                      <a:pt x="401045" y="313522"/>
                      <a:pt x="394911" y="313522"/>
                    </a:cubicBezTo>
                    <a:cubicBezTo>
                      <a:pt x="388865" y="313522"/>
                      <a:pt x="384864" y="309433"/>
                      <a:pt x="384864" y="303388"/>
                    </a:cubicBezTo>
                    <a:lnTo>
                      <a:pt x="384864" y="232627"/>
                    </a:lnTo>
                    <a:cubicBezTo>
                      <a:pt x="384864" y="226582"/>
                      <a:pt x="388865" y="222493"/>
                      <a:pt x="394911" y="222493"/>
                    </a:cubicBezTo>
                    <a:close/>
                    <a:moveTo>
                      <a:pt x="516514" y="212331"/>
                    </a:moveTo>
                    <a:cubicBezTo>
                      <a:pt x="522559" y="212331"/>
                      <a:pt x="526560" y="216421"/>
                      <a:pt x="526560" y="222468"/>
                    </a:cubicBezTo>
                    <a:lnTo>
                      <a:pt x="526560" y="303385"/>
                    </a:lnTo>
                    <a:cubicBezTo>
                      <a:pt x="526560" y="309432"/>
                      <a:pt x="522559" y="313522"/>
                      <a:pt x="516514" y="313522"/>
                    </a:cubicBezTo>
                    <a:cubicBezTo>
                      <a:pt x="510379" y="313522"/>
                      <a:pt x="506378" y="309432"/>
                      <a:pt x="506378" y="303385"/>
                    </a:cubicBezTo>
                    <a:lnTo>
                      <a:pt x="506378" y="222468"/>
                    </a:lnTo>
                    <a:cubicBezTo>
                      <a:pt x="506378" y="216421"/>
                      <a:pt x="510379" y="212331"/>
                      <a:pt x="516514" y="212331"/>
                    </a:cubicBezTo>
                    <a:close/>
                    <a:moveTo>
                      <a:pt x="311213" y="180188"/>
                    </a:moveTo>
                    <a:lnTo>
                      <a:pt x="304717" y="211903"/>
                    </a:lnTo>
                    <a:cubicBezTo>
                      <a:pt x="298781" y="225796"/>
                      <a:pt x="290203" y="238347"/>
                      <a:pt x="279633" y="248906"/>
                    </a:cubicBezTo>
                    <a:lnTo>
                      <a:pt x="274426" y="252429"/>
                    </a:lnTo>
                    <a:lnTo>
                      <a:pt x="274426" y="239622"/>
                    </a:lnTo>
                    <a:lnTo>
                      <a:pt x="266991" y="232204"/>
                    </a:lnTo>
                    <a:lnTo>
                      <a:pt x="286105" y="204050"/>
                    </a:lnTo>
                    <a:lnTo>
                      <a:pt x="290618" y="182059"/>
                    </a:lnTo>
                    <a:lnTo>
                      <a:pt x="303796" y="182059"/>
                    </a:lnTo>
                    <a:close/>
                    <a:moveTo>
                      <a:pt x="185290" y="178985"/>
                    </a:moveTo>
                    <a:lnTo>
                      <a:pt x="192421" y="182059"/>
                    </a:lnTo>
                    <a:lnTo>
                      <a:pt x="216731" y="182059"/>
                    </a:lnTo>
                    <a:lnTo>
                      <a:pt x="266991" y="232204"/>
                    </a:lnTo>
                    <a:lnTo>
                      <a:pt x="265358" y="234609"/>
                    </a:lnTo>
                    <a:lnTo>
                      <a:pt x="250836" y="244426"/>
                    </a:lnTo>
                    <a:lnTo>
                      <a:pt x="185290" y="179031"/>
                    </a:lnTo>
                    <a:close/>
                    <a:moveTo>
                      <a:pt x="476009" y="171897"/>
                    </a:moveTo>
                    <a:cubicBezTo>
                      <a:pt x="482054" y="171897"/>
                      <a:pt x="486055" y="175987"/>
                      <a:pt x="486055" y="182032"/>
                    </a:cubicBezTo>
                    <a:lnTo>
                      <a:pt x="486055" y="303387"/>
                    </a:lnTo>
                    <a:cubicBezTo>
                      <a:pt x="486055" y="309433"/>
                      <a:pt x="482054" y="313522"/>
                      <a:pt x="476009" y="313522"/>
                    </a:cubicBezTo>
                    <a:cubicBezTo>
                      <a:pt x="469874" y="313522"/>
                      <a:pt x="465873" y="309433"/>
                      <a:pt x="465873" y="303387"/>
                    </a:cubicBezTo>
                    <a:lnTo>
                      <a:pt x="465873" y="182032"/>
                    </a:lnTo>
                    <a:cubicBezTo>
                      <a:pt x="465873" y="175987"/>
                      <a:pt x="469874" y="171897"/>
                      <a:pt x="476009" y="171897"/>
                    </a:cubicBezTo>
                    <a:close/>
                    <a:moveTo>
                      <a:pt x="313921" y="166965"/>
                    </a:moveTo>
                    <a:lnTo>
                      <a:pt x="314925" y="172904"/>
                    </a:lnTo>
                    <a:cubicBezTo>
                      <a:pt x="314925" y="176015"/>
                      <a:pt x="313946" y="177971"/>
                      <a:pt x="311898" y="180015"/>
                    </a:cubicBezTo>
                    <a:lnTo>
                      <a:pt x="311213" y="180188"/>
                    </a:lnTo>
                    <a:close/>
                    <a:moveTo>
                      <a:pt x="313685" y="165567"/>
                    </a:moveTo>
                    <a:lnTo>
                      <a:pt x="313946" y="166842"/>
                    </a:lnTo>
                    <a:lnTo>
                      <a:pt x="313921" y="166965"/>
                    </a:lnTo>
                    <a:close/>
                    <a:moveTo>
                      <a:pt x="286557" y="131875"/>
                    </a:moveTo>
                    <a:lnTo>
                      <a:pt x="293736" y="161794"/>
                    </a:lnTo>
                    <a:lnTo>
                      <a:pt x="292704" y="161794"/>
                    </a:lnTo>
                    <a:close/>
                    <a:moveTo>
                      <a:pt x="285987" y="129499"/>
                    </a:moveTo>
                    <a:lnTo>
                      <a:pt x="286105" y="129672"/>
                    </a:lnTo>
                    <a:lnTo>
                      <a:pt x="286557" y="131875"/>
                    </a:lnTo>
                    <a:close/>
                    <a:moveTo>
                      <a:pt x="304744" y="121927"/>
                    </a:moveTo>
                    <a:lnTo>
                      <a:pt x="306857" y="125153"/>
                    </a:lnTo>
                    <a:lnTo>
                      <a:pt x="313685" y="165567"/>
                    </a:lnTo>
                    <a:close/>
                    <a:moveTo>
                      <a:pt x="303006" y="119273"/>
                    </a:moveTo>
                    <a:lnTo>
                      <a:pt x="304717" y="121796"/>
                    </a:lnTo>
                    <a:lnTo>
                      <a:pt x="304744" y="121927"/>
                    </a:lnTo>
                    <a:close/>
                    <a:moveTo>
                      <a:pt x="266335" y="100547"/>
                    </a:moveTo>
                    <a:lnTo>
                      <a:pt x="285579" y="127797"/>
                    </a:lnTo>
                    <a:lnTo>
                      <a:pt x="285987" y="129499"/>
                    </a:lnTo>
                    <a:close/>
                    <a:moveTo>
                      <a:pt x="263955" y="98160"/>
                    </a:moveTo>
                    <a:lnTo>
                      <a:pt x="265358" y="99109"/>
                    </a:lnTo>
                    <a:lnTo>
                      <a:pt x="266335" y="100547"/>
                    </a:lnTo>
                    <a:lnTo>
                      <a:pt x="265336" y="99133"/>
                    </a:lnTo>
                    <a:close/>
                    <a:moveTo>
                      <a:pt x="518470" y="91029"/>
                    </a:moveTo>
                    <a:cubicBezTo>
                      <a:pt x="519537" y="91029"/>
                      <a:pt x="519537" y="91029"/>
                      <a:pt x="520515" y="92007"/>
                    </a:cubicBezTo>
                    <a:cubicBezTo>
                      <a:pt x="521581" y="92007"/>
                      <a:pt x="521581" y="93074"/>
                      <a:pt x="522559" y="93074"/>
                    </a:cubicBezTo>
                    <a:cubicBezTo>
                      <a:pt x="523537" y="93074"/>
                      <a:pt x="523537" y="94052"/>
                      <a:pt x="524604" y="94052"/>
                    </a:cubicBezTo>
                    <a:cubicBezTo>
                      <a:pt x="525582" y="96097"/>
                      <a:pt x="526560" y="98142"/>
                      <a:pt x="526560" y="101165"/>
                    </a:cubicBezTo>
                    <a:cubicBezTo>
                      <a:pt x="526560" y="104187"/>
                      <a:pt x="525582" y="106232"/>
                      <a:pt x="523537" y="108188"/>
                    </a:cubicBezTo>
                    <a:cubicBezTo>
                      <a:pt x="523537" y="108188"/>
                      <a:pt x="522559" y="109255"/>
                      <a:pt x="521581" y="109255"/>
                    </a:cubicBezTo>
                    <a:cubicBezTo>
                      <a:pt x="521581" y="109255"/>
                      <a:pt x="520515" y="110233"/>
                      <a:pt x="519537" y="110233"/>
                    </a:cubicBezTo>
                    <a:cubicBezTo>
                      <a:pt x="518470" y="110233"/>
                      <a:pt x="518470" y="110233"/>
                      <a:pt x="517492" y="111211"/>
                    </a:cubicBezTo>
                    <a:lnTo>
                      <a:pt x="516514" y="111211"/>
                    </a:lnTo>
                    <a:cubicBezTo>
                      <a:pt x="513491" y="111211"/>
                      <a:pt x="511446" y="110233"/>
                      <a:pt x="509401" y="108188"/>
                    </a:cubicBezTo>
                    <a:cubicBezTo>
                      <a:pt x="508423" y="107210"/>
                      <a:pt x="507356" y="106232"/>
                      <a:pt x="507356" y="105165"/>
                    </a:cubicBezTo>
                    <a:cubicBezTo>
                      <a:pt x="507356" y="104187"/>
                      <a:pt x="506378" y="103121"/>
                      <a:pt x="506378" y="101165"/>
                    </a:cubicBezTo>
                    <a:cubicBezTo>
                      <a:pt x="506378" y="98142"/>
                      <a:pt x="507356" y="96097"/>
                      <a:pt x="509401" y="94052"/>
                    </a:cubicBezTo>
                    <a:cubicBezTo>
                      <a:pt x="511446" y="92007"/>
                      <a:pt x="515447" y="91029"/>
                      <a:pt x="518470" y="91029"/>
                    </a:cubicBezTo>
                    <a:close/>
                    <a:moveTo>
                      <a:pt x="384846" y="91029"/>
                    </a:moveTo>
                    <a:lnTo>
                      <a:pt x="465819" y="91029"/>
                    </a:lnTo>
                    <a:cubicBezTo>
                      <a:pt x="471870" y="91029"/>
                      <a:pt x="475963" y="95030"/>
                      <a:pt x="475963" y="101165"/>
                    </a:cubicBezTo>
                    <a:cubicBezTo>
                      <a:pt x="475963" y="107210"/>
                      <a:pt x="471870" y="111211"/>
                      <a:pt x="465819" y="111211"/>
                    </a:cubicBezTo>
                    <a:lnTo>
                      <a:pt x="384846" y="111211"/>
                    </a:lnTo>
                    <a:cubicBezTo>
                      <a:pt x="378706" y="111211"/>
                      <a:pt x="374702" y="107210"/>
                      <a:pt x="374702" y="101165"/>
                    </a:cubicBezTo>
                    <a:cubicBezTo>
                      <a:pt x="374702" y="95030"/>
                      <a:pt x="378706" y="91029"/>
                      <a:pt x="384846" y="91029"/>
                    </a:cubicBezTo>
                    <a:close/>
                    <a:moveTo>
                      <a:pt x="234861" y="78470"/>
                    </a:moveTo>
                    <a:lnTo>
                      <a:pt x="236624" y="78890"/>
                    </a:lnTo>
                    <a:lnTo>
                      <a:pt x="263955" y="98160"/>
                    </a:lnTo>
                    <a:close/>
                    <a:moveTo>
                      <a:pt x="233277" y="78093"/>
                    </a:moveTo>
                    <a:lnTo>
                      <a:pt x="234749" y="78395"/>
                    </a:lnTo>
                    <a:lnTo>
                      <a:pt x="234861" y="78470"/>
                    </a:lnTo>
                    <a:close/>
                    <a:moveTo>
                      <a:pt x="264684" y="74721"/>
                    </a:moveTo>
                    <a:lnTo>
                      <a:pt x="280560" y="85001"/>
                    </a:lnTo>
                    <a:lnTo>
                      <a:pt x="303006" y="119273"/>
                    </a:lnTo>
                    <a:lnTo>
                      <a:pt x="279633" y="84823"/>
                    </a:lnTo>
                    <a:close/>
                    <a:moveTo>
                      <a:pt x="202570" y="70780"/>
                    </a:moveTo>
                    <a:lnTo>
                      <a:pt x="233277" y="78093"/>
                    </a:lnTo>
                    <a:lnTo>
                      <a:pt x="202570" y="71804"/>
                    </a:lnTo>
                    <a:close/>
                    <a:moveTo>
                      <a:pt x="197522" y="70770"/>
                    </a:moveTo>
                    <a:lnTo>
                      <a:pt x="202570" y="71804"/>
                    </a:lnTo>
                    <a:lnTo>
                      <a:pt x="202570" y="161794"/>
                    </a:lnTo>
                    <a:lnTo>
                      <a:pt x="292704" y="161794"/>
                    </a:lnTo>
                    <a:lnTo>
                      <a:pt x="293741" y="166842"/>
                    </a:lnTo>
                    <a:lnTo>
                      <a:pt x="290618" y="182059"/>
                    </a:lnTo>
                    <a:lnTo>
                      <a:pt x="216731" y="182059"/>
                    </a:lnTo>
                    <a:lnTo>
                      <a:pt x="199449" y="164816"/>
                    </a:lnTo>
                    <a:cubicBezTo>
                      <a:pt x="195442" y="160818"/>
                      <a:pt x="189386" y="160818"/>
                      <a:pt x="185290" y="164816"/>
                    </a:cubicBezTo>
                    <a:lnTo>
                      <a:pt x="185290" y="178985"/>
                    </a:lnTo>
                    <a:lnTo>
                      <a:pt x="185076" y="178893"/>
                    </a:lnTo>
                    <a:cubicBezTo>
                      <a:pt x="183295" y="176993"/>
                      <a:pt x="182271" y="174460"/>
                      <a:pt x="182271" y="171927"/>
                    </a:cubicBezTo>
                    <a:lnTo>
                      <a:pt x="182271" y="73890"/>
                    </a:lnTo>
                    <a:close/>
                    <a:moveTo>
                      <a:pt x="241194" y="59511"/>
                    </a:moveTo>
                    <a:lnTo>
                      <a:pt x="242600" y="59798"/>
                    </a:lnTo>
                    <a:lnTo>
                      <a:pt x="264684" y="74721"/>
                    </a:lnTo>
                    <a:close/>
                    <a:moveTo>
                      <a:pt x="223078" y="55812"/>
                    </a:moveTo>
                    <a:lnTo>
                      <a:pt x="239895" y="58670"/>
                    </a:lnTo>
                    <a:lnTo>
                      <a:pt x="241194" y="59511"/>
                    </a:lnTo>
                    <a:close/>
                    <a:moveTo>
                      <a:pt x="187739" y="52590"/>
                    </a:moveTo>
                    <a:lnTo>
                      <a:pt x="185298" y="53626"/>
                    </a:lnTo>
                    <a:cubicBezTo>
                      <a:pt x="183251" y="55670"/>
                      <a:pt x="182271" y="57625"/>
                      <a:pt x="182271" y="60736"/>
                    </a:cubicBezTo>
                    <a:lnTo>
                      <a:pt x="182271" y="73890"/>
                    </a:lnTo>
                    <a:lnTo>
                      <a:pt x="160258" y="78395"/>
                    </a:lnTo>
                    <a:cubicBezTo>
                      <a:pt x="125786" y="93105"/>
                      <a:pt x="101303" y="127449"/>
                      <a:pt x="101303" y="166842"/>
                    </a:cubicBezTo>
                    <a:cubicBezTo>
                      <a:pt x="101303" y="219456"/>
                      <a:pt x="144829" y="262915"/>
                      <a:pt x="197522" y="262915"/>
                    </a:cubicBezTo>
                    <a:cubicBezTo>
                      <a:pt x="210673" y="262915"/>
                      <a:pt x="223263" y="260199"/>
                      <a:pt x="234749" y="255302"/>
                    </a:cubicBezTo>
                    <a:lnTo>
                      <a:pt x="250836" y="244426"/>
                    </a:lnTo>
                    <a:lnTo>
                      <a:pt x="260268" y="253836"/>
                    </a:lnTo>
                    <a:cubicBezTo>
                      <a:pt x="262316" y="255791"/>
                      <a:pt x="264364" y="256857"/>
                      <a:pt x="267391" y="256857"/>
                    </a:cubicBezTo>
                    <a:lnTo>
                      <a:pt x="268732" y="256281"/>
                    </a:lnTo>
                    <a:lnTo>
                      <a:pt x="242600" y="273962"/>
                    </a:lnTo>
                    <a:cubicBezTo>
                      <a:pt x="228698" y="279890"/>
                      <a:pt x="213455" y="283178"/>
                      <a:pt x="197522" y="283178"/>
                    </a:cubicBezTo>
                    <a:cubicBezTo>
                      <a:pt x="133703" y="283178"/>
                      <a:pt x="81009" y="230565"/>
                      <a:pt x="81009" y="166842"/>
                    </a:cubicBezTo>
                    <a:cubicBezTo>
                      <a:pt x="81009" y="119050"/>
                      <a:pt x="110649" y="77557"/>
                      <a:pt x="152393" y="59798"/>
                    </a:cubicBezTo>
                    <a:close/>
                    <a:moveTo>
                      <a:pt x="192421" y="50604"/>
                    </a:moveTo>
                    <a:lnTo>
                      <a:pt x="195181" y="51073"/>
                    </a:lnTo>
                    <a:lnTo>
                      <a:pt x="187739" y="52590"/>
                    </a:lnTo>
                    <a:close/>
                    <a:moveTo>
                      <a:pt x="197522" y="50595"/>
                    </a:moveTo>
                    <a:lnTo>
                      <a:pt x="223078" y="55812"/>
                    </a:lnTo>
                    <a:lnTo>
                      <a:pt x="195181" y="51073"/>
                    </a:lnTo>
                    <a:close/>
                    <a:moveTo>
                      <a:pt x="449651" y="41472"/>
                    </a:moveTo>
                    <a:cubicBezTo>
                      <a:pt x="450631" y="42539"/>
                      <a:pt x="451612" y="42539"/>
                      <a:pt x="452682" y="43516"/>
                    </a:cubicBezTo>
                    <a:cubicBezTo>
                      <a:pt x="454732" y="45560"/>
                      <a:pt x="455712" y="47604"/>
                      <a:pt x="455712" y="50626"/>
                    </a:cubicBezTo>
                    <a:cubicBezTo>
                      <a:pt x="455712" y="53648"/>
                      <a:pt x="454732" y="55692"/>
                      <a:pt x="452682" y="57647"/>
                    </a:cubicBezTo>
                    <a:cubicBezTo>
                      <a:pt x="450631" y="59691"/>
                      <a:pt x="448581" y="60757"/>
                      <a:pt x="445551" y="60757"/>
                    </a:cubicBezTo>
                    <a:cubicBezTo>
                      <a:pt x="442520" y="60757"/>
                      <a:pt x="440470" y="59691"/>
                      <a:pt x="438509" y="57647"/>
                    </a:cubicBezTo>
                    <a:cubicBezTo>
                      <a:pt x="436459" y="55692"/>
                      <a:pt x="435389" y="53648"/>
                      <a:pt x="435389" y="50626"/>
                    </a:cubicBezTo>
                    <a:cubicBezTo>
                      <a:pt x="435389" y="47604"/>
                      <a:pt x="436459" y="45560"/>
                      <a:pt x="438509" y="43516"/>
                    </a:cubicBezTo>
                    <a:cubicBezTo>
                      <a:pt x="441540" y="40495"/>
                      <a:pt x="445551" y="39517"/>
                      <a:pt x="449651" y="41472"/>
                    </a:cubicBezTo>
                    <a:close/>
                    <a:moveTo>
                      <a:pt x="486030" y="40505"/>
                    </a:moveTo>
                    <a:lnTo>
                      <a:pt x="516494" y="40505"/>
                    </a:lnTo>
                    <a:cubicBezTo>
                      <a:pt x="522551" y="40505"/>
                      <a:pt x="526559" y="44591"/>
                      <a:pt x="526559" y="50631"/>
                    </a:cubicBezTo>
                    <a:cubicBezTo>
                      <a:pt x="526559" y="56671"/>
                      <a:pt x="522551" y="60757"/>
                      <a:pt x="516494" y="60757"/>
                    </a:cubicBezTo>
                    <a:lnTo>
                      <a:pt x="486030" y="60757"/>
                    </a:lnTo>
                    <a:cubicBezTo>
                      <a:pt x="479973" y="60757"/>
                      <a:pt x="475964" y="56671"/>
                      <a:pt x="475964" y="50631"/>
                    </a:cubicBezTo>
                    <a:cubicBezTo>
                      <a:pt x="475964" y="44591"/>
                      <a:pt x="479973" y="40505"/>
                      <a:pt x="486030" y="40505"/>
                    </a:cubicBezTo>
                    <a:close/>
                    <a:moveTo>
                      <a:pt x="384851" y="40505"/>
                    </a:moveTo>
                    <a:lnTo>
                      <a:pt x="405059" y="40505"/>
                    </a:lnTo>
                    <a:cubicBezTo>
                      <a:pt x="411112" y="40505"/>
                      <a:pt x="415207" y="44591"/>
                      <a:pt x="415207" y="50631"/>
                    </a:cubicBezTo>
                    <a:cubicBezTo>
                      <a:pt x="415207" y="56671"/>
                      <a:pt x="411112" y="60757"/>
                      <a:pt x="405059" y="60757"/>
                    </a:cubicBezTo>
                    <a:lnTo>
                      <a:pt x="384851" y="60757"/>
                    </a:lnTo>
                    <a:cubicBezTo>
                      <a:pt x="378708" y="60757"/>
                      <a:pt x="374702" y="56671"/>
                      <a:pt x="374702" y="50631"/>
                    </a:cubicBezTo>
                    <a:cubicBezTo>
                      <a:pt x="374702" y="44591"/>
                      <a:pt x="378708" y="40505"/>
                      <a:pt x="384851" y="40505"/>
                    </a:cubicBezTo>
                    <a:close/>
                    <a:moveTo>
                      <a:pt x="70855" y="20176"/>
                    </a:moveTo>
                    <a:cubicBezTo>
                      <a:pt x="64803" y="20176"/>
                      <a:pt x="60798" y="24264"/>
                      <a:pt x="60798" y="30308"/>
                    </a:cubicBezTo>
                    <a:lnTo>
                      <a:pt x="60798" y="343788"/>
                    </a:lnTo>
                    <a:lnTo>
                      <a:pt x="222783" y="343788"/>
                    </a:lnTo>
                    <a:cubicBezTo>
                      <a:pt x="228835" y="343788"/>
                      <a:pt x="232929" y="347876"/>
                      <a:pt x="232929" y="353920"/>
                    </a:cubicBezTo>
                    <a:lnTo>
                      <a:pt x="232929" y="364052"/>
                    </a:lnTo>
                    <a:lnTo>
                      <a:pt x="374711" y="364052"/>
                    </a:lnTo>
                    <a:lnTo>
                      <a:pt x="374711" y="353920"/>
                    </a:lnTo>
                    <a:cubicBezTo>
                      <a:pt x="374711" y="347876"/>
                      <a:pt x="378716" y="343788"/>
                      <a:pt x="384857" y="343788"/>
                    </a:cubicBezTo>
                    <a:lnTo>
                      <a:pt x="546843" y="343788"/>
                    </a:lnTo>
                    <a:lnTo>
                      <a:pt x="546843" y="30308"/>
                    </a:lnTo>
                    <a:cubicBezTo>
                      <a:pt x="546843" y="24264"/>
                      <a:pt x="542748" y="20176"/>
                      <a:pt x="536696" y="20176"/>
                    </a:cubicBezTo>
                    <a:close/>
                    <a:moveTo>
                      <a:pt x="70855" y="0"/>
                    </a:moveTo>
                    <a:lnTo>
                      <a:pt x="536696" y="0"/>
                    </a:lnTo>
                    <a:cubicBezTo>
                      <a:pt x="553963" y="0"/>
                      <a:pt x="567135" y="13154"/>
                      <a:pt x="567135" y="30308"/>
                    </a:cubicBezTo>
                    <a:lnTo>
                      <a:pt x="567135" y="343794"/>
                    </a:lnTo>
                    <a:lnTo>
                      <a:pt x="384859" y="343794"/>
                    </a:lnTo>
                    <a:cubicBezTo>
                      <a:pt x="378718" y="343794"/>
                      <a:pt x="374712" y="347883"/>
                      <a:pt x="374712" y="353928"/>
                    </a:cubicBezTo>
                    <a:lnTo>
                      <a:pt x="374712" y="364062"/>
                    </a:lnTo>
                    <a:lnTo>
                      <a:pt x="232927" y="364062"/>
                    </a:lnTo>
                    <a:lnTo>
                      <a:pt x="232927" y="353928"/>
                    </a:lnTo>
                    <a:cubicBezTo>
                      <a:pt x="232927" y="347883"/>
                      <a:pt x="228833" y="343794"/>
                      <a:pt x="222780" y="343794"/>
                    </a:cubicBezTo>
                    <a:lnTo>
                      <a:pt x="40505" y="343794"/>
                    </a:lnTo>
                    <a:lnTo>
                      <a:pt x="40505" y="30308"/>
                    </a:lnTo>
                    <a:cubicBezTo>
                      <a:pt x="40505" y="13154"/>
                      <a:pt x="53678" y="0"/>
                      <a:pt x="708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3" name="Google Shape;313;p23"/>
              <p:cNvSpPr txBox="1"/>
              <p:nvPr/>
            </p:nvSpPr>
            <p:spPr>
              <a:xfrm>
                <a:off x="8985987" y="1107080"/>
                <a:ext cx="914400" cy="521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4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320" name="Google Shape;320;p24" title="iSlide™ 版权声明  COPYRIGHT NOTICE"/>
          <p:cNvGrpSpPr/>
          <p:nvPr/>
        </p:nvGrpSpPr>
        <p:grpSpPr>
          <a:xfrm>
            <a:off x="2836925" y="1774860"/>
            <a:ext cx="6518149" cy="4558883"/>
            <a:chOff x="1806702" y="429006"/>
            <a:chExt cx="8578597" cy="5999988"/>
          </a:xfrm>
        </p:grpSpPr>
        <p:sp>
          <p:nvSpPr>
            <p:cNvPr id="321" name="Google Shape;321;p24"/>
            <p:cNvSpPr/>
            <p:nvPr/>
          </p:nvSpPr>
          <p:spPr>
            <a:xfrm>
              <a:off x="2439162" y="1061466"/>
              <a:ext cx="4434840" cy="4434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5950459" y="1994154"/>
              <a:ext cx="4434840" cy="443484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1806702" y="429006"/>
              <a:ext cx="632460" cy="6324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3008685" y="2557310"/>
              <a:ext cx="2541723" cy="405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5" name="Google Shape;325;p24"/>
            <p:cNvSpPr txBox="1"/>
            <p:nvPr/>
          </p:nvSpPr>
          <p:spPr>
            <a:xfrm>
              <a:off x="3008685" y="1985935"/>
              <a:ext cx="2541723" cy="57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3008685" y="4510515"/>
              <a:ext cx="2541723" cy="4053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 fontScale="92500" lnSpcReduction="20000"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0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7" name="Google Shape;327;p24"/>
            <p:cNvSpPr txBox="1"/>
            <p:nvPr/>
          </p:nvSpPr>
          <p:spPr>
            <a:xfrm>
              <a:off x="3008685" y="3939140"/>
              <a:ext cx="2541723" cy="571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008685" y="1511947"/>
              <a:ext cx="374279" cy="473988"/>
            </a:xfrm>
            <a:custGeom>
              <a:rect b="b" l="l" r="r" t="t"/>
              <a:pathLst>
                <a:path extrusionOk="0" h="51" w="38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008685" y="3483303"/>
              <a:ext cx="374279" cy="473988"/>
            </a:xfrm>
            <a:custGeom>
              <a:rect b="b" l="l" r="r" t="t"/>
              <a:pathLst>
                <a:path extrusionOk="0" h="51" w="38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5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336" name="Google Shape;336;p25"/>
          <p:cNvGrpSpPr/>
          <p:nvPr/>
        </p:nvGrpSpPr>
        <p:grpSpPr>
          <a:xfrm>
            <a:off x="6528048" y="1829691"/>
            <a:ext cx="4587166" cy="4326832"/>
            <a:chOff x="6528048" y="1829691"/>
            <a:chExt cx="4587166" cy="4326832"/>
          </a:xfrm>
        </p:grpSpPr>
        <p:sp>
          <p:nvSpPr>
            <p:cNvPr id="337" name="Google Shape;337;p25"/>
            <p:cNvSpPr/>
            <p:nvPr/>
          </p:nvSpPr>
          <p:spPr>
            <a:xfrm flipH="1">
              <a:off x="9430126" y="4814627"/>
              <a:ext cx="710415" cy="1341896"/>
            </a:xfrm>
            <a:custGeom>
              <a:rect b="b" l="l" r="r" t="t"/>
              <a:pathLst>
                <a:path extrusionOk="0" h="21600" w="21600">
                  <a:moveTo>
                    <a:pt x="21600" y="20134"/>
                  </a:moveTo>
                  <a:cubicBezTo>
                    <a:pt x="21600" y="20944"/>
                    <a:pt x="20360" y="21600"/>
                    <a:pt x="18831" y="21600"/>
                  </a:cubicBezTo>
                  <a:lnTo>
                    <a:pt x="2769" y="21600"/>
                  </a:lnTo>
                  <a:cubicBezTo>
                    <a:pt x="1240" y="21600"/>
                    <a:pt x="0" y="20944"/>
                    <a:pt x="0" y="20134"/>
                  </a:cubicBezTo>
                  <a:lnTo>
                    <a:pt x="0" y="1466"/>
                  </a:lnTo>
                  <a:cubicBezTo>
                    <a:pt x="0" y="656"/>
                    <a:pt x="1240" y="0"/>
                    <a:pt x="2769" y="0"/>
                  </a:cubicBezTo>
                  <a:lnTo>
                    <a:pt x="18831" y="0"/>
                  </a:lnTo>
                  <a:cubicBezTo>
                    <a:pt x="20360" y="0"/>
                    <a:pt x="21600" y="656"/>
                    <a:pt x="21600" y="1466"/>
                  </a:cubicBezTo>
                  <a:cubicBezTo>
                    <a:pt x="21600" y="1466"/>
                    <a:pt x="21600" y="20134"/>
                    <a:pt x="21600" y="201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8" name="Google Shape;338;p25"/>
            <p:cNvSpPr/>
            <p:nvPr/>
          </p:nvSpPr>
          <p:spPr>
            <a:xfrm flipH="1">
              <a:off x="9487606" y="4922403"/>
              <a:ext cx="592018" cy="1068667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39" name="Google Shape;339;p25"/>
            <p:cNvSpPr/>
            <p:nvPr/>
          </p:nvSpPr>
          <p:spPr>
            <a:xfrm flipH="1">
              <a:off x="9738800" y="6028282"/>
              <a:ext cx="97155" cy="97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0" name="Google Shape;340;p25"/>
            <p:cNvSpPr/>
            <p:nvPr/>
          </p:nvSpPr>
          <p:spPr>
            <a:xfrm flipH="1">
              <a:off x="9926790" y="6028282"/>
              <a:ext cx="96603" cy="96547"/>
            </a:xfrm>
            <a:custGeom>
              <a:rect b="b" l="l" r="r" t="t"/>
              <a:pathLst>
                <a:path extrusionOk="0" h="21600" w="21553">
                  <a:moveTo>
                    <a:pt x="21542" y="17046"/>
                  </a:moveTo>
                  <a:cubicBezTo>
                    <a:pt x="21588" y="17395"/>
                    <a:pt x="21483" y="17703"/>
                    <a:pt x="21224" y="17961"/>
                  </a:cubicBezTo>
                  <a:lnTo>
                    <a:pt x="18189" y="20982"/>
                  </a:lnTo>
                  <a:cubicBezTo>
                    <a:pt x="18051" y="21135"/>
                    <a:pt x="17873" y="21264"/>
                    <a:pt x="17653" y="21372"/>
                  </a:cubicBezTo>
                  <a:cubicBezTo>
                    <a:pt x="17432" y="21478"/>
                    <a:pt x="17215" y="21546"/>
                    <a:pt x="17001" y="21577"/>
                  </a:cubicBezTo>
                  <a:cubicBezTo>
                    <a:pt x="16987" y="21577"/>
                    <a:pt x="16941" y="21580"/>
                    <a:pt x="16866" y="21588"/>
                  </a:cubicBezTo>
                  <a:cubicBezTo>
                    <a:pt x="16788" y="21596"/>
                    <a:pt x="16690" y="21600"/>
                    <a:pt x="16568" y="21600"/>
                  </a:cubicBezTo>
                  <a:cubicBezTo>
                    <a:pt x="16280" y="21600"/>
                    <a:pt x="15811" y="21550"/>
                    <a:pt x="15166" y="21451"/>
                  </a:cubicBezTo>
                  <a:cubicBezTo>
                    <a:pt x="14518" y="21350"/>
                    <a:pt x="13728" y="21108"/>
                    <a:pt x="12792" y="20719"/>
                  </a:cubicBezTo>
                  <a:cubicBezTo>
                    <a:pt x="11858" y="20330"/>
                    <a:pt x="10796" y="19747"/>
                    <a:pt x="9609" y="18969"/>
                  </a:cubicBezTo>
                  <a:cubicBezTo>
                    <a:pt x="8423" y="18191"/>
                    <a:pt x="7160" y="17123"/>
                    <a:pt x="5822" y="15765"/>
                  </a:cubicBezTo>
                  <a:cubicBezTo>
                    <a:pt x="4757" y="14713"/>
                    <a:pt x="3875" y="13707"/>
                    <a:pt x="3175" y="12743"/>
                  </a:cubicBezTo>
                  <a:cubicBezTo>
                    <a:pt x="2476" y="11784"/>
                    <a:pt x="1913" y="10895"/>
                    <a:pt x="1487" y="10078"/>
                  </a:cubicBezTo>
                  <a:cubicBezTo>
                    <a:pt x="1061" y="9263"/>
                    <a:pt x="741" y="8524"/>
                    <a:pt x="528" y="7861"/>
                  </a:cubicBezTo>
                  <a:cubicBezTo>
                    <a:pt x="315" y="7197"/>
                    <a:pt x="171" y="6625"/>
                    <a:pt x="95" y="6144"/>
                  </a:cubicBezTo>
                  <a:cubicBezTo>
                    <a:pt x="20" y="5664"/>
                    <a:pt x="-12" y="5285"/>
                    <a:pt x="3" y="5011"/>
                  </a:cubicBezTo>
                  <a:cubicBezTo>
                    <a:pt x="20" y="4738"/>
                    <a:pt x="27" y="4586"/>
                    <a:pt x="27" y="4554"/>
                  </a:cubicBezTo>
                  <a:cubicBezTo>
                    <a:pt x="56" y="4341"/>
                    <a:pt x="126" y="4124"/>
                    <a:pt x="232" y="3902"/>
                  </a:cubicBezTo>
                  <a:cubicBezTo>
                    <a:pt x="339" y="3681"/>
                    <a:pt x="467" y="3501"/>
                    <a:pt x="620" y="3364"/>
                  </a:cubicBezTo>
                  <a:lnTo>
                    <a:pt x="3654" y="321"/>
                  </a:lnTo>
                  <a:cubicBezTo>
                    <a:pt x="3868" y="107"/>
                    <a:pt x="4111" y="0"/>
                    <a:pt x="4385" y="0"/>
                  </a:cubicBezTo>
                  <a:cubicBezTo>
                    <a:pt x="4583" y="0"/>
                    <a:pt x="4757" y="58"/>
                    <a:pt x="4909" y="172"/>
                  </a:cubicBezTo>
                  <a:cubicBezTo>
                    <a:pt x="5061" y="286"/>
                    <a:pt x="5191" y="429"/>
                    <a:pt x="5298" y="595"/>
                  </a:cubicBezTo>
                  <a:lnTo>
                    <a:pt x="7739" y="5241"/>
                  </a:lnTo>
                  <a:cubicBezTo>
                    <a:pt x="7875" y="5484"/>
                    <a:pt x="7913" y="5753"/>
                    <a:pt x="7852" y="6040"/>
                  </a:cubicBezTo>
                  <a:cubicBezTo>
                    <a:pt x="7791" y="6331"/>
                    <a:pt x="7663" y="6575"/>
                    <a:pt x="7466" y="6771"/>
                  </a:cubicBezTo>
                  <a:lnTo>
                    <a:pt x="6347" y="7893"/>
                  </a:lnTo>
                  <a:cubicBezTo>
                    <a:pt x="6316" y="7924"/>
                    <a:pt x="6290" y="7973"/>
                    <a:pt x="6267" y="8043"/>
                  </a:cubicBezTo>
                  <a:cubicBezTo>
                    <a:pt x="6244" y="8113"/>
                    <a:pt x="6234" y="8169"/>
                    <a:pt x="6234" y="8215"/>
                  </a:cubicBezTo>
                  <a:cubicBezTo>
                    <a:pt x="6293" y="8534"/>
                    <a:pt x="6430" y="8902"/>
                    <a:pt x="6643" y="9313"/>
                  </a:cubicBezTo>
                  <a:cubicBezTo>
                    <a:pt x="6826" y="9679"/>
                    <a:pt x="7107" y="10125"/>
                    <a:pt x="7488" y="10651"/>
                  </a:cubicBezTo>
                  <a:cubicBezTo>
                    <a:pt x="7868" y="11179"/>
                    <a:pt x="8408" y="11784"/>
                    <a:pt x="9108" y="12470"/>
                  </a:cubicBezTo>
                  <a:cubicBezTo>
                    <a:pt x="9791" y="13172"/>
                    <a:pt x="10401" y="13717"/>
                    <a:pt x="10932" y="14106"/>
                  </a:cubicBezTo>
                  <a:cubicBezTo>
                    <a:pt x="11465" y="14495"/>
                    <a:pt x="11910" y="14782"/>
                    <a:pt x="12267" y="14964"/>
                  </a:cubicBezTo>
                  <a:cubicBezTo>
                    <a:pt x="12625" y="15147"/>
                    <a:pt x="12898" y="15259"/>
                    <a:pt x="13089" y="15297"/>
                  </a:cubicBezTo>
                  <a:lnTo>
                    <a:pt x="13374" y="15353"/>
                  </a:lnTo>
                  <a:cubicBezTo>
                    <a:pt x="13404" y="15353"/>
                    <a:pt x="13454" y="15342"/>
                    <a:pt x="13522" y="15318"/>
                  </a:cubicBezTo>
                  <a:cubicBezTo>
                    <a:pt x="13590" y="15297"/>
                    <a:pt x="13641" y="15269"/>
                    <a:pt x="13671" y="15240"/>
                  </a:cubicBezTo>
                  <a:lnTo>
                    <a:pt x="14971" y="13911"/>
                  </a:lnTo>
                  <a:cubicBezTo>
                    <a:pt x="15246" y="13667"/>
                    <a:pt x="15565" y="13545"/>
                    <a:pt x="15929" y="13545"/>
                  </a:cubicBezTo>
                  <a:cubicBezTo>
                    <a:pt x="16189" y="13545"/>
                    <a:pt x="16394" y="13592"/>
                    <a:pt x="16545" y="13683"/>
                  </a:cubicBezTo>
                  <a:lnTo>
                    <a:pt x="16568" y="13683"/>
                  </a:lnTo>
                  <a:lnTo>
                    <a:pt x="20972" y="16292"/>
                  </a:lnTo>
                  <a:cubicBezTo>
                    <a:pt x="21292" y="16490"/>
                    <a:pt x="21483" y="16741"/>
                    <a:pt x="21542" y="17046"/>
                  </a:cubicBezTo>
                  <a:cubicBezTo>
                    <a:pt x="21542" y="17046"/>
                    <a:pt x="21542" y="17046"/>
                    <a:pt x="21542" y="170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1" name="Google Shape;341;p25"/>
            <p:cNvSpPr/>
            <p:nvPr/>
          </p:nvSpPr>
          <p:spPr>
            <a:xfrm flipH="1">
              <a:off x="9574863" y="5278534"/>
              <a:ext cx="420414" cy="420420"/>
            </a:xfrm>
            <a:custGeom>
              <a:rect b="b" l="l" r="r" t="t"/>
              <a:pathLst>
                <a:path extrusionOk="0" h="21600" w="21600">
                  <a:moveTo>
                    <a:pt x="17269" y="10083"/>
                  </a:moveTo>
                  <a:cubicBezTo>
                    <a:pt x="17227" y="9077"/>
                    <a:pt x="17107" y="8107"/>
                    <a:pt x="16910" y="7200"/>
                  </a:cubicBezTo>
                  <a:lnTo>
                    <a:pt x="19442" y="7200"/>
                  </a:lnTo>
                  <a:cubicBezTo>
                    <a:pt x="19814" y="8100"/>
                    <a:pt x="20053" y="9063"/>
                    <a:pt x="20131" y="10083"/>
                  </a:cubicBezTo>
                  <a:cubicBezTo>
                    <a:pt x="20131" y="10083"/>
                    <a:pt x="17269" y="10083"/>
                    <a:pt x="17269" y="10083"/>
                  </a:cubicBezTo>
                  <a:close/>
                  <a:moveTo>
                    <a:pt x="19442" y="14400"/>
                  </a:moveTo>
                  <a:lnTo>
                    <a:pt x="16910" y="14400"/>
                  </a:lnTo>
                  <a:cubicBezTo>
                    <a:pt x="17107" y="13493"/>
                    <a:pt x="17227" y="12523"/>
                    <a:pt x="17269" y="11517"/>
                  </a:cubicBezTo>
                  <a:lnTo>
                    <a:pt x="20131" y="11517"/>
                  </a:lnTo>
                  <a:cubicBezTo>
                    <a:pt x="20053" y="12537"/>
                    <a:pt x="19814" y="13500"/>
                    <a:pt x="19442" y="14400"/>
                  </a:cubicBezTo>
                  <a:cubicBezTo>
                    <a:pt x="19442" y="14400"/>
                    <a:pt x="19442" y="14400"/>
                    <a:pt x="19442" y="14400"/>
                  </a:cubicBezTo>
                  <a:close/>
                  <a:moveTo>
                    <a:pt x="14836" y="19244"/>
                  </a:moveTo>
                  <a:cubicBezTo>
                    <a:pt x="15532" y="18316"/>
                    <a:pt x="16116" y="17164"/>
                    <a:pt x="16538" y="15842"/>
                  </a:cubicBezTo>
                  <a:lnTo>
                    <a:pt x="18689" y="15842"/>
                  </a:lnTo>
                  <a:cubicBezTo>
                    <a:pt x="17754" y="17304"/>
                    <a:pt x="16418" y="18492"/>
                    <a:pt x="14836" y="19244"/>
                  </a:cubicBezTo>
                  <a:cubicBezTo>
                    <a:pt x="14836" y="19244"/>
                    <a:pt x="14836" y="19244"/>
                    <a:pt x="14836" y="19244"/>
                  </a:cubicBezTo>
                  <a:close/>
                  <a:moveTo>
                    <a:pt x="11517" y="20067"/>
                  </a:moveTo>
                  <a:lnTo>
                    <a:pt x="11517" y="15842"/>
                  </a:lnTo>
                  <a:lnTo>
                    <a:pt x="15047" y="15842"/>
                  </a:lnTo>
                  <a:cubicBezTo>
                    <a:pt x="14274" y="18084"/>
                    <a:pt x="13001" y="19674"/>
                    <a:pt x="11517" y="20067"/>
                  </a:cubicBezTo>
                  <a:cubicBezTo>
                    <a:pt x="11517" y="20067"/>
                    <a:pt x="11517" y="20067"/>
                    <a:pt x="11517" y="20067"/>
                  </a:cubicBezTo>
                  <a:close/>
                  <a:moveTo>
                    <a:pt x="11517" y="11517"/>
                  </a:moveTo>
                  <a:lnTo>
                    <a:pt x="15828" y="11517"/>
                  </a:lnTo>
                  <a:cubicBezTo>
                    <a:pt x="15785" y="12537"/>
                    <a:pt x="15659" y="13500"/>
                    <a:pt x="15455" y="14400"/>
                  </a:cubicBezTo>
                  <a:lnTo>
                    <a:pt x="11517" y="14400"/>
                  </a:lnTo>
                  <a:cubicBezTo>
                    <a:pt x="11517" y="14400"/>
                    <a:pt x="11517" y="11517"/>
                    <a:pt x="11517" y="11517"/>
                  </a:cubicBezTo>
                  <a:close/>
                  <a:moveTo>
                    <a:pt x="11517" y="7200"/>
                  </a:moveTo>
                  <a:lnTo>
                    <a:pt x="15455" y="7200"/>
                  </a:lnTo>
                  <a:cubicBezTo>
                    <a:pt x="15659" y="8100"/>
                    <a:pt x="15778" y="9063"/>
                    <a:pt x="15828" y="10083"/>
                  </a:cubicBezTo>
                  <a:lnTo>
                    <a:pt x="11517" y="10083"/>
                  </a:lnTo>
                  <a:cubicBezTo>
                    <a:pt x="11517" y="10083"/>
                    <a:pt x="11517" y="7200"/>
                    <a:pt x="11517" y="7200"/>
                  </a:cubicBezTo>
                  <a:close/>
                  <a:moveTo>
                    <a:pt x="11517" y="1533"/>
                  </a:moveTo>
                  <a:cubicBezTo>
                    <a:pt x="13001" y="1927"/>
                    <a:pt x="14274" y="3516"/>
                    <a:pt x="15047" y="5759"/>
                  </a:cubicBezTo>
                  <a:lnTo>
                    <a:pt x="11517" y="5759"/>
                  </a:lnTo>
                  <a:cubicBezTo>
                    <a:pt x="11517" y="5759"/>
                    <a:pt x="11517" y="1533"/>
                    <a:pt x="11517" y="1533"/>
                  </a:cubicBezTo>
                  <a:close/>
                  <a:moveTo>
                    <a:pt x="18689" y="5759"/>
                  </a:moveTo>
                  <a:lnTo>
                    <a:pt x="16538" y="5759"/>
                  </a:lnTo>
                  <a:cubicBezTo>
                    <a:pt x="16116" y="4437"/>
                    <a:pt x="15539" y="3277"/>
                    <a:pt x="14836" y="2356"/>
                  </a:cubicBezTo>
                  <a:cubicBezTo>
                    <a:pt x="16418" y="3108"/>
                    <a:pt x="17754" y="4296"/>
                    <a:pt x="18689" y="5759"/>
                  </a:cubicBezTo>
                  <a:cubicBezTo>
                    <a:pt x="18689" y="5759"/>
                    <a:pt x="18689" y="5759"/>
                    <a:pt x="18689" y="5759"/>
                  </a:cubicBezTo>
                  <a:close/>
                  <a:moveTo>
                    <a:pt x="10084" y="5759"/>
                  </a:moveTo>
                  <a:lnTo>
                    <a:pt x="6554" y="5759"/>
                  </a:lnTo>
                  <a:cubicBezTo>
                    <a:pt x="7325" y="3516"/>
                    <a:pt x="8599" y="1927"/>
                    <a:pt x="10084" y="1533"/>
                  </a:cubicBezTo>
                  <a:cubicBezTo>
                    <a:pt x="10084" y="1533"/>
                    <a:pt x="10084" y="5759"/>
                    <a:pt x="10084" y="5759"/>
                  </a:cubicBezTo>
                  <a:close/>
                  <a:moveTo>
                    <a:pt x="10084" y="10083"/>
                  </a:moveTo>
                  <a:lnTo>
                    <a:pt x="5772" y="10083"/>
                  </a:lnTo>
                  <a:cubicBezTo>
                    <a:pt x="5814" y="9063"/>
                    <a:pt x="5941" y="8100"/>
                    <a:pt x="6145" y="7200"/>
                  </a:cubicBezTo>
                  <a:lnTo>
                    <a:pt x="10084" y="7200"/>
                  </a:lnTo>
                  <a:cubicBezTo>
                    <a:pt x="10084" y="7200"/>
                    <a:pt x="10084" y="10083"/>
                    <a:pt x="10084" y="10083"/>
                  </a:cubicBezTo>
                  <a:close/>
                  <a:moveTo>
                    <a:pt x="10084" y="14400"/>
                  </a:moveTo>
                  <a:lnTo>
                    <a:pt x="6145" y="14400"/>
                  </a:lnTo>
                  <a:cubicBezTo>
                    <a:pt x="5941" y="13500"/>
                    <a:pt x="5814" y="12537"/>
                    <a:pt x="5772" y="11517"/>
                  </a:cubicBezTo>
                  <a:lnTo>
                    <a:pt x="10084" y="11517"/>
                  </a:lnTo>
                  <a:cubicBezTo>
                    <a:pt x="10084" y="11517"/>
                    <a:pt x="10084" y="14400"/>
                    <a:pt x="10084" y="14400"/>
                  </a:cubicBezTo>
                  <a:close/>
                  <a:moveTo>
                    <a:pt x="10084" y="20067"/>
                  </a:moveTo>
                  <a:cubicBezTo>
                    <a:pt x="8599" y="19674"/>
                    <a:pt x="7325" y="18084"/>
                    <a:pt x="6554" y="15842"/>
                  </a:cubicBezTo>
                  <a:lnTo>
                    <a:pt x="10084" y="15842"/>
                  </a:lnTo>
                  <a:cubicBezTo>
                    <a:pt x="10084" y="15842"/>
                    <a:pt x="10084" y="20067"/>
                    <a:pt x="10084" y="20067"/>
                  </a:cubicBezTo>
                  <a:close/>
                  <a:moveTo>
                    <a:pt x="2911" y="15842"/>
                  </a:moveTo>
                  <a:lnTo>
                    <a:pt x="5062" y="15842"/>
                  </a:lnTo>
                  <a:cubicBezTo>
                    <a:pt x="5484" y="17164"/>
                    <a:pt x="6061" y="18323"/>
                    <a:pt x="6764" y="19244"/>
                  </a:cubicBezTo>
                  <a:cubicBezTo>
                    <a:pt x="5182" y="18492"/>
                    <a:pt x="3847" y="17304"/>
                    <a:pt x="2911" y="15842"/>
                  </a:cubicBezTo>
                  <a:cubicBezTo>
                    <a:pt x="2911" y="15842"/>
                    <a:pt x="2911" y="15842"/>
                    <a:pt x="2911" y="15842"/>
                  </a:cubicBezTo>
                  <a:close/>
                  <a:moveTo>
                    <a:pt x="1469" y="11517"/>
                  </a:moveTo>
                  <a:lnTo>
                    <a:pt x="4331" y="11517"/>
                  </a:lnTo>
                  <a:cubicBezTo>
                    <a:pt x="4374" y="12523"/>
                    <a:pt x="4493" y="13493"/>
                    <a:pt x="4689" y="14400"/>
                  </a:cubicBezTo>
                  <a:lnTo>
                    <a:pt x="2158" y="14400"/>
                  </a:lnTo>
                  <a:cubicBezTo>
                    <a:pt x="1786" y="13500"/>
                    <a:pt x="1546" y="12537"/>
                    <a:pt x="1469" y="11517"/>
                  </a:cubicBezTo>
                  <a:cubicBezTo>
                    <a:pt x="1469" y="11517"/>
                    <a:pt x="1469" y="11517"/>
                    <a:pt x="1469" y="11517"/>
                  </a:cubicBezTo>
                  <a:close/>
                  <a:moveTo>
                    <a:pt x="2158" y="7200"/>
                  </a:moveTo>
                  <a:lnTo>
                    <a:pt x="4689" y="7200"/>
                  </a:lnTo>
                  <a:cubicBezTo>
                    <a:pt x="4493" y="8107"/>
                    <a:pt x="4374" y="9077"/>
                    <a:pt x="4331" y="10083"/>
                  </a:cubicBezTo>
                  <a:lnTo>
                    <a:pt x="1469" y="10083"/>
                  </a:lnTo>
                  <a:cubicBezTo>
                    <a:pt x="1546" y="9063"/>
                    <a:pt x="1786" y="8100"/>
                    <a:pt x="2158" y="7200"/>
                  </a:cubicBezTo>
                  <a:cubicBezTo>
                    <a:pt x="2158" y="7200"/>
                    <a:pt x="2158" y="7200"/>
                    <a:pt x="2158" y="7200"/>
                  </a:cubicBezTo>
                  <a:close/>
                  <a:moveTo>
                    <a:pt x="6764" y="2356"/>
                  </a:moveTo>
                  <a:cubicBezTo>
                    <a:pt x="6068" y="3277"/>
                    <a:pt x="5484" y="4437"/>
                    <a:pt x="5069" y="5759"/>
                  </a:cubicBezTo>
                  <a:lnTo>
                    <a:pt x="2911" y="5759"/>
                  </a:lnTo>
                  <a:cubicBezTo>
                    <a:pt x="3847" y="4296"/>
                    <a:pt x="5182" y="3108"/>
                    <a:pt x="6764" y="2356"/>
                  </a:cubicBezTo>
                  <a:cubicBezTo>
                    <a:pt x="6764" y="2356"/>
                    <a:pt x="6764" y="2356"/>
                    <a:pt x="6764" y="2356"/>
                  </a:cubicBezTo>
                  <a:close/>
                  <a:moveTo>
                    <a:pt x="21572" y="10083"/>
                  </a:moveTo>
                  <a:cubicBezTo>
                    <a:pt x="21221" y="4690"/>
                    <a:pt x="16910" y="380"/>
                    <a:pt x="11517" y="21"/>
                  </a:cubicBezTo>
                  <a:lnTo>
                    <a:pt x="11517" y="0"/>
                  </a:lnTo>
                  <a:lnTo>
                    <a:pt x="10084" y="0"/>
                  </a:lnTo>
                  <a:lnTo>
                    <a:pt x="10084" y="21"/>
                  </a:lnTo>
                  <a:cubicBezTo>
                    <a:pt x="4689" y="380"/>
                    <a:pt x="380" y="4690"/>
                    <a:pt x="22" y="10083"/>
                  </a:cubicBezTo>
                  <a:lnTo>
                    <a:pt x="0" y="10083"/>
                  </a:lnTo>
                  <a:lnTo>
                    <a:pt x="0" y="11517"/>
                  </a:lnTo>
                  <a:lnTo>
                    <a:pt x="22" y="11517"/>
                  </a:lnTo>
                  <a:cubicBezTo>
                    <a:pt x="380" y="16910"/>
                    <a:pt x="4689" y="21220"/>
                    <a:pt x="10084" y="21572"/>
                  </a:cubicBezTo>
                  <a:lnTo>
                    <a:pt x="10084" y="21600"/>
                  </a:lnTo>
                  <a:lnTo>
                    <a:pt x="11517" y="21600"/>
                  </a:lnTo>
                  <a:lnTo>
                    <a:pt x="11517" y="21572"/>
                  </a:lnTo>
                  <a:cubicBezTo>
                    <a:pt x="16910" y="21220"/>
                    <a:pt x="21221" y="16910"/>
                    <a:pt x="21572" y="11517"/>
                  </a:cubicBezTo>
                  <a:lnTo>
                    <a:pt x="21600" y="11517"/>
                  </a:lnTo>
                  <a:lnTo>
                    <a:pt x="21600" y="10083"/>
                  </a:lnTo>
                  <a:cubicBezTo>
                    <a:pt x="21600" y="10083"/>
                    <a:pt x="21572" y="10083"/>
                    <a:pt x="21572" y="1008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DCDE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2" name="Google Shape;342;p25"/>
            <p:cNvSpPr/>
            <p:nvPr/>
          </p:nvSpPr>
          <p:spPr>
            <a:xfrm flipH="1">
              <a:off x="9697183" y="4861486"/>
              <a:ext cx="180946" cy="26606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70"/>
                    <a:pt x="20888" y="21600"/>
                    <a:pt x="20011" y="21600"/>
                  </a:cubicBezTo>
                  <a:lnTo>
                    <a:pt x="1588" y="21600"/>
                  </a:lnTo>
                  <a:cubicBezTo>
                    <a:pt x="711" y="21600"/>
                    <a:pt x="0" y="16770"/>
                    <a:pt x="0" y="10800"/>
                  </a:cubicBezTo>
                  <a:lnTo>
                    <a:pt x="0" y="10800"/>
                  </a:lnTo>
                  <a:cubicBezTo>
                    <a:pt x="0" y="4833"/>
                    <a:pt x="711" y="0"/>
                    <a:pt x="1588" y="0"/>
                  </a:cubicBezTo>
                  <a:lnTo>
                    <a:pt x="20011" y="0"/>
                  </a:lnTo>
                  <a:cubicBezTo>
                    <a:pt x="20888" y="0"/>
                    <a:pt x="21600" y="4833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3" name="Google Shape;343;p25"/>
            <p:cNvSpPr/>
            <p:nvPr/>
          </p:nvSpPr>
          <p:spPr>
            <a:xfrm flipH="1">
              <a:off x="9544604" y="6070455"/>
              <a:ext cx="108600" cy="14708"/>
            </a:xfrm>
            <a:custGeom>
              <a:rect b="b" l="l" r="r" t="t"/>
              <a:pathLst>
                <a:path extrusionOk="0" h="21600" w="21600">
                  <a:moveTo>
                    <a:pt x="21600" y="10800"/>
                  </a:moveTo>
                  <a:cubicBezTo>
                    <a:pt x="21600" y="16761"/>
                    <a:pt x="21073" y="21600"/>
                    <a:pt x="20422" y="21600"/>
                  </a:cubicBezTo>
                  <a:lnTo>
                    <a:pt x="1178" y="21600"/>
                  </a:lnTo>
                  <a:cubicBezTo>
                    <a:pt x="528" y="21600"/>
                    <a:pt x="0" y="16761"/>
                    <a:pt x="0" y="10800"/>
                  </a:cubicBezTo>
                  <a:lnTo>
                    <a:pt x="0" y="10800"/>
                  </a:lnTo>
                  <a:cubicBezTo>
                    <a:pt x="0" y="4839"/>
                    <a:pt x="528" y="0"/>
                    <a:pt x="1178" y="0"/>
                  </a:cubicBezTo>
                  <a:lnTo>
                    <a:pt x="20422" y="0"/>
                  </a:lnTo>
                  <a:cubicBezTo>
                    <a:pt x="21073" y="0"/>
                    <a:pt x="21600" y="4839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 flipH="1">
              <a:off x="9759566" y="6047026"/>
              <a:ext cx="52960" cy="60089"/>
            </a:xfrm>
            <a:custGeom>
              <a:rect b="b" l="l" r="r" t="t"/>
              <a:pathLst>
                <a:path extrusionOk="0" h="21600" w="21600">
                  <a:moveTo>
                    <a:pt x="4981" y="2467"/>
                  </a:moveTo>
                  <a:cubicBezTo>
                    <a:pt x="3779" y="2467"/>
                    <a:pt x="2801" y="3331"/>
                    <a:pt x="2801" y="4390"/>
                  </a:cubicBezTo>
                  <a:lnTo>
                    <a:pt x="2801" y="17210"/>
                  </a:lnTo>
                  <a:cubicBezTo>
                    <a:pt x="2801" y="18269"/>
                    <a:pt x="3779" y="19133"/>
                    <a:pt x="4981" y="19133"/>
                  </a:cubicBezTo>
                  <a:lnTo>
                    <a:pt x="16619" y="19133"/>
                  </a:lnTo>
                  <a:cubicBezTo>
                    <a:pt x="17821" y="19133"/>
                    <a:pt x="18799" y="18269"/>
                    <a:pt x="18799" y="17210"/>
                  </a:cubicBezTo>
                  <a:lnTo>
                    <a:pt x="18799" y="4390"/>
                  </a:lnTo>
                  <a:cubicBezTo>
                    <a:pt x="18799" y="3331"/>
                    <a:pt x="17821" y="2467"/>
                    <a:pt x="16619" y="2467"/>
                  </a:cubicBezTo>
                  <a:cubicBezTo>
                    <a:pt x="16619" y="2467"/>
                    <a:pt x="4981" y="2467"/>
                    <a:pt x="4981" y="2467"/>
                  </a:cubicBezTo>
                  <a:close/>
                  <a:moveTo>
                    <a:pt x="16619" y="21600"/>
                  </a:moveTo>
                  <a:lnTo>
                    <a:pt x="4981" y="21600"/>
                  </a:lnTo>
                  <a:cubicBezTo>
                    <a:pt x="2234" y="21600"/>
                    <a:pt x="0" y="19631"/>
                    <a:pt x="0" y="17210"/>
                  </a:cubicBezTo>
                  <a:lnTo>
                    <a:pt x="0" y="4390"/>
                  </a:lnTo>
                  <a:cubicBezTo>
                    <a:pt x="0" y="1969"/>
                    <a:pt x="2234" y="0"/>
                    <a:pt x="4981" y="0"/>
                  </a:cubicBezTo>
                  <a:lnTo>
                    <a:pt x="16619" y="0"/>
                  </a:lnTo>
                  <a:cubicBezTo>
                    <a:pt x="19366" y="0"/>
                    <a:pt x="21600" y="1969"/>
                    <a:pt x="21600" y="4390"/>
                  </a:cubicBezTo>
                  <a:lnTo>
                    <a:pt x="21600" y="17210"/>
                  </a:lnTo>
                  <a:cubicBezTo>
                    <a:pt x="21600" y="19631"/>
                    <a:pt x="19366" y="21600"/>
                    <a:pt x="16619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>
              <a:off x="10587117" y="2609787"/>
              <a:ext cx="372156" cy="302439"/>
            </a:xfrm>
            <a:custGeom>
              <a:rect b="b" l="l" r="r" t="t"/>
              <a:pathLst>
                <a:path extrusionOk="0" h="21600" w="21600">
                  <a:moveTo>
                    <a:pt x="0" y="19150"/>
                  </a:moveTo>
                  <a:cubicBezTo>
                    <a:pt x="1961" y="20697"/>
                    <a:pt x="4290" y="21600"/>
                    <a:pt x="6793" y="21600"/>
                  </a:cubicBezTo>
                  <a:cubicBezTo>
                    <a:pt x="14944" y="21600"/>
                    <a:pt x="19401" y="13291"/>
                    <a:pt x="19401" y="6085"/>
                  </a:cubicBezTo>
                  <a:cubicBezTo>
                    <a:pt x="19401" y="5849"/>
                    <a:pt x="19397" y="5614"/>
                    <a:pt x="19388" y="5379"/>
                  </a:cubicBezTo>
                  <a:cubicBezTo>
                    <a:pt x="20254" y="4611"/>
                    <a:pt x="21006" y="3650"/>
                    <a:pt x="21600" y="2557"/>
                  </a:cubicBezTo>
                  <a:cubicBezTo>
                    <a:pt x="20805" y="2991"/>
                    <a:pt x="19951" y="3284"/>
                    <a:pt x="19055" y="3416"/>
                  </a:cubicBezTo>
                  <a:cubicBezTo>
                    <a:pt x="19969" y="2741"/>
                    <a:pt x="20672" y="1672"/>
                    <a:pt x="21003" y="398"/>
                  </a:cubicBezTo>
                  <a:cubicBezTo>
                    <a:pt x="20147" y="1024"/>
                    <a:pt x="19198" y="1477"/>
                    <a:pt x="18189" y="1722"/>
                  </a:cubicBezTo>
                  <a:cubicBezTo>
                    <a:pt x="17381" y="662"/>
                    <a:pt x="16229" y="0"/>
                    <a:pt x="14954" y="0"/>
                  </a:cubicBezTo>
                  <a:cubicBezTo>
                    <a:pt x="12507" y="0"/>
                    <a:pt x="10523" y="2442"/>
                    <a:pt x="10523" y="5453"/>
                  </a:cubicBezTo>
                  <a:cubicBezTo>
                    <a:pt x="10523" y="5880"/>
                    <a:pt x="10562" y="6296"/>
                    <a:pt x="10637" y="6696"/>
                  </a:cubicBezTo>
                  <a:cubicBezTo>
                    <a:pt x="6955" y="6468"/>
                    <a:pt x="3689" y="4297"/>
                    <a:pt x="1503" y="998"/>
                  </a:cubicBezTo>
                  <a:cubicBezTo>
                    <a:pt x="1122" y="1803"/>
                    <a:pt x="904" y="2740"/>
                    <a:pt x="904" y="3740"/>
                  </a:cubicBezTo>
                  <a:cubicBezTo>
                    <a:pt x="904" y="5631"/>
                    <a:pt x="1685" y="7300"/>
                    <a:pt x="2875" y="8278"/>
                  </a:cubicBezTo>
                  <a:cubicBezTo>
                    <a:pt x="2149" y="8250"/>
                    <a:pt x="1465" y="8005"/>
                    <a:pt x="868" y="7596"/>
                  </a:cubicBezTo>
                  <a:cubicBezTo>
                    <a:pt x="867" y="7619"/>
                    <a:pt x="867" y="7641"/>
                    <a:pt x="867" y="7665"/>
                  </a:cubicBezTo>
                  <a:cubicBezTo>
                    <a:pt x="867" y="10307"/>
                    <a:pt x="2395" y="12511"/>
                    <a:pt x="4422" y="13012"/>
                  </a:cubicBezTo>
                  <a:cubicBezTo>
                    <a:pt x="4050" y="13136"/>
                    <a:pt x="3659" y="13203"/>
                    <a:pt x="3255" y="13203"/>
                  </a:cubicBezTo>
                  <a:cubicBezTo>
                    <a:pt x="2969" y="13203"/>
                    <a:pt x="2692" y="13169"/>
                    <a:pt x="2421" y="13105"/>
                  </a:cubicBezTo>
                  <a:cubicBezTo>
                    <a:pt x="2984" y="15271"/>
                    <a:pt x="4621" y="16848"/>
                    <a:pt x="6561" y="16892"/>
                  </a:cubicBezTo>
                  <a:cubicBezTo>
                    <a:pt x="5044" y="18355"/>
                    <a:pt x="3133" y="19226"/>
                    <a:pt x="1057" y="19226"/>
                  </a:cubicBezTo>
                  <a:cubicBezTo>
                    <a:pt x="699" y="19226"/>
                    <a:pt x="346" y="19201"/>
                    <a:pt x="0" y="191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6" name="Google Shape;346;p25"/>
            <p:cNvSpPr/>
            <p:nvPr/>
          </p:nvSpPr>
          <p:spPr>
            <a:xfrm flipH="1">
              <a:off x="10328597" y="2321713"/>
              <a:ext cx="336768" cy="336785"/>
            </a:xfrm>
            <a:custGeom>
              <a:rect b="b" l="l" r="r" t="t"/>
              <a:pathLst>
                <a:path extrusionOk="0" h="21287" w="21286">
                  <a:moveTo>
                    <a:pt x="445" y="5642"/>
                  </a:moveTo>
                  <a:lnTo>
                    <a:pt x="9504" y="9703"/>
                  </a:lnTo>
                  <a:lnTo>
                    <a:pt x="6903" y="12304"/>
                  </a:lnTo>
                  <a:lnTo>
                    <a:pt x="2360" y="12304"/>
                  </a:lnTo>
                  <a:cubicBezTo>
                    <a:pt x="2161" y="12304"/>
                    <a:pt x="1970" y="12384"/>
                    <a:pt x="1828" y="12524"/>
                  </a:cubicBezTo>
                  <a:lnTo>
                    <a:pt x="1448" y="12906"/>
                  </a:lnTo>
                  <a:cubicBezTo>
                    <a:pt x="1071" y="13283"/>
                    <a:pt x="1195" y="13920"/>
                    <a:pt x="1683" y="14129"/>
                  </a:cubicBezTo>
                  <a:lnTo>
                    <a:pt x="5516" y="15771"/>
                  </a:lnTo>
                  <a:lnTo>
                    <a:pt x="7158" y="19604"/>
                  </a:lnTo>
                  <a:cubicBezTo>
                    <a:pt x="7367" y="20092"/>
                    <a:pt x="8006" y="20216"/>
                    <a:pt x="8381" y="19839"/>
                  </a:cubicBezTo>
                  <a:lnTo>
                    <a:pt x="8763" y="19457"/>
                  </a:lnTo>
                  <a:cubicBezTo>
                    <a:pt x="8905" y="19315"/>
                    <a:pt x="8982" y="19124"/>
                    <a:pt x="8982" y="18925"/>
                  </a:cubicBezTo>
                  <a:lnTo>
                    <a:pt x="8982" y="14382"/>
                  </a:lnTo>
                  <a:lnTo>
                    <a:pt x="11583" y="11781"/>
                  </a:lnTo>
                  <a:lnTo>
                    <a:pt x="15645" y="20842"/>
                  </a:lnTo>
                  <a:cubicBezTo>
                    <a:pt x="15860" y="21323"/>
                    <a:pt x="16490" y="21439"/>
                    <a:pt x="16864" y="21066"/>
                  </a:cubicBezTo>
                  <a:lnTo>
                    <a:pt x="17567" y="20363"/>
                  </a:lnTo>
                  <a:cubicBezTo>
                    <a:pt x="17731" y="20198"/>
                    <a:pt x="17808" y="19970"/>
                    <a:pt x="17782" y="19741"/>
                  </a:cubicBezTo>
                  <a:lnTo>
                    <a:pt x="16264" y="7100"/>
                  </a:lnTo>
                  <a:lnTo>
                    <a:pt x="19937" y="3428"/>
                  </a:lnTo>
                  <a:cubicBezTo>
                    <a:pt x="20050" y="3314"/>
                    <a:pt x="20141" y="3184"/>
                    <a:pt x="20208" y="3037"/>
                  </a:cubicBezTo>
                  <a:lnTo>
                    <a:pt x="21233" y="784"/>
                  </a:lnTo>
                  <a:cubicBezTo>
                    <a:pt x="21448" y="320"/>
                    <a:pt x="20969" y="-161"/>
                    <a:pt x="20500" y="52"/>
                  </a:cubicBezTo>
                  <a:lnTo>
                    <a:pt x="18248" y="1077"/>
                  </a:lnTo>
                  <a:cubicBezTo>
                    <a:pt x="18104" y="1144"/>
                    <a:pt x="17971" y="1235"/>
                    <a:pt x="17858" y="1348"/>
                  </a:cubicBezTo>
                  <a:lnTo>
                    <a:pt x="14187" y="5021"/>
                  </a:lnTo>
                  <a:lnTo>
                    <a:pt x="1545" y="3505"/>
                  </a:lnTo>
                  <a:cubicBezTo>
                    <a:pt x="1316" y="3479"/>
                    <a:pt x="1086" y="3556"/>
                    <a:pt x="924" y="3720"/>
                  </a:cubicBezTo>
                  <a:lnTo>
                    <a:pt x="221" y="4424"/>
                  </a:lnTo>
                  <a:cubicBezTo>
                    <a:pt x="-152" y="4797"/>
                    <a:pt x="-36" y="5427"/>
                    <a:pt x="445" y="564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7" name="Google Shape;347;p25"/>
            <p:cNvSpPr/>
            <p:nvPr/>
          </p:nvSpPr>
          <p:spPr>
            <a:xfrm>
              <a:off x="9236511" y="2696587"/>
              <a:ext cx="173025" cy="370713"/>
            </a:xfrm>
            <a:custGeom>
              <a:rect b="b" l="l" r="r" t="t"/>
              <a:pathLst>
                <a:path extrusionOk="0" h="21600" w="21600">
                  <a:moveTo>
                    <a:pt x="16374" y="3786"/>
                  </a:moveTo>
                  <a:lnTo>
                    <a:pt x="21600" y="3786"/>
                  </a:lnTo>
                  <a:lnTo>
                    <a:pt x="21600" y="0"/>
                  </a:lnTo>
                  <a:lnTo>
                    <a:pt x="14493" y="0"/>
                  </a:lnTo>
                  <a:cubicBezTo>
                    <a:pt x="4432" y="0"/>
                    <a:pt x="4667" y="3640"/>
                    <a:pt x="4667" y="4183"/>
                  </a:cubicBezTo>
                  <a:lnTo>
                    <a:pt x="4667" y="7156"/>
                  </a:lnTo>
                  <a:lnTo>
                    <a:pt x="0" y="7156"/>
                  </a:lnTo>
                  <a:lnTo>
                    <a:pt x="0" y="10793"/>
                  </a:lnTo>
                  <a:lnTo>
                    <a:pt x="4667" y="10793"/>
                  </a:lnTo>
                  <a:lnTo>
                    <a:pt x="4667" y="21600"/>
                  </a:lnTo>
                  <a:lnTo>
                    <a:pt x="14258" y="21600"/>
                  </a:lnTo>
                  <a:lnTo>
                    <a:pt x="14258" y="10794"/>
                  </a:lnTo>
                  <a:lnTo>
                    <a:pt x="20691" y="10794"/>
                  </a:lnTo>
                  <a:cubicBezTo>
                    <a:pt x="20691" y="10794"/>
                    <a:pt x="21297" y="9050"/>
                    <a:pt x="21589" y="7144"/>
                  </a:cubicBezTo>
                  <a:lnTo>
                    <a:pt x="14294" y="7144"/>
                  </a:lnTo>
                  <a:lnTo>
                    <a:pt x="14294" y="4657"/>
                  </a:lnTo>
                  <a:cubicBezTo>
                    <a:pt x="14294" y="4285"/>
                    <a:pt x="15340" y="3786"/>
                    <a:pt x="16374" y="37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 flipH="1">
              <a:off x="10000448" y="2602869"/>
              <a:ext cx="561827" cy="332560"/>
            </a:xfrm>
            <a:custGeom>
              <a:rect b="b" l="l" r="r" t="t"/>
              <a:pathLst>
                <a:path extrusionOk="0" h="21600" w="21600">
                  <a:moveTo>
                    <a:pt x="17660" y="8315"/>
                  </a:moveTo>
                  <a:cubicBezTo>
                    <a:pt x="17486" y="3673"/>
                    <a:pt x="15202" y="0"/>
                    <a:pt x="12411" y="0"/>
                  </a:cubicBezTo>
                  <a:cubicBezTo>
                    <a:pt x="9835" y="0"/>
                    <a:pt x="7692" y="3128"/>
                    <a:pt x="7238" y="7255"/>
                  </a:cubicBezTo>
                  <a:cubicBezTo>
                    <a:pt x="7180" y="7250"/>
                    <a:pt x="7119" y="7247"/>
                    <a:pt x="7060" y="7247"/>
                  </a:cubicBezTo>
                  <a:cubicBezTo>
                    <a:pt x="5141" y="7247"/>
                    <a:pt x="3522" y="9394"/>
                    <a:pt x="2994" y="12343"/>
                  </a:cubicBezTo>
                  <a:cubicBezTo>
                    <a:pt x="2913" y="12332"/>
                    <a:pt x="2829" y="12324"/>
                    <a:pt x="2746" y="12324"/>
                  </a:cubicBezTo>
                  <a:cubicBezTo>
                    <a:pt x="1231" y="12324"/>
                    <a:pt x="0" y="14399"/>
                    <a:pt x="0" y="16962"/>
                  </a:cubicBezTo>
                  <a:cubicBezTo>
                    <a:pt x="0" y="19525"/>
                    <a:pt x="1228" y="21600"/>
                    <a:pt x="2743" y="21600"/>
                  </a:cubicBezTo>
                  <a:lnTo>
                    <a:pt x="17669" y="21600"/>
                  </a:lnTo>
                  <a:cubicBezTo>
                    <a:pt x="19841" y="21600"/>
                    <a:pt x="21600" y="18625"/>
                    <a:pt x="21600" y="14960"/>
                  </a:cubicBezTo>
                  <a:cubicBezTo>
                    <a:pt x="21600" y="11294"/>
                    <a:pt x="19843" y="8315"/>
                    <a:pt x="17671" y="8315"/>
                  </a:cubicBezTo>
                  <a:cubicBezTo>
                    <a:pt x="17671" y="8315"/>
                    <a:pt x="17660" y="8315"/>
                    <a:pt x="17660" y="8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>
              <a:off x="9052737" y="3511939"/>
              <a:ext cx="291196" cy="525186"/>
            </a:xfrm>
            <a:custGeom>
              <a:rect b="b" l="l" r="r" t="t"/>
              <a:pathLst>
                <a:path extrusionOk="0" h="21600" w="21600">
                  <a:moveTo>
                    <a:pt x="12656" y="21600"/>
                  </a:moveTo>
                  <a:lnTo>
                    <a:pt x="12656" y="19155"/>
                  </a:lnTo>
                  <a:cubicBezTo>
                    <a:pt x="15552" y="18986"/>
                    <a:pt x="17766" y="18425"/>
                    <a:pt x="19300" y="17472"/>
                  </a:cubicBezTo>
                  <a:cubicBezTo>
                    <a:pt x="20831" y="16521"/>
                    <a:pt x="21600" y="15331"/>
                    <a:pt x="21600" y="13903"/>
                  </a:cubicBezTo>
                  <a:cubicBezTo>
                    <a:pt x="21600" y="12972"/>
                    <a:pt x="21227" y="12160"/>
                    <a:pt x="20487" y="11464"/>
                  </a:cubicBezTo>
                  <a:cubicBezTo>
                    <a:pt x="19740" y="10770"/>
                    <a:pt x="18748" y="10224"/>
                    <a:pt x="17499" y="9830"/>
                  </a:cubicBezTo>
                  <a:cubicBezTo>
                    <a:pt x="16256" y="9435"/>
                    <a:pt x="14537" y="9015"/>
                    <a:pt x="12344" y="8573"/>
                  </a:cubicBezTo>
                  <a:cubicBezTo>
                    <a:pt x="10351" y="8165"/>
                    <a:pt x="9047" y="7826"/>
                    <a:pt x="8442" y="7552"/>
                  </a:cubicBezTo>
                  <a:cubicBezTo>
                    <a:pt x="7833" y="7276"/>
                    <a:pt x="7528" y="6881"/>
                    <a:pt x="7528" y="6366"/>
                  </a:cubicBezTo>
                  <a:cubicBezTo>
                    <a:pt x="7528" y="5862"/>
                    <a:pt x="7845" y="5432"/>
                    <a:pt x="8475" y="5078"/>
                  </a:cubicBezTo>
                  <a:cubicBezTo>
                    <a:pt x="9104" y="4723"/>
                    <a:pt x="9940" y="4546"/>
                    <a:pt x="10982" y="4546"/>
                  </a:cubicBezTo>
                  <a:cubicBezTo>
                    <a:pt x="13061" y="4546"/>
                    <a:pt x="14589" y="5339"/>
                    <a:pt x="15582" y="6925"/>
                  </a:cubicBezTo>
                  <a:lnTo>
                    <a:pt x="20665" y="5769"/>
                  </a:lnTo>
                  <a:cubicBezTo>
                    <a:pt x="19452" y="3455"/>
                    <a:pt x="16781" y="2162"/>
                    <a:pt x="12656" y="1888"/>
                  </a:cubicBezTo>
                  <a:lnTo>
                    <a:pt x="12656" y="0"/>
                  </a:lnTo>
                  <a:lnTo>
                    <a:pt x="8967" y="0"/>
                  </a:lnTo>
                  <a:lnTo>
                    <a:pt x="8967" y="1888"/>
                  </a:lnTo>
                  <a:cubicBezTo>
                    <a:pt x="6236" y="2101"/>
                    <a:pt x="4235" y="2685"/>
                    <a:pt x="2963" y="3640"/>
                  </a:cubicBezTo>
                  <a:cubicBezTo>
                    <a:pt x="1692" y="4598"/>
                    <a:pt x="1053" y="5676"/>
                    <a:pt x="1053" y="6872"/>
                  </a:cubicBezTo>
                  <a:cubicBezTo>
                    <a:pt x="1053" y="7783"/>
                    <a:pt x="1410" y="8585"/>
                    <a:pt x="2122" y="9272"/>
                  </a:cubicBezTo>
                  <a:cubicBezTo>
                    <a:pt x="2834" y="9959"/>
                    <a:pt x="3762" y="10491"/>
                    <a:pt x="4903" y="10871"/>
                  </a:cubicBezTo>
                  <a:cubicBezTo>
                    <a:pt x="6044" y="11256"/>
                    <a:pt x="7631" y="11639"/>
                    <a:pt x="9659" y="12030"/>
                  </a:cubicBezTo>
                  <a:cubicBezTo>
                    <a:pt x="11915" y="12473"/>
                    <a:pt x="13372" y="12838"/>
                    <a:pt x="14027" y="13127"/>
                  </a:cubicBezTo>
                  <a:cubicBezTo>
                    <a:pt x="14680" y="13413"/>
                    <a:pt x="15008" y="13837"/>
                    <a:pt x="15008" y="14397"/>
                  </a:cubicBezTo>
                  <a:cubicBezTo>
                    <a:pt x="15008" y="14937"/>
                    <a:pt x="14680" y="15396"/>
                    <a:pt x="14027" y="15778"/>
                  </a:cubicBezTo>
                  <a:cubicBezTo>
                    <a:pt x="13372" y="16160"/>
                    <a:pt x="12344" y="16350"/>
                    <a:pt x="10954" y="16350"/>
                  </a:cubicBezTo>
                  <a:cubicBezTo>
                    <a:pt x="7985" y="16350"/>
                    <a:pt x="6236" y="15459"/>
                    <a:pt x="5706" y="13677"/>
                  </a:cubicBezTo>
                  <a:lnTo>
                    <a:pt x="0" y="14502"/>
                  </a:lnTo>
                  <a:cubicBezTo>
                    <a:pt x="1152" y="17337"/>
                    <a:pt x="4138" y="18894"/>
                    <a:pt x="8967" y="19168"/>
                  </a:cubicBezTo>
                  <a:lnTo>
                    <a:pt x="8967" y="21600"/>
                  </a:lnTo>
                  <a:cubicBezTo>
                    <a:pt x="8967" y="21600"/>
                    <a:pt x="12656" y="21600"/>
                    <a:pt x="12656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0" name="Google Shape;350;p25"/>
            <p:cNvSpPr/>
            <p:nvPr/>
          </p:nvSpPr>
          <p:spPr>
            <a:xfrm>
              <a:off x="9676657" y="2824557"/>
              <a:ext cx="273945" cy="313120"/>
            </a:xfrm>
            <a:custGeom>
              <a:rect b="b" l="l" r="r" t="t"/>
              <a:pathLst>
                <a:path extrusionOk="0" h="21174" w="21142">
                  <a:moveTo>
                    <a:pt x="6039" y="16153"/>
                  </a:moveTo>
                  <a:cubicBezTo>
                    <a:pt x="5006" y="15759"/>
                    <a:pt x="3576" y="15759"/>
                    <a:pt x="2189" y="16379"/>
                  </a:cubicBezTo>
                  <a:cubicBezTo>
                    <a:pt x="132" y="17311"/>
                    <a:pt x="-451" y="19002"/>
                    <a:pt x="339" y="20077"/>
                  </a:cubicBezTo>
                  <a:cubicBezTo>
                    <a:pt x="1135" y="21149"/>
                    <a:pt x="3303" y="21600"/>
                    <a:pt x="5360" y="20671"/>
                  </a:cubicBezTo>
                  <a:cubicBezTo>
                    <a:pt x="6842" y="20006"/>
                    <a:pt x="7558" y="18940"/>
                    <a:pt x="7551" y="17996"/>
                  </a:cubicBezTo>
                  <a:lnTo>
                    <a:pt x="7551" y="7675"/>
                  </a:lnTo>
                  <a:lnTo>
                    <a:pt x="19630" y="5557"/>
                  </a:lnTo>
                  <a:lnTo>
                    <a:pt x="19630" y="14830"/>
                  </a:lnTo>
                  <a:cubicBezTo>
                    <a:pt x="18598" y="14434"/>
                    <a:pt x="17167" y="14434"/>
                    <a:pt x="15781" y="15054"/>
                  </a:cubicBezTo>
                  <a:cubicBezTo>
                    <a:pt x="13723" y="15987"/>
                    <a:pt x="13141" y="17678"/>
                    <a:pt x="13929" y="18752"/>
                  </a:cubicBezTo>
                  <a:cubicBezTo>
                    <a:pt x="14718" y="19823"/>
                    <a:pt x="16887" y="20277"/>
                    <a:pt x="18952" y="19345"/>
                  </a:cubicBezTo>
                  <a:cubicBezTo>
                    <a:pt x="20434" y="18681"/>
                    <a:pt x="21149" y="17613"/>
                    <a:pt x="21142" y="16672"/>
                  </a:cubicBezTo>
                  <a:lnTo>
                    <a:pt x="21142" y="0"/>
                  </a:lnTo>
                  <a:lnTo>
                    <a:pt x="6039" y="2648"/>
                  </a:lnTo>
                  <a:cubicBezTo>
                    <a:pt x="6039" y="2648"/>
                    <a:pt x="6039" y="16153"/>
                    <a:pt x="6039" y="16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1" name="Google Shape;351;p25"/>
            <p:cNvSpPr/>
            <p:nvPr/>
          </p:nvSpPr>
          <p:spPr>
            <a:xfrm flipH="1">
              <a:off x="9436114" y="3943044"/>
              <a:ext cx="259264" cy="328409"/>
            </a:xfrm>
            <a:custGeom>
              <a:rect b="b" l="l" r="r" t="t"/>
              <a:pathLst>
                <a:path extrusionOk="0" h="21600" w="21600">
                  <a:moveTo>
                    <a:pt x="21600" y="18248"/>
                  </a:moveTo>
                  <a:cubicBezTo>
                    <a:pt x="21600" y="17196"/>
                    <a:pt x="18978" y="16206"/>
                    <a:pt x="15894" y="15188"/>
                  </a:cubicBezTo>
                  <a:cubicBezTo>
                    <a:pt x="12819" y="14174"/>
                    <a:pt x="11836" y="13319"/>
                    <a:pt x="11836" y="11486"/>
                  </a:cubicBezTo>
                  <a:cubicBezTo>
                    <a:pt x="11836" y="10385"/>
                    <a:pt x="12774" y="10745"/>
                    <a:pt x="13188" y="8729"/>
                  </a:cubicBezTo>
                  <a:cubicBezTo>
                    <a:pt x="13358" y="7894"/>
                    <a:pt x="14188" y="8716"/>
                    <a:pt x="14346" y="6808"/>
                  </a:cubicBezTo>
                  <a:cubicBezTo>
                    <a:pt x="14346" y="6047"/>
                    <a:pt x="13893" y="5859"/>
                    <a:pt x="13893" y="5859"/>
                  </a:cubicBezTo>
                  <a:cubicBezTo>
                    <a:pt x="13893" y="5859"/>
                    <a:pt x="14124" y="4733"/>
                    <a:pt x="14214" y="3867"/>
                  </a:cubicBezTo>
                  <a:cubicBezTo>
                    <a:pt x="14326" y="2788"/>
                    <a:pt x="13524" y="0"/>
                    <a:pt x="9257" y="0"/>
                  </a:cubicBezTo>
                  <a:cubicBezTo>
                    <a:pt x="4988" y="0"/>
                    <a:pt x="4189" y="2788"/>
                    <a:pt x="4301" y="3867"/>
                  </a:cubicBezTo>
                  <a:cubicBezTo>
                    <a:pt x="4390" y="4733"/>
                    <a:pt x="4620" y="5859"/>
                    <a:pt x="4620" y="5859"/>
                  </a:cubicBezTo>
                  <a:cubicBezTo>
                    <a:pt x="4620" y="5859"/>
                    <a:pt x="4168" y="6047"/>
                    <a:pt x="4168" y="6808"/>
                  </a:cubicBezTo>
                  <a:cubicBezTo>
                    <a:pt x="4327" y="8716"/>
                    <a:pt x="5155" y="7894"/>
                    <a:pt x="5328" y="8729"/>
                  </a:cubicBezTo>
                  <a:cubicBezTo>
                    <a:pt x="5739" y="10744"/>
                    <a:pt x="6679" y="10384"/>
                    <a:pt x="6679" y="11486"/>
                  </a:cubicBezTo>
                  <a:cubicBezTo>
                    <a:pt x="6679" y="13319"/>
                    <a:pt x="5694" y="14174"/>
                    <a:pt x="2621" y="15188"/>
                  </a:cubicBezTo>
                  <a:cubicBezTo>
                    <a:pt x="1684" y="15497"/>
                    <a:pt x="0" y="15977"/>
                    <a:pt x="0" y="1713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18248"/>
                    <a:pt x="21600" y="182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2" name="Google Shape;352;p25"/>
            <p:cNvSpPr/>
            <p:nvPr/>
          </p:nvSpPr>
          <p:spPr>
            <a:xfrm flipH="1">
              <a:off x="9320077" y="3989903"/>
              <a:ext cx="159748" cy="281174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21600" y="21600"/>
                    <a:pt x="21502" y="16173"/>
                    <a:pt x="20919" y="15611"/>
                  </a:cubicBezTo>
                  <a:cubicBezTo>
                    <a:pt x="20048" y="14771"/>
                    <a:pt x="18025" y="14197"/>
                    <a:pt x="14270" y="13304"/>
                  </a:cubicBezTo>
                  <a:cubicBezTo>
                    <a:pt x="10530" y="12416"/>
                    <a:pt x="9334" y="11665"/>
                    <a:pt x="9334" y="10061"/>
                  </a:cubicBezTo>
                  <a:cubicBezTo>
                    <a:pt x="9334" y="9096"/>
                    <a:pt x="10476" y="9412"/>
                    <a:pt x="10978" y="7646"/>
                  </a:cubicBezTo>
                  <a:cubicBezTo>
                    <a:pt x="11186" y="6914"/>
                    <a:pt x="12197" y="7635"/>
                    <a:pt x="12388" y="5963"/>
                  </a:cubicBezTo>
                  <a:cubicBezTo>
                    <a:pt x="12388" y="5297"/>
                    <a:pt x="11838" y="5131"/>
                    <a:pt x="11838" y="5131"/>
                  </a:cubicBezTo>
                  <a:cubicBezTo>
                    <a:pt x="11838" y="5131"/>
                    <a:pt x="12116" y="4145"/>
                    <a:pt x="12225" y="3386"/>
                  </a:cubicBezTo>
                  <a:cubicBezTo>
                    <a:pt x="12363" y="2441"/>
                    <a:pt x="11387" y="0"/>
                    <a:pt x="6194" y="0"/>
                  </a:cubicBezTo>
                  <a:cubicBezTo>
                    <a:pt x="1000" y="0"/>
                    <a:pt x="24" y="2441"/>
                    <a:pt x="162" y="3386"/>
                  </a:cubicBezTo>
                  <a:cubicBezTo>
                    <a:pt x="270" y="4145"/>
                    <a:pt x="549" y="5131"/>
                    <a:pt x="549" y="5131"/>
                  </a:cubicBezTo>
                  <a:cubicBezTo>
                    <a:pt x="549" y="5131"/>
                    <a:pt x="0" y="5297"/>
                    <a:pt x="0" y="5963"/>
                  </a:cubicBezTo>
                  <a:cubicBezTo>
                    <a:pt x="194" y="7635"/>
                    <a:pt x="1201" y="6914"/>
                    <a:pt x="1411" y="7646"/>
                  </a:cubicBezTo>
                  <a:cubicBezTo>
                    <a:pt x="1912" y="9412"/>
                    <a:pt x="3054" y="9096"/>
                    <a:pt x="3054" y="10061"/>
                  </a:cubicBezTo>
                  <a:cubicBezTo>
                    <a:pt x="3054" y="11152"/>
                    <a:pt x="2501" y="11849"/>
                    <a:pt x="968" y="12462"/>
                  </a:cubicBezTo>
                  <a:cubicBezTo>
                    <a:pt x="9143" y="14787"/>
                    <a:pt x="10240" y="15261"/>
                    <a:pt x="10240" y="17339"/>
                  </a:cubicBezTo>
                  <a:lnTo>
                    <a:pt x="10240" y="21600"/>
                  </a:lnTo>
                  <a:cubicBezTo>
                    <a:pt x="1024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3" name="Google Shape;353;p25"/>
            <p:cNvSpPr/>
            <p:nvPr/>
          </p:nvSpPr>
          <p:spPr>
            <a:xfrm flipH="1">
              <a:off x="10057860" y="3062036"/>
              <a:ext cx="371911" cy="358979"/>
            </a:xfrm>
            <a:custGeom>
              <a:rect b="b" l="l" r="r" t="t"/>
              <a:pathLst>
                <a:path extrusionOk="0" h="21600" w="21600">
                  <a:moveTo>
                    <a:pt x="18958" y="0"/>
                  </a:moveTo>
                  <a:cubicBezTo>
                    <a:pt x="17362" y="0"/>
                    <a:pt x="16381" y="1096"/>
                    <a:pt x="16352" y="2522"/>
                  </a:cubicBezTo>
                  <a:cubicBezTo>
                    <a:pt x="16352" y="3918"/>
                    <a:pt x="17365" y="5034"/>
                    <a:pt x="18994" y="5034"/>
                  </a:cubicBezTo>
                  <a:lnTo>
                    <a:pt x="19021" y="5034"/>
                  </a:lnTo>
                  <a:cubicBezTo>
                    <a:pt x="20588" y="5034"/>
                    <a:pt x="21600" y="3918"/>
                    <a:pt x="21600" y="2522"/>
                  </a:cubicBezTo>
                  <a:cubicBezTo>
                    <a:pt x="21600" y="1096"/>
                    <a:pt x="20554" y="0"/>
                    <a:pt x="18958" y="0"/>
                  </a:cubicBezTo>
                  <a:close/>
                  <a:moveTo>
                    <a:pt x="5375" y="6488"/>
                  </a:moveTo>
                  <a:cubicBezTo>
                    <a:pt x="2303" y="6488"/>
                    <a:pt x="0" y="8567"/>
                    <a:pt x="0" y="13041"/>
                  </a:cubicBezTo>
                  <a:cubicBezTo>
                    <a:pt x="0" y="13041"/>
                    <a:pt x="0" y="21375"/>
                    <a:pt x="0" y="21375"/>
                  </a:cubicBezTo>
                  <a:lnTo>
                    <a:pt x="4669" y="21375"/>
                  </a:lnTo>
                  <a:lnTo>
                    <a:pt x="4669" y="13594"/>
                  </a:lnTo>
                  <a:cubicBezTo>
                    <a:pt x="4669" y="11639"/>
                    <a:pt x="5341" y="10303"/>
                    <a:pt x="7031" y="10303"/>
                  </a:cubicBezTo>
                  <a:cubicBezTo>
                    <a:pt x="8322" y="10303"/>
                    <a:pt x="9094" y="11209"/>
                    <a:pt x="9429" y="12075"/>
                  </a:cubicBezTo>
                  <a:cubicBezTo>
                    <a:pt x="9553" y="12387"/>
                    <a:pt x="9583" y="12812"/>
                    <a:pt x="9583" y="13247"/>
                  </a:cubicBezTo>
                  <a:lnTo>
                    <a:pt x="9583" y="21375"/>
                  </a:lnTo>
                  <a:lnTo>
                    <a:pt x="14252" y="21375"/>
                  </a:lnTo>
                  <a:cubicBezTo>
                    <a:pt x="14252" y="21375"/>
                    <a:pt x="14190" y="8196"/>
                    <a:pt x="14252" y="6834"/>
                  </a:cubicBezTo>
                  <a:lnTo>
                    <a:pt x="9583" y="6834"/>
                  </a:lnTo>
                  <a:lnTo>
                    <a:pt x="9583" y="8888"/>
                  </a:lnTo>
                  <a:cubicBezTo>
                    <a:pt x="9588" y="8902"/>
                    <a:pt x="9601" y="8924"/>
                    <a:pt x="9610" y="8934"/>
                  </a:cubicBezTo>
                  <a:lnTo>
                    <a:pt x="9583" y="8934"/>
                  </a:lnTo>
                  <a:lnTo>
                    <a:pt x="9583" y="8888"/>
                  </a:lnTo>
                  <a:cubicBezTo>
                    <a:pt x="8958" y="7893"/>
                    <a:pt x="7850" y="6488"/>
                    <a:pt x="5375" y="6488"/>
                  </a:cubicBezTo>
                  <a:close/>
                  <a:moveTo>
                    <a:pt x="16650" y="7050"/>
                  </a:moveTo>
                  <a:cubicBezTo>
                    <a:pt x="16650" y="7050"/>
                    <a:pt x="16650" y="21600"/>
                    <a:pt x="16650" y="21600"/>
                  </a:cubicBezTo>
                  <a:lnTo>
                    <a:pt x="21329" y="21600"/>
                  </a:lnTo>
                  <a:lnTo>
                    <a:pt x="21329" y="7050"/>
                  </a:lnTo>
                  <a:lnTo>
                    <a:pt x="16650" y="70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4" name="Google Shape;354;p25"/>
            <p:cNvSpPr/>
            <p:nvPr/>
          </p:nvSpPr>
          <p:spPr>
            <a:xfrm flipH="1">
              <a:off x="9361967" y="3521311"/>
              <a:ext cx="300609" cy="341380"/>
            </a:xfrm>
            <a:custGeom>
              <a:rect b="b" l="l" r="r" t="t"/>
              <a:pathLst>
                <a:path extrusionOk="0" h="21462" w="21443">
                  <a:moveTo>
                    <a:pt x="12766" y="12816"/>
                  </a:moveTo>
                  <a:lnTo>
                    <a:pt x="17505" y="8429"/>
                  </a:lnTo>
                  <a:cubicBezTo>
                    <a:pt x="17941" y="8358"/>
                    <a:pt x="18364" y="8236"/>
                    <a:pt x="18765" y="8059"/>
                  </a:cubicBezTo>
                  <a:cubicBezTo>
                    <a:pt x="18854" y="8020"/>
                    <a:pt x="18942" y="7978"/>
                    <a:pt x="19029" y="7935"/>
                  </a:cubicBezTo>
                  <a:cubicBezTo>
                    <a:pt x="20050" y="7416"/>
                    <a:pt x="20810" y="6598"/>
                    <a:pt x="21189" y="5607"/>
                  </a:cubicBezTo>
                  <a:cubicBezTo>
                    <a:pt x="21600" y="4530"/>
                    <a:pt x="21509" y="3377"/>
                    <a:pt x="20935" y="2360"/>
                  </a:cubicBezTo>
                  <a:cubicBezTo>
                    <a:pt x="20361" y="1344"/>
                    <a:pt x="19374" y="585"/>
                    <a:pt x="18152" y="224"/>
                  </a:cubicBezTo>
                  <a:cubicBezTo>
                    <a:pt x="16929" y="-138"/>
                    <a:pt x="15621" y="-58"/>
                    <a:pt x="14468" y="448"/>
                  </a:cubicBezTo>
                  <a:cubicBezTo>
                    <a:pt x="12442" y="1336"/>
                    <a:pt x="11393" y="3317"/>
                    <a:pt x="11932" y="5260"/>
                  </a:cubicBezTo>
                  <a:lnTo>
                    <a:pt x="13051" y="5020"/>
                  </a:lnTo>
                  <a:cubicBezTo>
                    <a:pt x="12639" y="3540"/>
                    <a:pt x="13430" y="2039"/>
                    <a:pt x="14981" y="1355"/>
                  </a:cubicBezTo>
                  <a:cubicBezTo>
                    <a:pt x="15859" y="972"/>
                    <a:pt x="16856" y="910"/>
                    <a:pt x="17785" y="1187"/>
                  </a:cubicBezTo>
                  <a:cubicBezTo>
                    <a:pt x="18713" y="1461"/>
                    <a:pt x="19469" y="2038"/>
                    <a:pt x="19903" y="2812"/>
                  </a:cubicBezTo>
                  <a:cubicBezTo>
                    <a:pt x="20340" y="3586"/>
                    <a:pt x="20410" y="4463"/>
                    <a:pt x="20097" y="5283"/>
                  </a:cubicBezTo>
                  <a:cubicBezTo>
                    <a:pt x="19941" y="5692"/>
                    <a:pt x="19701" y="6061"/>
                    <a:pt x="19390" y="6377"/>
                  </a:cubicBezTo>
                  <a:cubicBezTo>
                    <a:pt x="19372" y="6103"/>
                    <a:pt x="19059" y="5925"/>
                    <a:pt x="18486" y="5925"/>
                  </a:cubicBezTo>
                  <a:lnTo>
                    <a:pt x="6835" y="5925"/>
                  </a:lnTo>
                  <a:lnTo>
                    <a:pt x="4487" y="3936"/>
                  </a:lnTo>
                  <a:cubicBezTo>
                    <a:pt x="4150" y="3650"/>
                    <a:pt x="3564" y="3442"/>
                    <a:pt x="3096" y="3442"/>
                  </a:cubicBezTo>
                  <a:lnTo>
                    <a:pt x="577" y="3442"/>
                  </a:lnTo>
                  <a:cubicBezTo>
                    <a:pt x="258" y="3442"/>
                    <a:pt x="0" y="3668"/>
                    <a:pt x="0" y="3950"/>
                  </a:cubicBezTo>
                  <a:cubicBezTo>
                    <a:pt x="0" y="4231"/>
                    <a:pt x="258" y="4457"/>
                    <a:pt x="577" y="4457"/>
                  </a:cubicBezTo>
                  <a:lnTo>
                    <a:pt x="3096" y="4457"/>
                  </a:lnTo>
                  <a:cubicBezTo>
                    <a:pt x="3267" y="4457"/>
                    <a:pt x="3565" y="4564"/>
                    <a:pt x="3689" y="4667"/>
                  </a:cubicBezTo>
                  <a:lnTo>
                    <a:pt x="5175" y="5925"/>
                  </a:lnTo>
                  <a:lnTo>
                    <a:pt x="3502" y="5925"/>
                  </a:lnTo>
                  <a:cubicBezTo>
                    <a:pt x="2548" y="5925"/>
                    <a:pt x="2341" y="6389"/>
                    <a:pt x="3042" y="6959"/>
                  </a:cubicBezTo>
                  <a:lnTo>
                    <a:pt x="10306" y="12885"/>
                  </a:lnTo>
                  <a:cubicBezTo>
                    <a:pt x="10477" y="13025"/>
                    <a:pt x="10674" y="13128"/>
                    <a:pt x="10882" y="13196"/>
                  </a:cubicBezTo>
                  <a:lnTo>
                    <a:pt x="10882" y="19969"/>
                  </a:lnTo>
                  <a:lnTo>
                    <a:pt x="7511" y="21261"/>
                  </a:lnTo>
                  <a:cubicBezTo>
                    <a:pt x="7222" y="21372"/>
                    <a:pt x="7243" y="21462"/>
                    <a:pt x="7561" y="21462"/>
                  </a:cubicBezTo>
                  <a:lnTo>
                    <a:pt x="15552" y="21462"/>
                  </a:lnTo>
                  <a:cubicBezTo>
                    <a:pt x="15872" y="21462"/>
                    <a:pt x="15891" y="21374"/>
                    <a:pt x="15597" y="21268"/>
                  </a:cubicBezTo>
                  <a:lnTo>
                    <a:pt x="12033" y="19961"/>
                  </a:lnTo>
                  <a:lnTo>
                    <a:pt x="12033" y="13213"/>
                  </a:lnTo>
                  <a:cubicBezTo>
                    <a:pt x="12304" y="13138"/>
                    <a:pt x="12558" y="13008"/>
                    <a:pt x="12766" y="12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5" name="Google Shape;355;p25"/>
            <p:cNvSpPr/>
            <p:nvPr/>
          </p:nvSpPr>
          <p:spPr>
            <a:xfrm flipH="1">
              <a:off x="9394568" y="2527894"/>
              <a:ext cx="272695" cy="116588"/>
            </a:xfrm>
            <a:custGeom>
              <a:rect b="b" l="l" r="r" t="t"/>
              <a:pathLst>
                <a:path extrusionOk="0" h="21600" w="21600">
                  <a:moveTo>
                    <a:pt x="11304" y="5047"/>
                  </a:moveTo>
                  <a:cubicBezTo>
                    <a:pt x="11160" y="5339"/>
                    <a:pt x="10981" y="5487"/>
                    <a:pt x="10800" y="5487"/>
                  </a:cubicBezTo>
                  <a:cubicBezTo>
                    <a:pt x="10620" y="5487"/>
                    <a:pt x="10441" y="5339"/>
                    <a:pt x="10297" y="5046"/>
                  </a:cubicBezTo>
                  <a:lnTo>
                    <a:pt x="7832" y="0"/>
                  </a:lnTo>
                  <a:lnTo>
                    <a:pt x="0" y="20498"/>
                  </a:lnTo>
                  <a:cubicBezTo>
                    <a:pt x="469" y="21187"/>
                    <a:pt x="1020" y="21600"/>
                    <a:pt x="1615" y="21600"/>
                  </a:cubicBezTo>
                  <a:lnTo>
                    <a:pt x="19985" y="21600"/>
                  </a:lnTo>
                  <a:cubicBezTo>
                    <a:pt x="20581" y="21600"/>
                    <a:pt x="21131" y="21187"/>
                    <a:pt x="21600" y="20498"/>
                  </a:cubicBezTo>
                  <a:lnTo>
                    <a:pt x="13767" y="0"/>
                  </a:lnTo>
                  <a:cubicBezTo>
                    <a:pt x="13767" y="0"/>
                    <a:pt x="11304" y="5047"/>
                    <a:pt x="11304" y="50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6" name="Google Shape;356;p25"/>
            <p:cNvSpPr/>
            <p:nvPr/>
          </p:nvSpPr>
          <p:spPr>
            <a:xfrm flipH="1">
              <a:off x="9578724" y="2429490"/>
              <a:ext cx="102596" cy="193741"/>
            </a:xfrm>
            <a:custGeom>
              <a:rect b="b" l="l" r="r" t="t"/>
              <a:pathLst>
                <a:path extrusionOk="0" h="21600" w="21600">
                  <a:moveTo>
                    <a:pt x="0" y="2289"/>
                  </a:moveTo>
                  <a:lnTo>
                    <a:pt x="0" y="19528"/>
                  </a:lnTo>
                  <a:cubicBezTo>
                    <a:pt x="0" y="20283"/>
                    <a:pt x="399" y="20984"/>
                    <a:pt x="1045" y="21600"/>
                  </a:cubicBezTo>
                  <a:lnTo>
                    <a:pt x="21600" y="9419"/>
                  </a:lnTo>
                  <a:lnTo>
                    <a:pt x="1267" y="0"/>
                  </a:lnTo>
                  <a:cubicBezTo>
                    <a:pt x="477" y="666"/>
                    <a:pt x="0" y="1446"/>
                    <a:pt x="0" y="22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7" name="Google Shape;357;p25"/>
            <p:cNvSpPr/>
            <p:nvPr/>
          </p:nvSpPr>
          <p:spPr>
            <a:xfrm flipH="1">
              <a:off x="9372541" y="2429490"/>
              <a:ext cx="102599" cy="193741"/>
            </a:xfrm>
            <a:custGeom>
              <a:rect b="b" l="l" r="r" t="t"/>
              <a:pathLst>
                <a:path extrusionOk="0" h="21600" w="21600">
                  <a:moveTo>
                    <a:pt x="21600" y="19528"/>
                  </a:moveTo>
                  <a:lnTo>
                    <a:pt x="21600" y="2289"/>
                  </a:lnTo>
                  <a:cubicBezTo>
                    <a:pt x="21600" y="1446"/>
                    <a:pt x="21122" y="666"/>
                    <a:pt x="20333" y="0"/>
                  </a:cubicBezTo>
                  <a:lnTo>
                    <a:pt x="0" y="9421"/>
                  </a:lnTo>
                  <a:lnTo>
                    <a:pt x="20552" y="21600"/>
                  </a:lnTo>
                  <a:cubicBezTo>
                    <a:pt x="21198" y="20984"/>
                    <a:pt x="21600" y="20283"/>
                    <a:pt x="21600" y="195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8" name="Google Shape;358;p25"/>
            <p:cNvSpPr/>
            <p:nvPr/>
          </p:nvSpPr>
          <p:spPr>
            <a:xfrm flipH="1">
              <a:off x="9393822" y="2410746"/>
              <a:ext cx="268755" cy="122450"/>
            </a:xfrm>
            <a:custGeom>
              <a:rect b="b" l="l" r="r" t="t"/>
              <a:pathLst>
                <a:path extrusionOk="0" h="21600" w="21600">
                  <a:moveTo>
                    <a:pt x="0" y="858"/>
                  </a:moveTo>
                  <a:lnTo>
                    <a:pt x="10800" y="21600"/>
                  </a:lnTo>
                  <a:lnTo>
                    <a:pt x="21600" y="858"/>
                  </a:lnTo>
                  <a:cubicBezTo>
                    <a:pt x="21157" y="326"/>
                    <a:pt x="20658" y="0"/>
                    <a:pt x="20119" y="0"/>
                  </a:cubicBezTo>
                  <a:lnTo>
                    <a:pt x="1480" y="0"/>
                  </a:lnTo>
                  <a:cubicBezTo>
                    <a:pt x="940" y="0"/>
                    <a:pt x="441" y="326"/>
                    <a:pt x="0" y="8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9" name="Google Shape;359;p25"/>
            <p:cNvSpPr/>
            <p:nvPr/>
          </p:nvSpPr>
          <p:spPr>
            <a:xfrm flipH="1">
              <a:off x="9338567" y="3169866"/>
              <a:ext cx="314638" cy="291721"/>
            </a:xfrm>
            <a:custGeom>
              <a:rect b="b" l="l" r="r" t="t"/>
              <a:pathLst>
                <a:path extrusionOk="0" h="21336" w="21594">
                  <a:moveTo>
                    <a:pt x="18665" y="6651"/>
                  </a:moveTo>
                  <a:cubicBezTo>
                    <a:pt x="17745" y="5323"/>
                    <a:pt x="16750" y="4642"/>
                    <a:pt x="15709" y="4626"/>
                  </a:cubicBezTo>
                  <a:cubicBezTo>
                    <a:pt x="15697" y="4626"/>
                    <a:pt x="15684" y="4626"/>
                    <a:pt x="15672" y="4626"/>
                  </a:cubicBezTo>
                  <a:cubicBezTo>
                    <a:pt x="14019" y="4626"/>
                    <a:pt x="12762" y="6306"/>
                    <a:pt x="12750" y="6324"/>
                  </a:cubicBezTo>
                  <a:lnTo>
                    <a:pt x="12355" y="5995"/>
                  </a:lnTo>
                  <a:cubicBezTo>
                    <a:pt x="12413" y="5917"/>
                    <a:pt x="13772" y="4093"/>
                    <a:pt x="15671" y="4093"/>
                  </a:cubicBezTo>
                  <a:cubicBezTo>
                    <a:pt x="15685" y="4093"/>
                    <a:pt x="15698" y="4093"/>
                    <a:pt x="15712" y="4093"/>
                  </a:cubicBezTo>
                  <a:cubicBezTo>
                    <a:pt x="16919" y="4110"/>
                    <a:pt x="18048" y="4864"/>
                    <a:pt x="19067" y="6334"/>
                  </a:cubicBezTo>
                  <a:cubicBezTo>
                    <a:pt x="19067" y="6334"/>
                    <a:pt x="18665" y="6651"/>
                    <a:pt x="18665" y="6651"/>
                  </a:cubicBezTo>
                  <a:close/>
                  <a:moveTo>
                    <a:pt x="18665" y="8517"/>
                  </a:moveTo>
                  <a:cubicBezTo>
                    <a:pt x="17745" y="7189"/>
                    <a:pt x="16750" y="6508"/>
                    <a:pt x="15709" y="6491"/>
                  </a:cubicBezTo>
                  <a:cubicBezTo>
                    <a:pt x="15697" y="6491"/>
                    <a:pt x="15684" y="6491"/>
                    <a:pt x="15672" y="6491"/>
                  </a:cubicBezTo>
                  <a:cubicBezTo>
                    <a:pt x="14019" y="6491"/>
                    <a:pt x="12762" y="8172"/>
                    <a:pt x="12750" y="8189"/>
                  </a:cubicBezTo>
                  <a:lnTo>
                    <a:pt x="12355" y="7861"/>
                  </a:lnTo>
                  <a:cubicBezTo>
                    <a:pt x="12413" y="7782"/>
                    <a:pt x="13772" y="5958"/>
                    <a:pt x="15671" y="5958"/>
                  </a:cubicBezTo>
                  <a:cubicBezTo>
                    <a:pt x="15685" y="5958"/>
                    <a:pt x="15698" y="5959"/>
                    <a:pt x="15712" y="5959"/>
                  </a:cubicBezTo>
                  <a:cubicBezTo>
                    <a:pt x="16919" y="5975"/>
                    <a:pt x="18048" y="6729"/>
                    <a:pt x="19067" y="8199"/>
                  </a:cubicBezTo>
                  <a:cubicBezTo>
                    <a:pt x="19067" y="8199"/>
                    <a:pt x="18665" y="8517"/>
                    <a:pt x="18665" y="8517"/>
                  </a:cubicBezTo>
                  <a:close/>
                  <a:moveTo>
                    <a:pt x="18665" y="10382"/>
                  </a:moveTo>
                  <a:cubicBezTo>
                    <a:pt x="17745" y="9054"/>
                    <a:pt x="16750" y="8373"/>
                    <a:pt x="15709" y="8357"/>
                  </a:cubicBezTo>
                  <a:cubicBezTo>
                    <a:pt x="14054" y="8350"/>
                    <a:pt x="12762" y="10037"/>
                    <a:pt x="12750" y="10055"/>
                  </a:cubicBezTo>
                  <a:lnTo>
                    <a:pt x="12355" y="9726"/>
                  </a:lnTo>
                  <a:cubicBezTo>
                    <a:pt x="12413" y="9648"/>
                    <a:pt x="13772" y="7824"/>
                    <a:pt x="15671" y="7824"/>
                  </a:cubicBezTo>
                  <a:cubicBezTo>
                    <a:pt x="15685" y="7824"/>
                    <a:pt x="15698" y="7824"/>
                    <a:pt x="15712" y="7824"/>
                  </a:cubicBezTo>
                  <a:cubicBezTo>
                    <a:pt x="16919" y="7841"/>
                    <a:pt x="18048" y="8595"/>
                    <a:pt x="19067" y="10065"/>
                  </a:cubicBezTo>
                  <a:cubicBezTo>
                    <a:pt x="19067" y="10065"/>
                    <a:pt x="18665" y="10382"/>
                    <a:pt x="18665" y="10382"/>
                  </a:cubicBezTo>
                  <a:close/>
                  <a:moveTo>
                    <a:pt x="8475" y="6651"/>
                  </a:moveTo>
                  <a:cubicBezTo>
                    <a:pt x="7554" y="5323"/>
                    <a:pt x="6559" y="4642"/>
                    <a:pt x="5518" y="4626"/>
                  </a:cubicBezTo>
                  <a:cubicBezTo>
                    <a:pt x="5506" y="4626"/>
                    <a:pt x="5493" y="4626"/>
                    <a:pt x="5480" y="4626"/>
                  </a:cubicBezTo>
                  <a:cubicBezTo>
                    <a:pt x="3828" y="4626"/>
                    <a:pt x="2571" y="6306"/>
                    <a:pt x="2559" y="6324"/>
                  </a:cubicBezTo>
                  <a:lnTo>
                    <a:pt x="2164" y="5995"/>
                  </a:lnTo>
                  <a:cubicBezTo>
                    <a:pt x="2222" y="5917"/>
                    <a:pt x="3581" y="4093"/>
                    <a:pt x="5480" y="4093"/>
                  </a:cubicBezTo>
                  <a:cubicBezTo>
                    <a:pt x="5494" y="4093"/>
                    <a:pt x="5508" y="4093"/>
                    <a:pt x="5522" y="4093"/>
                  </a:cubicBezTo>
                  <a:cubicBezTo>
                    <a:pt x="6729" y="4110"/>
                    <a:pt x="7858" y="4864"/>
                    <a:pt x="8877" y="6334"/>
                  </a:cubicBezTo>
                  <a:cubicBezTo>
                    <a:pt x="8877" y="6334"/>
                    <a:pt x="8475" y="6651"/>
                    <a:pt x="8475" y="6651"/>
                  </a:cubicBezTo>
                  <a:close/>
                  <a:moveTo>
                    <a:pt x="8475" y="8517"/>
                  </a:moveTo>
                  <a:cubicBezTo>
                    <a:pt x="7554" y="7189"/>
                    <a:pt x="6559" y="6508"/>
                    <a:pt x="5518" y="6491"/>
                  </a:cubicBezTo>
                  <a:cubicBezTo>
                    <a:pt x="5506" y="6491"/>
                    <a:pt x="5493" y="6491"/>
                    <a:pt x="5480" y="6491"/>
                  </a:cubicBezTo>
                  <a:cubicBezTo>
                    <a:pt x="3828" y="6491"/>
                    <a:pt x="2571" y="8172"/>
                    <a:pt x="2559" y="8189"/>
                  </a:cubicBezTo>
                  <a:lnTo>
                    <a:pt x="2164" y="7861"/>
                  </a:lnTo>
                  <a:cubicBezTo>
                    <a:pt x="2222" y="7782"/>
                    <a:pt x="3581" y="5958"/>
                    <a:pt x="5480" y="5958"/>
                  </a:cubicBezTo>
                  <a:cubicBezTo>
                    <a:pt x="5494" y="5958"/>
                    <a:pt x="5508" y="5959"/>
                    <a:pt x="5522" y="5959"/>
                  </a:cubicBezTo>
                  <a:cubicBezTo>
                    <a:pt x="6729" y="5975"/>
                    <a:pt x="7858" y="6729"/>
                    <a:pt x="8877" y="8199"/>
                  </a:cubicBezTo>
                  <a:cubicBezTo>
                    <a:pt x="8877" y="8199"/>
                    <a:pt x="8475" y="8517"/>
                    <a:pt x="8475" y="8517"/>
                  </a:cubicBezTo>
                  <a:close/>
                  <a:moveTo>
                    <a:pt x="8475" y="10382"/>
                  </a:moveTo>
                  <a:cubicBezTo>
                    <a:pt x="7554" y="9054"/>
                    <a:pt x="6559" y="8373"/>
                    <a:pt x="5518" y="8357"/>
                  </a:cubicBezTo>
                  <a:cubicBezTo>
                    <a:pt x="5506" y="8357"/>
                    <a:pt x="5493" y="8357"/>
                    <a:pt x="5480" y="8357"/>
                  </a:cubicBezTo>
                  <a:cubicBezTo>
                    <a:pt x="3828" y="8357"/>
                    <a:pt x="2571" y="10037"/>
                    <a:pt x="2559" y="10055"/>
                  </a:cubicBezTo>
                  <a:lnTo>
                    <a:pt x="2164" y="9726"/>
                  </a:lnTo>
                  <a:cubicBezTo>
                    <a:pt x="2222" y="9648"/>
                    <a:pt x="3581" y="7824"/>
                    <a:pt x="5480" y="7824"/>
                  </a:cubicBezTo>
                  <a:cubicBezTo>
                    <a:pt x="5494" y="7824"/>
                    <a:pt x="5508" y="7824"/>
                    <a:pt x="5522" y="7824"/>
                  </a:cubicBezTo>
                  <a:cubicBezTo>
                    <a:pt x="6729" y="7841"/>
                    <a:pt x="7858" y="8595"/>
                    <a:pt x="8877" y="10065"/>
                  </a:cubicBezTo>
                  <a:cubicBezTo>
                    <a:pt x="8877" y="10065"/>
                    <a:pt x="8475" y="10382"/>
                    <a:pt x="8475" y="10382"/>
                  </a:cubicBezTo>
                  <a:close/>
                  <a:moveTo>
                    <a:pt x="20790" y="21336"/>
                  </a:moveTo>
                  <a:cubicBezTo>
                    <a:pt x="20896" y="21336"/>
                    <a:pt x="21001" y="21308"/>
                    <a:pt x="21106" y="21266"/>
                  </a:cubicBezTo>
                  <a:cubicBezTo>
                    <a:pt x="21396" y="21139"/>
                    <a:pt x="21581" y="20830"/>
                    <a:pt x="21581" y="20493"/>
                  </a:cubicBezTo>
                  <a:lnTo>
                    <a:pt x="21581" y="4244"/>
                  </a:lnTo>
                  <a:cubicBezTo>
                    <a:pt x="21594" y="4187"/>
                    <a:pt x="21594" y="4117"/>
                    <a:pt x="21594" y="4061"/>
                  </a:cubicBezTo>
                  <a:cubicBezTo>
                    <a:pt x="21594" y="3780"/>
                    <a:pt x="21527" y="3626"/>
                    <a:pt x="21027" y="3008"/>
                  </a:cubicBezTo>
                  <a:cubicBezTo>
                    <a:pt x="20816" y="2699"/>
                    <a:pt x="20421" y="2250"/>
                    <a:pt x="19920" y="1801"/>
                  </a:cubicBezTo>
                  <a:cubicBezTo>
                    <a:pt x="18338" y="381"/>
                    <a:pt x="16586" y="-222"/>
                    <a:pt x="14912" y="72"/>
                  </a:cubicBezTo>
                  <a:cubicBezTo>
                    <a:pt x="12751" y="451"/>
                    <a:pt x="11486" y="1561"/>
                    <a:pt x="10801" y="2460"/>
                  </a:cubicBezTo>
                  <a:cubicBezTo>
                    <a:pt x="10102" y="1561"/>
                    <a:pt x="8837" y="451"/>
                    <a:pt x="6689" y="72"/>
                  </a:cubicBezTo>
                  <a:cubicBezTo>
                    <a:pt x="6412" y="16"/>
                    <a:pt x="6122" y="2"/>
                    <a:pt x="5846" y="2"/>
                  </a:cubicBezTo>
                  <a:cubicBezTo>
                    <a:pt x="3921" y="2"/>
                    <a:pt x="2076" y="1126"/>
                    <a:pt x="337" y="3345"/>
                  </a:cubicBezTo>
                  <a:lnTo>
                    <a:pt x="324" y="3359"/>
                  </a:lnTo>
                  <a:cubicBezTo>
                    <a:pt x="192" y="3457"/>
                    <a:pt x="99" y="3597"/>
                    <a:pt x="46" y="3766"/>
                  </a:cubicBezTo>
                  <a:cubicBezTo>
                    <a:pt x="-6" y="3921"/>
                    <a:pt x="-6" y="4047"/>
                    <a:pt x="7" y="4160"/>
                  </a:cubicBezTo>
                  <a:lnTo>
                    <a:pt x="7" y="20479"/>
                  </a:lnTo>
                  <a:cubicBezTo>
                    <a:pt x="7" y="20816"/>
                    <a:pt x="192" y="21125"/>
                    <a:pt x="482" y="21251"/>
                  </a:cubicBezTo>
                  <a:cubicBezTo>
                    <a:pt x="772" y="21378"/>
                    <a:pt x="1114" y="21322"/>
                    <a:pt x="1338" y="21083"/>
                  </a:cubicBezTo>
                  <a:cubicBezTo>
                    <a:pt x="1365" y="21041"/>
                    <a:pt x="4436" y="17951"/>
                    <a:pt x="6965" y="17951"/>
                  </a:cubicBezTo>
                  <a:cubicBezTo>
                    <a:pt x="9219" y="17951"/>
                    <a:pt x="10009" y="20605"/>
                    <a:pt x="10036" y="20718"/>
                  </a:cubicBezTo>
                  <a:cubicBezTo>
                    <a:pt x="10036" y="20732"/>
                    <a:pt x="10049" y="20732"/>
                    <a:pt x="10049" y="20746"/>
                  </a:cubicBezTo>
                  <a:cubicBezTo>
                    <a:pt x="10049" y="20760"/>
                    <a:pt x="10062" y="20788"/>
                    <a:pt x="10076" y="20802"/>
                  </a:cubicBezTo>
                  <a:cubicBezTo>
                    <a:pt x="10089" y="20830"/>
                    <a:pt x="10102" y="20859"/>
                    <a:pt x="10115" y="20886"/>
                  </a:cubicBezTo>
                  <a:cubicBezTo>
                    <a:pt x="10129" y="20900"/>
                    <a:pt x="10129" y="20914"/>
                    <a:pt x="10142" y="20929"/>
                  </a:cubicBezTo>
                  <a:cubicBezTo>
                    <a:pt x="10155" y="20956"/>
                    <a:pt x="10181" y="20985"/>
                    <a:pt x="10194" y="21012"/>
                  </a:cubicBezTo>
                  <a:cubicBezTo>
                    <a:pt x="10208" y="21027"/>
                    <a:pt x="10208" y="21041"/>
                    <a:pt x="10221" y="21041"/>
                  </a:cubicBezTo>
                  <a:lnTo>
                    <a:pt x="10313" y="21139"/>
                  </a:lnTo>
                  <a:cubicBezTo>
                    <a:pt x="10339" y="21168"/>
                    <a:pt x="10379" y="21195"/>
                    <a:pt x="10405" y="21209"/>
                  </a:cubicBezTo>
                  <a:cubicBezTo>
                    <a:pt x="10405" y="21209"/>
                    <a:pt x="10419" y="21209"/>
                    <a:pt x="10419" y="21223"/>
                  </a:cubicBezTo>
                  <a:cubicBezTo>
                    <a:pt x="10537" y="21293"/>
                    <a:pt x="10669" y="21336"/>
                    <a:pt x="10801" y="21336"/>
                  </a:cubicBezTo>
                  <a:lnTo>
                    <a:pt x="10906" y="21336"/>
                  </a:lnTo>
                  <a:cubicBezTo>
                    <a:pt x="10919" y="21336"/>
                    <a:pt x="10932" y="21336"/>
                    <a:pt x="10946" y="21322"/>
                  </a:cubicBezTo>
                  <a:cubicBezTo>
                    <a:pt x="10959" y="21322"/>
                    <a:pt x="10972" y="21322"/>
                    <a:pt x="10985" y="21308"/>
                  </a:cubicBezTo>
                  <a:cubicBezTo>
                    <a:pt x="11012" y="21293"/>
                    <a:pt x="11051" y="21293"/>
                    <a:pt x="11077" y="21280"/>
                  </a:cubicBezTo>
                  <a:cubicBezTo>
                    <a:pt x="11091" y="21280"/>
                    <a:pt x="11104" y="21266"/>
                    <a:pt x="11104" y="21266"/>
                  </a:cubicBezTo>
                  <a:cubicBezTo>
                    <a:pt x="11130" y="21251"/>
                    <a:pt x="11170" y="21237"/>
                    <a:pt x="11196" y="21209"/>
                  </a:cubicBezTo>
                  <a:cubicBezTo>
                    <a:pt x="11209" y="21209"/>
                    <a:pt x="11209" y="21196"/>
                    <a:pt x="11222" y="21196"/>
                  </a:cubicBezTo>
                  <a:cubicBezTo>
                    <a:pt x="11249" y="21181"/>
                    <a:pt x="11275" y="21154"/>
                    <a:pt x="11301" y="21125"/>
                  </a:cubicBezTo>
                  <a:lnTo>
                    <a:pt x="11394" y="21027"/>
                  </a:lnTo>
                  <a:cubicBezTo>
                    <a:pt x="11407" y="21012"/>
                    <a:pt x="11407" y="20999"/>
                    <a:pt x="11420" y="20985"/>
                  </a:cubicBezTo>
                  <a:cubicBezTo>
                    <a:pt x="11434" y="20956"/>
                    <a:pt x="11460" y="20929"/>
                    <a:pt x="11472" y="20900"/>
                  </a:cubicBezTo>
                  <a:cubicBezTo>
                    <a:pt x="11486" y="20886"/>
                    <a:pt x="11486" y="20859"/>
                    <a:pt x="11499" y="20844"/>
                  </a:cubicBezTo>
                  <a:cubicBezTo>
                    <a:pt x="11512" y="20816"/>
                    <a:pt x="11525" y="20788"/>
                    <a:pt x="11525" y="20760"/>
                  </a:cubicBezTo>
                  <a:cubicBezTo>
                    <a:pt x="11525" y="20746"/>
                    <a:pt x="11538" y="20746"/>
                    <a:pt x="11538" y="20732"/>
                  </a:cubicBezTo>
                  <a:cubicBezTo>
                    <a:pt x="11565" y="20620"/>
                    <a:pt x="12355" y="17965"/>
                    <a:pt x="14609" y="17965"/>
                  </a:cubicBezTo>
                  <a:cubicBezTo>
                    <a:pt x="17140" y="17965"/>
                    <a:pt x="20223" y="21055"/>
                    <a:pt x="20249" y="21097"/>
                  </a:cubicBezTo>
                  <a:cubicBezTo>
                    <a:pt x="20394" y="21251"/>
                    <a:pt x="20593" y="21336"/>
                    <a:pt x="20790" y="213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0" name="Google Shape;360;p25"/>
            <p:cNvSpPr/>
            <p:nvPr/>
          </p:nvSpPr>
          <p:spPr>
            <a:xfrm flipH="1">
              <a:off x="9842053" y="3713434"/>
              <a:ext cx="31390" cy="38467"/>
            </a:xfrm>
            <a:custGeom>
              <a:rect b="b" l="l" r="r" t="t"/>
              <a:pathLst>
                <a:path extrusionOk="0" h="21600" w="21600">
                  <a:moveTo>
                    <a:pt x="21600" y="12799"/>
                  </a:moveTo>
                  <a:lnTo>
                    <a:pt x="21600" y="8800"/>
                  </a:lnTo>
                  <a:cubicBezTo>
                    <a:pt x="21600" y="3925"/>
                    <a:pt x="16749" y="0"/>
                    <a:pt x="10785" y="0"/>
                  </a:cubicBezTo>
                  <a:cubicBezTo>
                    <a:pt x="4821" y="0"/>
                    <a:pt x="0" y="3925"/>
                    <a:pt x="0" y="8800"/>
                  </a:cubicBezTo>
                  <a:lnTo>
                    <a:pt x="0" y="12799"/>
                  </a:lnTo>
                  <a:cubicBezTo>
                    <a:pt x="0" y="17651"/>
                    <a:pt x="4821" y="21600"/>
                    <a:pt x="10785" y="21600"/>
                  </a:cubicBezTo>
                  <a:cubicBezTo>
                    <a:pt x="16749" y="21600"/>
                    <a:pt x="21600" y="17651"/>
                    <a:pt x="21600" y="1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1" name="Google Shape;361;p25"/>
            <p:cNvSpPr/>
            <p:nvPr/>
          </p:nvSpPr>
          <p:spPr>
            <a:xfrm flipH="1">
              <a:off x="9702265" y="3741549"/>
              <a:ext cx="307071" cy="97226"/>
            </a:xfrm>
            <a:custGeom>
              <a:rect b="b" l="l" r="r" t="t"/>
              <a:pathLst>
                <a:path extrusionOk="0" h="21600" w="21600">
                  <a:moveTo>
                    <a:pt x="8939" y="968"/>
                  </a:moveTo>
                  <a:lnTo>
                    <a:pt x="1339" y="968"/>
                  </a:lnTo>
                  <a:cubicBezTo>
                    <a:pt x="860" y="968"/>
                    <a:pt x="407" y="613"/>
                    <a:pt x="0" y="0"/>
                  </a:cubicBezTo>
                  <a:lnTo>
                    <a:pt x="0" y="15941"/>
                  </a:lnTo>
                  <a:cubicBezTo>
                    <a:pt x="0" y="19050"/>
                    <a:pt x="805" y="21600"/>
                    <a:pt x="1791" y="21600"/>
                  </a:cubicBezTo>
                  <a:lnTo>
                    <a:pt x="19809" y="21600"/>
                  </a:lnTo>
                  <a:cubicBezTo>
                    <a:pt x="20795" y="21600"/>
                    <a:pt x="21600" y="19050"/>
                    <a:pt x="21600" y="15941"/>
                  </a:cubicBezTo>
                  <a:lnTo>
                    <a:pt x="21600" y="7"/>
                  </a:lnTo>
                  <a:cubicBezTo>
                    <a:pt x="21193" y="613"/>
                    <a:pt x="20740" y="968"/>
                    <a:pt x="20261" y="968"/>
                  </a:cubicBezTo>
                  <a:lnTo>
                    <a:pt x="12661" y="968"/>
                  </a:lnTo>
                  <a:cubicBezTo>
                    <a:pt x="12416" y="3495"/>
                    <a:pt x="11680" y="5351"/>
                    <a:pt x="10800" y="5351"/>
                  </a:cubicBezTo>
                  <a:cubicBezTo>
                    <a:pt x="9920" y="5351"/>
                    <a:pt x="9184" y="3495"/>
                    <a:pt x="8939" y="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2" name="Google Shape;362;p25"/>
            <p:cNvSpPr/>
            <p:nvPr/>
          </p:nvSpPr>
          <p:spPr>
            <a:xfrm flipH="1">
              <a:off x="9698773" y="3577542"/>
              <a:ext cx="319934" cy="150547"/>
            </a:xfrm>
            <a:custGeom>
              <a:rect b="b" l="l" r="r" t="t"/>
              <a:pathLst>
                <a:path extrusionOk="0" h="21600" w="21600">
                  <a:moveTo>
                    <a:pt x="7573" y="5852"/>
                  </a:moveTo>
                  <a:cubicBezTo>
                    <a:pt x="7794" y="4449"/>
                    <a:pt x="8411" y="3421"/>
                    <a:pt x="9146" y="3421"/>
                  </a:cubicBezTo>
                  <a:lnTo>
                    <a:pt x="12455" y="3421"/>
                  </a:lnTo>
                  <a:cubicBezTo>
                    <a:pt x="13189" y="3421"/>
                    <a:pt x="13807" y="4449"/>
                    <a:pt x="14027" y="5852"/>
                  </a:cubicBezTo>
                  <a:cubicBezTo>
                    <a:pt x="14027" y="5852"/>
                    <a:pt x="7573" y="5852"/>
                    <a:pt x="7573" y="5852"/>
                  </a:cubicBezTo>
                  <a:close/>
                  <a:moveTo>
                    <a:pt x="21600" y="9511"/>
                  </a:moveTo>
                  <a:cubicBezTo>
                    <a:pt x="21600" y="7500"/>
                    <a:pt x="20795" y="5852"/>
                    <a:pt x="19810" y="5852"/>
                  </a:cubicBezTo>
                  <a:lnTo>
                    <a:pt x="15682" y="5852"/>
                  </a:lnTo>
                  <a:cubicBezTo>
                    <a:pt x="15433" y="2543"/>
                    <a:pt x="14081" y="0"/>
                    <a:pt x="12455" y="0"/>
                  </a:cubicBezTo>
                  <a:lnTo>
                    <a:pt x="9146" y="0"/>
                  </a:lnTo>
                  <a:cubicBezTo>
                    <a:pt x="7518" y="0"/>
                    <a:pt x="6167" y="2543"/>
                    <a:pt x="5918" y="5852"/>
                  </a:cubicBezTo>
                  <a:lnTo>
                    <a:pt x="1790" y="5852"/>
                  </a:lnTo>
                  <a:cubicBezTo>
                    <a:pt x="806" y="5852"/>
                    <a:pt x="0" y="7500"/>
                    <a:pt x="0" y="9511"/>
                  </a:cubicBezTo>
                  <a:lnTo>
                    <a:pt x="0" y="17941"/>
                  </a:lnTo>
                  <a:cubicBezTo>
                    <a:pt x="0" y="19964"/>
                    <a:pt x="771" y="21600"/>
                    <a:pt x="1719" y="21600"/>
                  </a:cubicBezTo>
                  <a:lnTo>
                    <a:pt x="8934" y="21600"/>
                  </a:lnTo>
                  <a:cubicBezTo>
                    <a:pt x="8957" y="20547"/>
                    <a:pt x="9171" y="19602"/>
                    <a:pt x="9506" y="18920"/>
                  </a:cubicBezTo>
                  <a:cubicBezTo>
                    <a:pt x="9515" y="18896"/>
                    <a:pt x="9528" y="18883"/>
                    <a:pt x="9538" y="18861"/>
                  </a:cubicBezTo>
                  <a:cubicBezTo>
                    <a:pt x="9614" y="18720"/>
                    <a:pt x="9691" y="18582"/>
                    <a:pt x="9776" y="18460"/>
                  </a:cubicBezTo>
                  <a:cubicBezTo>
                    <a:pt x="9805" y="18419"/>
                    <a:pt x="9841" y="18388"/>
                    <a:pt x="9872" y="18349"/>
                  </a:cubicBezTo>
                  <a:cubicBezTo>
                    <a:pt x="9942" y="18264"/>
                    <a:pt x="10011" y="18174"/>
                    <a:pt x="10084" y="18113"/>
                  </a:cubicBezTo>
                  <a:cubicBezTo>
                    <a:pt x="10143" y="18059"/>
                    <a:pt x="10208" y="18026"/>
                    <a:pt x="10268" y="17992"/>
                  </a:cubicBezTo>
                  <a:cubicBezTo>
                    <a:pt x="10323" y="17956"/>
                    <a:pt x="10374" y="17911"/>
                    <a:pt x="10428" y="17888"/>
                  </a:cubicBezTo>
                  <a:cubicBezTo>
                    <a:pt x="10548" y="17835"/>
                    <a:pt x="10674" y="17809"/>
                    <a:pt x="10800" y="17809"/>
                  </a:cubicBezTo>
                  <a:cubicBezTo>
                    <a:pt x="10929" y="17809"/>
                    <a:pt x="11052" y="17835"/>
                    <a:pt x="11172" y="17888"/>
                  </a:cubicBezTo>
                  <a:cubicBezTo>
                    <a:pt x="11227" y="17911"/>
                    <a:pt x="11277" y="17956"/>
                    <a:pt x="11332" y="17992"/>
                  </a:cubicBezTo>
                  <a:cubicBezTo>
                    <a:pt x="11392" y="18026"/>
                    <a:pt x="11456" y="18059"/>
                    <a:pt x="11514" y="18113"/>
                  </a:cubicBezTo>
                  <a:cubicBezTo>
                    <a:pt x="11590" y="18178"/>
                    <a:pt x="11658" y="18264"/>
                    <a:pt x="11728" y="18349"/>
                  </a:cubicBezTo>
                  <a:cubicBezTo>
                    <a:pt x="11759" y="18388"/>
                    <a:pt x="11793" y="18419"/>
                    <a:pt x="11824" y="18460"/>
                  </a:cubicBezTo>
                  <a:cubicBezTo>
                    <a:pt x="11908" y="18582"/>
                    <a:pt x="11987" y="18720"/>
                    <a:pt x="12060" y="18861"/>
                  </a:cubicBezTo>
                  <a:cubicBezTo>
                    <a:pt x="12070" y="18883"/>
                    <a:pt x="12083" y="18896"/>
                    <a:pt x="12094" y="18920"/>
                  </a:cubicBezTo>
                  <a:cubicBezTo>
                    <a:pt x="12429" y="19606"/>
                    <a:pt x="12641" y="20547"/>
                    <a:pt x="12666" y="21600"/>
                  </a:cubicBezTo>
                  <a:lnTo>
                    <a:pt x="19881" y="21600"/>
                  </a:lnTo>
                  <a:cubicBezTo>
                    <a:pt x="20830" y="21600"/>
                    <a:pt x="21600" y="19964"/>
                    <a:pt x="21600" y="17947"/>
                  </a:cubicBezTo>
                  <a:cubicBezTo>
                    <a:pt x="21600" y="17947"/>
                    <a:pt x="21600" y="9511"/>
                    <a:pt x="21600" y="95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3" name="Google Shape;363;p25"/>
            <p:cNvSpPr/>
            <p:nvPr/>
          </p:nvSpPr>
          <p:spPr>
            <a:xfrm flipH="1">
              <a:off x="8992939" y="4481926"/>
              <a:ext cx="135442" cy="125235"/>
            </a:xfrm>
            <a:custGeom>
              <a:rect b="b" l="l" r="r" t="t"/>
              <a:pathLst>
                <a:path extrusionOk="0" h="20829" w="21545">
                  <a:moveTo>
                    <a:pt x="20454" y="14769"/>
                  </a:moveTo>
                  <a:cubicBezTo>
                    <a:pt x="19922" y="14495"/>
                    <a:pt x="17314" y="13164"/>
                    <a:pt x="16831" y="12980"/>
                  </a:cubicBezTo>
                  <a:cubicBezTo>
                    <a:pt x="16344" y="12798"/>
                    <a:pt x="15988" y="12706"/>
                    <a:pt x="15638" y="13255"/>
                  </a:cubicBezTo>
                  <a:cubicBezTo>
                    <a:pt x="15283" y="13804"/>
                    <a:pt x="14268" y="15044"/>
                    <a:pt x="13957" y="15411"/>
                  </a:cubicBezTo>
                  <a:cubicBezTo>
                    <a:pt x="13649" y="15780"/>
                    <a:pt x="13340" y="15825"/>
                    <a:pt x="12809" y="15549"/>
                  </a:cubicBezTo>
                  <a:cubicBezTo>
                    <a:pt x="12280" y="15274"/>
                    <a:pt x="10571" y="14692"/>
                    <a:pt x="8545" y="12822"/>
                  </a:cubicBezTo>
                  <a:cubicBezTo>
                    <a:pt x="6971" y="11361"/>
                    <a:pt x="5907" y="9561"/>
                    <a:pt x="5596" y="9012"/>
                  </a:cubicBezTo>
                  <a:cubicBezTo>
                    <a:pt x="5288" y="8463"/>
                    <a:pt x="5567" y="8164"/>
                    <a:pt x="5829" y="7890"/>
                  </a:cubicBezTo>
                  <a:cubicBezTo>
                    <a:pt x="6068" y="7642"/>
                    <a:pt x="6359" y="7248"/>
                    <a:pt x="6626" y="6927"/>
                  </a:cubicBezTo>
                  <a:cubicBezTo>
                    <a:pt x="6890" y="6605"/>
                    <a:pt x="6977" y="6376"/>
                    <a:pt x="7155" y="6008"/>
                  </a:cubicBezTo>
                  <a:cubicBezTo>
                    <a:pt x="7332" y="5642"/>
                    <a:pt x="7244" y="5322"/>
                    <a:pt x="7109" y="5047"/>
                  </a:cubicBezTo>
                  <a:cubicBezTo>
                    <a:pt x="6977" y="4773"/>
                    <a:pt x="5917" y="2065"/>
                    <a:pt x="5475" y="963"/>
                  </a:cubicBezTo>
                  <a:cubicBezTo>
                    <a:pt x="5035" y="-135"/>
                    <a:pt x="4593" y="46"/>
                    <a:pt x="4282" y="46"/>
                  </a:cubicBezTo>
                  <a:cubicBezTo>
                    <a:pt x="3974" y="46"/>
                    <a:pt x="3621" y="0"/>
                    <a:pt x="3267" y="0"/>
                  </a:cubicBezTo>
                  <a:cubicBezTo>
                    <a:pt x="2912" y="0"/>
                    <a:pt x="2339" y="140"/>
                    <a:pt x="1853" y="689"/>
                  </a:cubicBezTo>
                  <a:cubicBezTo>
                    <a:pt x="1368" y="1237"/>
                    <a:pt x="0" y="2571"/>
                    <a:pt x="0" y="5273"/>
                  </a:cubicBezTo>
                  <a:cubicBezTo>
                    <a:pt x="0" y="7981"/>
                    <a:pt x="1897" y="10598"/>
                    <a:pt x="2162" y="10961"/>
                  </a:cubicBezTo>
                  <a:cubicBezTo>
                    <a:pt x="2429" y="11329"/>
                    <a:pt x="5829" y="17063"/>
                    <a:pt x="11218" y="19265"/>
                  </a:cubicBezTo>
                  <a:cubicBezTo>
                    <a:pt x="16607" y="21465"/>
                    <a:pt x="16607" y="20731"/>
                    <a:pt x="17580" y="20639"/>
                  </a:cubicBezTo>
                  <a:cubicBezTo>
                    <a:pt x="18550" y="20550"/>
                    <a:pt x="20716" y="19311"/>
                    <a:pt x="21158" y="18026"/>
                  </a:cubicBezTo>
                  <a:cubicBezTo>
                    <a:pt x="21600" y="16740"/>
                    <a:pt x="21600" y="15640"/>
                    <a:pt x="21469" y="15411"/>
                  </a:cubicBezTo>
                  <a:cubicBezTo>
                    <a:pt x="21335" y="15181"/>
                    <a:pt x="20981" y="15044"/>
                    <a:pt x="20454" y="1476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4" name="Google Shape;364;p25"/>
            <p:cNvSpPr/>
            <p:nvPr/>
          </p:nvSpPr>
          <p:spPr>
            <a:xfrm flipH="1">
              <a:off x="8926427" y="4406951"/>
              <a:ext cx="276928" cy="276928"/>
            </a:xfrm>
            <a:custGeom>
              <a:rect b="b" l="l" r="r" t="t"/>
              <a:pathLst>
                <a:path extrusionOk="0" h="21600" w="21600">
                  <a:moveTo>
                    <a:pt x="10996" y="19367"/>
                  </a:moveTo>
                  <a:cubicBezTo>
                    <a:pt x="9185" y="19367"/>
                    <a:pt x="7498" y="18828"/>
                    <a:pt x="6092" y="17905"/>
                  </a:cubicBezTo>
                  <a:lnTo>
                    <a:pt x="2666" y="18994"/>
                  </a:lnTo>
                  <a:lnTo>
                    <a:pt x="3779" y="15709"/>
                  </a:lnTo>
                  <a:cubicBezTo>
                    <a:pt x="2711" y="14250"/>
                    <a:pt x="2082" y="12457"/>
                    <a:pt x="2082" y="10522"/>
                  </a:cubicBezTo>
                  <a:cubicBezTo>
                    <a:pt x="2082" y="5644"/>
                    <a:pt x="6080" y="1676"/>
                    <a:pt x="10996" y="1676"/>
                  </a:cubicBezTo>
                  <a:cubicBezTo>
                    <a:pt x="15912" y="1676"/>
                    <a:pt x="19910" y="5644"/>
                    <a:pt x="19910" y="10522"/>
                  </a:cubicBezTo>
                  <a:cubicBezTo>
                    <a:pt x="19910" y="15400"/>
                    <a:pt x="15912" y="19367"/>
                    <a:pt x="10996" y="19367"/>
                  </a:cubicBezTo>
                  <a:close/>
                  <a:moveTo>
                    <a:pt x="10996" y="0"/>
                  </a:moveTo>
                  <a:cubicBezTo>
                    <a:pt x="5139" y="0"/>
                    <a:pt x="393" y="4711"/>
                    <a:pt x="393" y="10522"/>
                  </a:cubicBezTo>
                  <a:cubicBezTo>
                    <a:pt x="393" y="12510"/>
                    <a:pt x="948" y="14370"/>
                    <a:pt x="1915" y="15955"/>
                  </a:cubicBezTo>
                  <a:lnTo>
                    <a:pt x="0" y="21600"/>
                  </a:lnTo>
                  <a:lnTo>
                    <a:pt x="5871" y="19734"/>
                  </a:lnTo>
                  <a:cubicBezTo>
                    <a:pt x="7390" y="20569"/>
                    <a:pt x="9137" y="21042"/>
                    <a:pt x="10996" y="21042"/>
                  </a:cubicBezTo>
                  <a:cubicBezTo>
                    <a:pt x="16852" y="21042"/>
                    <a:pt x="21600" y="16332"/>
                    <a:pt x="21600" y="10522"/>
                  </a:cubicBezTo>
                  <a:cubicBezTo>
                    <a:pt x="21600" y="4711"/>
                    <a:pt x="16852" y="0"/>
                    <a:pt x="10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5" name="Google Shape;365;p25"/>
            <p:cNvSpPr/>
            <p:nvPr/>
          </p:nvSpPr>
          <p:spPr>
            <a:xfrm flipH="1">
              <a:off x="9724696" y="3193296"/>
              <a:ext cx="247151" cy="247146"/>
            </a:xfrm>
            <a:custGeom>
              <a:rect b="b" l="l" r="r" t="t"/>
              <a:pathLst>
                <a:path extrusionOk="0" h="21600" w="21600">
                  <a:moveTo>
                    <a:pt x="10821" y="17493"/>
                  </a:moveTo>
                  <a:cubicBezTo>
                    <a:pt x="14528" y="17493"/>
                    <a:pt x="17535" y="14580"/>
                    <a:pt x="17535" y="10987"/>
                  </a:cubicBezTo>
                  <a:cubicBezTo>
                    <a:pt x="17535" y="10343"/>
                    <a:pt x="17437" y="9721"/>
                    <a:pt x="17258" y="9134"/>
                  </a:cubicBezTo>
                  <a:lnTo>
                    <a:pt x="19159" y="9134"/>
                  </a:lnTo>
                  <a:lnTo>
                    <a:pt x="19159" y="18259"/>
                  </a:lnTo>
                  <a:cubicBezTo>
                    <a:pt x="19159" y="18731"/>
                    <a:pt x="18774" y="19118"/>
                    <a:pt x="18301" y="19118"/>
                  </a:cubicBezTo>
                  <a:lnTo>
                    <a:pt x="3259" y="19118"/>
                  </a:lnTo>
                  <a:cubicBezTo>
                    <a:pt x="2786" y="19118"/>
                    <a:pt x="2401" y="18731"/>
                    <a:pt x="2401" y="18259"/>
                  </a:cubicBezTo>
                  <a:lnTo>
                    <a:pt x="2401" y="9134"/>
                  </a:lnTo>
                  <a:lnTo>
                    <a:pt x="4384" y="9134"/>
                  </a:lnTo>
                  <a:cubicBezTo>
                    <a:pt x="4204" y="9721"/>
                    <a:pt x="4107" y="10343"/>
                    <a:pt x="4107" y="10987"/>
                  </a:cubicBezTo>
                  <a:cubicBezTo>
                    <a:pt x="4107" y="14580"/>
                    <a:pt x="7113" y="17493"/>
                    <a:pt x="10821" y="17493"/>
                  </a:cubicBezTo>
                  <a:close/>
                  <a:moveTo>
                    <a:pt x="10821" y="6549"/>
                  </a:moveTo>
                  <a:cubicBezTo>
                    <a:pt x="13217" y="6549"/>
                    <a:pt x="15159" y="8432"/>
                    <a:pt x="15159" y="10753"/>
                  </a:cubicBezTo>
                  <a:cubicBezTo>
                    <a:pt x="15159" y="13075"/>
                    <a:pt x="13217" y="14957"/>
                    <a:pt x="10821" y="14957"/>
                  </a:cubicBezTo>
                  <a:cubicBezTo>
                    <a:pt x="8426" y="14957"/>
                    <a:pt x="6483" y="13075"/>
                    <a:pt x="6483" y="10753"/>
                  </a:cubicBezTo>
                  <a:cubicBezTo>
                    <a:pt x="6483" y="8432"/>
                    <a:pt x="8426" y="6549"/>
                    <a:pt x="10821" y="6549"/>
                  </a:cubicBezTo>
                  <a:close/>
                  <a:moveTo>
                    <a:pt x="14762" y="3372"/>
                  </a:moveTo>
                  <a:cubicBezTo>
                    <a:pt x="14762" y="2837"/>
                    <a:pt x="15200" y="2400"/>
                    <a:pt x="15735" y="2400"/>
                  </a:cubicBezTo>
                  <a:lnTo>
                    <a:pt x="18177" y="2400"/>
                  </a:lnTo>
                  <a:cubicBezTo>
                    <a:pt x="18711" y="2400"/>
                    <a:pt x="19148" y="2837"/>
                    <a:pt x="19148" y="3372"/>
                  </a:cubicBezTo>
                  <a:lnTo>
                    <a:pt x="19148" y="5700"/>
                  </a:lnTo>
                  <a:cubicBezTo>
                    <a:pt x="19148" y="6235"/>
                    <a:pt x="18711" y="6673"/>
                    <a:pt x="18177" y="6673"/>
                  </a:cubicBezTo>
                  <a:lnTo>
                    <a:pt x="15735" y="6673"/>
                  </a:lnTo>
                  <a:cubicBezTo>
                    <a:pt x="15200" y="6673"/>
                    <a:pt x="14762" y="6235"/>
                    <a:pt x="14762" y="5700"/>
                  </a:cubicBezTo>
                  <a:cubicBezTo>
                    <a:pt x="14762" y="5700"/>
                    <a:pt x="14762" y="3372"/>
                    <a:pt x="14762" y="3372"/>
                  </a:cubicBezTo>
                  <a:close/>
                  <a:moveTo>
                    <a:pt x="0" y="2772"/>
                  </a:moveTo>
                  <a:lnTo>
                    <a:pt x="0" y="18828"/>
                  </a:lnTo>
                  <a:cubicBezTo>
                    <a:pt x="0" y="20472"/>
                    <a:pt x="1247" y="21600"/>
                    <a:pt x="2772" y="21600"/>
                  </a:cubicBezTo>
                  <a:lnTo>
                    <a:pt x="18828" y="21600"/>
                  </a:lnTo>
                  <a:cubicBezTo>
                    <a:pt x="20352" y="21600"/>
                    <a:pt x="21600" y="20472"/>
                    <a:pt x="21600" y="18828"/>
                  </a:cubicBezTo>
                  <a:lnTo>
                    <a:pt x="21600" y="2772"/>
                  </a:lnTo>
                  <a:cubicBezTo>
                    <a:pt x="21600" y="1128"/>
                    <a:pt x="20352" y="0"/>
                    <a:pt x="18828" y="0"/>
                  </a:cubicBezTo>
                  <a:lnTo>
                    <a:pt x="2772" y="0"/>
                  </a:lnTo>
                  <a:cubicBezTo>
                    <a:pt x="1247" y="0"/>
                    <a:pt x="0" y="1128"/>
                    <a:pt x="0" y="27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6" name="Google Shape;366;p25"/>
            <p:cNvSpPr/>
            <p:nvPr/>
          </p:nvSpPr>
          <p:spPr>
            <a:xfrm flipH="1">
              <a:off x="9968190" y="2148334"/>
              <a:ext cx="298871" cy="298876"/>
            </a:xfrm>
            <a:custGeom>
              <a:rect b="b" l="l" r="r" t="t"/>
              <a:pathLst>
                <a:path extrusionOk="0" h="21576" w="21552">
                  <a:moveTo>
                    <a:pt x="10793" y="7213"/>
                  </a:moveTo>
                  <a:cubicBezTo>
                    <a:pt x="12776" y="7213"/>
                    <a:pt x="14388" y="8827"/>
                    <a:pt x="14388" y="10811"/>
                  </a:cubicBezTo>
                  <a:cubicBezTo>
                    <a:pt x="14388" y="12795"/>
                    <a:pt x="12776" y="14409"/>
                    <a:pt x="10793" y="14409"/>
                  </a:cubicBezTo>
                  <a:cubicBezTo>
                    <a:pt x="8811" y="14409"/>
                    <a:pt x="7199" y="12795"/>
                    <a:pt x="7199" y="10811"/>
                  </a:cubicBezTo>
                  <a:cubicBezTo>
                    <a:pt x="7199" y="8827"/>
                    <a:pt x="8811" y="7213"/>
                    <a:pt x="10793" y="7213"/>
                  </a:cubicBezTo>
                  <a:close/>
                  <a:moveTo>
                    <a:pt x="774" y="12517"/>
                  </a:moveTo>
                  <a:cubicBezTo>
                    <a:pt x="1712" y="12493"/>
                    <a:pt x="2613" y="13074"/>
                    <a:pt x="2992" y="13995"/>
                  </a:cubicBezTo>
                  <a:cubicBezTo>
                    <a:pt x="3368" y="14915"/>
                    <a:pt x="3125" y="15986"/>
                    <a:pt x="2389" y="16663"/>
                  </a:cubicBezTo>
                  <a:cubicBezTo>
                    <a:pt x="2158" y="16875"/>
                    <a:pt x="2129" y="17229"/>
                    <a:pt x="2324" y="17476"/>
                  </a:cubicBezTo>
                  <a:cubicBezTo>
                    <a:pt x="2824" y="18114"/>
                    <a:pt x="3399" y="18695"/>
                    <a:pt x="4028" y="19202"/>
                  </a:cubicBezTo>
                  <a:cubicBezTo>
                    <a:pt x="4275" y="19401"/>
                    <a:pt x="4634" y="19374"/>
                    <a:pt x="4848" y="19137"/>
                  </a:cubicBezTo>
                  <a:cubicBezTo>
                    <a:pt x="5493" y="18424"/>
                    <a:pt x="6647" y="18159"/>
                    <a:pt x="7535" y="18532"/>
                  </a:cubicBezTo>
                  <a:cubicBezTo>
                    <a:pt x="8465" y="18922"/>
                    <a:pt x="9050" y="19863"/>
                    <a:pt x="8993" y="20874"/>
                  </a:cubicBezTo>
                  <a:cubicBezTo>
                    <a:pt x="8974" y="21191"/>
                    <a:pt x="9206" y="21468"/>
                    <a:pt x="9522" y="21504"/>
                  </a:cubicBezTo>
                  <a:cubicBezTo>
                    <a:pt x="9934" y="21552"/>
                    <a:pt x="10348" y="21576"/>
                    <a:pt x="10764" y="21576"/>
                  </a:cubicBezTo>
                  <a:cubicBezTo>
                    <a:pt x="11157" y="21576"/>
                    <a:pt x="11551" y="21554"/>
                    <a:pt x="11946" y="21511"/>
                  </a:cubicBezTo>
                  <a:cubicBezTo>
                    <a:pt x="12258" y="21476"/>
                    <a:pt x="12490" y="21206"/>
                    <a:pt x="12479" y="20893"/>
                  </a:cubicBezTo>
                  <a:cubicBezTo>
                    <a:pt x="12444" y="19893"/>
                    <a:pt x="13037" y="18968"/>
                    <a:pt x="13954" y="18592"/>
                  </a:cubicBezTo>
                  <a:cubicBezTo>
                    <a:pt x="14841" y="18230"/>
                    <a:pt x="15981" y="18495"/>
                    <a:pt x="16623" y="19200"/>
                  </a:cubicBezTo>
                  <a:cubicBezTo>
                    <a:pt x="16836" y="19432"/>
                    <a:pt x="17188" y="19460"/>
                    <a:pt x="17436" y="19268"/>
                  </a:cubicBezTo>
                  <a:cubicBezTo>
                    <a:pt x="18081" y="18762"/>
                    <a:pt x="18666" y="18181"/>
                    <a:pt x="19179" y="17543"/>
                  </a:cubicBezTo>
                  <a:cubicBezTo>
                    <a:pt x="19378" y="17295"/>
                    <a:pt x="19350" y="16936"/>
                    <a:pt x="19115" y="16722"/>
                  </a:cubicBezTo>
                  <a:cubicBezTo>
                    <a:pt x="18365" y="16043"/>
                    <a:pt x="18122" y="14961"/>
                    <a:pt x="18511" y="14032"/>
                  </a:cubicBezTo>
                  <a:cubicBezTo>
                    <a:pt x="18877" y="13157"/>
                    <a:pt x="19763" y="12569"/>
                    <a:pt x="20716" y="12569"/>
                  </a:cubicBezTo>
                  <a:lnTo>
                    <a:pt x="20849" y="12572"/>
                  </a:lnTo>
                  <a:cubicBezTo>
                    <a:pt x="21159" y="12598"/>
                    <a:pt x="21442" y="12359"/>
                    <a:pt x="21480" y="12043"/>
                  </a:cubicBezTo>
                  <a:cubicBezTo>
                    <a:pt x="21575" y="11232"/>
                    <a:pt x="21576" y="10407"/>
                    <a:pt x="21485" y="9590"/>
                  </a:cubicBezTo>
                  <a:cubicBezTo>
                    <a:pt x="21451" y="9287"/>
                    <a:pt x="21097" y="9059"/>
                    <a:pt x="20792" y="9059"/>
                  </a:cubicBezTo>
                  <a:cubicBezTo>
                    <a:pt x="19804" y="9059"/>
                    <a:pt x="18928" y="8479"/>
                    <a:pt x="18561" y="7581"/>
                  </a:cubicBezTo>
                  <a:cubicBezTo>
                    <a:pt x="18185" y="6661"/>
                    <a:pt x="18427" y="5589"/>
                    <a:pt x="19163" y="4913"/>
                  </a:cubicBezTo>
                  <a:cubicBezTo>
                    <a:pt x="19395" y="4701"/>
                    <a:pt x="19423" y="4346"/>
                    <a:pt x="19229" y="4100"/>
                  </a:cubicBezTo>
                  <a:cubicBezTo>
                    <a:pt x="18723" y="3457"/>
                    <a:pt x="18149" y="2877"/>
                    <a:pt x="17522" y="2374"/>
                  </a:cubicBezTo>
                  <a:cubicBezTo>
                    <a:pt x="17276" y="2177"/>
                    <a:pt x="16915" y="2204"/>
                    <a:pt x="16702" y="2440"/>
                  </a:cubicBezTo>
                  <a:cubicBezTo>
                    <a:pt x="16061" y="3152"/>
                    <a:pt x="14906" y="3417"/>
                    <a:pt x="14015" y="3044"/>
                  </a:cubicBezTo>
                  <a:cubicBezTo>
                    <a:pt x="13087" y="2653"/>
                    <a:pt x="12502" y="1712"/>
                    <a:pt x="12559" y="702"/>
                  </a:cubicBezTo>
                  <a:cubicBezTo>
                    <a:pt x="12578" y="385"/>
                    <a:pt x="12347" y="109"/>
                    <a:pt x="12030" y="72"/>
                  </a:cubicBezTo>
                  <a:cubicBezTo>
                    <a:pt x="11225" y="-22"/>
                    <a:pt x="10413" y="-24"/>
                    <a:pt x="9606" y="66"/>
                  </a:cubicBezTo>
                  <a:cubicBezTo>
                    <a:pt x="9294" y="100"/>
                    <a:pt x="9062" y="370"/>
                    <a:pt x="9072" y="683"/>
                  </a:cubicBezTo>
                  <a:cubicBezTo>
                    <a:pt x="9107" y="1683"/>
                    <a:pt x="8516" y="2608"/>
                    <a:pt x="7596" y="2985"/>
                  </a:cubicBezTo>
                  <a:cubicBezTo>
                    <a:pt x="6715" y="3345"/>
                    <a:pt x="5570" y="3082"/>
                    <a:pt x="4929" y="2376"/>
                  </a:cubicBezTo>
                  <a:cubicBezTo>
                    <a:pt x="4717" y="2144"/>
                    <a:pt x="4363" y="2115"/>
                    <a:pt x="4116" y="2308"/>
                  </a:cubicBezTo>
                  <a:cubicBezTo>
                    <a:pt x="3470" y="2816"/>
                    <a:pt x="2882" y="3396"/>
                    <a:pt x="2373" y="4034"/>
                  </a:cubicBezTo>
                  <a:cubicBezTo>
                    <a:pt x="2174" y="4281"/>
                    <a:pt x="2203" y="4640"/>
                    <a:pt x="2437" y="4853"/>
                  </a:cubicBezTo>
                  <a:cubicBezTo>
                    <a:pt x="3187" y="5533"/>
                    <a:pt x="3429" y="6615"/>
                    <a:pt x="3039" y="7545"/>
                  </a:cubicBezTo>
                  <a:cubicBezTo>
                    <a:pt x="2667" y="8432"/>
                    <a:pt x="1747" y="9003"/>
                    <a:pt x="695" y="9003"/>
                  </a:cubicBezTo>
                  <a:cubicBezTo>
                    <a:pt x="353" y="8992"/>
                    <a:pt x="110" y="9222"/>
                    <a:pt x="72" y="9533"/>
                  </a:cubicBezTo>
                  <a:cubicBezTo>
                    <a:pt x="-23" y="10343"/>
                    <a:pt x="-24" y="11169"/>
                    <a:pt x="67" y="11986"/>
                  </a:cubicBezTo>
                  <a:cubicBezTo>
                    <a:pt x="101" y="12291"/>
                    <a:pt x="465" y="12517"/>
                    <a:pt x="774" y="125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7" name="Google Shape;367;p25"/>
            <p:cNvSpPr/>
            <p:nvPr/>
          </p:nvSpPr>
          <p:spPr>
            <a:xfrm flipH="1">
              <a:off x="9931880" y="4224200"/>
              <a:ext cx="222719" cy="222718"/>
            </a:xfrm>
            <a:custGeom>
              <a:rect b="b" l="l" r="r" t="t"/>
              <a:pathLst>
                <a:path extrusionOk="0" h="18924" w="18925">
                  <a:moveTo>
                    <a:pt x="15792" y="12669"/>
                  </a:moveTo>
                  <a:cubicBezTo>
                    <a:pt x="14024" y="16159"/>
                    <a:pt x="9746" y="17560"/>
                    <a:pt x="6256" y="15792"/>
                  </a:cubicBezTo>
                  <a:cubicBezTo>
                    <a:pt x="2766" y="14024"/>
                    <a:pt x="1365" y="9747"/>
                    <a:pt x="3133" y="6256"/>
                  </a:cubicBezTo>
                  <a:cubicBezTo>
                    <a:pt x="4901" y="2765"/>
                    <a:pt x="9179" y="1365"/>
                    <a:pt x="12669" y="3133"/>
                  </a:cubicBezTo>
                  <a:cubicBezTo>
                    <a:pt x="16159" y="4901"/>
                    <a:pt x="17560" y="9179"/>
                    <a:pt x="15792" y="12669"/>
                  </a:cubicBezTo>
                  <a:close/>
                  <a:moveTo>
                    <a:pt x="13738" y="1023"/>
                  </a:moveTo>
                  <a:cubicBezTo>
                    <a:pt x="9077" y="-1338"/>
                    <a:pt x="3384" y="527"/>
                    <a:pt x="1023" y="5188"/>
                  </a:cubicBezTo>
                  <a:cubicBezTo>
                    <a:pt x="-1338" y="9848"/>
                    <a:pt x="526" y="15540"/>
                    <a:pt x="5188" y="17902"/>
                  </a:cubicBezTo>
                  <a:cubicBezTo>
                    <a:pt x="9848" y="20262"/>
                    <a:pt x="15541" y="18398"/>
                    <a:pt x="17902" y="13737"/>
                  </a:cubicBezTo>
                  <a:cubicBezTo>
                    <a:pt x="20262" y="9077"/>
                    <a:pt x="18398" y="3384"/>
                    <a:pt x="13738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8" name="Google Shape;368;p25"/>
            <p:cNvSpPr/>
            <p:nvPr/>
          </p:nvSpPr>
          <p:spPr>
            <a:xfrm flipH="1">
              <a:off x="9948486" y="4449124"/>
              <a:ext cx="84278" cy="128053"/>
            </a:xfrm>
            <a:custGeom>
              <a:rect b="b" l="l" r="r" t="t"/>
              <a:pathLst>
                <a:path extrusionOk="0" h="21040" w="20763">
                  <a:moveTo>
                    <a:pt x="13035" y="0"/>
                  </a:moveTo>
                  <a:cubicBezTo>
                    <a:pt x="9045" y="1559"/>
                    <a:pt x="4599" y="2531"/>
                    <a:pt x="0" y="2847"/>
                  </a:cubicBezTo>
                  <a:lnTo>
                    <a:pt x="7389" y="17888"/>
                  </a:lnTo>
                  <a:cubicBezTo>
                    <a:pt x="8568" y="20291"/>
                    <a:pt x="12443" y="21600"/>
                    <a:pt x="16040" y="20810"/>
                  </a:cubicBezTo>
                  <a:cubicBezTo>
                    <a:pt x="19637" y="20029"/>
                    <a:pt x="21600" y="17442"/>
                    <a:pt x="20420" y="15043"/>
                  </a:cubicBezTo>
                  <a:cubicBezTo>
                    <a:pt x="20420" y="15043"/>
                    <a:pt x="13035" y="0"/>
                    <a:pt x="130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9" name="Google Shape;369;p25"/>
            <p:cNvSpPr/>
            <p:nvPr/>
          </p:nvSpPr>
          <p:spPr>
            <a:xfrm flipH="1">
              <a:off x="10421534" y="2935570"/>
              <a:ext cx="398466" cy="353874"/>
            </a:xfrm>
            <a:custGeom>
              <a:rect b="b" l="l" r="r" t="t"/>
              <a:pathLst>
                <a:path extrusionOk="0" h="21489" w="21250">
                  <a:moveTo>
                    <a:pt x="3484" y="10712"/>
                  </a:moveTo>
                  <a:lnTo>
                    <a:pt x="3484" y="20512"/>
                  </a:lnTo>
                  <a:cubicBezTo>
                    <a:pt x="3484" y="21046"/>
                    <a:pt x="3870" y="21489"/>
                    <a:pt x="4342" y="21489"/>
                  </a:cubicBezTo>
                  <a:lnTo>
                    <a:pt x="7949" y="21489"/>
                  </a:lnTo>
                  <a:lnTo>
                    <a:pt x="7949" y="15043"/>
                  </a:lnTo>
                  <a:cubicBezTo>
                    <a:pt x="7949" y="14509"/>
                    <a:pt x="8335" y="14066"/>
                    <a:pt x="8807" y="14066"/>
                  </a:cubicBezTo>
                  <a:lnTo>
                    <a:pt x="12450" y="14066"/>
                  </a:lnTo>
                  <a:cubicBezTo>
                    <a:pt x="12925" y="14066"/>
                    <a:pt x="13308" y="14499"/>
                    <a:pt x="13308" y="15043"/>
                  </a:cubicBezTo>
                  <a:lnTo>
                    <a:pt x="13308" y="21489"/>
                  </a:lnTo>
                  <a:lnTo>
                    <a:pt x="16915" y="21489"/>
                  </a:lnTo>
                  <a:cubicBezTo>
                    <a:pt x="17390" y="21489"/>
                    <a:pt x="17773" y="21050"/>
                    <a:pt x="17773" y="20512"/>
                  </a:cubicBezTo>
                  <a:lnTo>
                    <a:pt x="17773" y="10709"/>
                  </a:lnTo>
                  <a:lnTo>
                    <a:pt x="20721" y="10709"/>
                  </a:lnTo>
                  <a:cubicBezTo>
                    <a:pt x="21305" y="10709"/>
                    <a:pt x="21424" y="10351"/>
                    <a:pt x="20985" y="9905"/>
                  </a:cubicBezTo>
                  <a:lnTo>
                    <a:pt x="11429" y="335"/>
                  </a:lnTo>
                  <a:cubicBezTo>
                    <a:pt x="10983" y="-111"/>
                    <a:pt x="10262" y="-111"/>
                    <a:pt x="9823" y="335"/>
                  </a:cubicBezTo>
                  <a:lnTo>
                    <a:pt x="269" y="9905"/>
                  </a:lnTo>
                  <a:cubicBezTo>
                    <a:pt x="-176" y="10351"/>
                    <a:pt x="-57" y="10712"/>
                    <a:pt x="536" y="10712"/>
                  </a:cubicBezTo>
                  <a:cubicBezTo>
                    <a:pt x="536" y="10712"/>
                    <a:pt x="3484" y="10712"/>
                    <a:pt x="3484" y="107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0" name="Google Shape;370;p25"/>
            <p:cNvSpPr/>
            <p:nvPr/>
          </p:nvSpPr>
          <p:spPr>
            <a:xfrm flipH="1">
              <a:off x="9266100" y="2045243"/>
              <a:ext cx="110635" cy="110708"/>
            </a:xfrm>
            <a:custGeom>
              <a:rect b="b" l="l" r="r" t="t"/>
              <a:pathLst>
                <a:path extrusionOk="0" h="21600" w="21600">
                  <a:moveTo>
                    <a:pt x="0" y="10636"/>
                  </a:moveTo>
                  <a:cubicBezTo>
                    <a:pt x="3404" y="12773"/>
                    <a:pt x="5795" y="16383"/>
                    <a:pt x="6230" y="20576"/>
                  </a:cubicBezTo>
                  <a:cubicBezTo>
                    <a:pt x="7617" y="21222"/>
                    <a:pt x="9160" y="21600"/>
                    <a:pt x="10793" y="21600"/>
                  </a:cubicBezTo>
                  <a:cubicBezTo>
                    <a:pt x="16763" y="21600"/>
                    <a:pt x="21600" y="16761"/>
                    <a:pt x="21600" y="10798"/>
                  </a:cubicBezTo>
                  <a:cubicBezTo>
                    <a:pt x="21600" y="4834"/>
                    <a:pt x="16763" y="0"/>
                    <a:pt x="10793" y="0"/>
                  </a:cubicBezTo>
                  <a:cubicBezTo>
                    <a:pt x="4882" y="0"/>
                    <a:pt x="85" y="4748"/>
                    <a:pt x="0" y="106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1" name="Google Shape;371;p25"/>
            <p:cNvSpPr/>
            <p:nvPr/>
          </p:nvSpPr>
          <p:spPr>
            <a:xfrm flipH="1">
              <a:off x="9462282" y="2157706"/>
              <a:ext cx="144063" cy="145436"/>
            </a:xfrm>
            <a:custGeom>
              <a:rect b="b" l="l" r="r" t="t"/>
              <a:pathLst>
                <a:path extrusionOk="0" h="21600" w="21600">
                  <a:moveTo>
                    <a:pt x="616" y="19374"/>
                  </a:moveTo>
                  <a:cubicBezTo>
                    <a:pt x="5098" y="20759"/>
                    <a:pt x="9104" y="21402"/>
                    <a:pt x="12582" y="21600"/>
                  </a:cubicBezTo>
                  <a:lnTo>
                    <a:pt x="12582" y="19026"/>
                  </a:lnTo>
                  <a:cubicBezTo>
                    <a:pt x="12582" y="13374"/>
                    <a:pt x="16389" y="8588"/>
                    <a:pt x="21600" y="7057"/>
                  </a:cubicBezTo>
                  <a:cubicBezTo>
                    <a:pt x="19721" y="5273"/>
                    <a:pt x="18532" y="2789"/>
                    <a:pt x="18447" y="38"/>
                  </a:cubicBezTo>
                  <a:cubicBezTo>
                    <a:pt x="18187" y="19"/>
                    <a:pt x="17931" y="0"/>
                    <a:pt x="17664" y="0"/>
                  </a:cubicBezTo>
                  <a:lnTo>
                    <a:pt x="10625" y="0"/>
                  </a:lnTo>
                  <a:cubicBezTo>
                    <a:pt x="4765" y="0"/>
                    <a:pt x="0" y="4720"/>
                    <a:pt x="0" y="10525"/>
                  </a:cubicBezTo>
                  <a:lnTo>
                    <a:pt x="0" y="19056"/>
                  </a:lnTo>
                  <a:lnTo>
                    <a:pt x="22" y="19191"/>
                  </a:lnTo>
                  <a:cubicBezTo>
                    <a:pt x="22" y="19191"/>
                    <a:pt x="616" y="19374"/>
                    <a:pt x="616" y="193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2" name="Google Shape;372;p25"/>
            <p:cNvSpPr/>
            <p:nvPr/>
          </p:nvSpPr>
          <p:spPr>
            <a:xfrm flipH="1">
              <a:off x="9453487" y="2045243"/>
              <a:ext cx="110685" cy="110708"/>
            </a:xfrm>
            <a:custGeom>
              <a:rect b="b" l="l" r="r" t="t"/>
              <a:pathLst>
                <a:path extrusionOk="0" h="21600" w="21600">
                  <a:moveTo>
                    <a:pt x="10801" y="21600"/>
                  </a:moveTo>
                  <a:cubicBezTo>
                    <a:pt x="12913" y="21600"/>
                    <a:pt x="14879" y="20980"/>
                    <a:pt x="16548" y="19931"/>
                  </a:cubicBezTo>
                  <a:cubicBezTo>
                    <a:pt x="17079" y="16478"/>
                    <a:pt x="18929" y="13459"/>
                    <a:pt x="21569" y="11407"/>
                  </a:cubicBezTo>
                  <a:cubicBezTo>
                    <a:pt x="21580" y="11206"/>
                    <a:pt x="21600" y="11003"/>
                    <a:pt x="21600" y="10798"/>
                  </a:cubicBezTo>
                  <a:cubicBezTo>
                    <a:pt x="21600" y="4834"/>
                    <a:pt x="16767" y="0"/>
                    <a:pt x="10801" y="0"/>
                  </a:cubicBezTo>
                  <a:cubicBezTo>
                    <a:pt x="4836" y="0"/>
                    <a:pt x="0" y="4834"/>
                    <a:pt x="0" y="10798"/>
                  </a:cubicBezTo>
                  <a:cubicBezTo>
                    <a:pt x="0" y="16766"/>
                    <a:pt x="4836" y="21600"/>
                    <a:pt x="10801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3" name="Google Shape;373;p25"/>
            <p:cNvSpPr/>
            <p:nvPr/>
          </p:nvSpPr>
          <p:spPr>
            <a:xfrm flipH="1">
              <a:off x="9228858" y="2157706"/>
              <a:ext cx="138505" cy="145795"/>
            </a:xfrm>
            <a:custGeom>
              <a:rect b="b" l="l" r="r" t="t"/>
              <a:pathLst>
                <a:path extrusionOk="0" h="21600" w="21600">
                  <a:moveTo>
                    <a:pt x="10548" y="0"/>
                  </a:moveTo>
                  <a:lnTo>
                    <a:pt x="3279" y="0"/>
                  </a:lnTo>
                  <a:cubicBezTo>
                    <a:pt x="3202" y="2764"/>
                    <a:pt x="1961" y="5253"/>
                    <a:pt x="0" y="7039"/>
                  </a:cubicBezTo>
                  <a:cubicBezTo>
                    <a:pt x="5414" y="8570"/>
                    <a:pt x="9375" y="13341"/>
                    <a:pt x="9375" y="18979"/>
                  </a:cubicBezTo>
                  <a:lnTo>
                    <a:pt x="9375" y="21600"/>
                  </a:lnTo>
                  <a:cubicBezTo>
                    <a:pt x="16552" y="21349"/>
                    <a:pt x="20688" y="19419"/>
                    <a:pt x="20959" y="19288"/>
                  </a:cubicBezTo>
                  <a:lnTo>
                    <a:pt x="21539" y="19009"/>
                  </a:lnTo>
                  <a:lnTo>
                    <a:pt x="21600" y="19009"/>
                  </a:lnTo>
                  <a:lnTo>
                    <a:pt x="21600" y="10495"/>
                  </a:lnTo>
                  <a:cubicBezTo>
                    <a:pt x="21600" y="4708"/>
                    <a:pt x="16644" y="0"/>
                    <a:pt x="10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4" name="Google Shape;374;p25"/>
            <p:cNvSpPr/>
            <p:nvPr/>
          </p:nvSpPr>
          <p:spPr>
            <a:xfrm flipH="1">
              <a:off x="9319265" y="2213937"/>
              <a:ext cx="188676" cy="145998"/>
            </a:xfrm>
            <a:custGeom>
              <a:rect b="b" l="l" r="r" t="t"/>
              <a:pathLst>
                <a:path extrusionOk="0" h="21600" w="21600">
                  <a:moveTo>
                    <a:pt x="0" y="10484"/>
                  </a:moveTo>
                  <a:lnTo>
                    <a:pt x="0" y="18986"/>
                  </a:lnTo>
                  <a:lnTo>
                    <a:pt x="18" y="19115"/>
                  </a:lnTo>
                  <a:lnTo>
                    <a:pt x="471" y="19300"/>
                  </a:lnTo>
                  <a:cubicBezTo>
                    <a:pt x="4738" y="21023"/>
                    <a:pt x="8448" y="21600"/>
                    <a:pt x="11500" y="21600"/>
                  </a:cubicBezTo>
                  <a:cubicBezTo>
                    <a:pt x="17463" y="21600"/>
                    <a:pt x="20921" y="19402"/>
                    <a:pt x="21135" y="19262"/>
                  </a:cubicBezTo>
                  <a:lnTo>
                    <a:pt x="21557" y="18986"/>
                  </a:lnTo>
                  <a:lnTo>
                    <a:pt x="21600" y="18986"/>
                  </a:lnTo>
                  <a:lnTo>
                    <a:pt x="21600" y="10484"/>
                  </a:lnTo>
                  <a:cubicBezTo>
                    <a:pt x="21600" y="4706"/>
                    <a:pt x="17962" y="0"/>
                    <a:pt x="13491" y="0"/>
                  </a:cubicBezTo>
                  <a:lnTo>
                    <a:pt x="8113" y="0"/>
                  </a:lnTo>
                  <a:cubicBezTo>
                    <a:pt x="3642" y="0"/>
                    <a:pt x="0" y="4706"/>
                    <a:pt x="0" y="104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5" name="Google Shape;375;p25"/>
            <p:cNvSpPr/>
            <p:nvPr/>
          </p:nvSpPr>
          <p:spPr>
            <a:xfrm flipH="1">
              <a:off x="9177065" y="1989012"/>
              <a:ext cx="110637" cy="110682"/>
            </a:xfrm>
            <a:custGeom>
              <a:rect b="b" l="l" r="r" t="t"/>
              <a:pathLst>
                <a:path extrusionOk="0" h="21600" w="21600">
                  <a:moveTo>
                    <a:pt x="6230" y="20577"/>
                  </a:moveTo>
                  <a:cubicBezTo>
                    <a:pt x="7617" y="21227"/>
                    <a:pt x="9160" y="21600"/>
                    <a:pt x="10793" y="21600"/>
                  </a:cubicBezTo>
                  <a:cubicBezTo>
                    <a:pt x="16763" y="21600"/>
                    <a:pt x="21600" y="16765"/>
                    <a:pt x="21600" y="10801"/>
                  </a:cubicBezTo>
                  <a:cubicBezTo>
                    <a:pt x="21600" y="4835"/>
                    <a:pt x="16763" y="0"/>
                    <a:pt x="10793" y="0"/>
                  </a:cubicBezTo>
                  <a:cubicBezTo>
                    <a:pt x="4882" y="0"/>
                    <a:pt x="85" y="4750"/>
                    <a:pt x="0" y="10634"/>
                  </a:cubicBezTo>
                  <a:cubicBezTo>
                    <a:pt x="3404" y="12772"/>
                    <a:pt x="5795" y="16382"/>
                    <a:pt x="6230" y="205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6" name="Google Shape;376;p25"/>
            <p:cNvSpPr/>
            <p:nvPr/>
          </p:nvSpPr>
          <p:spPr>
            <a:xfrm flipH="1">
              <a:off x="9135125" y="2101475"/>
              <a:ext cx="138519" cy="145800"/>
            </a:xfrm>
            <a:custGeom>
              <a:rect b="b" l="l" r="r" t="t"/>
              <a:pathLst>
                <a:path extrusionOk="0" h="21600" w="21600">
                  <a:moveTo>
                    <a:pt x="3279" y="0"/>
                  </a:moveTo>
                  <a:cubicBezTo>
                    <a:pt x="3204" y="2764"/>
                    <a:pt x="1963" y="5252"/>
                    <a:pt x="0" y="7039"/>
                  </a:cubicBezTo>
                  <a:cubicBezTo>
                    <a:pt x="5416" y="8572"/>
                    <a:pt x="9376" y="13345"/>
                    <a:pt x="9376" y="18979"/>
                  </a:cubicBezTo>
                  <a:lnTo>
                    <a:pt x="9376" y="21600"/>
                  </a:lnTo>
                  <a:cubicBezTo>
                    <a:pt x="16550" y="21352"/>
                    <a:pt x="20689" y="19418"/>
                    <a:pt x="20959" y="19288"/>
                  </a:cubicBezTo>
                  <a:lnTo>
                    <a:pt x="21535" y="19013"/>
                  </a:lnTo>
                  <a:lnTo>
                    <a:pt x="21600" y="19013"/>
                  </a:lnTo>
                  <a:lnTo>
                    <a:pt x="21600" y="10500"/>
                  </a:lnTo>
                  <a:cubicBezTo>
                    <a:pt x="21600" y="4712"/>
                    <a:pt x="16640" y="0"/>
                    <a:pt x="10547" y="0"/>
                  </a:cubicBezTo>
                  <a:cubicBezTo>
                    <a:pt x="10547" y="0"/>
                    <a:pt x="3279" y="0"/>
                    <a:pt x="3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7" name="Google Shape;377;p25"/>
            <p:cNvSpPr/>
            <p:nvPr/>
          </p:nvSpPr>
          <p:spPr>
            <a:xfrm flipH="1">
              <a:off x="9374007" y="2054615"/>
              <a:ext cx="82388" cy="39508"/>
            </a:xfrm>
            <a:custGeom>
              <a:rect b="b" l="l" r="r" t="t"/>
              <a:pathLst>
                <a:path extrusionOk="0" h="21600" w="21600">
                  <a:moveTo>
                    <a:pt x="18364" y="20133"/>
                  </a:moveTo>
                  <a:cubicBezTo>
                    <a:pt x="18515" y="12986"/>
                    <a:pt x="19703" y="6360"/>
                    <a:pt x="21600" y="888"/>
                  </a:cubicBezTo>
                  <a:cubicBezTo>
                    <a:pt x="20265" y="311"/>
                    <a:pt x="18891" y="0"/>
                    <a:pt x="17474" y="0"/>
                  </a:cubicBezTo>
                  <a:lnTo>
                    <a:pt x="4111" y="0"/>
                  </a:lnTo>
                  <a:cubicBezTo>
                    <a:pt x="2699" y="0"/>
                    <a:pt x="1326" y="311"/>
                    <a:pt x="0" y="877"/>
                  </a:cubicBezTo>
                  <a:cubicBezTo>
                    <a:pt x="2026" y="6730"/>
                    <a:pt x="3230" y="13872"/>
                    <a:pt x="3249" y="21600"/>
                  </a:cubicBezTo>
                  <a:cubicBezTo>
                    <a:pt x="5710" y="18775"/>
                    <a:pt x="8527" y="17178"/>
                    <a:pt x="11520" y="17178"/>
                  </a:cubicBezTo>
                  <a:cubicBezTo>
                    <a:pt x="13952" y="17178"/>
                    <a:pt x="16263" y="18237"/>
                    <a:pt x="18364" y="201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8" name="Google Shape;378;p25"/>
            <p:cNvSpPr/>
            <p:nvPr/>
          </p:nvSpPr>
          <p:spPr>
            <a:xfrm flipH="1">
              <a:off x="9359734" y="2101475"/>
              <a:ext cx="110719" cy="11068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9" name="Google Shape;379;p25"/>
            <p:cNvSpPr/>
            <p:nvPr/>
          </p:nvSpPr>
          <p:spPr>
            <a:xfrm flipH="1">
              <a:off x="9354970" y="1932781"/>
              <a:ext cx="120169" cy="12014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0" name="Google Shape;380;p25"/>
            <p:cNvSpPr/>
            <p:nvPr/>
          </p:nvSpPr>
          <p:spPr>
            <a:xfrm flipH="1">
              <a:off x="9730991" y="2448233"/>
              <a:ext cx="348633" cy="320705"/>
            </a:xfrm>
            <a:custGeom>
              <a:rect b="b" l="l" r="r" t="t"/>
              <a:pathLst>
                <a:path extrusionOk="0" h="21600" w="21600">
                  <a:moveTo>
                    <a:pt x="15662" y="0"/>
                  </a:moveTo>
                  <a:cubicBezTo>
                    <a:pt x="13822" y="0"/>
                    <a:pt x="11987" y="940"/>
                    <a:pt x="10800" y="2466"/>
                  </a:cubicBezTo>
                  <a:cubicBezTo>
                    <a:pt x="9613" y="940"/>
                    <a:pt x="7779" y="0"/>
                    <a:pt x="5937" y="0"/>
                  </a:cubicBezTo>
                  <a:cubicBezTo>
                    <a:pt x="2595" y="0"/>
                    <a:pt x="0" y="2821"/>
                    <a:pt x="0" y="6454"/>
                  </a:cubicBezTo>
                  <a:cubicBezTo>
                    <a:pt x="0" y="10920"/>
                    <a:pt x="3671" y="14560"/>
                    <a:pt x="9286" y="19960"/>
                  </a:cubicBezTo>
                  <a:lnTo>
                    <a:pt x="10800" y="21600"/>
                  </a:lnTo>
                  <a:lnTo>
                    <a:pt x="12314" y="19960"/>
                  </a:lnTo>
                  <a:cubicBezTo>
                    <a:pt x="17929" y="14560"/>
                    <a:pt x="21600" y="10920"/>
                    <a:pt x="21600" y="6454"/>
                  </a:cubicBezTo>
                  <a:cubicBezTo>
                    <a:pt x="21600" y="2821"/>
                    <a:pt x="19005" y="0"/>
                    <a:pt x="15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1" name="Google Shape;381;p25"/>
            <p:cNvSpPr/>
            <p:nvPr/>
          </p:nvSpPr>
          <p:spPr>
            <a:xfrm flipH="1">
              <a:off x="10568589" y="3329188"/>
              <a:ext cx="129577" cy="151664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34" y="0"/>
                    <a:pt x="0" y="2529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3" y="21600"/>
                    <a:pt x="21600" y="16765"/>
                    <a:pt x="21600" y="10800"/>
                  </a:cubicBezTo>
                  <a:cubicBezTo>
                    <a:pt x="21600" y="2529"/>
                    <a:pt x="16763" y="0"/>
                    <a:pt x="10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2" name="Google Shape;382;p25"/>
            <p:cNvSpPr/>
            <p:nvPr/>
          </p:nvSpPr>
          <p:spPr>
            <a:xfrm flipH="1">
              <a:off x="10488863" y="3483823"/>
              <a:ext cx="288965" cy="131250"/>
            </a:xfrm>
            <a:custGeom>
              <a:rect b="b" l="l" r="r" t="t"/>
              <a:pathLst>
                <a:path extrusionOk="0" h="21565" w="21475">
                  <a:moveTo>
                    <a:pt x="1216" y="21565"/>
                  </a:moveTo>
                  <a:lnTo>
                    <a:pt x="20260" y="21565"/>
                  </a:lnTo>
                  <a:cubicBezTo>
                    <a:pt x="20674" y="21565"/>
                    <a:pt x="21054" y="21108"/>
                    <a:pt x="21278" y="20344"/>
                  </a:cubicBezTo>
                  <a:cubicBezTo>
                    <a:pt x="21504" y="19579"/>
                    <a:pt x="21538" y="18624"/>
                    <a:pt x="21370" y="17790"/>
                  </a:cubicBezTo>
                  <a:lnTo>
                    <a:pt x="18941" y="5692"/>
                  </a:lnTo>
                  <a:cubicBezTo>
                    <a:pt x="18830" y="5138"/>
                    <a:pt x="18635" y="4679"/>
                    <a:pt x="18392" y="4399"/>
                  </a:cubicBezTo>
                  <a:lnTo>
                    <a:pt x="14622" y="60"/>
                  </a:lnTo>
                  <a:cubicBezTo>
                    <a:pt x="14539" y="-35"/>
                    <a:pt x="14438" y="-17"/>
                    <a:pt x="14364" y="109"/>
                  </a:cubicBezTo>
                  <a:cubicBezTo>
                    <a:pt x="13298" y="1892"/>
                    <a:pt x="12044" y="2834"/>
                    <a:pt x="10738" y="2834"/>
                  </a:cubicBezTo>
                  <a:cubicBezTo>
                    <a:pt x="9432" y="2834"/>
                    <a:pt x="8178" y="1892"/>
                    <a:pt x="7113" y="109"/>
                  </a:cubicBezTo>
                  <a:cubicBezTo>
                    <a:pt x="7037" y="-17"/>
                    <a:pt x="6937" y="-35"/>
                    <a:pt x="6854" y="60"/>
                  </a:cubicBezTo>
                  <a:lnTo>
                    <a:pt x="3084" y="4399"/>
                  </a:lnTo>
                  <a:cubicBezTo>
                    <a:pt x="2841" y="4679"/>
                    <a:pt x="2646" y="5138"/>
                    <a:pt x="2535" y="5692"/>
                  </a:cubicBezTo>
                  <a:lnTo>
                    <a:pt x="106" y="17790"/>
                  </a:lnTo>
                  <a:cubicBezTo>
                    <a:pt x="-62" y="18624"/>
                    <a:pt x="-28" y="19579"/>
                    <a:pt x="197" y="20344"/>
                  </a:cubicBezTo>
                  <a:cubicBezTo>
                    <a:pt x="422" y="21108"/>
                    <a:pt x="803" y="21565"/>
                    <a:pt x="1216" y="215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3" name="Google Shape;383;p25"/>
            <p:cNvSpPr/>
            <p:nvPr/>
          </p:nvSpPr>
          <p:spPr>
            <a:xfrm flipH="1">
              <a:off x="9622462" y="2021814"/>
              <a:ext cx="325956" cy="325956"/>
            </a:xfrm>
            <a:custGeom>
              <a:rect b="b" l="l" r="r" t="t"/>
              <a:pathLst>
                <a:path extrusionOk="0" h="21600" w="21600">
                  <a:moveTo>
                    <a:pt x="10800" y="2298"/>
                  </a:moveTo>
                  <a:cubicBezTo>
                    <a:pt x="15488" y="2298"/>
                    <a:pt x="19303" y="6111"/>
                    <a:pt x="19303" y="10800"/>
                  </a:cubicBezTo>
                  <a:cubicBezTo>
                    <a:pt x="19303" y="15488"/>
                    <a:pt x="15488" y="19302"/>
                    <a:pt x="10800" y="19302"/>
                  </a:cubicBezTo>
                  <a:cubicBezTo>
                    <a:pt x="6113" y="19302"/>
                    <a:pt x="2298" y="15488"/>
                    <a:pt x="2298" y="10800"/>
                  </a:cubicBezTo>
                  <a:cubicBezTo>
                    <a:pt x="2298" y="6111"/>
                    <a:pt x="6113" y="2298"/>
                    <a:pt x="10800" y="2298"/>
                  </a:cubicBezTo>
                  <a:close/>
                  <a:moveTo>
                    <a:pt x="10800" y="21600"/>
                  </a:moveTo>
                  <a:cubicBezTo>
                    <a:pt x="16755" y="21600"/>
                    <a:pt x="21600" y="16755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  <a:cubicBezTo>
                    <a:pt x="4845" y="0"/>
                    <a:pt x="0" y="4845"/>
                    <a:pt x="0" y="10800"/>
                  </a:cubicBezTo>
                  <a:cubicBezTo>
                    <a:pt x="0" y="16755"/>
                    <a:pt x="4845" y="21600"/>
                    <a:pt x="108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4" name="Google Shape;384;p25"/>
            <p:cNvSpPr/>
            <p:nvPr/>
          </p:nvSpPr>
          <p:spPr>
            <a:xfrm flipH="1">
              <a:off x="9684967" y="2078045"/>
              <a:ext cx="113501" cy="128314"/>
            </a:xfrm>
            <a:custGeom>
              <a:rect b="b" l="l" r="r" t="t"/>
              <a:pathLst>
                <a:path extrusionOk="0" h="21600" w="21600">
                  <a:moveTo>
                    <a:pt x="2553" y="21600"/>
                  </a:moveTo>
                  <a:lnTo>
                    <a:pt x="19044" y="21600"/>
                  </a:lnTo>
                  <a:cubicBezTo>
                    <a:pt x="20457" y="21600"/>
                    <a:pt x="21600" y="20592"/>
                    <a:pt x="21600" y="19342"/>
                  </a:cubicBezTo>
                  <a:cubicBezTo>
                    <a:pt x="21600" y="18096"/>
                    <a:pt x="20457" y="17084"/>
                    <a:pt x="19044" y="17084"/>
                  </a:cubicBezTo>
                  <a:lnTo>
                    <a:pt x="5106" y="17084"/>
                  </a:lnTo>
                  <a:lnTo>
                    <a:pt x="5106" y="2259"/>
                  </a:lnTo>
                  <a:cubicBezTo>
                    <a:pt x="5106" y="1012"/>
                    <a:pt x="3966" y="0"/>
                    <a:pt x="2553" y="0"/>
                  </a:cubicBezTo>
                  <a:cubicBezTo>
                    <a:pt x="1143" y="0"/>
                    <a:pt x="0" y="1012"/>
                    <a:pt x="0" y="2259"/>
                  </a:cubicBezTo>
                  <a:lnTo>
                    <a:pt x="0" y="19342"/>
                  </a:lnTo>
                  <a:cubicBezTo>
                    <a:pt x="0" y="20592"/>
                    <a:pt x="1143" y="21600"/>
                    <a:pt x="2553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5" name="Google Shape;385;p25"/>
            <p:cNvSpPr/>
            <p:nvPr/>
          </p:nvSpPr>
          <p:spPr>
            <a:xfrm flipH="1">
              <a:off x="10859094" y="3033974"/>
              <a:ext cx="204575" cy="284528"/>
            </a:xfrm>
            <a:custGeom>
              <a:rect b="b" l="l" r="r" t="t"/>
              <a:pathLst>
                <a:path extrusionOk="0" h="21600" w="21600">
                  <a:moveTo>
                    <a:pt x="2734" y="7508"/>
                  </a:moveTo>
                  <a:cubicBezTo>
                    <a:pt x="2734" y="4453"/>
                    <a:pt x="6351" y="1966"/>
                    <a:pt x="10800" y="1963"/>
                  </a:cubicBezTo>
                  <a:cubicBezTo>
                    <a:pt x="15252" y="1963"/>
                    <a:pt x="18870" y="4450"/>
                    <a:pt x="18870" y="7508"/>
                  </a:cubicBezTo>
                  <a:cubicBezTo>
                    <a:pt x="18870" y="9590"/>
                    <a:pt x="17727" y="10793"/>
                    <a:pt x="16708" y="11865"/>
                  </a:cubicBezTo>
                  <a:cubicBezTo>
                    <a:pt x="15911" y="12706"/>
                    <a:pt x="15159" y="13498"/>
                    <a:pt x="15159" y="14559"/>
                  </a:cubicBezTo>
                  <a:cubicBezTo>
                    <a:pt x="15159" y="15026"/>
                    <a:pt x="14573" y="15400"/>
                    <a:pt x="14137" y="15618"/>
                  </a:cubicBezTo>
                  <a:lnTo>
                    <a:pt x="7462" y="15618"/>
                  </a:lnTo>
                  <a:cubicBezTo>
                    <a:pt x="7026" y="15400"/>
                    <a:pt x="6440" y="15026"/>
                    <a:pt x="6440" y="14559"/>
                  </a:cubicBezTo>
                  <a:cubicBezTo>
                    <a:pt x="6440" y="13498"/>
                    <a:pt x="5688" y="12706"/>
                    <a:pt x="4880" y="11855"/>
                  </a:cubicBezTo>
                  <a:cubicBezTo>
                    <a:pt x="3873" y="10791"/>
                    <a:pt x="2734" y="9587"/>
                    <a:pt x="2734" y="7508"/>
                  </a:cubicBezTo>
                  <a:close/>
                  <a:moveTo>
                    <a:pt x="5876" y="19126"/>
                  </a:moveTo>
                  <a:lnTo>
                    <a:pt x="5876" y="19129"/>
                  </a:lnTo>
                  <a:cubicBezTo>
                    <a:pt x="5897" y="19529"/>
                    <a:pt x="6189" y="20348"/>
                    <a:pt x="8110" y="20808"/>
                  </a:cubicBezTo>
                  <a:cubicBezTo>
                    <a:pt x="8336" y="21046"/>
                    <a:pt x="8631" y="21258"/>
                    <a:pt x="8993" y="21433"/>
                  </a:cubicBezTo>
                  <a:cubicBezTo>
                    <a:pt x="9217" y="21541"/>
                    <a:pt x="9482" y="21600"/>
                    <a:pt x="9755" y="21600"/>
                  </a:cubicBezTo>
                  <a:lnTo>
                    <a:pt x="11842" y="21600"/>
                  </a:lnTo>
                  <a:cubicBezTo>
                    <a:pt x="12116" y="21600"/>
                    <a:pt x="12382" y="21541"/>
                    <a:pt x="12607" y="21433"/>
                  </a:cubicBezTo>
                  <a:cubicBezTo>
                    <a:pt x="12969" y="21258"/>
                    <a:pt x="13263" y="21046"/>
                    <a:pt x="13493" y="20808"/>
                  </a:cubicBezTo>
                  <a:cubicBezTo>
                    <a:pt x="15424" y="20346"/>
                    <a:pt x="15708" y="19513"/>
                    <a:pt x="15723" y="19126"/>
                  </a:cubicBezTo>
                  <a:cubicBezTo>
                    <a:pt x="15723" y="19126"/>
                    <a:pt x="15841" y="17718"/>
                    <a:pt x="15875" y="17140"/>
                  </a:cubicBezTo>
                  <a:cubicBezTo>
                    <a:pt x="17166" y="16453"/>
                    <a:pt x="17889" y="15532"/>
                    <a:pt x="17889" y="14559"/>
                  </a:cubicBezTo>
                  <a:cubicBezTo>
                    <a:pt x="17889" y="14127"/>
                    <a:pt x="18280" y="13694"/>
                    <a:pt x="18973" y="12963"/>
                  </a:cubicBezTo>
                  <a:cubicBezTo>
                    <a:pt x="20080" y="11796"/>
                    <a:pt x="21600" y="10197"/>
                    <a:pt x="21600" y="7508"/>
                  </a:cubicBezTo>
                  <a:cubicBezTo>
                    <a:pt x="21600" y="3368"/>
                    <a:pt x="16753" y="0"/>
                    <a:pt x="10800" y="0"/>
                  </a:cubicBezTo>
                  <a:cubicBezTo>
                    <a:pt x="4846" y="0"/>
                    <a:pt x="0" y="3368"/>
                    <a:pt x="0" y="7508"/>
                  </a:cubicBezTo>
                  <a:cubicBezTo>
                    <a:pt x="0" y="10194"/>
                    <a:pt x="1516" y="11793"/>
                    <a:pt x="2633" y="12971"/>
                  </a:cubicBezTo>
                  <a:cubicBezTo>
                    <a:pt x="3320" y="13694"/>
                    <a:pt x="3711" y="14124"/>
                    <a:pt x="3711" y="14559"/>
                  </a:cubicBezTo>
                  <a:cubicBezTo>
                    <a:pt x="3711" y="15532"/>
                    <a:pt x="4435" y="16450"/>
                    <a:pt x="5725" y="17140"/>
                  </a:cubicBezTo>
                  <a:cubicBezTo>
                    <a:pt x="5758" y="17718"/>
                    <a:pt x="5876" y="19126"/>
                    <a:pt x="5876" y="191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6" name="Google Shape;386;p25"/>
            <p:cNvSpPr/>
            <p:nvPr/>
          </p:nvSpPr>
          <p:spPr>
            <a:xfrm flipH="1">
              <a:off x="10957027" y="2982429"/>
              <a:ext cx="12923" cy="32301"/>
            </a:xfrm>
            <a:custGeom>
              <a:rect b="b" l="l" r="r" t="t"/>
              <a:pathLst>
                <a:path extrusionOk="0" h="21600" w="21600">
                  <a:moveTo>
                    <a:pt x="10800" y="21600"/>
                  </a:moveTo>
                  <a:cubicBezTo>
                    <a:pt x="16739" y="21600"/>
                    <a:pt x="21600" y="19689"/>
                    <a:pt x="21600" y="17287"/>
                  </a:cubicBezTo>
                  <a:lnTo>
                    <a:pt x="21600" y="4324"/>
                  </a:lnTo>
                  <a:cubicBezTo>
                    <a:pt x="21600" y="1939"/>
                    <a:pt x="16739" y="0"/>
                    <a:pt x="10800" y="0"/>
                  </a:cubicBezTo>
                  <a:cubicBezTo>
                    <a:pt x="4838" y="0"/>
                    <a:pt x="0" y="1939"/>
                    <a:pt x="0" y="4324"/>
                  </a:cubicBezTo>
                  <a:lnTo>
                    <a:pt x="0" y="17287"/>
                  </a:lnTo>
                  <a:cubicBezTo>
                    <a:pt x="0" y="19689"/>
                    <a:pt x="4838" y="21600"/>
                    <a:pt x="108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7" name="Google Shape;387;p25"/>
            <p:cNvSpPr/>
            <p:nvPr/>
          </p:nvSpPr>
          <p:spPr>
            <a:xfrm flipH="1">
              <a:off x="11022299" y="3001173"/>
              <a:ext cx="22626" cy="29760"/>
            </a:xfrm>
            <a:custGeom>
              <a:rect b="b" l="l" r="r" t="t"/>
              <a:pathLst>
                <a:path extrusionOk="0" h="20955" w="19988">
                  <a:moveTo>
                    <a:pt x="9312" y="18672"/>
                  </a:moveTo>
                  <a:cubicBezTo>
                    <a:pt x="10399" y="20112"/>
                    <a:pt x="12309" y="20955"/>
                    <a:pt x="14284" y="20955"/>
                  </a:cubicBezTo>
                  <a:cubicBezTo>
                    <a:pt x="15238" y="20955"/>
                    <a:pt x="16229" y="20757"/>
                    <a:pt x="17130" y="20336"/>
                  </a:cubicBezTo>
                  <a:cubicBezTo>
                    <a:pt x="19871" y="19083"/>
                    <a:pt x="20793" y="16305"/>
                    <a:pt x="19226" y="14113"/>
                  </a:cubicBezTo>
                  <a:lnTo>
                    <a:pt x="10642" y="2279"/>
                  </a:lnTo>
                  <a:cubicBezTo>
                    <a:pt x="9069" y="94"/>
                    <a:pt x="5584" y="-645"/>
                    <a:pt x="2835" y="613"/>
                  </a:cubicBezTo>
                  <a:cubicBezTo>
                    <a:pt x="113" y="1870"/>
                    <a:pt x="-807" y="4670"/>
                    <a:pt x="772" y="6837"/>
                  </a:cubicBezTo>
                  <a:cubicBezTo>
                    <a:pt x="772" y="6837"/>
                    <a:pt x="9312" y="18672"/>
                    <a:pt x="9312" y="186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8" name="Google Shape;388;p25"/>
            <p:cNvSpPr/>
            <p:nvPr/>
          </p:nvSpPr>
          <p:spPr>
            <a:xfrm flipH="1">
              <a:off x="11066724" y="3057404"/>
              <a:ext cx="29746" cy="22629"/>
            </a:xfrm>
            <a:custGeom>
              <a:rect b="b" l="l" r="r" t="t"/>
              <a:pathLst>
                <a:path extrusionOk="0" h="20760" w="20347">
                  <a:moveTo>
                    <a:pt x="2217" y="11085"/>
                  </a:moveTo>
                  <a:lnTo>
                    <a:pt x="13709" y="19964"/>
                  </a:lnTo>
                  <a:cubicBezTo>
                    <a:pt x="14398" y="20508"/>
                    <a:pt x="15170" y="20760"/>
                    <a:pt x="15902" y="20760"/>
                  </a:cubicBezTo>
                  <a:cubicBezTo>
                    <a:pt x="17436" y="20760"/>
                    <a:pt x="18917" y="19710"/>
                    <a:pt x="19757" y="17783"/>
                  </a:cubicBezTo>
                  <a:cubicBezTo>
                    <a:pt x="20970" y="14964"/>
                    <a:pt x="20258" y="11343"/>
                    <a:pt x="18134" y="9677"/>
                  </a:cubicBezTo>
                  <a:lnTo>
                    <a:pt x="6637" y="795"/>
                  </a:lnTo>
                  <a:cubicBezTo>
                    <a:pt x="4533" y="-840"/>
                    <a:pt x="1816" y="126"/>
                    <a:pt x="588" y="2972"/>
                  </a:cubicBezTo>
                  <a:cubicBezTo>
                    <a:pt x="-630" y="5797"/>
                    <a:pt x="109" y="9418"/>
                    <a:pt x="2217" y="110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89" name="Google Shape;389;p25"/>
            <p:cNvSpPr/>
            <p:nvPr/>
          </p:nvSpPr>
          <p:spPr>
            <a:xfrm flipH="1">
              <a:off x="11082915" y="3127693"/>
              <a:ext cx="32299" cy="12937"/>
            </a:xfrm>
            <a:custGeom>
              <a:rect b="b" l="l" r="r" t="t"/>
              <a:pathLst>
                <a:path extrusionOk="0" h="21600" w="21600">
                  <a:moveTo>
                    <a:pt x="21600" y="10792"/>
                  </a:moveTo>
                  <a:cubicBezTo>
                    <a:pt x="21600" y="4848"/>
                    <a:pt x="19693" y="0"/>
                    <a:pt x="17289" y="0"/>
                  </a:cubicBezTo>
                  <a:lnTo>
                    <a:pt x="4326" y="0"/>
                  </a:lnTo>
                  <a:cubicBezTo>
                    <a:pt x="1940" y="0"/>
                    <a:pt x="0" y="4848"/>
                    <a:pt x="0" y="10792"/>
                  </a:cubicBezTo>
                  <a:cubicBezTo>
                    <a:pt x="0" y="16756"/>
                    <a:pt x="1940" y="21600"/>
                    <a:pt x="4326" y="21600"/>
                  </a:cubicBezTo>
                  <a:lnTo>
                    <a:pt x="17289" y="21600"/>
                  </a:lnTo>
                  <a:cubicBezTo>
                    <a:pt x="19693" y="21600"/>
                    <a:pt x="21600" y="16756"/>
                    <a:pt x="21600" y="1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0" name="Google Shape;390;p25"/>
            <p:cNvSpPr/>
            <p:nvPr/>
          </p:nvSpPr>
          <p:spPr>
            <a:xfrm flipH="1">
              <a:off x="11066727" y="3193296"/>
              <a:ext cx="29743" cy="22631"/>
            </a:xfrm>
            <a:custGeom>
              <a:rect b="b" l="l" r="r" t="t"/>
              <a:pathLst>
                <a:path extrusionOk="0" h="20760" w="20345">
                  <a:moveTo>
                    <a:pt x="13713" y="793"/>
                  </a:moveTo>
                  <a:lnTo>
                    <a:pt x="2221" y="9701"/>
                  </a:lnTo>
                  <a:cubicBezTo>
                    <a:pt x="92" y="11338"/>
                    <a:pt x="-626" y="14961"/>
                    <a:pt x="592" y="17784"/>
                  </a:cubicBezTo>
                  <a:cubicBezTo>
                    <a:pt x="1404" y="19704"/>
                    <a:pt x="2908" y="20760"/>
                    <a:pt x="4414" y="20760"/>
                  </a:cubicBezTo>
                  <a:cubicBezTo>
                    <a:pt x="5181" y="20760"/>
                    <a:pt x="5947" y="20502"/>
                    <a:pt x="6641" y="19960"/>
                  </a:cubicBezTo>
                  <a:lnTo>
                    <a:pt x="18138" y="11082"/>
                  </a:lnTo>
                  <a:cubicBezTo>
                    <a:pt x="20232" y="9415"/>
                    <a:pt x="20974" y="5795"/>
                    <a:pt x="19761" y="2974"/>
                  </a:cubicBezTo>
                  <a:cubicBezTo>
                    <a:pt x="18539" y="128"/>
                    <a:pt x="15847" y="-840"/>
                    <a:pt x="13713" y="7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1" name="Google Shape;391;p25"/>
            <p:cNvSpPr/>
            <p:nvPr/>
          </p:nvSpPr>
          <p:spPr>
            <a:xfrm flipH="1">
              <a:off x="10832433" y="3193296"/>
              <a:ext cx="29741" cy="22631"/>
            </a:xfrm>
            <a:custGeom>
              <a:rect b="b" l="l" r="r" t="t"/>
              <a:pathLst>
                <a:path extrusionOk="0" h="20760" w="20345">
                  <a:moveTo>
                    <a:pt x="2210" y="11082"/>
                  </a:moveTo>
                  <a:lnTo>
                    <a:pt x="13703" y="19960"/>
                  </a:lnTo>
                  <a:cubicBezTo>
                    <a:pt x="14395" y="20502"/>
                    <a:pt x="15164" y="20760"/>
                    <a:pt x="15901" y="20760"/>
                  </a:cubicBezTo>
                  <a:cubicBezTo>
                    <a:pt x="17435" y="20760"/>
                    <a:pt x="18915" y="19704"/>
                    <a:pt x="19751" y="17813"/>
                  </a:cubicBezTo>
                  <a:cubicBezTo>
                    <a:pt x="20969" y="14961"/>
                    <a:pt x="20257" y="11338"/>
                    <a:pt x="18123" y="9701"/>
                  </a:cubicBezTo>
                  <a:lnTo>
                    <a:pt x="6630" y="793"/>
                  </a:lnTo>
                  <a:cubicBezTo>
                    <a:pt x="4531" y="-840"/>
                    <a:pt x="1828" y="128"/>
                    <a:pt x="587" y="2974"/>
                  </a:cubicBezTo>
                  <a:cubicBezTo>
                    <a:pt x="-631" y="5795"/>
                    <a:pt x="111" y="9415"/>
                    <a:pt x="2210" y="1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2" name="Google Shape;392;p25"/>
            <p:cNvSpPr/>
            <p:nvPr/>
          </p:nvSpPr>
          <p:spPr>
            <a:xfrm flipH="1">
              <a:off x="10811116" y="3127693"/>
              <a:ext cx="32315" cy="12937"/>
            </a:xfrm>
            <a:custGeom>
              <a:rect b="b" l="l" r="r" t="t"/>
              <a:pathLst>
                <a:path extrusionOk="0" h="21600" w="21600">
                  <a:moveTo>
                    <a:pt x="21600" y="10792"/>
                  </a:moveTo>
                  <a:cubicBezTo>
                    <a:pt x="21600" y="4848"/>
                    <a:pt x="19665" y="0"/>
                    <a:pt x="17286" y="0"/>
                  </a:cubicBezTo>
                  <a:lnTo>
                    <a:pt x="4324" y="0"/>
                  </a:lnTo>
                  <a:cubicBezTo>
                    <a:pt x="1939" y="0"/>
                    <a:pt x="0" y="4848"/>
                    <a:pt x="0" y="10792"/>
                  </a:cubicBezTo>
                  <a:cubicBezTo>
                    <a:pt x="0" y="16756"/>
                    <a:pt x="1939" y="21600"/>
                    <a:pt x="4324" y="21600"/>
                  </a:cubicBezTo>
                  <a:lnTo>
                    <a:pt x="17286" y="21600"/>
                  </a:lnTo>
                  <a:cubicBezTo>
                    <a:pt x="19665" y="21600"/>
                    <a:pt x="21600" y="16756"/>
                    <a:pt x="21600" y="107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3" name="Google Shape;393;p25"/>
            <p:cNvSpPr/>
            <p:nvPr/>
          </p:nvSpPr>
          <p:spPr>
            <a:xfrm flipH="1">
              <a:off x="10832433" y="3057404"/>
              <a:ext cx="29741" cy="22629"/>
            </a:xfrm>
            <a:custGeom>
              <a:rect b="b" l="l" r="r" t="t"/>
              <a:pathLst>
                <a:path extrusionOk="0" h="20760" w="20345">
                  <a:moveTo>
                    <a:pt x="4437" y="20760"/>
                  </a:moveTo>
                  <a:cubicBezTo>
                    <a:pt x="5174" y="20760"/>
                    <a:pt x="5941" y="20508"/>
                    <a:pt x="6630" y="19964"/>
                  </a:cubicBezTo>
                  <a:lnTo>
                    <a:pt x="18123" y="11085"/>
                  </a:lnTo>
                  <a:cubicBezTo>
                    <a:pt x="20257" y="9448"/>
                    <a:pt x="20969" y="5797"/>
                    <a:pt x="19751" y="2972"/>
                  </a:cubicBezTo>
                  <a:cubicBezTo>
                    <a:pt x="18534" y="126"/>
                    <a:pt x="15832" y="-840"/>
                    <a:pt x="13703" y="795"/>
                  </a:cubicBezTo>
                  <a:lnTo>
                    <a:pt x="2210" y="9677"/>
                  </a:lnTo>
                  <a:cubicBezTo>
                    <a:pt x="111" y="11343"/>
                    <a:pt x="-631" y="14964"/>
                    <a:pt x="587" y="17783"/>
                  </a:cubicBezTo>
                  <a:cubicBezTo>
                    <a:pt x="1427" y="19671"/>
                    <a:pt x="2906" y="20760"/>
                    <a:pt x="4437" y="20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4" name="Google Shape;394;p25"/>
            <p:cNvSpPr/>
            <p:nvPr/>
          </p:nvSpPr>
          <p:spPr>
            <a:xfrm flipH="1">
              <a:off x="10886410" y="3001173"/>
              <a:ext cx="22623" cy="29714"/>
            </a:xfrm>
            <a:custGeom>
              <a:rect b="b" l="l" r="r" t="t"/>
              <a:pathLst>
                <a:path extrusionOk="0" h="20954" w="19986">
                  <a:moveTo>
                    <a:pt x="9345" y="2283"/>
                  </a:moveTo>
                  <a:lnTo>
                    <a:pt x="767" y="14134"/>
                  </a:lnTo>
                  <a:cubicBezTo>
                    <a:pt x="-806" y="16305"/>
                    <a:pt x="114" y="19089"/>
                    <a:pt x="2863" y="20344"/>
                  </a:cubicBezTo>
                  <a:cubicBezTo>
                    <a:pt x="3744" y="20765"/>
                    <a:pt x="4743" y="20954"/>
                    <a:pt x="5701" y="20954"/>
                  </a:cubicBezTo>
                  <a:cubicBezTo>
                    <a:pt x="7678" y="20954"/>
                    <a:pt x="9588" y="20142"/>
                    <a:pt x="10675" y="18700"/>
                  </a:cubicBezTo>
                  <a:lnTo>
                    <a:pt x="19221" y="6847"/>
                  </a:lnTo>
                  <a:cubicBezTo>
                    <a:pt x="20794" y="4677"/>
                    <a:pt x="19866" y="1873"/>
                    <a:pt x="17117" y="614"/>
                  </a:cubicBezTo>
                  <a:cubicBezTo>
                    <a:pt x="14401" y="-646"/>
                    <a:pt x="10918" y="95"/>
                    <a:pt x="9345" y="2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5" name="Google Shape;395;p25"/>
            <p:cNvSpPr/>
            <p:nvPr/>
          </p:nvSpPr>
          <p:spPr>
            <a:xfrm flipH="1">
              <a:off x="10948165" y="3080834"/>
              <a:ext cx="31157" cy="100706"/>
            </a:xfrm>
            <a:custGeom>
              <a:rect b="b" l="l" r="r" t="t"/>
              <a:pathLst>
                <a:path extrusionOk="0" h="21600" w="21600">
                  <a:moveTo>
                    <a:pt x="4795" y="20034"/>
                  </a:moveTo>
                  <a:cubicBezTo>
                    <a:pt x="5327" y="21262"/>
                    <a:pt x="7243" y="21600"/>
                    <a:pt x="10799" y="21600"/>
                  </a:cubicBezTo>
                  <a:cubicBezTo>
                    <a:pt x="14337" y="21600"/>
                    <a:pt x="16273" y="21262"/>
                    <a:pt x="16805" y="20034"/>
                  </a:cubicBezTo>
                  <a:lnTo>
                    <a:pt x="21043" y="10144"/>
                  </a:lnTo>
                  <a:cubicBezTo>
                    <a:pt x="21308" y="9469"/>
                    <a:pt x="21600" y="8789"/>
                    <a:pt x="21600" y="8159"/>
                  </a:cubicBezTo>
                  <a:lnTo>
                    <a:pt x="21600" y="3251"/>
                  </a:lnTo>
                  <a:cubicBezTo>
                    <a:pt x="21600" y="1092"/>
                    <a:pt x="17626" y="0"/>
                    <a:pt x="10799" y="0"/>
                  </a:cubicBezTo>
                  <a:cubicBezTo>
                    <a:pt x="3972" y="0"/>
                    <a:pt x="0" y="1092"/>
                    <a:pt x="0" y="3251"/>
                  </a:cubicBezTo>
                  <a:lnTo>
                    <a:pt x="0" y="8159"/>
                  </a:lnTo>
                  <a:cubicBezTo>
                    <a:pt x="0" y="8789"/>
                    <a:pt x="271" y="9469"/>
                    <a:pt x="562" y="10144"/>
                  </a:cubicBezTo>
                  <a:cubicBezTo>
                    <a:pt x="562" y="10144"/>
                    <a:pt x="4795" y="20034"/>
                    <a:pt x="4795" y="200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6" name="Google Shape;396;p25"/>
            <p:cNvSpPr/>
            <p:nvPr/>
          </p:nvSpPr>
          <p:spPr>
            <a:xfrm flipH="1">
              <a:off x="10946984" y="3193296"/>
              <a:ext cx="32337" cy="32312"/>
            </a:xfrm>
            <a:custGeom>
              <a:rect b="b" l="l" r="r" t="t"/>
              <a:pathLst>
                <a:path extrusionOk="0" h="21600" w="21600">
                  <a:moveTo>
                    <a:pt x="10802" y="21600"/>
                  </a:moveTo>
                  <a:cubicBezTo>
                    <a:pt x="16734" y="21600"/>
                    <a:pt x="21600" y="16719"/>
                    <a:pt x="21600" y="10789"/>
                  </a:cubicBezTo>
                  <a:cubicBezTo>
                    <a:pt x="21600" y="4855"/>
                    <a:pt x="16734" y="0"/>
                    <a:pt x="10802" y="0"/>
                  </a:cubicBezTo>
                  <a:cubicBezTo>
                    <a:pt x="4883" y="0"/>
                    <a:pt x="0" y="4855"/>
                    <a:pt x="0" y="10789"/>
                  </a:cubicBezTo>
                  <a:cubicBezTo>
                    <a:pt x="0" y="16719"/>
                    <a:pt x="4883" y="21600"/>
                    <a:pt x="10802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7" name="Google Shape;397;p25"/>
            <p:cNvSpPr/>
            <p:nvPr/>
          </p:nvSpPr>
          <p:spPr>
            <a:xfrm flipH="1">
              <a:off x="10054366" y="3811838"/>
              <a:ext cx="418876" cy="349639"/>
            </a:xfrm>
            <a:custGeom>
              <a:rect b="b" l="l" r="r" t="t"/>
              <a:pathLst>
                <a:path extrusionOk="0" h="21600" w="21600">
                  <a:moveTo>
                    <a:pt x="1268" y="16701"/>
                  </a:moveTo>
                  <a:cubicBezTo>
                    <a:pt x="1194" y="16701"/>
                    <a:pt x="1162" y="16662"/>
                    <a:pt x="1162" y="16574"/>
                  </a:cubicBezTo>
                  <a:lnTo>
                    <a:pt x="1162" y="1404"/>
                  </a:lnTo>
                  <a:lnTo>
                    <a:pt x="20428" y="1404"/>
                  </a:lnTo>
                  <a:lnTo>
                    <a:pt x="20428" y="1531"/>
                  </a:lnTo>
                  <a:lnTo>
                    <a:pt x="20428" y="16574"/>
                  </a:lnTo>
                  <a:cubicBezTo>
                    <a:pt x="20428" y="16662"/>
                    <a:pt x="20396" y="16701"/>
                    <a:pt x="20321" y="16701"/>
                  </a:cubicBezTo>
                  <a:cubicBezTo>
                    <a:pt x="20321" y="16701"/>
                    <a:pt x="1268" y="16701"/>
                    <a:pt x="1268" y="16701"/>
                  </a:cubicBezTo>
                  <a:close/>
                  <a:moveTo>
                    <a:pt x="20321" y="18105"/>
                  </a:moveTo>
                  <a:cubicBezTo>
                    <a:pt x="20818" y="18105"/>
                    <a:pt x="21181" y="17845"/>
                    <a:pt x="21420" y="17332"/>
                  </a:cubicBezTo>
                  <a:cubicBezTo>
                    <a:pt x="21530" y="17100"/>
                    <a:pt x="21600" y="16850"/>
                    <a:pt x="21600" y="16574"/>
                  </a:cubicBezTo>
                  <a:lnTo>
                    <a:pt x="21600" y="1404"/>
                  </a:lnTo>
                  <a:cubicBezTo>
                    <a:pt x="21526" y="683"/>
                    <a:pt x="21030" y="90"/>
                    <a:pt x="20428" y="38"/>
                  </a:cubicBezTo>
                  <a:lnTo>
                    <a:pt x="20428" y="0"/>
                  </a:lnTo>
                  <a:lnTo>
                    <a:pt x="1162" y="0"/>
                  </a:lnTo>
                  <a:lnTo>
                    <a:pt x="1162" y="38"/>
                  </a:lnTo>
                  <a:cubicBezTo>
                    <a:pt x="540" y="90"/>
                    <a:pt x="74" y="683"/>
                    <a:pt x="0" y="1404"/>
                  </a:cubicBezTo>
                  <a:lnTo>
                    <a:pt x="0" y="16574"/>
                  </a:lnTo>
                  <a:cubicBezTo>
                    <a:pt x="0" y="16865"/>
                    <a:pt x="64" y="17111"/>
                    <a:pt x="169" y="17332"/>
                  </a:cubicBezTo>
                  <a:cubicBezTo>
                    <a:pt x="413" y="17845"/>
                    <a:pt x="772" y="18105"/>
                    <a:pt x="1268" y="18105"/>
                  </a:cubicBezTo>
                  <a:lnTo>
                    <a:pt x="8222" y="18105"/>
                  </a:lnTo>
                  <a:lnTo>
                    <a:pt x="8222" y="20206"/>
                  </a:lnTo>
                  <a:lnTo>
                    <a:pt x="6900" y="20206"/>
                  </a:lnTo>
                  <a:cubicBezTo>
                    <a:pt x="6573" y="20206"/>
                    <a:pt x="6320" y="20512"/>
                    <a:pt x="6320" y="20902"/>
                  </a:cubicBezTo>
                  <a:cubicBezTo>
                    <a:pt x="6320" y="21294"/>
                    <a:pt x="6573" y="21600"/>
                    <a:pt x="6900" y="21600"/>
                  </a:cubicBezTo>
                  <a:lnTo>
                    <a:pt x="14689" y="21600"/>
                  </a:lnTo>
                  <a:cubicBezTo>
                    <a:pt x="15016" y="21600"/>
                    <a:pt x="15280" y="21294"/>
                    <a:pt x="15280" y="20902"/>
                  </a:cubicBezTo>
                  <a:cubicBezTo>
                    <a:pt x="15280" y="20512"/>
                    <a:pt x="15016" y="20206"/>
                    <a:pt x="14689" y="20206"/>
                  </a:cubicBezTo>
                  <a:lnTo>
                    <a:pt x="13368" y="20206"/>
                  </a:lnTo>
                  <a:lnTo>
                    <a:pt x="13368" y="18105"/>
                  </a:lnTo>
                  <a:cubicBezTo>
                    <a:pt x="13368" y="18105"/>
                    <a:pt x="20321" y="18105"/>
                    <a:pt x="20321" y="181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8" name="Google Shape;398;p25"/>
            <p:cNvSpPr/>
            <p:nvPr/>
          </p:nvSpPr>
          <p:spPr>
            <a:xfrm flipH="1">
              <a:off x="10171800" y="3521311"/>
              <a:ext cx="184294" cy="184328"/>
            </a:xfrm>
            <a:custGeom>
              <a:rect b="b" l="l" r="r" t="t"/>
              <a:pathLst>
                <a:path extrusionOk="0" h="21600" w="21600">
                  <a:moveTo>
                    <a:pt x="10799" y="21600"/>
                  </a:moveTo>
                  <a:cubicBezTo>
                    <a:pt x="16756" y="21600"/>
                    <a:pt x="21600" y="16757"/>
                    <a:pt x="21600" y="10802"/>
                  </a:cubicBezTo>
                  <a:cubicBezTo>
                    <a:pt x="21600" y="4848"/>
                    <a:pt x="16756" y="0"/>
                    <a:pt x="10799" y="0"/>
                  </a:cubicBezTo>
                  <a:cubicBezTo>
                    <a:pt x="4844" y="0"/>
                    <a:pt x="0" y="4848"/>
                    <a:pt x="0" y="10802"/>
                  </a:cubicBezTo>
                  <a:cubicBezTo>
                    <a:pt x="0" y="16757"/>
                    <a:pt x="4844" y="21600"/>
                    <a:pt x="10799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99" name="Google Shape;399;p25"/>
            <p:cNvSpPr/>
            <p:nvPr/>
          </p:nvSpPr>
          <p:spPr>
            <a:xfrm flipH="1">
              <a:off x="10145734" y="3497881"/>
              <a:ext cx="233789" cy="233787"/>
            </a:xfrm>
            <a:custGeom>
              <a:rect b="b" l="l" r="r" t="t"/>
              <a:pathLst>
                <a:path extrusionOk="0" h="21600" w="21600">
                  <a:moveTo>
                    <a:pt x="10799" y="1652"/>
                  </a:moveTo>
                  <a:cubicBezTo>
                    <a:pt x="15843" y="1652"/>
                    <a:pt x="19943" y="5756"/>
                    <a:pt x="19943" y="10800"/>
                  </a:cubicBezTo>
                  <a:cubicBezTo>
                    <a:pt x="19943" y="15843"/>
                    <a:pt x="15843" y="19945"/>
                    <a:pt x="10799" y="19945"/>
                  </a:cubicBezTo>
                  <a:cubicBezTo>
                    <a:pt x="5757" y="19945"/>
                    <a:pt x="1655" y="15843"/>
                    <a:pt x="1655" y="10800"/>
                  </a:cubicBezTo>
                  <a:cubicBezTo>
                    <a:pt x="1655" y="5756"/>
                    <a:pt x="5757" y="1652"/>
                    <a:pt x="10799" y="1652"/>
                  </a:cubicBezTo>
                  <a:close/>
                  <a:moveTo>
                    <a:pt x="10799" y="21600"/>
                  </a:moveTo>
                  <a:cubicBezTo>
                    <a:pt x="16766" y="21600"/>
                    <a:pt x="21600" y="16764"/>
                    <a:pt x="21600" y="10800"/>
                  </a:cubicBezTo>
                  <a:cubicBezTo>
                    <a:pt x="21600" y="4833"/>
                    <a:pt x="16766" y="0"/>
                    <a:pt x="10799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4"/>
                    <a:pt x="4833" y="21600"/>
                    <a:pt x="10799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0" name="Google Shape;400;p25"/>
            <p:cNvSpPr/>
            <p:nvPr/>
          </p:nvSpPr>
          <p:spPr>
            <a:xfrm flipH="1">
              <a:off x="10082380" y="3469765"/>
              <a:ext cx="58161" cy="282806"/>
            </a:xfrm>
            <a:custGeom>
              <a:rect b="b" l="l" r="r" t="t"/>
              <a:pathLst>
                <a:path extrusionOk="0" h="21597" w="20615">
                  <a:moveTo>
                    <a:pt x="12849" y="97"/>
                  </a:moveTo>
                  <a:cubicBezTo>
                    <a:pt x="12495" y="137"/>
                    <a:pt x="12190" y="191"/>
                    <a:pt x="11918" y="252"/>
                  </a:cubicBezTo>
                  <a:cubicBezTo>
                    <a:pt x="9264" y="720"/>
                    <a:pt x="798" y="2632"/>
                    <a:pt x="90" y="5219"/>
                  </a:cubicBezTo>
                  <a:cubicBezTo>
                    <a:pt x="-985" y="9164"/>
                    <a:pt x="7915" y="10761"/>
                    <a:pt x="10938" y="12223"/>
                  </a:cubicBezTo>
                  <a:lnTo>
                    <a:pt x="8520" y="20816"/>
                  </a:lnTo>
                  <a:cubicBezTo>
                    <a:pt x="8520" y="21249"/>
                    <a:pt x="12567" y="21597"/>
                    <a:pt x="14562" y="21597"/>
                  </a:cubicBezTo>
                  <a:cubicBezTo>
                    <a:pt x="16567" y="21600"/>
                    <a:pt x="20615" y="21249"/>
                    <a:pt x="20615" y="20816"/>
                  </a:cubicBezTo>
                  <a:lnTo>
                    <a:pt x="18198" y="782"/>
                  </a:lnTo>
                  <a:cubicBezTo>
                    <a:pt x="18198" y="351"/>
                    <a:pt x="16567" y="0"/>
                    <a:pt x="14575" y="0"/>
                  </a:cubicBezTo>
                  <a:cubicBezTo>
                    <a:pt x="14031" y="0"/>
                    <a:pt x="13536" y="26"/>
                    <a:pt x="13074" y="72"/>
                  </a:cubicBezTo>
                  <a:lnTo>
                    <a:pt x="13074" y="64"/>
                  </a:lnTo>
                  <a:cubicBezTo>
                    <a:pt x="13074" y="64"/>
                    <a:pt x="12979" y="79"/>
                    <a:pt x="12849" y="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1" name="Google Shape;401;p25"/>
            <p:cNvSpPr/>
            <p:nvPr/>
          </p:nvSpPr>
          <p:spPr>
            <a:xfrm flipH="1">
              <a:off x="10379006" y="3474451"/>
              <a:ext cx="98922" cy="282197"/>
            </a:xfrm>
            <a:custGeom>
              <a:rect b="b" l="l" r="r" t="t"/>
              <a:pathLst>
                <a:path extrusionOk="0" h="21600" w="21600">
                  <a:moveTo>
                    <a:pt x="17983" y="8303"/>
                  </a:moveTo>
                  <a:cubicBezTo>
                    <a:pt x="20042" y="7861"/>
                    <a:pt x="21600" y="6892"/>
                    <a:pt x="21600" y="6046"/>
                  </a:cubicBezTo>
                  <a:lnTo>
                    <a:pt x="21600" y="783"/>
                  </a:lnTo>
                  <a:cubicBezTo>
                    <a:pt x="21600" y="352"/>
                    <a:pt x="20593" y="0"/>
                    <a:pt x="19356" y="0"/>
                  </a:cubicBezTo>
                  <a:cubicBezTo>
                    <a:pt x="18127" y="0"/>
                    <a:pt x="17126" y="352"/>
                    <a:pt x="17126" y="783"/>
                  </a:cubicBezTo>
                  <a:lnTo>
                    <a:pt x="17126" y="5524"/>
                  </a:lnTo>
                  <a:lnTo>
                    <a:pt x="15889" y="5524"/>
                  </a:lnTo>
                  <a:lnTo>
                    <a:pt x="15889" y="783"/>
                  </a:lnTo>
                  <a:cubicBezTo>
                    <a:pt x="15889" y="352"/>
                    <a:pt x="14885" y="0"/>
                    <a:pt x="13649" y="0"/>
                  </a:cubicBezTo>
                  <a:cubicBezTo>
                    <a:pt x="12420" y="0"/>
                    <a:pt x="11417" y="352"/>
                    <a:pt x="11417" y="783"/>
                  </a:cubicBezTo>
                  <a:lnTo>
                    <a:pt x="11417" y="5524"/>
                  </a:lnTo>
                  <a:lnTo>
                    <a:pt x="10173" y="5524"/>
                  </a:lnTo>
                  <a:lnTo>
                    <a:pt x="10173" y="783"/>
                  </a:lnTo>
                  <a:cubicBezTo>
                    <a:pt x="10173" y="352"/>
                    <a:pt x="9170" y="0"/>
                    <a:pt x="7943" y="0"/>
                  </a:cubicBezTo>
                  <a:cubicBezTo>
                    <a:pt x="6706" y="0"/>
                    <a:pt x="5709" y="352"/>
                    <a:pt x="5709" y="783"/>
                  </a:cubicBezTo>
                  <a:lnTo>
                    <a:pt x="5709" y="5524"/>
                  </a:lnTo>
                  <a:lnTo>
                    <a:pt x="4463" y="5524"/>
                  </a:lnTo>
                  <a:lnTo>
                    <a:pt x="4463" y="953"/>
                  </a:lnTo>
                  <a:cubicBezTo>
                    <a:pt x="4463" y="520"/>
                    <a:pt x="3468" y="169"/>
                    <a:pt x="2233" y="169"/>
                  </a:cubicBezTo>
                  <a:cubicBezTo>
                    <a:pt x="1003" y="169"/>
                    <a:pt x="0" y="520"/>
                    <a:pt x="0" y="953"/>
                  </a:cubicBezTo>
                  <a:lnTo>
                    <a:pt x="0" y="6133"/>
                  </a:lnTo>
                  <a:cubicBezTo>
                    <a:pt x="0" y="7004"/>
                    <a:pt x="1678" y="7955"/>
                    <a:pt x="3898" y="8346"/>
                  </a:cubicBezTo>
                  <a:lnTo>
                    <a:pt x="7751" y="9021"/>
                  </a:lnTo>
                  <a:cubicBezTo>
                    <a:pt x="8196" y="9097"/>
                    <a:pt x="8676" y="9153"/>
                    <a:pt x="9184" y="9197"/>
                  </a:cubicBezTo>
                  <a:lnTo>
                    <a:pt x="7693" y="20943"/>
                  </a:lnTo>
                  <a:cubicBezTo>
                    <a:pt x="7693" y="21304"/>
                    <a:pt x="10189" y="21600"/>
                    <a:pt x="11417" y="21600"/>
                  </a:cubicBezTo>
                  <a:cubicBezTo>
                    <a:pt x="12654" y="21600"/>
                    <a:pt x="15141" y="21308"/>
                    <a:pt x="15141" y="20943"/>
                  </a:cubicBezTo>
                  <a:lnTo>
                    <a:pt x="13649" y="9136"/>
                  </a:lnTo>
                  <a:cubicBezTo>
                    <a:pt x="14171" y="9077"/>
                    <a:pt x="14682" y="9009"/>
                    <a:pt x="15125" y="8912"/>
                  </a:cubicBezTo>
                  <a:cubicBezTo>
                    <a:pt x="15125" y="8912"/>
                    <a:pt x="17983" y="8303"/>
                    <a:pt x="17983" y="8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2" name="Google Shape;402;p25"/>
            <p:cNvSpPr/>
            <p:nvPr/>
          </p:nvSpPr>
          <p:spPr>
            <a:xfrm flipH="1">
              <a:off x="9014739" y="3076147"/>
              <a:ext cx="254219" cy="330755"/>
            </a:xfrm>
            <a:custGeom>
              <a:rect b="b" l="l" r="r" t="t"/>
              <a:pathLst>
                <a:path extrusionOk="0" h="21600" w="21600">
                  <a:moveTo>
                    <a:pt x="15911" y="8723"/>
                  </a:moveTo>
                  <a:lnTo>
                    <a:pt x="5689" y="8723"/>
                  </a:lnTo>
                  <a:lnTo>
                    <a:pt x="5689" y="6753"/>
                  </a:lnTo>
                  <a:cubicBezTo>
                    <a:pt x="5689" y="4583"/>
                    <a:pt x="7984" y="2789"/>
                    <a:pt x="10800" y="2789"/>
                  </a:cubicBezTo>
                  <a:cubicBezTo>
                    <a:pt x="13616" y="2789"/>
                    <a:pt x="15911" y="4583"/>
                    <a:pt x="15911" y="6753"/>
                  </a:cubicBezTo>
                  <a:cubicBezTo>
                    <a:pt x="15911" y="6753"/>
                    <a:pt x="15911" y="8723"/>
                    <a:pt x="15911" y="8723"/>
                  </a:cubicBezTo>
                  <a:close/>
                  <a:moveTo>
                    <a:pt x="12537" y="15149"/>
                  </a:moveTo>
                  <a:lnTo>
                    <a:pt x="12537" y="18134"/>
                  </a:lnTo>
                  <a:cubicBezTo>
                    <a:pt x="12537" y="18476"/>
                    <a:pt x="12164" y="18765"/>
                    <a:pt x="11719" y="18765"/>
                  </a:cubicBezTo>
                  <a:lnTo>
                    <a:pt x="9881" y="18765"/>
                  </a:lnTo>
                  <a:cubicBezTo>
                    <a:pt x="9436" y="18765"/>
                    <a:pt x="9063" y="18476"/>
                    <a:pt x="9063" y="18134"/>
                  </a:cubicBezTo>
                  <a:lnTo>
                    <a:pt x="9063" y="15149"/>
                  </a:lnTo>
                  <a:cubicBezTo>
                    <a:pt x="8632" y="14822"/>
                    <a:pt x="8381" y="14371"/>
                    <a:pt x="8381" y="13871"/>
                  </a:cubicBezTo>
                  <a:cubicBezTo>
                    <a:pt x="8381" y="12924"/>
                    <a:pt x="9333" y="12111"/>
                    <a:pt x="10544" y="12073"/>
                  </a:cubicBezTo>
                  <a:cubicBezTo>
                    <a:pt x="10672" y="12069"/>
                    <a:pt x="10929" y="12069"/>
                    <a:pt x="11057" y="12073"/>
                  </a:cubicBezTo>
                  <a:cubicBezTo>
                    <a:pt x="12268" y="12111"/>
                    <a:pt x="13219" y="12924"/>
                    <a:pt x="13219" y="13871"/>
                  </a:cubicBezTo>
                  <a:cubicBezTo>
                    <a:pt x="13219" y="14371"/>
                    <a:pt x="12968" y="14822"/>
                    <a:pt x="12537" y="15149"/>
                  </a:cubicBezTo>
                  <a:close/>
                  <a:moveTo>
                    <a:pt x="21600" y="20099"/>
                  </a:moveTo>
                  <a:lnTo>
                    <a:pt x="21600" y="10219"/>
                  </a:lnTo>
                  <a:cubicBezTo>
                    <a:pt x="21600" y="9392"/>
                    <a:pt x="20912" y="8723"/>
                    <a:pt x="20068" y="8723"/>
                  </a:cubicBezTo>
                  <a:lnTo>
                    <a:pt x="19520" y="8723"/>
                  </a:lnTo>
                  <a:lnTo>
                    <a:pt x="19520" y="6753"/>
                  </a:lnTo>
                  <a:cubicBezTo>
                    <a:pt x="19520" y="3110"/>
                    <a:pt x="15758" y="67"/>
                    <a:pt x="11057" y="2"/>
                  </a:cubicBezTo>
                  <a:cubicBezTo>
                    <a:pt x="10929" y="0"/>
                    <a:pt x="10672" y="0"/>
                    <a:pt x="10544" y="2"/>
                  </a:cubicBezTo>
                  <a:cubicBezTo>
                    <a:pt x="5842" y="67"/>
                    <a:pt x="2081" y="3110"/>
                    <a:pt x="2081" y="6753"/>
                  </a:cubicBezTo>
                  <a:lnTo>
                    <a:pt x="2081" y="8723"/>
                  </a:lnTo>
                  <a:lnTo>
                    <a:pt x="1532" y="8723"/>
                  </a:lnTo>
                  <a:cubicBezTo>
                    <a:pt x="689" y="8723"/>
                    <a:pt x="0" y="9392"/>
                    <a:pt x="0" y="10219"/>
                  </a:cubicBezTo>
                  <a:lnTo>
                    <a:pt x="0" y="20099"/>
                  </a:lnTo>
                  <a:cubicBezTo>
                    <a:pt x="0" y="20924"/>
                    <a:pt x="689" y="21600"/>
                    <a:pt x="1532" y="21600"/>
                  </a:cubicBezTo>
                  <a:lnTo>
                    <a:pt x="20068" y="21600"/>
                  </a:lnTo>
                  <a:cubicBezTo>
                    <a:pt x="20912" y="21600"/>
                    <a:pt x="21600" y="20924"/>
                    <a:pt x="21600" y="20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3" name="Google Shape;403;p25"/>
            <p:cNvSpPr/>
            <p:nvPr/>
          </p:nvSpPr>
          <p:spPr>
            <a:xfrm flipH="1">
              <a:off x="8927267" y="4027391"/>
              <a:ext cx="360436" cy="321990"/>
            </a:xfrm>
            <a:custGeom>
              <a:rect b="b" l="l" r="r" t="t"/>
              <a:pathLst>
                <a:path extrusionOk="0" h="21478" w="21510">
                  <a:moveTo>
                    <a:pt x="20852" y="36"/>
                  </a:moveTo>
                  <a:lnTo>
                    <a:pt x="866" y="8596"/>
                  </a:lnTo>
                  <a:cubicBezTo>
                    <a:pt x="404" y="8795"/>
                    <a:pt x="74" y="9260"/>
                    <a:pt x="12" y="9810"/>
                  </a:cubicBezTo>
                  <a:cubicBezTo>
                    <a:pt x="-54" y="10360"/>
                    <a:pt x="154" y="10907"/>
                    <a:pt x="556" y="11232"/>
                  </a:cubicBezTo>
                  <a:lnTo>
                    <a:pt x="4945" y="14802"/>
                  </a:lnTo>
                  <a:lnTo>
                    <a:pt x="20542" y="1088"/>
                  </a:lnTo>
                  <a:lnTo>
                    <a:pt x="6750" y="16274"/>
                  </a:lnTo>
                  <a:lnTo>
                    <a:pt x="12755" y="21155"/>
                  </a:lnTo>
                  <a:cubicBezTo>
                    <a:pt x="13135" y="21462"/>
                    <a:pt x="13626" y="21560"/>
                    <a:pt x="14082" y="21406"/>
                  </a:cubicBezTo>
                  <a:cubicBezTo>
                    <a:pt x="14535" y="21250"/>
                    <a:pt x="14895" y="20867"/>
                    <a:pt x="15060" y="20372"/>
                  </a:cubicBezTo>
                  <a:lnTo>
                    <a:pt x="21479" y="727"/>
                  </a:lnTo>
                  <a:cubicBezTo>
                    <a:pt x="21546" y="528"/>
                    <a:pt x="21499" y="303"/>
                    <a:pt x="21364" y="155"/>
                  </a:cubicBezTo>
                  <a:cubicBezTo>
                    <a:pt x="21229" y="6"/>
                    <a:pt x="21030" y="-40"/>
                    <a:pt x="20852" y="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4" name="Google Shape;404;p25"/>
            <p:cNvSpPr/>
            <p:nvPr/>
          </p:nvSpPr>
          <p:spPr>
            <a:xfrm flipH="1">
              <a:off x="9135152" y="4266373"/>
              <a:ext cx="86947" cy="95977"/>
            </a:xfrm>
            <a:custGeom>
              <a:rect b="b" l="l" r="r" t="t"/>
              <a:pathLst>
                <a:path extrusionOk="0" h="21407" w="21425">
                  <a:moveTo>
                    <a:pt x="6216" y="21087"/>
                  </a:moveTo>
                  <a:cubicBezTo>
                    <a:pt x="7539" y="21600"/>
                    <a:pt x="9083" y="21494"/>
                    <a:pt x="10292" y="20780"/>
                  </a:cubicBezTo>
                  <a:cubicBezTo>
                    <a:pt x="15192" y="17911"/>
                    <a:pt x="21600" y="14128"/>
                    <a:pt x="21422" y="13905"/>
                  </a:cubicBezTo>
                  <a:lnTo>
                    <a:pt x="0" y="0"/>
                  </a:lnTo>
                  <a:lnTo>
                    <a:pt x="150" y="772"/>
                  </a:lnTo>
                  <a:lnTo>
                    <a:pt x="3670" y="18170"/>
                  </a:lnTo>
                  <a:cubicBezTo>
                    <a:pt x="3926" y="19473"/>
                    <a:pt x="4882" y="20558"/>
                    <a:pt x="6216" y="210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5" name="Google Shape;405;p25"/>
            <p:cNvSpPr/>
            <p:nvPr/>
          </p:nvSpPr>
          <p:spPr>
            <a:xfrm flipH="1">
              <a:off x="10781175" y="3357303"/>
              <a:ext cx="230949" cy="335244"/>
            </a:xfrm>
            <a:custGeom>
              <a:rect b="b" l="l" r="r" t="t"/>
              <a:pathLst>
                <a:path extrusionOk="0" h="21600" w="21600">
                  <a:moveTo>
                    <a:pt x="7072" y="8199"/>
                  </a:moveTo>
                  <a:cubicBezTo>
                    <a:pt x="6959" y="7988"/>
                    <a:pt x="6968" y="7564"/>
                    <a:pt x="6968" y="7526"/>
                  </a:cubicBezTo>
                  <a:lnTo>
                    <a:pt x="6968" y="6931"/>
                  </a:lnTo>
                  <a:cubicBezTo>
                    <a:pt x="6968" y="5242"/>
                    <a:pt x="9049" y="4473"/>
                    <a:pt x="10861" y="4473"/>
                  </a:cubicBezTo>
                  <a:cubicBezTo>
                    <a:pt x="13089" y="4473"/>
                    <a:pt x="14814" y="5702"/>
                    <a:pt x="14814" y="7239"/>
                  </a:cubicBezTo>
                  <a:cubicBezTo>
                    <a:pt x="14814" y="8775"/>
                    <a:pt x="12970" y="10003"/>
                    <a:pt x="10741" y="10003"/>
                  </a:cubicBezTo>
                  <a:cubicBezTo>
                    <a:pt x="9347" y="10003"/>
                    <a:pt x="7823" y="9524"/>
                    <a:pt x="7072" y="8199"/>
                  </a:cubicBezTo>
                  <a:close/>
                  <a:moveTo>
                    <a:pt x="14535" y="17183"/>
                  </a:moveTo>
                  <a:cubicBezTo>
                    <a:pt x="14870" y="16761"/>
                    <a:pt x="15258" y="16339"/>
                    <a:pt x="15591" y="15937"/>
                  </a:cubicBezTo>
                  <a:cubicBezTo>
                    <a:pt x="15815" y="15667"/>
                    <a:pt x="16242" y="15398"/>
                    <a:pt x="16435" y="15149"/>
                  </a:cubicBezTo>
                  <a:cubicBezTo>
                    <a:pt x="18414" y="12653"/>
                    <a:pt x="21600" y="10138"/>
                    <a:pt x="21600" y="7661"/>
                  </a:cubicBezTo>
                  <a:lnTo>
                    <a:pt x="21600" y="6643"/>
                  </a:lnTo>
                  <a:cubicBezTo>
                    <a:pt x="21600" y="6375"/>
                    <a:pt x="21117" y="5434"/>
                    <a:pt x="21090" y="5377"/>
                  </a:cubicBezTo>
                  <a:cubicBezTo>
                    <a:pt x="20976" y="5089"/>
                    <a:pt x="20752" y="4781"/>
                    <a:pt x="20582" y="4512"/>
                  </a:cubicBezTo>
                  <a:cubicBezTo>
                    <a:pt x="18577" y="1191"/>
                    <a:pt x="14194" y="0"/>
                    <a:pt x="10654" y="0"/>
                  </a:cubicBezTo>
                  <a:cubicBezTo>
                    <a:pt x="5916" y="0"/>
                    <a:pt x="698" y="2189"/>
                    <a:pt x="0" y="6701"/>
                  </a:cubicBezTo>
                  <a:lnTo>
                    <a:pt x="0" y="7622"/>
                  </a:lnTo>
                  <a:cubicBezTo>
                    <a:pt x="0" y="7661"/>
                    <a:pt x="19" y="8006"/>
                    <a:pt x="45" y="8180"/>
                  </a:cubicBezTo>
                  <a:cubicBezTo>
                    <a:pt x="437" y="10329"/>
                    <a:pt x="2900" y="12614"/>
                    <a:pt x="4740" y="14764"/>
                  </a:cubicBezTo>
                  <a:cubicBezTo>
                    <a:pt x="6717" y="17068"/>
                    <a:pt x="8771" y="19334"/>
                    <a:pt x="10805" y="21600"/>
                  </a:cubicBezTo>
                  <a:cubicBezTo>
                    <a:pt x="12060" y="20121"/>
                    <a:pt x="13310" y="18623"/>
                    <a:pt x="14535" y="171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6" name="Google Shape;406;p25"/>
            <p:cNvSpPr/>
            <p:nvPr/>
          </p:nvSpPr>
          <p:spPr>
            <a:xfrm flipH="1">
              <a:off x="8864212" y="1881304"/>
              <a:ext cx="259418" cy="259418"/>
            </a:xfrm>
            <a:custGeom>
              <a:rect b="b" l="l" r="r" t="t"/>
              <a:pathLst>
                <a:path extrusionOk="0" h="21600" w="21600">
                  <a:moveTo>
                    <a:pt x="10806" y="0"/>
                  </a:moveTo>
                  <a:cubicBezTo>
                    <a:pt x="4850" y="0"/>
                    <a:pt x="0" y="4838"/>
                    <a:pt x="0" y="10794"/>
                  </a:cubicBezTo>
                  <a:cubicBezTo>
                    <a:pt x="0" y="16749"/>
                    <a:pt x="4850" y="21600"/>
                    <a:pt x="10806" y="21600"/>
                  </a:cubicBezTo>
                  <a:cubicBezTo>
                    <a:pt x="16761" y="21600"/>
                    <a:pt x="21600" y="16749"/>
                    <a:pt x="21600" y="10794"/>
                  </a:cubicBezTo>
                  <a:cubicBezTo>
                    <a:pt x="21600" y="4838"/>
                    <a:pt x="16761" y="0"/>
                    <a:pt x="10806" y="0"/>
                  </a:cubicBezTo>
                  <a:close/>
                  <a:moveTo>
                    <a:pt x="10806" y="1051"/>
                  </a:moveTo>
                  <a:cubicBezTo>
                    <a:pt x="16179" y="1051"/>
                    <a:pt x="20549" y="5418"/>
                    <a:pt x="20549" y="10794"/>
                  </a:cubicBezTo>
                  <a:cubicBezTo>
                    <a:pt x="20549" y="16167"/>
                    <a:pt x="16179" y="20536"/>
                    <a:pt x="10806" y="20536"/>
                  </a:cubicBezTo>
                  <a:cubicBezTo>
                    <a:pt x="5431" y="20536"/>
                    <a:pt x="1064" y="16167"/>
                    <a:pt x="1064" y="10794"/>
                  </a:cubicBezTo>
                  <a:cubicBezTo>
                    <a:pt x="1064" y="5418"/>
                    <a:pt x="5431" y="1051"/>
                    <a:pt x="10806" y="1051"/>
                  </a:cubicBezTo>
                  <a:close/>
                  <a:moveTo>
                    <a:pt x="10988" y="3114"/>
                  </a:moveTo>
                  <a:cubicBezTo>
                    <a:pt x="10079" y="3114"/>
                    <a:pt x="9341" y="3852"/>
                    <a:pt x="9341" y="4761"/>
                  </a:cubicBezTo>
                  <a:cubicBezTo>
                    <a:pt x="9341" y="5670"/>
                    <a:pt x="10079" y="6409"/>
                    <a:pt x="10988" y="6409"/>
                  </a:cubicBezTo>
                  <a:cubicBezTo>
                    <a:pt x="11897" y="6409"/>
                    <a:pt x="12636" y="5670"/>
                    <a:pt x="12636" y="4761"/>
                  </a:cubicBezTo>
                  <a:cubicBezTo>
                    <a:pt x="12636" y="3852"/>
                    <a:pt x="11897" y="3114"/>
                    <a:pt x="10988" y="3114"/>
                  </a:cubicBezTo>
                  <a:close/>
                  <a:moveTo>
                    <a:pt x="9730" y="7408"/>
                  </a:moveTo>
                  <a:cubicBezTo>
                    <a:pt x="9671" y="7408"/>
                    <a:pt x="9613" y="7452"/>
                    <a:pt x="9613" y="7511"/>
                  </a:cubicBezTo>
                  <a:lnTo>
                    <a:pt x="9613" y="16709"/>
                  </a:lnTo>
                  <a:lnTo>
                    <a:pt x="8043" y="16709"/>
                  </a:lnTo>
                  <a:cubicBezTo>
                    <a:pt x="7983" y="16709"/>
                    <a:pt x="7926" y="16753"/>
                    <a:pt x="7926" y="16813"/>
                  </a:cubicBezTo>
                  <a:lnTo>
                    <a:pt x="7926" y="18240"/>
                  </a:lnTo>
                  <a:cubicBezTo>
                    <a:pt x="7926" y="18300"/>
                    <a:pt x="7983" y="18357"/>
                    <a:pt x="8043" y="18357"/>
                  </a:cubicBezTo>
                  <a:lnTo>
                    <a:pt x="13284" y="18357"/>
                  </a:lnTo>
                  <a:cubicBezTo>
                    <a:pt x="13343" y="18357"/>
                    <a:pt x="13401" y="18300"/>
                    <a:pt x="13401" y="18240"/>
                  </a:cubicBezTo>
                  <a:lnTo>
                    <a:pt x="13401" y="16813"/>
                  </a:lnTo>
                  <a:cubicBezTo>
                    <a:pt x="13401" y="16753"/>
                    <a:pt x="13343" y="16709"/>
                    <a:pt x="13284" y="16709"/>
                  </a:cubicBezTo>
                  <a:lnTo>
                    <a:pt x="11779" y="16709"/>
                  </a:lnTo>
                  <a:lnTo>
                    <a:pt x="11779" y="9081"/>
                  </a:lnTo>
                  <a:lnTo>
                    <a:pt x="13310" y="9081"/>
                  </a:lnTo>
                  <a:cubicBezTo>
                    <a:pt x="13369" y="9081"/>
                    <a:pt x="13414" y="9036"/>
                    <a:pt x="13414" y="8977"/>
                  </a:cubicBezTo>
                  <a:lnTo>
                    <a:pt x="13414" y="7511"/>
                  </a:lnTo>
                  <a:cubicBezTo>
                    <a:pt x="13414" y="7451"/>
                    <a:pt x="13369" y="7408"/>
                    <a:pt x="13310" y="7408"/>
                  </a:cubicBezTo>
                  <a:lnTo>
                    <a:pt x="9730" y="740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7" name="Google Shape;407;p25"/>
            <p:cNvSpPr/>
            <p:nvPr/>
          </p:nvSpPr>
          <p:spPr>
            <a:xfrm flipH="1">
              <a:off x="9693301" y="3900871"/>
              <a:ext cx="334778" cy="267824"/>
            </a:xfrm>
            <a:custGeom>
              <a:rect b="b" l="l" r="r" t="t"/>
              <a:pathLst>
                <a:path extrusionOk="0" h="21600" w="21412">
                  <a:moveTo>
                    <a:pt x="17221" y="14920"/>
                  </a:moveTo>
                  <a:lnTo>
                    <a:pt x="16074" y="14920"/>
                  </a:lnTo>
                  <a:cubicBezTo>
                    <a:pt x="15211" y="14920"/>
                    <a:pt x="14955" y="14657"/>
                    <a:pt x="14955" y="14081"/>
                  </a:cubicBezTo>
                  <a:cubicBezTo>
                    <a:pt x="14955" y="13458"/>
                    <a:pt x="15695" y="13148"/>
                    <a:pt x="16357" y="12775"/>
                  </a:cubicBezTo>
                  <a:cubicBezTo>
                    <a:pt x="16964" y="12434"/>
                    <a:pt x="17886" y="11935"/>
                    <a:pt x="18351" y="11935"/>
                  </a:cubicBezTo>
                  <a:cubicBezTo>
                    <a:pt x="18828" y="11935"/>
                    <a:pt x="19269" y="11971"/>
                    <a:pt x="19269" y="12931"/>
                  </a:cubicBezTo>
                  <a:lnTo>
                    <a:pt x="19269" y="13926"/>
                  </a:lnTo>
                  <a:lnTo>
                    <a:pt x="19271" y="13926"/>
                  </a:lnTo>
                  <a:cubicBezTo>
                    <a:pt x="19271" y="14748"/>
                    <a:pt x="18247" y="14920"/>
                    <a:pt x="17221" y="14920"/>
                  </a:cubicBezTo>
                  <a:close/>
                  <a:moveTo>
                    <a:pt x="3742" y="8463"/>
                  </a:moveTo>
                  <a:cubicBezTo>
                    <a:pt x="4303" y="5512"/>
                    <a:pt x="4918" y="3845"/>
                    <a:pt x="5053" y="3380"/>
                  </a:cubicBezTo>
                  <a:cubicBezTo>
                    <a:pt x="5160" y="3043"/>
                    <a:pt x="5266" y="1998"/>
                    <a:pt x="10707" y="1998"/>
                  </a:cubicBezTo>
                  <a:cubicBezTo>
                    <a:pt x="16147" y="1998"/>
                    <a:pt x="16275" y="3189"/>
                    <a:pt x="16289" y="3203"/>
                  </a:cubicBezTo>
                  <a:cubicBezTo>
                    <a:pt x="16457" y="3836"/>
                    <a:pt x="17121" y="5741"/>
                    <a:pt x="17653" y="8462"/>
                  </a:cubicBezTo>
                  <a:cubicBezTo>
                    <a:pt x="17653" y="8462"/>
                    <a:pt x="15355" y="9448"/>
                    <a:pt x="10706" y="9448"/>
                  </a:cubicBezTo>
                  <a:cubicBezTo>
                    <a:pt x="6054" y="9448"/>
                    <a:pt x="3742" y="8463"/>
                    <a:pt x="3742" y="8463"/>
                  </a:cubicBezTo>
                  <a:close/>
                  <a:moveTo>
                    <a:pt x="5337" y="14920"/>
                  </a:moveTo>
                  <a:lnTo>
                    <a:pt x="4191" y="14920"/>
                  </a:lnTo>
                  <a:cubicBezTo>
                    <a:pt x="3166" y="14920"/>
                    <a:pt x="2142" y="14747"/>
                    <a:pt x="2142" y="13926"/>
                  </a:cubicBezTo>
                  <a:lnTo>
                    <a:pt x="2142" y="12932"/>
                  </a:lnTo>
                  <a:cubicBezTo>
                    <a:pt x="2142" y="11971"/>
                    <a:pt x="2584" y="11938"/>
                    <a:pt x="3061" y="11938"/>
                  </a:cubicBezTo>
                  <a:cubicBezTo>
                    <a:pt x="3525" y="11938"/>
                    <a:pt x="4447" y="12433"/>
                    <a:pt x="5055" y="12776"/>
                  </a:cubicBezTo>
                  <a:cubicBezTo>
                    <a:pt x="5717" y="13149"/>
                    <a:pt x="6457" y="13462"/>
                    <a:pt x="6457" y="14081"/>
                  </a:cubicBezTo>
                  <a:cubicBezTo>
                    <a:pt x="6457" y="14657"/>
                    <a:pt x="6202" y="14920"/>
                    <a:pt x="5337" y="14920"/>
                  </a:cubicBezTo>
                  <a:close/>
                  <a:moveTo>
                    <a:pt x="21371" y="9899"/>
                  </a:moveTo>
                  <a:lnTo>
                    <a:pt x="21128" y="9001"/>
                  </a:lnTo>
                  <a:cubicBezTo>
                    <a:pt x="20992" y="8502"/>
                    <a:pt x="20563" y="8101"/>
                    <a:pt x="20168" y="8101"/>
                  </a:cubicBezTo>
                  <a:lnTo>
                    <a:pt x="19283" y="8101"/>
                  </a:lnTo>
                  <a:cubicBezTo>
                    <a:pt x="18618" y="5749"/>
                    <a:pt x="17806" y="2910"/>
                    <a:pt x="17570" y="2244"/>
                  </a:cubicBezTo>
                  <a:cubicBezTo>
                    <a:pt x="17202" y="1210"/>
                    <a:pt x="16027" y="744"/>
                    <a:pt x="15382" y="517"/>
                  </a:cubicBezTo>
                  <a:cubicBezTo>
                    <a:pt x="15382" y="517"/>
                    <a:pt x="14303" y="0"/>
                    <a:pt x="10706" y="0"/>
                  </a:cubicBezTo>
                  <a:cubicBezTo>
                    <a:pt x="7109" y="0"/>
                    <a:pt x="6029" y="517"/>
                    <a:pt x="6029" y="517"/>
                  </a:cubicBezTo>
                  <a:cubicBezTo>
                    <a:pt x="5274" y="836"/>
                    <a:pt x="4223" y="1286"/>
                    <a:pt x="3805" y="2291"/>
                  </a:cubicBezTo>
                  <a:cubicBezTo>
                    <a:pt x="3609" y="2763"/>
                    <a:pt x="2784" y="5683"/>
                    <a:pt x="2112" y="8100"/>
                  </a:cubicBezTo>
                  <a:lnTo>
                    <a:pt x="1244" y="8100"/>
                  </a:lnTo>
                  <a:cubicBezTo>
                    <a:pt x="850" y="8100"/>
                    <a:pt x="421" y="8502"/>
                    <a:pt x="285" y="9001"/>
                  </a:cubicBezTo>
                  <a:lnTo>
                    <a:pt x="41" y="9899"/>
                  </a:lnTo>
                  <a:cubicBezTo>
                    <a:pt x="-94" y="10397"/>
                    <a:pt x="115" y="10798"/>
                    <a:pt x="510" y="10798"/>
                  </a:cubicBezTo>
                  <a:lnTo>
                    <a:pt x="1366" y="10798"/>
                  </a:lnTo>
                  <a:cubicBezTo>
                    <a:pt x="1256" y="11203"/>
                    <a:pt x="1189" y="11449"/>
                    <a:pt x="1189" y="11449"/>
                  </a:cubicBezTo>
                  <a:cubicBezTo>
                    <a:pt x="1120" y="11595"/>
                    <a:pt x="1071" y="12270"/>
                    <a:pt x="1071" y="12450"/>
                  </a:cubicBezTo>
                  <a:lnTo>
                    <a:pt x="1071" y="20647"/>
                  </a:lnTo>
                  <a:cubicBezTo>
                    <a:pt x="1071" y="21174"/>
                    <a:pt x="1409" y="21600"/>
                    <a:pt x="1826" y="21600"/>
                  </a:cubicBezTo>
                  <a:lnTo>
                    <a:pt x="4597" y="21600"/>
                  </a:lnTo>
                  <a:cubicBezTo>
                    <a:pt x="5015" y="21600"/>
                    <a:pt x="5353" y="21174"/>
                    <a:pt x="5353" y="20647"/>
                  </a:cubicBezTo>
                  <a:lnTo>
                    <a:pt x="5353" y="18899"/>
                  </a:lnTo>
                  <a:lnTo>
                    <a:pt x="16059" y="18899"/>
                  </a:lnTo>
                  <a:lnTo>
                    <a:pt x="16059" y="20647"/>
                  </a:lnTo>
                  <a:cubicBezTo>
                    <a:pt x="16059" y="21174"/>
                    <a:pt x="16397" y="21600"/>
                    <a:pt x="16815" y="21600"/>
                  </a:cubicBezTo>
                  <a:lnTo>
                    <a:pt x="19585" y="21600"/>
                  </a:lnTo>
                  <a:cubicBezTo>
                    <a:pt x="20003" y="21600"/>
                    <a:pt x="20342" y="21174"/>
                    <a:pt x="20342" y="20647"/>
                  </a:cubicBezTo>
                  <a:lnTo>
                    <a:pt x="20342" y="12448"/>
                  </a:lnTo>
                  <a:cubicBezTo>
                    <a:pt x="20342" y="12268"/>
                    <a:pt x="20292" y="11595"/>
                    <a:pt x="20223" y="11449"/>
                  </a:cubicBezTo>
                  <a:cubicBezTo>
                    <a:pt x="20223" y="11449"/>
                    <a:pt x="20154" y="11203"/>
                    <a:pt x="20042" y="10798"/>
                  </a:cubicBezTo>
                  <a:lnTo>
                    <a:pt x="20902" y="10798"/>
                  </a:lnTo>
                  <a:cubicBezTo>
                    <a:pt x="21296" y="10798"/>
                    <a:pt x="21506" y="10396"/>
                    <a:pt x="21371" y="98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8" name="Google Shape;408;p25"/>
            <p:cNvSpPr/>
            <p:nvPr/>
          </p:nvSpPr>
          <p:spPr>
            <a:xfrm flipH="1">
              <a:off x="10531966" y="3671210"/>
              <a:ext cx="302110" cy="302110"/>
            </a:xfrm>
            <a:custGeom>
              <a:rect b="b" l="l" r="r" t="t"/>
              <a:pathLst>
                <a:path extrusionOk="0" h="21600" w="21600">
                  <a:moveTo>
                    <a:pt x="2907" y="0"/>
                  </a:moveTo>
                  <a:cubicBezTo>
                    <a:pt x="1303" y="0"/>
                    <a:pt x="0" y="1314"/>
                    <a:pt x="0" y="2919"/>
                  </a:cubicBezTo>
                  <a:lnTo>
                    <a:pt x="0" y="18693"/>
                  </a:lnTo>
                  <a:cubicBezTo>
                    <a:pt x="0" y="20297"/>
                    <a:pt x="1303" y="21600"/>
                    <a:pt x="2907" y="21600"/>
                  </a:cubicBezTo>
                  <a:lnTo>
                    <a:pt x="18693" y="21600"/>
                  </a:lnTo>
                  <a:cubicBezTo>
                    <a:pt x="20297" y="21600"/>
                    <a:pt x="21600" y="20297"/>
                    <a:pt x="21600" y="18693"/>
                  </a:cubicBezTo>
                  <a:lnTo>
                    <a:pt x="21600" y="2919"/>
                  </a:lnTo>
                  <a:cubicBezTo>
                    <a:pt x="21600" y="1314"/>
                    <a:pt x="20297" y="0"/>
                    <a:pt x="18693" y="0"/>
                  </a:cubicBezTo>
                  <a:lnTo>
                    <a:pt x="2907" y="0"/>
                  </a:lnTo>
                  <a:close/>
                  <a:moveTo>
                    <a:pt x="10237" y="3320"/>
                  </a:moveTo>
                  <a:lnTo>
                    <a:pt x="15529" y="3320"/>
                  </a:lnTo>
                  <a:cubicBezTo>
                    <a:pt x="15846" y="3320"/>
                    <a:pt x="16108" y="3571"/>
                    <a:pt x="16108" y="3888"/>
                  </a:cubicBezTo>
                  <a:cubicBezTo>
                    <a:pt x="16108" y="3888"/>
                    <a:pt x="16108" y="17712"/>
                    <a:pt x="16108" y="17712"/>
                  </a:cubicBezTo>
                  <a:cubicBezTo>
                    <a:pt x="16108" y="18029"/>
                    <a:pt x="15847" y="18291"/>
                    <a:pt x="15529" y="18291"/>
                  </a:cubicBezTo>
                  <a:lnTo>
                    <a:pt x="13791" y="18291"/>
                  </a:lnTo>
                  <a:cubicBezTo>
                    <a:pt x="13474" y="18292"/>
                    <a:pt x="13223" y="18029"/>
                    <a:pt x="13223" y="17712"/>
                  </a:cubicBezTo>
                  <a:lnTo>
                    <a:pt x="13223" y="12800"/>
                  </a:lnTo>
                  <a:lnTo>
                    <a:pt x="10237" y="12800"/>
                  </a:lnTo>
                  <a:cubicBezTo>
                    <a:pt x="7622" y="12800"/>
                    <a:pt x="5492" y="10680"/>
                    <a:pt x="5492" y="8065"/>
                  </a:cubicBezTo>
                  <a:cubicBezTo>
                    <a:pt x="5492" y="5451"/>
                    <a:pt x="7622" y="3320"/>
                    <a:pt x="10237" y="3320"/>
                  </a:cubicBezTo>
                  <a:close/>
                  <a:moveTo>
                    <a:pt x="10237" y="6038"/>
                  </a:moveTo>
                  <a:cubicBezTo>
                    <a:pt x="9214" y="6038"/>
                    <a:pt x="8377" y="6864"/>
                    <a:pt x="8377" y="7887"/>
                  </a:cubicBezTo>
                  <a:cubicBezTo>
                    <a:pt x="8377" y="8910"/>
                    <a:pt x="9214" y="9747"/>
                    <a:pt x="10237" y="9747"/>
                  </a:cubicBezTo>
                  <a:lnTo>
                    <a:pt x="13223" y="9747"/>
                  </a:lnTo>
                  <a:lnTo>
                    <a:pt x="13223" y="6038"/>
                  </a:lnTo>
                  <a:lnTo>
                    <a:pt x="10237" y="603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09" name="Google Shape;409;p25"/>
            <p:cNvSpPr/>
            <p:nvPr/>
          </p:nvSpPr>
          <p:spPr>
            <a:xfrm flipH="1">
              <a:off x="9571597" y="4294489"/>
              <a:ext cx="128467" cy="112481"/>
            </a:xfrm>
            <a:custGeom>
              <a:rect b="b" l="l" r="r" t="t"/>
              <a:pathLst>
                <a:path extrusionOk="0" h="21505" w="21540">
                  <a:moveTo>
                    <a:pt x="20367" y="8874"/>
                  </a:moveTo>
                  <a:lnTo>
                    <a:pt x="13971" y="8612"/>
                  </a:lnTo>
                  <a:lnTo>
                    <a:pt x="12433" y="5925"/>
                  </a:lnTo>
                  <a:cubicBezTo>
                    <a:pt x="12251" y="5607"/>
                    <a:pt x="11965" y="5389"/>
                    <a:pt x="11639" y="5320"/>
                  </a:cubicBezTo>
                  <a:lnTo>
                    <a:pt x="4807" y="3866"/>
                  </a:lnTo>
                  <a:lnTo>
                    <a:pt x="3325" y="729"/>
                  </a:lnTo>
                  <a:cubicBezTo>
                    <a:pt x="3069" y="190"/>
                    <a:pt x="2535" y="-95"/>
                    <a:pt x="2007" y="29"/>
                  </a:cubicBezTo>
                  <a:cubicBezTo>
                    <a:pt x="1479" y="157"/>
                    <a:pt x="1088" y="663"/>
                    <a:pt x="1046" y="1274"/>
                  </a:cubicBezTo>
                  <a:lnTo>
                    <a:pt x="0" y="16054"/>
                  </a:lnTo>
                  <a:lnTo>
                    <a:pt x="14515" y="21505"/>
                  </a:lnTo>
                  <a:lnTo>
                    <a:pt x="14415" y="17274"/>
                  </a:lnTo>
                  <a:lnTo>
                    <a:pt x="16468" y="16953"/>
                  </a:lnTo>
                  <a:cubicBezTo>
                    <a:pt x="18371" y="16657"/>
                    <a:pt x="19976" y="15202"/>
                    <a:pt x="20659" y="13154"/>
                  </a:cubicBezTo>
                  <a:lnTo>
                    <a:pt x="21459" y="10750"/>
                  </a:lnTo>
                  <a:cubicBezTo>
                    <a:pt x="21600" y="10333"/>
                    <a:pt x="21554" y="9862"/>
                    <a:pt x="21337" y="9492"/>
                  </a:cubicBezTo>
                  <a:cubicBezTo>
                    <a:pt x="21120" y="9121"/>
                    <a:pt x="20761" y="8888"/>
                    <a:pt x="20367" y="88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0" name="Google Shape;410;p25"/>
            <p:cNvSpPr/>
            <p:nvPr/>
          </p:nvSpPr>
          <p:spPr>
            <a:xfrm flipH="1">
              <a:off x="9610806" y="4392893"/>
              <a:ext cx="272009" cy="212282"/>
            </a:xfrm>
            <a:custGeom>
              <a:rect b="b" l="l" r="r" t="t"/>
              <a:pathLst>
                <a:path extrusionOk="0" h="21600" w="21534">
                  <a:moveTo>
                    <a:pt x="20250" y="19016"/>
                  </a:moveTo>
                  <a:lnTo>
                    <a:pt x="20206" y="10658"/>
                  </a:lnTo>
                  <a:cubicBezTo>
                    <a:pt x="20203" y="10196"/>
                    <a:pt x="20298" y="9755"/>
                    <a:pt x="20481" y="9386"/>
                  </a:cubicBezTo>
                  <a:cubicBezTo>
                    <a:pt x="21154" y="8021"/>
                    <a:pt x="21492" y="6447"/>
                    <a:pt x="21457" y="4831"/>
                  </a:cubicBezTo>
                  <a:lnTo>
                    <a:pt x="21421" y="3057"/>
                  </a:lnTo>
                  <a:lnTo>
                    <a:pt x="14199" y="0"/>
                  </a:lnTo>
                  <a:cubicBezTo>
                    <a:pt x="14105" y="189"/>
                    <a:pt x="13991" y="361"/>
                    <a:pt x="13859" y="513"/>
                  </a:cubicBezTo>
                  <a:cubicBezTo>
                    <a:pt x="13185" y="1288"/>
                    <a:pt x="12130" y="2587"/>
                    <a:pt x="10938" y="4369"/>
                  </a:cubicBezTo>
                  <a:cubicBezTo>
                    <a:pt x="10527" y="4982"/>
                    <a:pt x="10099" y="5678"/>
                    <a:pt x="9665" y="6439"/>
                  </a:cubicBezTo>
                  <a:cubicBezTo>
                    <a:pt x="7815" y="9685"/>
                    <a:pt x="6679" y="13496"/>
                    <a:pt x="6379" y="17464"/>
                  </a:cubicBezTo>
                  <a:cubicBezTo>
                    <a:pt x="6331" y="18100"/>
                    <a:pt x="6301" y="18666"/>
                    <a:pt x="6283" y="19147"/>
                  </a:cubicBezTo>
                  <a:cubicBezTo>
                    <a:pt x="5332" y="18696"/>
                    <a:pt x="3656" y="17561"/>
                    <a:pt x="3403" y="15078"/>
                  </a:cubicBezTo>
                  <a:cubicBezTo>
                    <a:pt x="3047" y="11578"/>
                    <a:pt x="4991" y="9923"/>
                    <a:pt x="5071" y="9855"/>
                  </a:cubicBezTo>
                  <a:cubicBezTo>
                    <a:pt x="5319" y="9657"/>
                    <a:pt x="5409" y="9249"/>
                    <a:pt x="5282" y="8912"/>
                  </a:cubicBezTo>
                  <a:cubicBezTo>
                    <a:pt x="5154" y="8573"/>
                    <a:pt x="4850" y="8412"/>
                    <a:pt x="4575" y="8538"/>
                  </a:cubicBezTo>
                  <a:lnTo>
                    <a:pt x="4194" y="8711"/>
                  </a:lnTo>
                  <a:lnTo>
                    <a:pt x="4194" y="8575"/>
                  </a:lnTo>
                  <a:cubicBezTo>
                    <a:pt x="4194" y="8240"/>
                    <a:pt x="4018" y="7947"/>
                    <a:pt x="3766" y="7862"/>
                  </a:cubicBezTo>
                  <a:cubicBezTo>
                    <a:pt x="3513" y="7778"/>
                    <a:pt x="3248" y="7921"/>
                    <a:pt x="3121" y="8212"/>
                  </a:cubicBezTo>
                  <a:lnTo>
                    <a:pt x="2830" y="8873"/>
                  </a:lnTo>
                  <a:lnTo>
                    <a:pt x="2760" y="8691"/>
                  </a:lnTo>
                  <a:cubicBezTo>
                    <a:pt x="2654" y="8414"/>
                    <a:pt x="2422" y="8250"/>
                    <a:pt x="2184" y="8284"/>
                  </a:cubicBezTo>
                  <a:cubicBezTo>
                    <a:pt x="1944" y="8318"/>
                    <a:pt x="1746" y="8541"/>
                    <a:pt x="1689" y="8841"/>
                  </a:cubicBezTo>
                  <a:lnTo>
                    <a:pt x="1284" y="10966"/>
                  </a:lnTo>
                  <a:lnTo>
                    <a:pt x="1107" y="10936"/>
                  </a:lnTo>
                  <a:cubicBezTo>
                    <a:pt x="912" y="10904"/>
                    <a:pt x="720" y="11000"/>
                    <a:pt x="593" y="11193"/>
                  </a:cubicBezTo>
                  <a:cubicBezTo>
                    <a:pt x="467" y="11384"/>
                    <a:pt x="426" y="11646"/>
                    <a:pt x="484" y="11886"/>
                  </a:cubicBezTo>
                  <a:lnTo>
                    <a:pt x="642" y="12534"/>
                  </a:lnTo>
                  <a:cubicBezTo>
                    <a:pt x="346" y="12666"/>
                    <a:pt x="137" y="12880"/>
                    <a:pt x="137" y="13316"/>
                  </a:cubicBezTo>
                  <a:cubicBezTo>
                    <a:pt x="137" y="13447"/>
                    <a:pt x="137" y="13529"/>
                    <a:pt x="507" y="14933"/>
                  </a:cubicBezTo>
                  <a:cubicBezTo>
                    <a:pt x="440" y="15049"/>
                    <a:pt x="314" y="15221"/>
                    <a:pt x="202" y="15345"/>
                  </a:cubicBezTo>
                  <a:cubicBezTo>
                    <a:pt x="-27" y="15597"/>
                    <a:pt x="-66" y="16031"/>
                    <a:pt x="110" y="16342"/>
                  </a:cubicBezTo>
                  <a:lnTo>
                    <a:pt x="562" y="17134"/>
                  </a:lnTo>
                  <a:cubicBezTo>
                    <a:pt x="548" y="17159"/>
                    <a:pt x="535" y="17187"/>
                    <a:pt x="523" y="17215"/>
                  </a:cubicBezTo>
                  <a:cubicBezTo>
                    <a:pt x="424" y="17460"/>
                    <a:pt x="439" y="17754"/>
                    <a:pt x="562" y="17979"/>
                  </a:cubicBezTo>
                  <a:lnTo>
                    <a:pt x="593" y="18035"/>
                  </a:lnTo>
                  <a:cubicBezTo>
                    <a:pt x="1158" y="19072"/>
                    <a:pt x="1856" y="19910"/>
                    <a:pt x="2671" y="20528"/>
                  </a:cubicBezTo>
                  <a:cubicBezTo>
                    <a:pt x="3121" y="20868"/>
                    <a:pt x="3499" y="21085"/>
                    <a:pt x="3829" y="21187"/>
                  </a:cubicBezTo>
                  <a:cubicBezTo>
                    <a:pt x="5141" y="21596"/>
                    <a:pt x="6760" y="21600"/>
                    <a:pt x="6829" y="21600"/>
                  </a:cubicBezTo>
                  <a:cubicBezTo>
                    <a:pt x="6829" y="21600"/>
                    <a:pt x="6829" y="21600"/>
                    <a:pt x="6830" y="21600"/>
                  </a:cubicBezTo>
                  <a:cubicBezTo>
                    <a:pt x="6830" y="21600"/>
                    <a:pt x="6830" y="21600"/>
                    <a:pt x="6831" y="21600"/>
                  </a:cubicBezTo>
                  <a:lnTo>
                    <a:pt x="16152" y="21600"/>
                  </a:lnTo>
                  <a:cubicBezTo>
                    <a:pt x="16153" y="21600"/>
                    <a:pt x="16154" y="21600"/>
                    <a:pt x="16155" y="21600"/>
                  </a:cubicBezTo>
                  <a:cubicBezTo>
                    <a:pt x="16471" y="21600"/>
                    <a:pt x="16728" y="21270"/>
                    <a:pt x="16728" y="20864"/>
                  </a:cubicBezTo>
                  <a:cubicBezTo>
                    <a:pt x="16728" y="20836"/>
                    <a:pt x="16727" y="20809"/>
                    <a:pt x="16725" y="20781"/>
                  </a:cubicBezTo>
                  <a:cubicBezTo>
                    <a:pt x="16694" y="19712"/>
                    <a:pt x="16062" y="18810"/>
                    <a:pt x="15231" y="18664"/>
                  </a:cubicBezTo>
                  <a:lnTo>
                    <a:pt x="14818" y="18593"/>
                  </a:lnTo>
                  <a:lnTo>
                    <a:pt x="17368" y="15595"/>
                  </a:lnTo>
                  <a:cubicBezTo>
                    <a:pt x="17403" y="15554"/>
                    <a:pt x="17434" y="15509"/>
                    <a:pt x="17460" y="15457"/>
                  </a:cubicBezTo>
                  <a:lnTo>
                    <a:pt x="17516" y="15349"/>
                  </a:lnTo>
                  <a:lnTo>
                    <a:pt x="17918" y="19958"/>
                  </a:lnTo>
                  <a:cubicBezTo>
                    <a:pt x="17999" y="20895"/>
                    <a:pt x="18613" y="21600"/>
                    <a:pt x="19346" y="21600"/>
                  </a:cubicBezTo>
                  <a:lnTo>
                    <a:pt x="20961" y="21600"/>
                  </a:lnTo>
                  <a:cubicBezTo>
                    <a:pt x="21278" y="21600"/>
                    <a:pt x="21534" y="21270"/>
                    <a:pt x="21534" y="20864"/>
                  </a:cubicBezTo>
                  <a:lnTo>
                    <a:pt x="21534" y="20828"/>
                  </a:lnTo>
                  <a:cubicBezTo>
                    <a:pt x="21534" y="19883"/>
                    <a:pt x="20970" y="19103"/>
                    <a:pt x="20250" y="190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1" name="Google Shape;411;p25"/>
            <p:cNvSpPr/>
            <p:nvPr/>
          </p:nvSpPr>
          <p:spPr>
            <a:xfrm flipH="1">
              <a:off x="7350206" y="2841851"/>
              <a:ext cx="311479" cy="253225"/>
            </a:xfrm>
            <a:custGeom>
              <a:rect b="b" l="l" r="r" t="t"/>
              <a:pathLst>
                <a:path extrusionOk="0" h="21600" w="21580">
                  <a:moveTo>
                    <a:pt x="0" y="675"/>
                  </a:moveTo>
                  <a:cubicBezTo>
                    <a:pt x="0" y="1049"/>
                    <a:pt x="244" y="1351"/>
                    <a:pt x="547" y="1351"/>
                  </a:cubicBezTo>
                  <a:lnTo>
                    <a:pt x="2641" y="1351"/>
                  </a:lnTo>
                  <a:lnTo>
                    <a:pt x="5764" y="16976"/>
                  </a:lnTo>
                  <a:lnTo>
                    <a:pt x="6233" y="19697"/>
                  </a:lnTo>
                  <a:cubicBezTo>
                    <a:pt x="6423" y="20800"/>
                    <a:pt x="7226" y="21600"/>
                    <a:pt x="8142" y="21600"/>
                  </a:cubicBezTo>
                  <a:lnTo>
                    <a:pt x="18710" y="21600"/>
                  </a:lnTo>
                  <a:cubicBezTo>
                    <a:pt x="19012" y="21600"/>
                    <a:pt x="19259" y="21297"/>
                    <a:pt x="19259" y="20924"/>
                  </a:cubicBezTo>
                  <a:cubicBezTo>
                    <a:pt x="19259" y="20551"/>
                    <a:pt x="19012" y="20249"/>
                    <a:pt x="18710" y="20249"/>
                  </a:cubicBezTo>
                  <a:lnTo>
                    <a:pt x="8142" y="20249"/>
                  </a:lnTo>
                  <a:cubicBezTo>
                    <a:pt x="7741" y="20249"/>
                    <a:pt x="7390" y="19899"/>
                    <a:pt x="7306" y="19416"/>
                  </a:cubicBezTo>
                  <a:lnTo>
                    <a:pt x="6977" y="17500"/>
                  </a:lnTo>
                  <a:lnTo>
                    <a:pt x="19517" y="17500"/>
                  </a:lnTo>
                  <a:cubicBezTo>
                    <a:pt x="19782" y="17500"/>
                    <a:pt x="20009" y="17268"/>
                    <a:pt x="20057" y="16946"/>
                  </a:cubicBezTo>
                  <a:lnTo>
                    <a:pt x="21571" y="6761"/>
                  </a:lnTo>
                  <a:cubicBezTo>
                    <a:pt x="21600" y="6564"/>
                    <a:pt x="21556" y="6361"/>
                    <a:pt x="21453" y="6207"/>
                  </a:cubicBezTo>
                  <a:cubicBezTo>
                    <a:pt x="21349" y="6053"/>
                    <a:pt x="21194" y="5965"/>
                    <a:pt x="21032" y="5964"/>
                  </a:cubicBezTo>
                  <a:lnTo>
                    <a:pt x="4689" y="5943"/>
                  </a:lnTo>
                  <a:lnTo>
                    <a:pt x="3603" y="514"/>
                  </a:lnTo>
                  <a:cubicBezTo>
                    <a:pt x="3542" y="212"/>
                    <a:pt x="3323" y="0"/>
                    <a:pt x="3071" y="0"/>
                  </a:cubicBezTo>
                  <a:lnTo>
                    <a:pt x="547" y="0"/>
                  </a:lnTo>
                  <a:cubicBezTo>
                    <a:pt x="244" y="0"/>
                    <a:pt x="0" y="303"/>
                    <a:pt x="0" y="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2" name="Google Shape;412;p25"/>
            <p:cNvSpPr/>
            <p:nvPr/>
          </p:nvSpPr>
          <p:spPr>
            <a:xfrm flipH="1">
              <a:off x="7519057" y="3104263"/>
              <a:ext cx="44224" cy="44235"/>
            </a:xfrm>
            <a:custGeom>
              <a:rect b="b" l="l" r="r" t="t"/>
              <a:pathLst>
                <a:path extrusionOk="0" h="21600" w="21600">
                  <a:moveTo>
                    <a:pt x="21600" y="10802"/>
                  </a:moveTo>
                  <a:cubicBezTo>
                    <a:pt x="21600" y="4848"/>
                    <a:pt x="16759" y="0"/>
                    <a:pt x="10800" y="0"/>
                  </a:cubicBezTo>
                  <a:cubicBezTo>
                    <a:pt x="4848" y="0"/>
                    <a:pt x="0" y="4848"/>
                    <a:pt x="0" y="10802"/>
                  </a:cubicBezTo>
                  <a:cubicBezTo>
                    <a:pt x="0" y="16758"/>
                    <a:pt x="4848" y="21600"/>
                    <a:pt x="10800" y="21600"/>
                  </a:cubicBezTo>
                  <a:cubicBezTo>
                    <a:pt x="16759" y="21600"/>
                    <a:pt x="21600" y="16758"/>
                    <a:pt x="21600" y="108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3" name="Google Shape;413;p25"/>
            <p:cNvSpPr/>
            <p:nvPr/>
          </p:nvSpPr>
          <p:spPr>
            <a:xfrm flipH="1">
              <a:off x="7378466" y="3104263"/>
              <a:ext cx="44237" cy="44235"/>
            </a:xfrm>
            <a:custGeom>
              <a:rect b="b" l="l" r="r" t="t"/>
              <a:pathLst>
                <a:path extrusionOk="0" h="21600" w="21600">
                  <a:moveTo>
                    <a:pt x="21600" y="10802"/>
                  </a:moveTo>
                  <a:cubicBezTo>
                    <a:pt x="21600" y="4848"/>
                    <a:pt x="16754" y="0"/>
                    <a:pt x="10803" y="0"/>
                  </a:cubicBezTo>
                  <a:cubicBezTo>
                    <a:pt x="4846" y="0"/>
                    <a:pt x="0" y="4848"/>
                    <a:pt x="0" y="10802"/>
                  </a:cubicBezTo>
                  <a:cubicBezTo>
                    <a:pt x="0" y="16758"/>
                    <a:pt x="4846" y="21600"/>
                    <a:pt x="10803" y="21600"/>
                  </a:cubicBezTo>
                  <a:cubicBezTo>
                    <a:pt x="16754" y="21600"/>
                    <a:pt x="21600" y="16758"/>
                    <a:pt x="21600" y="108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 flipH="1">
              <a:off x="10420342" y="4097680"/>
              <a:ext cx="282510" cy="204414"/>
            </a:xfrm>
            <a:custGeom>
              <a:rect b="b" l="l" r="r" t="t"/>
              <a:pathLst>
                <a:path extrusionOk="0" h="21429" w="21476">
                  <a:moveTo>
                    <a:pt x="16727" y="3185"/>
                  </a:moveTo>
                  <a:cubicBezTo>
                    <a:pt x="17540" y="2834"/>
                    <a:pt x="18408" y="3460"/>
                    <a:pt x="18663" y="4579"/>
                  </a:cubicBezTo>
                  <a:cubicBezTo>
                    <a:pt x="18918" y="5699"/>
                    <a:pt x="18464" y="6897"/>
                    <a:pt x="17651" y="7248"/>
                  </a:cubicBezTo>
                  <a:lnTo>
                    <a:pt x="16413" y="7785"/>
                  </a:lnTo>
                  <a:cubicBezTo>
                    <a:pt x="16406" y="6920"/>
                    <a:pt x="16308" y="6041"/>
                    <a:pt x="16111" y="5175"/>
                  </a:cubicBezTo>
                  <a:lnTo>
                    <a:pt x="15755" y="3605"/>
                  </a:lnTo>
                  <a:cubicBezTo>
                    <a:pt x="15755" y="3605"/>
                    <a:pt x="16727" y="3185"/>
                    <a:pt x="16727" y="3185"/>
                  </a:cubicBezTo>
                  <a:close/>
                  <a:moveTo>
                    <a:pt x="21452" y="11657"/>
                  </a:moveTo>
                  <a:cubicBezTo>
                    <a:pt x="21365" y="11279"/>
                    <a:pt x="21072" y="11065"/>
                    <a:pt x="20795" y="11185"/>
                  </a:cubicBezTo>
                  <a:lnTo>
                    <a:pt x="14869" y="13748"/>
                  </a:lnTo>
                  <a:cubicBezTo>
                    <a:pt x="15632" y="12488"/>
                    <a:pt x="16139" y="10961"/>
                    <a:pt x="16329" y="9332"/>
                  </a:cubicBezTo>
                  <a:lnTo>
                    <a:pt x="17964" y="8625"/>
                  </a:lnTo>
                  <a:cubicBezTo>
                    <a:pt x="19328" y="8037"/>
                    <a:pt x="20089" y="6028"/>
                    <a:pt x="19661" y="4148"/>
                  </a:cubicBezTo>
                  <a:cubicBezTo>
                    <a:pt x="19234" y="2268"/>
                    <a:pt x="17778" y="1217"/>
                    <a:pt x="16415" y="1807"/>
                  </a:cubicBezTo>
                  <a:lnTo>
                    <a:pt x="15441" y="2228"/>
                  </a:lnTo>
                  <a:lnTo>
                    <a:pt x="15050" y="506"/>
                  </a:lnTo>
                  <a:cubicBezTo>
                    <a:pt x="14963" y="125"/>
                    <a:pt x="14670" y="-86"/>
                    <a:pt x="14394" y="32"/>
                  </a:cubicBezTo>
                  <a:lnTo>
                    <a:pt x="1006" y="5821"/>
                  </a:lnTo>
                  <a:cubicBezTo>
                    <a:pt x="731" y="5940"/>
                    <a:pt x="577" y="6345"/>
                    <a:pt x="664" y="6726"/>
                  </a:cubicBezTo>
                  <a:lnTo>
                    <a:pt x="1724" y="11395"/>
                  </a:lnTo>
                  <a:cubicBezTo>
                    <a:pt x="2422" y="14464"/>
                    <a:pt x="4196" y="16661"/>
                    <a:pt x="6293" y="17455"/>
                  </a:cubicBezTo>
                  <a:lnTo>
                    <a:pt x="367" y="20017"/>
                  </a:lnTo>
                  <a:cubicBezTo>
                    <a:pt x="91" y="20135"/>
                    <a:pt x="-62" y="20544"/>
                    <a:pt x="24" y="20923"/>
                  </a:cubicBezTo>
                  <a:cubicBezTo>
                    <a:pt x="111" y="21302"/>
                    <a:pt x="404" y="21514"/>
                    <a:pt x="681" y="21396"/>
                  </a:cubicBezTo>
                  <a:lnTo>
                    <a:pt x="21109" y="12562"/>
                  </a:lnTo>
                  <a:cubicBezTo>
                    <a:pt x="21385" y="12443"/>
                    <a:pt x="21538" y="12039"/>
                    <a:pt x="21452" y="116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5" name="Google Shape;415;p25"/>
            <p:cNvSpPr/>
            <p:nvPr/>
          </p:nvSpPr>
          <p:spPr>
            <a:xfrm flipH="1">
              <a:off x="10640078" y="4018019"/>
              <a:ext cx="44030" cy="108586"/>
            </a:xfrm>
            <a:custGeom>
              <a:rect b="b" l="l" r="r" t="t"/>
              <a:pathLst>
                <a:path extrusionOk="0" h="21367" w="20683">
                  <a:moveTo>
                    <a:pt x="6285" y="16372"/>
                  </a:moveTo>
                  <a:cubicBezTo>
                    <a:pt x="7863" y="18473"/>
                    <a:pt x="11293" y="20192"/>
                    <a:pt x="15952" y="21213"/>
                  </a:cubicBezTo>
                  <a:cubicBezTo>
                    <a:pt x="16741" y="21386"/>
                    <a:pt x="17624" y="21408"/>
                    <a:pt x="18420" y="21304"/>
                  </a:cubicBezTo>
                  <a:cubicBezTo>
                    <a:pt x="19209" y="21202"/>
                    <a:pt x="19902" y="20970"/>
                    <a:pt x="20317" y="20637"/>
                  </a:cubicBezTo>
                  <a:cubicBezTo>
                    <a:pt x="21139" y="19974"/>
                    <a:pt x="20531" y="19157"/>
                    <a:pt x="18950" y="18809"/>
                  </a:cubicBezTo>
                  <a:cubicBezTo>
                    <a:pt x="15823" y="18126"/>
                    <a:pt x="13516" y="16971"/>
                    <a:pt x="12458" y="15563"/>
                  </a:cubicBezTo>
                  <a:cubicBezTo>
                    <a:pt x="11405" y="14154"/>
                    <a:pt x="11724" y="12655"/>
                    <a:pt x="13363" y="11343"/>
                  </a:cubicBezTo>
                  <a:cubicBezTo>
                    <a:pt x="18386" y="7317"/>
                    <a:pt x="14647" y="2327"/>
                    <a:pt x="5035" y="223"/>
                  </a:cubicBezTo>
                  <a:lnTo>
                    <a:pt x="4732" y="155"/>
                  </a:lnTo>
                  <a:cubicBezTo>
                    <a:pt x="3145" y="-192"/>
                    <a:pt x="1194" y="64"/>
                    <a:pt x="372" y="727"/>
                  </a:cubicBezTo>
                  <a:cubicBezTo>
                    <a:pt x="-461" y="1391"/>
                    <a:pt x="154" y="2211"/>
                    <a:pt x="1738" y="2558"/>
                  </a:cubicBezTo>
                  <a:lnTo>
                    <a:pt x="2037" y="2624"/>
                  </a:lnTo>
                  <a:cubicBezTo>
                    <a:pt x="8495" y="4037"/>
                    <a:pt x="11001" y="7386"/>
                    <a:pt x="7625" y="10088"/>
                  </a:cubicBezTo>
                  <a:cubicBezTo>
                    <a:pt x="5195" y="12041"/>
                    <a:pt x="4715" y="14270"/>
                    <a:pt x="6285" y="16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6" name="Google Shape;416;p25"/>
            <p:cNvSpPr/>
            <p:nvPr/>
          </p:nvSpPr>
          <p:spPr>
            <a:xfrm flipH="1">
              <a:off x="10565100" y="3994589"/>
              <a:ext cx="44034" cy="108587"/>
            </a:xfrm>
            <a:custGeom>
              <a:rect b="b" l="l" r="r" t="t"/>
              <a:pathLst>
                <a:path extrusionOk="0" h="21365" w="20681">
                  <a:moveTo>
                    <a:pt x="6290" y="16373"/>
                  </a:moveTo>
                  <a:cubicBezTo>
                    <a:pt x="7860" y="18471"/>
                    <a:pt x="11292" y="20190"/>
                    <a:pt x="15947" y="21211"/>
                  </a:cubicBezTo>
                  <a:cubicBezTo>
                    <a:pt x="16739" y="21383"/>
                    <a:pt x="17626" y="21407"/>
                    <a:pt x="18415" y="21302"/>
                  </a:cubicBezTo>
                  <a:cubicBezTo>
                    <a:pt x="19204" y="21199"/>
                    <a:pt x="19900" y="20969"/>
                    <a:pt x="20311" y="20636"/>
                  </a:cubicBezTo>
                  <a:cubicBezTo>
                    <a:pt x="21140" y="19974"/>
                    <a:pt x="20529" y="19154"/>
                    <a:pt x="18946" y="18808"/>
                  </a:cubicBezTo>
                  <a:cubicBezTo>
                    <a:pt x="15818" y="18124"/>
                    <a:pt x="13514" y="16969"/>
                    <a:pt x="12461" y="15560"/>
                  </a:cubicBezTo>
                  <a:cubicBezTo>
                    <a:pt x="11407" y="14152"/>
                    <a:pt x="11726" y="12653"/>
                    <a:pt x="13358" y="11342"/>
                  </a:cubicBezTo>
                  <a:cubicBezTo>
                    <a:pt x="18380" y="7315"/>
                    <a:pt x="14649" y="2327"/>
                    <a:pt x="5036" y="221"/>
                  </a:cubicBezTo>
                  <a:lnTo>
                    <a:pt x="4733" y="155"/>
                  </a:lnTo>
                  <a:cubicBezTo>
                    <a:pt x="3150" y="-193"/>
                    <a:pt x="1192" y="63"/>
                    <a:pt x="370" y="729"/>
                  </a:cubicBezTo>
                  <a:cubicBezTo>
                    <a:pt x="-460" y="1390"/>
                    <a:pt x="153" y="2210"/>
                    <a:pt x="1735" y="2558"/>
                  </a:cubicBezTo>
                  <a:lnTo>
                    <a:pt x="2037" y="2623"/>
                  </a:lnTo>
                  <a:cubicBezTo>
                    <a:pt x="8492" y="4035"/>
                    <a:pt x="11000" y="7384"/>
                    <a:pt x="7625" y="10087"/>
                  </a:cubicBezTo>
                  <a:cubicBezTo>
                    <a:pt x="5191" y="12039"/>
                    <a:pt x="4720" y="14270"/>
                    <a:pt x="6290" y="163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7" name="Google Shape;417;p25"/>
            <p:cNvSpPr/>
            <p:nvPr/>
          </p:nvSpPr>
          <p:spPr>
            <a:xfrm flipH="1">
              <a:off x="10602584" y="4003961"/>
              <a:ext cx="44037" cy="108585"/>
            </a:xfrm>
            <a:custGeom>
              <a:rect b="b" l="l" r="r" t="t"/>
              <a:pathLst>
                <a:path extrusionOk="0" h="21367" w="20683">
                  <a:moveTo>
                    <a:pt x="6287" y="16372"/>
                  </a:moveTo>
                  <a:cubicBezTo>
                    <a:pt x="7861" y="18473"/>
                    <a:pt x="11293" y="20191"/>
                    <a:pt x="15949" y="21214"/>
                  </a:cubicBezTo>
                  <a:cubicBezTo>
                    <a:pt x="16741" y="21386"/>
                    <a:pt x="17622" y="21408"/>
                    <a:pt x="18417" y="21304"/>
                  </a:cubicBezTo>
                  <a:cubicBezTo>
                    <a:pt x="19204" y="21200"/>
                    <a:pt x="19901" y="20971"/>
                    <a:pt x="20312" y="20638"/>
                  </a:cubicBezTo>
                  <a:cubicBezTo>
                    <a:pt x="21142" y="19974"/>
                    <a:pt x="20531" y="19157"/>
                    <a:pt x="18947" y="18809"/>
                  </a:cubicBezTo>
                  <a:cubicBezTo>
                    <a:pt x="15819" y="18126"/>
                    <a:pt x="13515" y="16971"/>
                    <a:pt x="12462" y="15562"/>
                  </a:cubicBezTo>
                  <a:cubicBezTo>
                    <a:pt x="11405" y="14154"/>
                    <a:pt x="11725" y="12653"/>
                    <a:pt x="13360" y="11344"/>
                  </a:cubicBezTo>
                  <a:cubicBezTo>
                    <a:pt x="15793" y="9392"/>
                    <a:pt x="16269" y="7162"/>
                    <a:pt x="14695" y="5061"/>
                  </a:cubicBezTo>
                  <a:cubicBezTo>
                    <a:pt x="13122" y="2960"/>
                    <a:pt x="9690" y="1240"/>
                    <a:pt x="5033" y="222"/>
                  </a:cubicBezTo>
                  <a:lnTo>
                    <a:pt x="4735" y="156"/>
                  </a:lnTo>
                  <a:cubicBezTo>
                    <a:pt x="3147" y="-192"/>
                    <a:pt x="1194" y="64"/>
                    <a:pt x="367" y="729"/>
                  </a:cubicBezTo>
                  <a:cubicBezTo>
                    <a:pt x="-458" y="1391"/>
                    <a:pt x="153" y="2211"/>
                    <a:pt x="1737" y="2555"/>
                  </a:cubicBezTo>
                  <a:lnTo>
                    <a:pt x="2039" y="2624"/>
                  </a:lnTo>
                  <a:cubicBezTo>
                    <a:pt x="5166" y="3309"/>
                    <a:pt x="7467" y="4461"/>
                    <a:pt x="8524" y="5872"/>
                  </a:cubicBezTo>
                  <a:cubicBezTo>
                    <a:pt x="9580" y="7281"/>
                    <a:pt x="9261" y="8780"/>
                    <a:pt x="7623" y="10089"/>
                  </a:cubicBezTo>
                  <a:cubicBezTo>
                    <a:pt x="5193" y="12041"/>
                    <a:pt x="4714" y="14272"/>
                    <a:pt x="6287" y="163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 flipH="1">
              <a:off x="9240721" y="4364777"/>
              <a:ext cx="290649" cy="260431"/>
            </a:xfrm>
            <a:custGeom>
              <a:rect b="b" l="l" r="r" t="t"/>
              <a:pathLst>
                <a:path extrusionOk="0" h="21600" w="21381">
                  <a:moveTo>
                    <a:pt x="10691" y="18543"/>
                  </a:moveTo>
                  <a:cubicBezTo>
                    <a:pt x="9845" y="18543"/>
                    <a:pt x="9157" y="17767"/>
                    <a:pt x="9157" y="16813"/>
                  </a:cubicBezTo>
                  <a:cubicBezTo>
                    <a:pt x="9157" y="15860"/>
                    <a:pt x="9845" y="15085"/>
                    <a:pt x="10691" y="15085"/>
                  </a:cubicBezTo>
                  <a:cubicBezTo>
                    <a:pt x="11536" y="15085"/>
                    <a:pt x="12225" y="15860"/>
                    <a:pt x="12225" y="16813"/>
                  </a:cubicBezTo>
                  <a:cubicBezTo>
                    <a:pt x="12225" y="17767"/>
                    <a:pt x="11536" y="18543"/>
                    <a:pt x="10691" y="18543"/>
                  </a:cubicBezTo>
                  <a:close/>
                  <a:moveTo>
                    <a:pt x="9194" y="6401"/>
                  </a:moveTo>
                  <a:cubicBezTo>
                    <a:pt x="9194" y="5471"/>
                    <a:pt x="9866" y="4714"/>
                    <a:pt x="10691" y="4714"/>
                  </a:cubicBezTo>
                  <a:cubicBezTo>
                    <a:pt x="11516" y="4714"/>
                    <a:pt x="12188" y="5471"/>
                    <a:pt x="12188" y="6401"/>
                  </a:cubicBezTo>
                  <a:lnTo>
                    <a:pt x="12188" y="11878"/>
                  </a:lnTo>
                  <a:cubicBezTo>
                    <a:pt x="12188" y="12808"/>
                    <a:pt x="11516" y="13566"/>
                    <a:pt x="10691" y="13566"/>
                  </a:cubicBezTo>
                  <a:cubicBezTo>
                    <a:pt x="9866" y="13566"/>
                    <a:pt x="9194" y="12808"/>
                    <a:pt x="9194" y="11878"/>
                  </a:cubicBezTo>
                  <a:cubicBezTo>
                    <a:pt x="9194" y="11878"/>
                    <a:pt x="9194" y="6401"/>
                    <a:pt x="9194" y="6401"/>
                  </a:cubicBezTo>
                  <a:close/>
                  <a:moveTo>
                    <a:pt x="12788" y="1365"/>
                  </a:moveTo>
                  <a:cubicBezTo>
                    <a:pt x="12351" y="510"/>
                    <a:pt x="11566" y="0"/>
                    <a:pt x="10691" y="0"/>
                  </a:cubicBezTo>
                  <a:cubicBezTo>
                    <a:pt x="9816" y="0"/>
                    <a:pt x="9031" y="510"/>
                    <a:pt x="8594" y="1365"/>
                  </a:cubicBezTo>
                  <a:lnTo>
                    <a:pt x="329" y="17505"/>
                  </a:lnTo>
                  <a:cubicBezTo>
                    <a:pt x="-109" y="18359"/>
                    <a:pt x="-109" y="19380"/>
                    <a:pt x="329" y="20235"/>
                  </a:cubicBezTo>
                  <a:cubicBezTo>
                    <a:pt x="766" y="21090"/>
                    <a:pt x="1551" y="21600"/>
                    <a:pt x="2426" y="21600"/>
                  </a:cubicBezTo>
                  <a:lnTo>
                    <a:pt x="18956" y="21600"/>
                  </a:lnTo>
                  <a:cubicBezTo>
                    <a:pt x="19831" y="21600"/>
                    <a:pt x="20616" y="21090"/>
                    <a:pt x="21053" y="20235"/>
                  </a:cubicBezTo>
                  <a:cubicBezTo>
                    <a:pt x="21491" y="19380"/>
                    <a:pt x="21491" y="18359"/>
                    <a:pt x="21053" y="17505"/>
                  </a:cubicBezTo>
                  <a:cubicBezTo>
                    <a:pt x="21053" y="17505"/>
                    <a:pt x="12788" y="1365"/>
                    <a:pt x="12788" y="136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19" name="Google Shape;419;p25"/>
            <p:cNvSpPr/>
            <p:nvPr/>
          </p:nvSpPr>
          <p:spPr>
            <a:xfrm flipH="1">
              <a:off x="9213953" y="4336662"/>
              <a:ext cx="345533" cy="314118"/>
            </a:xfrm>
            <a:custGeom>
              <a:rect b="b" l="l" r="r" t="t"/>
              <a:pathLst>
                <a:path extrusionOk="0" h="21600" w="21287">
                  <a:moveTo>
                    <a:pt x="19958" y="19114"/>
                  </a:moveTo>
                  <a:cubicBezTo>
                    <a:pt x="19512" y="19976"/>
                    <a:pt x="18713" y="20490"/>
                    <a:pt x="17822" y="20490"/>
                  </a:cubicBezTo>
                  <a:lnTo>
                    <a:pt x="3466" y="20490"/>
                  </a:lnTo>
                  <a:cubicBezTo>
                    <a:pt x="2574" y="20490"/>
                    <a:pt x="1776" y="19976"/>
                    <a:pt x="1331" y="19114"/>
                  </a:cubicBezTo>
                  <a:cubicBezTo>
                    <a:pt x="885" y="18253"/>
                    <a:pt x="885" y="17224"/>
                    <a:pt x="1331" y="16363"/>
                  </a:cubicBezTo>
                  <a:lnTo>
                    <a:pt x="8509" y="2485"/>
                  </a:lnTo>
                  <a:cubicBezTo>
                    <a:pt x="8955" y="1624"/>
                    <a:pt x="9753" y="1110"/>
                    <a:pt x="10644" y="1110"/>
                  </a:cubicBezTo>
                  <a:cubicBezTo>
                    <a:pt x="11535" y="1110"/>
                    <a:pt x="12333" y="1624"/>
                    <a:pt x="12779" y="2485"/>
                  </a:cubicBezTo>
                  <a:lnTo>
                    <a:pt x="19958" y="16363"/>
                  </a:lnTo>
                  <a:cubicBezTo>
                    <a:pt x="20403" y="17224"/>
                    <a:pt x="20403" y="18253"/>
                    <a:pt x="19958" y="19114"/>
                  </a:cubicBezTo>
                  <a:close/>
                  <a:moveTo>
                    <a:pt x="13640" y="1931"/>
                  </a:moveTo>
                  <a:cubicBezTo>
                    <a:pt x="13014" y="722"/>
                    <a:pt x="11895" y="0"/>
                    <a:pt x="10644" y="0"/>
                  </a:cubicBezTo>
                  <a:cubicBezTo>
                    <a:pt x="9393" y="0"/>
                    <a:pt x="8273" y="722"/>
                    <a:pt x="7648" y="1931"/>
                  </a:cubicBezTo>
                  <a:lnTo>
                    <a:pt x="469" y="15808"/>
                  </a:lnTo>
                  <a:cubicBezTo>
                    <a:pt x="-156" y="17016"/>
                    <a:pt x="-156" y="18461"/>
                    <a:pt x="469" y="19669"/>
                  </a:cubicBezTo>
                  <a:cubicBezTo>
                    <a:pt x="1095" y="20878"/>
                    <a:pt x="2215" y="21600"/>
                    <a:pt x="3466" y="21600"/>
                  </a:cubicBezTo>
                  <a:lnTo>
                    <a:pt x="17822" y="21600"/>
                  </a:lnTo>
                  <a:cubicBezTo>
                    <a:pt x="19073" y="21600"/>
                    <a:pt x="20193" y="20878"/>
                    <a:pt x="20818" y="19669"/>
                  </a:cubicBezTo>
                  <a:cubicBezTo>
                    <a:pt x="21444" y="18461"/>
                    <a:pt x="21444" y="17016"/>
                    <a:pt x="20818" y="15808"/>
                  </a:cubicBezTo>
                  <a:cubicBezTo>
                    <a:pt x="20818" y="15808"/>
                    <a:pt x="13640" y="1931"/>
                    <a:pt x="13640" y="193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0" name="Google Shape;420;p25"/>
            <p:cNvSpPr/>
            <p:nvPr/>
          </p:nvSpPr>
          <p:spPr>
            <a:xfrm flipH="1">
              <a:off x="10549744" y="4322604"/>
              <a:ext cx="272550" cy="295988"/>
            </a:xfrm>
            <a:custGeom>
              <a:rect b="b" l="l" r="r" t="t"/>
              <a:pathLst>
                <a:path extrusionOk="0" h="21214" w="20801">
                  <a:moveTo>
                    <a:pt x="9282" y="23"/>
                  </a:moveTo>
                  <a:cubicBezTo>
                    <a:pt x="9168" y="-11"/>
                    <a:pt x="9041" y="-11"/>
                    <a:pt x="8926" y="46"/>
                  </a:cubicBezTo>
                  <a:cubicBezTo>
                    <a:pt x="8696" y="157"/>
                    <a:pt x="8604" y="433"/>
                    <a:pt x="8724" y="649"/>
                  </a:cubicBezTo>
                  <a:lnTo>
                    <a:pt x="9378" y="1832"/>
                  </a:lnTo>
                  <a:lnTo>
                    <a:pt x="2980" y="4959"/>
                  </a:lnTo>
                  <a:lnTo>
                    <a:pt x="2314" y="3775"/>
                  </a:lnTo>
                  <a:cubicBezTo>
                    <a:pt x="2194" y="3559"/>
                    <a:pt x="1914" y="3474"/>
                    <a:pt x="1684" y="3586"/>
                  </a:cubicBezTo>
                  <a:cubicBezTo>
                    <a:pt x="1454" y="3699"/>
                    <a:pt x="1363" y="3962"/>
                    <a:pt x="1482" y="4177"/>
                  </a:cubicBezTo>
                  <a:lnTo>
                    <a:pt x="2148" y="5361"/>
                  </a:lnTo>
                  <a:lnTo>
                    <a:pt x="1518" y="5674"/>
                  </a:lnTo>
                  <a:cubicBezTo>
                    <a:pt x="141" y="6346"/>
                    <a:pt x="-400" y="7943"/>
                    <a:pt x="317" y="9236"/>
                  </a:cubicBezTo>
                  <a:lnTo>
                    <a:pt x="6167" y="19789"/>
                  </a:lnTo>
                  <a:cubicBezTo>
                    <a:pt x="6883" y="21083"/>
                    <a:pt x="8584" y="21589"/>
                    <a:pt x="9960" y="20917"/>
                  </a:cubicBezTo>
                  <a:lnTo>
                    <a:pt x="19283" y="16350"/>
                  </a:lnTo>
                  <a:cubicBezTo>
                    <a:pt x="20660" y="15677"/>
                    <a:pt x="21200" y="14080"/>
                    <a:pt x="20484" y="12787"/>
                  </a:cubicBezTo>
                  <a:lnTo>
                    <a:pt x="14633" y="2234"/>
                  </a:lnTo>
                  <a:cubicBezTo>
                    <a:pt x="13917" y="942"/>
                    <a:pt x="12216" y="446"/>
                    <a:pt x="10840" y="1118"/>
                  </a:cubicBezTo>
                  <a:lnTo>
                    <a:pt x="10210" y="1419"/>
                  </a:lnTo>
                  <a:lnTo>
                    <a:pt x="9556" y="235"/>
                  </a:lnTo>
                  <a:cubicBezTo>
                    <a:pt x="9496" y="128"/>
                    <a:pt x="9397" y="57"/>
                    <a:pt x="9282" y="23"/>
                  </a:cubicBezTo>
                  <a:close/>
                  <a:moveTo>
                    <a:pt x="11994" y="1698"/>
                  </a:moveTo>
                  <a:cubicBezTo>
                    <a:pt x="12722" y="1644"/>
                    <a:pt x="13443" y="2001"/>
                    <a:pt x="13801" y="2648"/>
                  </a:cubicBezTo>
                  <a:cubicBezTo>
                    <a:pt x="13801" y="2648"/>
                    <a:pt x="14764" y="4390"/>
                    <a:pt x="14764" y="4390"/>
                  </a:cubicBezTo>
                  <a:lnTo>
                    <a:pt x="2112" y="10565"/>
                  </a:lnTo>
                  <a:lnTo>
                    <a:pt x="1149" y="8823"/>
                  </a:lnTo>
                  <a:cubicBezTo>
                    <a:pt x="672" y="7961"/>
                    <a:pt x="1028" y="6905"/>
                    <a:pt x="1946" y="6456"/>
                  </a:cubicBezTo>
                  <a:lnTo>
                    <a:pt x="2576" y="6143"/>
                  </a:lnTo>
                  <a:lnTo>
                    <a:pt x="3242" y="7338"/>
                  </a:lnTo>
                  <a:cubicBezTo>
                    <a:pt x="3361" y="7553"/>
                    <a:pt x="3642" y="7640"/>
                    <a:pt x="3872" y="7528"/>
                  </a:cubicBezTo>
                  <a:cubicBezTo>
                    <a:pt x="4102" y="7414"/>
                    <a:pt x="4194" y="7152"/>
                    <a:pt x="4074" y="6936"/>
                  </a:cubicBezTo>
                  <a:lnTo>
                    <a:pt x="3408" y="5741"/>
                  </a:lnTo>
                  <a:lnTo>
                    <a:pt x="9818" y="2614"/>
                  </a:lnTo>
                  <a:lnTo>
                    <a:pt x="10472" y="3809"/>
                  </a:lnTo>
                  <a:cubicBezTo>
                    <a:pt x="10591" y="4025"/>
                    <a:pt x="10884" y="4101"/>
                    <a:pt x="11114" y="3988"/>
                  </a:cubicBezTo>
                  <a:cubicBezTo>
                    <a:pt x="11343" y="3875"/>
                    <a:pt x="11424" y="3612"/>
                    <a:pt x="11304" y="3396"/>
                  </a:cubicBezTo>
                  <a:lnTo>
                    <a:pt x="10650" y="2201"/>
                  </a:lnTo>
                  <a:lnTo>
                    <a:pt x="11268" y="1899"/>
                  </a:lnTo>
                  <a:cubicBezTo>
                    <a:pt x="11498" y="1787"/>
                    <a:pt x="11751" y="1716"/>
                    <a:pt x="11994" y="1698"/>
                  </a:cubicBezTo>
                  <a:close/>
                  <a:moveTo>
                    <a:pt x="13908" y="7304"/>
                  </a:moveTo>
                  <a:cubicBezTo>
                    <a:pt x="14023" y="7338"/>
                    <a:pt x="14122" y="7420"/>
                    <a:pt x="14181" y="7528"/>
                  </a:cubicBezTo>
                  <a:cubicBezTo>
                    <a:pt x="14301" y="7743"/>
                    <a:pt x="14210" y="8008"/>
                    <a:pt x="13979" y="8119"/>
                  </a:cubicBezTo>
                  <a:lnTo>
                    <a:pt x="12719" y="8734"/>
                  </a:lnTo>
                  <a:cubicBezTo>
                    <a:pt x="12062" y="9055"/>
                    <a:pt x="11807" y="9825"/>
                    <a:pt x="12148" y="10442"/>
                  </a:cubicBezTo>
                  <a:lnTo>
                    <a:pt x="12160" y="10465"/>
                  </a:lnTo>
                  <a:cubicBezTo>
                    <a:pt x="12502" y="11082"/>
                    <a:pt x="13311" y="11322"/>
                    <a:pt x="13967" y="11001"/>
                  </a:cubicBezTo>
                  <a:lnTo>
                    <a:pt x="15240" y="10386"/>
                  </a:lnTo>
                  <a:cubicBezTo>
                    <a:pt x="15469" y="10273"/>
                    <a:pt x="15750" y="10359"/>
                    <a:pt x="15870" y="10576"/>
                  </a:cubicBezTo>
                  <a:cubicBezTo>
                    <a:pt x="15990" y="10791"/>
                    <a:pt x="15898" y="11056"/>
                    <a:pt x="15668" y="11168"/>
                  </a:cubicBezTo>
                  <a:lnTo>
                    <a:pt x="14407" y="11782"/>
                  </a:lnTo>
                  <a:cubicBezTo>
                    <a:pt x="13751" y="12103"/>
                    <a:pt x="13495" y="12865"/>
                    <a:pt x="13837" y="13480"/>
                  </a:cubicBezTo>
                  <a:lnTo>
                    <a:pt x="13849" y="13513"/>
                  </a:lnTo>
                  <a:cubicBezTo>
                    <a:pt x="14190" y="14129"/>
                    <a:pt x="14999" y="14370"/>
                    <a:pt x="15656" y="14049"/>
                  </a:cubicBezTo>
                  <a:lnTo>
                    <a:pt x="16928" y="13435"/>
                  </a:lnTo>
                  <a:cubicBezTo>
                    <a:pt x="17158" y="13322"/>
                    <a:pt x="17439" y="13409"/>
                    <a:pt x="17559" y="13625"/>
                  </a:cubicBezTo>
                  <a:cubicBezTo>
                    <a:pt x="17678" y="13841"/>
                    <a:pt x="17585" y="14104"/>
                    <a:pt x="17356" y="14217"/>
                  </a:cubicBezTo>
                  <a:lnTo>
                    <a:pt x="16096" y="14831"/>
                  </a:lnTo>
                  <a:cubicBezTo>
                    <a:pt x="14980" y="15377"/>
                    <a:pt x="13597" y="14974"/>
                    <a:pt x="13016" y="13926"/>
                  </a:cubicBezTo>
                  <a:lnTo>
                    <a:pt x="13004" y="13893"/>
                  </a:lnTo>
                  <a:cubicBezTo>
                    <a:pt x="12664" y="13278"/>
                    <a:pt x="12666" y="12578"/>
                    <a:pt x="12957" y="11994"/>
                  </a:cubicBezTo>
                  <a:cubicBezTo>
                    <a:pt x="12281" y="11884"/>
                    <a:pt x="11668" y="11493"/>
                    <a:pt x="11328" y="10878"/>
                  </a:cubicBezTo>
                  <a:lnTo>
                    <a:pt x="11316" y="10844"/>
                  </a:lnTo>
                  <a:cubicBezTo>
                    <a:pt x="10736" y="9797"/>
                    <a:pt x="11163" y="8497"/>
                    <a:pt x="12279" y="7952"/>
                  </a:cubicBezTo>
                  <a:lnTo>
                    <a:pt x="13551" y="7338"/>
                  </a:lnTo>
                  <a:cubicBezTo>
                    <a:pt x="13666" y="7282"/>
                    <a:pt x="13793" y="7270"/>
                    <a:pt x="13908" y="7304"/>
                  </a:cubicBezTo>
                  <a:close/>
                  <a:moveTo>
                    <a:pt x="7986" y="10252"/>
                  </a:moveTo>
                  <a:cubicBezTo>
                    <a:pt x="8900" y="10185"/>
                    <a:pt x="9809" y="10626"/>
                    <a:pt x="10257" y="11436"/>
                  </a:cubicBezTo>
                  <a:lnTo>
                    <a:pt x="11958" y="14496"/>
                  </a:lnTo>
                  <a:cubicBezTo>
                    <a:pt x="12557" y="15576"/>
                    <a:pt x="12109" y="16904"/>
                    <a:pt x="10959" y="17466"/>
                  </a:cubicBezTo>
                  <a:lnTo>
                    <a:pt x="10923" y="17489"/>
                  </a:lnTo>
                  <a:cubicBezTo>
                    <a:pt x="9774" y="18050"/>
                    <a:pt x="8347" y="17630"/>
                    <a:pt x="7748" y="16551"/>
                  </a:cubicBezTo>
                  <a:lnTo>
                    <a:pt x="6060" y="13491"/>
                  </a:lnTo>
                  <a:cubicBezTo>
                    <a:pt x="5461" y="12411"/>
                    <a:pt x="5909" y="11071"/>
                    <a:pt x="7059" y="10509"/>
                  </a:cubicBezTo>
                  <a:lnTo>
                    <a:pt x="7094" y="10487"/>
                  </a:lnTo>
                  <a:cubicBezTo>
                    <a:pt x="7382" y="10346"/>
                    <a:pt x="7682" y="10275"/>
                    <a:pt x="7986" y="10252"/>
                  </a:cubicBezTo>
                  <a:close/>
                  <a:moveTo>
                    <a:pt x="8284" y="11090"/>
                  </a:moveTo>
                  <a:cubicBezTo>
                    <a:pt x="8101" y="11104"/>
                    <a:pt x="7909" y="11151"/>
                    <a:pt x="7737" y="11235"/>
                  </a:cubicBezTo>
                  <a:lnTo>
                    <a:pt x="7713" y="11246"/>
                  </a:lnTo>
                  <a:cubicBezTo>
                    <a:pt x="7021" y="11583"/>
                    <a:pt x="6746" y="12395"/>
                    <a:pt x="7106" y="13044"/>
                  </a:cubicBezTo>
                  <a:lnTo>
                    <a:pt x="8807" y="16104"/>
                  </a:lnTo>
                  <a:cubicBezTo>
                    <a:pt x="9166" y="16752"/>
                    <a:pt x="10018" y="16999"/>
                    <a:pt x="10709" y="16662"/>
                  </a:cubicBezTo>
                  <a:lnTo>
                    <a:pt x="10745" y="16651"/>
                  </a:lnTo>
                  <a:cubicBezTo>
                    <a:pt x="11436" y="16313"/>
                    <a:pt x="11699" y="15501"/>
                    <a:pt x="11340" y="14853"/>
                  </a:cubicBezTo>
                  <a:lnTo>
                    <a:pt x="9651" y="11793"/>
                  </a:lnTo>
                  <a:cubicBezTo>
                    <a:pt x="9382" y="11306"/>
                    <a:pt x="8832" y="11049"/>
                    <a:pt x="8284" y="110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1" name="Google Shape;421;p25"/>
            <p:cNvSpPr/>
            <p:nvPr/>
          </p:nvSpPr>
          <p:spPr>
            <a:xfrm flipH="1">
              <a:off x="10171358" y="4322604"/>
              <a:ext cx="34786" cy="16439"/>
            </a:xfrm>
            <a:custGeom>
              <a:rect b="b" l="l" r="r" t="t"/>
              <a:pathLst>
                <a:path extrusionOk="0" h="20808" w="21228">
                  <a:moveTo>
                    <a:pt x="17067" y="2077"/>
                  </a:moveTo>
                  <a:lnTo>
                    <a:pt x="4889" y="32"/>
                  </a:lnTo>
                  <a:cubicBezTo>
                    <a:pt x="2398" y="-391"/>
                    <a:pt x="217" y="3467"/>
                    <a:pt x="15" y="8616"/>
                  </a:cubicBezTo>
                  <a:cubicBezTo>
                    <a:pt x="-189" y="13789"/>
                    <a:pt x="1665" y="18313"/>
                    <a:pt x="4156" y="18736"/>
                  </a:cubicBezTo>
                  <a:lnTo>
                    <a:pt x="16330" y="20775"/>
                  </a:lnTo>
                  <a:cubicBezTo>
                    <a:pt x="18820" y="21209"/>
                    <a:pt x="21006" y="17363"/>
                    <a:pt x="21213" y="12184"/>
                  </a:cubicBezTo>
                  <a:cubicBezTo>
                    <a:pt x="21411" y="7029"/>
                    <a:pt x="19557" y="2505"/>
                    <a:pt x="17067" y="20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 flipH="1">
              <a:off x="10187121" y="4257001"/>
              <a:ext cx="318922" cy="214519"/>
            </a:xfrm>
            <a:custGeom>
              <a:rect b="b" l="l" r="r" t="t"/>
              <a:pathLst>
                <a:path extrusionOk="0" h="21186" w="21341">
                  <a:moveTo>
                    <a:pt x="18728" y="6837"/>
                  </a:moveTo>
                  <a:cubicBezTo>
                    <a:pt x="18700" y="7350"/>
                    <a:pt x="18620" y="7838"/>
                    <a:pt x="18496" y="8293"/>
                  </a:cubicBezTo>
                  <a:cubicBezTo>
                    <a:pt x="18085" y="8047"/>
                    <a:pt x="17642" y="7891"/>
                    <a:pt x="17178" y="7835"/>
                  </a:cubicBezTo>
                  <a:cubicBezTo>
                    <a:pt x="16868" y="7797"/>
                    <a:pt x="16558" y="7807"/>
                    <a:pt x="16251" y="7863"/>
                  </a:cubicBezTo>
                  <a:cubicBezTo>
                    <a:pt x="15733" y="5572"/>
                    <a:pt x="14651" y="3699"/>
                    <a:pt x="13264" y="2564"/>
                  </a:cubicBezTo>
                  <a:cubicBezTo>
                    <a:pt x="13912" y="1794"/>
                    <a:pt x="14752" y="1374"/>
                    <a:pt x="15645" y="1482"/>
                  </a:cubicBezTo>
                  <a:cubicBezTo>
                    <a:pt x="17495" y="1704"/>
                    <a:pt x="18878" y="4108"/>
                    <a:pt x="18728" y="6837"/>
                  </a:cubicBezTo>
                  <a:close/>
                  <a:moveTo>
                    <a:pt x="19372" y="8989"/>
                  </a:moveTo>
                  <a:cubicBezTo>
                    <a:pt x="19557" y="8360"/>
                    <a:pt x="19677" y="7677"/>
                    <a:pt x="19717" y="6958"/>
                  </a:cubicBezTo>
                  <a:cubicBezTo>
                    <a:pt x="19912" y="3420"/>
                    <a:pt x="18122" y="311"/>
                    <a:pt x="15725" y="21"/>
                  </a:cubicBezTo>
                  <a:cubicBezTo>
                    <a:pt x="14393" y="-138"/>
                    <a:pt x="13151" y="609"/>
                    <a:pt x="12277" y="1909"/>
                  </a:cubicBezTo>
                  <a:cubicBezTo>
                    <a:pt x="11765" y="1644"/>
                    <a:pt x="11225" y="1472"/>
                    <a:pt x="10667" y="1405"/>
                  </a:cubicBezTo>
                  <a:cubicBezTo>
                    <a:pt x="7207" y="989"/>
                    <a:pt x="4153" y="4713"/>
                    <a:pt x="3752" y="9763"/>
                  </a:cubicBezTo>
                  <a:cubicBezTo>
                    <a:pt x="3704" y="9753"/>
                    <a:pt x="3656" y="9746"/>
                    <a:pt x="3608" y="9740"/>
                  </a:cubicBezTo>
                  <a:cubicBezTo>
                    <a:pt x="1774" y="9520"/>
                    <a:pt x="161" y="11543"/>
                    <a:pt x="12" y="14250"/>
                  </a:cubicBezTo>
                  <a:cubicBezTo>
                    <a:pt x="-138" y="16957"/>
                    <a:pt x="1233" y="19338"/>
                    <a:pt x="3067" y="19557"/>
                  </a:cubicBezTo>
                  <a:lnTo>
                    <a:pt x="16443" y="21163"/>
                  </a:lnTo>
                  <a:cubicBezTo>
                    <a:pt x="18933" y="21462"/>
                    <a:pt x="21123" y="18717"/>
                    <a:pt x="21326" y="15041"/>
                  </a:cubicBezTo>
                  <a:cubicBezTo>
                    <a:pt x="21462" y="12572"/>
                    <a:pt x="20665" y="10303"/>
                    <a:pt x="19372" y="898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3" name="Google Shape;423;p25"/>
            <p:cNvSpPr/>
            <p:nvPr/>
          </p:nvSpPr>
          <p:spPr>
            <a:xfrm flipH="1">
              <a:off x="10190119" y="4247629"/>
              <a:ext cx="30083" cy="27788"/>
            </a:xfrm>
            <a:custGeom>
              <a:rect b="b" l="l" r="r" t="t"/>
              <a:pathLst>
                <a:path extrusionOk="0" h="20836" w="20396">
                  <a:moveTo>
                    <a:pt x="12109" y="1318"/>
                  </a:moveTo>
                  <a:lnTo>
                    <a:pt x="1773" y="11028"/>
                  </a:lnTo>
                  <a:cubicBezTo>
                    <a:pt x="-341" y="13022"/>
                    <a:pt x="-602" y="16532"/>
                    <a:pt x="1194" y="18865"/>
                  </a:cubicBezTo>
                  <a:cubicBezTo>
                    <a:pt x="2093" y="20042"/>
                    <a:pt x="3334" y="20698"/>
                    <a:pt x="4613" y="20818"/>
                  </a:cubicBezTo>
                  <a:cubicBezTo>
                    <a:pt x="5899" y="20931"/>
                    <a:pt x="7223" y="20509"/>
                    <a:pt x="8282" y="19500"/>
                  </a:cubicBezTo>
                  <a:lnTo>
                    <a:pt x="18625" y="9793"/>
                  </a:lnTo>
                  <a:cubicBezTo>
                    <a:pt x="20739" y="7789"/>
                    <a:pt x="20998" y="4293"/>
                    <a:pt x="19199" y="1959"/>
                  </a:cubicBezTo>
                  <a:cubicBezTo>
                    <a:pt x="17402" y="-374"/>
                    <a:pt x="14228" y="-669"/>
                    <a:pt x="12109" y="13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4" name="Google Shape;424;p25"/>
            <p:cNvSpPr/>
            <p:nvPr/>
          </p:nvSpPr>
          <p:spPr>
            <a:xfrm flipH="1">
              <a:off x="10323621" y="4238258"/>
              <a:ext cx="27787" cy="30077"/>
            </a:xfrm>
            <a:custGeom>
              <a:rect b="b" l="l" r="r" t="t"/>
              <a:pathLst>
                <a:path extrusionOk="0" h="20896" w="20300">
                  <a:moveTo>
                    <a:pt x="1909" y="1218"/>
                  </a:moveTo>
                  <a:cubicBezTo>
                    <a:pt x="-369" y="3062"/>
                    <a:pt x="-650" y="6312"/>
                    <a:pt x="1291" y="8486"/>
                  </a:cubicBezTo>
                  <a:lnTo>
                    <a:pt x="10753" y="19080"/>
                  </a:lnTo>
                  <a:cubicBezTo>
                    <a:pt x="11725" y="20164"/>
                    <a:pt x="13057" y="20768"/>
                    <a:pt x="14443" y="20879"/>
                  </a:cubicBezTo>
                  <a:cubicBezTo>
                    <a:pt x="15828" y="20984"/>
                    <a:pt x="17254" y="20593"/>
                    <a:pt x="18386" y="19684"/>
                  </a:cubicBezTo>
                  <a:cubicBezTo>
                    <a:pt x="20669" y="17833"/>
                    <a:pt x="20950" y="14575"/>
                    <a:pt x="19009" y="12413"/>
                  </a:cubicBezTo>
                  <a:lnTo>
                    <a:pt x="9537" y="1816"/>
                  </a:lnTo>
                  <a:cubicBezTo>
                    <a:pt x="7603" y="-349"/>
                    <a:pt x="4188" y="-616"/>
                    <a:pt x="1909" y="12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5" name="Google Shape;425;p25"/>
            <p:cNvSpPr/>
            <p:nvPr/>
          </p:nvSpPr>
          <p:spPr>
            <a:xfrm flipH="1">
              <a:off x="10259986" y="4214828"/>
              <a:ext cx="16446" cy="34795"/>
            </a:xfrm>
            <a:custGeom>
              <a:rect b="b" l="l" r="r" t="t"/>
              <a:pathLst>
                <a:path extrusionOk="0" h="21230" w="20820">
                  <a:moveTo>
                    <a:pt x="2073" y="4163"/>
                  </a:moveTo>
                  <a:lnTo>
                    <a:pt x="31" y="16332"/>
                  </a:lnTo>
                  <a:cubicBezTo>
                    <a:pt x="-389" y="18817"/>
                    <a:pt x="3458" y="21006"/>
                    <a:pt x="8614" y="21215"/>
                  </a:cubicBezTo>
                  <a:cubicBezTo>
                    <a:pt x="13781" y="21416"/>
                    <a:pt x="18323" y="19554"/>
                    <a:pt x="18737" y="17063"/>
                  </a:cubicBezTo>
                  <a:lnTo>
                    <a:pt x="20788" y="4898"/>
                  </a:lnTo>
                  <a:cubicBezTo>
                    <a:pt x="21211" y="2407"/>
                    <a:pt x="17361" y="218"/>
                    <a:pt x="12205" y="14"/>
                  </a:cubicBezTo>
                  <a:cubicBezTo>
                    <a:pt x="7038" y="-184"/>
                    <a:pt x="2505" y="1664"/>
                    <a:pt x="2073" y="4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6" name="Google Shape;426;p25"/>
            <p:cNvSpPr/>
            <p:nvPr/>
          </p:nvSpPr>
          <p:spPr>
            <a:xfrm flipH="1">
              <a:off x="10849941" y="4823999"/>
              <a:ext cx="35662" cy="35662"/>
            </a:xfrm>
            <a:custGeom>
              <a:rect b="b" l="l" r="r" t="t"/>
              <a:pathLst>
                <a:path extrusionOk="0" h="21411" w="21412">
                  <a:moveTo>
                    <a:pt x="10875" y="1"/>
                  </a:moveTo>
                  <a:cubicBezTo>
                    <a:pt x="4980" y="-95"/>
                    <a:pt x="96" y="4631"/>
                    <a:pt x="1" y="10532"/>
                  </a:cubicBezTo>
                  <a:cubicBezTo>
                    <a:pt x="-95" y="16431"/>
                    <a:pt x="4627" y="21304"/>
                    <a:pt x="10527" y="21409"/>
                  </a:cubicBezTo>
                  <a:cubicBezTo>
                    <a:pt x="16432" y="21505"/>
                    <a:pt x="21310" y="16777"/>
                    <a:pt x="21410" y="10878"/>
                  </a:cubicBezTo>
                  <a:cubicBezTo>
                    <a:pt x="21505" y="4979"/>
                    <a:pt x="16783" y="97"/>
                    <a:pt x="108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7" name="Google Shape;427;p25"/>
            <p:cNvSpPr/>
            <p:nvPr/>
          </p:nvSpPr>
          <p:spPr>
            <a:xfrm flipH="1">
              <a:off x="10819150" y="4791197"/>
              <a:ext cx="94569" cy="94582"/>
            </a:xfrm>
            <a:custGeom>
              <a:rect b="b" l="l" r="r" t="t"/>
              <a:pathLst>
                <a:path extrusionOk="0" h="21416" w="21411">
                  <a:moveTo>
                    <a:pt x="10583" y="18161"/>
                  </a:moveTo>
                  <a:cubicBezTo>
                    <a:pt x="6476" y="18093"/>
                    <a:pt x="3186" y="14697"/>
                    <a:pt x="3254" y="10586"/>
                  </a:cubicBezTo>
                  <a:cubicBezTo>
                    <a:pt x="3321" y="6479"/>
                    <a:pt x="6719" y="3189"/>
                    <a:pt x="10827" y="3255"/>
                  </a:cubicBezTo>
                  <a:cubicBezTo>
                    <a:pt x="14936" y="3321"/>
                    <a:pt x="18225" y="6719"/>
                    <a:pt x="18157" y="10831"/>
                  </a:cubicBezTo>
                  <a:cubicBezTo>
                    <a:pt x="18091" y="14940"/>
                    <a:pt x="14693" y="18226"/>
                    <a:pt x="10583" y="18161"/>
                  </a:cubicBezTo>
                  <a:close/>
                  <a:moveTo>
                    <a:pt x="10880" y="1"/>
                  </a:moveTo>
                  <a:cubicBezTo>
                    <a:pt x="4979" y="-90"/>
                    <a:pt x="97" y="4632"/>
                    <a:pt x="2" y="10536"/>
                  </a:cubicBezTo>
                  <a:cubicBezTo>
                    <a:pt x="-95" y="16438"/>
                    <a:pt x="4628" y="21317"/>
                    <a:pt x="10530" y="21415"/>
                  </a:cubicBezTo>
                  <a:cubicBezTo>
                    <a:pt x="16433" y="21510"/>
                    <a:pt x="21313" y="16785"/>
                    <a:pt x="21410" y="10884"/>
                  </a:cubicBezTo>
                  <a:cubicBezTo>
                    <a:pt x="21505" y="4979"/>
                    <a:pt x="16781" y="100"/>
                    <a:pt x="108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8" name="Google Shape;428;p25"/>
            <p:cNvSpPr/>
            <p:nvPr/>
          </p:nvSpPr>
          <p:spPr>
            <a:xfrm flipH="1">
              <a:off x="10806430" y="4692793"/>
              <a:ext cx="8885" cy="57339"/>
            </a:xfrm>
            <a:custGeom>
              <a:rect b="b" l="l" r="r" t="t"/>
              <a:pathLst>
                <a:path extrusionOk="0" h="21600" w="21600">
                  <a:moveTo>
                    <a:pt x="0" y="21555"/>
                  </a:moveTo>
                  <a:lnTo>
                    <a:pt x="19330" y="21600"/>
                  </a:lnTo>
                  <a:lnTo>
                    <a:pt x="21600" y="50"/>
                  </a:lnTo>
                  <a:lnTo>
                    <a:pt x="2270" y="0"/>
                  </a:lnTo>
                  <a:cubicBezTo>
                    <a:pt x="2270" y="0"/>
                    <a:pt x="0" y="21555"/>
                    <a:pt x="0" y="215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29" name="Google Shape;429;p25"/>
            <p:cNvSpPr/>
            <p:nvPr/>
          </p:nvSpPr>
          <p:spPr>
            <a:xfrm flipH="1">
              <a:off x="10762800" y="4655305"/>
              <a:ext cx="197778" cy="285890"/>
            </a:xfrm>
            <a:custGeom>
              <a:rect b="b" l="l" r="r" t="t"/>
              <a:pathLst>
                <a:path extrusionOk="0" h="21568" w="21572">
                  <a:moveTo>
                    <a:pt x="18480" y="7819"/>
                  </a:moveTo>
                  <a:cubicBezTo>
                    <a:pt x="18472" y="8133"/>
                    <a:pt x="18098" y="8384"/>
                    <a:pt x="17645" y="8378"/>
                  </a:cubicBezTo>
                  <a:lnTo>
                    <a:pt x="15131" y="8351"/>
                  </a:lnTo>
                  <a:cubicBezTo>
                    <a:pt x="14676" y="8344"/>
                    <a:pt x="14315" y="8086"/>
                    <a:pt x="14321" y="7772"/>
                  </a:cubicBezTo>
                  <a:lnTo>
                    <a:pt x="14451" y="2318"/>
                  </a:lnTo>
                  <a:cubicBezTo>
                    <a:pt x="14458" y="2004"/>
                    <a:pt x="14831" y="1753"/>
                    <a:pt x="15286" y="1758"/>
                  </a:cubicBezTo>
                  <a:lnTo>
                    <a:pt x="17799" y="1786"/>
                  </a:lnTo>
                  <a:cubicBezTo>
                    <a:pt x="18255" y="1792"/>
                    <a:pt x="18616" y="2051"/>
                    <a:pt x="18609" y="2364"/>
                  </a:cubicBezTo>
                  <a:cubicBezTo>
                    <a:pt x="18609" y="2364"/>
                    <a:pt x="18480" y="7819"/>
                    <a:pt x="18480" y="7819"/>
                  </a:cubicBezTo>
                  <a:close/>
                  <a:moveTo>
                    <a:pt x="10117" y="18801"/>
                  </a:moveTo>
                  <a:cubicBezTo>
                    <a:pt x="6367" y="18758"/>
                    <a:pt x="3365" y="16614"/>
                    <a:pt x="3426" y="14019"/>
                  </a:cubicBezTo>
                  <a:cubicBezTo>
                    <a:pt x="3487" y="11425"/>
                    <a:pt x="6588" y="9350"/>
                    <a:pt x="10339" y="9391"/>
                  </a:cubicBezTo>
                  <a:cubicBezTo>
                    <a:pt x="14090" y="9434"/>
                    <a:pt x="17092" y="11578"/>
                    <a:pt x="17031" y="14173"/>
                  </a:cubicBezTo>
                  <a:cubicBezTo>
                    <a:pt x="16969" y="16767"/>
                    <a:pt x="13868" y="18844"/>
                    <a:pt x="10117" y="18801"/>
                  </a:cubicBezTo>
                  <a:close/>
                  <a:moveTo>
                    <a:pt x="20761" y="15249"/>
                  </a:moveTo>
                  <a:lnTo>
                    <a:pt x="20299" y="15243"/>
                  </a:lnTo>
                  <a:lnTo>
                    <a:pt x="20612" y="1964"/>
                  </a:lnTo>
                  <a:cubicBezTo>
                    <a:pt x="20635" y="991"/>
                    <a:pt x="19510" y="187"/>
                    <a:pt x="18103" y="170"/>
                  </a:cubicBezTo>
                  <a:lnTo>
                    <a:pt x="3013" y="0"/>
                  </a:lnTo>
                  <a:cubicBezTo>
                    <a:pt x="1608" y="-16"/>
                    <a:pt x="444" y="763"/>
                    <a:pt x="421" y="1736"/>
                  </a:cubicBezTo>
                  <a:lnTo>
                    <a:pt x="0" y="19604"/>
                  </a:lnTo>
                  <a:cubicBezTo>
                    <a:pt x="-22" y="20577"/>
                    <a:pt x="1103" y="21382"/>
                    <a:pt x="2509" y="21398"/>
                  </a:cubicBezTo>
                  <a:lnTo>
                    <a:pt x="17599" y="21567"/>
                  </a:lnTo>
                  <a:cubicBezTo>
                    <a:pt x="19005" y="21584"/>
                    <a:pt x="20168" y="20804"/>
                    <a:pt x="20191" y="19833"/>
                  </a:cubicBezTo>
                  <a:lnTo>
                    <a:pt x="20205" y="19228"/>
                  </a:lnTo>
                  <a:lnTo>
                    <a:pt x="20668" y="19234"/>
                  </a:lnTo>
                  <a:cubicBezTo>
                    <a:pt x="21123" y="19239"/>
                    <a:pt x="21497" y="18989"/>
                    <a:pt x="21505" y="18674"/>
                  </a:cubicBezTo>
                  <a:lnTo>
                    <a:pt x="21572" y="15827"/>
                  </a:lnTo>
                  <a:cubicBezTo>
                    <a:pt x="21578" y="15513"/>
                    <a:pt x="21217" y="15254"/>
                    <a:pt x="20761" y="152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0" name="Google Shape;430;p25"/>
            <p:cNvSpPr/>
            <p:nvPr/>
          </p:nvSpPr>
          <p:spPr>
            <a:xfrm flipH="1">
              <a:off x="9436120" y="2691901"/>
              <a:ext cx="296745" cy="391424"/>
            </a:xfrm>
            <a:custGeom>
              <a:rect b="b" l="l" r="r" t="t"/>
              <a:pathLst>
                <a:path extrusionOk="0" h="21223" w="21034">
                  <a:moveTo>
                    <a:pt x="6912" y="12316"/>
                  </a:moveTo>
                  <a:cubicBezTo>
                    <a:pt x="7171" y="12187"/>
                    <a:pt x="7518" y="12243"/>
                    <a:pt x="7686" y="12441"/>
                  </a:cubicBezTo>
                  <a:lnTo>
                    <a:pt x="13207" y="18907"/>
                  </a:lnTo>
                  <a:cubicBezTo>
                    <a:pt x="13376" y="19106"/>
                    <a:pt x="13303" y="19371"/>
                    <a:pt x="13044" y="19500"/>
                  </a:cubicBezTo>
                  <a:cubicBezTo>
                    <a:pt x="12785" y="19629"/>
                    <a:pt x="12439" y="19574"/>
                    <a:pt x="12270" y="19375"/>
                  </a:cubicBezTo>
                  <a:lnTo>
                    <a:pt x="6750" y="12908"/>
                  </a:lnTo>
                  <a:cubicBezTo>
                    <a:pt x="6581" y="12711"/>
                    <a:pt x="6653" y="12446"/>
                    <a:pt x="6912" y="12316"/>
                  </a:cubicBezTo>
                  <a:close/>
                  <a:moveTo>
                    <a:pt x="91" y="8786"/>
                  </a:moveTo>
                  <a:cubicBezTo>
                    <a:pt x="259" y="8984"/>
                    <a:pt x="606" y="9040"/>
                    <a:pt x="865" y="8911"/>
                  </a:cubicBezTo>
                  <a:lnTo>
                    <a:pt x="4323" y="7184"/>
                  </a:lnTo>
                  <a:lnTo>
                    <a:pt x="1535" y="9953"/>
                  </a:lnTo>
                  <a:cubicBezTo>
                    <a:pt x="1347" y="10141"/>
                    <a:pt x="1392" y="10410"/>
                    <a:pt x="1637" y="10553"/>
                  </a:cubicBezTo>
                  <a:cubicBezTo>
                    <a:pt x="1830" y="10667"/>
                    <a:pt x="2090" y="10669"/>
                    <a:pt x="2284" y="10572"/>
                  </a:cubicBezTo>
                  <a:cubicBezTo>
                    <a:pt x="2336" y="10547"/>
                    <a:pt x="2382" y="10514"/>
                    <a:pt x="2422" y="10475"/>
                  </a:cubicBezTo>
                  <a:lnTo>
                    <a:pt x="5345" y="7571"/>
                  </a:lnTo>
                  <a:lnTo>
                    <a:pt x="6467" y="8884"/>
                  </a:lnTo>
                  <a:cubicBezTo>
                    <a:pt x="5065" y="10216"/>
                    <a:pt x="4868" y="12141"/>
                    <a:pt x="6155" y="13648"/>
                  </a:cubicBezTo>
                  <a:lnTo>
                    <a:pt x="11582" y="20005"/>
                  </a:lnTo>
                  <a:cubicBezTo>
                    <a:pt x="12641" y="21246"/>
                    <a:pt x="14823" y="21597"/>
                    <a:pt x="16445" y="20787"/>
                  </a:cubicBezTo>
                  <a:lnTo>
                    <a:pt x="19443" y="19289"/>
                  </a:lnTo>
                  <a:cubicBezTo>
                    <a:pt x="21065" y="18479"/>
                    <a:pt x="21523" y="16810"/>
                    <a:pt x="20464" y="15569"/>
                  </a:cubicBezTo>
                  <a:lnTo>
                    <a:pt x="15038" y="9212"/>
                  </a:lnTo>
                  <a:cubicBezTo>
                    <a:pt x="13751" y="7705"/>
                    <a:pt x="11368" y="7068"/>
                    <a:pt x="9210" y="7514"/>
                  </a:cubicBezTo>
                  <a:lnTo>
                    <a:pt x="8206" y="6338"/>
                  </a:lnTo>
                  <a:lnTo>
                    <a:pt x="10102" y="5391"/>
                  </a:lnTo>
                  <a:lnTo>
                    <a:pt x="17015" y="3866"/>
                  </a:lnTo>
                  <a:cubicBezTo>
                    <a:pt x="17069" y="3853"/>
                    <a:pt x="17119" y="3836"/>
                    <a:pt x="17164" y="3813"/>
                  </a:cubicBezTo>
                  <a:cubicBezTo>
                    <a:pt x="17264" y="3764"/>
                    <a:pt x="17342" y="3691"/>
                    <a:pt x="17384" y="3604"/>
                  </a:cubicBezTo>
                  <a:cubicBezTo>
                    <a:pt x="17445" y="3476"/>
                    <a:pt x="17424" y="3334"/>
                    <a:pt x="17328" y="3221"/>
                  </a:cubicBezTo>
                  <a:lnTo>
                    <a:pt x="14744" y="195"/>
                  </a:lnTo>
                  <a:cubicBezTo>
                    <a:pt x="14644" y="77"/>
                    <a:pt x="14476" y="5"/>
                    <a:pt x="14292" y="0"/>
                  </a:cubicBezTo>
                  <a:cubicBezTo>
                    <a:pt x="14109" y="-3"/>
                    <a:pt x="13934" y="61"/>
                    <a:pt x="13826" y="174"/>
                  </a:cubicBezTo>
                  <a:lnTo>
                    <a:pt x="9465" y="4687"/>
                  </a:lnTo>
                  <a:lnTo>
                    <a:pt x="7595" y="5621"/>
                  </a:lnTo>
                  <a:lnTo>
                    <a:pt x="7245" y="5212"/>
                  </a:lnTo>
                  <a:cubicBezTo>
                    <a:pt x="7239" y="5204"/>
                    <a:pt x="7231" y="5199"/>
                    <a:pt x="7225" y="5192"/>
                  </a:cubicBezTo>
                  <a:cubicBezTo>
                    <a:pt x="7213" y="5180"/>
                    <a:pt x="7203" y="5168"/>
                    <a:pt x="7189" y="5156"/>
                  </a:cubicBezTo>
                  <a:cubicBezTo>
                    <a:pt x="7187" y="5154"/>
                    <a:pt x="7185" y="5154"/>
                    <a:pt x="7182" y="5152"/>
                  </a:cubicBezTo>
                  <a:cubicBezTo>
                    <a:pt x="7168" y="5141"/>
                    <a:pt x="7152" y="5130"/>
                    <a:pt x="7135" y="5119"/>
                  </a:cubicBezTo>
                  <a:cubicBezTo>
                    <a:pt x="7125" y="5113"/>
                    <a:pt x="7117" y="5106"/>
                    <a:pt x="7107" y="5101"/>
                  </a:cubicBezTo>
                  <a:cubicBezTo>
                    <a:pt x="7086" y="5090"/>
                    <a:pt x="7067" y="5082"/>
                    <a:pt x="7046" y="5073"/>
                  </a:cubicBezTo>
                  <a:cubicBezTo>
                    <a:pt x="7038" y="5069"/>
                    <a:pt x="7030" y="5065"/>
                    <a:pt x="7021" y="5062"/>
                  </a:cubicBezTo>
                  <a:cubicBezTo>
                    <a:pt x="6999" y="5054"/>
                    <a:pt x="6975" y="5047"/>
                    <a:pt x="6951" y="5040"/>
                  </a:cubicBezTo>
                  <a:cubicBezTo>
                    <a:pt x="6944" y="5039"/>
                    <a:pt x="6938" y="5038"/>
                    <a:pt x="6931" y="5036"/>
                  </a:cubicBezTo>
                  <a:cubicBezTo>
                    <a:pt x="6906" y="5031"/>
                    <a:pt x="6878" y="5026"/>
                    <a:pt x="6851" y="5022"/>
                  </a:cubicBezTo>
                  <a:cubicBezTo>
                    <a:pt x="6848" y="5023"/>
                    <a:pt x="6844" y="5022"/>
                    <a:pt x="6841" y="5022"/>
                  </a:cubicBezTo>
                  <a:cubicBezTo>
                    <a:pt x="6715" y="5011"/>
                    <a:pt x="6585" y="5031"/>
                    <a:pt x="6471" y="5087"/>
                  </a:cubicBezTo>
                  <a:lnTo>
                    <a:pt x="4663" y="5990"/>
                  </a:lnTo>
                  <a:cubicBezTo>
                    <a:pt x="4655" y="5994"/>
                    <a:pt x="4650" y="5998"/>
                    <a:pt x="4642" y="6002"/>
                  </a:cubicBezTo>
                  <a:lnTo>
                    <a:pt x="253" y="8194"/>
                  </a:lnTo>
                  <a:cubicBezTo>
                    <a:pt x="-5" y="8323"/>
                    <a:pt x="-77" y="8588"/>
                    <a:pt x="91" y="87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1" name="Google Shape;431;p25"/>
            <p:cNvSpPr/>
            <p:nvPr/>
          </p:nvSpPr>
          <p:spPr>
            <a:xfrm flipH="1">
              <a:off x="10316209" y="4591595"/>
              <a:ext cx="361544" cy="360775"/>
            </a:xfrm>
            <a:custGeom>
              <a:rect b="b" l="l" r="r" t="t"/>
              <a:pathLst>
                <a:path extrusionOk="0" h="21432" w="21258">
                  <a:moveTo>
                    <a:pt x="9652" y="0"/>
                  </a:moveTo>
                  <a:cubicBezTo>
                    <a:pt x="9195" y="-10"/>
                    <a:pt x="8733" y="156"/>
                    <a:pt x="8378" y="500"/>
                  </a:cubicBezTo>
                  <a:lnTo>
                    <a:pt x="6839" y="1981"/>
                  </a:lnTo>
                  <a:cubicBezTo>
                    <a:pt x="6129" y="2668"/>
                    <a:pt x="6104" y="3818"/>
                    <a:pt x="6784" y="4536"/>
                  </a:cubicBezTo>
                  <a:lnTo>
                    <a:pt x="7499" y="5285"/>
                  </a:lnTo>
                  <a:lnTo>
                    <a:pt x="463" y="12079"/>
                  </a:lnTo>
                  <a:cubicBezTo>
                    <a:pt x="-135" y="12658"/>
                    <a:pt x="-156" y="13622"/>
                    <a:pt x="417" y="14227"/>
                  </a:cubicBezTo>
                  <a:lnTo>
                    <a:pt x="6802" y="20965"/>
                  </a:lnTo>
                  <a:cubicBezTo>
                    <a:pt x="7375" y="21570"/>
                    <a:pt x="8330" y="21590"/>
                    <a:pt x="8928" y="21011"/>
                  </a:cubicBezTo>
                  <a:lnTo>
                    <a:pt x="15954" y="14217"/>
                  </a:lnTo>
                  <a:lnTo>
                    <a:pt x="16642" y="14949"/>
                  </a:lnTo>
                  <a:cubicBezTo>
                    <a:pt x="17322" y="15667"/>
                    <a:pt x="18459" y="15692"/>
                    <a:pt x="19170" y="15004"/>
                  </a:cubicBezTo>
                  <a:lnTo>
                    <a:pt x="20709" y="13514"/>
                  </a:lnTo>
                  <a:cubicBezTo>
                    <a:pt x="21420" y="12826"/>
                    <a:pt x="21444" y="11686"/>
                    <a:pt x="20764" y="10969"/>
                  </a:cubicBezTo>
                  <a:lnTo>
                    <a:pt x="10897" y="556"/>
                  </a:lnTo>
                  <a:cubicBezTo>
                    <a:pt x="10557" y="197"/>
                    <a:pt x="10108" y="10"/>
                    <a:pt x="9652" y="0"/>
                  </a:cubicBezTo>
                  <a:close/>
                  <a:moveTo>
                    <a:pt x="9633" y="917"/>
                  </a:moveTo>
                  <a:cubicBezTo>
                    <a:pt x="9857" y="922"/>
                    <a:pt x="10080" y="1009"/>
                    <a:pt x="10247" y="1185"/>
                  </a:cubicBezTo>
                  <a:lnTo>
                    <a:pt x="20104" y="11598"/>
                  </a:lnTo>
                  <a:cubicBezTo>
                    <a:pt x="20438" y="11951"/>
                    <a:pt x="20426" y="12510"/>
                    <a:pt x="20077" y="12847"/>
                  </a:cubicBezTo>
                  <a:lnTo>
                    <a:pt x="18538" y="14338"/>
                  </a:lnTo>
                  <a:cubicBezTo>
                    <a:pt x="18189" y="14676"/>
                    <a:pt x="17635" y="14663"/>
                    <a:pt x="17301" y="14310"/>
                  </a:cubicBezTo>
                  <a:lnTo>
                    <a:pt x="16614" y="13588"/>
                  </a:lnTo>
                  <a:lnTo>
                    <a:pt x="17246" y="12968"/>
                  </a:lnTo>
                  <a:lnTo>
                    <a:pt x="17466" y="13199"/>
                  </a:lnTo>
                  <a:cubicBezTo>
                    <a:pt x="17640" y="13382"/>
                    <a:pt x="17926" y="13393"/>
                    <a:pt x="18107" y="13218"/>
                  </a:cubicBezTo>
                  <a:lnTo>
                    <a:pt x="18987" y="12366"/>
                  </a:lnTo>
                  <a:cubicBezTo>
                    <a:pt x="19168" y="12191"/>
                    <a:pt x="19170" y="11901"/>
                    <a:pt x="18996" y="11718"/>
                  </a:cubicBezTo>
                  <a:lnTo>
                    <a:pt x="10082" y="2296"/>
                  </a:lnTo>
                  <a:cubicBezTo>
                    <a:pt x="9909" y="2113"/>
                    <a:pt x="9622" y="2111"/>
                    <a:pt x="9441" y="2286"/>
                  </a:cubicBezTo>
                  <a:lnTo>
                    <a:pt x="8561" y="3129"/>
                  </a:lnTo>
                  <a:cubicBezTo>
                    <a:pt x="8380" y="3304"/>
                    <a:pt x="8370" y="3603"/>
                    <a:pt x="8543" y="3786"/>
                  </a:cubicBezTo>
                  <a:lnTo>
                    <a:pt x="8790" y="4036"/>
                  </a:lnTo>
                  <a:lnTo>
                    <a:pt x="8149" y="4647"/>
                  </a:lnTo>
                  <a:lnTo>
                    <a:pt x="7444" y="3897"/>
                  </a:lnTo>
                  <a:cubicBezTo>
                    <a:pt x="7110" y="3544"/>
                    <a:pt x="7122" y="2985"/>
                    <a:pt x="7471" y="2647"/>
                  </a:cubicBezTo>
                  <a:lnTo>
                    <a:pt x="9010" y="1157"/>
                  </a:lnTo>
                  <a:cubicBezTo>
                    <a:pt x="9185" y="989"/>
                    <a:pt x="9409" y="911"/>
                    <a:pt x="9633" y="917"/>
                  </a:cubicBezTo>
                  <a:close/>
                  <a:moveTo>
                    <a:pt x="10540" y="7044"/>
                  </a:moveTo>
                  <a:cubicBezTo>
                    <a:pt x="11035" y="7055"/>
                    <a:pt x="11519" y="7257"/>
                    <a:pt x="11887" y="7646"/>
                  </a:cubicBezTo>
                  <a:cubicBezTo>
                    <a:pt x="12623" y="8424"/>
                    <a:pt x="12601" y="9660"/>
                    <a:pt x="11832" y="10404"/>
                  </a:cubicBezTo>
                  <a:lnTo>
                    <a:pt x="11438" y="10774"/>
                  </a:lnTo>
                  <a:lnTo>
                    <a:pt x="12849" y="12274"/>
                  </a:lnTo>
                  <a:lnTo>
                    <a:pt x="14305" y="10867"/>
                  </a:lnTo>
                  <a:cubicBezTo>
                    <a:pt x="14487" y="10691"/>
                    <a:pt x="14773" y="10694"/>
                    <a:pt x="14947" y="10876"/>
                  </a:cubicBezTo>
                  <a:cubicBezTo>
                    <a:pt x="15120" y="11059"/>
                    <a:pt x="15119" y="11349"/>
                    <a:pt x="14938" y="11524"/>
                  </a:cubicBezTo>
                  <a:lnTo>
                    <a:pt x="13481" y="12931"/>
                  </a:lnTo>
                  <a:lnTo>
                    <a:pt x="13756" y="13227"/>
                  </a:lnTo>
                  <a:cubicBezTo>
                    <a:pt x="13929" y="13410"/>
                    <a:pt x="13928" y="13708"/>
                    <a:pt x="13747" y="13884"/>
                  </a:cubicBezTo>
                  <a:cubicBezTo>
                    <a:pt x="13566" y="14059"/>
                    <a:pt x="13279" y="14049"/>
                    <a:pt x="13105" y="13866"/>
                  </a:cubicBezTo>
                  <a:lnTo>
                    <a:pt x="12821" y="13569"/>
                  </a:lnTo>
                  <a:lnTo>
                    <a:pt x="12437" y="13949"/>
                  </a:lnTo>
                  <a:cubicBezTo>
                    <a:pt x="11667" y="14693"/>
                    <a:pt x="10443" y="14661"/>
                    <a:pt x="9707" y="13884"/>
                  </a:cubicBezTo>
                  <a:cubicBezTo>
                    <a:pt x="8971" y="13107"/>
                    <a:pt x="8992" y="11869"/>
                    <a:pt x="9762" y="11126"/>
                  </a:cubicBezTo>
                  <a:lnTo>
                    <a:pt x="10155" y="10746"/>
                  </a:lnTo>
                  <a:lnTo>
                    <a:pt x="8735" y="9256"/>
                  </a:lnTo>
                  <a:lnTo>
                    <a:pt x="7279" y="10663"/>
                  </a:lnTo>
                  <a:cubicBezTo>
                    <a:pt x="7098" y="10838"/>
                    <a:pt x="6811" y="10838"/>
                    <a:pt x="6638" y="10654"/>
                  </a:cubicBezTo>
                  <a:cubicBezTo>
                    <a:pt x="6464" y="10471"/>
                    <a:pt x="6474" y="10182"/>
                    <a:pt x="6656" y="10006"/>
                  </a:cubicBezTo>
                  <a:cubicBezTo>
                    <a:pt x="6656" y="10006"/>
                    <a:pt x="8112" y="8590"/>
                    <a:pt x="8112" y="8590"/>
                  </a:cubicBezTo>
                  <a:lnTo>
                    <a:pt x="7719" y="8182"/>
                  </a:lnTo>
                  <a:cubicBezTo>
                    <a:pt x="7545" y="7998"/>
                    <a:pt x="7556" y="7710"/>
                    <a:pt x="7737" y="7535"/>
                  </a:cubicBezTo>
                  <a:cubicBezTo>
                    <a:pt x="7918" y="7360"/>
                    <a:pt x="8205" y="7360"/>
                    <a:pt x="8378" y="7544"/>
                  </a:cubicBezTo>
                  <a:lnTo>
                    <a:pt x="8772" y="7960"/>
                  </a:lnTo>
                  <a:lnTo>
                    <a:pt x="9157" y="7581"/>
                  </a:lnTo>
                  <a:cubicBezTo>
                    <a:pt x="9542" y="7209"/>
                    <a:pt x="10046" y="7033"/>
                    <a:pt x="10540" y="7044"/>
                  </a:cubicBezTo>
                  <a:close/>
                  <a:moveTo>
                    <a:pt x="10613" y="7794"/>
                  </a:moveTo>
                  <a:cubicBezTo>
                    <a:pt x="10352" y="7788"/>
                    <a:pt x="10084" y="7884"/>
                    <a:pt x="9881" y="8081"/>
                  </a:cubicBezTo>
                  <a:lnTo>
                    <a:pt x="9496" y="8451"/>
                  </a:lnTo>
                  <a:lnTo>
                    <a:pt x="10907" y="9950"/>
                  </a:lnTo>
                  <a:lnTo>
                    <a:pt x="11301" y="9571"/>
                  </a:lnTo>
                  <a:cubicBezTo>
                    <a:pt x="11708" y="9178"/>
                    <a:pt x="11717" y="8520"/>
                    <a:pt x="11328" y="8108"/>
                  </a:cubicBezTo>
                  <a:cubicBezTo>
                    <a:pt x="11133" y="7903"/>
                    <a:pt x="10875" y="7800"/>
                    <a:pt x="10613" y="7794"/>
                  </a:cubicBezTo>
                  <a:close/>
                  <a:moveTo>
                    <a:pt x="10751" y="11413"/>
                  </a:moveTo>
                  <a:cubicBezTo>
                    <a:pt x="10751" y="11413"/>
                    <a:pt x="10357" y="11792"/>
                    <a:pt x="10357" y="11792"/>
                  </a:cubicBezTo>
                  <a:cubicBezTo>
                    <a:pt x="9950" y="12186"/>
                    <a:pt x="9939" y="12834"/>
                    <a:pt x="10329" y="13245"/>
                  </a:cubicBezTo>
                  <a:cubicBezTo>
                    <a:pt x="10719" y="13657"/>
                    <a:pt x="11370" y="13675"/>
                    <a:pt x="11777" y="13283"/>
                  </a:cubicBezTo>
                  <a:lnTo>
                    <a:pt x="12162" y="12903"/>
                  </a:lnTo>
                  <a:lnTo>
                    <a:pt x="10751" y="114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2" name="Google Shape;432;p25"/>
            <p:cNvSpPr/>
            <p:nvPr/>
          </p:nvSpPr>
          <p:spPr>
            <a:xfrm flipH="1">
              <a:off x="10495094" y="4992692"/>
              <a:ext cx="259304" cy="260225"/>
            </a:xfrm>
            <a:custGeom>
              <a:rect b="b" l="l" r="r" t="t"/>
              <a:pathLst>
                <a:path extrusionOk="0" h="21290" w="21344">
                  <a:moveTo>
                    <a:pt x="20946" y="11132"/>
                  </a:moveTo>
                  <a:cubicBezTo>
                    <a:pt x="21450" y="10333"/>
                    <a:pt x="21494" y="9289"/>
                    <a:pt x="20972" y="8427"/>
                  </a:cubicBezTo>
                  <a:lnTo>
                    <a:pt x="20358" y="7412"/>
                  </a:lnTo>
                  <a:cubicBezTo>
                    <a:pt x="19836" y="6549"/>
                    <a:pt x="18886" y="6100"/>
                    <a:pt x="17941" y="6167"/>
                  </a:cubicBezTo>
                  <a:cubicBezTo>
                    <a:pt x="17424" y="5678"/>
                    <a:pt x="16748" y="5402"/>
                    <a:pt x="16051" y="5375"/>
                  </a:cubicBezTo>
                  <a:lnTo>
                    <a:pt x="15577" y="4590"/>
                  </a:lnTo>
                  <a:cubicBezTo>
                    <a:pt x="15287" y="4111"/>
                    <a:pt x="14951" y="3675"/>
                    <a:pt x="14580" y="3283"/>
                  </a:cubicBezTo>
                  <a:cubicBezTo>
                    <a:pt x="14648" y="2551"/>
                    <a:pt x="14317" y="1807"/>
                    <a:pt x="13654" y="1379"/>
                  </a:cubicBezTo>
                  <a:cubicBezTo>
                    <a:pt x="12324" y="522"/>
                    <a:pt x="10783" y="46"/>
                    <a:pt x="9196" y="3"/>
                  </a:cubicBezTo>
                  <a:cubicBezTo>
                    <a:pt x="7563" y="-38"/>
                    <a:pt x="5957" y="382"/>
                    <a:pt x="4552" y="1221"/>
                  </a:cubicBezTo>
                  <a:lnTo>
                    <a:pt x="4159" y="1457"/>
                  </a:lnTo>
                  <a:cubicBezTo>
                    <a:pt x="2754" y="2297"/>
                    <a:pt x="1627" y="3510"/>
                    <a:pt x="900" y="4963"/>
                  </a:cubicBezTo>
                  <a:cubicBezTo>
                    <a:pt x="193" y="6377"/>
                    <a:pt x="-106" y="7954"/>
                    <a:pt x="33" y="9522"/>
                  </a:cubicBezTo>
                  <a:cubicBezTo>
                    <a:pt x="103" y="10305"/>
                    <a:pt x="609" y="10945"/>
                    <a:pt x="1291" y="11227"/>
                  </a:cubicBezTo>
                  <a:cubicBezTo>
                    <a:pt x="1465" y="11738"/>
                    <a:pt x="1695" y="12236"/>
                    <a:pt x="1985" y="12716"/>
                  </a:cubicBezTo>
                  <a:lnTo>
                    <a:pt x="2460" y="13501"/>
                  </a:lnTo>
                  <a:cubicBezTo>
                    <a:pt x="2159" y="14124"/>
                    <a:pt x="2087" y="14847"/>
                    <a:pt x="2279" y="15531"/>
                  </a:cubicBezTo>
                  <a:cubicBezTo>
                    <a:pt x="1775" y="16329"/>
                    <a:pt x="1731" y="17373"/>
                    <a:pt x="2253" y="18236"/>
                  </a:cubicBezTo>
                  <a:lnTo>
                    <a:pt x="2867" y="19251"/>
                  </a:lnTo>
                  <a:cubicBezTo>
                    <a:pt x="3389" y="20114"/>
                    <a:pt x="4338" y="20563"/>
                    <a:pt x="5284" y="20495"/>
                  </a:cubicBezTo>
                  <a:cubicBezTo>
                    <a:pt x="6207" y="21369"/>
                    <a:pt x="7637" y="21562"/>
                    <a:pt x="8783" y="20877"/>
                  </a:cubicBezTo>
                  <a:cubicBezTo>
                    <a:pt x="10157" y="20056"/>
                    <a:pt x="10602" y="18282"/>
                    <a:pt x="9775" y="16915"/>
                  </a:cubicBezTo>
                  <a:lnTo>
                    <a:pt x="7566" y="13266"/>
                  </a:lnTo>
                  <a:cubicBezTo>
                    <a:pt x="6875" y="12123"/>
                    <a:pt x="5511" y="11626"/>
                    <a:pt x="4278" y="11978"/>
                  </a:cubicBezTo>
                  <a:lnTo>
                    <a:pt x="3997" y="11513"/>
                  </a:lnTo>
                  <a:cubicBezTo>
                    <a:pt x="3840" y="11255"/>
                    <a:pt x="3710" y="10987"/>
                    <a:pt x="3601" y="10713"/>
                  </a:cubicBezTo>
                  <a:cubicBezTo>
                    <a:pt x="3971" y="10307"/>
                    <a:pt x="4178" y="9753"/>
                    <a:pt x="4125" y="9163"/>
                  </a:cubicBezTo>
                  <a:cubicBezTo>
                    <a:pt x="3973" y="7453"/>
                    <a:pt x="4798" y="5840"/>
                    <a:pt x="6277" y="4957"/>
                  </a:cubicBezTo>
                  <a:lnTo>
                    <a:pt x="6670" y="4721"/>
                  </a:lnTo>
                  <a:cubicBezTo>
                    <a:pt x="8149" y="3837"/>
                    <a:pt x="9967" y="3869"/>
                    <a:pt x="11416" y="4803"/>
                  </a:cubicBezTo>
                  <a:cubicBezTo>
                    <a:pt x="11916" y="5127"/>
                    <a:pt x="12504" y="5206"/>
                    <a:pt x="13040" y="5069"/>
                  </a:cubicBezTo>
                  <a:cubicBezTo>
                    <a:pt x="13232" y="5291"/>
                    <a:pt x="13408" y="5534"/>
                    <a:pt x="13565" y="5793"/>
                  </a:cubicBezTo>
                  <a:lnTo>
                    <a:pt x="13847" y="6258"/>
                  </a:lnTo>
                  <a:cubicBezTo>
                    <a:pt x="12957" y="7175"/>
                    <a:pt x="12758" y="8605"/>
                    <a:pt x="13450" y="9749"/>
                  </a:cubicBezTo>
                  <a:lnTo>
                    <a:pt x="15658" y="13398"/>
                  </a:lnTo>
                  <a:cubicBezTo>
                    <a:pt x="16485" y="14763"/>
                    <a:pt x="18270" y="15204"/>
                    <a:pt x="19645" y="14383"/>
                  </a:cubicBezTo>
                  <a:cubicBezTo>
                    <a:pt x="20791" y="13698"/>
                    <a:pt x="21289" y="12352"/>
                    <a:pt x="20946" y="111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3" name="Google Shape;433;p25"/>
            <p:cNvSpPr/>
            <p:nvPr/>
          </p:nvSpPr>
          <p:spPr>
            <a:xfrm flipH="1">
              <a:off x="10299286" y="5137956"/>
              <a:ext cx="220816" cy="234042"/>
            </a:xfrm>
            <a:custGeom>
              <a:rect b="b" l="l" r="r" t="t"/>
              <a:pathLst>
                <a:path extrusionOk="0" h="21364" w="21214">
                  <a:moveTo>
                    <a:pt x="20083" y="9738"/>
                  </a:moveTo>
                  <a:lnTo>
                    <a:pt x="14225" y="7517"/>
                  </a:lnTo>
                  <a:cubicBezTo>
                    <a:pt x="14225" y="7517"/>
                    <a:pt x="16038" y="5823"/>
                    <a:pt x="16852" y="2851"/>
                  </a:cubicBezTo>
                  <a:cubicBezTo>
                    <a:pt x="17395" y="869"/>
                    <a:pt x="15979" y="233"/>
                    <a:pt x="15102" y="17"/>
                  </a:cubicBezTo>
                  <a:cubicBezTo>
                    <a:pt x="14413" y="-155"/>
                    <a:pt x="13881" y="1069"/>
                    <a:pt x="13881" y="1069"/>
                  </a:cubicBezTo>
                  <a:lnTo>
                    <a:pt x="13878" y="1069"/>
                  </a:lnTo>
                  <a:cubicBezTo>
                    <a:pt x="13500" y="1843"/>
                    <a:pt x="13101" y="2503"/>
                    <a:pt x="12036" y="3636"/>
                  </a:cubicBezTo>
                  <a:cubicBezTo>
                    <a:pt x="10844" y="4909"/>
                    <a:pt x="9805" y="4504"/>
                    <a:pt x="8190" y="5499"/>
                  </a:cubicBezTo>
                  <a:cubicBezTo>
                    <a:pt x="7906" y="5673"/>
                    <a:pt x="7503" y="5980"/>
                    <a:pt x="7084" y="6374"/>
                  </a:cubicBezTo>
                  <a:cubicBezTo>
                    <a:pt x="7054" y="6394"/>
                    <a:pt x="7022" y="6422"/>
                    <a:pt x="6987" y="6466"/>
                  </a:cubicBezTo>
                  <a:cubicBezTo>
                    <a:pt x="6947" y="6517"/>
                    <a:pt x="6903" y="6549"/>
                    <a:pt x="6862" y="6597"/>
                  </a:cubicBezTo>
                  <a:cubicBezTo>
                    <a:pt x="6791" y="6669"/>
                    <a:pt x="6720" y="6742"/>
                    <a:pt x="6649" y="6819"/>
                  </a:cubicBezTo>
                  <a:cubicBezTo>
                    <a:pt x="5669" y="7366"/>
                    <a:pt x="4477" y="6989"/>
                    <a:pt x="3961" y="6861"/>
                  </a:cubicBezTo>
                  <a:cubicBezTo>
                    <a:pt x="2926" y="6606"/>
                    <a:pt x="2228" y="7042"/>
                    <a:pt x="1974" y="7971"/>
                  </a:cubicBezTo>
                  <a:lnTo>
                    <a:pt x="94" y="14821"/>
                  </a:lnTo>
                  <a:cubicBezTo>
                    <a:pt x="-191" y="15862"/>
                    <a:pt x="161" y="16323"/>
                    <a:pt x="1291" y="16603"/>
                  </a:cubicBezTo>
                  <a:lnTo>
                    <a:pt x="2867" y="16994"/>
                  </a:lnTo>
                  <a:cubicBezTo>
                    <a:pt x="3661" y="17191"/>
                    <a:pt x="4165" y="17777"/>
                    <a:pt x="5028" y="18329"/>
                  </a:cubicBezTo>
                  <a:cubicBezTo>
                    <a:pt x="6212" y="19079"/>
                    <a:pt x="8067" y="19882"/>
                    <a:pt x="11416" y="20710"/>
                  </a:cubicBezTo>
                  <a:cubicBezTo>
                    <a:pt x="12001" y="20856"/>
                    <a:pt x="13817" y="21308"/>
                    <a:pt x="13817" y="21308"/>
                  </a:cubicBezTo>
                  <a:cubicBezTo>
                    <a:pt x="14373" y="21445"/>
                    <a:pt x="14885" y="21316"/>
                    <a:pt x="15287" y="21102"/>
                  </a:cubicBezTo>
                  <a:cubicBezTo>
                    <a:pt x="15440" y="21021"/>
                    <a:pt x="15612" y="20894"/>
                    <a:pt x="15753" y="20593"/>
                  </a:cubicBezTo>
                  <a:cubicBezTo>
                    <a:pt x="15776" y="20546"/>
                    <a:pt x="15841" y="20343"/>
                    <a:pt x="15847" y="20317"/>
                  </a:cubicBezTo>
                  <a:cubicBezTo>
                    <a:pt x="16136" y="19429"/>
                    <a:pt x="15653" y="18961"/>
                    <a:pt x="15358" y="18779"/>
                  </a:cubicBezTo>
                  <a:cubicBezTo>
                    <a:pt x="15367" y="18779"/>
                    <a:pt x="15363" y="18768"/>
                    <a:pt x="15381" y="18775"/>
                  </a:cubicBezTo>
                  <a:lnTo>
                    <a:pt x="16397" y="19072"/>
                  </a:lnTo>
                  <a:cubicBezTo>
                    <a:pt x="17299" y="19338"/>
                    <a:pt x="18371" y="18936"/>
                    <a:pt x="18661" y="17874"/>
                  </a:cubicBezTo>
                  <a:cubicBezTo>
                    <a:pt x="18903" y="16993"/>
                    <a:pt x="18322" y="16186"/>
                    <a:pt x="17424" y="15919"/>
                  </a:cubicBezTo>
                  <a:lnTo>
                    <a:pt x="17962" y="16078"/>
                  </a:lnTo>
                  <a:cubicBezTo>
                    <a:pt x="18864" y="16342"/>
                    <a:pt x="19822" y="15850"/>
                    <a:pt x="20107" y="14980"/>
                  </a:cubicBezTo>
                  <a:cubicBezTo>
                    <a:pt x="20388" y="14108"/>
                    <a:pt x="19886" y="13187"/>
                    <a:pt x="18985" y="12922"/>
                  </a:cubicBezTo>
                  <a:cubicBezTo>
                    <a:pt x="19886" y="13187"/>
                    <a:pt x="20846" y="12697"/>
                    <a:pt x="21127" y="11825"/>
                  </a:cubicBezTo>
                  <a:cubicBezTo>
                    <a:pt x="21409" y="10952"/>
                    <a:pt x="20985" y="10002"/>
                    <a:pt x="20083" y="97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4" name="Google Shape;434;p25"/>
            <p:cNvSpPr/>
            <p:nvPr/>
          </p:nvSpPr>
          <p:spPr>
            <a:xfrm flipH="1">
              <a:off x="8386483" y="2766876"/>
              <a:ext cx="423255" cy="305263"/>
            </a:xfrm>
            <a:custGeom>
              <a:rect b="b" l="l" r="r" t="t"/>
              <a:pathLst>
                <a:path extrusionOk="0" h="21411" w="20242">
                  <a:moveTo>
                    <a:pt x="8096" y="11174"/>
                  </a:moveTo>
                  <a:cubicBezTo>
                    <a:pt x="8330" y="11696"/>
                    <a:pt x="8974" y="12262"/>
                    <a:pt x="10027" y="12617"/>
                  </a:cubicBezTo>
                  <a:cubicBezTo>
                    <a:pt x="12091" y="13312"/>
                    <a:pt x="12817" y="15383"/>
                    <a:pt x="10454" y="16308"/>
                  </a:cubicBezTo>
                  <a:cubicBezTo>
                    <a:pt x="8150" y="17209"/>
                    <a:pt x="8175" y="14503"/>
                    <a:pt x="8175" y="14503"/>
                  </a:cubicBezTo>
                  <a:cubicBezTo>
                    <a:pt x="8229" y="12751"/>
                    <a:pt x="8187" y="11746"/>
                    <a:pt x="8062" y="11190"/>
                  </a:cubicBezTo>
                  <a:cubicBezTo>
                    <a:pt x="8062" y="11190"/>
                    <a:pt x="8096" y="11174"/>
                    <a:pt x="8096" y="11174"/>
                  </a:cubicBezTo>
                  <a:close/>
                  <a:moveTo>
                    <a:pt x="9608" y="7392"/>
                  </a:moveTo>
                  <a:cubicBezTo>
                    <a:pt x="10194" y="6117"/>
                    <a:pt x="9991" y="3512"/>
                    <a:pt x="9991" y="3512"/>
                  </a:cubicBezTo>
                  <a:cubicBezTo>
                    <a:pt x="9991" y="3512"/>
                    <a:pt x="8268" y="4213"/>
                    <a:pt x="7683" y="5489"/>
                  </a:cubicBezTo>
                  <a:cubicBezTo>
                    <a:pt x="7536" y="5806"/>
                    <a:pt x="7434" y="6105"/>
                    <a:pt x="7370" y="6385"/>
                  </a:cubicBezTo>
                  <a:cubicBezTo>
                    <a:pt x="7355" y="6244"/>
                    <a:pt x="7341" y="6111"/>
                    <a:pt x="7328" y="5982"/>
                  </a:cubicBezTo>
                  <a:cubicBezTo>
                    <a:pt x="7283" y="5549"/>
                    <a:pt x="7243" y="5165"/>
                    <a:pt x="7164" y="4791"/>
                  </a:cubicBezTo>
                  <a:cubicBezTo>
                    <a:pt x="7607" y="4248"/>
                    <a:pt x="7713" y="3290"/>
                    <a:pt x="7157" y="2036"/>
                  </a:cubicBezTo>
                  <a:cubicBezTo>
                    <a:pt x="6587" y="746"/>
                    <a:pt x="4874" y="0"/>
                    <a:pt x="4874" y="0"/>
                  </a:cubicBezTo>
                  <a:cubicBezTo>
                    <a:pt x="4874" y="0"/>
                    <a:pt x="4639" y="2599"/>
                    <a:pt x="5209" y="3889"/>
                  </a:cubicBezTo>
                  <a:cubicBezTo>
                    <a:pt x="5708" y="5018"/>
                    <a:pt x="6277" y="5334"/>
                    <a:pt x="6764" y="5113"/>
                  </a:cubicBezTo>
                  <a:cubicBezTo>
                    <a:pt x="6817" y="5400"/>
                    <a:pt x="6849" y="5710"/>
                    <a:pt x="6887" y="6080"/>
                  </a:cubicBezTo>
                  <a:cubicBezTo>
                    <a:pt x="6903" y="6236"/>
                    <a:pt x="6920" y="6399"/>
                    <a:pt x="6939" y="6572"/>
                  </a:cubicBezTo>
                  <a:cubicBezTo>
                    <a:pt x="6788" y="6370"/>
                    <a:pt x="6595" y="6178"/>
                    <a:pt x="6354" y="6002"/>
                  </a:cubicBezTo>
                  <a:cubicBezTo>
                    <a:pt x="5416" y="5317"/>
                    <a:pt x="3682" y="5953"/>
                    <a:pt x="3682" y="5953"/>
                  </a:cubicBezTo>
                  <a:cubicBezTo>
                    <a:pt x="3682" y="5953"/>
                    <a:pt x="4381" y="8366"/>
                    <a:pt x="5319" y="9052"/>
                  </a:cubicBezTo>
                  <a:cubicBezTo>
                    <a:pt x="6307" y="9773"/>
                    <a:pt x="6973" y="9407"/>
                    <a:pt x="7258" y="8565"/>
                  </a:cubicBezTo>
                  <a:cubicBezTo>
                    <a:pt x="7261" y="8559"/>
                    <a:pt x="7262" y="8552"/>
                    <a:pt x="7264" y="8546"/>
                  </a:cubicBezTo>
                  <a:cubicBezTo>
                    <a:pt x="7288" y="8657"/>
                    <a:pt x="7560" y="9688"/>
                    <a:pt x="7804" y="10606"/>
                  </a:cubicBezTo>
                  <a:cubicBezTo>
                    <a:pt x="7611" y="10436"/>
                    <a:pt x="7418" y="10593"/>
                    <a:pt x="7418" y="10593"/>
                  </a:cubicBezTo>
                  <a:cubicBezTo>
                    <a:pt x="6843" y="10979"/>
                    <a:pt x="6278" y="14505"/>
                    <a:pt x="6278" y="14505"/>
                  </a:cubicBezTo>
                  <a:cubicBezTo>
                    <a:pt x="6186" y="15469"/>
                    <a:pt x="6334" y="16220"/>
                    <a:pt x="6486" y="16722"/>
                  </a:cubicBezTo>
                  <a:cubicBezTo>
                    <a:pt x="6486" y="16722"/>
                    <a:pt x="2723" y="16054"/>
                    <a:pt x="1623" y="16090"/>
                  </a:cubicBezTo>
                  <a:cubicBezTo>
                    <a:pt x="530" y="16127"/>
                    <a:pt x="-1358" y="17692"/>
                    <a:pt x="1532" y="18635"/>
                  </a:cubicBezTo>
                  <a:cubicBezTo>
                    <a:pt x="3343" y="19226"/>
                    <a:pt x="9524" y="21600"/>
                    <a:pt x="10472" y="21399"/>
                  </a:cubicBezTo>
                  <a:cubicBezTo>
                    <a:pt x="11650" y="21149"/>
                    <a:pt x="15342" y="17869"/>
                    <a:pt x="16202" y="17434"/>
                  </a:cubicBezTo>
                  <a:cubicBezTo>
                    <a:pt x="17060" y="17000"/>
                    <a:pt x="19111" y="16798"/>
                    <a:pt x="20242" y="16838"/>
                  </a:cubicBezTo>
                  <a:lnTo>
                    <a:pt x="18853" y="11867"/>
                  </a:lnTo>
                  <a:cubicBezTo>
                    <a:pt x="17859" y="11690"/>
                    <a:pt x="16374" y="10348"/>
                    <a:pt x="13095" y="10351"/>
                  </a:cubicBezTo>
                  <a:cubicBezTo>
                    <a:pt x="10401" y="10354"/>
                    <a:pt x="9657" y="9502"/>
                    <a:pt x="8534" y="9930"/>
                  </a:cubicBezTo>
                  <a:cubicBezTo>
                    <a:pt x="8373" y="9991"/>
                    <a:pt x="8263" y="10105"/>
                    <a:pt x="8186" y="10236"/>
                  </a:cubicBezTo>
                  <a:cubicBezTo>
                    <a:pt x="7946" y="9330"/>
                    <a:pt x="7699" y="8393"/>
                    <a:pt x="7675" y="8282"/>
                  </a:cubicBezTo>
                  <a:cubicBezTo>
                    <a:pt x="7701" y="8313"/>
                    <a:pt x="7729" y="8343"/>
                    <a:pt x="7758" y="8371"/>
                  </a:cubicBezTo>
                  <a:cubicBezTo>
                    <a:pt x="8290" y="8897"/>
                    <a:pt x="8992" y="8734"/>
                    <a:pt x="9608" y="73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5" name="Google Shape;435;p25"/>
            <p:cNvSpPr/>
            <p:nvPr/>
          </p:nvSpPr>
          <p:spPr>
            <a:xfrm flipH="1">
              <a:off x="8722997" y="2466977"/>
              <a:ext cx="82054" cy="82054"/>
            </a:xfrm>
            <a:custGeom>
              <a:rect b="b" l="l" r="r" t="t"/>
              <a:pathLst>
                <a:path extrusionOk="0" h="21600" w="21600">
                  <a:moveTo>
                    <a:pt x="10815" y="21600"/>
                  </a:moveTo>
                  <a:cubicBezTo>
                    <a:pt x="16777" y="21600"/>
                    <a:pt x="21600" y="16780"/>
                    <a:pt x="21600" y="10816"/>
                  </a:cubicBezTo>
                  <a:cubicBezTo>
                    <a:pt x="21600" y="4855"/>
                    <a:pt x="16777" y="0"/>
                    <a:pt x="10815" y="0"/>
                  </a:cubicBezTo>
                  <a:cubicBezTo>
                    <a:pt x="4818" y="0"/>
                    <a:pt x="0" y="4855"/>
                    <a:pt x="0" y="10816"/>
                  </a:cubicBezTo>
                  <a:cubicBezTo>
                    <a:pt x="0" y="16780"/>
                    <a:pt x="4818" y="21600"/>
                    <a:pt x="10815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6" name="Google Shape;436;p25"/>
            <p:cNvSpPr/>
            <p:nvPr/>
          </p:nvSpPr>
          <p:spPr>
            <a:xfrm flipH="1">
              <a:off x="8649725" y="2560695"/>
              <a:ext cx="164699" cy="140732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12705" y="21600"/>
                  </a:lnTo>
                  <a:lnTo>
                    <a:pt x="12705" y="11335"/>
                  </a:lnTo>
                  <a:cubicBezTo>
                    <a:pt x="14557" y="13234"/>
                    <a:pt x="17191" y="15048"/>
                    <a:pt x="21215" y="15836"/>
                  </a:cubicBezTo>
                  <a:cubicBezTo>
                    <a:pt x="20879" y="15263"/>
                    <a:pt x="20604" y="14614"/>
                    <a:pt x="20541" y="13861"/>
                  </a:cubicBezTo>
                  <a:cubicBezTo>
                    <a:pt x="20418" y="12518"/>
                    <a:pt x="20864" y="11281"/>
                    <a:pt x="21600" y="10385"/>
                  </a:cubicBezTo>
                  <a:cubicBezTo>
                    <a:pt x="17053" y="9365"/>
                    <a:pt x="15185" y="6767"/>
                    <a:pt x="13562" y="4402"/>
                  </a:cubicBezTo>
                  <a:cubicBezTo>
                    <a:pt x="12765" y="3256"/>
                    <a:pt x="12014" y="2165"/>
                    <a:pt x="11017" y="1393"/>
                  </a:cubicBezTo>
                  <a:cubicBezTo>
                    <a:pt x="10991" y="1357"/>
                    <a:pt x="10943" y="1357"/>
                    <a:pt x="10930" y="1339"/>
                  </a:cubicBezTo>
                  <a:cubicBezTo>
                    <a:pt x="10070" y="517"/>
                    <a:pt x="9000" y="0"/>
                    <a:pt x="7806" y="0"/>
                  </a:cubicBezTo>
                  <a:lnTo>
                    <a:pt x="4897" y="0"/>
                  </a:lnTo>
                  <a:cubicBezTo>
                    <a:pt x="2201" y="0"/>
                    <a:pt x="0" y="2559"/>
                    <a:pt x="0" y="5715"/>
                  </a:cubicBezTo>
                  <a:cubicBezTo>
                    <a:pt x="0" y="5715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7" name="Google Shape;437;p25"/>
            <p:cNvSpPr/>
            <p:nvPr/>
          </p:nvSpPr>
          <p:spPr>
            <a:xfrm flipH="1">
              <a:off x="8454455" y="2560695"/>
              <a:ext cx="191275" cy="140732"/>
            </a:xfrm>
            <a:custGeom>
              <a:rect b="b" l="l" r="r" t="t"/>
              <a:pathLst>
                <a:path extrusionOk="0" h="21600" w="21492">
                  <a:moveTo>
                    <a:pt x="1782" y="10677"/>
                  </a:moveTo>
                  <a:cubicBezTo>
                    <a:pt x="681" y="10839"/>
                    <a:pt x="-108" y="12182"/>
                    <a:pt x="12" y="13686"/>
                  </a:cubicBezTo>
                  <a:cubicBezTo>
                    <a:pt x="131" y="15085"/>
                    <a:pt x="996" y="16118"/>
                    <a:pt x="2004" y="16118"/>
                  </a:cubicBezTo>
                  <a:cubicBezTo>
                    <a:pt x="2071" y="16118"/>
                    <a:pt x="2149" y="16101"/>
                    <a:pt x="2227" y="16101"/>
                  </a:cubicBezTo>
                  <a:cubicBezTo>
                    <a:pt x="6320" y="15478"/>
                    <a:pt x="8864" y="13489"/>
                    <a:pt x="10607" y="11370"/>
                  </a:cubicBezTo>
                  <a:lnTo>
                    <a:pt x="10607" y="21600"/>
                  </a:lnTo>
                  <a:lnTo>
                    <a:pt x="21492" y="21600"/>
                  </a:lnTo>
                  <a:lnTo>
                    <a:pt x="21492" y="5715"/>
                  </a:lnTo>
                  <a:cubicBezTo>
                    <a:pt x="21492" y="2559"/>
                    <a:pt x="19604" y="0"/>
                    <a:pt x="17295" y="0"/>
                  </a:cubicBezTo>
                  <a:lnTo>
                    <a:pt x="14804" y="0"/>
                  </a:lnTo>
                  <a:cubicBezTo>
                    <a:pt x="13794" y="0"/>
                    <a:pt x="12863" y="517"/>
                    <a:pt x="12142" y="1339"/>
                  </a:cubicBezTo>
                  <a:cubicBezTo>
                    <a:pt x="12117" y="1357"/>
                    <a:pt x="12076" y="1357"/>
                    <a:pt x="12063" y="1393"/>
                  </a:cubicBezTo>
                  <a:cubicBezTo>
                    <a:pt x="11211" y="2165"/>
                    <a:pt x="10555" y="3256"/>
                    <a:pt x="9873" y="4402"/>
                  </a:cubicBezTo>
                  <a:cubicBezTo>
                    <a:pt x="8352" y="6982"/>
                    <a:pt x="6621" y="9937"/>
                    <a:pt x="1782" y="106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8" name="Google Shape;438;p25"/>
            <p:cNvSpPr/>
            <p:nvPr/>
          </p:nvSpPr>
          <p:spPr>
            <a:xfrm flipH="1">
              <a:off x="8460585" y="2466977"/>
              <a:ext cx="82054" cy="82054"/>
            </a:xfrm>
            <a:custGeom>
              <a:rect b="b" l="l" r="r" t="t"/>
              <a:pathLst>
                <a:path extrusionOk="0" h="21600" w="21600">
                  <a:moveTo>
                    <a:pt x="0" y="10816"/>
                  </a:moveTo>
                  <a:cubicBezTo>
                    <a:pt x="0" y="16780"/>
                    <a:pt x="4823" y="21600"/>
                    <a:pt x="10785" y="21600"/>
                  </a:cubicBezTo>
                  <a:cubicBezTo>
                    <a:pt x="16777" y="21600"/>
                    <a:pt x="21600" y="16780"/>
                    <a:pt x="21600" y="10816"/>
                  </a:cubicBezTo>
                  <a:cubicBezTo>
                    <a:pt x="21600" y="4855"/>
                    <a:pt x="16777" y="0"/>
                    <a:pt x="10785" y="0"/>
                  </a:cubicBezTo>
                  <a:cubicBezTo>
                    <a:pt x="4823" y="0"/>
                    <a:pt x="0" y="4855"/>
                    <a:pt x="0" y="108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39" name="Google Shape;439;p25"/>
            <p:cNvSpPr/>
            <p:nvPr/>
          </p:nvSpPr>
          <p:spPr>
            <a:xfrm flipH="1">
              <a:off x="8608965" y="2185821"/>
              <a:ext cx="46137" cy="239754"/>
            </a:xfrm>
            <a:custGeom>
              <a:rect b="b" l="l" r="r" t="t"/>
              <a:pathLst>
                <a:path extrusionOk="0" h="21600" w="21600">
                  <a:moveTo>
                    <a:pt x="21600" y="19403"/>
                  </a:moveTo>
                  <a:lnTo>
                    <a:pt x="21600" y="2196"/>
                  </a:lnTo>
                  <a:cubicBezTo>
                    <a:pt x="21600" y="985"/>
                    <a:pt x="16471" y="0"/>
                    <a:pt x="10177" y="0"/>
                  </a:cubicBezTo>
                  <a:lnTo>
                    <a:pt x="0" y="0"/>
                  </a:lnTo>
                  <a:lnTo>
                    <a:pt x="0" y="21600"/>
                  </a:lnTo>
                  <a:lnTo>
                    <a:pt x="10177" y="21600"/>
                  </a:lnTo>
                  <a:cubicBezTo>
                    <a:pt x="16471" y="21600"/>
                    <a:pt x="21600" y="20614"/>
                    <a:pt x="21600" y="194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0" name="Google Shape;440;p25"/>
            <p:cNvSpPr/>
            <p:nvPr/>
          </p:nvSpPr>
          <p:spPr>
            <a:xfrm flipH="1">
              <a:off x="8922941" y="2185821"/>
              <a:ext cx="46118" cy="239761"/>
            </a:xfrm>
            <a:custGeom>
              <a:rect b="b" l="l" r="r" t="t"/>
              <a:pathLst>
                <a:path extrusionOk="0" h="21600" w="21600">
                  <a:moveTo>
                    <a:pt x="0" y="2197"/>
                  </a:moveTo>
                  <a:lnTo>
                    <a:pt x="0" y="19403"/>
                  </a:lnTo>
                  <a:cubicBezTo>
                    <a:pt x="0" y="20615"/>
                    <a:pt x="5122" y="21600"/>
                    <a:pt x="11426" y="21600"/>
                  </a:cubicBezTo>
                  <a:lnTo>
                    <a:pt x="21600" y="21600"/>
                  </a:lnTo>
                  <a:lnTo>
                    <a:pt x="21600" y="0"/>
                  </a:lnTo>
                  <a:lnTo>
                    <a:pt x="11426" y="0"/>
                  </a:lnTo>
                  <a:cubicBezTo>
                    <a:pt x="5122" y="0"/>
                    <a:pt x="0" y="986"/>
                    <a:pt x="0" y="2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1" name="Google Shape;441;p25"/>
            <p:cNvSpPr/>
            <p:nvPr/>
          </p:nvSpPr>
          <p:spPr>
            <a:xfrm flipH="1">
              <a:off x="8677245" y="2129590"/>
              <a:ext cx="230897" cy="295268"/>
            </a:xfrm>
            <a:custGeom>
              <a:rect b="b" l="l" r="r" t="t"/>
              <a:pathLst>
                <a:path extrusionOk="0" h="21600" w="21600">
                  <a:moveTo>
                    <a:pt x="2158" y="10398"/>
                  </a:moveTo>
                  <a:lnTo>
                    <a:pt x="4625" y="9326"/>
                  </a:lnTo>
                  <a:cubicBezTo>
                    <a:pt x="4831" y="9237"/>
                    <a:pt x="5073" y="9215"/>
                    <a:pt x="5298" y="9265"/>
                  </a:cubicBezTo>
                  <a:cubicBezTo>
                    <a:pt x="5525" y="9316"/>
                    <a:pt x="5716" y="9434"/>
                    <a:pt x="5828" y="9595"/>
                  </a:cubicBezTo>
                  <a:lnTo>
                    <a:pt x="7200" y="11525"/>
                  </a:lnTo>
                  <a:cubicBezTo>
                    <a:pt x="7437" y="11860"/>
                    <a:pt x="7283" y="12281"/>
                    <a:pt x="6856" y="12467"/>
                  </a:cubicBezTo>
                  <a:lnTo>
                    <a:pt x="4388" y="13539"/>
                  </a:lnTo>
                  <a:cubicBezTo>
                    <a:pt x="4255" y="13597"/>
                    <a:pt x="4107" y="13627"/>
                    <a:pt x="3959" y="13627"/>
                  </a:cubicBezTo>
                  <a:cubicBezTo>
                    <a:pt x="3876" y="13627"/>
                    <a:pt x="3795" y="13617"/>
                    <a:pt x="3714" y="13600"/>
                  </a:cubicBezTo>
                  <a:cubicBezTo>
                    <a:pt x="3489" y="13549"/>
                    <a:pt x="3298" y="13431"/>
                    <a:pt x="3184" y="13270"/>
                  </a:cubicBezTo>
                  <a:lnTo>
                    <a:pt x="1813" y="11340"/>
                  </a:lnTo>
                  <a:cubicBezTo>
                    <a:pt x="1575" y="11005"/>
                    <a:pt x="1729" y="10584"/>
                    <a:pt x="2158" y="10398"/>
                  </a:cubicBezTo>
                  <a:close/>
                  <a:moveTo>
                    <a:pt x="6587" y="2495"/>
                  </a:moveTo>
                  <a:cubicBezTo>
                    <a:pt x="6587" y="1883"/>
                    <a:pt x="7223" y="1384"/>
                    <a:pt x="8005" y="1384"/>
                  </a:cubicBezTo>
                  <a:lnTo>
                    <a:pt x="13595" y="1384"/>
                  </a:lnTo>
                  <a:cubicBezTo>
                    <a:pt x="14377" y="1384"/>
                    <a:pt x="15015" y="1883"/>
                    <a:pt x="15015" y="2495"/>
                  </a:cubicBezTo>
                  <a:lnTo>
                    <a:pt x="15015" y="4061"/>
                  </a:lnTo>
                  <a:lnTo>
                    <a:pt x="6587" y="4061"/>
                  </a:lnTo>
                  <a:cubicBezTo>
                    <a:pt x="6587" y="4061"/>
                    <a:pt x="6587" y="2495"/>
                    <a:pt x="6587" y="2495"/>
                  </a:cubicBezTo>
                  <a:close/>
                  <a:moveTo>
                    <a:pt x="17727" y="6224"/>
                  </a:moveTo>
                  <a:cubicBezTo>
                    <a:pt x="19296" y="6224"/>
                    <a:pt x="20310" y="6696"/>
                    <a:pt x="20310" y="7425"/>
                  </a:cubicBezTo>
                  <a:cubicBezTo>
                    <a:pt x="20310" y="8155"/>
                    <a:pt x="19297" y="8626"/>
                    <a:pt x="17727" y="8626"/>
                  </a:cubicBezTo>
                  <a:cubicBezTo>
                    <a:pt x="16158" y="8626"/>
                    <a:pt x="15142" y="8155"/>
                    <a:pt x="15142" y="7425"/>
                  </a:cubicBezTo>
                  <a:cubicBezTo>
                    <a:pt x="15142" y="6696"/>
                    <a:pt x="16158" y="6224"/>
                    <a:pt x="17727" y="6224"/>
                  </a:cubicBezTo>
                  <a:close/>
                  <a:moveTo>
                    <a:pt x="13461" y="15795"/>
                  </a:moveTo>
                  <a:lnTo>
                    <a:pt x="12167" y="16589"/>
                  </a:lnTo>
                  <a:lnTo>
                    <a:pt x="12268" y="17874"/>
                  </a:lnTo>
                  <a:cubicBezTo>
                    <a:pt x="12291" y="18137"/>
                    <a:pt x="12118" y="18386"/>
                    <a:pt x="11827" y="18518"/>
                  </a:cubicBezTo>
                  <a:cubicBezTo>
                    <a:pt x="11689" y="18579"/>
                    <a:pt x="11537" y="18609"/>
                    <a:pt x="11385" y="18609"/>
                  </a:cubicBezTo>
                  <a:cubicBezTo>
                    <a:pt x="11214" y="18609"/>
                    <a:pt x="11040" y="18570"/>
                    <a:pt x="10891" y="18492"/>
                  </a:cubicBezTo>
                  <a:lnTo>
                    <a:pt x="9527" y="17775"/>
                  </a:lnTo>
                  <a:lnTo>
                    <a:pt x="7996" y="18248"/>
                  </a:lnTo>
                  <a:cubicBezTo>
                    <a:pt x="7682" y="18345"/>
                    <a:pt x="7325" y="18294"/>
                    <a:pt x="7075" y="18118"/>
                  </a:cubicBezTo>
                  <a:cubicBezTo>
                    <a:pt x="6826" y="17941"/>
                    <a:pt x="6726" y="17668"/>
                    <a:pt x="6819" y="17415"/>
                  </a:cubicBezTo>
                  <a:lnTo>
                    <a:pt x="7268" y="16177"/>
                  </a:lnTo>
                  <a:lnTo>
                    <a:pt x="6221" y="15186"/>
                  </a:lnTo>
                  <a:cubicBezTo>
                    <a:pt x="6006" y="14982"/>
                    <a:pt x="5957" y="14702"/>
                    <a:pt x="6095" y="14461"/>
                  </a:cubicBezTo>
                  <a:cubicBezTo>
                    <a:pt x="6232" y="14221"/>
                    <a:pt x="6533" y="14063"/>
                    <a:pt x="6869" y="14053"/>
                  </a:cubicBezTo>
                  <a:lnTo>
                    <a:pt x="8514" y="14005"/>
                  </a:lnTo>
                  <a:lnTo>
                    <a:pt x="9397" y="12919"/>
                  </a:lnTo>
                  <a:cubicBezTo>
                    <a:pt x="9577" y="12696"/>
                    <a:pt x="9903" y="12574"/>
                    <a:pt x="10239" y="12602"/>
                  </a:cubicBezTo>
                  <a:cubicBezTo>
                    <a:pt x="10573" y="12630"/>
                    <a:pt x="10859" y="12804"/>
                    <a:pt x="10974" y="13052"/>
                  </a:cubicBezTo>
                  <a:lnTo>
                    <a:pt x="11541" y="14260"/>
                  </a:lnTo>
                  <a:lnTo>
                    <a:pt x="13135" y="14580"/>
                  </a:lnTo>
                  <a:cubicBezTo>
                    <a:pt x="13461" y="14646"/>
                    <a:pt x="13712" y="14851"/>
                    <a:pt x="13781" y="15109"/>
                  </a:cubicBezTo>
                  <a:cubicBezTo>
                    <a:pt x="13849" y="15366"/>
                    <a:pt x="13726" y="15632"/>
                    <a:pt x="13461" y="15795"/>
                  </a:cubicBezTo>
                  <a:close/>
                  <a:moveTo>
                    <a:pt x="0" y="21600"/>
                  </a:moveTo>
                  <a:lnTo>
                    <a:pt x="21600" y="21600"/>
                  </a:lnTo>
                  <a:lnTo>
                    <a:pt x="21600" y="4061"/>
                  </a:lnTo>
                  <a:lnTo>
                    <a:pt x="16786" y="4061"/>
                  </a:lnTo>
                  <a:lnTo>
                    <a:pt x="16786" y="2495"/>
                  </a:lnTo>
                  <a:cubicBezTo>
                    <a:pt x="16786" y="1119"/>
                    <a:pt x="15355" y="0"/>
                    <a:pt x="13595" y="0"/>
                  </a:cubicBezTo>
                  <a:lnTo>
                    <a:pt x="8005" y="0"/>
                  </a:lnTo>
                  <a:cubicBezTo>
                    <a:pt x="6247" y="0"/>
                    <a:pt x="4814" y="1119"/>
                    <a:pt x="4814" y="2495"/>
                  </a:cubicBezTo>
                  <a:lnTo>
                    <a:pt x="4814" y="4061"/>
                  </a:lnTo>
                  <a:lnTo>
                    <a:pt x="0" y="4061"/>
                  </a:lnTo>
                  <a:cubicBezTo>
                    <a:pt x="0" y="4061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2" name="Google Shape;442;p25"/>
            <p:cNvSpPr/>
            <p:nvPr/>
          </p:nvSpPr>
          <p:spPr>
            <a:xfrm flipH="1">
              <a:off x="7891608" y="4477240"/>
              <a:ext cx="116836" cy="111484"/>
            </a:xfrm>
            <a:custGeom>
              <a:rect b="b" l="l" r="r" t="t"/>
              <a:pathLst>
                <a:path extrusionOk="0" h="21521" w="21452">
                  <a:moveTo>
                    <a:pt x="19147" y="9659"/>
                  </a:moveTo>
                  <a:lnTo>
                    <a:pt x="11176" y="1969"/>
                  </a:lnTo>
                  <a:cubicBezTo>
                    <a:pt x="9776" y="620"/>
                    <a:pt x="7956" y="-79"/>
                    <a:pt x="6055" y="8"/>
                  </a:cubicBezTo>
                  <a:cubicBezTo>
                    <a:pt x="4158" y="91"/>
                    <a:pt x="2405" y="952"/>
                    <a:pt x="1119" y="2424"/>
                  </a:cubicBezTo>
                  <a:lnTo>
                    <a:pt x="317" y="3341"/>
                  </a:lnTo>
                  <a:cubicBezTo>
                    <a:pt x="202" y="3477"/>
                    <a:pt x="98" y="3620"/>
                    <a:pt x="0" y="3768"/>
                  </a:cubicBezTo>
                  <a:lnTo>
                    <a:pt x="18400" y="21521"/>
                  </a:lnTo>
                  <a:cubicBezTo>
                    <a:pt x="18533" y="21404"/>
                    <a:pt x="18661" y="21283"/>
                    <a:pt x="18778" y="21149"/>
                  </a:cubicBezTo>
                  <a:lnTo>
                    <a:pt x="19580" y="20233"/>
                  </a:lnTo>
                  <a:cubicBezTo>
                    <a:pt x="20927" y="18685"/>
                    <a:pt x="21600" y="16602"/>
                    <a:pt x="21424" y="14509"/>
                  </a:cubicBezTo>
                  <a:cubicBezTo>
                    <a:pt x="21265" y="12646"/>
                    <a:pt x="20457" y="10925"/>
                    <a:pt x="19147" y="96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3" name="Google Shape;443;p25"/>
            <p:cNvSpPr/>
            <p:nvPr/>
          </p:nvSpPr>
          <p:spPr>
            <a:xfrm flipH="1">
              <a:off x="8102492" y="4285117"/>
              <a:ext cx="116818" cy="111453"/>
            </a:xfrm>
            <a:custGeom>
              <a:rect b="b" l="l" r="r" t="t"/>
              <a:pathLst>
                <a:path extrusionOk="0" h="20805" w="21452">
                  <a:moveTo>
                    <a:pt x="11175" y="1901"/>
                  </a:moveTo>
                  <a:cubicBezTo>
                    <a:pt x="8283" y="-795"/>
                    <a:pt x="3771" y="-601"/>
                    <a:pt x="1116" y="2341"/>
                  </a:cubicBezTo>
                  <a:lnTo>
                    <a:pt x="317" y="3229"/>
                  </a:lnTo>
                  <a:cubicBezTo>
                    <a:pt x="199" y="3357"/>
                    <a:pt x="98" y="3497"/>
                    <a:pt x="0" y="3640"/>
                  </a:cubicBezTo>
                  <a:lnTo>
                    <a:pt x="18403" y="20805"/>
                  </a:lnTo>
                  <a:cubicBezTo>
                    <a:pt x="18534" y="20694"/>
                    <a:pt x="18661" y="20578"/>
                    <a:pt x="18778" y="20449"/>
                  </a:cubicBezTo>
                  <a:lnTo>
                    <a:pt x="19581" y="19560"/>
                  </a:lnTo>
                  <a:cubicBezTo>
                    <a:pt x="20928" y="18065"/>
                    <a:pt x="21600" y="16048"/>
                    <a:pt x="21424" y="14028"/>
                  </a:cubicBezTo>
                  <a:cubicBezTo>
                    <a:pt x="21268" y="12225"/>
                    <a:pt x="20457" y="10559"/>
                    <a:pt x="19147" y="9335"/>
                  </a:cubicBezTo>
                  <a:cubicBezTo>
                    <a:pt x="19147" y="9335"/>
                    <a:pt x="11175" y="1901"/>
                    <a:pt x="11175" y="19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4" name="Google Shape;444;p25"/>
            <p:cNvSpPr/>
            <p:nvPr/>
          </p:nvSpPr>
          <p:spPr>
            <a:xfrm flipH="1">
              <a:off x="7928673" y="4327290"/>
              <a:ext cx="300009" cy="281758"/>
            </a:xfrm>
            <a:custGeom>
              <a:rect b="b" l="l" r="r" t="t"/>
              <a:pathLst>
                <a:path extrusionOk="0" h="20282" w="21591">
                  <a:moveTo>
                    <a:pt x="15032" y="14959"/>
                  </a:moveTo>
                  <a:cubicBezTo>
                    <a:pt x="13922" y="14629"/>
                    <a:pt x="11514" y="13739"/>
                    <a:pt x="9364" y="11767"/>
                  </a:cubicBezTo>
                  <a:cubicBezTo>
                    <a:pt x="7199" y="9779"/>
                    <a:pt x="5970" y="7304"/>
                    <a:pt x="5484" y="6168"/>
                  </a:cubicBezTo>
                  <a:cubicBezTo>
                    <a:pt x="5923" y="6014"/>
                    <a:pt x="6327" y="5784"/>
                    <a:pt x="6687" y="5486"/>
                  </a:cubicBezTo>
                  <a:lnTo>
                    <a:pt x="709" y="0"/>
                  </a:lnTo>
                  <a:cubicBezTo>
                    <a:pt x="304" y="584"/>
                    <a:pt x="63" y="1263"/>
                    <a:pt x="14" y="1990"/>
                  </a:cubicBezTo>
                  <a:cubicBezTo>
                    <a:pt x="14" y="1991"/>
                    <a:pt x="13" y="1993"/>
                    <a:pt x="13" y="1995"/>
                  </a:cubicBezTo>
                  <a:cubicBezTo>
                    <a:pt x="13" y="1995"/>
                    <a:pt x="11" y="2024"/>
                    <a:pt x="6" y="2086"/>
                  </a:cubicBezTo>
                  <a:lnTo>
                    <a:pt x="5" y="2102"/>
                  </a:lnTo>
                  <a:cubicBezTo>
                    <a:pt x="-2" y="2282"/>
                    <a:pt x="-9" y="2667"/>
                    <a:pt x="40" y="3220"/>
                  </a:cubicBezTo>
                  <a:cubicBezTo>
                    <a:pt x="251" y="5611"/>
                    <a:pt x="1401" y="10351"/>
                    <a:pt x="6711" y="15224"/>
                  </a:cubicBezTo>
                  <a:cubicBezTo>
                    <a:pt x="13657" y="21600"/>
                    <a:pt x="19069" y="20217"/>
                    <a:pt x="19703" y="20024"/>
                  </a:cubicBezTo>
                  <a:cubicBezTo>
                    <a:pt x="20409" y="19907"/>
                    <a:pt x="21051" y="19612"/>
                    <a:pt x="21591" y="19166"/>
                  </a:cubicBezTo>
                  <a:lnTo>
                    <a:pt x="15613" y="13680"/>
                  </a:lnTo>
                  <a:cubicBezTo>
                    <a:pt x="15343" y="14069"/>
                    <a:pt x="15145" y="14501"/>
                    <a:pt x="15032" y="149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5" name="Google Shape;445;p25"/>
            <p:cNvSpPr/>
            <p:nvPr/>
          </p:nvSpPr>
          <p:spPr>
            <a:xfrm flipH="1">
              <a:off x="8202255" y="3422906"/>
              <a:ext cx="316955" cy="392193"/>
            </a:xfrm>
            <a:custGeom>
              <a:rect b="b" l="l" r="r" t="t"/>
              <a:pathLst>
                <a:path extrusionOk="0" h="21600" w="21138">
                  <a:moveTo>
                    <a:pt x="3546" y="21551"/>
                  </a:moveTo>
                  <a:cubicBezTo>
                    <a:pt x="3632" y="21583"/>
                    <a:pt x="3727" y="21600"/>
                    <a:pt x="3822" y="21600"/>
                  </a:cubicBezTo>
                  <a:cubicBezTo>
                    <a:pt x="3903" y="21600"/>
                    <a:pt x="3984" y="21588"/>
                    <a:pt x="4062" y="21563"/>
                  </a:cubicBezTo>
                  <a:lnTo>
                    <a:pt x="19292" y="16768"/>
                  </a:lnTo>
                  <a:cubicBezTo>
                    <a:pt x="20769" y="16303"/>
                    <a:pt x="21512" y="14932"/>
                    <a:pt x="20950" y="13712"/>
                  </a:cubicBezTo>
                  <a:lnTo>
                    <a:pt x="19366" y="10280"/>
                  </a:lnTo>
                  <a:cubicBezTo>
                    <a:pt x="18945" y="9368"/>
                    <a:pt x="17868" y="8755"/>
                    <a:pt x="16686" y="8755"/>
                  </a:cubicBezTo>
                  <a:cubicBezTo>
                    <a:pt x="16645" y="8755"/>
                    <a:pt x="16607" y="8758"/>
                    <a:pt x="16567" y="8759"/>
                  </a:cubicBezTo>
                  <a:lnTo>
                    <a:pt x="16567" y="1114"/>
                  </a:lnTo>
                  <a:lnTo>
                    <a:pt x="18594" y="1114"/>
                  </a:lnTo>
                  <a:cubicBezTo>
                    <a:pt x="18967" y="1114"/>
                    <a:pt x="19268" y="865"/>
                    <a:pt x="19268" y="557"/>
                  </a:cubicBezTo>
                  <a:cubicBezTo>
                    <a:pt x="19268" y="249"/>
                    <a:pt x="18967" y="0"/>
                    <a:pt x="18594" y="0"/>
                  </a:cubicBezTo>
                  <a:lnTo>
                    <a:pt x="15892" y="0"/>
                  </a:lnTo>
                  <a:cubicBezTo>
                    <a:pt x="15520" y="0"/>
                    <a:pt x="15218" y="249"/>
                    <a:pt x="15218" y="557"/>
                  </a:cubicBezTo>
                  <a:lnTo>
                    <a:pt x="15218" y="9051"/>
                  </a:lnTo>
                  <a:lnTo>
                    <a:pt x="13946" y="9452"/>
                  </a:lnTo>
                  <a:lnTo>
                    <a:pt x="13946" y="557"/>
                  </a:lnTo>
                  <a:cubicBezTo>
                    <a:pt x="13946" y="249"/>
                    <a:pt x="13644" y="0"/>
                    <a:pt x="13271" y="0"/>
                  </a:cubicBezTo>
                  <a:lnTo>
                    <a:pt x="10569" y="0"/>
                  </a:lnTo>
                  <a:cubicBezTo>
                    <a:pt x="10197" y="0"/>
                    <a:pt x="9894" y="249"/>
                    <a:pt x="9894" y="557"/>
                  </a:cubicBezTo>
                  <a:cubicBezTo>
                    <a:pt x="9894" y="865"/>
                    <a:pt x="10197" y="1114"/>
                    <a:pt x="10569" y="1114"/>
                  </a:cubicBezTo>
                  <a:lnTo>
                    <a:pt x="12597" y="1114"/>
                  </a:lnTo>
                  <a:lnTo>
                    <a:pt x="12597" y="9877"/>
                  </a:lnTo>
                  <a:lnTo>
                    <a:pt x="434" y="13706"/>
                  </a:lnTo>
                  <a:cubicBezTo>
                    <a:pt x="87" y="13815"/>
                    <a:pt x="-88" y="14137"/>
                    <a:pt x="44" y="14424"/>
                  </a:cubicBezTo>
                  <a:lnTo>
                    <a:pt x="3191" y="21241"/>
                  </a:lnTo>
                  <a:cubicBezTo>
                    <a:pt x="3255" y="21379"/>
                    <a:pt x="3383" y="21490"/>
                    <a:pt x="3546" y="215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6" name="Google Shape;446;p25"/>
            <p:cNvSpPr/>
            <p:nvPr/>
          </p:nvSpPr>
          <p:spPr>
            <a:xfrm flipH="1">
              <a:off x="8498726" y="3722806"/>
              <a:ext cx="95459" cy="112686"/>
            </a:xfrm>
            <a:custGeom>
              <a:rect b="b" l="l" r="r" t="t"/>
              <a:pathLst>
                <a:path extrusionOk="0" h="21580" w="21310">
                  <a:moveTo>
                    <a:pt x="7913" y="20332"/>
                  </a:moveTo>
                  <a:cubicBezTo>
                    <a:pt x="8181" y="20932"/>
                    <a:pt x="8776" y="21379"/>
                    <a:pt x="9506" y="21527"/>
                  </a:cubicBezTo>
                  <a:cubicBezTo>
                    <a:pt x="9677" y="21562"/>
                    <a:pt x="9851" y="21580"/>
                    <a:pt x="10026" y="21580"/>
                  </a:cubicBezTo>
                  <a:cubicBezTo>
                    <a:pt x="10582" y="21580"/>
                    <a:pt x="11127" y="21401"/>
                    <a:pt x="11551" y="21071"/>
                  </a:cubicBezTo>
                  <a:lnTo>
                    <a:pt x="20577" y="13988"/>
                  </a:lnTo>
                  <a:cubicBezTo>
                    <a:pt x="21255" y="13456"/>
                    <a:pt x="21488" y="12622"/>
                    <a:pt x="21171" y="11882"/>
                  </a:cubicBezTo>
                  <a:lnTo>
                    <a:pt x="16565" y="1262"/>
                  </a:lnTo>
                  <a:cubicBezTo>
                    <a:pt x="16229" y="490"/>
                    <a:pt x="15357" y="-20"/>
                    <a:pt x="14403" y="1"/>
                  </a:cubicBezTo>
                  <a:lnTo>
                    <a:pt x="2208" y="228"/>
                  </a:lnTo>
                  <a:cubicBezTo>
                    <a:pt x="1474" y="242"/>
                    <a:pt x="793" y="560"/>
                    <a:pt x="386" y="1083"/>
                  </a:cubicBezTo>
                  <a:cubicBezTo>
                    <a:pt x="-24" y="1606"/>
                    <a:pt x="-112" y="2266"/>
                    <a:pt x="146" y="2855"/>
                  </a:cubicBezTo>
                  <a:cubicBezTo>
                    <a:pt x="146" y="2855"/>
                    <a:pt x="7913" y="20332"/>
                    <a:pt x="7913" y="2033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7" name="Google Shape;447;p25"/>
            <p:cNvSpPr/>
            <p:nvPr/>
          </p:nvSpPr>
          <p:spPr>
            <a:xfrm flipH="1">
              <a:off x="8408848" y="3183924"/>
              <a:ext cx="283742" cy="291068"/>
            </a:xfrm>
            <a:custGeom>
              <a:rect b="b" l="l" r="r" t="t"/>
              <a:pathLst>
                <a:path extrusionOk="0" h="21600" w="21600">
                  <a:moveTo>
                    <a:pt x="5294" y="14343"/>
                  </a:moveTo>
                  <a:lnTo>
                    <a:pt x="6592" y="9716"/>
                  </a:lnTo>
                  <a:lnTo>
                    <a:pt x="15008" y="9716"/>
                  </a:lnTo>
                  <a:lnTo>
                    <a:pt x="16305" y="14343"/>
                  </a:lnTo>
                  <a:cubicBezTo>
                    <a:pt x="16305" y="14343"/>
                    <a:pt x="5294" y="14343"/>
                    <a:pt x="5294" y="14343"/>
                  </a:cubicBezTo>
                  <a:close/>
                  <a:moveTo>
                    <a:pt x="9009" y="1100"/>
                  </a:moveTo>
                  <a:lnTo>
                    <a:pt x="12591" y="1100"/>
                  </a:lnTo>
                  <a:lnTo>
                    <a:pt x="13572" y="4599"/>
                  </a:lnTo>
                  <a:lnTo>
                    <a:pt x="8028" y="4599"/>
                  </a:lnTo>
                  <a:cubicBezTo>
                    <a:pt x="8028" y="4599"/>
                    <a:pt x="9009" y="1100"/>
                    <a:pt x="9009" y="1100"/>
                  </a:cubicBezTo>
                  <a:close/>
                  <a:moveTo>
                    <a:pt x="21600" y="21050"/>
                  </a:moveTo>
                  <a:lnTo>
                    <a:pt x="21600" y="19528"/>
                  </a:lnTo>
                  <a:cubicBezTo>
                    <a:pt x="21600" y="19224"/>
                    <a:pt x="21347" y="18978"/>
                    <a:pt x="21036" y="18978"/>
                  </a:cubicBezTo>
                  <a:lnTo>
                    <a:pt x="18777" y="18978"/>
                  </a:lnTo>
                  <a:lnTo>
                    <a:pt x="15997" y="9067"/>
                  </a:lnTo>
                  <a:cubicBezTo>
                    <a:pt x="15994" y="9055"/>
                    <a:pt x="15988" y="9044"/>
                    <a:pt x="15987" y="9032"/>
                  </a:cubicBezTo>
                  <a:lnTo>
                    <a:pt x="14890" y="5126"/>
                  </a:lnTo>
                  <a:lnTo>
                    <a:pt x="14857" y="5004"/>
                  </a:lnTo>
                  <a:lnTo>
                    <a:pt x="13566" y="405"/>
                  </a:lnTo>
                  <a:cubicBezTo>
                    <a:pt x="13498" y="166"/>
                    <a:pt x="13277" y="0"/>
                    <a:pt x="13021" y="0"/>
                  </a:cubicBezTo>
                  <a:lnTo>
                    <a:pt x="8577" y="0"/>
                  </a:lnTo>
                  <a:cubicBezTo>
                    <a:pt x="8323" y="0"/>
                    <a:pt x="8101" y="166"/>
                    <a:pt x="8033" y="405"/>
                  </a:cubicBezTo>
                  <a:lnTo>
                    <a:pt x="5803" y="8357"/>
                  </a:lnTo>
                  <a:lnTo>
                    <a:pt x="5617" y="9021"/>
                  </a:lnTo>
                  <a:lnTo>
                    <a:pt x="2823" y="18978"/>
                  </a:lnTo>
                  <a:lnTo>
                    <a:pt x="564" y="18978"/>
                  </a:lnTo>
                  <a:cubicBezTo>
                    <a:pt x="252" y="18978"/>
                    <a:pt x="0" y="19224"/>
                    <a:pt x="0" y="19528"/>
                  </a:cubicBezTo>
                  <a:lnTo>
                    <a:pt x="0" y="21050"/>
                  </a:lnTo>
                  <a:cubicBezTo>
                    <a:pt x="0" y="21354"/>
                    <a:pt x="252" y="21600"/>
                    <a:pt x="564" y="21600"/>
                  </a:cubicBezTo>
                  <a:lnTo>
                    <a:pt x="21036" y="21600"/>
                  </a:lnTo>
                  <a:cubicBezTo>
                    <a:pt x="21347" y="21600"/>
                    <a:pt x="21600" y="21354"/>
                    <a:pt x="21600" y="21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8267808" y="3882127"/>
              <a:ext cx="307634" cy="413211"/>
            </a:xfrm>
            <a:custGeom>
              <a:rect b="b" l="l" r="r" t="t"/>
              <a:pathLst>
                <a:path extrusionOk="0" h="21600" w="21600">
                  <a:moveTo>
                    <a:pt x="17976" y="16199"/>
                  </a:moveTo>
                  <a:lnTo>
                    <a:pt x="10817" y="16199"/>
                  </a:lnTo>
                  <a:cubicBezTo>
                    <a:pt x="9823" y="16199"/>
                    <a:pt x="8976" y="15940"/>
                    <a:pt x="8280" y="15419"/>
                  </a:cubicBezTo>
                  <a:cubicBezTo>
                    <a:pt x="7581" y="14898"/>
                    <a:pt x="7237" y="14268"/>
                    <a:pt x="7237" y="13524"/>
                  </a:cubicBezTo>
                  <a:lnTo>
                    <a:pt x="7237" y="11626"/>
                  </a:lnTo>
                  <a:lnTo>
                    <a:pt x="17437" y="11626"/>
                  </a:lnTo>
                  <a:cubicBezTo>
                    <a:pt x="18358" y="11626"/>
                    <a:pt x="19151" y="11381"/>
                    <a:pt x="19809" y="10892"/>
                  </a:cubicBezTo>
                  <a:cubicBezTo>
                    <a:pt x="20466" y="10398"/>
                    <a:pt x="20797" y="9810"/>
                    <a:pt x="20797" y="9123"/>
                  </a:cubicBezTo>
                  <a:cubicBezTo>
                    <a:pt x="20797" y="8435"/>
                    <a:pt x="20466" y="7847"/>
                    <a:pt x="19807" y="7356"/>
                  </a:cubicBezTo>
                  <a:cubicBezTo>
                    <a:pt x="19146" y="6867"/>
                    <a:pt x="18351" y="6620"/>
                    <a:pt x="17427" y="6620"/>
                  </a:cubicBezTo>
                  <a:lnTo>
                    <a:pt x="7237" y="6620"/>
                  </a:lnTo>
                  <a:lnTo>
                    <a:pt x="7237" y="2702"/>
                  </a:lnTo>
                  <a:cubicBezTo>
                    <a:pt x="7237" y="1959"/>
                    <a:pt x="6881" y="1325"/>
                    <a:pt x="6176" y="796"/>
                  </a:cubicBezTo>
                  <a:cubicBezTo>
                    <a:pt x="5474" y="266"/>
                    <a:pt x="4623" y="0"/>
                    <a:pt x="3638" y="0"/>
                  </a:cubicBezTo>
                  <a:cubicBezTo>
                    <a:pt x="2622" y="0"/>
                    <a:pt x="1761" y="261"/>
                    <a:pt x="1057" y="781"/>
                  </a:cubicBezTo>
                  <a:cubicBezTo>
                    <a:pt x="352" y="1300"/>
                    <a:pt x="0" y="1941"/>
                    <a:pt x="0" y="2704"/>
                  </a:cubicBezTo>
                  <a:lnTo>
                    <a:pt x="0" y="13525"/>
                  </a:lnTo>
                  <a:cubicBezTo>
                    <a:pt x="0" y="15751"/>
                    <a:pt x="1057" y="17652"/>
                    <a:pt x="3171" y="19231"/>
                  </a:cubicBezTo>
                  <a:cubicBezTo>
                    <a:pt x="5288" y="20811"/>
                    <a:pt x="7840" y="21600"/>
                    <a:pt x="10822" y="21600"/>
                  </a:cubicBezTo>
                  <a:lnTo>
                    <a:pt x="17978" y="21600"/>
                  </a:lnTo>
                  <a:cubicBezTo>
                    <a:pt x="18972" y="21600"/>
                    <a:pt x="19826" y="21334"/>
                    <a:pt x="20535" y="20804"/>
                  </a:cubicBezTo>
                  <a:cubicBezTo>
                    <a:pt x="21246" y="20277"/>
                    <a:pt x="21600" y="19641"/>
                    <a:pt x="21600" y="18901"/>
                  </a:cubicBezTo>
                  <a:cubicBezTo>
                    <a:pt x="21600" y="18159"/>
                    <a:pt x="21246" y="17525"/>
                    <a:pt x="20535" y="16994"/>
                  </a:cubicBezTo>
                  <a:cubicBezTo>
                    <a:pt x="19826" y="16466"/>
                    <a:pt x="18970" y="16199"/>
                    <a:pt x="17976" y="161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49" name="Google Shape;449;p25"/>
            <p:cNvSpPr/>
            <p:nvPr/>
          </p:nvSpPr>
          <p:spPr>
            <a:xfrm flipH="1">
              <a:off x="7962715" y="2959019"/>
              <a:ext cx="420678" cy="420678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4844" y="0"/>
                    <a:pt x="0" y="4847"/>
                    <a:pt x="0" y="10800"/>
                  </a:cubicBezTo>
                  <a:cubicBezTo>
                    <a:pt x="0" y="16755"/>
                    <a:pt x="4844" y="21600"/>
                    <a:pt x="10800" y="21600"/>
                  </a:cubicBezTo>
                  <a:cubicBezTo>
                    <a:pt x="16753" y="21600"/>
                    <a:pt x="21600" y="16755"/>
                    <a:pt x="21600" y="10800"/>
                  </a:cubicBezTo>
                  <a:cubicBezTo>
                    <a:pt x="21600" y="4847"/>
                    <a:pt x="16753" y="0"/>
                    <a:pt x="10800" y="0"/>
                  </a:cubicBezTo>
                  <a:close/>
                  <a:moveTo>
                    <a:pt x="13072" y="6760"/>
                  </a:moveTo>
                  <a:lnTo>
                    <a:pt x="17208" y="6760"/>
                  </a:lnTo>
                  <a:lnTo>
                    <a:pt x="17208" y="14704"/>
                  </a:lnTo>
                  <a:lnTo>
                    <a:pt x="13072" y="14704"/>
                  </a:lnTo>
                  <a:cubicBezTo>
                    <a:pt x="13072" y="14704"/>
                    <a:pt x="10544" y="14786"/>
                    <a:pt x="10544" y="12360"/>
                  </a:cubicBezTo>
                  <a:cubicBezTo>
                    <a:pt x="10544" y="12360"/>
                    <a:pt x="10435" y="10384"/>
                    <a:pt x="12032" y="10384"/>
                  </a:cubicBezTo>
                  <a:cubicBezTo>
                    <a:pt x="12032" y="10384"/>
                    <a:pt x="10816" y="10293"/>
                    <a:pt x="10816" y="8872"/>
                  </a:cubicBezTo>
                  <a:cubicBezTo>
                    <a:pt x="10816" y="7449"/>
                    <a:pt x="11814" y="6760"/>
                    <a:pt x="13072" y="6760"/>
                  </a:cubicBezTo>
                  <a:close/>
                  <a:moveTo>
                    <a:pt x="5608" y="7224"/>
                  </a:moveTo>
                  <a:lnTo>
                    <a:pt x="8888" y="7224"/>
                  </a:lnTo>
                  <a:cubicBezTo>
                    <a:pt x="8888" y="7224"/>
                    <a:pt x="8888" y="8208"/>
                    <a:pt x="8888" y="8208"/>
                  </a:cubicBezTo>
                  <a:lnTo>
                    <a:pt x="5608" y="8208"/>
                  </a:lnTo>
                  <a:lnTo>
                    <a:pt x="5608" y="7224"/>
                  </a:lnTo>
                  <a:close/>
                  <a:moveTo>
                    <a:pt x="13032" y="8176"/>
                  </a:moveTo>
                  <a:cubicBezTo>
                    <a:pt x="13032" y="8176"/>
                    <a:pt x="12464" y="8182"/>
                    <a:pt x="12464" y="9008"/>
                  </a:cubicBezTo>
                  <a:cubicBezTo>
                    <a:pt x="12464" y="9836"/>
                    <a:pt x="12794" y="9952"/>
                    <a:pt x="13168" y="9952"/>
                  </a:cubicBezTo>
                  <a:lnTo>
                    <a:pt x="15344" y="9952"/>
                  </a:lnTo>
                  <a:lnTo>
                    <a:pt x="15344" y="8176"/>
                  </a:lnTo>
                  <a:lnTo>
                    <a:pt x="13032" y="8176"/>
                  </a:lnTo>
                  <a:close/>
                  <a:moveTo>
                    <a:pt x="7176" y="8776"/>
                  </a:moveTo>
                  <a:cubicBezTo>
                    <a:pt x="10232" y="8776"/>
                    <a:pt x="10232" y="11832"/>
                    <a:pt x="10232" y="11832"/>
                  </a:cubicBezTo>
                  <a:cubicBezTo>
                    <a:pt x="10232" y="11832"/>
                    <a:pt x="10439" y="14872"/>
                    <a:pt x="7176" y="14872"/>
                  </a:cubicBezTo>
                  <a:cubicBezTo>
                    <a:pt x="7176" y="14872"/>
                    <a:pt x="4456" y="15028"/>
                    <a:pt x="4456" y="12760"/>
                  </a:cubicBezTo>
                  <a:lnTo>
                    <a:pt x="5856" y="12760"/>
                  </a:lnTo>
                  <a:cubicBezTo>
                    <a:pt x="5856" y="12760"/>
                    <a:pt x="5807" y="13616"/>
                    <a:pt x="7128" y="13616"/>
                  </a:cubicBezTo>
                  <a:cubicBezTo>
                    <a:pt x="7128" y="13616"/>
                    <a:pt x="8528" y="13708"/>
                    <a:pt x="8528" y="12232"/>
                  </a:cubicBezTo>
                  <a:lnTo>
                    <a:pt x="4408" y="12232"/>
                  </a:lnTo>
                  <a:cubicBezTo>
                    <a:pt x="4408" y="12232"/>
                    <a:pt x="3959" y="8776"/>
                    <a:pt x="7176" y="8776"/>
                  </a:cubicBezTo>
                  <a:close/>
                  <a:moveTo>
                    <a:pt x="6968" y="9864"/>
                  </a:moveTo>
                  <a:cubicBezTo>
                    <a:pt x="5738" y="9864"/>
                    <a:pt x="5752" y="11088"/>
                    <a:pt x="5752" y="11088"/>
                  </a:cubicBezTo>
                  <a:lnTo>
                    <a:pt x="8360" y="11088"/>
                  </a:lnTo>
                  <a:cubicBezTo>
                    <a:pt x="8360" y="11088"/>
                    <a:pt x="8193" y="9864"/>
                    <a:pt x="6968" y="9864"/>
                  </a:cubicBezTo>
                  <a:close/>
                  <a:moveTo>
                    <a:pt x="13032" y="11304"/>
                  </a:moveTo>
                  <a:cubicBezTo>
                    <a:pt x="13032" y="11304"/>
                    <a:pt x="12192" y="11298"/>
                    <a:pt x="12192" y="12400"/>
                  </a:cubicBezTo>
                  <a:cubicBezTo>
                    <a:pt x="12192" y="13330"/>
                    <a:pt x="12814" y="13422"/>
                    <a:pt x="13144" y="13432"/>
                  </a:cubicBezTo>
                  <a:cubicBezTo>
                    <a:pt x="13203" y="13432"/>
                    <a:pt x="13255" y="13432"/>
                    <a:pt x="13288" y="13432"/>
                  </a:cubicBezTo>
                  <a:lnTo>
                    <a:pt x="15344" y="13432"/>
                  </a:lnTo>
                  <a:lnTo>
                    <a:pt x="15344" y="11304"/>
                  </a:lnTo>
                  <a:lnTo>
                    <a:pt x="13032" y="1130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8180689" y="1928046"/>
              <a:ext cx="375962" cy="376117"/>
            </a:xfrm>
            <a:custGeom>
              <a:rect b="b" l="l" r="r" t="t"/>
              <a:pathLst>
                <a:path extrusionOk="0" h="21600" w="21600">
                  <a:moveTo>
                    <a:pt x="10804" y="0"/>
                  </a:moveTo>
                  <a:cubicBezTo>
                    <a:pt x="4848" y="0"/>
                    <a:pt x="0" y="4846"/>
                    <a:pt x="0" y="10800"/>
                  </a:cubicBezTo>
                  <a:cubicBezTo>
                    <a:pt x="0" y="16754"/>
                    <a:pt x="4848" y="21600"/>
                    <a:pt x="10804" y="21600"/>
                  </a:cubicBezTo>
                  <a:cubicBezTo>
                    <a:pt x="16761" y="21600"/>
                    <a:pt x="21600" y="16754"/>
                    <a:pt x="21600" y="10800"/>
                  </a:cubicBezTo>
                  <a:cubicBezTo>
                    <a:pt x="21600" y="4846"/>
                    <a:pt x="16761" y="0"/>
                    <a:pt x="10804" y="0"/>
                  </a:cubicBezTo>
                  <a:close/>
                  <a:moveTo>
                    <a:pt x="10804" y="993"/>
                  </a:moveTo>
                  <a:cubicBezTo>
                    <a:pt x="16215" y="993"/>
                    <a:pt x="20615" y="5392"/>
                    <a:pt x="20615" y="10800"/>
                  </a:cubicBezTo>
                  <a:cubicBezTo>
                    <a:pt x="20615" y="16208"/>
                    <a:pt x="16215" y="20607"/>
                    <a:pt x="10804" y="20607"/>
                  </a:cubicBezTo>
                  <a:cubicBezTo>
                    <a:pt x="5394" y="20607"/>
                    <a:pt x="985" y="16208"/>
                    <a:pt x="985" y="10800"/>
                  </a:cubicBezTo>
                  <a:cubicBezTo>
                    <a:pt x="985" y="5392"/>
                    <a:pt x="5394" y="993"/>
                    <a:pt x="10804" y="993"/>
                  </a:cubicBezTo>
                  <a:close/>
                  <a:moveTo>
                    <a:pt x="10903" y="1888"/>
                  </a:moveTo>
                  <a:cubicBezTo>
                    <a:pt x="5893" y="1888"/>
                    <a:pt x="1817" y="5963"/>
                    <a:pt x="1817" y="10970"/>
                  </a:cubicBezTo>
                  <a:cubicBezTo>
                    <a:pt x="1817" y="15977"/>
                    <a:pt x="5893" y="20043"/>
                    <a:pt x="10903" y="20043"/>
                  </a:cubicBezTo>
                  <a:cubicBezTo>
                    <a:pt x="15912" y="20043"/>
                    <a:pt x="19989" y="15977"/>
                    <a:pt x="19989" y="10970"/>
                  </a:cubicBezTo>
                  <a:cubicBezTo>
                    <a:pt x="19989" y="5963"/>
                    <a:pt x="15912" y="1888"/>
                    <a:pt x="10903" y="1888"/>
                  </a:cubicBezTo>
                  <a:close/>
                  <a:moveTo>
                    <a:pt x="9820" y="2854"/>
                  </a:moveTo>
                  <a:cubicBezTo>
                    <a:pt x="10092" y="2854"/>
                    <a:pt x="10312" y="3073"/>
                    <a:pt x="10312" y="3346"/>
                  </a:cubicBezTo>
                  <a:lnTo>
                    <a:pt x="10312" y="4000"/>
                  </a:lnTo>
                  <a:lnTo>
                    <a:pt x="11386" y="2989"/>
                  </a:lnTo>
                  <a:cubicBezTo>
                    <a:pt x="11530" y="2853"/>
                    <a:pt x="11742" y="2811"/>
                    <a:pt x="11923" y="2890"/>
                  </a:cubicBezTo>
                  <a:cubicBezTo>
                    <a:pt x="12105" y="2968"/>
                    <a:pt x="12219" y="3149"/>
                    <a:pt x="12219" y="3346"/>
                  </a:cubicBezTo>
                  <a:cubicBezTo>
                    <a:pt x="12219" y="3346"/>
                    <a:pt x="12219" y="5145"/>
                    <a:pt x="12219" y="5145"/>
                  </a:cubicBezTo>
                  <a:cubicBezTo>
                    <a:pt x="12219" y="5418"/>
                    <a:pt x="12000" y="5637"/>
                    <a:pt x="11726" y="5637"/>
                  </a:cubicBezTo>
                  <a:cubicBezTo>
                    <a:pt x="11453" y="5637"/>
                    <a:pt x="11225" y="5418"/>
                    <a:pt x="11225" y="5145"/>
                  </a:cubicBezTo>
                  <a:lnTo>
                    <a:pt x="11225" y="4492"/>
                  </a:lnTo>
                  <a:lnTo>
                    <a:pt x="10160" y="5503"/>
                  </a:lnTo>
                  <a:cubicBezTo>
                    <a:pt x="10066" y="5591"/>
                    <a:pt x="9944" y="5637"/>
                    <a:pt x="9820" y="5637"/>
                  </a:cubicBezTo>
                  <a:cubicBezTo>
                    <a:pt x="9754" y="5637"/>
                    <a:pt x="9686" y="5629"/>
                    <a:pt x="9623" y="5601"/>
                  </a:cubicBezTo>
                  <a:cubicBezTo>
                    <a:pt x="9442" y="5523"/>
                    <a:pt x="9319" y="5343"/>
                    <a:pt x="9319" y="5145"/>
                  </a:cubicBezTo>
                  <a:lnTo>
                    <a:pt x="9319" y="3346"/>
                  </a:lnTo>
                  <a:cubicBezTo>
                    <a:pt x="9318" y="3073"/>
                    <a:pt x="9545" y="2854"/>
                    <a:pt x="9820" y="2854"/>
                  </a:cubicBezTo>
                  <a:close/>
                  <a:moveTo>
                    <a:pt x="5899" y="5512"/>
                  </a:moveTo>
                  <a:cubicBezTo>
                    <a:pt x="6014" y="5503"/>
                    <a:pt x="6132" y="5529"/>
                    <a:pt x="6230" y="5601"/>
                  </a:cubicBezTo>
                  <a:lnTo>
                    <a:pt x="11950" y="9816"/>
                  </a:lnTo>
                  <a:cubicBezTo>
                    <a:pt x="11956" y="9820"/>
                    <a:pt x="11954" y="9829"/>
                    <a:pt x="11959" y="9834"/>
                  </a:cubicBezTo>
                  <a:cubicBezTo>
                    <a:pt x="11967" y="9839"/>
                    <a:pt x="11979" y="9846"/>
                    <a:pt x="11986" y="9852"/>
                  </a:cubicBezTo>
                  <a:cubicBezTo>
                    <a:pt x="11994" y="9857"/>
                    <a:pt x="11997" y="9863"/>
                    <a:pt x="12004" y="9869"/>
                  </a:cubicBezTo>
                  <a:cubicBezTo>
                    <a:pt x="12010" y="9876"/>
                    <a:pt x="12016" y="9881"/>
                    <a:pt x="12022" y="9887"/>
                  </a:cubicBezTo>
                  <a:cubicBezTo>
                    <a:pt x="12028" y="9894"/>
                    <a:pt x="12034" y="9898"/>
                    <a:pt x="12040" y="9905"/>
                  </a:cubicBezTo>
                  <a:cubicBezTo>
                    <a:pt x="12044" y="9911"/>
                    <a:pt x="12046" y="9918"/>
                    <a:pt x="12049" y="9923"/>
                  </a:cubicBezTo>
                  <a:lnTo>
                    <a:pt x="16274" y="15641"/>
                  </a:lnTo>
                  <a:cubicBezTo>
                    <a:pt x="16419" y="15838"/>
                    <a:pt x="16394" y="16112"/>
                    <a:pt x="16220" y="16285"/>
                  </a:cubicBezTo>
                  <a:cubicBezTo>
                    <a:pt x="16124" y="16381"/>
                    <a:pt x="15998" y="16428"/>
                    <a:pt x="15871" y="16428"/>
                  </a:cubicBezTo>
                  <a:cubicBezTo>
                    <a:pt x="15768" y="16428"/>
                    <a:pt x="15664" y="16395"/>
                    <a:pt x="15576" y="16330"/>
                  </a:cubicBezTo>
                  <a:lnTo>
                    <a:pt x="9856" y="12115"/>
                  </a:lnTo>
                  <a:cubicBezTo>
                    <a:pt x="9850" y="12111"/>
                    <a:pt x="9852" y="12111"/>
                    <a:pt x="9847" y="12106"/>
                  </a:cubicBezTo>
                  <a:cubicBezTo>
                    <a:pt x="9839" y="12101"/>
                    <a:pt x="9826" y="12094"/>
                    <a:pt x="9820" y="12088"/>
                  </a:cubicBezTo>
                  <a:cubicBezTo>
                    <a:pt x="9812" y="12082"/>
                    <a:pt x="9808" y="12077"/>
                    <a:pt x="9802" y="12071"/>
                  </a:cubicBezTo>
                  <a:cubicBezTo>
                    <a:pt x="9796" y="12064"/>
                    <a:pt x="9790" y="12051"/>
                    <a:pt x="9784" y="12044"/>
                  </a:cubicBezTo>
                  <a:cubicBezTo>
                    <a:pt x="9778" y="12037"/>
                    <a:pt x="9772" y="12033"/>
                    <a:pt x="9766" y="12026"/>
                  </a:cubicBezTo>
                  <a:cubicBezTo>
                    <a:pt x="9762" y="12020"/>
                    <a:pt x="9761" y="12013"/>
                    <a:pt x="9757" y="12008"/>
                  </a:cubicBezTo>
                  <a:lnTo>
                    <a:pt x="5541" y="6299"/>
                  </a:lnTo>
                  <a:cubicBezTo>
                    <a:pt x="5395" y="6102"/>
                    <a:pt x="5413" y="5828"/>
                    <a:pt x="5586" y="5655"/>
                  </a:cubicBezTo>
                  <a:cubicBezTo>
                    <a:pt x="5673" y="5568"/>
                    <a:pt x="5784" y="5521"/>
                    <a:pt x="5899" y="5512"/>
                  </a:cubicBezTo>
                  <a:close/>
                  <a:moveTo>
                    <a:pt x="10822" y="15990"/>
                  </a:moveTo>
                  <a:cubicBezTo>
                    <a:pt x="11131" y="16010"/>
                    <a:pt x="11477" y="16081"/>
                    <a:pt x="11726" y="16294"/>
                  </a:cubicBezTo>
                  <a:cubicBezTo>
                    <a:pt x="11943" y="16478"/>
                    <a:pt x="12058" y="16728"/>
                    <a:pt x="12058" y="17019"/>
                  </a:cubicBezTo>
                  <a:cubicBezTo>
                    <a:pt x="12058" y="17648"/>
                    <a:pt x="11421" y="17875"/>
                    <a:pt x="11001" y="18021"/>
                  </a:cubicBezTo>
                  <a:cubicBezTo>
                    <a:pt x="10875" y="18064"/>
                    <a:pt x="10673" y="18133"/>
                    <a:pt x="10554" y="18200"/>
                  </a:cubicBezTo>
                  <a:cubicBezTo>
                    <a:pt x="10760" y="18232"/>
                    <a:pt x="11138" y="18209"/>
                    <a:pt x="11458" y="18137"/>
                  </a:cubicBezTo>
                  <a:cubicBezTo>
                    <a:pt x="11725" y="18076"/>
                    <a:pt x="11988" y="18247"/>
                    <a:pt x="12049" y="18513"/>
                  </a:cubicBezTo>
                  <a:cubicBezTo>
                    <a:pt x="12109" y="18780"/>
                    <a:pt x="11940" y="19042"/>
                    <a:pt x="11673" y="19104"/>
                  </a:cubicBezTo>
                  <a:cubicBezTo>
                    <a:pt x="11517" y="19138"/>
                    <a:pt x="11168" y="19211"/>
                    <a:pt x="10796" y="19211"/>
                  </a:cubicBezTo>
                  <a:cubicBezTo>
                    <a:pt x="10441" y="19211"/>
                    <a:pt x="10070" y="19150"/>
                    <a:pt x="9811" y="18942"/>
                  </a:cubicBezTo>
                  <a:cubicBezTo>
                    <a:pt x="9600" y="18774"/>
                    <a:pt x="9480" y="18529"/>
                    <a:pt x="9480" y="18254"/>
                  </a:cubicBezTo>
                  <a:cubicBezTo>
                    <a:pt x="9480" y="17504"/>
                    <a:pt x="10202" y="17247"/>
                    <a:pt x="10679" y="17081"/>
                  </a:cubicBezTo>
                  <a:cubicBezTo>
                    <a:pt x="10753" y="17056"/>
                    <a:pt x="10849" y="17024"/>
                    <a:pt x="10930" y="16992"/>
                  </a:cubicBezTo>
                  <a:cubicBezTo>
                    <a:pt x="10768" y="16964"/>
                    <a:pt x="10519" y="16961"/>
                    <a:pt x="10312" y="16992"/>
                  </a:cubicBezTo>
                  <a:cubicBezTo>
                    <a:pt x="10042" y="17035"/>
                    <a:pt x="9792" y="16851"/>
                    <a:pt x="9748" y="16580"/>
                  </a:cubicBezTo>
                  <a:cubicBezTo>
                    <a:pt x="9706" y="16310"/>
                    <a:pt x="9890" y="16059"/>
                    <a:pt x="10160" y="16017"/>
                  </a:cubicBezTo>
                  <a:cubicBezTo>
                    <a:pt x="10248" y="16003"/>
                    <a:pt x="10514" y="15969"/>
                    <a:pt x="10822" y="1599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1" name="Google Shape;451;p25"/>
            <p:cNvSpPr/>
            <p:nvPr/>
          </p:nvSpPr>
          <p:spPr>
            <a:xfrm flipH="1">
              <a:off x="8969745" y="2481035"/>
              <a:ext cx="153950" cy="162791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11931" y="21600"/>
                    <a:pt x="21600" y="11932"/>
                    <a:pt x="21600" y="0"/>
                  </a:cubicBezTo>
                  <a:cubicBezTo>
                    <a:pt x="9671" y="0"/>
                    <a:pt x="0" y="9672"/>
                    <a:pt x="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2" name="Google Shape;452;p25"/>
            <p:cNvSpPr/>
            <p:nvPr/>
          </p:nvSpPr>
          <p:spPr>
            <a:xfrm flipH="1">
              <a:off x="9012559" y="2265482"/>
              <a:ext cx="218912" cy="253226"/>
            </a:xfrm>
            <a:custGeom>
              <a:rect b="b" l="l" r="r" t="t"/>
              <a:pathLst>
                <a:path extrusionOk="0" h="21600" w="21600">
                  <a:moveTo>
                    <a:pt x="10800" y="6942"/>
                  </a:moveTo>
                  <a:cubicBezTo>
                    <a:pt x="13131" y="6942"/>
                    <a:pt x="15020" y="8671"/>
                    <a:pt x="15020" y="10798"/>
                  </a:cubicBezTo>
                  <a:cubicBezTo>
                    <a:pt x="15020" y="12930"/>
                    <a:pt x="13129" y="14655"/>
                    <a:pt x="10800" y="14655"/>
                  </a:cubicBezTo>
                  <a:cubicBezTo>
                    <a:pt x="8471" y="14655"/>
                    <a:pt x="6582" y="12930"/>
                    <a:pt x="6582" y="10798"/>
                  </a:cubicBezTo>
                  <a:cubicBezTo>
                    <a:pt x="6582" y="8671"/>
                    <a:pt x="8470" y="6942"/>
                    <a:pt x="10800" y="6942"/>
                  </a:cubicBezTo>
                  <a:close/>
                  <a:moveTo>
                    <a:pt x="0" y="7329"/>
                  </a:moveTo>
                  <a:cubicBezTo>
                    <a:pt x="0" y="8869"/>
                    <a:pt x="994" y="10181"/>
                    <a:pt x="2410" y="10797"/>
                  </a:cubicBezTo>
                  <a:cubicBezTo>
                    <a:pt x="994" y="11418"/>
                    <a:pt x="0" y="12727"/>
                    <a:pt x="0" y="14270"/>
                  </a:cubicBezTo>
                  <a:cubicBezTo>
                    <a:pt x="0" y="16397"/>
                    <a:pt x="1891" y="18128"/>
                    <a:pt x="4219" y="18128"/>
                  </a:cubicBezTo>
                  <a:cubicBezTo>
                    <a:pt x="5110" y="18128"/>
                    <a:pt x="5921" y="17879"/>
                    <a:pt x="6614" y="17451"/>
                  </a:cubicBezTo>
                  <a:lnTo>
                    <a:pt x="6581" y="17743"/>
                  </a:lnTo>
                  <a:cubicBezTo>
                    <a:pt x="6581" y="19870"/>
                    <a:pt x="8470" y="21600"/>
                    <a:pt x="10799" y="21600"/>
                  </a:cubicBezTo>
                  <a:cubicBezTo>
                    <a:pt x="13128" y="21600"/>
                    <a:pt x="15019" y="19870"/>
                    <a:pt x="15019" y="17743"/>
                  </a:cubicBezTo>
                  <a:lnTo>
                    <a:pt x="14986" y="17451"/>
                  </a:lnTo>
                  <a:cubicBezTo>
                    <a:pt x="15661" y="17879"/>
                    <a:pt x="16488" y="18128"/>
                    <a:pt x="17381" y="18128"/>
                  </a:cubicBezTo>
                  <a:cubicBezTo>
                    <a:pt x="19709" y="18128"/>
                    <a:pt x="21600" y="16397"/>
                    <a:pt x="21600" y="14270"/>
                  </a:cubicBezTo>
                  <a:cubicBezTo>
                    <a:pt x="21600" y="12726"/>
                    <a:pt x="20606" y="11418"/>
                    <a:pt x="19189" y="10798"/>
                  </a:cubicBezTo>
                  <a:cubicBezTo>
                    <a:pt x="20606" y="10182"/>
                    <a:pt x="21600" y="8869"/>
                    <a:pt x="21600" y="7331"/>
                  </a:cubicBezTo>
                  <a:cubicBezTo>
                    <a:pt x="21600" y="5198"/>
                    <a:pt x="19709" y="3474"/>
                    <a:pt x="17381" y="3474"/>
                  </a:cubicBezTo>
                  <a:cubicBezTo>
                    <a:pt x="16488" y="3474"/>
                    <a:pt x="15678" y="3722"/>
                    <a:pt x="14986" y="4149"/>
                  </a:cubicBezTo>
                  <a:lnTo>
                    <a:pt x="15019" y="3859"/>
                  </a:lnTo>
                  <a:cubicBezTo>
                    <a:pt x="15020" y="1729"/>
                    <a:pt x="13131" y="0"/>
                    <a:pt x="10800" y="0"/>
                  </a:cubicBezTo>
                  <a:cubicBezTo>
                    <a:pt x="8470" y="0"/>
                    <a:pt x="6582" y="1729"/>
                    <a:pt x="6582" y="3857"/>
                  </a:cubicBezTo>
                  <a:lnTo>
                    <a:pt x="6615" y="4148"/>
                  </a:lnTo>
                  <a:cubicBezTo>
                    <a:pt x="5938" y="3720"/>
                    <a:pt x="5113" y="3472"/>
                    <a:pt x="4219" y="3472"/>
                  </a:cubicBezTo>
                  <a:cubicBezTo>
                    <a:pt x="1889" y="3472"/>
                    <a:pt x="0" y="5197"/>
                    <a:pt x="0" y="73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3" name="Google Shape;453;p25"/>
            <p:cNvSpPr/>
            <p:nvPr/>
          </p:nvSpPr>
          <p:spPr>
            <a:xfrm flipH="1">
              <a:off x="9124383" y="2481035"/>
              <a:ext cx="153947" cy="16279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11932"/>
                    <a:pt x="9669" y="21600"/>
                    <a:pt x="21600" y="21600"/>
                  </a:cubicBezTo>
                  <a:cubicBezTo>
                    <a:pt x="21600" y="9672"/>
                    <a:pt x="11929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4" name="Google Shape;454;p25"/>
            <p:cNvSpPr/>
            <p:nvPr/>
          </p:nvSpPr>
          <p:spPr>
            <a:xfrm flipH="1">
              <a:off x="8226184" y="4392907"/>
              <a:ext cx="264872" cy="292293"/>
            </a:xfrm>
            <a:custGeom>
              <a:rect b="b" l="l" r="r" t="t"/>
              <a:pathLst>
                <a:path extrusionOk="0" h="21600" w="21600">
                  <a:moveTo>
                    <a:pt x="13252" y="0"/>
                  </a:moveTo>
                  <a:lnTo>
                    <a:pt x="6455" y="6171"/>
                  </a:lnTo>
                  <a:cubicBezTo>
                    <a:pt x="6455" y="6171"/>
                    <a:pt x="11575" y="10800"/>
                    <a:pt x="11575" y="10800"/>
                  </a:cubicBezTo>
                  <a:lnTo>
                    <a:pt x="6455" y="15440"/>
                  </a:lnTo>
                  <a:lnTo>
                    <a:pt x="13265" y="21600"/>
                  </a:lnTo>
                  <a:lnTo>
                    <a:pt x="14447" y="21600"/>
                  </a:lnTo>
                  <a:lnTo>
                    <a:pt x="14447" y="13402"/>
                  </a:lnTo>
                  <a:lnTo>
                    <a:pt x="19923" y="18365"/>
                  </a:lnTo>
                  <a:lnTo>
                    <a:pt x="21600" y="16845"/>
                  </a:lnTo>
                  <a:lnTo>
                    <a:pt x="14942" y="10800"/>
                  </a:lnTo>
                  <a:lnTo>
                    <a:pt x="21600" y="4767"/>
                  </a:lnTo>
                  <a:lnTo>
                    <a:pt x="19923" y="3247"/>
                  </a:lnTo>
                  <a:lnTo>
                    <a:pt x="14447" y="8198"/>
                  </a:lnTo>
                  <a:lnTo>
                    <a:pt x="14447" y="0"/>
                  </a:lnTo>
                  <a:lnTo>
                    <a:pt x="13252" y="0"/>
                  </a:lnTo>
                  <a:close/>
                  <a:moveTo>
                    <a:pt x="12058" y="4133"/>
                  </a:moveTo>
                  <a:cubicBezTo>
                    <a:pt x="12058" y="4133"/>
                    <a:pt x="12058" y="8198"/>
                    <a:pt x="12058" y="8198"/>
                  </a:cubicBezTo>
                  <a:lnTo>
                    <a:pt x="9822" y="6171"/>
                  </a:lnTo>
                  <a:lnTo>
                    <a:pt x="12058" y="4133"/>
                  </a:lnTo>
                  <a:close/>
                  <a:moveTo>
                    <a:pt x="1766" y="5193"/>
                  </a:moveTo>
                  <a:cubicBezTo>
                    <a:pt x="656" y="6837"/>
                    <a:pt x="8" y="8757"/>
                    <a:pt x="0" y="10800"/>
                  </a:cubicBezTo>
                  <a:cubicBezTo>
                    <a:pt x="0" y="12907"/>
                    <a:pt x="673" y="14869"/>
                    <a:pt x="1830" y="16534"/>
                  </a:cubicBezTo>
                  <a:lnTo>
                    <a:pt x="3265" y="15244"/>
                  </a:lnTo>
                  <a:cubicBezTo>
                    <a:pt x="2525" y="13951"/>
                    <a:pt x="2096" y="12467"/>
                    <a:pt x="2096" y="10904"/>
                  </a:cubicBezTo>
                  <a:cubicBezTo>
                    <a:pt x="2096" y="9334"/>
                    <a:pt x="2514" y="7869"/>
                    <a:pt x="3265" y="6563"/>
                  </a:cubicBezTo>
                  <a:cubicBezTo>
                    <a:pt x="3265" y="6563"/>
                    <a:pt x="1766" y="5193"/>
                    <a:pt x="1766" y="5193"/>
                  </a:cubicBezTo>
                  <a:close/>
                  <a:moveTo>
                    <a:pt x="5070" y="8313"/>
                  </a:moveTo>
                  <a:cubicBezTo>
                    <a:pt x="4746" y="9091"/>
                    <a:pt x="4549" y="9913"/>
                    <a:pt x="4549" y="10800"/>
                  </a:cubicBezTo>
                  <a:cubicBezTo>
                    <a:pt x="4549" y="11685"/>
                    <a:pt x="4746" y="12542"/>
                    <a:pt x="5082" y="13322"/>
                  </a:cubicBezTo>
                  <a:lnTo>
                    <a:pt x="7852" y="10812"/>
                  </a:lnTo>
                  <a:cubicBezTo>
                    <a:pt x="7852" y="10812"/>
                    <a:pt x="5070" y="8313"/>
                    <a:pt x="5070" y="8313"/>
                  </a:cubicBezTo>
                  <a:close/>
                  <a:moveTo>
                    <a:pt x="12058" y="13402"/>
                  </a:moveTo>
                  <a:lnTo>
                    <a:pt x="12058" y="17467"/>
                  </a:lnTo>
                  <a:lnTo>
                    <a:pt x="9822" y="15440"/>
                  </a:lnTo>
                  <a:cubicBezTo>
                    <a:pt x="9822" y="15440"/>
                    <a:pt x="12058" y="13402"/>
                    <a:pt x="12058" y="1340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5" name="Google Shape;455;p25"/>
            <p:cNvSpPr/>
            <p:nvPr/>
          </p:nvSpPr>
          <p:spPr>
            <a:xfrm flipH="1">
              <a:off x="8683297" y="3076147"/>
              <a:ext cx="299820" cy="320831"/>
            </a:xfrm>
            <a:custGeom>
              <a:rect b="b" l="l" r="r" t="t"/>
              <a:pathLst>
                <a:path extrusionOk="0" h="20415" w="21293">
                  <a:moveTo>
                    <a:pt x="12057" y="16331"/>
                  </a:moveTo>
                  <a:lnTo>
                    <a:pt x="10898" y="15917"/>
                  </a:lnTo>
                  <a:cubicBezTo>
                    <a:pt x="11021" y="15668"/>
                    <a:pt x="11091" y="15389"/>
                    <a:pt x="11091" y="15092"/>
                  </a:cubicBezTo>
                  <a:cubicBezTo>
                    <a:pt x="11091" y="14067"/>
                    <a:pt x="10263" y="13235"/>
                    <a:pt x="9240" y="13235"/>
                  </a:cubicBezTo>
                  <a:cubicBezTo>
                    <a:pt x="8219" y="13235"/>
                    <a:pt x="7389" y="14067"/>
                    <a:pt x="7389" y="15092"/>
                  </a:cubicBezTo>
                  <a:cubicBezTo>
                    <a:pt x="7389" y="16119"/>
                    <a:pt x="8219" y="16951"/>
                    <a:pt x="9240" y="16951"/>
                  </a:cubicBezTo>
                  <a:cubicBezTo>
                    <a:pt x="9618" y="16951"/>
                    <a:pt x="9970" y="16837"/>
                    <a:pt x="10263" y="16642"/>
                  </a:cubicBezTo>
                  <a:lnTo>
                    <a:pt x="10898" y="17691"/>
                  </a:lnTo>
                  <a:cubicBezTo>
                    <a:pt x="10419" y="18000"/>
                    <a:pt x="9852" y="18181"/>
                    <a:pt x="9240" y="18181"/>
                  </a:cubicBezTo>
                  <a:cubicBezTo>
                    <a:pt x="7542" y="18181"/>
                    <a:pt x="6167" y="16798"/>
                    <a:pt x="6167" y="15092"/>
                  </a:cubicBezTo>
                  <a:cubicBezTo>
                    <a:pt x="6167" y="13388"/>
                    <a:pt x="7542" y="12005"/>
                    <a:pt x="9240" y="12005"/>
                  </a:cubicBezTo>
                  <a:cubicBezTo>
                    <a:pt x="10939" y="12005"/>
                    <a:pt x="12316" y="13388"/>
                    <a:pt x="12316" y="15092"/>
                  </a:cubicBezTo>
                  <a:cubicBezTo>
                    <a:pt x="12316" y="15533"/>
                    <a:pt x="12222" y="15952"/>
                    <a:pt x="12057" y="16331"/>
                  </a:cubicBezTo>
                  <a:close/>
                  <a:moveTo>
                    <a:pt x="183" y="2376"/>
                  </a:moveTo>
                  <a:lnTo>
                    <a:pt x="56" y="2782"/>
                  </a:lnTo>
                  <a:cubicBezTo>
                    <a:pt x="-145" y="3425"/>
                    <a:pt x="210" y="4110"/>
                    <a:pt x="851" y="4313"/>
                  </a:cubicBezTo>
                  <a:lnTo>
                    <a:pt x="3752" y="5230"/>
                  </a:lnTo>
                  <a:cubicBezTo>
                    <a:pt x="4393" y="5433"/>
                    <a:pt x="5075" y="5076"/>
                    <a:pt x="5277" y="4433"/>
                  </a:cubicBezTo>
                  <a:lnTo>
                    <a:pt x="5404" y="4027"/>
                  </a:lnTo>
                  <a:cubicBezTo>
                    <a:pt x="5981" y="2186"/>
                    <a:pt x="8805" y="3017"/>
                    <a:pt x="10406" y="3523"/>
                  </a:cubicBezTo>
                  <a:cubicBezTo>
                    <a:pt x="12005" y="4029"/>
                    <a:pt x="14795" y="4972"/>
                    <a:pt x="14218" y="6813"/>
                  </a:cubicBezTo>
                  <a:lnTo>
                    <a:pt x="14090" y="7219"/>
                  </a:lnTo>
                  <a:cubicBezTo>
                    <a:pt x="13890" y="7862"/>
                    <a:pt x="14244" y="8548"/>
                    <a:pt x="14885" y="8750"/>
                  </a:cubicBezTo>
                  <a:lnTo>
                    <a:pt x="17787" y="9667"/>
                  </a:lnTo>
                  <a:cubicBezTo>
                    <a:pt x="18427" y="9870"/>
                    <a:pt x="19111" y="9512"/>
                    <a:pt x="19312" y="8869"/>
                  </a:cubicBezTo>
                  <a:lnTo>
                    <a:pt x="19394" y="8589"/>
                  </a:lnTo>
                  <a:cubicBezTo>
                    <a:pt x="19566" y="8660"/>
                    <a:pt x="19750" y="8769"/>
                    <a:pt x="19920" y="8946"/>
                  </a:cubicBezTo>
                  <a:cubicBezTo>
                    <a:pt x="20531" y="9581"/>
                    <a:pt x="20734" y="10808"/>
                    <a:pt x="20506" y="12495"/>
                  </a:cubicBezTo>
                  <a:cubicBezTo>
                    <a:pt x="20113" y="15418"/>
                    <a:pt x="18969" y="16462"/>
                    <a:pt x="17750" y="16809"/>
                  </a:cubicBezTo>
                  <a:lnTo>
                    <a:pt x="17750" y="16301"/>
                  </a:lnTo>
                  <a:cubicBezTo>
                    <a:pt x="17750" y="15785"/>
                    <a:pt x="17621" y="15273"/>
                    <a:pt x="17361" y="14827"/>
                  </a:cubicBezTo>
                  <a:cubicBezTo>
                    <a:pt x="16146" y="12738"/>
                    <a:pt x="14419" y="10884"/>
                    <a:pt x="12226" y="9250"/>
                  </a:cubicBezTo>
                  <a:lnTo>
                    <a:pt x="12226" y="8015"/>
                  </a:lnTo>
                  <a:cubicBezTo>
                    <a:pt x="12226" y="7920"/>
                    <a:pt x="12148" y="7841"/>
                    <a:pt x="12052" y="7841"/>
                  </a:cubicBezTo>
                  <a:lnTo>
                    <a:pt x="10247" y="7841"/>
                  </a:lnTo>
                  <a:cubicBezTo>
                    <a:pt x="10151" y="7841"/>
                    <a:pt x="10074" y="7920"/>
                    <a:pt x="10074" y="8015"/>
                  </a:cubicBezTo>
                  <a:lnTo>
                    <a:pt x="10074" y="9243"/>
                  </a:lnTo>
                  <a:lnTo>
                    <a:pt x="8014" y="9243"/>
                  </a:lnTo>
                  <a:lnTo>
                    <a:pt x="8014" y="8015"/>
                  </a:lnTo>
                  <a:cubicBezTo>
                    <a:pt x="8014" y="7920"/>
                    <a:pt x="7936" y="7841"/>
                    <a:pt x="7842" y="7841"/>
                  </a:cubicBezTo>
                  <a:lnTo>
                    <a:pt x="6035" y="7841"/>
                  </a:lnTo>
                  <a:cubicBezTo>
                    <a:pt x="5939" y="7841"/>
                    <a:pt x="5861" y="7920"/>
                    <a:pt x="5861" y="8015"/>
                  </a:cubicBezTo>
                  <a:lnTo>
                    <a:pt x="5861" y="9243"/>
                  </a:lnTo>
                  <a:cubicBezTo>
                    <a:pt x="3664" y="10880"/>
                    <a:pt x="1936" y="12735"/>
                    <a:pt x="718" y="14827"/>
                  </a:cubicBezTo>
                  <a:cubicBezTo>
                    <a:pt x="458" y="15273"/>
                    <a:pt x="330" y="15784"/>
                    <a:pt x="330" y="16301"/>
                  </a:cubicBezTo>
                  <a:lnTo>
                    <a:pt x="330" y="17450"/>
                  </a:lnTo>
                  <a:cubicBezTo>
                    <a:pt x="330" y="19088"/>
                    <a:pt x="1651" y="20415"/>
                    <a:pt x="3281" y="20415"/>
                  </a:cubicBezTo>
                  <a:lnTo>
                    <a:pt x="14797" y="20415"/>
                  </a:lnTo>
                  <a:cubicBezTo>
                    <a:pt x="16402" y="20415"/>
                    <a:pt x="17706" y="19128"/>
                    <a:pt x="17746" y="17526"/>
                  </a:cubicBezTo>
                  <a:cubicBezTo>
                    <a:pt x="19698" y="17067"/>
                    <a:pt x="20805" y="15467"/>
                    <a:pt x="21195" y="12589"/>
                  </a:cubicBezTo>
                  <a:cubicBezTo>
                    <a:pt x="21455" y="10655"/>
                    <a:pt x="21195" y="9267"/>
                    <a:pt x="20420" y="8461"/>
                  </a:cubicBezTo>
                  <a:cubicBezTo>
                    <a:pt x="20142" y="8173"/>
                    <a:pt x="19840" y="8004"/>
                    <a:pt x="19567" y="7905"/>
                  </a:cubicBezTo>
                  <a:cubicBezTo>
                    <a:pt x="19942" y="5711"/>
                    <a:pt x="19873" y="4484"/>
                    <a:pt x="10985" y="1674"/>
                  </a:cubicBezTo>
                  <a:cubicBezTo>
                    <a:pt x="1940" y="-1185"/>
                    <a:pt x="928" y="0"/>
                    <a:pt x="183" y="23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6" name="Google Shape;456;p25"/>
            <p:cNvSpPr/>
            <p:nvPr/>
          </p:nvSpPr>
          <p:spPr>
            <a:xfrm flipH="1">
              <a:off x="8628319" y="3745418"/>
              <a:ext cx="282806" cy="263164"/>
            </a:xfrm>
            <a:custGeom>
              <a:rect b="b" l="l" r="r" t="t"/>
              <a:pathLst>
                <a:path extrusionOk="0" h="20485" w="21485">
                  <a:moveTo>
                    <a:pt x="10633" y="2"/>
                  </a:moveTo>
                  <a:cubicBezTo>
                    <a:pt x="10435" y="-17"/>
                    <a:pt x="10260" y="138"/>
                    <a:pt x="10242" y="341"/>
                  </a:cubicBezTo>
                  <a:lnTo>
                    <a:pt x="10064" y="2209"/>
                  </a:lnTo>
                  <a:cubicBezTo>
                    <a:pt x="10047" y="2412"/>
                    <a:pt x="10198" y="2591"/>
                    <a:pt x="10396" y="2609"/>
                  </a:cubicBezTo>
                  <a:lnTo>
                    <a:pt x="10952" y="2670"/>
                  </a:lnTo>
                  <a:cubicBezTo>
                    <a:pt x="11150" y="2689"/>
                    <a:pt x="11324" y="2533"/>
                    <a:pt x="11343" y="2330"/>
                  </a:cubicBezTo>
                  <a:lnTo>
                    <a:pt x="11508" y="463"/>
                  </a:lnTo>
                  <a:cubicBezTo>
                    <a:pt x="11527" y="260"/>
                    <a:pt x="11388" y="82"/>
                    <a:pt x="11189" y="62"/>
                  </a:cubicBezTo>
                  <a:lnTo>
                    <a:pt x="10633" y="2"/>
                  </a:lnTo>
                  <a:close/>
                  <a:moveTo>
                    <a:pt x="7318" y="378"/>
                  </a:moveTo>
                  <a:lnTo>
                    <a:pt x="6786" y="547"/>
                  </a:lnTo>
                  <a:cubicBezTo>
                    <a:pt x="6595" y="605"/>
                    <a:pt x="6492" y="813"/>
                    <a:pt x="6549" y="1008"/>
                  </a:cubicBezTo>
                  <a:lnTo>
                    <a:pt x="7070" y="2803"/>
                  </a:lnTo>
                  <a:cubicBezTo>
                    <a:pt x="7126" y="2998"/>
                    <a:pt x="7329" y="3117"/>
                    <a:pt x="7519" y="3058"/>
                  </a:cubicBezTo>
                  <a:cubicBezTo>
                    <a:pt x="7520" y="3058"/>
                    <a:pt x="8052" y="2888"/>
                    <a:pt x="8052" y="2888"/>
                  </a:cubicBezTo>
                  <a:cubicBezTo>
                    <a:pt x="8244" y="2831"/>
                    <a:pt x="8357" y="2622"/>
                    <a:pt x="8301" y="2427"/>
                  </a:cubicBezTo>
                  <a:lnTo>
                    <a:pt x="7768" y="632"/>
                  </a:lnTo>
                  <a:cubicBezTo>
                    <a:pt x="7711" y="437"/>
                    <a:pt x="7509" y="319"/>
                    <a:pt x="7318" y="378"/>
                  </a:cubicBezTo>
                  <a:close/>
                  <a:moveTo>
                    <a:pt x="14113" y="1117"/>
                  </a:moveTo>
                  <a:cubicBezTo>
                    <a:pt x="14025" y="1146"/>
                    <a:pt x="13945" y="1209"/>
                    <a:pt x="13899" y="1299"/>
                  </a:cubicBezTo>
                  <a:lnTo>
                    <a:pt x="13059" y="2961"/>
                  </a:lnTo>
                  <a:cubicBezTo>
                    <a:pt x="12966" y="3141"/>
                    <a:pt x="13036" y="3365"/>
                    <a:pt x="13213" y="3458"/>
                  </a:cubicBezTo>
                  <a:lnTo>
                    <a:pt x="13710" y="3725"/>
                  </a:lnTo>
                  <a:cubicBezTo>
                    <a:pt x="13887" y="3819"/>
                    <a:pt x="14104" y="3749"/>
                    <a:pt x="14195" y="3567"/>
                  </a:cubicBezTo>
                  <a:cubicBezTo>
                    <a:pt x="14195" y="3567"/>
                    <a:pt x="15036" y="1894"/>
                    <a:pt x="15036" y="1894"/>
                  </a:cubicBezTo>
                  <a:cubicBezTo>
                    <a:pt x="15127" y="1713"/>
                    <a:pt x="15059" y="1490"/>
                    <a:pt x="14882" y="1396"/>
                  </a:cubicBezTo>
                  <a:lnTo>
                    <a:pt x="14385" y="1142"/>
                  </a:lnTo>
                  <a:cubicBezTo>
                    <a:pt x="14296" y="1095"/>
                    <a:pt x="14200" y="1089"/>
                    <a:pt x="14113" y="1117"/>
                  </a:cubicBezTo>
                  <a:close/>
                  <a:moveTo>
                    <a:pt x="4359" y="1833"/>
                  </a:moveTo>
                  <a:cubicBezTo>
                    <a:pt x="4267" y="1823"/>
                    <a:pt x="4165" y="1842"/>
                    <a:pt x="4087" y="1906"/>
                  </a:cubicBezTo>
                  <a:lnTo>
                    <a:pt x="3661" y="2258"/>
                  </a:lnTo>
                  <a:cubicBezTo>
                    <a:pt x="3505" y="2385"/>
                    <a:pt x="3476" y="2619"/>
                    <a:pt x="3602" y="2779"/>
                  </a:cubicBezTo>
                  <a:lnTo>
                    <a:pt x="4738" y="4247"/>
                  </a:lnTo>
                  <a:cubicBezTo>
                    <a:pt x="4863" y="4406"/>
                    <a:pt x="5092" y="4434"/>
                    <a:pt x="5247" y="4307"/>
                  </a:cubicBezTo>
                  <a:cubicBezTo>
                    <a:pt x="5247" y="4307"/>
                    <a:pt x="5685" y="3955"/>
                    <a:pt x="5685" y="3955"/>
                  </a:cubicBezTo>
                  <a:cubicBezTo>
                    <a:pt x="5840" y="3828"/>
                    <a:pt x="5868" y="3593"/>
                    <a:pt x="5744" y="3434"/>
                  </a:cubicBezTo>
                  <a:lnTo>
                    <a:pt x="4596" y="1966"/>
                  </a:lnTo>
                  <a:cubicBezTo>
                    <a:pt x="4534" y="1887"/>
                    <a:pt x="4451" y="1843"/>
                    <a:pt x="4359" y="1833"/>
                  </a:cubicBezTo>
                  <a:close/>
                  <a:moveTo>
                    <a:pt x="17427" y="3664"/>
                  </a:moveTo>
                  <a:cubicBezTo>
                    <a:pt x="17310" y="3698"/>
                    <a:pt x="17213" y="3793"/>
                    <a:pt x="17178" y="3931"/>
                  </a:cubicBezTo>
                  <a:lnTo>
                    <a:pt x="15924" y="8928"/>
                  </a:lnTo>
                  <a:cubicBezTo>
                    <a:pt x="15855" y="9203"/>
                    <a:pt x="16096" y="9453"/>
                    <a:pt x="16361" y="9377"/>
                  </a:cubicBezTo>
                  <a:lnTo>
                    <a:pt x="17521" y="9049"/>
                  </a:lnTo>
                  <a:cubicBezTo>
                    <a:pt x="18093" y="12917"/>
                    <a:pt x="15711" y="16712"/>
                    <a:pt x="11887" y="17684"/>
                  </a:cubicBezTo>
                  <a:cubicBezTo>
                    <a:pt x="7905" y="18697"/>
                    <a:pt x="3877" y="16142"/>
                    <a:pt x="2773" y="12093"/>
                  </a:cubicBezTo>
                  <a:lnTo>
                    <a:pt x="2584" y="11378"/>
                  </a:lnTo>
                  <a:cubicBezTo>
                    <a:pt x="2531" y="11181"/>
                    <a:pt x="2337" y="11068"/>
                    <a:pt x="2146" y="11123"/>
                  </a:cubicBezTo>
                  <a:lnTo>
                    <a:pt x="406" y="11620"/>
                  </a:lnTo>
                  <a:cubicBezTo>
                    <a:pt x="215" y="11675"/>
                    <a:pt x="104" y="11872"/>
                    <a:pt x="157" y="12069"/>
                  </a:cubicBezTo>
                  <a:lnTo>
                    <a:pt x="347" y="12760"/>
                  </a:lnTo>
                  <a:cubicBezTo>
                    <a:pt x="1830" y="18205"/>
                    <a:pt x="7271" y="21583"/>
                    <a:pt x="12609" y="20159"/>
                  </a:cubicBezTo>
                  <a:cubicBezTo>
                    <a:pt x="17751" y="18787"/>
                    <a:pt x="20895" y="13578"/>
                    <a:pt x="19960" y="8346"/>
                  </a:cubicBezTo>
                  <a:lnTo>
                    <a:pt x="21214" y="7982"/>
                  </a:lnTo>
                  <a:cubicBezTo>
                    <a:pt x="21481" y="7905"/>
                    <a:pt x="21578" y="7562"/>
                    <a:pt x="21380" y="7363"/>
                  </a:cubicBezTo>
                  <a:lnTo>
                    <a:pt x="17770" y="3749"/>
                  </a:lnTo>
                  <a:cubicBezTo>
                    <a:pt x="17671" y="3650"/>
                    <a:pt x="17544" y="3631"/>
                    <a:pt x="17427" y="3664"/>
                  </a:cubicBezTo>
                  <a:close/>
                  <a:moveTo>
                    <a:pt x="1625" y="4756"/>
                  </a:moveTo>
                  <a:cubicBezTo>
                    <a:pt x="1536" y="4781"/>
                    <a:pt x="1461" y="4849"/>
                    <a:pt x="1412" y="4938"/>
                  </a:cubicBezTo>
                  <a:lnTo>
                    <a:pt x="1140" y="5435"/>
                  </a:lnTo>
                  <a:cubicBezTo>
                    <a:pt x="1041" y="5613"/>
                    <a:pt x="1096" y="5832"/>
                    <a:pt x="1270" y="5932"/>
                  </a:cubicBezTo>
                  <a:lnTo>
                    <a:pt x="2868" y="6854"/>
                  </a:lnTo>
                  <a:cubicBezTo>
                    <a:pt x="3040" y="6954"/>
                    <a:pt x="3267" y="6886"/>
                    <a:pt x="3365" y="6709"/>
                  </a:cubicBezTo>
                  <a:cubicBezTo>
                    <a:pt x="3365" y="6709"/>
                    <a:pt x="3637" y="6223"/>
                    <a:pt x="3637" y="6223"/>
                  </a:cubicBezTo>
                  <a:cubicBezTo>
                    <a:pt x="3735" y="6046"/>
                    <a:pt x="3669" y="5814"/>
                    <a:pt x="3495" y="5714"/>
                  </a:cubicBezTo>
                  <a:lnTo>
                    <a:pt x="1897" y="4792"/>
                  </a:lnTo>
                  <a:cubicBezTo>
                    <a:pt x="1811" y="4743"/>
                    <a:pt x="1714" y="4730"/>
                    <a:pt x="1625" y="4756"/>
                  </a:cubicBezTo>
                  <a:close/>
                  <a:moveTo>
                    <a:pt x="477" y="8394"/>
                  </a:moveTo>
                  <a:cubicBezTo>
                    <a:pt x="279" y="8368"/>
                    <a:pt x="99" y="8507"/>
                    <a:pt x="74" y="8710"/>
                  </a:cubicBezTo>
                  <a:lnTo>
                    <a:pt x="3" y="9280"/>
                  </a:lnTo>
                  <a:cubicBezTo>
                    <a:pt x="-22" y="9482"/>
                    <a:pt x="125" y="9666"/>
                    <a:pt x="323" y="9692"/>
                  </a:cubicBezTo>
                  <a:lnTo>
                    <a:pt x="2134" y="9935"/>
                  </a:lnTo>
                  <a:cubicBezTo>
                    <a:pt x="2331" y="9961"/>
                    <a:pt x="2510" y="9822"/>
                    <a:pt x="2536" y="9619"/>
                  </a:cubicBezTo>
                  <a:lnTo>
                    <a:pt x="2607" y="9049"/>
                  </a:lnTo>
                  <a:cubicBezTo>
                    <a:pt x="2634" y="8848"/>
                    <a:pt x="2497" y="8663"/>
                    <a:pt x="2300" y="8637"/>
                  </a:cubicBezTo>
                  <a:lnTo>
                    <a:pt x="477" y="8394"/>
                  </a:lnTo>
                  <a:close/>
                  <a:moveTo>
                    <a:pt x="6490" y="8394"/>
                  </a:moveTo>
                  <a:lnTo>
                    <a:pt x="6490" y="11766"/>
                  </a:lnTo>
                  <a:lnTo>
                    <a:pt x="5768" y="11766"/>
                  </a:lnTo>
                  <a:lnTo>
                    <a:pt x="5768" y="12627"/>
                  </a:lnTo>
                  <a:lnTo>
                    <a:pt x="6490" y="12627"/>
                  </a:lnTo>
                  <a:lnTo>
                    <a:pt x="6490" y="14107"/>
                  </a:lnTo>
                  <a:cubicBezTo>
                    <a:pt x="6490" y="14107"/>
                    <a:pt x="7484" y="14107"/>
                    <a:pt x="7484" y="14107"/>
                  </a:cubicBezTo>
                  <a:lnTo>
                    <a:pt x="7484" y="12627"/>
                  </a:lnTo>
                  <a:lnTo>
                    <a:pt x="10088" y="12627"/>
                  </a:lnTo>
                  <a:lnTo>
                    <a:pt x="10088" y="11996"/>
                  </a:lnTo>
                  <a:lnTo>
                    <a:pt x="7685" y="8394"/>
                  </a:lnTo>
                  <a:lnTo>
                    <a:pt x="6490" y="8394"/>
                  </a:lnTo>
                  <a:close/>
                  <a:moveTo>
                    <a:pt x="12515" y="8394"/>
                  </a:moveTo>
                  <a:cubicBezTo>
                    <a:pt x="11533" y="8394"/>
                    <a:pt x="10704" y="9001"/>
                    <a:pt x="10704" y="10080"/>
                  </a:cubicBezTo>
                  <a:cubicBezTo>
                    <a:pt x="10704" y="11915"/>
                    <a:pt x="13202" y="12228"/>
                    <a:pt x="13225" y="13306"/>
                  </a:cubicBezTo>
                  <a:lnTo>
                    <a:pt x="10621" y="13306"/>
                  </a:lnTo>
                  <a:lnTo>
                    <a:pt x="10621" y="14204"/>
                  </a:lnTo>
                  <a:lnTo>
                    <a:pt x="14314" y="14204"/>
                  </a:lnTo>
                  <a:cubicBezTo>
                    <a:pt x="14337" y="14019"/>
                    <a:pt x="14361" y="13855"/>
                    <a:pt x="14361" y="13694"/>
                  </a:cubicBezTo>
                  <a:cubicBezTo>
                    <a:pt x="14361" y="11634"/>
                    <a:pt x="11757" y="11301"/>
                    <a:pt x="11757" y="10165"/>
                  </a:cubicBezTo>
                  <a:cubicBezTo>
                    <a:pt x="11757" y="9667"/>
                    <a:pt x="12138" y="9377"/>
                    <a:pt x="12609" y="9377"/>
                  </a:cubicBezTo>
                  <a:cubicBezTo>
                    <a:pt x="13261" y="9377"/>
                    <a:pt x="13604" y="10056"/>
                    <a:pt x="13604" y="10056"/>
                  </a:cubicBezTo>
                  <a:lnTo>
                    <a:pt x="14361" y="9534"/>
                  </a:lnTo>
                  <a:cubicBezTo>
                    <a:pt x="14361" y="9534"/>
                    <a:pt x="13850" y="8394"/>
                    <a:pt x="12515" y="8394"/>
                  </a:cubicBezTo>
                  <a:close/>
                  <a:moveTo>
                    <a:pt x="7448" y="9401"/>
                  </a:moveTo>
                  <a:lnTo>
                    <a:pt x="7460" y="9401"/>
                  </a:lnTo>
                  <a:cubicBezTo>
                    <a:pt x="7460" y="9401"/>
                    <a:pt x="7583" y="9717"/>
                    <a:pt x="7733" y="9935"/>
                  </a:cubicBezTo>
                  <a:lnTo>
                    <a:pt x="9023" y="11754"/>
                  </a:lnTo>
                  <a:lnTo>
                    <a:pt x="9023" y="11766"/>
                  </a:lnTo>
                  <a:cubicBezTo>
                    <a:pt x="9023" y="11766"/>
                    <a:pt x="7484" y="11766"/>
                    <a:pt x="7484" y="11766"/>
                  </a:cubicBezTo>
                  <a:lnTo>
                    <a:pt x="7484" y="10007"/>
                  </a:lnTo>
                  <a:cubicBezTo>
                    <a:pt x="7484" y="9726"/>
                    <a:pt x="7448" y="9401"/>
                    <a:pt x="7448" y="94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7" name="Google Shape;457;p25"/>
            <p:cNvSpPr/>
            <p:nvPr/>
          </p:nvSpPr>
          <p:spPr>
            <a:xfrm flipH="1">
              <a:off x="8634871" y="3605657"/>
              <a:ext cx="334188" cy="51912"/>
            </a:xfrm>
            <a:custGeom>
              <a:rect b="b" l="l" r="r" t="t"/>
              <a:pathLst>
                <a:path extrusionOk="0" h="21600" w="21600">
                  <a:moveTo>
                    <a:pt x="21600" y="14879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14879"/>
                  </a:lnTo>
                  <a:cubicBezTo>
                    <a:pt x="0" y="18592"/>
                    <a:pt x="468" y="21600"/>
                    <a:pt x="1044" y="21600"/>
                  </a:cubicBezTo>
                  <a:lnTo>
                    <a:pt x="2443" y="21600"/>
                  </a:lnTo>
                  <a:cubicBezTo>
                    <a:pt x="2645" y="12684"/>
                    <a:pt x="3839" y="5828"/>
                    <a:pt x="5275" y="5828"/>
                  </a:cubicBezTo>
                  <a:cubicBezTo>
                    <a:pt x="6713" y="5828"/>
                    <a:pt x="7907" y="12684"/>
                    <a:pt x="8109" y="21600"/>
                  </a:cubicBezTo>
                  <a:lnTo>
                    <a:pt x="13770" y="21600"/>
                  </a:lnTo>
                  <a:cubicBezTo>
                    <a:pt x="13972" y="12684"/>
                    <a:pt x="15166" y="5828"/>
                    <a:pt x="16604" y="5828"/>
                  </a:cubicBezTo>
                  <a:cubicBezTo>
                    <a:pt x="18044" y="5828"/>
                    <a:pt x="19237" y="12684"/>
                    <a:pt x="19439" y="21600"/>
                  </a:cubicBezTo>
                  <a:lnTo>
                    <a:pt x="20556" y="21600"/>
                  </a:lnTo>
                  <a:cubicBezTo>
                    <a:pt x="21133" y="21600"/>
                    <a:pt x="21600" y="18592"/>
                    <a:pt x="21600" y="14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8" name="Google Shape;458;p25"/>
            <p:cNvSpPr/>
            <p:nvPr/>
          </p:nvSpPr>
          <p:spPr>
            <a:xfrm flipH="1">
              <a:off x="8855210" y="3629087"/>
              <a:ext cx="66990" cy="67031"/>
            </a:xfrm>
            <a:custGeom>
              <a:rect b="b" l="l" r="r" t="t"/>
              <a:pathLst>
                <a:path extrusionOk="0" h="21600" w="21600">
                  <a:moveTo>
                    <a:pt x="10802" y="16205"/>
                  </a:moveTo>
                  <a:cubicBezTo>
                    <a:pt x="7816" y="16205"/>
                    <a:pt x="5399" y="13775"/>
                    <a:pt x="5399" y="10810"/>
                  </a:cubicBezTo>
                  <a:cubicBezTo>
                    <a:pt x="5399" y="7825"/>
                    <a:pt x="7816" y="5415"/>
                    <a:pt x="10802" y="5415"/>
                  </a:cubicBezTo>
                  <a:cubicBezTo>
                    <a:pt x="13789" y="5415"/>
                    <a:pt x="16197" y="7825"/>
                    <a:pt x="16197" y="10810"/>
                  </a:cubicBezTo>
                  <a:cubicBezTo>
                    <a:pt x="16197" y="13775"/>
                    <a:pt x="13789" y="16205"/>
                    <a:pt x="10802" y="16205"/>
                  </a:cubicBezTo>
                  <a:close/>
                  <a:moveTo>
                    <a:pt x="21600" y="10810"/>
                  </a:moveTo>
                  <a:cubicBezTo>
                    <a:pt x="21600" y="4842"/>
                    <a:pt x="16769" y="0"/>
                    <a:pt x="10802" y="0"/>
                  </a:cubicBezTo>
                  <a:cubicBezTo>
                    <a:pt x="4825" y="0"/>
                    <a:pt x="0" y="4842"/>
                    <a:pt x="0" y="10810"/>
                  </a:cubicBezTo>
                  <a:cubicBezTo>
                    <a:pt x="0" y="16760"/>
                    <a:pt x="4825" y="21600"/>
                    <a:pt x="10802" y="21600"/>
                  </a:cubicBezTo>
                  <a:cubicBezTo>
                    <a:pt x="16769" y="21600"/>
                    <a:pt x="21600" y="16760"/>
                    <a:pt x="21600" y="10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59" name="Google Shape;459;p25"/>
            <p:cNvSpPr/>
            <p:nvPr/>
          </p:nvSpPr>
          <p:spPr>
            <a:xfrm flipH="1">
              <a:off x="8638110" y="3469765"/>
              <a:ext cx="401238" cy="124263"/>
            </a:xfrm>
            <a:custGeom>
              <a:rect b="b" l="l" r="r" t="t"/>
              <a:pathLst>
                <a:path extrusionOk="0" h="21600" w="21600">
                  <a:moveTo>
                    <a:pt x="16325" y="8573"/>
                  </a:moveTo>
                  <a:cubicBezTo>
                    <a:pt x="16325" y="8330"/>
                    <a:pt x="16386" y="8133"/>
                    <a:pt x="16461" y="8133"/>
                  </a:cubicBezTo>
                  <a:lnTo>
                    <a:pt x="17090" y="8133"/>
                  </a:lnTo>
                  <a:cubicBezTo>
                    <a:pt x="17125" y="8133"/>
                    <a:pt x="17160" y="8179"/>
                    <a:pt x="17186" y="8254"/>
                  </a:cubicBezTo>
                  <a:lnTo>
                    <a:pt x="19861" y="16500"/>
                  </a:lnTo>
                  <a:cubicBezTo>
                    <a:pt x="19951" y="16772"/>
                    <a:pt x="19890" y="17258"/>
                    <a:pt x="19768" y="17258"/>
                  </a:cubicBezTo>
                  <a:lnTo>
                    <a:pt x="16461" y="17258"/>
                  </a:lnTo>
                  <a:cubicBezTo>
                    <a:pt x="16386" y="17258"/>
                    <a:pt x="16325" y="17062"/>
                    <a:pt x="16325" y="16818"/>
                  </a:cubicBezTo>
                  <a:cubicBezTo>
                    <a:pt x="16325" y="16818"/>
                    <a:pt x="16325" y="8573"/>
                    <a:pt x="16325" y="8573"/>
                  </a:cubicBezTo>
                  <a:close/>
                  <a:moveTo>
                    <a:pt x="21600" y="21600"/>
                  </a:moveTo>
                  <a:lnTo>
                    <a:pt x="21600" y="19550"/>
                  </a:lnTo>
                  <a:cubicBezTo>
                    <a:pt x="21600" y="18549"/>
                    <a:pt x="21475" y="17595"/>
                    <a:pt x="21259" y="16893"/>
                  </a:cubicBezTo>
                  <a:lnTo>
                    <a:pt x="17841" y="5981"/>
                  </a:lnTo>
                  <a:cubicBezTo>
                    <a:pt x="17623" y="5288"/>
                    <a:pt x="17331" y="4895"/>
                    <a:pt x="17027" y="4895"/>
                  </a:cubicBezTo>
                  <a:lnTo>
                    <a:pt x="15302" y="4895"/>
                  </a:lnTo>
                  <a:lnTo>
                    <a:pt x="15302" y="2807"/>
                  </a:lnTo>
                  <a:cubicBezTo>
                    <a:pt x="15302" y="1254"/>
                    <a:pt x="14913" y="0"/>
                    <a:pt x="14433" y="0"/>
                  </a:cubicBezTo>
                  <a:lnTo>
                    <a:pt x="4479" y="0"/>
                  </a:lnTo>
                  <a:cubicBezTo>
                    <a:pt x="4001" y="0"/>
                    <a:pt x="3609" y="1254"/>
                    <a:pt x="3609" y="2807"/>
                  </a:cubicBezTo>
                  <a:lnTo>
                    <a:pt x="3609" y="3248"/>
                  </a:lnTo>
                  <a:lnTo>
                    <a:pt x="81" y="4560"/>
                  </a:lnTo>
                  <a:lnTo>
                    <a:pt x="6334" y="7189"/>
                  </a:lnTo>
                  <a:lnTo>
                    <a:pt x="0" y="9220"/>
                  </a:lnTo>
                  <a:lnTo>
                    <a:pt x="6311" y="12119"/>
                  </a:lnTo>
                  <a:lnTo>
                    <a:pt x="0" y="13886"/>
                  </a:lnTo>
                  <a:lnTo>
                    <a:pt x="3610" y="16084"/>
                  </a:lnTo>
                  <a:lnTo>
                    <a:pt x="3609" y="21600"/>
                  </a:lnTo>
                  <a:cubicBezTo>
                    <a:pt x="3609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0" name="Google Shape;460;p25"/>
            <p:cNvSpPr/>
            <p:nvPr/>
          </p:nvSpPr>
          <p:spPr>
            <a:xfrm flipH="1">
              <a:off x="8681776" y="3629087"/>
              <a:ext cx="67045" cy="67031"/>
            </a:xfrm>
            <a:custGeom>
              <a:rect b="b" l="l" r="r" t="t"/>
              <a:pathLst>
                <a:path extrusionOk="0" h="21600" w="21600">
                  <a:moveTo>
                    <a:pt x="10811" y="5415"/>
                  </a:moveTo>
                  <a:cubicBezTo>
                    <a:pt x="13776" y="5415"/>
                    <a:pt x="16201" y="7825"/>
                    <a:pt x="16201" y="10810"/>
                  </a:cubicBezTo>
                  <a:cubicBezTo>
                    <a:pt x="16201" y="13775"/>
                    <a:pt x="13776" y="16205"/>
                    <a:pt x="10811" y="16205"/>
                  </a:cubicBezTo>
                  <a:cubicBezTo>
                    <a:pt x="7827" y="16205"/>
                    <a:pt x="5417" y="13775"/>
                    <a:pt x="5417" y="10810"/>
                  </a:cubicBezTo>
                  <a:cubicBezTo>
                    <a:pt x="5417" y="7825"/>
                    <a:pt x="7827" y="5415"/>
                    <a:pt x="10811" y="5415"/>
                  </a:cubicBezTo>
                  <a:close/>
                  <a:moveTo>
                    <a:pt x="10811" y="21600"/>
                  </a:moveTo>
                  <a:cubicBezTo>
                    <a:pt x="16760" y="21600"/>
                    <a:pt x="21600" y="16760"/>
                    <a:pt x="21600" y="10810"/>
                  </a:cubicBezTo>
                  <a:cubicBezTo>
                    <a:pt x="21600" y="4842"/>
                    <a:pt x="16760" y="0"/>
                    <a:pt x="10811" y="0"/>
                  </a:cubicBezTo>
                  <a:cubicBezTo>
                    <a:pt x="4839" y="0"/>
                    <a:pt x="0" y="4842"/>
                    <a:pt x="0" y="10810"/>
                  </a:cubicBezTo>
                  <a:cubicBezTo>
                    <a:pt x="0" y="16760"/>
                    <a:pt x="4843" y="21600"/>
                    <a:pt x="10811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1" name="Google Shape;461;p25"/>
            <p:cNvSpPr/>
            <p:nvPr/>
          </p:nvSpPr>
          <p:spPr>
            <a:xfrm flipH="1">
              <a:off x="8662450" y="4336662"/>
              <a:ext cx="25454" cy="37770"/>
            </a:xfrm>
            <a:custGeom>
              <a:rect b="b" l="l" r="r" t="t"/>
              <a:pathLst>
                <a:path extrusionOk="0" h="20689" w="20285">
                  <a:moveTo>
                    <a:pt x="4968" y="19943"/>
                  </a:moveTo>
                  <a:cubicBezTo>
                    <a:pt x="9512" y="21600"/>
                    <a:pt x="15128" y="20404"/>
                    <a:pt x="17528" y="17281"/>
                  </a:cubicBezTo>
                  <a:cubicBezTo>
                    <a:pt x="19939" y="14150"/>
                    <a:pt x="20285" y="0"/>
                    <a:pt x="20285" y="0"/>
                  </a:cubicBezTo>
                  <a:cubicBezTo>
                    <a:pt x="20285" y="0"/>
                    <a:pt x="3481" y="8179"/>
                    <a:pt x="1074" y="11303"/>
                  </a:cubicBezTo>
                  <a:cubicBezTo>
                    <a:pt x="-1315" y="14426"/>
                    <a:pt x="414" y="18304"/>
                    <a:pt x="4968" y="199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2" name="Google Shape;462;p25"/>
            <p:cNvSpPr/>
            <p:nvPr/>
          </p:nvSpPr>
          <p:spPr>
            <a:xfrm flipH="1">
              <a:off x="8521397" y="4388208"/>
              <a:ext cx="358629" cy="317110"/>
            </a:xfrm>
            <a:custGeom>
              <a:rect b="b" l="l" r="r" t="t"/>
              <a:pathLst>
                <a:path extrusionOk="0" h="21600" w="21600">
                  <a:moveTo>
                    <a:pt x="11446" y="1278"/>
                  </a:moveTo>
                  <a:lnTo>
                    <a:pt x="11446" y="731"/>
                  </a:lnTo>
                  <a:cubicBezTo>
                    <a:pt x="11446" y="327"/>
                    <a:pt x="11156" y="0"/>
                    <a:pt x="10799" y="0"/>
                  </a:cubicBezTo>
                  <a:cubicBezTo>
                    <a:pt x="10443" y="0"/>
                    <a:pt x="10153" y="327"/>
                    <a:pt x="10153" y="731"/>
                  </a:cubicBezTo>
                  <a:lnTo>
                    <a:pt x="10153" y="1278"/>
                  </a:lnTo>
                  <a:cubicBezTo>
                    <a:pt x="4754" y="1587"/>
                    <a:pt x="422" y="5726"/>
                    <a:pt x="0" y="10935"/>
                  </a:cubicBezTo>
                  <a:cubicBezTo>
                    <a:pt x="524" y="10509"/>
                    <a:pt x="1321" y="10237"/>
                    <a:pt x="2213" y="10237"/>
                  </a:cubicBezTo>
                  <a:cubicBezTo>
                    <a:pt x="3600" y="10237"/>
                    <a:pt x="4757" y="10896"/>
                    <a:pt x="5019" y="11769"/>
                  </a:cubicBezTo>
                  <a:lnTo>
                    <a:pt x="5134" y="11769"/>
                  </a:lnTo>
                  <a:cubicBezTo>
                    <a:pt x="5402" y="10901"/>
                    <a:pt x="6555" y="10248"/>
                    <a:pt x="7937" y="10248"/>
                  </a:cubicBezTo>
                  <a:cubicBezTo>
                    <a:pt x="8831" y="10248"/>
                    <a:pt x="9628" y="10522"/>
                    <a:pt x="10152" y="10950"/>
                  </a:cubicBezTo>
                  <a:lnTo>
                    <a:pt x="10152" y="18284"/>
                  </a:lnTo>
                  <a:cubicBezTo>
                    <a:pt x="10152" y="19306"/>
                    <a:pt x="9418" y="20137"/>
                    <a:pt x="8515" y="20137"/>
                  </a:cubicBezTo>
                  <a:cubicBezTo>
                    <a:pt x="7612" y="20137"/>
                    <a:pt x="6876" y="19306"/>
                    <a:pt x="6876" y="18284"/>
                  </a:cubicBezTo>
                  <a:cubicBezTo>
                    <a:pt x="6876" y="17881"/>
                    <a:pt x="6587" y="17553"/>
                    <a:pt x="6229" y="17553"/>
                  </a:cubicBezTo>
                  <a:cubicBezTo>
                    <a:pt x="5873" y="17553"/>
                    <a:pt x="5583" y="17881"/>
                    <a:pt x="5583" y="18284"/>
                  </a:cubicBezTo>
                  <a:cubicBezTo>
                    <a:pt x="5583" y="20113"/>
                    <a:pt x="6898" y="21600"/>
                    <a:pt x="8515" y="21600"/>
                  </a:cubicBezTo>
                  <a:cubicBezTo>
                    <a:pt x="10131" y="21600"/>
                    <a:pt x="11446" y="20113"/>
                    <a:pt x="11446" y="18284"/>
                  </a:cubicBezTo>
                  <a:lnTo>
                    <a:pt x="11446" y="10939"/>
                  </a:lnTo>
                  <a:cubicBezTo>
                    <a:pt x="11971" y="10511"/>
                    <a:pt x="12767" y="10237"/>
                    <a:pt x="13661" y="10237"/>
                  </a:cubicBezTo>
                  <a:cubicBezTo>
                    <a:pt x="15049" y="10237"/>
                    <a:pt x="16206" y="10896"/>
                    <a:pt x="16467" y="11769"/>
                  </a:cubicBezTo>
                  <a:lnTo>
                    <a:pt x="16582" y="11769"/>
                  </a:lnTo>
                  <a:cubicBezTo>
                    <a:pt x="16851" y="10901"/>
                    <a:pt x="18003" y="10248"/>
                    <a:pt x="19386" y="10248"/>
                  </a:cubicBezTo>
                  <a:cubicBezTo>
                    <a:pt x="20278" y="10248"/>
                    <a:pt x="21074" y="10521"/>
                    <a:pt x="21600" y="10946"/>
                  </a:cubicBezTo>
                  <a:cubicBezTo>
                    <a:pt x="21183" y="5733"/>
                    <a:pt x="16848" y="1587"/>
                    <a:pt x="11446" y="12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3" name="Google Shape;463;p25"/>
            <p:cNvSpPr/>
            <p:nvPr/>
          </p:nvSpPr>
          <p:spPr>
            <a:xfrm flipH="1">
              <a:off x="8615595" y="4355406"/>
              <a:ext cx="25449" cy="37763"/>
            </a:xfrm>
            <a:custGeom>
              <a:rect b="b" l="l" r="r" t="t"/>
              <a:pathLst>
                <a:path extrusionOk="0" h="20692" w="20280">
                  <a:moveTo>
                    <a:pt x="4956" y="19953"/>
                  </a:moveTo>
                  <a:cubicBezTo>
                    <a:pt x="9511" y="21600"/>
                    <a:pt x="15138" y="20404"/>
                    <a:pt x="17538" y="17279"/>
                  </a:cubicBezTo>
                  <a:cubicBezTo>
                    <a:pt x="19934" y="14163"/>
                    <a:pt x="20280" y="0"/>
                    <a:pt x="20280" y="0"/>
                  </a:cubicBezTo>
                  <a:cubicBezTo>
                    <a:pt x="20280" y="0"/>
                    <a:pt x="3468" y="8185"/>
                    <a:pt x="1080" y="11309"/>
                  </a:cubicBezTo>
                  <a:cubicBezTo>
                    <a:pt x="-1320" y="14433"/>
                    <a:pt x="412" y="18303"/>
                    <a:pt x="4956" y="199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4" name="Google Shape;464;p25"/>
            <p:cNvSpPr/>
            <p:nvPr/>
          </p:nvSpPr>
          <p:spPr>
            <a:xfrm flipH="1">
              <a:off x="8714005" y="4336662"/>
              <a:ext cx="25444" cy="37770"/>
            </a:xfrm>
            <a:custGeom>
              <a:rect b="b" l="l" r="r" t="t"/>
              <a:pathLst>
                <a:path extrusionOk="0" h="20689" w="20277">
                  <a:moveTo>
                    <a:pt x="1077" y="11303"/>
                  </a:moveTo>
                  <a:cubicBezTo>
                    <a:pt x="-1323" y="14426"/>
                    <a:pt x="427" y="18304"/>
                    <a:pt x="4960" y="19943"/>
                  </a:cubicBezTo>
                  <a:cubicBezTo>
                    <a:pt x="9504" y="21600"/>
                    <a:pt x="15146" y="20404"/>
                    <a:pt x="17546" y="17281"/>
                  </a:cubicBezTo>
                  <a:cubicBezTo>
                    <a:pt x="19931" y="14150"/>
                    <a:pt x="20277" y="0"/>
                    <a:pt x="20277" y="0"/>
                  </a:cubicBezTo>
                  <a:cubicBezTo>
                    <a:pt x="20277" y="0"/>
                    <a:pt x="3473" y="8179"/>
                    <a:pt x="1077" y="113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5" name="Google Shape;465;p25"/>
            <p:cNvSpPr/>
            <p:nvPr/>
          </p:nvSpPr>
          <p:spPr>
            <a:xfrm flipH="1">
              <a:off x="8760875" y="4355406"/>
              <a:ext cx="25432" cy="37770"/>
            </a:xfrm>
            <a:custGeom>
              <a:rect b="b" l="l" r="r" t="t"/>
              <a:pathLst>
                <a:path extrusionOk="0" h="20694" w="20278">
                  <a:moveTo>
                    <a:pt x="4954" y="19958"/>
                  </a:moveTo>
                  <a:cubicBezTo>
                    <a:pt x="9511" y="21600"/>
                    <a:pt x="15144" y="20402"/>
                    <a:pt x="17545" y="17285"/>
                  </a:cubicBezTo>
                  <a:cubicBezTo>
                    <a:pt x="19942" y="14163"/>
                    <a:pt x="20278" y="0"/>
                    <a:pt x="20278" y="0"/>
                  </a:cubicBezTo>
                  <a:cubicBezTo>
                    <a:pt x="20278" y="0"/>
                    <a:pt x="3480" y="8184"/>
                    <a:pt x="1079" y="11308"/>
                  </a:cubicBezTo>
                  <a:cubicBezTo>
                    <a:pt x="-1322" y="14432"/>
                    <a:pt x="422" y="18300"/>
                    <a:pt x="4954" y="1995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 flipH="1">
              <a:off x="8829779" y="2691966"/>
              <a:ext cx="373625" cy="320962"/>
            </a:xfrm>
            <a:custGeom>
              <a:rect b="b" l="l" r="r" t="t"/>
              <a:pathLst>
                <a:path extrusionOk="0" h="21600" w="21600">
                  <a:moveTo>
                    <a:pt x="4810" y="0"/>
                  </a:moveTo>
                  <a:cubicBezTo>
                    <a:pt x="3153" y="0"/>
                    <a:pt x="1792" y="1493"/>
                    <a:pt x="1666" y="3387"/>
                  </a:cubicBezTo>
                  <a:cubicBezTo>
                    <a:pt x="677" y="4008"/>
                    <a:pt x="0" y="5219"/>
                    <a:pt x="0" y="6616"/>
                  </a:cubicBezTo>
                  <a:lnTo>
                    <a:pt x="0" y="17930"/>
                  </a:lnTo>
                  <a:cubicBezTo>
                    <a:pt x="0" y="19956"/>
                    <a:pt x="1422" y="21600"/>
                    <a:pt x="3162" y="21600"/>
                  </a:cubicBezTo>
                  <a:lnTo>
                    <a:pt x="18438" y="21600"/>
                  </a:lnTo>
                  <a:cubicBezTo>
                    <a:pt x="20179" y="21600"/>
                    <a:pt x="21600" y="19956"/>
                    <a:pt x="21600" y="17930"/>
                  </a:cubicBezTo>
                  <a:lnTo>
                    <a:pt x="21600" y="3670"/>
                  </a:lnTo>
                  <a:cubicBezTo>
                    <a:pt x="21600" y="1644"/>
                    <a:pt x="20179" y="0"/>
                    <a:pt x="18438" y="0"/>
                  </a:cubicBezTo>
                  <a:lnTo>
                    <a:pt x="4810" y="0"/>
                  </a:lnTo>
                  <a:close/>
                  <a:moveTo>
                    <a:pt x="4810" y="1982"/>
                  </a:moveTo>
                  <a:lnTo>
                    <a:pt x="18438" y="1982"/>
                  </a:lnTo>
                  <a:cubicBezTo>
                    <a:pt x="19237" y="1982"/>
                    <a:pt x="19889" y="2741"/>
                    <a:pt x="19889" y="3670"/>
                  </a:cubicBezTo>
                  <a:lnTo>
                    <a:pt x="19889" y="17930"/>
                  </a:lnTo>
                  <a:cubicBezTo>
                    <a:pt x="19888" y="18859"/>
                    <a:pt x="19237" y="19608"/>
                    <a:pt x="18438" y="19608"/>
                  </a:cubicBezTo>
                  <a:lnTo>
                    <a:pt x="4810" y="19608"/>
                  </a:lnTo>
                  <a:cubicBezTo>
                    <a:pt x="4014" y="19608"/>
                    <a:pt x="3369" y="18859"/>
                    <a:pt x="3369" y="17930"/>
                  </a:cubicBezTo>
                  <a:cubicBezTo>
                    <a:pt x="3369" y="17930"/>
                    <a:pt x="3369" y="3670"/>
                    <a:pt x="3369" y="3670"/>
                  </a:cubicBezTo>
                  <a:cubicBezTo>
                    <a:pt x="3369" y="2741"/>
                    <a:pt x="4014" y="1982"/>
                    <a:pt x="4810" y="1982"/>
                  </a:cubicBezTo>
                  <a:close/>
                  <a:moveTo>
                    <a:pt x="5450" y="3146"/>
                  </a:moveTo>
                  <a:cubicBezTo>
                    <a:pt x="5103" y="3146"/>
                    <a:pt x="4730" y="3267"/>
                    <a:pt x="4459" y="3460"/>
                  </a:cubicBezTo>
                  <a:cubicBezTo>
                    <a:pt x="4357" y="3532"/>
                    <a:pt x="4279" y="3650"/>
                    <a:pt x="4252" y="3785"/>
                  </a:cubicBezTo>
                  <a:cubicBezTo>
                    <a:pt x="4224" y="3920"/>
                    <a:pt x="4251" y="4056"/>
                    <a:pt x="4315" y="4173"/>
                  </a:cubicBezTo>
                  <a:lnTo>
                    <a:pt x="4333" y="4205"/>
                  </a:lnTo>
                  <a:cubicBezTo>
                    <a:pt x="4460" y="4445"/>
                    <a:pt x="4728" y="4519"/>
                    <a:pt x="4936" y="4372"/>
                  </a:cubicBezTo>
                  <a:cubicBezTo>
                    <a:pt x="5060" y="4286"/>
                    <a:pt x="5273" y="4226"/>
                    <a:pt x="5450" y="4226"/>
                  </a:cubicBezTo>
                  <a:cubicBezTo>
                    <a:pt x="5715" y="4226"/>
                    <a:pt x="5891" y="4317"/>
                    <a:pt x="5891" y="4404"/>
                  </a:cubicBezTo>
                  <a:cubicBezTo>
                    <a:pt x="5891" y="4549"/>
                    <a:pt x="5842" y="4623"/>
                    <a:pt x="5332" y="4802"/>
                  </a:cubicBezTo>
                  <a:cubicBezTo>
                    <a:pt x="4873" y="4964"/>
                    <a:pt x="4102" y="5232"/>
                    <a:pt x="4107" y="6260"/>
                  </a:cubicBezTo>
                  <a:cubicBezTo>
                    <a:pt x="4107" y="6918"/>
                    <a:pt x="4553" y="7591"/>
                    <a:pt x="5540" y="7591"/>
                  </a:cubicBezTo>
                  <a:cubicBezTo>
                    <a:pt x="6008" y="7591"/>
                    <a:pt x="6508" y="7356"/>
                    <a:pt x="6837" y="6983"/>
                  </a:cubicBezTo>
                  <a:cubicBezTo>
                    <a:pt x="6921" y="6886"/>
                    <a:pt x="6970" y="6755"/>
                    <a:pt x="6972" y="6616"/>
                  </a:cubicBezTo>
                  <a:cubicBezTo>
                    <a:pt x="6973" y="6478"/>
                    <a:pt x="6921" y="6347"/>
                    <a:pt x="6837" y="6249"/>
                  </a:cubicBezTo>
                  <a:lnTo>
                    <a:pt x="6810" y="6218"/>
                  </a:lnTo>
                  <a:cubicBezTo>
                    <a:pt x="6726" y="6121"/>
                    <a:pt x="6612" y="6071"/>
                    <a:pt x="6494" y="6071"/>
                  </a:cubicBezTo>
                  <a:cubicBezTo>
                    <a:pt x="6376" y="6071"/>
                    <a:pt x="6271" y="6120"/>
                    <a:pt x="6188" y="6218"/>
                  </a:cubicBezTo>
                  <a:cubicBezTo>
                    <a:pt x="6038" y="6392"/>
                    <a:pt x="5776" y="6511"/>
                    <a:pt x="5540" y="6511"/>
                  </a:cubicBezTo>
                  <a:cubicBezTo>
                    <a:pt x="5298" y="6511"/>
                    <a:pt x="5035" y="6433"/>
                    <a:pt x="5035" y="6260"/>
                  </a:cubicBezTo>
                  <a:cubicBezTo>
                    <a:pt x="5034" y="6093"/>
                    <a:pt x="5088" y="6015"/>
                    <a:pt x="5612" y="5830"/>
                  </a:cubicBezTo>
                  <a:cubicBezTo>
                    <a:pt x="6093" y="5660"/>
                    <a:pt x="6819" y="5405"/>
                    <a:pt x="6819" y="4404"/>
                  </a:cubicBezTo>
                  <a:cubicBezTo>
                    <a:pt x="6819" y="3778"/>
                    <a:pt x="6396" y="3146"/>
                    <a:pt x="5450" y="3146"/>
                  </a:cubicBezTo>
                  <a:close/>
                  <a:moveTo>
                    <a:pt x="7629" y="3146"/>
                  </a:moveTo>
                  <a:cubicBezTo>
                    <a:pt x="7485" y="3146"/>
                    <a:pt x="7344" y="3230"/>
                    <a:pt x="7260" y="3366"/>
                  </a:cubicBezTo>
                  <a:cubicBezTo>
                    <a:pt x="7177" y="3502"/>
                    <a:pt x="7160" y="3680"/>
                    <a:pt x="7206" y="3838"/>
                  </a:cubicBezTo>
                  <a:lnTo>
                    <a:pt x="8197" y="7235"/>
                  </a:lnTo>
                  <a:cubicBezTo>
                    <a:pt x="8259" y="7445"/>
                    <a:pt x="8429" y="7591"/>
                    <a:pt x="8620" y="7591"/>
                  </a:cubicBezTo>
                  <a:lnTo>
                    <a:pt x="8638" y="7591"/>
                  </a:lnTo>
                  <a:lnTo>
                    <a:pt x="8674" y="7591"/>
                  </a:lnTo>
                  <a:cubicBezTo>
                    <a:pt x="8866" y="7591"/>
                    <a:pt x="9028" y="7446"/>
                    <a:pt x="9089" y="7235"/>
                  </a:cubicBezTo>
                  <a:lnTo>
                    <a:pt x="9647" y="5316"/>
                  </a:lnTo>
                  <a:lnTo>
                    <a:pt x="10206" y="7235"/>
                  </a:lnTo>
                  <a:cubicBezTo>
                    <a:pt x="10267" y="7445"/>
                    <a:pt x="10438" y="7591"/>
                    <a:pt x="10629" y="7591"/>
                  </a:cubicBezTo>
                  <a:lnTo>
                    <a:pt x="10647" y="7591"/>
                  </a:lnTo>
                  <a:cubicBezTo>
                    <a:pt x="10648" y="7591"/>
                    <a:pt x="10653" y="7591"/>
                    <a:pt x="10656" y="7591"/>
                  </a:cubicBezTo>
                  <a:lnTo>
                    <a:pt x="10683" y="7591"/>
                  </a:lnTo>
                  <a:cubicBezTo>
                    <a:pt x="10874" y="7591"/>
                    <a:pt x="11037" y="7445"/>
                    <a:pt x="11097" y="7235"/>
                  </a:cubicBezTo>
                  <a:lnTo>
                    <a:pt x="12088" y="3838"/>
                  </a:lnTo>
                  <a:cubicBezTo>
                    <a:pt x="12134" y="3680"/>
                    <a:pt x="12118" y="3502"/>
                    <a:pt x="12034" y="3366"/>
                  </a:cubicBezTo>
                  <a:cubicBezTo>
                    <a:pt x="11950" y="3230"/>
                    <a:pt x="11817" y="3146"/>
                    <a:pt x="11674" y="3146"/>
                  </a:cubicBezTo>
                  <a:lnTo>
                    <a:pt x="11629" y="3146"/>
                  </a:lnTo>
                  <a:cubicBezTo>
                    <a:pt x="11437" y="3146"/>
                    <a:pt x="11265" y="3290"/>
                    <a:pt x="11205" y="3502"/>
                  </a:cubicBezTo>
                  <a:lnTo>
                    <a:pt x="10647" y="5431"/>
                  </a:lnTo>
                  <a:lnTo>
                    <a:pt x="10097" y="3502"/>
                  </a:lnTo>
                  <a:cubicBezTo>
                    <a:pt x="10036" y="3290"/>
                    <a:pt x="9866" y="3146"/>
                    <a:pt x="9674" y="3146"/>
                  </a:cubicBezTo>
                  <a:lnTo>
                    <a:pt x="9620" y="3146"/>
                  </a:lnTo>
                  <a:cubicBezTo>
                    <a:pt x="9429" y="3146"/>
                    <a:pt x="9257" y="3290"/>
                    <a:pt x="9197" y="3502"/>
                  </a:cubicBezTo>
                  <a:lnTo>
                    <a:pt x="8638" y="5431"/>
                  </a:lnTo>
                  <a:lnTo>
                    <a:pt x="8089" y="3502"/>
                  </a:lnTo>
                  <a:cubicBezTo>
                    <a:pt x="8029" y="3290"/>
                    <a:pt x="7866" y="3146"/>
                    <a:pt x="7674" y="3146"/>
                  </a:cubicBezTo>
                  <a:lnTo>
                    <a:pt x="7629" y="3146"/>
                  </a:lnTo>
                  <a:close/>
                  <a:moveTo>
                    <a:pt x="12565" y="3146"/>
                  </a:moveTo>
                  <a:cubicBezTo>
                    <a:pt x="12319" y="3146"/>
                    <a:pt x="12124" y="3384"/>
                    <a:pt x="12124" y="3670"/>
                  </a:cubicBezTo>
                  <a:lnTo>
                    <a:pt x="12124" y="3712"/>
                  </a:lnTo>
                  <a:cubicBezTo>
                    <a:pt x="12124" y="3999"/>
                    <a:pt x="12319" y="4226"/>
                    <a:pt x="12565" y="4226"/>
                  </a:cubicBezTo>
                  <a:lnTo>
                    <a:pt x="13899" y="4226"/>
                  </a:lnTo>
                  <a:lnTo>
                    <a:pt x="13899" y="4781"/>
                  </a:lnTo>
                  <a:lnTo>
                    <a:pt x="12764" y="4781"/>
                  </a:lnTo>
                  <a:cubicBezTo>
                    <a:pt x="12518" y="4781"/>
                    <a:pt x="12322" y="5008"/>
                    <a:pt x="12322" y="5295"/>
                  </a:cubicBezTo>
                  <a:lnTo>
                    <a:pt x="12322" y="5337"/>
                  </a:lnTo>
                  <a:cubicBezTo>
                    <a:pt x="12322" y="5623"/>
                    <a:pt x="12518" y="5861"/>
                    <a:pt x="12764" y="5861"/>
                  </a:cubicBezTo>
                  <a:lnTo>
                    <a:pt x="13899" y="5861"/>
                  </a:lnTo>
                  <a:lnTo>
                    <a:pt x="13899" y="6553"/>
                  </a:lnTo>
                  <a:lnTo>
                    <a:pt x="12511" y="6553"/>
                  </a:lnTo>
                  <a:cubicBezTo>
                    <a:pt x="12265" y="6553"/>
                    <a:pt x="12061" y="6781"/>
                    <a:pt x="12061" y="7067"/>
                  </a:cubicBezTo>
                  <a:cubicBezTo>
                    <a:pt x="12061" y="7354"/>
                    <a:pt x="12266" y="7591"/>
                    <a:pt x="12511" y="7591"/>
                  </a:cubicBezTo>
                  <a:lnTo>
                    <a:pt x="14376" y="7591"/>
                  </a:lnTo>
                  <a:cubicBezTo>
                    <a:pt x="14623" y="7591"/>
                    <a:pt x="14826" y="7354"/>
                    <a:pt x="14826" y="7067"/>
                  </a:cubicBezTo>
                  <a:lnTo>
                    <a:pt x="14826" y="3670"/>
                  </a:lnTo>
                  <a:cubicBezTo>
                    <a:pt x="14826" y="3384"/>
                    <a:pt x="14623" y="3146"/>
                    <a:pt x="14376" y="3146"/>
                  </a:cubicBezTo>
                  <a:lnTo>
                    <a:pt x="12565" y="3146"/>
                  </a:lnTo>
                  <a:close/>
                  <a:moveTo>
                    <a:pt x="15907" y="3146"/>
                  </a:moveTo>
                  <a:cubicBezTo>
                    <a:pt x="15661" y="3146"/>
                    <a:pt x="15466" y="3384"/>
                    <a:pt x="15466" y="3670"/>
                  </a:cubicBezTo>
                  <a:lnTo>
                    <a:pt x="15466" y="7067"/>
                  </a:lnTo>
                  <a:cubicBezTo>
                    <a:pt x="15466" y="7354"/>
                    <a:pt x="15661" y="7591"/>
                    <a:pt x="15907" y="7591"/>
                  </a:cubicBezTo>
                  <a:lnTo>
                    <a:pt x="15943" y="7591"/>
                  </a:lnTo>
                  <a:cubicBezTo>
                    <a:pt x="15946" y="7591"/>
                    <a:pt x="15950" y="7591"/>
                    <a:pt x="15952" y="7591"/>
                  </a:cubicBezTo>
                  <a:cubicBezTo>
                    <a:pt x="15954" y="7591"/>
                    <a:pt x="15960" y="7591"/>
                    <a:pt x="15961" y="7591"/>
                  </a:cubicBezTo>
                  <a:lnTo>
                    <a:pt x="15997" y="7591"/>
                  </a:lnTo>
                  <a:cubicBezTo>
                    <a:pt x="16140" y="7591"/>
                    <a:pt x="16273" y="7516"/>
                    <a:pt x="16358" y="7382"/>
                  </a:cubicBezTo>
                  <a:lnTo>
                    <a:pt x="17691" y="5243"/>
                  </a:lnTo>
                  <a:lnTo>
                    <a:pt x="17691" y="7067"/>
                  </a:lnTo>
                  <a:cubicBezTo>
                    <a:pt x="17691" y="7354"/>
                    <a:pt x="17894" y="7591"/>
                    <a:pt x="18141" y="7591"/>
                  </a:cubicBezTo>
                  <a:lnTo>
                    <a:pt x="18168" y="7591"/>
                  </a:lnTo>
                  <a:cubicBezTo>
                    <a:pt x="18414" y="7591"/>
                    <a:pt x="18619" y="7354"/>
                    <a:pt x="18619" y="7067"/>
                  </a:cubicBezTo>
                  <a:lnTo>
                    <a:pt x="18619" y="3670"/>
                  </a:lnTo>
                  <a:cubicBezTo>
                    <a:pt x="18618" y="3384"/>
                    <a:pt x="18414" y="3146"/>
                    <a:pt x="18168" y="3146"/>
                  </a:cubicBezTo>
                  <a:lnTo>
                    <a:pt x="18141" y="3146"/>
                  </a:lnTo>
                  <a:cubicBezTo>
                    <a:pt x="18138" y="3146"/>
                    <a:pt x="18135" y="3146"/>
                    <a:pt x="18132" y="3146"/>
                  </a:cubicBezTo>
                  <a:cubicBezTo>
                    <a:pt x="18131" y="3146"/>
                    <a:pt x="18125" y="3146"/>
                    <a:pt x="18123" y="3146"/>
                  </a:cubicBezTo>
                  <a:lnTo>
                    <a:pt x="18078" y="3146"/>
                  </a:lnTo>
                  <a:cubicBezTo>
                    <a:pt x="17936" y="3146"/>
                    <a:pt x="17802" y="3231"/>
                    <a:pt x="17718" y="3366"/>
                  </a:cubicBezTo>
                  <a:lnTo>
                    <a:pt x="16394" y="5494"/>
                  </a:lnTo>
                  <a:lnTo>
                    <a:pt x="16394" y="3670"/>
                  </a:lnTo>
                  <a:cubicBezTo>
                    <a:pt x="16394" y="3384"/>
                    <a:pt x="16189" y="3146"/>
                    <a:pt x="15943" y="3146"/>
                  </a:cubicBezTo>
                  <a:lnTo>
                    <a:pt x="15907" y="3146"/>
                  </a:lnTo>
                  <a:close/>
                  <a:moveTo>
                    <a:pt x="4819" y="8829"/>
                  </a:moveTo>
                  <a:cubicBezTo>
                    <a:pt x="4544" y="8829"/>
                    <a:pt x="4324" y="9087"/>
                    <a:pt x="4324" y="9405"/>
                  </a:cubicBezTo>
                  <a:lnTo>
                    <a:pt x="4324" y="17154"/>
                  </a:lnTo>
                  <a:cubicBezTo>
                    <a:pt x="4324" y="17472"/>
                    <a:pt x="4544" y="17731"/>
                    <a:pt x="4819" y="17731"/>
                  </a:cubicBezTo>
                  <a:lnTo>
                    <a:pt x="11349" y="17731"/>
                  </a:lnTo>
                  <a:cubicBezTo>
                    <a:pt x="11622" y="17731"/>
                    <a:pt x="11845" y="17472"/>
                    <a:pt x="11845" y="17154"/>
                  </a:cubicBezTo>
                  <a:lnTo>
                    <a:pt x="11845" y="9405"/>
                  </a:lnTo>
                  <a:cubicBezTo>
                    <a:pt x="11845" y="9087"/>
                    <a:pt x="11622" y="8829"/>
                    <a:pt x="11349" y="8829"/>
                  </a:cubicBezTo>
                  <a:lnTo>
                    <a:pt x="4819" y="8829"/>
                  </a:lnTo>
                  <a:close/>
                  <a:moveTo>
                    <a:pt x="13529" y="9143"/>
                  </a:moveTo>
                  <a:cubicBezTo>
                    <a:pt x="13057" y="9143"/>
                    <a:pt x="12674" y="9590"/>
                    <a:pt x="12674" y="10139"/>
                  </a:cubicBezTo>
                  <a:cubicBezTo>
                    <a:pt x="12674" y="10688"/>
                    <a:pt x="13058" y="11136"/>
                    <a:pt x="13529" y="11136"/>
                  </a:cubicBezTo>
                  <a:lnTo>
                    <a:pt x="17763" y="11136"/>
                  </a:lnTo>
                  <a:cubicBezTo>
                    <a:pt x="18235" y="11136"/>
                    <a:pt x="18619" y="10688"/>
                    <a:pt x="18619" y="10139"/>
                  </a:cubicBezTo>
                  <a:cubicBezTo>
                    <a:pt x="18618" y="9590"/>
                    <a:pt x="18235" y="9143"/>
                    <a:pt x="17763" y="9143"/>
                  </a:cubicBezTo>
                  <a:lnTo>
                    <a:pt x="13529" y="9143"/>
                  </a:lnTo>
                  <a:close/>
                  <a:moveTo>
                    <a:pt x="13529" y="12299"/>
                  </a:moveTo>
                  <a:cubicBezTo>
                    <a:pt x="13057" y="12299"/>
                    <a:pt x="12674" y="12736"/>
                    <a:pt x="12674" y="13285"/>
                  </a:cubicBezTo>
                  <a:cubicBezTo>
                    <a:pt x="12674" y="13835"/>
                    <a:pt x="13058" y="14281"/>
                    <a:pt x="13529" y="14281"/>
                  </a:cubicBezTo>
                  <a:lnTo>
                    <a:pt x="17763" y="14281"/>
                  </a:lnTo>
                  <a:cubicBezTo>
                    <a:pt x="18235" y="14281"/>
                    <a:pt x="18619" y="13835"/>
                    <a:pt x="18619" y="13285"/>
                  </a:cubicBezTo>
                  <a:cubicBezTo>
                    <a:pt x="18618" y="12736"/>
                    <a:pt x="18235" y="12299"/>
                    <a:pt x="17763" y="12299"/>
                  </a:cubicBezTo>
                  <a:lnTo>
                    <a:pt x="13529" y="12299"/>
                  </a:lnTo>
                  <a:close/>
                  <a:moveTo>
                    <a:pt x="13529" y="15760"/>
                  </a:moveTo>
                  <a:cubicBezTo>
                    <a:pt x="13057" y="15760"/>
                    <a:pt x="12674" y="16206"/>
                    <a:pt x="12674" y="16756"/>
                  </a:cubicBezTo>
                  <a:cubicBezTo>
                    <a:pt x="12674" y="17305"/>
                    <a:pt x="13058" y="17752"/>
                    <a:pt x="13529" y="17752"/>
                  </a:cubicBezTo>
                  <a:lnTo>
                    <a:pt x="17763" y="17752"/>
                  </a:lnTo>
                  <a:cubicBezTo>
                    <a:pt x="18235" y="17752"/>
                    <a:pt x="18619" y="17305"/>
                    <a:pt x="18619" y="16756"/>
                  </a:cubicBezTo>
                  <a:cubicBezTo>
                    <a:pt x="18618" y="16206"/>
                    <a:pt x="18235" y="15760"/>
                    <a:pt x="17763" y="15760"/>
                  </a:cubicBezTo>
                  <a:lnTo>
                    <a:pt x="13529" y="157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 flipH="1">
              <a:off x="8562116" y="1829691"/>
              <a:ext cx="252308" cy="241758"/>
            </a:xfrm>
            <a:custGeom>
              <a:rect b="b" l="l" r="r" t="t"/>
              <a:pathLst>
                <a:path extrusionOk="0" h="21600" w="21600">
                  <a:moveTo>
                    <a:pt x="7033" y="9278"/>
                  </a:moveTo>
                  <a:cubicBezTo>
                    <a:pt x="9373" y="9278"/>
                    <a:pt x="11270" y="11258"/>
                    <a:pt x="11270" y="13700"/>
                  </a:cubicBezTo>
                  <a:cubicBezTo>
                    <a:pt x="11270" y="16142"/>
                    <a:pt x="9373" y="18121"/>
                    <a:pt x="7033" y="18121"/>
                  </a:cubicBezTo>
                  <a:cubicBezTo>
                    <a:pt x="4694" y="18121"/>
                    <a:pt x="2797" y="16142"/>
                    <a:pt x="2797" y="13700"/>
                  </a:cubicBezTo>
                  <a:cubicBezTo>
                    <a:pt x="2797" y="11258"/>
                    <a:pt x="4694" y="9278"/>
                    <a:pt x="7033" y="9278"/>
                  </a:cubicBezTo>
                  <a:close/>
                  <a:moveTo>
                    <a:pt x="15036" y="14654"/>
                  </a:moveTo>
                  <a:lnTo>
                    <a:pt x="19316" y="14654"/>
                  </a:lnTo>
                  <a:lnTo>
                    <a:pt x="19316" y="16907"/>
                  </a:lnTo>
                  <a:lnTo>
                    <a:pt x="15036" y="16907"/>
                  </a:lnTo>
                  <a:cubicBezTo>
                    <a:pt x="14441" y="16907"/>
                    <a:pt x="13957" y="16403"/>
                    <a:pt x="13957" y="15781"/>
                  </a:cubicBezTo>
                  <a:cubicBezTo>
                    <a:pt x="13957" y="15157"/>
                    <a:pt x="14441" y="14654"/>
                    <a:pt x="15036" y="14654"/>
                  </a:cubicBezTo>
                  <a:close/>
                  <a:moveTo>
                    <a:pt x="15036" y="10491"/>
                  </a:moveTo>
                  <a:lnTo>
                    <a:pt x="19316" y="10491"/>
                  </a:lnTo>
                  <a:lnTo>
                    <a:pt x="19316" y="12746"/>
                  </a:lnTo>
                  <a:lnTo>
                    <a:pt x="15036" y="12746"/>
                  </a:lnTo>
                  <a:cubicBezTo>
                    <a:pt x="14441" y="12746"/>
                    <a:pt x="13957" y="12241"/>
                    <a:pt x="13957" y="11618"/>
                  </a:cubicBezTo>
                  <a:cubicBezTo>
                    <a:pt x="13957" y="10996"/>
                    <a:pt x="14441" y="10491"/>
                    <a:pt x="15036" y="10491"/>
                  </a:cubicBezTo>
                  <a:close/>
                  <a:moveTo>
                    <a:pt x="1757" y="21600"/>
                  </a:moveTo>
                  <a:lnTo>
                    <a:pt x="19843" y="21600"/>
                  </a:lnTo>
                  <a:cubicBezTo>
                    <a:pt x="20813" y="21600"/>
                    <a:pt x="21600" y="20779"/>
                    <a:pt x="21600" y="19766"/>
                  </a:cubicBezTo>
                  <a:lnTo>
                    <a:pt x="21600" y="7633"/>
                  </a:lnTo>
                  <a:cubicBezTo>
                    <a:pt x="21600" y="6620"/>
                    <a:pt x="20813" y="5799"/>
                    <a:pt x="19843" y="5799"/>
                  </a:cubicBezTo>
                  <a:lnTo>
                    <a:pt x="9895" y="5799"/>
                  </a:lnTo>
                  <a:lnTo>
                    <a:pt x="18162" y="2908"/>
                  </a:lnTo>
                  <a:cubicBezTo>
                    <a:pt x="18435" y="3143"/>
                    <a:pt x="18783" y="3285"/>
                    <a:pt x="19164" y="3285"/>
                  </a:cubicBezTo>
                  <a:cubicBezTo>
                    <a:pt x="20031" y="3285"/>
                    <a:pt x="20738" y="2548"/>
                    <a:pt x="20738" y="1642"/>
                  </a:cubicBezTo>
                  <a:cubicBezTo>
                    <a:pt x="20738" y="737"/>
                    <a:pt x="20031" y="0"/>
                    <a:pt x="19164" y="0"/>
                  </a:cubicBezTo>
                  <a:cubicBezTo>
                    <a:pt x="18421" y="0"/>
                    <a:pt x="17797" y="540"/>
                    <a:pt x="17633" y="1263"/>
                  </a:cubicBezTo>
                  <a:lnTo>
                    <a:pt x="4665" y="5799"/>
                  </a:lnTo>
                  <a:lnTo>
                    <a:pt x="1757" y="5799"/>
                  </a:lnTo>
                  <a:cubicBezTo>
                    <a:pt x="787" y="5799"/>
                    <a:pt x="0" y="6620"/>
                    <a:pt x="0" y="7633"/>
                  </a:cubicBezTo>
                  <a:lnTo>
                    <a:pt x="0" y="19766"/>
                  </a:lnTo>
                  <a:cubicBezTo>
                    <a:pt x="0" y="20779"/>
                    <a:pt x="787" y="21600"/>
                    <a:pt x="1757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8" name="Google Shape;468;p25"/>
            <p:cNvSpPr/>
            <p:nvPr/>
          </p:nvSpPr>
          <p:spPr>
            <a:xfrm flipH="1">
              <a:off x="8653202" y="4074250"/>
              <a:ext cx="222138" cy="228146"/>
            </a:xfrm>
            <a:custGeom>
              <a:rect b="b" l="l" r="r" t="t"/>
              <a:pathLst>
                <a:path extrusionOk="0" h="21600" w="21600">
                  <a:moveTo>
                    <a:pt x="14430" y="7801"/>
                  </a:moveTo>
                  <a:lnTo>
                    <a:pt x="14286" y="0"/>
                  </a:lnTo>
                  <a:lnTo>
                    <a:pt x="8626" y="5523"/>
                  </a:lnTo>
                  <a:lnTo>
                    <a:pt x="950" y="3222"/>
                  </a:lnTo>
                  <a:lnTo>
                    <a:pt x="4618" y="10190"/>
                  </a:lnTo>
                  <a:lnTo>
                    <a:pt x="0" y="16593"/>
                  </a:lnTo>
                  <a:lnTo>
                    <a:pt x="7933" y="15347"/>
                  </a:lnTo>
                  <a:lnTo>
                    <a:pt x="12763" y="21600"/>
                  </a:lnTo>
                  <a:lnTo>
                    <a:pt x="13993" y="13869"/>
                  </a:lnTo>
                  <a:lnTo>
                    <a:pt x="21600" y="11325"/>
                  </a:lnTo>
                  <a:cubicBezTo>
                    <a:pt x="21600" y="11325"/>
                    <a:pt x="14430" y="7801"/>
                    <a:pt x="14430" y="78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69" name="Google Shape;469;p25"/>
            <p:cNvSpPr/>
            <p:nvPr/>
          </p:nvSpPr>
          <p:spPr>
            <a:xfrm flipH="1">
              <a:off x="8088936" y="3750921"/>
              <a:ext cx="238151" cy="260996"/>
            </a:xfrm>
            <a:custGeom>
              <a:rect b="b" l="l" r="r" t="t"/>
              <a:pathLst>
                <a:path extrusionOk="0" h="21600" w="21384">
                  <a:moveTo>
                    <a:pt x="9150" y="9969"/>
                  </a:moveTo>
                  <a:lnTo>
                    <a:pt x="10691" y="9149"/>
                  </a:lnTo>
                  <a:lnTo>
                    <a:pt x="12233" y="9969"/>
                  </a:lnTo>
                  <a:lnTo>
                    <a:pt x="12233" y="11610"/>
                  </a:lnTo>
                  <a:lnTo>
                    <a:pt x="10691" y="12432"/>
                  </a:lnTo>
                  <a:lnTo>
                    <a:pt x="9150" y="11610"/>
                  </a:lnTo>
                  <a:cubicBezTo>
                    <a:pt x="9150" y="11610"/>
                    <a:pt x="9150" y="9969"/>
                    <a:pt x="9150" y="9969"/>
                  </a:cubicBezTo>
                  <a:close/>
                  <a:moveTo>
                    <a:pt x="6524" y="14068"/>
                  </a:moveTo>
                  <a:lnTo>
                    <a:pt x="8155" y="13201"/>
                  </a:lnTo>
                  <a:lnTo>
                    <a:pt x="9690" y="14016"/>
                  </a:lnTo>
                  <a:lnTo>
                    <a:pt x="9690" y="15791"/>
                  </a:lnTo>
                  <a:lnTo>
                    <a:pt x="6570" y="18667"/>
                  </a:lnTo>
                  <a:cubicBezTo>
                    <a:pt x="6179" y="19026"/>
                    <a:pt x="6179" y="19606"/>
                    <a:pt x="6570" y="19964"/>
                  </a:cubicBezTo>
                  <a:cubicBezTo>
                    <a:pt x="6763" y="20146"/>
                    <a:pt x="7017" y="20233"/>
                    <a:pt x="7273" y="20233"/>
                  </a:cubicBezTo>
                  <a:cubicBezTo>
                    <a:pt x="7526" y="20233"/>
                    <a:pt x="7784" y="20146"/>
                    <a:pt x="7977" y="19964"/>
                  </a:cubicBezTo>
                  <a:lnTo>
                    <a:pt x="9690" y="18387"/>
                  </a:lnTo>
                  <a:lnTo>
                    <a:pt x="9690" y="20682"/>
                  </a:lnTo>
                  <a:cubicBezTo>
                    <a:pt x="9690" y="21189"/>
                    <a:pt x="10135" y="21600"/>
                    <a:pt x="10685" y="21600"/>
                  </a:cubicBezTo>
                  <a:cubicBezTo>
                    <a:pt x="11235" y="21600"/>
                    <a:pt x="11682" y="21189"/>
                    <a:pt x="11682" y="20682"/>
                  </a:cubicBezTo>
                  <a:lnTo>
                    <a:pt x="11682" y="18375"/>
                  </a:lnTo>
                  <a:lnTo>
                    <a:pt x="13406" y="19964"/>
                  </a:lnTo>
                  <a:cubicBezTo>
                    <a:pt x="13601" y="20146"/>
                    <a:pt x="13855" y="20233"/>
                    <a:pt x="14110" y="20233"/>
                  </a:cubicBezTo>
                  <a:cubicBezTo>
                    <a:pt x="14365" y="20233"/>
                    <a:pt x="14619" y="20146"/>
                    <a:pt x="14813" y="19964"/>
                  </a:cubicBezTo>
                  <a:cubicBezTo>
                    <a:pt x="15204" y="19606"/>
                    <a:pt x="15204" y="19026"/>
                    <a:pt x="14813" y="18667"/>
                  </a:cubicBezTo>
                  <a:lnTo>
                    <a:pt x="11682" y="15780"/>
                  </a:lnTo>
                  <a:lnTo>
                    <a:pt x="11682" y="14023"/>
                  </a:lnTo>
                  <a:lnTo>
                    <a:pt x="13229" y="13201"/>
                  </a:lnTo>
                  <a:lnTo>
                    <a:pt x="14861" y="14068"/>
                  </a:lnTo>
                  <a:lnTo>
                    <a:pt x="16007" y="18014"/>
                  </a:lnTo>
                  <a:cubicBezTo>
                    <a:pt x="16127" y="18425"/>
                    <a:pt x="16528" y="18696"/>
                    <a:pt x="16969" y="18696"/>
                  </a:cubicBezTo>
                  <a:cubicBezTo>
                    <a:pt x="17054" y="18696"/>
                    <a:pt x="17139" y="18686"/>
                    <a:pt x="17226" y="18665"/>
                  </a:cubicBezTo>
                  <a:cubicBezTo>
                    <a:pt x="17759" y="18533"/>
                    <a:pt x="18073" y="18028"/>
                    <a:pt x="17930" y="17539"/>
                  </a:cubicBezTo>
                  <a:lnTo>
                    <a:pt x="17298" y="15367"/>
                  </a:lnTo>
                  <a:lnTo>
                    <a:pt x="19468" y="16520"/>
                  </a:lnTo>
                  <a:cubicBezTo>
                    <a:pt x="19623" y="16604"/>
                    <a:pt x="19795" y="16645"/>
                    <a:pt x="19965" y="16645"/>
                  </a:cubicBezTo>
                  <a:cubicBezTo>
                    <a:pt x="20308" y="16645"/>
                    <a:pt x="20644" y="16480"/>
                    <a:pt x="20828" y="16185"/>
                  </a:cubicBezTo>
                  <a:cubicBezTo>
                    <a:pt x="21103" y="15747"/>
                    <a:pt x="20940" y="15185"/>
                    <a:pt x="20463" y="14931"/>
                  </a:cubicBezTo>
                  <a:lnTo>
                    <a:pt x="18306" y="13783"/>
                  </a:lnTo>
                  <a:lnTo>
                    <a:pt x="20646" y="13205"/>
                  </a:lnTo>
                  <a:cubicBezTo>
                    <a:pt x="21175" y="13076"/>
                    <a:pt x="21492" y="12572"/>
                    <a:pt x="21349" y="12081"/>
                  </a:cubicBezTo>
                  <a:cubicBezTo>
                    <a:pt x="21207" y="11593"/>
                    <a:pt x="20660" y="11304"/>
                    <a:pt x="20130" y="11433"/>
                  </a:cubicBezTo>
                  <a:lnTo>
                    <a:pt x="15869" y="12484"/>
                  </a:lnTo>
                  <a:lnTo>
                    <a:pt x="14225" y="11610"/>
                  </a:lnTo>
                  <a:lnTo>
                    <a:pt x="14225" y="9972"/>
                  </a:lnTo>
                  <a:lnTo>
                    <a:pt x="15847" y="9113"/>
                  </a:lnTo>
                  <a:lnTo>
                    <a:pt x="20130" y="10169"/>
                  </a:lnTo>
                  <a:cubicBezTo>
                    <a:pt x="20216" y="10191"/>
                    <a:pt x="20303" y="10201"/>
                    <a:pt x="20388" y="10201"/>
                  </a:cubicBezTo>
                  <a:cubicBezTo>
                    <a:pt x="20828" y="10201"/>
                    <a:pt x="21229" y="9931"/>
                    <a:pt x="21349" y="9519"/>
                  </a:cubicBezTo>
                  <a:cubicBezTo>
                    <a:pt x="21492" y="9031"/>
                    <a:pt x="21175" y="8526"/>
                    <a:pt x="20646" y="8394"/>
                  </a:cubicBezTo>
                  <a:lnTo>
                    <a:pt x="18298" y="7817"/>
                  </a:lnTo>
                  <a:lnTo>
                    <a:pt x="20460" y="6671"/>
                  </a:lnTo>
                  <a:cubicBezTo>
                    <a:pt x="20939" y="6419"/>
                    <a:pt x="21103" y="5858"/>
                    <a:pt x="20829" y="5417"/>
                  </a:cubicBezTo>
                  <a:cubicBezTo>
                    <a:pt x="20554" y="4979"/>
                    <a:pt x="19948" y="4825"/>
                    <a:pt x="19469" y="5078"/>
                  </a:cubicBezTo>
                  <a:lnTo>
                    <a:pt x="17301" y="6226"/>
                  </a:lnTo>
                  <a:lnTo>
                    <a:pt x="17930" y="4063"/>
                  </a:lnTo>
                  <a:cubicBezTo>
                    <a:pt x="18073" y="3574"/>
                    <a:pt x="17759" y="3070"/>
                    <a:pt x="17226" y="2938"/>
                  </a:cubicBezTo>
                  <a:cubicBezTo>
                    <a:pt x="16697" y="2810"/>
                    <a:pt x="16150" y="3098"/>
                    <a:pt x="16007" y="3588"/>
                  </a:cubicBezTo>
                  <a:lnTo>
                    <a:pt x="14864" y="7515"/>
                  </a:lnTo>
                  <a:lnTo>
                    <a:pt x="13230" y="8380"/>
                  </a:lnTo>
                  <a:lnTo>
                    <a:pt x="11682" y="7555"/>
                  </a:lnTo>
                  <a:lnTo>
                    <a:pt x="11682" y="5823"/>
                  </a:lnTo>
                  <a:lnTo>
                    <a:pt x="14813" y="2935"/>
                  </a:lnTo>
                  <a:cubicBezTo>
                    <a:pt x="15204" y="2577"/>
                    <a:pt x="15204" y="1997"/>
                    <a:pt x="14813" y="1639"/>
                  </a:cubicBezTo>
                  <a:cubicBezTo>
                    <a:pt x="14426" y="1278"/>
                    <a:pt x="13796" y="1278"/>
                    <a:pt x="13406" y="1639"/>
                  </a:cubicBezTo>
                  <a:lnTo>
                    <a:pt x="11682" y="3228"/>
                  </a:lnTo>
                  <a:lnTo>
                    <a:pt x="11682" y="920"/>
                  </a:lnTo>
                  <a:cubicBezTo>
                    <a:pt x="11682" y="411"/>
                    <a:pt x="11235" y="0"/>
                    <a:pt x="10685" y="0"/>
                  </a:cubicBezTo>
                  <a:cubicBezTo>
                    <a:pt x="10135" y="0"/>
                    <a:pt x="9690" y="411"/>
                    <a:pt x="9690" y="920"/>
                  </a:cubicBezTo>
                  <a:lnTo>
                    <a:pt x="9690" y="3216"/>
                  </a:lnTo>
                  <a:lnTo>
                    <a:pt x="7977" y="1639"/>
                  </a:lnTo>
                  <a:cubicBezTo>
                    <a:pt x="7587" y="1278"/>
                    <a:pt x="6958" y="1278"/>
                    <a:pt x="6570" y="1639"/>
                  </a:cubicBezTo>
                  <a:cubicBezTo>
                    <a:pt x="6179" y="1997"/>
                    <a:pt x="6179" y="2577"/>
                    <a:pt x="6570" y="2935"/>
                  </a:cubicBezTo>
                  <a:lnTo>
                    <a:pt x="9690" y="5811"/>
                  </a:lnTo>
                  <a:lnTo>
                    <a:pt x="9690" y="7562"/>
                  </a:lnTo>
                  <a:lnTo>
                    <a:pt x="8153" y="8378"/>
                  </a:lnTo>
                  <a:lnTo>
                    <a:pt x="6519" y="7515"/>
                  </a:lnTo>
                  <a:lnTo>
                    <a:pt x="5376" y="3588"/>
                  </a:lnTo>
                  <a:cubicBezTo>
                    <a:pt x="5235" y="3098"/>
                    <a:pt x="4687" y="2810"/>
                    <a:pt x="4158" y="2938"/>
                  </a:cubicBezTo>
                  <a:cubicBezTo>
                    <a:pt x="3627" y="3070"/>
                    <a:pt x="3309" y="3574"/>
                    <a:pt x="3452" y="4063"/>
                  </a:cubicBezTo>
                  <a:lnTo>
                    <a:pt x="4080" y="6226"/>
                  </a:lnTo>
                  <a:lnTo>
                    <a:pt x="1913" y="5078"/>
                  </a:lnTo>
                  <a:cubicBezTo>
                    <a:pt x="1434" y="4825"/>
                    <a:pt x="825" y="4976"/>
                    <a:pt x="554" y="5417"/>
                  </a:cubicBezTo>
                  <a:cubicBezTo>
                    <a:pt x="279" y="5858"/>
                    <a:pt x="444" y="6419"/>
                    <a:pt x="921" y="6671"/>
                  </a:cubicBezTo>
                  <a:lnTo>
                    <a:pt x="3085" y="7817"/>
                  </a:lnTo>
                  <a:lnTo>
                    <a:pt x="739" y="8394"/>
                  </a:lnTo>
                  <a:cubicBezTo>
                    <a:pt x="207" y="8526"/>
                    <a:pt x="-108" y="9031"/>
                    <a:pt x="34" y="9519"/>
                  </a:cubicBezTo>
                  <a:cubicBezTo>
                    <a:pt x="153" y="9931"/>
                    <a:pt x="555" y="10201"/>
                    <a:pt x="994" y="10201"/>
                  </a:cubicBezTo>
                  <a:cubicBezTo>
                    <a:pt x="1079" y="10201"/>
                    <a:pt x="1167" y="10191"/>
                    <a:pt x="1252" y="10169"/>
                  </a:cubicBezTo>
                  <a:lnTo>
                    <a:pt x="5534" y="9113"/>
                  </a:lnTo>
                  <a:lnTo>
                    <a:pt x="7156" y="9972"/>
                  </a:lnTo>
                  <a:lnTo>
                    <a:pt x="7159" y="11610"/>
                  </a:lnTo>
                  <a:lnTo>
                    <a:pt x="5515" y="12487"/>
                  </a:lnTo>
                  <a:lnTo>
                    <a:pt x="1252" y="11433"/>
                  </a:lnTo>
                  <a:cubicBezTo>
                    <a:pt x="727" y="11306"/>
                    <a:pt x="176" y="11593"/>
                    <a:pt x="34" y="12081"/>
                  </a:cubicBezTo>
                  <a:cubicBezTo>
                    <a:pt x="-108" y="12572"/>
                    <a:pt x="207" y="13076"/>
                    <a:pt x="739" y="13205"/>
                  </a:cubicBezTo>
                  <a:lnTo>
                    <a:pt x="3077" y="13783"/>
                  </a:lnTo>
                  <a:lnTo>
                    <a:pt x="920" y="14931"/>
                  </a:lnTo>
                  <a:cubicBezTo>
                    <a:pt x="443" y="15185"/>
                    <a:pt x="279" y="15747"/>
                    <a:pt x="555" y="16185"/>
                  </a:cubicBezTo>
                  <a:cubicBezTo>
                    <a:pt x="739" y="16480"/>
                    <a:pt x="1073" y="16645"/>
                    <a:pt x="1419" y="16645"/>
                  </a:cubicBezTo>
                  <a:cubicBezTo>
                    <a:pt x="1588" y="16645"/>
                    <a:pt x="1758" y="16604"/>
                    <a:pt x="1915" y="16520"/>
                  </a:cubicBezTo>
                  <a:lnTo>
                    <a:pt x="4084" y="15367"/>
                  </a:lnTo>
                  <a:lnTo>
                    <a:pt x="3452" y="17539"/>
                  </a:lnTo>
                  <a:cubicBezTo>
                    <a:pt x="3309" y="18028"/>
                    <a:pt x="3627" y="18533"/>
                    <a:pt x="4158" y="18665"/>
                  </a:cubicBezTo>
                  <a:cubicBezTo>
                    <a:pt x="4242" y="18686"/>
                    <a:pt x="4330" y="18696"/>
                    <a:pt x="4414" y="18696"/>
                  </a:cubicBezTo>
                  <a:cubicBezTo>
                    <a:pt x="4853" y="18696"/>
                    <a:pt x="5256" y="18425"/>
                    <a:pt x="5376" y="18014"/>
                  </a:cubicBezTo>
                  <a:cubicBezTo>
                    <a:pt x="5376" y="18014"/>
                    <a:pt x="6524" y="14068"/>
                    <a:pt x="6524" y="140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 flipH="1">
              <a:off x="7952597" y="2068673"/>
              <a:ext cx="60533" cy="77840"/>
            </a:xfrm>
            <a:custGeom>
              <a:rect b="b" l="l" r="r" t="t"/>
              <a:pathLst>
                <a:path extrusionOk="0" h="21600" w="21600">
                  <a:moveTo>
                    <a:pt x="2716" y="21600"/>
                  </a:moveTo>
                  <a:lnTo>
                    <a:pt x="18878" y="21600"/>
                  </a:lnTo>
                  <a:cubicBezTo>
                    <a:pt x="20382" y="21600"/>
                    <a:pt x="21600" y="20652"/>
                    <a:pt x="21600" y="19486"/>
                  </a:cubicBezTo>
                  <a:cubicBezTo>
                    <a:pt x="21600" y="18318"/>
                    <a:pt x="20382" y="17371"/>
                    <a:pt x="18878" y="17371"/>
                  </a:cubicBezTo>
                  <a:lnTo>
                    <a:pt x="5431" y="17371"/>
                  </a:lnTo>
                  <a:lnTo>
                    <a:pt x="5431" y="2114"/>
                  </a:lnTo>
                  <a:cubicBezTo>
                    <a:pt x="5431" y="947"/>
                    <a:pt x="4218" y="0"/>
                    <a:pt x="2716" y="0"/>
                  </a:cubicBezTo>
                  <a:cubicBezTo>
                    <a:pt x="1213" y="0"/>
                    <a:pt x="0" y="947"/>
                    <a:pt x="0" y="2114"/>
                  </a:cubicBezTo>
                  <a:lnTo>
                    <a:pt x="0" y="19486"/>
                  </a:lnTo>
                  <a:cubicBezTo>
                    <a:pt x="0" y="20652"/>
                    <a:pt x="1213" y="21600"/>
                    <a:pt x="2716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 flipH="1">
              <a:off x="7861889" y="1965583"/>
              <a:ext cx="287133" cy="308422"/>
            </a:xfrm>
            <a:custGeom>
              <a:rect b="b" l="l" r="r" t="t"/>
              <a:pathLst>
                <a:path extrusionOk="0" h="21529" w="21363">
                  <a:moveTo>
                    <a:pt x="10647" y="5708"/>
                  </a:moveTo>
                  <a:cubicBezTo>
                    <a:pt x="14353" y="5708"/>
                    <a:pt x="17368" y="8537"/>
                    <a:pt x="17368" y="12013"/>
                  </a:cubicBezTo>
                  <a:cubicBezTo>
                    <a:pt x="17368" y="15490"/>
                    <a:pt x="14353" y="18319"/>
                    <a:pt x="10647" y="18319"/>
                  </a:cubicBezTo>
                  <a:cubicBezTo>
                    <a:pt x="6942" y="18319"/>
                    <a:pt x="3926" y="15490"/>
                    <a:pt x="3926" y="12013"/>
                  </a:cubicBezTo>
                  <a:cubicBezTo>
                    <a:pt x="3926" y="8537"/>
                    <a:pt x="6942" y="5708"/>
                    <a:pt x="10647" y="5708"/>
                  </a:cubicBezTo>
                  <a:close/>
                  <a:moveTo>
                    <a:pt x="1326" y="6988"/>
                  </a:moveTo>
                  <a:cubicBezTo>
                    <a:pt x="1443" y="6988"/>
                    <a:pt x="1564" y="6953"/>
                    <a:pt x="1665" y="6881"/>
                  </a:cubicBezTo>
                  <a:lnTo>
                    <a:pt x="4147" y="5129"/>
                  </a:lnTo>
                  <a:lnTo>
                    <a:pt x="4618" y="5738"/>
                  </a:lnTo>
                  <a:cubicBezTo>
                    <a:pt x="2796" y="7290"/>
                    <a:pt x="1650" y="9528"/>
                    <a:pt x="1650" y="12013"/>
                  </a:cubicBezTo>
                  <a:cubicBezTo>
                    <a:pt x="1650" y="14676"/>
                    <a:pt x="2967" y="17055"/>
                    <a:pt x="5021" y="18609"/>
                  </a:cubicBezTo>
                  <a:lnTo>
                    <a:pt x="4129" y="20808"/>
                  </a:lnTo>
                  <a:cubicBezTo>
                    <a:pt x="4018" y="21083"/>
                    <a:pt x="4166" y="21390"/>
                    <a:pt x="4458" y="21495"/>
                  </a:cubicBezTo>
                  <a:cubicBezTo>
                    <a:pt x="4525" y="21518"/>
                    <a:pt x="4593" y="21529"/>
                    <a:pt x="4660" y="21529"/>
                  </a:cubicBezTo>
                  <a:cubicBezTo>
                    <a:pt x="4888" y="21529"/>
                    <a:pt x="5103" y="21399"/>
                    <a:pt x="5189" y="21186"/>
                  </a:cubicBezTo>
                  <a:lnTo>
                    <a:pt x="5976" y="19243"/>
                  </a:lnTo>
                  <a:cubicBezTo>
                    <a:pt x="7348" y="20032"/>
                    <a:pt x="8959" y="20487"/>
                    <a:pt x="10683" y="20487"/>
                  </a:cubicBezTo>
                  <a:cubicBezTo>
                    <a:pt x="12404" y="20487"/>
                    <a:pt x="14016" y="20032"/>
                    <a:pt x="15387" y="19243"/>
                  </a:cubicBezTo>
                  <a:lnTo>
                    <a:pt x="16174" y="21186"/>
                  </a:lnTo>
                  <a:cubicBezTo>
                    <a:pt x="16260" y="21399"/>
                    <a:pt x="16475" y="21529"/>
                    <a:pt x="16705" y="21529"/>
                  </a:cubicBezTo>
                  <a:cubicBezTo>
                    <a:pt x="16772" y="21529"/>
                    <a:pt x="16839" y="21518"/>
                    <a:pt x="16905" y="21494"/>
                  </a:cubicBezTo>
                  <a:cubicBezTo>
                    <a:pt x="17199" y="21390"/>
                    <a:pt x="17345" y="21083"/>
                    <a:pt x="17233" y="20808"/>
                  </a:cubicBezTo>
                  <a:lnTo>
                    <a:pt x="16343" y="18609"/>
                  </a:lnTo>
                  <a:cubicBezTo>
                    <a:pt x="18397" y="17054"/>
                    <a:pt x="19714" y="14676"/>
                    <a:pt x="19714" y="12013"/>
                  </a:cubicBezTo>
                  <a:cubicBezTo>
                    <a:pt x="19714" y="9513"/>
                    <a:pt x="18553" y="7264"/>
                    <a:pt x="16712" y="5711"/>
                  </a:cubicBezTo>
                  <a:lnTo>
                    <a:pt x="17186" y="5108"/>
                  </a:lnTo>
                  <a:lnTo>
                    <a:pt x="19698" y="6881"/>
                  </a:lnTo>
                  <a:cubicBezTo>
                    <a:pt x="19799" y="6953"/>
                    <a:pt x="19920" y="6988"/>
                    <a:pt x="20038" y="6988"/>
                  </a:cubicBezTo>
                  <a:cubicBezTo>
                    <a:pt x="20210" y="6988"/>
                    <a:pt x="20381" y="6914"/>
                    <a:pt x="20492" y="6775"/>
                  </a:cubicBezTo>
                  <a:cubicBezTo>
                    <a:pt x="21188" y="5908"/>
                    <a:pt x="21482" y="4838"/>
                    <a:pt x="21321" y="3762"/>
                  </a:cubicBezTo>
                  <a:cubicBezTo>
                    <a:pt x="21185" y="2866"/>
                    <a:pt x="20747" y="2057"/>
                    <a:pt x="20070" y="1434"/>
                  </a:cubicBezTo>
                  <a:lnTo>
                    <a:pt x="20531" y="848"/>
                  </a:lnTo>
                  <a:cubicBezTo>
                    <a:pt x="20718" y="611"/>
                    <a:pt x="20663" y="278"/>
                    <a:pt x="20411" y="104"/>
                  </a:cubicBezTo>
                  <a:cubicBezTo>
                    <a:pt x="20159" y="-71"/>
                    <a:pt x="19804" y="-20"/>
                    <a:pt x="19618" y="217"/>
                  </a:cubicBezTo>
                  <a:lnTo>
                    <a:pt x="19166" y="792"/>
                  </a:lnTo>
                  <a:cubicBezTo>
                    <a:pt x="18517" y="445"/>
                    <a:pt x="17788" y="263"/>
                    <a:pt x="17031" y="263"/>
                  </a:cubicBezTo>
                  <a:cubicBezTo>
                    <a:pt x="15655" y="263"/>
                    <a:pt x="14392" y="855"/>
                    <a:pt x="13565" y="1885"/>
                  </a:cubicBezTo>
                  <a:cubicBezTo>
                    <a:pt x="13473" y="1998"/>
                    <a:pt x="13436" y="2140"/>
                    <a:pt x="13456" y="2279"/>
                  </a:cubicBezTo>
                  <a:cubicBezTo>
                    <a:pt x="13478" y="2419"/>
                    <a:pt x="13556" y="2545"/>
                    <a:pt x="13676" y="2630"/>
                  </a:cubicBezTo>
                  <a:lnTo>
                    <a:pt x="16281" y="4468"/>
                  </a:lnTo>
                  <a:lnTo>
                    <a:pt x="15823" y="5051"/>
                  </a:lnTo>
                  <a:cubicBezTo>
                    <a:pt x="14362" y="4099"/>
                    <a:pt x="12592" y="3540"/>
                    <a:pt x="10681" y="3540"/>
                  </a:cubicBezTo>
                  <a:cubicBezTo>
                    <a:pt x="8757" y="3540"/>
                    <a:pt x="6972" y="4109"/>
                    <a:pt x="5506" y="5075"/>
                  </a:cubicBezTo>
                  <a:lnTo>
                    <a:pt x="5053" y="4490"/>
                  </a:lnTo>
                  <a:lnTo>
                    <a:pt x="7687" y="2630"/>
                  </a:lnTo>
                  <a:cubicBezTo>
                    <a:pt x="7807" y="2545"/>
                    <a:pt x="7887" y="2419"/>
                    <a:pt x="7908" y="2279"/>
                  </a:cubicBezTo>
                  <a:cubicBezTo>
                    <a:pt x="7928" y="2140"/>
                    <a:pt x="7890" y="1998"/>
                    <a:pt x="7799" y="1885"/>
                  </a:cubicBezTo>
                  <a:cubicBezTo>
                    <a:pt x="6972" y="855"/>
                    <a:pt x="5709" y="263"/>
                    <a:pt x="4332" y="263"/>
                  </a:cubicBezTo>
                  <a:cubicBezTo>
                    <a:pt x="3573" y="263"/>
                    <a:pt x="2843" y="446"/>
                    <a:pt x="2194" y="795"/>
                  </a:cubicBezTo>
                  <a:lnTo>
                    <a:pt x="1748" y="220"/>
                  </a:lnTo>
                  <a:cubicBezTo>
                    <a:pt x="1564" y="-18"/>
                    <a:pt x="1210" y="-71"/>
                    <a:pt x="956" y="102"/>
                  </a:cubicBezTo>
                  <a:cubicBezTo>
                    <a:pt x="703" y="274"/>
                    <a:pt x="647" y="607"/>
                    <a:pt x="831" y="845"/>
                  </a:cubicBezTo>
                  <a:lnTo>
                    <a:pt x="1289" y="1438"/>
                  </a:lnTo>
                  <a:cubicBezTo>
                    <a:pt x="615" y="2060"/>
                    <a:pt x="178" y="2868"/>
                    <a:pt x="44" y="3762"/>
                  </a:cubicBezTo>
                  <a:cubicBezTo>
                    <a:pt x="-118" y="4838"/>
                    <a:pt x="176" y="5908"/>
                    <a:pt x="872" y="6775"/>
                  </a:cubicBezTo>
                  <a:cubicBezTo>
                    <a:pt x="983" y="6914"/>
                    <a:pt x="1154" y="6988"/>
                    <a:pt x="1326" y="6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 flipH="1">
              <a:off x="7689092" y="2495093"/>
              <a:ext cx="103799" cy="103814"/>
            </a:xfrm>
            <a:custGeom>
              <a:rect b="b" l="l" r="r" t="t"/>
              <a:pathLst>
                <a:path extrusionOk="0" h="20343" w="20340">
                  <a:moveTo>
                    <a:pt x="11469" y="83"/>
                  </a:moveTo>
                  <a:cubicBezTo>
                    <a:pt x="5893" y="-630"/>
                    <a:pt x="795" y="3312"/>
                    <a:pt x="84" y="8873"/>
                  </a:cubicBezTo>
                  <a:cubicBezTo>
                    <a:pt x="-631" y="14446"/>
                    <a:pt x="3314" y="19546"/>
                    <a:pt x="8886" y="20260"/>
                  </a:cubicBezTo>
                  <a:cubicBezTo>
                    <a:pt x="14432" y="20970"/>
                    <a:pt x="19542" y="17029"/>
                    <a:pt x="20257" y="11455"/>
                  </a:cubicBezTo>
                  <a:cubicBezTo>
                    <a:pt x="20969" y="5895"/>
                    <a:pt x="17015" y="793"/>
                    <a:pt x="11469" y="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 flipH="1">
              <a:off x="7666389" y="2368572"/>
              <a:ext cx="262394" cy="215490"/>
            </a:xfrm>
            <a:custGeom>
              <a:rect b="b" l="l" r="r" t="t"/>
              <a:pathLst>
                <a:path extrusionOk="0" h="20307" w="21545">
                  <a:moveTo>
                    <a:pt x="21159" y="157"/>
                  </a:moveTo>
                  <a:lnTo>
                    <a:pt x="21017" y="156"/>
                  </a:lnTo>
                  <a:cubicBezTo>
                    <a:pt x="10732" y="-1261"/>
                    <a:pt x="1318" y="7138"/>
                    <a:pt x="3" y="18944"/>
                  </a:cubicBezTo>
                  <a:cubicBezTo>
                    <a:pt x="-28" y="19220"/>
                    <a:pt x="146" y="19479"/>
                    <a:pt x="392" y="19516"/>
                  </a:cubicBezTo>
                  <a:lnTo>
                    <a:pt x="5757" y="20303"/>
                  </a:lnTo>
                  <a:cubicBezTo>
                    <a:pt x="5997" y="20339"/>
                    <a:pt x="6221" y="20138"/>
                    <a:pt x="6252" y="19862"/>
                  </a:cubicBezTo>
                  <a:cubicBezTo>
                    <a:pt x="7135" y="11952"/>
                    <a:pt x="13457" y="6338"/>
                    <a:pt x="20355" y="7351"/>
                  </a:cubicBezTo>
                  <a:cubicBezTo>
                    <a:pt x="20597" y="7387"/>
                    <a:pt x="20820" y="7192"/>
                    <a:pt x="20852" y="6910"/>
                  </a:cubicBezTo>
                  <a:lnTo>
                    <a:pt x="21541" y="728"/>
                  </a:lnTo>
                  <a:cubicBezTo>
                    <a:pt x="21572" y="445"/>
                    <a:pt x="21399" y="192"/>
                    <a:pt x="21159" y="15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 flipH="1">
              <a:off x="7650964" y="2256110"/>
              <a:ext cx="390281" cy="315525"/>
            </a:xfrm>
            <a:custGeom>
              <a:rect b="b" l="l" r="r" t="t"/>
              <a:pathLst>
                <a:path extrusionOk="0" h="20261" w="21563">
                  <a:moveTo>
                    <a:pt x="21304" y="163"/>
                  </a:moveTo>
                  <a:lnTo>
                    <a:pt x="21208" y="167"/>
                  </a:lnTo>
                  <a:cubicBezTo>
                    <a:pt x="10829" y="-1318"/>
                    <a:pt x="1331" y="7256"/>
                    <a:pt x="3" y="19316"/>
                  </a:cubicBezTo>
                  <a:cubicBezTo>
                    <a:pt x="-18" y="19504"/>
                    <a:pt x="100" y="19681"/>
                    <a:pt x="262" y="19705"/>
                  </a:cubicBezTo>
                  <a:lnTo>
                    <a:pt x="3979" y="20258"/>
                  </a:lnTo>
                  <a:cubicBezTo>
                    <a:pt x="4141" y="20282"/>
                    <a:pt x="4293" y="20145"/>
                    <a:pt x="4313" y="19957"/>
                  </a:cubicBezTo>
                  <a:cubicBezTo>
                    <a:pt x="5342" y="10619"/>
                    <a:pt x="12714" y="3995"/>
                    <a:pt x="20750" y="5190"/>
                  </a:cubicBezTo>
                  <a:cubicBezTo>
                    <a:pt x="20911" y="5214"/>
                    <a:pt x="21062" y="5082"/>
                    <a:pt x="21083" y="4894"/>
                  </a:cubicBezTo>
                  <a:lnTo>
                    <a:pt x="21561" y="551"/>
                  </a:lnTo>
                  <a:cubicBezTo>
                    <a:pt x="21582" y="364"/>
                    <a:pt x="21465" y="187"/>
                    <a:pt x="21304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 flipH="1">
              <a:off x="7696176" y="2640356"/>
              <a:ext cx="335698" cy="338160"/>
            </a:xfrm>
            <a:custGeom>
              <a:rect b="b" l="l" r="r" t="t"/>
              <a:pathLst>
                <a:path extrusionOk="0" h="21573" w="21547">
                  <a:moveTo>
                    <a:pt x="8154" y="8234"/>
                  </a:moveTo>
                  <a:lnTo>
                    <a:pt x="8195" y="9960"/>
                  </a:lnTo>
                  <a:lnTo>
                    <a:pt x="6459" y="10000"/>
                  </a:lnTo>
                  <a:lnTo>
                    <a:pt x="6419" y="8274"/>
                  </a:lnTo>
                  <a:cubicBezTo>
                    <a:pt x="6419" y="8274"/>
                    <a:pt x="8154" y="8234"/>
                    <a:pt x="8154" y="8234"/>
                  </a:cubicBezTo>
                  <a:close/>
                  <a:moveTo>
                    <a:pt x="11625" y="8154"/>
                  </a:moveTo>
                  <a:lnTo>
                    <a:pt x="11665" y="9880"/>
                  </a:lnTo>
                  <a:lnTo>
                    <a:pt x="9931" y="9920"/>
                  </a:lnTo>
                  <a:lnTo>
                    <a:pt x="9891" y="8194"/>
                  </a:lnTo>
                  <a:cubicBezTo>
                    <a:pt x="9891" y="8194"/>
                    <a:pt x="11625" y="8154"/>
                    <a:pt x="11625" y="8154"/>
                  </a:cubicBezTo>
                  <a:close/>
                  <a:moveTo>
                    <a:pt x="15095" y="8073"/>
                  </a:moveTo>
                  <a:lnTo>
                    <a:pt x="15136" y="9800"/>
                  </a:lnTo>
                  <a:lnTo>
                    <a:pt x="13401" y="9840"/>
                  </a:lnTo>
                  <a:lnTo>
                    <a:pt x="13360" y="8113"/>
                  </a:lnTo>
                  <a:cubicBezTo>
                    <a:pt x="13360" y="8113"/>
                    <a:pt x="15095" y="8073"/>
                    <a:pt x="15095" y="8073"/>
                  </a:cubicBezTo>
                  <a:close/>
                  <a:moveTo>
                    <a:pt x="1" y="2554"/>
                  </a:moveTo>
                  <a:lnTo>
                    <a:pt x="436" y="21573"/>
                  </a:lnTo>
                  <a:lnTo>
                    <a:pt x="4589" y="17248"/>
                  </a:lnTo>
                  <a:lnTo>
                    <a:pt x="19470" y="16904"/>
                  </a:lnTo>
                  <a:cubicBezTo>
                    <a:pt x="20639" y="16877"/>
                    <a:pt x="21574" y="15904"/>
                    <a:pt x="21547" y="14743"/>
                  </a:cubicBezTo>
                  <a:lnTo>
                    <a:pt x="21251" y="2062"/>
                  </a:lnTo>
                  <a:cubicBezTo>
                    <a:pt x="21223" y="902"/>
                    <a:pt x="20244" y="-27"/>
                    <a:pt x="19075" y="0"/>
                  </a:cubicBezTo>
                  <a:lnTo>
                    <a:pt x="2066" y="393"/>
                  </a:lnTo>
                  <a:cubicBezTo>
                    <a:pt x="897" y="420"/>
                    <a:pt x="-26" y="1393"/>
                    <a:pt x="1" y="255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 flipH="1">
              <a:off x="7569366" y="3788409"/>
              <a:ext cx="509367" cy="318323"/>
            </a:xfrm>
            <a:custGeom>
              <a:rect b="b" l="l" r="r" t="t"/>
              <a:pathLst>
                <a:path extrusionOk="0" h="21600" w="21600">
                  <a:moveTo>
                    <a:pt x="21600" y="15118"/>
                  </a:moveTo>
                  <a:cubicBezTo>
                    <a:pt x="21600" y="12134"/>
                    <a:pt x="20338" y="9619"/>
                    <a:pt x="18621" y="8869"/>
                  </a:cubicBezTo>
                  <a:cubicBezTo>
                    <a:pt x="17994" y="6213"/>
                    <a:pt x="16389" y="4318"/>
                    <a:pt x="14511" y="4318"/>
                  </a:cubicBezTo>
                  <a:cubicBezTo>
                    <a:pt x="14079" y="4318"/>
                    <a:pt x="13661" y="4418"/>
                    <a:pt x="13264" y="4609"/>
                  </a:cubicBezTo>
                  <a:cubicBezTo>
                    <a:pt x="12194" y="1840"/>
                    <a:pt x="10283" y="0"/>
                    <a:pt x="8101" y="0"/>
                  </a:cubicBezTo>
                  <a:cubicBezTo>
                    <a:pt x="4789" y="0"/>
                    <a:pt x="2096" y="4241"/>
                    <a:pt x="2027" y="9508"/>
                  </a:cubicBezTo>
                  <a:cubicBezTo>
                    <a:pt x="814" y="10631"/>
                    <a:pt x="0" y="12725"/>
                    <a:pt x="0" y="15118"/>
                  </a:cubicBezTo>
                  <a:cubicBezTo>
                    <a:pt x="0" y="18694"/>
                    <a:pt x="1816" y="21600"/>
                    <a:pt x="4050" y="21600"/>
                  </a:cubicBezTo>
                  <a:lnTo>
                    <a:pt x="8101" y="21600"/>
                  </a:lnTo>
                  <a:lnTo>
                    <a:pt x="8101" y="19438"/>
                  </a:lnTo>
                  <a:lnTo>
                    <a:pt x="4047" y="19438"/>
                  </a:lnTo>
                  <a:cubicBezTo>
                    <a:pt x="2561" y="19438"/>
                    <a:pt x="1352" y="17508"/>
                    <a:pt x="1352" y="15118"/>
                  </a:cubicBezTo>
                  <a:cubicBezTo>
                    <a:pt x="1352" y="13077"/>
                    <a:pt x="2237" y="11359"/>
                    <a:pt x="3434" y="10911"/>
                  </a:cubicBezTo>
                  <a:cubicBezTo>
                    <a:pt x="3395" y="10526"/>
                    <a:pt x="3375" y="10125"/>
                    <a:pt x="3375" y="9718"/>
                  </a:cubicBezTo>
                  <a:cubicBezTo>
                    <a:pt x="3375" y="5542"/>
                    <a:pt x="5491" y="2163"/>
                    <a:pt x="8101" y="2163"/>
                  </a:cubicBezTo>
                  <a:cubicBezTo>
                    <a:pt x="10233" y="2163"/>
                    <a:pt x="12036" y="4424"/>
                    <a:pt x="12623" y="7530"/>
                  </a:cubicBezTo>
                  <a:cubicBezTo>
                    <a:pt x="13143" y="6871"/>
                    <a:pt x="13795" y="6481"/>
                    <a:pt x="14511" y="6481"/>
                  </a:cubicBezTo>
                  <a:cubicBezTo>
                    <a:pt x="16076" y="6481"/>
                    <a:pt x="17361" y="8369"/>
                    <a:pt x="17530" y="10800"/>
                  </a:cubicBezTo>
                  <a:lnTo>
                    <a:pt x="17549" y="10800"/>
                  </a:lnTo>
                  <a:cubicBezTo>
                    <a:pt x="19039" y="10800"/>
                    <a:pt x="20249" y="12736"/>
                    <a:pt x="20249" y="15118"/>
                  </a:cubicBezTo>
                  <a:cubicBezTo>
                    <a:pt x="20249" y="17503"/>
                    <a:pt x="19042" y="19438"/>
                    <a:pt x="17549" y="19438"/>
                  </a:cubicBezTo>
                  <a:lnTo>
                    <a:pt x="13499" y="19438"/>
                  </a:lnTo>
                  <a:lnTo>
                    <a:pt x="13499" y="21600"/>
                  </a:lnTo>
                  <a:lnTo>
                    <a:pt x="17549" y="21600"/>
                  </a:lnTo>
                  <a:cubicBezTo>
                    <a:pt x="19784" y="21600"/>
                    <a:pt x="21600" y="18689"/>
                    <a:pt x="21600" y="15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 flipH="1">
              <a:off x="7746197" y="3933672"/>
              <a:ext cx="159157" cy="222815"/>
            </a:xfrm>
            <a:custGeom>
              <a:rect b="b" l="l" r="r" t="t"/>
              <a:pathLst>
                <a:path extrusionOk="0" h="21600" w="21600">
                  <a:moveTo>
                    <a:pt x="15115" y="21600"/>
                  </a:moveTo>
                  <a:lnTo>
                    <a:pt x="15115" y="9260"/>
                  </a:lnTo>
                  <a:lnTo>
                    <a:pt x="21600" y="9260"/>
                  </a:lnTo>
                  <a:lnTo>
                    <a:pt x="10800" y="0"/>
                  </a:lnTo>
                  <a:lnTo>
                    <a:pt x="0" y="9260"/>
                  </a:lnTo>
                  <a:lnTo>
                    <a:pt x="6475" y="9260"/>
                  </a:lnTo>
                  <a:lnTo>
                    <a:pt x="6475" y="21600"/>
                  </a:lnTo>
                  <a:cubicBezTo>
                    <a:pt x="6475" y="21600"/>
                    <a:pt x="15115" y="21600"/>
                    <a:pt x="15115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 flipH="1">
              <a:off x="8073035" y="3408849"/>
              <a:ext cx="99416" cy="140638"/>
            </a:xfrm>
            <a:custGeom>
              <a:rect b="b" l="l" r="r" t="t"/>
              <a:pathLst>
                <a:path extrusionOk="0" h="21600" w="21600">
                  <a:moveTo>
                    <a:pt x="21600" y="3936"/>
                  </a:moveTo>
                  <a:lnTo>
                    <a:pt x="16048" y="0"/>
                  </a:lnTo>
                  <a:cubicBezTo>
                    <a:pt x="6735" y="5009"/>
                    <a:pt x="579" y="12798"/>
                    <a:pt x="0" y="21600"/>
                  </a:cubicBezTo>
                  <a:lnTo>
                    <a:pt x="7788" y="21600"/>
                  </a:lnTo>
                  <a:cubicBezTo>
                    <a:pt x="8367" y="14313"/>
                    <a:pt x="13665" y="7924"/>
                    <a:pt x="21600" y="3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 flipH="1">
              <a:off x="7950812" y="3727491"/>
              <a:ext cx="71690" cy="35854"/>
            </a:xfrm>
            <a:custGeom>
              <a:rect b="b" l="l" r="r" t="t"/>
              <a:pathLst>
                <a:path extrusionOk="0" h="21600" w="21600">
                  <a:moveTo>
                    <a:pt x="10804" y="21600"/>
                  </a:moveTo>
                  <a:cubicBezTo>
                    <a:pt x="11562" y="21600"/>
                    <a:pt x="12256" y="21508"/>
                    <a:pt x="12966" y="21163"/>
                  </a:cubicBezTo>
                  <a:cubicBezTo>
                    <a:pt x="16468" y="19774"/>
                    <a:pt x="19390" y="14908"/>
                    <a:pt x="20729" y="8408"/>
                  </a:cubicBezTo>
                  <a:cubicBezTo>
                    <a:pt x="21273" y="5854"/>
                    <a:pt x="21600" y="3038"/>
                    <a:pt x="21600" y="0"/>
                  </a:cubicBezTo>
                  <a:lnTo>
                    <a:pt x="0" y="0"/>
                  </a:lnTo>
                  <a:cubicBezTo>
                    <a:pt x="0" y="11883"/>
                    <a:pt x="4862" y="21600"/>
                    <a:pt x="10804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 flipH="1">
              <a:off x="7835054" y="3404162"/>
              <a:ext cx="304595" cy="304565"/>
            </a:xfrm>
            <a:custGeom>
              <a:rect b="b" l="l" r="r" t="t"/>
              <a:pathLst>
                <a:path extrusionOk="0" h="21600" w="21600">
                  <a:moveTo>
                    <a:pt x="21600" y="20330"/>
                  </a:moveTo>
                  <a:lnTo>
                    <a:pt x="19058" y="17790"/>
                  </a:lnTo>
                  <a:lnTo>
                    <a:pt x="19058" y="10802"/>
                  </a:lnTo>
                  <a:cubicBezTo>
                    <a:pt x="19058" y="6901"/>
                    <a:pt x="16354" y="3634"/>
                    <a:pt x="12705" y="2771"/>
                  </a:cubicBezTo>
                  <a:lnTo>
                    <a:pt x="12705" y="1906"/>
                  </a:lnTo>
                  <a:cubicBezTo>
                    <a:pt x="12705" y="853"/>
                    <a:pt x="11855" y="0"/>
                    <a:pt x="10800" y="0"/>
                  </a:cubicBezTo>
                  <a:cubicBezTo>
                    <a:pt x="9744" y="0"/>
                    <a:pt x="8895" y="853"/>
                    <a:pt x="8895" y="1906"/>
                  </a:cubicBezTo>
                  <a:lnTo>
                    <a:pt x="8895" y="2771"/>
                  </a:lnTo>
                  <a:cubicBezTo>
                    <a:pt x="5245" y="3634"/>
                    <a:pt x="2541" y="6902"/>
                    <a:pt x="2541" y="10802"/>
                  </a:cubicBezTo>
                  <a:lnTo>
                    <a:pt x="2541" y="17790"/>
                  </a:lnTo>
                  <a:lnTo>
                    <a:pt x="0" y="2033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20330"/>
                    <a:pt x="21600" y="20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 flipH="1">
              <a:off x="7796359" y="3408849"/>
              <a:ext cx="99622" cy="140638"/>
            </a:xfrm>
            <a:custGeom>
              <a:rect b="b" l="l" r="r" t="t"/>
              <a:pathLst>
                <a:path extrusionOk="0" h="21600" w="21600">
                  <a:moveTo>
                    <a:pt x="0" y="3936"/>
                  </a:moveTo>
                  <a:cubicBezTo>
                    <a:pt x="7957" y="7924"/>
                    <a:pt x="13248" y="14313"/>
                    <a:pt x="13828" y="21600"/>
                  </a:cubicBezTo>
                  <a:lnTo>
                    <a:pt x="21600" y="21600"/>
                  </a:lnTo>
                  <a:cubicBezTo>
                    <a:pt x="21020" y="12798"/>
                    <a:pt x="14873" y="5009"/>
                    <a:pt x="5554" y="0"/>
                  </a:cubicBezTo>
                  <a:cubicBezTo>
                    <a:pt x="5554" y="0"/>
                    <a:pt x="0" y="3936"/>
                    <a:pt x="0" y="39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2" name="Google Shape;482;p25"/>
            <p:cNvSpPr/>
            <p:nvPr/>
          </p:nvSpPr>
          <p:spPr>
            <a:xfrm flipH="1">
              <a:off x="8056786" y="2406060"/>
              <a:ext cx="373392" cy="451742"/>
            </a:xfrm>
            <a:custGeom>
              <a:rect b="b" l="l" r="r" t="t"/>
              <a:pathLst>
                <a:path extrusionOk="0" h="19804" w="21600">
                  <a:moveTo>
                    <a:pt x="13214" y="199"/>
                  </a:moveTo>
                  <a:cubicBezTo>
                    <a:pt x="13214" y="199"/>
                    <a:pt x="11791" y="1749"/>
                    <a:pt x="10114" y="5045"/>
                  </a:cubicBezTo>
                  <a:cubicBezTo>
                    <a:pt x="4927" y="3268"/>
                    <a:pt x="0" y="5758"/>
                    <a:pt x="0" y="10087"/>
                  </a:cubicBezTo>
                  <a:cubicBezTo>
                    <a:pt x="0" y="14608"/>
                    <a:pt x="4591" y="21478"/>
                    <a:pt x="10797" y="19403"/>
                  </a:cubicBezTo>
                  <a:cubicBezTo>
                    <a:pt x="17336" y="21547"/>
                    <a:pt x="21600" y="14608"/>
                    <a:pt x="21600" y="10087"/>
                  </a:cubicBezTo>
                  <a:cubicBezTo>
                    <a:pt x="21600" y="5719"/>
                    <a:pt x="17169" y="3159"/>
                    <a:pt x="11411" y="5084"/>
                  </a:cubicBezTo>
                  <a:cubicBezTo>
                    <a:pt x="11892" y="4476"/>
                    <a:pt x="12654" y="3604"/>
                    <a:pt x="13614" y="2769"/>
                  </a:cubicBezTo>
                  <a:cubicBezTo>
                    <a:pt x="14429" y="2060"/>
                    <a:pt x="16024" y="1150"/>
                    <a:pt x="16024" y="1150"/>
                  </a:cubicBezTo>
                  <a:cubicBezTo>
                    <a:pt x="16264" y="1012"/>
                    <a:pt x="16237" y="822"/>
                    <a:pt x="15964" y="724"/>
                  </a:cubicBezTo>
                  <a:lnTo>
                    <a:pt x="14040" y="42"/>
                  </a:lnTo>
                  <a:cubicBezTo>
                    <a:pt x="13767" y="-53"/>
                    <a:pt x="13395" y="16"/>
                    <a:pt x="13214" y="1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3" name="Google Shape;483;p25"/>
            <p:cNvSpPr/>
            <p:nvPr/>
          </p:nvSpPr>
          <p:spPr>
            <a:xfrm flipH="1">
              <a:off x="8242163" y="2382630"/>
              <a:ext cx="103668" cy="103710"/>
            </a:xfrm>
            <a:custGeom>
              <a:rect b="b" l="l" r="r" t="t"/>
              <a:pathLst>
                <a:path extrusionOk="0" h="20338" w="20328">
                  <a:moveTo>
                    <a:pt x="18304" y="20314"/>
                  </a:moveTo>
                  <a:cubicBezTo>
                    <a:pt x="19330" y="20224"/>
                    <a:pt x="20221" y="19326"/>
                    <a:pt x="20304" y="18315"/>
                  </a:cubicBezTo>
                  <a:cubicBezTo>
                    <a:pt x="20304" y="18315"/>
                    <a:pt x="20956" y="10401"/>
                    <a:pt x="15443" y="4887"/>
                  </a:cubicBezTo>
                  <a:cubicBezTo>
                    <a:pt x="9912" y="-635"/>
                    <a:pt x="2021" y="25"/>
                    <a:pt x="2021" y="25"/>
                  </a:cubicBezTo>
                  <a:cubicBezTo>
                    <a:pt x="1005" y="107"/>
                    <a:pt x="111" y="1004"/>
                    <a:pt x="25" y="2019"/>
                  </a:cubicBezTo>
                  <a:cubicBezTo>
                    <a:pt x="25" y="2019"/>
                    <a:pt x="-644" y="9941"/>
                    <a:pt x="4878" y="15452"/>
                  </a:cubicBezTo>
                  <a:cubicBezTo>
                    <a:pt x="10392" y="20965"/>
                    <a:pt x="18304" y="20314"/>
                    <a:pt x="18304" y="203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7701713" y="4153911"/>
              <a:ext cx="348904" cy="292091"/>
            </a:xfrm>
            <a:custGeom>
              <a:rect b="b" l="l" r="r" t="t"/>
              <a:pathLst>
                <a:path extrusionOk="0" h="20928" w="21478">
                  <a:moveTo>
                    <a:pt x="21478" y="15912"/>
                  </a:moveTo>
                  <a:cubicBezTo>
                    <a:pt x="21478" y="10469"/>
                    <a:pt x="17257" y="6049"/>
                    <a:pt x="11998" y="5888"/>
                  </a:cubicBezTo>
                  <a:cubicBezTo>
                    <a:pt x="11736" y="6054"/>
                    <a:pt x="12438" y="6360"/>
                    <a:pt x="12727" y="6622"/>
                  </a:cubicBezTo>
                  <a:cubicBezTo>
                    <a:pt x="13302" y="7147"/>
                    <a:pt x="13038" y="7728"/>
                    <a:pt x="12754" y="7599"/>
                  </a:cubicBezTo>
                  <a:cubicBezTo>
                    <a:pt x="12090" y="6937"/>
                    <a:pt x="11303" y="6538"/>
                    <a:pt x="10484" y="6408"/>
                  </a:cubicBezTo>
                  <a:lnTo>
                    <a:pt x="10486" y="6403"/>
                  </a:lnTo>
                  <a:cubicBezTo>
                    <a:pt x="10486" y="6403"/>
                    <a:pt x="6439" y="6013"/>
                    <a:pt x="5127" y="4484"/>
                  </a:cubicBezTo>
                  <a:cubicBezTo>
                    <a:pt x="4640" y="3920"/>
                    <a:pt x="4004" y="2858"/>
                    <a:pt x="4081" y="1537"/>
                  </a:cubicBezTo>
                  <a:cubicBezTo>
                    <a:pt x="4099" y="1138"/>
                    <a:pt x="3988" y="732"/>
                    <a:pt x="3726" y="427"/>
                  </a:cubicBezTo>
                  <a:cubicBezTo>
                    <a:pt x="3237" y="-143"/>
                    <a:pt x="2445" y="-143"/>
                    <a:pt x="1954" y="427"/>
                  </a:cubicBezTo>
                  <a:cubicBezTo>
                    <a:pt x="1602" y="837"/>
                    <a:pt x="1513" y="1429"/>
                    <a:pt x="1668" y="1942"/>
                  </a:cubicBezTo>
                  <a:cubicBezTo>
                    <a:pt x="1228" y="1761"/>
                    <a:pt x="720" y="1864"/>
                    <a:pt x="366" y="2275"/>
                  </a:cubicBezTo>
                  <a:cubicBezTo>
                    <a:pt x="-122" y="2845"/>
                    <a:pt x="-122" y="3768"/>
                    <a:pt x="366" y="4337"/>
                  </a:cubicBezTo>
                  <a:cubicBezTo>
                    <a:pt x="604" y="4613"/>
                    <a:pt x="910" y="4749"/>
                    <a:pt x="1221" y="4758"/>
                  </a:cubicBezTo>
                  <a:lnTo>
                    <a:pt x="1221" y="4763"/>
                  </a:lnTo>
                  <a:cubicBezTo>
                    <a:pt x="1229" y="4762"/>
                    <a:pt x="1236" y="4765"/>
                    <a:pt x="1245" y="4762"/>
                  </a:cubicBezTo>
                  <a:cubicBezTo>
                    <a:pt x="1252" y="4762"/>
                    <a:pt x="1257" y="4762"/>
                    <a:pt x="1263" y="4762"/>
                  </a:cubicBezTo>
                  <a:cubicBezTo>
                    <a:pt x="2421" y="4648"/>
                    <a:pt x="3351" y="5405"/>
                    <a:pt x="3843" y="5980"/>
                  </a:cubicBezTo>
                  <a:cubicBezTo>
                    <a:pt x="5155" y="7506"/>
                    <a:pt x="5491" y="12217"/>
                    <a:pt x="5491" y="12217"/>
                  </a:cubicBezTo>
                  <a:lnTo>
                    <a:pt x="5505" y="12215"/>
                  </a:lnTo>
                  <a:cubicBezTo>
                    <a:pt x="5635" y="13287"/>
                    <a:pt x="6036" y="14322"/>
                    <a:pt x="6746" y="15146"/>
                  </a:cubicBezTo>
                  <a:cubicBezTo>
                    <a:pt x="7234" y="15715"/>
                    <a:pt x="7813" y="16105"/>
                    <a:pt x="8423" y="16353"/>
                  </a:cubicBezTo>
                  <a:cubicBezTo>
                    <a:pt x="8904" y="16547"/>
                    <a:pt x="9402" y="16657"/>
                    <a:pt x="9905" y="16654"/>
                  </a:cubicBezTo>
                  <a:cubicBezTo>
                    <a:pt x="10148" y="16651"/>
                    <a:pt x="10391" y="16622"/>
                    <a:pt x="10631" y="16573"/>
                  </a:cubicBezTo>
                  <a:cubicBezTo>
                    <a:pt x="10761" y="16547"/>
                    <a:pt x="10885" y="16503"/>
                    <a:pt x="11014" y="16464"/>
                  </a:cubicBezTo>
                  <a:cubicBezTo>
                    <a:pt x="11119" y="16428"/>
                    <a:pt x="11224" y="16397"/>
                    <a:pt x="11329" y="16355"/>
                  </a:cubicBezTo>
                  <a:cubicBezTo>
                    <a:pt x="11494" y="16287"/>
                    <a:pt x="11656" y="16206"/>
                    <a:pt x="11817" y="16114"/>
                  </a:cubicBezTo>
                  <a:cubicBezTo>
                    <a:pt x="11864" y="16087"/>
                    <a:pt x="11910" y="16057"/>
                    <a:pt x="11957" y="16027"/>
                  </a:cubicBezTo>
                  <a:cubicBezTo>
                    <a:pt x="12150" y="15908"/>
                    <a:pt x="12337" y="15774"/>
                    <a:pt x="12516" y="15619"/>
                  </a:cubicBezTo>
                  <a:cubicBezTo>
                    <a:pt x="13085" y="14986"/>
                    <a:pt x="13690" y="15697"/>
                    <a:pt x="13183" y="16237"/>
                  </a:cubicBezTo>
                  <a:cubicBezTo>
                    <a:pt x="12235" y="17173"/>
                    <a:pt x="11135" y="17603"/>
                    <a:pt x="9879" y="17603"/>
                  </a:cubicBezTo>
                  <a:cubicBezTo>
                    <a:pt x="8479" y="17603"/>
                    <a:pt x="7162" y="16968"/>
                    <a:pt x="6171" y="15816"/>
                  </a:cubicBezTo>
                  <a:cubicBezTo>
                    <a:pt x="5370" y="14884"/>
                    <a:pt x="4863" y="13684"/>
                    <a:pt x="4702" y="12345"/>
                  </a:cubicBezTo>
                  <a:lnTo>
                    <a:pt x="4697" y="12321"/>
                  </a:lnTo>
                  <a:lnTo>
                    <a:pt x="4696" y="12295"/>
                  </a:lnTo>
                  <a:cubicBezTo>
                    <a:pt x="4637" y="11504"/>
                    <a:pt x="4492" y="10423"/>
                    <a:pt x="4276" y="9400"/>
                  </a:cubicBezTo>
                  <a:cubicBezTo>
                    <a:pt x="2817" y="11153"/>
                    <a:pt x="1931" y="13425"/>
                    <a:pt x="1931" y="15912"/>
                  </a:cubicBezTo>
                  <a:cubicBezTo>
                    <a:pt x="1931" y="21457"/>
                    <a:pt x="3494" y="20913"/>
                    <a:pt x="11706" y="20913"/>
                  </a:cubicBezTo>
                  <a:cubicBezTo>
                    <a:pt x="19296" y="20913"/>
                    <a:pt x="21478" y="21457"/>
                    <a:pt x="21478" y="159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5" name="Google Shape;485;p25"/>
            <p:cNvSpPr/>
            <p:nvPr/>
          </p:nvSpPr>
          <p:spPr>
            <a:xfrm rot="-2209739">
              <a:off x="6738587" y="2376614"/>
              <a:ext cx="302943" cy="391330"/>
            </a:xfrm>
            <a:custGeom>
              <a:rect b="b" l="l" r="r" t="t"/>
              <a:pathLst>
                <a:path extrusionOk="0" h="21554" w="21600">
                  <a:moveTo>
                    <a:pt x="3282" y="12464"/>
                  </a:moveTo>
                  <a:cubicBezTo>
                    <a:pt x="3648" y="12579"/>
                    <a:pt x="3978" y="12468"/>
                    <a:pt x="4084" y="12153"/>
                  </a:cubicBezTo>
                  <a:cubicBezTo>
                    <a:pt x="4158" y="11937"/>
                    <a:pt x="4334" y="11388"/>
                    <a:pt x="4411" y="11160"/>
                  </a:cubicBezTo>
                  <a:cubicBezTo>
                    <a:pt x="4519" y="10850"/>
                    <a:pt x="4478" y="10741"/>
                    <a:pt x="4181" y="10470"/>
                  </a:cubicBezTo>
                  <a:cubicBezTo>
                    <a:pt x="3536" y="9882"/>
                    <a:pt x="3123" y="9121"/>
                    <a:pt x="3123" y="8043"/>
                  </a:cubicBezTo>
                  <a:cubicBezTo>
                    <a:pt x="3123" y="4914"/>
                    <a:pt x="6154" y="2113"/>
                    <a:pt x="11014" y="2113"/>
                  </a:cubicBezTo>
                  <a:cubicBezTo>
                    <a:pt x="15318" y="2113"/>
                    <a:pt x="17682" y="4144"/>
                    <a:pt x="17682" y="6858"/>
                  </a:cubicBezTo>
                  <a:cubicBezTo>
                    <a:pt x="17682" y="10427"/>
                    <a:pt x="15637" y="13440"/>
                    <a:pt x="12601" y="13440"/>
                  </a:cubicBezTo>
                  <a:cubicBezTo>
                    <a:pt x="10925" y="13440"/>
                    <a:pt x="9669" y="12369"/>
                    <a:pt x="10072" y="11055"/>
                  </a:cubicBezTo>
                  <a:cubicBezTo>
                    <a:pt x="10553" y="9487"/>
                    <a:pt x="11486" y="7794"/>
                    <a:pt x="11486" y="6662"/>
                  </a:cubicBezTo>
                  <a:cubicBezTo>
                    <a:pt x="11486" y="5649"/>
                    <a:pt x="10782" y="4804"/>
                    <a:pt x="9323" y="4804"/>
                  </a:cubicBezTo>
                  <a:cubicBezTo>
                    <a:pt x="7612" y="4804"/>
                    <a:pt x="6235" y="6173"/>
                    <a:pt x="6235" y="8008"/>
                  </a:cubicBezTo>
                  <a:cubicBezTo>
                    <a:pt x="6235" y="9176"/>
                    <a:pt x="6746" y="9967"/>
                    <a:pt x="6746" y="9967"/>
                  </a:cubicBezTo>
                  <a:cubicBezTo>
                    <a:pt x="6746" y="9967"/>
                    <a:pt x="4991" y="15708"/>
                    <a:pt x="4684" y="16714"/>
                  </a:cubicBezTo>
                  <a:cubicBezTo>
                    <a:pt x="4072" y="18715"/>
                    <a:pt x="4593" y="21170"/>
                    <a:pt x="4636" y="21418"/>
                  </a:cubicBezTo>
                  <a:cubicBezTo>
                    <a:pt x="4662" y="21564"/>
                    <a:pt x="4905" y="21600"/>
                    <a:pt x="5018" y="21489"/>
                  </a:cubicBezTo>
                  <a:cubicBezTo>
                    <a:pt x="5176" y="21329"/>
                    <a:pt x="7217" y="19382"/>
                    <a:pt x="7910" y="17437"/>
                  </a:cubicBezTo>
                  <a:cubicBezTo>
                    <a:pt x="8107" y="16887"/>
                    <a:pt x="9038" y="14035"/>
                    <a:pt x="9038" y="14035"/>
                  </a:cubicBezTo>
                  <a:cubicBezTo>
                    <a:pt x="9594" y="14855"/>
                    <a:pt x="11221" y="15578"/>
                    <a:pt x="12952" y="15578"/>
                  </a:cubicBezTo>
                  <a:cubicBezTo>
                    <a:pt x="18103" y="15578"/>
                    <a:pt x="21600" y="11950"/>
                    <a:pt x="21600" y="7092"/>
                  </a:cubicBezTo>
                  <a:cubicBezTo>
                    <a:pt x="21600" y="3420"/>
                    <a:pt x="17573" y="0"/>
                    <a:pt x="11454" y="0"/>
                  </a:cubicBezTo>
                  <a:cubicBezTo>
                    <a:pt x="3839" y="0"/>
                    <a:pt x="0" y="4218"/>
                    <a:pt x="0" y="7734"/>
                  </a:cubicBezTo>
                  <a:cubicBezTo>
                    <a:pt x="0" y="9864"/>
                    <a:pt x="1043" y="11758"/>
                    <a:pt x="3282" y="124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6590392" y="3511939"/>
              <a:ext cx="321544" cy="321529"/>
            </a:xfrm>
            <a:custGeom>
              <a:rect b="b" l="l" r="r" t="t"/>
              <a:pathLst>
                <a:path extrusionOk="0" h="21600" w="21600">
                  <a:moveTo>
                    <a:pt x="10800" y="19440"/>
                  </a:moveTo>
                  <a:cubicBezTo>
                    <a:pt x="6027" y="19440"/>
                    <a:pt x="2159" y="15575"/>
                    <a:pt x="2159" y="10800"/>
                  </a:cubicBezTo>
                  <a:cubicBezTo>
                    <a:pt x="2159" y="6025"/>
                    <a:pt x="6027" y="2160"/>
                    <a:pt x="10800" y="2160"/>
                  </a:cubicBezTo>
                  <a:cubicBezTo>
                    <a:pt x="15573" y="2160"/>
                    <a:pt x="19442" y="6025"/>
                    <a:pt x="19442" y="10800"/>
                  </a:cubicBezTo>
                  <a:cubicBezTo>
                    <a:pt x="19442" y="15575"/>
                    <a:pt x="15573" y="19440"/>
                    <a:pt x="10800" y="19440"/>
                  </a:cubicBezTo>
                  <a:close/>
                  <a:moveTo>
                    <a:pt x="10791" y="0"/>
                  </a:moveTo>
                  <a:cubicBezTo>
                    <a:pt x="4830" y="0"/>
                    <a:pt x="0" y="4838"/>
                    <a:pt x="0" y="10800"/>
                  </a:cubicBezTo>
                  <a:cubicBezTo>
                    <a:pt x="0" y="16760"/>
                    <a:pt x="4830" y="21600"/>
                    <a:pt x="10791" y="21600"/>
                  </a:cubicBezTo>
                  <a:cubicBezTo>
                    <a:pt x="16762" y="21600"/>
                    <a:pt x="21600" y="16760"/>
                    <a:pt x="21600" y="10800"/>
                  </a:cubicBezTo>
                  <a:cubicBezTo>
                    <a:pt x="21600" y="4838"/>
                    <a:pt x="16762" y="0"/>
                    <a:pt x="107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6666882" y="3610343"/>
              <a:ext cx="48246" cy="48260"/>
            </a:xfrm>
            <a:custGeom>
              <a:rect b="b" l="l" r="r" t="t"/>
              <a:pathLst>
                <a:path extrusionOk="0" h="21600" w="21600">
                  <a:moveTo>
                    <a:pt x="10801" y="21600"/>
                  </a:moveTo>
                  <a:cubicBezTo>
                    <a:pt x="16787" y="21600"/>
                    <a:pt x="21600" y="16771"/>
                    <a:pt x="21600" y="10803"/>
                  </a:cubicBezTo>
                  <a:cubicBezTo>
                    <a:pt x="21600" y="4828"/>
                    <a:pt x="16787" y="0"/>
                    <a:pt x="10801" y="0"/>
                  </a:cubicBezTo>
                  <a:cubicBezTo>
                    <a:pt x="4833" y="0"/>
                    <a:pt x="0" y="4828"/>
                    <a:pt x="0" y="10803"/>
                  </a:cubicBezTo>
                  <a:cubicBezTo>
                    <a:pt x="0" y="16771"/>
                    <a:pt x="4833" y="21600"/>
                    <a:pt x="10801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8" name="Google Shape;488;p25"/>
            <p:cNvSpPr/>
            <p:nvPr/>
          </p:nvSpPr>
          <p:spPr>
            <a:xfrm flipH="1">
              <a:off x="6667952" y="3704062"/>
              <a:ext cx="164324" cy="56254"/>
            </a:xfrm>
            <a:custGeom>
              <a:rect b="b" l="l" r="r" t="t"/>
              <a:pathLst>
                <a:path extrusionOk="0" h="21600" w="21600">
                  <a:moveTo>
                    <a:pt x="10801" y="21600"/>
                  </a:moveTo>
                  <a:cubicBezTo>
                    <a:pt x="15724" y="21600"/>
                    <a:pt x="19913" y="12593"/>
                    <a:pt x="21600" y="0"/>
                  </a:cubicBezTo>
                  <a:lnTo>
                    <a:pt x="0" y="0"/>
                  </a:lnTo>
                  <a:cubicBezTo>
                    <a:pt x="1690" y="12593"/>
                    <a:pt x="5878" y="21600"/>
                    <a:pt x="10801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6779325" y="3610343"/>
              <a:ext cx="48265" cy="48260"/>
            </a:xfrm>
            <a:custGeom>
              <a:rect b="b" l="l" r="r" t="t"/>
              <a:pathLst>
                <a:path extrusionOk="0" h="21600" w="21600">
                  <a:moveTo>
                    <a:pt x="10803" y="21600"/>
                  </a:moveTo>
                  <a:cubicBezTo>
                    <a:pt x="16763" y="21600"/>
                    <a:pt x="21600" y="16771"/>
                    <a:pt x="21600" y="10803"/>
                  </a:cubicBezTo>
                  <a:cubicBezTo>
                    <a:pt x="21600" y="4831"/>
                    <a:pt x="16763" y="0"/>
                    <a:pt x="10803" y="0"/>
                  </a:cubicBezTo>
                  <a:cubicBezTo>
                    <a:pt x="4819" y="0"/>
                    <a:pt x="0" y="4828"/>
                    <a:pt x="0" y="10803"/>
                  </a:cubicBezTo>
                  <a:cubicBezTo>
                    <a:pt x="0" y="16771"/>
                    <a:pt x="4819" y="21600"/>
                    <a:pt x="10803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7332933" y="2209251"/>
              <a:ext cx="42911" cy="42764"/>
            </a:xfrm>
            <a:custGeom>
              <a:rect b="b" l="l" r="r" t="t"/>
              <a:pathLst>
                <a:path extrusionOk="0" h="21600" w="21600">
                  <a:moveTo>
                    <a:pt x="21600" y="12085"/>
                  </a:moveTo>
                  <a:lnTo>
                    <a:pt x="9486" y="0"/>
                  </a:lnTo>
                  <a:lnTo>
                    <a:pt x="0" y="9523"/>
                  </a:lnTo>
                  <a:lnTo>
                    <a:pt x="12043" y="21600"/>
                  </a:lnTo>
                  <a:cubicBezTo>
                    <a:pt x="12043" y="21600"/>
                    <a:pt x="21600" y="12085"/>
                    <a:pt x="21600" y="1208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7115518" y="2307656"/>
              <a:ext cx="40087" cy="26729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1600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 flipH="1">
              <a:off x="7250710" y="2176449"/>
              <a:ext cx="26729" cy="39426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 flipH="1">
              <a:off x="7150342" y="2392002"/>
              <a:ext cx="42750" cy="42764"/>
            </a:xfrm>
            <a:custGeom>
              <a:rect b="b" l="l" r="r" t="t"/>
              <a:pathLst>
                <a:path extrusionOk="0" h="21600" w="21600">
                  <a:moveTo>
                    <a:pt x="21600" y="12077"/>
                  </a:moveTo>
                  <a:lnTo>
                    <a:pt x="9447" y="0"/>
                  </a:lnTo>
                  <a:lnTo>
                    <a:pt x="0" y="9443"/>
                  </a:lnTo>
                  <a:lnTo>
                    <a:pt x="12072" y="21600"/>
                  </a:lnTo>
                  <a:cubicBezTo>
                    <a:pt x="12072" y="21600"/>
                    <a:pt x="21600" y="12077"/>
                    <a:pt x="21600" y="120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 flipH="1">
              <a:off x="7250710" y="2429490"/>
              <a:ext cx="26729" cy="39421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 flipH="1">
              <a:off x="7333075" y="2392002"/>
              <a:ext cx="42769" cy="42904"/>
            </a:xfrm>
            <a:custGeom>
              <a:rect b="b" l="l" r="r" t="t"/>
              <a:pathLst>
                <a:path extrusionOk="0" h="21600" w="21600">
                  <a:moveTo>
                    <a:pt x="21600" y="9486"/>
                  </a:moveTo>
                  <a:lnTo>
                    <a:pt x="12083" y="0"/>
                  </a:lnTo>
                  <a:lnTo>
                    <a:pt x="0" y="12107"/>
                  </a:lnTo>
                  <a:lnTo>
                    <a:pt x="9517" y="21600"/>
                  </a:lnTo>
                  <a:cubicBezTo>
                    <a:pt x="9517" y="21600"/>
                    <a:pt x="21600" y="9486"/>
                    <a:pt x="21600" y="94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 flipH="1">
              <a:off x="7150328" y="2209251"/>
              <a:ext cx="42764" cy="42764"/>
            </a:xfrm>
            <a:custGeom>
              <a:rect b="b" l="l" r="r" t="t"/>
              <a:pathLst>
                <a:path extrusionOk="0" h="21600" w="21600">
                  <a:moveTo>
                    <a:pt x="21600" y="9523"/>
                  </a:moveTo>
                  <a:lnTo>
                    <a:pt x="12084" y="0"/>
                  </a:lnTo>
                  <a:lnTo>
                    <a:pt x="0" y="12085"/>
                  </a:lnTo>
                  <a:lnTo>
                    <a:pt x="9511" y="21600"/>
                  </a:lnTo>
                  <a:cubicBezTo>
                    <a:pt x="9511" y="21600"/>
                    <a:pt x="21600" y="9523"/>
                    <a:pt x="21600" y="95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7" name="Google Shape;497;p25"/>
            <p:cNvSpPr/>
            <p:nvPr/>
          </p:nvSpPr>
          <p:spPr>
            <a:xfrm flipH="1">
              <a:off x="7182654" y="2242053"/>
              <a:ext cx="160388" cy="160384"/>
            </a:xfrm>
            <a:custGeom>
              <a:rect b="b" l="l" r="r" t="t"/>
              <a:pathLst>
                <a:path extrusionOk="0" h="21600" w="21600">
                  <a:moveTo>
                    <a:pt x="10801" y="21600"/>
                  </a:moveTo>
                  <a:cubicBezTo>
                    <a:pt x="16759" y="21600"/>
                    <a:pt x="21600" y="16758"/>
                    <a:pt x="21600" y="10800"/>
                  </a:cubicBezTo>
                  <a:cubicBezTo>
                    <a:pt x="21600" y="4843"/>
                    <a:pt x="16759" y="0"/>
                    <a:pt x="10801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8"/>
                    <a:pt x="4843" y="21600"/>
                    <a:pt x="10801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8" name="Google Shape;498;p25"/>
            <p:cNvSpPr/>
            <p:nvPr/>
          </p:nvSpPr>
          <p:spPr>
            <a:xfrm flipH="1">
              <a:off x="7368571" y="2307656"/>
              <a:ext cx="40074" cy="26729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 flipH="1">
              <a:off x="7617374" y="3258899"/>
              <a:ext cx="311409" cy="28317"/>
            </a:xfrm>
            <a:custGeom>
              <a:rect b="b" l="l" r="r" t="t"/>
              <a:pathLst>
                <a:path extrusionOk="0" h="21600" w="21600">
                  <a:moveTo>
                    <a:pt x="21600" y="10810"/>
                  </a:moveTo>
                  <a:cubicBezTo>
                    <a:pt x="21598" y="4838"/>
                    <a:pt x="21160" y="0"/>
                    <a:pt x="20617" y="0"/>
                  </a:cubicBezTo>
                  <a:lnTo>
                    <a:pt x="981" y="0"/>
                  </a:lnTo>
                  <a:cubicBezTo>
                    <a:pt x="441" y="0"/>
                    <a:pt x="0" y="4838"/>
                    <a:pt x="0" y="10810"/>
                  </a:cubicBezTo>
                  <a:cubicBezTo>
                    <a:pt x="0" y="16771"/>
                    <a:pt x="441" y="21600"/>
                    <a:pt x="981" y="21600"/>
                  </a:cubicBezTo>
                  <a:lnTo>
                    <a:pt x="20617" y="21600"/>
                  </a:lnTo>
                  <a:cubicBezTo>
                    <a:pt x="21160" y="21600"/>
                    <a:pt x="21600" y="16771"/>
                    <a:pt x="21600" y="10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 flipH="1">
              <a:off x="7634036" y="3080834"/>
              <a:ext cx="276004" cy="169849"/>
            </a:xfrm>
            <a:custGeom>
              <a:rect b="b" l="l" r="r" t="t"/>
              <a:pathLst>
                <a:path extrusionOk="0" h="21600" w="21600">
                  <a:moveTo>
                    <a:pt x="3599" y="1799"/>
                  </a:moveTo>
                  <a:lnTo>
                    <a:pt x="6922" y="1799"/>
                  </a:lnTo>
                  <a:lnTo>
                    <a:pt x="6922" y="17999"/>
                  </a:lnTo>
                  <a:lnTo>
                    <a:pt x="3599" y="17999"/>
                  </a:lnTo>
                  <a:cubicBezTo>
                    <a:pt x="3599" y="17999"/>
                    <a:pt x="3599" y="1799"/>
                    <a:pt x="3599" y="1799"/>
                  </a:cubicBezTo>
                  <a:close/>
                  <a:moveTo>
                    <a:pt x="9139" y="1799"/>
                  </a:moveTo>
                  <a:lnTo>
                    <a:pt x="12461" y="1799"/>
                  </a:lnTo>
                  <a:lnTo>
                    <a:pt x="12461" y="17999"/>
                  </a:lnTo>
                  <a:lnTo>
                    <a:pt x="9139" y="17999"/>
                  </a:lnTo>
                  <a:cubicBezTo>
                    <a:pt x="9139" y="17999"/>
                    <a:pt x="9139" y="1799"/>
                    <a:pt x="9139" y="1799"/>
                  </a:cubicBezTo>
                  <a:close/>
                  <a:moveTo>
                    <a:pt x="14676" y="1799"/>
                  </a:moveTo>
                  <a:lnTo>
                    <a:pt x="17998" y="1799"/>
                  </a:lnTo>
                  <a:lnTo>
                    <a:pt x="17998" y="17999"/>
                  </a:lnTo>
                  <a:lnTo>
                    <a:pt x="14676" y="17999"/>
                  </a:lnTo>
                  <a:cubicBezTo>
                    <a:pt x="14676" y="17999"/>
                    <a:pt x="14676" y="1799"/>
                    <a:pt x="14676" y="1799"/>
                  </a:cubicBezTo>
                  <a:close/>
                  <a:moveTo>
                    <a:pt x="1107" y="17999"/>
                  </a:moveTo>
                  <a:cubicBezTo>
                    <a:pt x="493" y="17999"/>
                    <a:pt x="0" y="18805"/>
                    <a:pt x="0" y="19797"/>
                  </a:cubicBezTo>
                  <a:cubicBezTo>
                    <a:pt x="0" y="20793"/>
                    <a:pt x="493" y="21600"/>
                    <a:pt x="1107" y="21600"/>
                  </a:cubicBezTo>
                  <a:lnTo>
                    <a:pt x="20491" y="21600"/>
                  </a:lnTo>
                  <a:cubicBezTo>
                    <a:pt x="21104" y="21600"/>
                    <a:pt x="21600" y="20793"/>
                    <a:pt x="21600" y="19797"/>
                  </a:cubicBezTo>
                  <a:cubicBezTo>
                    <a:pt x="21600" y="18805"/>
                    <a:pt x="21104" y="17999"/>
                    <a:pt x="20491" y="17999"/>
                  </a:cubicBezTo>
                  <a:lnTo>
                    <a:pt x="20215" y="17999"/>
                  </a:lnTo>
                  <a:lnTo>
                    <a:pt x="20215" y="1799"/>
                  </a:lnTo>
                  <a:lnTo>
                    <a:pt x="20491" y="1799"/>
                  </a:lnTo>
                  <a:cubicBezTo>
                    <a:pt x="20797" y="1799"/>
                    <a:pt x="21045" y="1396"/>
                    <a:pt x="21045" y="897"/>
                  </a:cubicBezTo>
                  <a:cubicBezTo>
                    <a:pt x="21045" y="404"/>
                    <a:pt x="20797" y="0"/>
                    <a:pt x="20491" y="0"/>
                  </a:cubicBezTo>
                  <a:lnTo>
                    <a:pt x="1107" y="0"/>
                  </a:lnTo>
                  <a:cubicBezTo>
                    <a:pt x="801" y="0"/>
                    <a:pt x="555" y="404"/>
                    <a:pt x="555" y="897"/>
                  </a:cubicBezTo>
                  <a:cubicBezTo>
                    <a:pt x="555" y="1396"/>
                    <a:pt x="801" y="1799"/>
                    <a:pt x="1107" y="1799"/>
                  </a:cubicBezTo>
                  <a:lnTo>
                    <a:pt x="1383" y="1799"/>
                  </a:lnTo>
                  <a:lnTo>
                    <a:pt x="1383" y="17999"/>
                  </a:lnTo>
                  <a:cubicBezTo>
                    <a:pt x="1383" y="17999"/>
                    <a:pt x="1107" y="17999"/>
                    <a:pt x="1107" y="179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 flipH="1">
              <a:off x="7617244" y="2973057"/>
              <a:ext cx="311540" cy="92026"/>
            </a:xfrm>
            <a:custGeom>
              <a:rect b="b" l="l" r="r" t="t"/>
              <a:pathLst>
                <a:path extrusionOk="0" h="21503" w="21524">
                  <a:moveTo>
                    <a:pt x="21524" y="18191"/>
                  </a:moveTo>
                  <a:cubicBezTo>
                    <a:pt x="21524" y="16739"/>
                    <a:pt x="21247" y="15505"/>
                    <a:pt x="20862" y="15059"/>
                  </a:cubicBezTo>
                  <a:lnTo>
                    <a:pt x="11158" y="290"/>
                  </a:lnTo>
                  <a:cubicBezTo>
                    <a:pt x="10903" y="-97"/>
                    <a:pt x="10613" y="-97"/>
                    <a:pt x="10358" y="290"/>
                  </a:cubicBezTo>
                  <a:lnTo>
                    <a:pt x="577" y="15172"/>
                  </a:lnTo>
                  <a:cubicBezTo>
                    <a:pt x="157" y="15814"/>
                    <a:pt x="-76" y="17366"/>
                    <a:pt x="23" y="18886"/>
                  </a:cubicBezTo>
                  <a:cubicBezTo>
                    <a:pt x="119" y="20413"/>
                    <a:pt x="517" y="21503"/>
                    <a:pt x="978" y="21503"/>
                  </a:cubicBezTo>
                  <a:lnTo>
                    <a:pt x="20545" y="21503"/>
                  </a:lnTo>
                  <a:cubicBezTo>
                    <a:pt x="21086" y="21503"/>
                    <a:pt x="21524" y="20019"/>
                    <a:pt x="21524" y="181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2" name="Google Shape;502;p25"/>
            <p:cNvSpPr/>
            <p:nvPr/>
          </p:nvSpPr>
          <p:spPr>
            <a:xfrm flipH="1">
              <a:off x="7038347" y="3193296"/>
              <a:ext cx="323439" cy="323430"/>
            </a:xfrm>
            <a:custGeom>
              <a:rect b="b" l="l" r="r" t="t"/>
              <a:pathLst>
                <a:path extrusionOk="0" h="21600" w="21600">
                  <a:moveTo>
                    <a:pt x="11941" y="10099"/>
                  </a:moveTo>
                  <a:lnTo>
                    <a:pt x="11941" y="2262"/>
                  </a:lnTo>
                  <a:cubicBezTo>
                    <a:pt x="16153" y="2822"/>
                    <a:pt x="19414" y="6437"/>
                    <a:pt x="19414" y="10800"/>
                  </a:cubicBezTo>
                  <a:cubicBezTo>
                    <a:pt x="19414" y="12706"/>
                    <a:pt x="18791" y="14468"/>
                    <a:pt x="17739" y="15896"/>
                  </a:cubicBezTo>
                  <a:cubicBezTo>
                    <a:pt x="17739" y="15896"/>
                    <a:pt x="11941" y="10099"/>
                    <a:pt x="11941" y="10099"/>
                  </a:cubicBezTo>
                  <a:close/>
                  <a:moveTo>
                    <a:pt x="11941" y="19338"/>
                  </a:moveTo>
                  <a:lnTo>
                    <a:pt x="11941" y="13328"/>
                  </a:lnTo>
                  <a:lnTo>
                    <a:pt x="16155" y="17542"/>
                  </a:lnTo>
                  <a:cubicBezTo>
                    <a:pt x="14965" y="18489"/>
                    <a:pt x="13520" y="19128"/>
                    <a:pt x="11941" y="19338"/>
                  </a:cubicBezTo>
                  <a:close/>
                  <a:moveTo>
                    <a:pt x="9658" y="10099"/>
                  </a:moveTo>
                  <a:lnTo>
                    <a:pt x="3860" y="15896"/>
                  </a:lnTo>
                  <a:cubicBezTo>
                    <a:pt x="2808" y="14468"/>
                    <a:pt x="2186" y="12706"/>
                    <a:pt x="2186" y="10800"/>
                  </a:cubicBezTo>
                  <a:cubicBezTo>
                    <a:pt x="2186" y="6437"/>
                    <a:pt x="5446" y="2822"/>
                    <a:pt x="9658" y="2262"/>
                  </a:cubicBezTo>
                  <a:cubicBezTo>
                    <a:pt x="9658" y="2262"/>
                    <a:pt x="9658" y="10099"/>
                    <a:pt x="9658" y="10099"/>
                  </a:cubicBezTo>
                  <a:close/>
                  <a:moveTo>
                    <a:pt x="9658" y="19338"/>
                  </a:moveTo>
                  <a:cubicBezTo>
                    <a:pt x="8080" y="19128"/>
                    <a:pt x="6635" y="18489"/>
                    <a:pt x="5444" y="17542"/>
                  </a:cubicBezTo>
                  <a:lnTo>
                    <a:pt x="9658" y="13328"/>
                  </a:lnTo>
                  <a:cubicBezTo>
                    <a:pt x="9658" y="13328"/>
                    <a:pt x="9658" y="19338"/>
                    <a:pt x="9658" y="19338"/>
                  </a:cubicBezTo>
                  <a:close/>
                  <a:moveTo>
                    <a:pt x="21600" y="10800"/>
                  </a:moveTo>
                  <a:cubicBezTo>
                    <a:pt x="21600" y="7915"/>
                    <a:pt x="20476" y="5203"/>
                    <a:pt x="18436" y="3164"/>
                  </a:cubicBezTo>
                  <a:cubicBezTo>
                    <a:pt x="16396" y="1123"/>
                    <a:pt x="13685" y="0"/>
                    <a:pt x="10800" y="0"/>
                  </a:cubicBezTo>
                  <a:cubicBezTo>
                    <a:pt x="7914" y="0"/>
                    <a:pt x="5202" y="1123"/>
                    <a:pt x="3163" y="3164"/>
                  </a:cubicBezTo>
                  <a:cubicBezTo>
                    <a:pt x="1123" y="5203"/>
                    <a:pt x="0" y="7915"/>
                    <a:pt x="0" y="10800"/>
                  </a:cubicBezTo>
                  <a:cubicBezTo>
                    <a:pt x="0" y="13685"/>
                    <a:pt x="1123" y="16397"/>
                    <a:pt x="3163" y="18436"/>
                  </a:cubicBezTo>
                  <a:cubicBezTo>
                    <a:pt x="5202" y="20476"/>
                    <a:pt x="7914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3" name="Google Shape;503;p25"/>
            <p:cNvSpPr/>
            <p:nvPr/>
          </p:nvSpPr>
          <p:spPr>
            <a:xfrm flipH="1">
              <a:off x="7293725" y="3755607"/>
              <a:ext cx="283613" cy="246891"/>
            </a:xfrm>
            <a:custGeom>
              <a:rect b="b" l="l" r="r" t="t"/>
              <a:pathLst>
                <a:path extrusionOk="0" h="21339" w="21600">
                  <a:moveTo>
                    <a:pt x="10669" y="21339"/>
                  </a:moveTo>
                  <a:cubicBezTo>
                    <a:pt x="16464" y="21339"/>
                    <a:pt x="21600" y="16246"/>
                    <a:pt x="21600" y="9671"/>
                  </a:cubicBezTo>
                  <a:cubicBezTo>
                    <a:pt x="21600" y="5964"/>
                    <a:pt x="20039" y="2728"/>
                    <a:pt x="17643" y="610"/>
                  </a:cubicBezTo>
                  <a:cubicBezTo>
                    <a:pt x="17062" y="98"/>
                    <a:pt x="15887" y="-261"/>
                    <a:pt x="15300" y="241"/>
                  </a:cubicBezTo>
                  <a:cubicBezTo>
                    <a:pt x="14903" y="580"/>
                    <a:pt x="14721" y="1052"/>
                    <a:pt x="14655" y="1530"/>
                  </a:cubicBezTo>
                  <a:cubicBezTo>
                    <a:pt x="14541" y="2354"/>
                    <a:pt x="15254" y="3388"/>
                    <a:pt x="15778" y="3970"/>
                  </a:cubicBezTo>
                  <a:cubicBezTo>
                    <a:pt x="17056" y="5390"/>
                    <a:pt x="17825" y="7398"/>
                    <a:pt x="17825" y="9684"/>
                  </a:cubicBezTo>
                  <a:cubicBezTo>
                    <a:pt x="17825" y="14170"/>
                    <a:pt x="14621" y="17568"/>
                    <a:pt x="10667" y="17568"/>
                  </a:cubicBezTo>
                  <a:cubicBezTo>
                    <a:pt x="6714" y="17568"/>
                    <a:pt x="3513" y="14170"/>
                    <a:pt x="3513" y="9684"/>
                  </a:cubicBezTo>
                  <a:cubicBezTo>
                    <a:pt x="3513" y="7541"/>
                    <a:pt x="4302" y="5644"/>
                    <a:pt x="5553" y="4244"/>
                  </a:cubicBezTo>
                  <a:cubicBezTo>
                    <a:pt x="6076" y="3658"/>
                    <a:pt x="6840" y="2645"/>
                    <a:pt x="6816" y="1808"/>
                  </a:cubicBezTo>
                  <a:cubicBezTo>
                    <a:pt x="6805" y="1357"/>
                    <a:pt x="6699" y="883"/>
                    <a:pt x="6407" y="489"/>
                  </a:cubicBezTo>
                  <a:cubicBezTo>
                    <a:pt x="5932" y="-151"/>
                    <a:pt x="4750" y="71"/>
                    <a:pt x="4160" y="571"/>
                  </a:cubicBezTo>
                  <a:cubicBezTo>
                    <a:pt x="1665" y="2688"/>
                    <a:pt x="0" y="5939"/>
                    <a:pt x="0" y="9671"/>
                  </a:cubicBezTo>
                  <a:cubicBezTo>
                    <a:pt x="0" y="16246"/>
                    <a:pt x="4878" y="21339"/>
                    <a:pt x="10669" y="21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4" name="Google Shape;504;p25"/>
            <p:cNvSpPr/>
            <p:nvPr/>
          </p:nvSpPr>
          <p:spPr>
            <a:xfrm flipH="1">
              <a:off x="7416209" y="3708748"/>
              <a:ext cx="43981" cy="174153"/>
            </a:xfrm>
            <a:custGeom>
              <a:rect b="b" l="l" r="r" t="t"/>
              <a:pathLst>
                <a:path extrusionOk="0" h="21600" w="21600">
                  <a:moveTo>
                    <a:pt x="0" y="2645"/>
                  </a:moveTo>
                  <a:lnTo>
                    <a:pt x="0" y="19044"/>
                  </a:lnTo>
                  <a:cubicBezTo>
                    <a:pt x="0" y="20223"/>
                    <a:pt x="6475" y="21600"/>
                    <a:pt x="11131" y="21600"/>
                  </a:cubicBezTo>
                  <a:cubicBezTo>
                    <a:pt x="15815" y="21600"/>
                    <a:pt x="21600" y="20223"/>
                    <a:pt x="21600" y="19044"/>
                  </a:cubicBezTo>
                  <a:lnTo>
                    <a:pt x="21600" y="2645"/>
                  </a:lnTo>
                  <a:cubicBezTo>
                    <a:pt x="21600" y="618"/>
                    <a:pt x="15467" y="0"/>
                    <a:pt x="10790" y="0"/>
                  </a:cubicBezTo>
                  <a:cubicBezTo>
                    <a:pt x="101" y="0"/>
                    <a:pt x="0" y="2479"/>
                    <a:pt x="0" y="2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5" name="Google Shape;505;p25"/>
            <p:cNvSpPr/>
            <p:nvPr/>
          </p:nvSpPr>
          <p:spPr>
            <a:xfrm flipH="1">
              <a:off x="6991615" y="3563484"/>
              <a:ext cx="163990" cy="231519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0801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6" name="Google Shape;506;p25"/>
            <p:cNvSpPr/>
            <p:nvPr/>
          </p:nvSpPr>
          <p:spPr>
            <a:xfrm flipH="1">
              <a:off x="7164995" y="3563484"/>
              <a:ext cx="163990" cy="231519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10801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7" name="Google Shape;507;p25"/>
            <p:cNvSpPr/>
            <p:nvPr/>
          </p:nvSpPr>
          <p:spPr>
            <a:xfrm flipH="1">
              <a:off x="7320321" y="4191398"/>
              <a:ext cx="167985" cy="146982"/>
            </a:xfrm>
            <a:custGeom>
              <a:rect b="b" l="l" r="r" t="t"/>
              <a:pathLst>
                <a:path extrusionOk="0" h="20424" w="20289">
                  <a:moveTo>
                    <a:pt x="11894" y="6841"/>
                  </a:moveTo>
                  <a:cubicBezTo>
                    <a:pt x="11242" y="7591"/>
                    <a:pt x="10179" y="7591"/>
                    <a:pt x="9522" y="6841"/>
                  </a:cubicBezTo>
                  <a:cubicBezTo>
                    <a:pt x="8868" y="6089"/>
                    <a:pt x="8868" y="4860"/>
                    <a:pt x="9522" y="4113"/>
                  </a:cubicBezTo>
                  <a:cubicBezTo>
                    <a:pt x="10179" y="3353"/>
                    <a:pt x="11242" y="3353"/>
                    <a:pt x="11899" y="4113"/>
                  </a:cubicBezTo>
                  <a:cubicBezTo>
                    <a:pt x="12551" y="4860"/>
                    <a:pt x="12551" y="6089"/>
                    <a:pt x="11894" y="6841"/>
                  </a:cubicBezTo>
                  <a:close/>
                  <a:moveTo>
                    <a:pt x="33" y="3330"/>
                  </a:moveTo>
                  <a:cubicBezTo>
                    <a:pt x="-240" y="7619"/>
                    <a:pt x="1157" y="12214"/>
                    <a:pt x="4188" y="15706"/>
                  </a:cubicBezTo>
                  <a:cubicBezTo>
                    <a:pt x="6571" y="18443"/>
                    <a:pt x="9546" y="20020"/>
                    <a:pt x="12521" y="20424"/>
                  </a:cubicBezTo>
                  <a:cubicBezTo>
                    <a:pt x="18315" y="12376"/>
                    <a:pt x="21360" y="5367"/>
                    <a:pt x="19945" y="3741"/>
                  </a:cubicBezTo>
                  <a:cubicBezTo>
                    <a:pt x="15674" y="-1176"/>
                    <a:pt x="7645" y="-1176"/>
                    <a:pt x="33" y="33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 flipH="1">
              <a:off x="7402003" y="4228886"/>
              <a:ext cx="325285" cy="346775"/>
            </a:xfrm>
            <a:custGeom>
              <a:rect b="b" l="l" r="r" t="t"/>
              <a:pathLst>
                <a:path extrusionOk="0" h="21528" w="21589">
                  <a:moveTo>
                    <a:pt x="14348" y="0"/>
                  </a:moveTo>
                  <a:cubicBezTo>
                    <a:pt x="14039" y="191"/>
                    <a:pt x="13733" y="388"/>
                    <a:pt x="13433" y="599"/>
                  </a:cubicBezTo>
                  <a:lnTo>
                    <a:pt x="12712" y="245"/>
                  </a:lnTo>
                  <a:cubicBezTo>
                    <a:pt x="12087" y="-59"/>
                    <a:pt x="11320" y="44"/>
                    <a:pt x="10819" y="512"/>
                  </a:cubicBezTo>
                  <a:lnTo>
                    <a:pt x="5772" y="5233"/>
                  </a:lnTo>
                  <a:cubicBezTo>
                    <a:pt x="5409" y="5574"/>
                    <a:pt x="5245" y="6058"/>
                    <a:pt x="5323" y="6533"/>
                  </a:cubicBezTo>
                  <a:cubicBezTo>
                    <a:pt x="5400" y="7007"/>
                    <a:pt x="5714" y="7421"/>
                    <a:pt x="6171" y="7644"/>
                  </a:cubicBezTo>
                  <a:lnTo>
                    <a:pt x="7316" y="8206"/>
                  </a:lnTo>
                  <a:cubicBezTo>
                    <a:pt x="6168" y="10708"/>
                    <a:pt x="5544" y="13158"/>
                    <a:pt x="5375" y="14710"/>
                  </a:cubicBezTo>
                  <a:lnTo>
                    <a:pt x="392" y="16312"/>
                  </a:lnTo>
                  <a:cubicBezTo>
                    <a:pt x="170" y="16383"/>
                    <a:pt x="14" y="16576"/>
                    <a:pt x="1" y="16799"/>
                  </a:cubicBezTo>
                  <a:cubicBezTo>
                    <a:pt x="-11" y="17020"/>
                    <a:pt x="120" y="17226"/>
                    <a:pt x="334" y="17322"/>
                  </a:cubicBezTo>
                  <a:lnTo>
                    <a:pt x="2508" y="18279"/>
                  </a:lnTo>
                  <a:cubicBezTo>
                    <a:pt x="2934" y="18467"/>
                    <a:pt x="3273" y="18786"/>
                    <a:pt x="3476" y="19184"/>
                  </a:cubicBezTo>
                  <a:lnTo>
                    <a:pt x="4499" y="21215"/>
                  </a:lnTo>
                  <a:cubicBezTo>
                    <a:pt x="4599" y="21415"/>
                    <a:pt x="4821" y="21541"/>
                    <a:pt x="5058" y="21528"/>
                  </a:cubicBezTo>
                  <a:cubicBezTo>
                    <a:pt x="5295" y="21514"/>
                    <a:pt x="5500" y="21369"/>
                    <a:pt x="5575" y="21161"/>
                  </a:cubicBezTo>
                  <a:lnTo>
                    <a:pt x="7293" y="16493"/>
                  </a:lnTo>
                  <a:cubicBezTo>
                    <a:pt x="9632" y="16134"/>
                    <a:pt x="13689" y="14458"/>
                    <a:pt x="17215" y="11941"/>
                  </a:cubicBezTo>
                  <a:lnTo>
                    <a:pt x="17610" y="13080"/>
                  </a:lnTo>
                  <a:cubicBezTo>
                    <a:pt x="17682" y="13286"/>
                    <a:pt x="17860" y="13442"/>
                    <a:pt x="18085" y="13491"/>
                  </a:cubicBezTo>
                  <a:cubicBezTo>
                    <a:pt x="18311" y="13543"/>
                    <a:pt x="18543" y="13478"/>
                    <a:pt x="18711" y="13324"/>
                  </a:cubicBezTo>
                  <a:lnTo>
                    <a:pt x="19133" y="12929"/>
                  </a:lnTo>
                  <a:cubicBezTo>
                    <a:pt x="19456" y="12625"/>
                    <a:pt x="19656" y="12225"/>
                    <a:pt x="19687" y="11795"/>
                  </a:cubicBezTo>
                  <a:lnTo>
                    <a:pt x="19836" y="9790"/>
                  </a:lnTo>
                  <a:cubicBezTo>
                    <a:pt x="20451" y="9209"/>
                    <a:pt x="21035" y="8629"/>
                    <a:pt x="21589" y="8055"/>
                  </a:cubicBezTo>
                  <a:cubicBezTo>
                    <a:pt x="19962" y="7701"/>
                    <a:pt x="18385" y="6916"/>
                    <a:pt x="17086" y="5698"/>
                  </a:cubicBezTo>
                  <a:cubicBezTo>
                    <a:pt x="15365" y="4089"/>
                    <a:pt x="14445" y="2026"/>
                    <a:pt x="14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09" name="Google Shape;509;p25"/>
            <p:cNvSpPr/>
            <p:nvPr/>
          </p:nvSpPr>
          <p:spPr>
            <a:xfrm flipH="1">
              <a:off x="7588477" y="3390105"/>
              <a:ext cx="166927" cy="285862"/>
            </a:xfrm>
            <a:custGeom>
              <a:rect b="b" l="l" r="r" t="t"/>
              <a:pathLst>
                <a:path extrusionOk="0" h="21600" w="21600">
                  <a:moveTo>
                    <a:pt x="10803" y="10568"/>
                  </a:moveTo>
                  <a:cubicBezTo>
                    <a:pt x="5904" y="10568"/>
                    <a:pt x="1930" y="7774"/>
                    <a:pt x="1930" y="4343"/>
                  </a:cubicBezTo>
                  <a:cubicBezTo>
                    <a:pt x="1930" y="3200"/>
                    <a:pt x="2367" y="2090"/>
                    <a:pt x="3208" y="1128"/>
                  </a:cubicBezTo>
                  <a:lnTo>
                    <a:pt x="18394" y="1128"/>
                  </a:lnTo>
                  <a:cubicBezTo>
                    <a:pt x="19233" y="2090"/>
                    <a:pt x="19673" y="3200"/>
                    <a:pt x="19673" y="4343"/>
                  </a:cubicBezTo>
                  <a:cubicBezTo>
                    <a:pt x="19673" y="7783"/>
                    <a:pt x="15696" y="10568"/>
                    <a:pt x="10803" y="10568"/>
                  </a:cubicBezTo>
                  <a:close/>
                  <a:moveTo>
                    <a:pt x="21600" y="4343"/>
                  </a:moveTo>
                  <a:cubicBezTo>
                    <a:pt x="21600" y="2894"/>
                    <a:pt x="20992" y="1493"/>
                    <a:pt x="19814" y="282"/>
                  </a:cubicBezTo>
                  <a:lnTo>
                    <a:pt x="19531" y="0"/>
                  </a:lnTo>
                  <a:lnTo>
                    <a:pt x="2056" y="0"/>
                  </a:lnTo>
                  <a:lnTo>
                    <a:pt x="1788" y="282"/>
                  </a:lnTo>
                  <a:cubicBezTo>
                    <a:pt x="609" y="1493"/>
                    <a:pt x="0" y="2894"/>
                    <a:pt x="0" y="4343"/>
                  </a:cubicBezTo>
                  <a:cubicBezTo>
                    <a:pt x="0" y="8048"/>
                    <a:pt x="4028" y="11115"/>
                    <a:pt x="9269" y="11621"/>
                  </a:cubicBezTo>
                  <a:lnTo>
                    <a:pt x="9269" y="20265"/>
                  </a:lnTo>
                  <a:cubicBezTo>
                    <a:pt x="6245" y="20341"/>
                    <a:pt x="4003" y="20605"/>
                    <a:pt x="4003" y="20929"/>
                  </a:cubicBezTo>
                  <a:cubicBezTo>
                    <a:pt x="4003" y="21302"/>
                    <a:pt x="7065" y="21600"/>
                    <a:pt x="10857" y="21600"/>
                  </a:cubicBezTo>
                  <a:cubicBezTo>
                    <a:pt x="14632" y="21600"/>
                    <a:pt x="17714" y="21302"/>
                    <a:pt x="17714" y="20929"/>
                  </a:cubicBezTo>
                  <a:cubicBezTo>
                    <a:pt x="17714" y="20605"/>
                    <a:pt x="15457" y="20341"/>
                    <a:pt x="12447" y="20265"/>
                  </a:cubicBezTo>
                  <a:lnTo>
                    <a:pt x="12447" y="11613"/>
                  </a:lnTo>
                  <a:cubicBezTo>
                    <a:pt x="17630" y="11073"/>
                    <a:pt x="21600" y="8023"/>
                    <a:pt x="21600" y="43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0" name="Google Shape;510;p25"/>
            <p:cNvSpPr/>
            <p:nvPr/>
          </p:nvSpPr>
          <p:spPr>
            <a:xfrm flipH="1">
              <a:off x="7400083" y="3282328"/>
              <a:ext cx="144454" cy="398844"/>
            </a:xfrm>
            <a:custGeom>
              <a:rect b="b" l="l" r="r" t="t"/>
              <a:pathLst>
                <a:path extrusionOk="0" h="21600" w="21583">
                  <a:moveTo>
                    <a:pt x="19682" y="17662"/>
                  </a:moveTo>
                  <a:lnTo>
                    <a:pt x="2097" y="17662"/>
                  </a:lnTo>
                  <a:lnTo>
                    <a:pt x="2097" y="10010"/>
                  </a:lnTo>
                  <a:lnTo>
                    <a:pt x="19682" y="10010"/>
                  </a:lnTo>
                  <a:cubicBezTo>
                    <a:pt x="19682" y="10010"/>
                    <a:pt x="19682" y="17662"/>
                    <a:pt x="19682" y="17662"/>
                  </a:cubicBezTo>
                  <a:close/>
                  <a:moveTo>
                    <a:pt x="21583" y="6166"/>
                  </a:moveTo>
                  <a:cubicBezTo>
                    <a:pt x="21600" y="4574"/>
                    <a:pt x="18977" y="3208"/>
                    <a:pt x="15224" y="2596"/>
                  </a:cubicBezTo>
                  <a:lnTo>
                    <a:pt x="15224" y="0"/>
                  </a:lnTo>
                  <a:lnTo>
                    <a:pt x="6359" y="0"/>
                  </a:lnTo>
                  <a:lnTo>
                    <a:pt x="6359" y="2596"/>
                  </a:lnTo>
                  <a:cubicBezTo>
                    <a:pt x="2606" y="3208"/>
                    <a:pt x="0" y="4574"/>
                    <a:pt x="0" y="6166"/>
                  </a:cubicBezTo>
                  <a:lnTo>
                    <a:pt x="0" y="21600"/>
                  </a:lnTo>
                  <a:lnTo>
                    <a:pt x="21583" y="21600"/>
                  </a:lnTo>
                  <a:cubicBezTo>
                    <a:pt x="21583" y="21600"/>
                    <a:pt x="21583" y="6166"/>
                    <a:pt x="21583" y="61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 flipH="1">
              <a:off x="7443030" y="3216725"/>
              <a:ext cx="59334" cy="5144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 flipH="1">
              <a:off x="7609064" y="3451022"/>
              <a:ext cx="127596" cy="74693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cubicBezTo>
                    <a:pt x="0" y="0"/>
                    <a:pt x="1342" y="21600"/>
                    <a:pt x="11201" y="21600"/>
                  </a:cubicBezTo>
                  <a:cubicBezTo>
                    <a:pt x="21061" y="21600"/>
                    <a:pt x="21600" y="0"/>
                    <a:pt x="21600" y="0"/>
                  </a:cubicBez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3" name="Google Shape;513;p25"/>
            <p:cNvSpPr/>
            <p:nvPr/>
          </p:nvSpPr>
          <p:spPr>
            <a:xfrm flipH="1">
              <a:off x="7170765" y="4088308"/>
              <a:ext cx="120731" cy="138391"/>
            </a:xfrm>
            <a:custGeom>
              <a:rect b="b" l="l" r="r" t="t"/>
              <a:pathLst>
                <a:path extrusionOk="0" h="21600" w="21600">
                  <a:moveTo>
                    <a:pt x="20684" y="0"/>
                  </a:moveTo>
                  <a:lnTo>
                    <a:pt x="2604" y="0"/>
                  </a:lnTo>
                  <a:cubicBezTo>
                    <a:pt x="1170" y="0"/>
                    <a:pt x="0" y="1023"/>
                    <a:pt x="0" y="2274"/>
                  </a:cubicBezTo>
                  <a:lnTo>
                    <a:pt x="0" y="19327"/>
                  </a:lnTo>
                  <a:cubicBezTo>
                    <a:pt x="0" y="20576"/>
                    <a:pt x="1170" y="21600"/>
                    <a:pt x="2604" y="21600"/>
                  </a:cubicBezTo>
                  <a:lnTo>
                    <a:pt x="20987" y="21600"/>
                  </a:lnTo>
                  <a:cubicBezTo>
                    <a:pt x="21600" y="21600"/>
                    <a:pt x="21600" y="21024"/>
                    <a:pt x="21600" y="21024"/>
                  </a:cubicBezTo>
                  <a:lnTo>
                    <a:pt x="21600" y="772"/>
                  </a:lnTo>
                  <a:cubicBezTo>
                    <a:pt x="21600" y="772"/>
                    <a:pt x="21600" y="0"/>
                    <a:pt x="206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4" name="Google Shape;514;p25"/>
            <p:cNvSpPr/>
            <p:nvPr/>
          </p:nvSpPr>
          <p:spPr>
            <a:xfrm flipH="1">
              <a:off x="7025447" y="4088308"/>
              <a:ext cx="120786" cy="138391"/>
            </a:xfrm>
            <a:custGeom>
              <a:rect b="b" l="l" r="r" t="t"/>
              <a:pathLst>
                <a:path extrusionOk="0" h="21600" w="21445">
                  <a:moveTo>
                    <a:pt x="18861" y="0"/>
                  </a:moveTo>
                  <a:lnTo>
                    <a:pt x="937" y="0"/>
                  </a:lnTo>
                  <a:cubicBezTo>
                    <a:pt x="-155" y="0"/>
                    <a:pt x="9" y="1001"/>
                    <a:pt x="9" y="1001"/>
                  </a:cubicBezTo>
                  <a:lnTo>
                    <a:pt x="9" y="21044"/>
                  </a:lnTo>
                  <a:cubicBezTo>
                    <a:pt x="9" y="21044"/>
                    <a:pt x="2" y="21600"/>
                    <a:pt x="657" y="21600"/>
                  </a:cubicBezTo>
                  <a:lnTo>
                    <a:pt x="18861" y="21600"/>
                  </a:lnTo>
                  <a:cubicBezTo>
                    <a:pt x="20282" y="21600"/>
                    <a:pt x="21445" y="20576"/>
                    <a:pt x="21445" y="19327"/>
                  </a:cubicBezTo>
                  <a:lnTo>
                    <a:pt x="21445" y="2274"/>
                  </a:lnTo>
                  <a:cubicBezTo>
                    <a:pt x="21445" y="1023"/>
                    <a:pt x="20282" y="0"/>
                    <a:pt x="18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 flipH="1">
              <a:off x="7173067" y="3994589"/>
              <a:ext cx="137173" cy="74573"/>
            </a:xfrm>
            <a:custGeom>
              <a:rect b="b" l="l" r="r" t="t"/>
              <a:pathLst>
                <a:path extrusionOk="0" h="21600" w="21600">
                  <a:moveTo>
                    <a:pt x="20833" y="0"/>
                  </a:moveTo>
                  <a:lnTo>
                    <a:pt x="2292" y="0"/>
                  </a:lnTo>
                  <a:cubicBezTo>
                    <a:pt x="1033" y="0"/>
                    <a:pt x="0" y="1899"/>
                    <a:pt x="0" y="4218"/>
                  </a:cubicBezTo>
                  <a:lnTo>
                    <a:pt x="0" y="17380"/>
                  </a:lnTo>
                  <a:cubicBezTo>
                    <a:pt x="0" y="19702"/>
                    <a:pt x="1033" y="21600"/>
                    <a:pt x="2292" y="21600"/>
                  </a:cubicBezTo>
                  <a:lnTo>
                    <a:pt x="20896" y="21600"/>
                  </a:lnTo>
                  <a:cubicBezTo>
                    <a:pt x="21600" y="21600"/>
                    <a:pt x="21600" y="20473"/>
                    <a:pt x="21600" y="20473"/>
                  </a:cubicBezTo>
                  <a:lnTo>
                    <a:pt x="21600" y="1430"/>
                  </a:lnTo>
                  <a:cubicBezTo>
                    <a:pt x="21600" y="1430"/>
                    <a:pt x="21600" y="0"/>
                    <a:pt x="20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 flipH="1">
              <a:off x="7009055" y="3994589"/>
              <a:ext cx="137178" cy="74573"/>
            </a:xfrm>
            <a:custGeom>
              <a:rect b="b" l="l" r="r" t="t"/>
              <a:pathLst>
                <a:path extrusionOk="0" h="21600" w="21600">
                  <a:moveTo>
                    <a:pt x="19307" y="0"/>
                  </a:moveTo>
                  <a:lnTo>
                    <a:pt x="709" y="0"/>
                  </a:lnTo>
                  <a:cubicBezTo>
                    <a:pt x="0" y="0"/>
                    <a:pt x="0" y="1241"/>
                    <a:pt x="0" y="1241"/>
                  </a:cubicBezTo>
                  <a:lnTo>
                    <a:pt x="0" y="20499"/>
                  </a:lnTo>
                  <a:cubicBezTo>
                    <a:pt x="0" y="20499"/>
                    <a:pt x="0" y="21600"/>
                    <a:pt x="862" y="21600"/>
                  </a:cubicBezTo>
                  <a:lnTo>
                    <a:pt x="19307" y="21600"/>
                  </a:lnTo>
                  <a:cubicBezTo>
                    <a:pt x="20567" y="21600"/>
                    <a:pt x="21600" y="19702"/>
                    <a:pt x="21600" y="17380"/>
                  </a:cubicBezTo>
                  <a:lnTo>
                    <a:pt x="21600" y="4218"/>
                  </a:lnTo>
                  <a:cubicBezTo>
                    <a:pt x="21600" y="1899"/>
                    <a:pt x="20567" y="0"/>
                    <a:pt x="193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 flipH="1">
              <a:off x="7163777" y="3914928"/>
              <a:ext cx="108976" cy="71102"/>
            </a:xfrm>
            <a:custGeom>
              <a:rect b="b" l="l" r="r" t="t"/>
              <a:pathLst>
                <a:path extrusionOk="0" h="21600" w="21218">
                  <a:moveTo>
                    <a:pt x="15490" y="13431"/>
                  </a:moveTo>
                  <a:cubicBezTo>
                    <a:pt x="14217" y="13998"/>
                    <a:pt x="12298" y="14513"/>
                    <a:pt x="10118" y="14513"/>
                  </a:cubicBezTo>
                  <a:cubicBezTo>
                    <a:pt x="9129" y="14513"/>
                    <a:pt x="8210" y="14389"/>
                    <a:pt x="7469" y="14161"/>
                  </a:cubicBezTo>
                  <a:cubicBezTo>
                    <a:pt x="6094" y="13748"/>
                    <a:pt x="5135" y="13066"/>
                    <a:pt x="4766" y="12252"/>
                  </a:cubicBezTo>
                  <a:cubicBezTo>
                    <a:pt x="4679" y="12055"/>
                    <a:pt x="4409" y="11461"/>
                    <a:pt x="4623" y="9763"/>
                  </a:cubicBezTo>
                  <a:cubicBezTo>
                    <a:pt x="4882" y="7686"/>
                    <a:pt x="5358" y="7086"/>
                    <a:pt x="6736" y="7086"/>
                  </a:cubicBezTo>
                  <a:cubicBezTo>
                    <a:pt x="7195" y="7086"/>
                    <a:pt x="7728" y="7177"/>
                    <a:pt x="8320" y="7358"/>
                  </a:cubicBezTo>
                  <a:cubicBezTo>
                    <a:pt x="10861" y="8132"/>
                    <a:pt x="13910" y="10961"/>
                    <a:pt x="15572" y="13075"/>
                  </a:cubicBezTo>
                  <a:cubicBezTo>
                    <a:pt x="15727" y="13220"/>
                    <a:pt x="15584" y="13391"/>
                    <a:pt x="15490" y="13431"/>
                  </a:cubicBezTo>
                  <a:close/>
                  <a:moveTo>
                    <a:pt x="16835" y="5746"/>
                  </a:moveTo>
                  <a:cubicBezTo>
                    <a:pt x="14282" y="3082"/>
                    <a:pt x="11425" y="1082"/>
                    <a:pt x="9190" y="400"/>
                  </a:cubicBezTo>
                  <a:cubicBezTo>
                    <a:pt x="8314" y="134"/>
                    <a:pt x="7488" y="0"/>
                    <a:pt x="6736" y="0"/>
                  </a:cubicBezTo>
                  <a:cubicBezTo>
                    <a:pt x="3178" y="0"/>
                    <a:pt x="842" y="2983"/>
                    <a:pt x="163" y="8406"/>
                  </a:cubicBezTo>
                  <a:cubicBezTo>
                    <a:pt x="-223" y="11503"/>
                    <a:pt x="75" y="14169"/>
                    <a:pt x="1053" y="16337"/>
                  </a:cubicBezTo>
                  <a:cubicBezTo>
                    <a:pt x="2146" y="18750"/>
                    <a:pt x="3961" y="20320"/>
                    <a:pt x="6598" y="21120"/>
                  </a:cubicBezTo>
                  <a:cubicBezTo>
                    <a:pt x="7638" y="21442"/>
                    <a:pt x="8821" y="21600"/>
                    <a:pt x="10118" y="21600"/>
                  </a:cubicBezTo>
                  <a:cubicBezTo>
                    <a:pt x="12298" y="21600"/>
                    <a:pt x="14634" y="21138"/>
                    <a:pt x="16527" y="20338"/>
                  </a:cubicBezTo>
                  <a:cubicBezTo>
                    <a:pt x="19331" y="19146"/>
                    <a:pt x="20844" y="17338"/>
                    <a:pt x="21162" y="14808"/>
                  </a:cubicBezTo>
                  <a:cubicBezTo>
                    <a:pt x="21377" y="13084"/>
                    <a:pt x="21162" y="10273"/>
                    <a:pt x="16835" y="57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8" name="Google Shape;518;p25"/>
            <p:cNvSpPr/>
            <p:nvPr/>
          </p:nvSpPr>
          <p:spPr>
            <a:xfrm flipH="1">
              <a:off x="7046631" y="3914928"/>
              <a:ext cx="108974" cy="71102"/>
            </a:xfrm>
            <a:custGeom>
              <a:rect b="b" l="l" r="r" t="t"/>
              <a:pathLst>
                <a:path extrusionOk="0" h="21600" w="21217">
                  <a:moveTo>
                    <a:pt x="5682" y="13034"/>
                  </a:moveTo>
                  <a:cubicBezTo>
                    <a:pt x="7347" y="10916"/>
                    <a:pt x="10356" y="8132"/>
                    <a:pt x="12897" y="7358"/>
                  </a:cubicBezTo>
                  <a:cubicBezTo>
                    <a:pt x="13489" y="7177"/>
                    <a:pt x="14022" y="7086"/>
                    <a:pt x="14484" y="7086"/>
                  </a:cubicBezTo>
                  <a:cubicBezTo>
                    <a:pt x="15862" y="7086"/>
                    <a:pt x="16335" y="7686"/>
                    <a:pt x="16595" y="9767"/>
                  </a:cubicBezTo>
                  <a:cubicBezTo>
                    <a:pt x="16806" y="11461"/>
                    <a:pt x="16538" y="12055"/>
                    <a:pt x="16451" y="12252"/>
                  </a:cubicBezTo>
                  <a:cubicBezTo>
                    <a:pt x="16082" y="13066"/>
                    <a:pt x="15121" y="13748"/>
                    <a:pt x="13752" y="14161"/>
                  </a:cubicBezTo>
                  <a:cubicBezTo>
                    <a:pt x="13008" y="14389"/>
                    <a:pt x="12089" y="14513"/>
                    <a:pt x="11100" y="14513"/>
                  </a:cubicBezTo>
                  <a:cubicBezTo>
                    <a:pt x="8897" y="14513"/>
                    <a:pt x="6955" y="13985"/>
                    <a:pt x="5682" y="13413"/>
                  </a:cubicBezTo>
                  <a:cubicBezTo>
                    <a:pt x="5606" y="13378"/>
                    <a:pt x="5533" y="13167"/>
                    <a:pt x="5682" y="13034"/>
                  </a:cubicBezTo>
                  <a:close/>
                  <a:moveTo>
                    <a:pt x="11100" y="21600"/>
                  </a:moveTo>
                  <a:cubicBezTo>
                    <a:pt x="12397" y="21600"/>
                    <a:pt x="13583" y="21442"/>
                    <a:pt x="14620" y="21125"/>
                  </a:cubicBezTo>
                  <a:cubicBezTo>
                    <a:pt x="17257" y="20320"/>
                    <a:pt x="19071" y="18756"/>
                    <a:pt x="20164" y="16337"/>
                  </a:cubicBezTo>
                  <a:cubicBezTo>
                    <a:pt x="21143" y="14176"/>
                    <a:pt x="21441" y="11503"/>
                    <a:pt x="21052" y="8406"/>
                  </a:cubicBezTo>
                  <a:cubicBezTo>
                    <a:pt x="20375" y="2983"/>
                    <a:pt x="18043" y="0"/>
                    <a:pt x="14484" y="0"/>
                  </a:cubicBezTo>
                  <a:cubicBezTo>
                    <a:pt x="13731" y="0"/>
                    <a:pt x="12904" y="134"/>
                    <a:pt x="12027" y="400"/>
                  </a:cubicBezTo>
                  <a:cubicBezTo>
                    <a:pt x="9792" y="1082"/>
                    <a:pt x="6936" y="3082"/>
                    <a:pt x="4383" y="5746"/>
                  </a:cubicBezTo>
                  <a:cubicBezTo>
                    <a:pt x="52" y="10273"/>
                    <a:pt x="-159" y="13084"/>
                    <a:pt x="55" y="14808"/>
                  </a:cubicBezTo>
                  <a:cubicBezTo>
                    <a:pt x="374" y="17338"/>
                    <a:pt x="1889" y="19146"/>
                    <a:pt x="4690" y="20338"/>
                  </a:cubicBezTo>
                  <a:cubicBezTo>
                    <a:pt x="6583" y="21138"/>
                    <a:pt x="8919" y="21600"/>
                    <a:pt x="111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19" name="Google Shape;519;p25"/>
            <p:cNvSpPr/>
            <p:nvPr/>
          </p:nvSpPr>
          <p:spPr>
            <a:xfrm flipH="1">
              <a:off x="7452674" y="2021814"/>
              <a:ext cx="316787" cy="320647"/>
            </a:xfrm>
            <a:custGeom>
              <a:rect b="b" l="l" r="r" t="t"/>
              <a:pathLst>
                <a:path extrusionOk="0" h="21600" w="20956">
                  <a:moveTo>
                    <a:pt x="3025" y="3082"/>
                  </a:moveTo>
                  <a:cubicBezTo>
                    <a:pt x="3729" y="2366"/>
                    <a:pt x="4868" y="2365"/>
                    <a:pt x="5574" y="3082"/>
                  </a:cubicBezTo>
                  <a:cubicBezTo>
                    <a:pt x="6278" y="3799"/>
                    <a:pt x="6276" y="4961"/>
                    <a:pt x="5574" y="5677"/>
                  </a:cubicBezTo>
                  <a:cubicBezTo>
                    <a:pt x="4868" y="6394"/>
                    <a:pt x="3729" y="6394"/>
                    <a:pt x="3025" y="5677"/>
                  </a:cubicBezTo>
                  <a:cubicBezTo>
                    <a:pt x="2320" y="4960"/>
                    <a:pt x="2320" y="3799"/>
                    <a:pt x="3025" y="3082"/>
                  </a:cubicBezTo>
                  <a:close/>
                  <a:moveTo>
                    <a:pt x="11560" y="10116"/>
                  </a:moveTo>
                  <a:lnTo>
                    <a:pt x="18737" y="17424"/>
                  </a:lnTo>
                  <a:cubicBezTo>
                    <a:pt x="18906" y="17595"/>
                    <a:pt x="18906" y="17873"/>
                    <a:pt x="18737" y="18043"/>
                  </a:cubicBezTo>
                  <a:cubicBezTo>
                    <a:pt x="18654" y="18128"/>
                    <a:pt x="18542" y="18171"/>
                    <a:pt x="18432" y="18171"/>
                  </a:cubicBezTo>
                  <a:cubicBezTo>
                    <a:pt x="18323" y="18171"/>
                    <a:pt x="18211" y="18128"/>
                    <a:pt x="18127" y="18043"/>
                  </a:cubicBezTo>
                  <a:lnTo>
                    <a:pt x="11019" y="10803"/>
                  </a:lnTo>
                  <a:cubicBezTo>
                    <a:pt x="11216" y="10587"/>
                    <a:pt x="11397" y="10357"/>
                    <a:pt x="11560" y="10116"/>
                  </a:cubicBezTo>
                  <a:close/>
                  <a:moveTo>
                    <a:pt x="6339" y="12917"/>
                  </a:moveTo>
                  <a:cubicBezTo>
                    <a:pt x="7206" y="12917"/>
                    <a:pt x="8042" y="12738"/>
                    <a:pt x="8818" y="12404"/>
                  </a:cubicBezTo>
                  <a:lnTo>
                    <a:pt x="11563" y="15201"/>
                  </a:lnTo>
                  <a:cubicBezTo>
                    <a:pt x="11677" y="15315"/>
                    <a:pt x="11827" y="15376"/>
                    <a:pt x="11990" y="15371"/>
                  </a:cubicBezTo>
                  <a:lnTo>
                    <a:pt x="13485" y="15317"/>
                  </a:lnTo>
                  <a:lnTo>
                    <a:pt x="13437" y="16844"/>
                  </a:lnTo>
                  <a:cubicBezTo>
                    <a:pt x="13433" y="17005"/>
                    <a:pt x="13489" y="17162"/>
                    <a:pt x="13604" y="17277"/>
                  </a:cubicBezTo>
                  <a:cubicBezTo>
                    <a:pt x="13715" y="17391"/>
                    <a:pt x="13869" y="17453"/>
                    <a:pt x="14027" y="17447"/>
                  </a:cubicBezTo>
                  <a:lnTo>
                    <a:pt x="15528" y="17394"/>
                  </a:lnTo>
                  <a:lnTo>
                    <a:pt x="15474" y="18920"/>
                  </a:lnTo>
                  <a:cubicBezTo>
                    <a:pt x="15469" y="19082"/>
                    <a:pt x="15530" y="19238"/>
                    <a:pt x="15641" y="19352"/>
                  </a:cubicBezTo>
                  <a:cubicBezTo>
                    <a:pt x="15755" y="19467"/>
                    <a:pt x="15888" y="19529"/>
                    <a:pt x="16068" y="19523"/>
                  </a:cubicBezTo>
                  <a:lnTo>
                    <a:pt x="17565" y="19472"/>
                  </a:lnTo>
                  <a:lnTo>
                    <a:pt x="17515" y="20996"/>
                  </a:lnTo>
                  <a:cubicBezTo>
                    <a:pt x="17506" y="21166"/>
                    <a:pt x="17577" y="21329"/>
                    <a:pt x="17694" y="21444"/>
                  </a:cubicBezTo>
                  <a:cubicBezTo>
                    <a:pt x="17805" y="21545"/>
                    <a:pt x="17941" y="21600"/>
                    <a:pt x="18086" y="21600"/>
                  </a:cubicBezTo>
                  <a:cubicBezTo>
                    <a:pt x="18106" y="21600"/>
                    <a:pt x="18127" y="21599"/>
                    <a:pt x="18148" y="21598"/>
                  </a:cubicBezTo>
                  <a:lnTo>
                    <a:pt x="20445" y="21338"/>
                  </a:lnTo>
                  <a:cubicBezTo>
                    <a:pt x="20755" y="21303"/>
                    <a:pt x="20981" y="21022"/>
                    <a:pt x="20954" y="20705"/>
                  </a:cubicBezTo>
                  <a:lnTo>
                    <a:pt x="20698" y="17849"/>
                  </a:lnTo>
                  <a:cubicBezTo>
                    <a:pt x="20687" y="17715"/>
                    <a:pt x="20629" y="17586"/>
                    <a:pt x="20532" y="17489"/>
                  </a:cubicBezTo>
                  <a:lnTo>
                    <a:pt x="12178" y="8983"/>
                  </a:lnTo>
                  <a:cubicBezTo>
                    <a:pt x="12507" y="8194"/>
                    <a:pt x="12680" y="7340"/>
                    <a:pt x="12680" y="6457"/>
                  </a:cubicBezTo>
                  <a:cubicBezTo>
                    <a:pt x="12680" y="4733"/>
                    <a:pt x="12020" y="3111"/>
                    <a:pt x="10824" y="1890"/>
                  </a:cubicBezTo>
                  <a:cubicBezTo>
                    <a:pt x="9626" y="672"/>
                    <a:pt x="8034" y="0"/>
                    <a:pt x="6340" y="0"/>
                  </a:cubicBezTo>
                  <a:cubicBezTo>
                    <a:pt x="4644" y="0"/>
                    <a:pt x="3055" y="672"/>
                    <a:pt x="1856" y="1891"/>
                  </a:cubicBezTo>
                  <a:cubicBezTo>
                    <a:pt x="-618" y="4409"/>
                    <a:pt x="-619" y="8505"/>
                    <a:pt x="1856" y="11023"/>
                  </a:cubicBezTo>
                  <a:cubicBezTo>
                    <a:pt x="3054" y="12244"/>
                    <a:pt x="4644" y="12917"/>
                    <a:pt x="6339" y="129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0" name="Google Shape;520;p25"/>
            <p:cNvSpPr/>
            <p:nvPr/>
          </p:nvSpPr>
          <p:spPr>
            <a:xfrm flipH="1">
              <a:off x="7165260" y="2513836"/>
              <a:ext cx="149667" cy="340978"/>
            </a:xfrm>
            <a:custGeom>
              <a:rect b="b" l="l" r="r" t="t"/>
              <a:pathLst>
                <a:path extrusionOk="0" h="21440" w="21600">
                  <a:moveTo>
                    <a:pt x="4896" y="2921"/>
                  </a:moveTo>
                  <a:cubicBezTo>
                    <a:pt x="4996" y="2853"/>
                    <a:pt x="5099" y="2788"/>
                    <a:pt x="5209" y="2719"/>
                  </a:cubicBezTo>
                  <a:cubicBezTo>
                    <a:pt x="5320" y="2650"/>
                    <a:pt x="5420" y="2588"/>
                    <a:pt x="5554" y="2513"/>
                  </a:cubicBezTo>
                  <a:lnTo>
                    <a:pt x="7397" y="3246"/>
                  </a:lnTo>
                  <a:cubicBezTo>
                    <a:pt x="7302" y="3284"/>
                    <a:pt x="7183" y="3335"/>
                    <a:pt x="7084" y="3383"/>
                  </a:cubicBezTo>
                  <a:cubicBezTo>
                    <a:pt x="6971" y="3434"/>
                    <a:pt x="6859" y="3484"/>
                    <a:pt x="6759" y="3537"/>
                  </a:cubicBezTo>
                  <a:cubicBezTo>
                    <a:pt x="6540" y="3640"/>
                    <a:pt x="6335" y="3747"/>
                    <a:pt x="6136" y="3860"/>
                  </a:cubicBezTo>
                  <a:cubicBezTo>
                    <a:pt x="5729" y="4080"/>
                    <a:pt x="5367" y="4313"/>
                    <a:pt x="5027" y="4553"/>
                  </a:cubicBezTo>
                  <a:cubicBezTo>
                    <a:pt x="4353" y="5036"/>
                    <a:pt x="3816" y="5561"/>
                    <a:pt x="3525" y="6112"/>
                  </a:cubicBezTo>
                  <a:cubicBezTo>
                    <a:pt x="3233" y="6661"/>
                    <a:pt x="3210" y="7244"/>
                    <a:pt x="3525" y="7810"/>
                  </a:cubicBezTo>
                  <a:cubicBezTo>
                    <a:pt x="3830" y="8372"/>
                    <a:pt x="4470" y="8910"/>
                    <a:pt x="5320" y="9384"/>
                  </a:cubicBezTo>
                  <a:cubicBezTo>
                    <a:pt x="4319" y="8973"/>
                    <a:pt x="3471" y="8473"/>
                    <a:pt x="2934" y="7892"/>
                  </a:cubicBezTo>
                  <a:cubicBezTo>
                    <a:pt x="2393" y="7316"/>
                    <a:pt x="2187" y="6668"/>
                    <a:pt x="2291" y="6034"/>
                  </a:cubicBezTo>
                  <a:cubicBezTo>
                    <a:pt x="2398" y="5399"/>
                    <a:pt x="2794" y="4776"/>
                    <a:pt x="3352" y="4190"/>
                  </a:cubicBezTo>
                  <a:cubicBezTo>
                    <a:pt x="3636" y="3895"/>
                    <a:pt x="3958" y="3607"/>
                    <a:pt x="4319" y="3332"/>
                  </a:cubicBezTo>
                  <a:cubicBezTo>
                    <a:pt x="4499" y="3192"/>
                    <a:pt x="4689" y="3054"/>
                    <a:pt x="4896" y="2921"/>
                  </a:cubicBezTo>
                  <a:close/>
                  <a:moveTo>
                    <a:pt x="0" y="6572"/>
                  </a:moveTo>
                  <a:cubicBezTo>
                    <a:pt x="0" y="9986"/>
                    <a:pt x="7827" y="13024"/>
                    <a:pt x="11268" y="13375"/>
                  </a:cubicBezTo>
                  <a:cubicBezTo>
                    <a:pt x="11112" y="13571"/>
                    <a:pt x="10862" y="13801"/>
                    <a:pt x="10489" y="13906"/>
                  </a:cubicBezTo>
                  <a:cubicBezTo>
                    <a:pt x="10082" y="14021"/>
                    <a:pt x="10797" y="13854"/>
                    <a:pt x="11694" y="13772"/>
                  </a:cubicBezTo>
                  <a:cubicBezTo>
                    <a:pt x="13175" y="16208"/>
                    <a:pt x="13544" y="18757"/>
                    <a:pt x="13290" y="21270"/>
                  </a:cubicBezTo>
                  <a:cubicBezTo>
                    <a:pt x="13252" y="21600"/>
                    <a:pt x="14290" y="21390"/>
                    <a:pt x="14313" y="21150"/>
                  </a:cubicBezTo>
                  <a:cubicBezTo>
                    <a:pt x="14568" y="18670"/>
                    <a:pt x="14240" y="16149"/>
                    <a:pt x="12839" y="13739"/>
                  </a:cubicBezTo>
                  <a:cubicBezTo>
                    <a:pt x="13142" y="13757"/>
                    <a:pt x="13421" y="13801"/>
                    <a:pt x="13639" y="13888"/>
                  </a:cubicBezTo>
                  <a:cubicBezTo>
                    <a:pt x="13479" y="13827"/>
                    <a:pt x="13016" y="13620"/>
                    <a:pt x="13002" y="13303"/>
                  </a:cubicBezTo>
                  <a:cubicBezTo>
                    <a:pt x="14166" y="13119"/>
                    <a:pt x="15671" y="12700"/>
                    <a:pt x="17193" y="12109"/>
                  </a:cubicBezTo>
                  <a:cubicBezTo>
                    <a:pt x="15792" y="11101"/>
                    <a:pt x="14816" y="9949"/>
                    <a:pt x="14816" y="8752"/>
                  </a:cubicBezTo>
                  <a:cubicBezTo>
                    <a:pt x="14816" y="6130"/>
                    <a:pt x="17594" y="3868"/>
                    <a:pt x="21600" y="2811"/>
                  </a:cubicBezTo>
                  <a:cubicBezTo>
                    <a:pt x="19451" y="1115"/>
                    <a:pt x="15896" y="0"/>
                    <a:pt x="11867" y="0"/>
                  </a:cubicBezTo>
                  <a:cubicBezTo>
                    <a:pt x="5313" y="0"/>
                    <a:pt x="0" y="2942"/>
                    <a:pt x="0" y="65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1" name="Google Shape;521;p25"/>
            <p:cNvSpPr/>
            <p:nvPr/>
          </p:nvSpPr>
          <p:spPr>
            <a:xfrm flipH="1">
              <a:off x="7038027" y="2551324"/>
              <a:ext cx="164438" cy="333213"/>
            </a:xfrm>
            <a:custGeom>
              <a:rect b="b" l="l" r="r" t="t"/>
              <a:pathLst>
                <a:path extrusionOk="0" h="21439" w="21464">
                  <a:moveTo>
                    <a:pt x="15544" y="1599"/>
                  </a:moveTo>
                  <a:cubicBezTo>
                    <a:pt x="21600" y="4750"/>
                    <a:pt x="17053" y="7168"/>
                    <a:pt x="17053" y="7168"/>
                  </a:cubicBezTo>
                  <a:cubicBezTo>
                    <a:pt x="19139" y="4239"/>
                    <a:pt x="13566" y="2043"/>
                    <a:pt x="13566" y="2043"/>
                  </a:cubicBezTo>
                  <a:cubicBezTo>
                    <a:pt x="13566" y="2043"/>
                    <a:pt x="15544" y="1599"/>
                    <a:pt x="15544" y="1599"/>
                  </a:cubicBezTo>
                  <a:close/>
                  <a:moveTo>
                    <a:pt x="0" y="6725"/>
                  </a:moveTo>
                  <a:cubicBezTo>
                    <a:pt x="0" y="10281"/>
                    <a:pt x="7331" y="13436"/>
                    <a:pt x="10351" y="13701"/>
                  </a:cubicBezTo>
                  <a:cubicBezTo>
                    <a:pt x="10209" y="13874"/>
                    <a:pt x="10009" y="14052"/>
                    <a:pt x="9730" y="14142"/>
                  </a:cubicBezTo>
                  <a:cubicBezTo>
                    <a:pt x="9402" y="14246"/>
                    <a:pt x="9896" y="14118"/>
                    <a:pt x="10590" y="14030"/>
                  </a:cubicBezTo>
                  <a:cubicBezTo>
                    <a:pt x="10662" y="14547"/>
                    <a:pt x="10536" y="15070"/>
                    <a:pt x="10597" y="15591"/>
                  </a:cubicBezTo>
                  <a:cubicBezTo>
                    <a:pt x="10696" y="16438"/>
                    <a:pt x="11630" y="17115"/>
                    <a:pt x="12844" y="17667"/>
                  </a:cubicBezTo>
                  <a:cubicBezTo>
                    <a:pt x="11588" y="17965"/>
                    <a:pt x="10179" y="18415"/>
                    <a:pt x="10278" y="19138"/>
                  </a:cubicBezTo>
                  <a:cubicBezTo>
                    <a:pt x="10376" y="19905"/>
                    <a:pt x="11557" y="20453"/>
                    <a:pt x="11281" y="21270"/>
                  </a:cubicBezTo>
                  <a:cubicBezTo>
                    <a:pt x="11167" y="21600"/>
                    <a:pt x="12127" y="21386"/>
                    <a:pt x="12207" y="21147"/>
                  </a:cubicBezTo>
                  <a:cubicBezTo>
                    <a:pt x="12420" y="20537"/>
                    <a:pt x="12014" y="20014"/>
                    <a:pt x="11523" y="19466"/>
                  </a:cubicBezTo>
                  <a:cubicBezTo>
                    <a:pt x="11324" y="19242"/>
                    <a:pt x="11111" y="18997"/>
                    <a:pt x="11260" y="18754"/>
                  </a:cubicBezTo>
                  <a:cubicBezTo>
                    <a:pt x="11530" y="18320"/>
                    <a:pt x="13088" y="18063"/>
                    <a:pt x="13829" y="17907"/>
                  </a:cubicBezTo>
                  <a:cubicBezTo>
                    <a:pt x="14092" y="17850"/>
                    <a:pt x="14398" y="17600"/>
                    <a:pt x="14107" y="17485"/>
                  </a:cubicBezTo>
                  <a:cubicBezTo>
                    <a:pt x="12592" y="16870"/>
                    <a:pt x="11557" y="16166"/>
                    <a:pt x="11500" y="15180"/>
                  </a:cubicBezTo>
                  <a:cubicBezTo>
                    <a:pt x="11476" y="14770"/>
                    <a:pt x="11550" y="14366"/>
                    <a:pt x="11528" y="13963"/>
                  </a:cubicBezTo>
                  <a:cubicBezTo>
                    <a:pt x="11926" y="13961"/>
                    <a:pt x="12308" y="14001"/>
                    <a:pt x="12582" y="14126"/>
                  </a:cubicBezTo>
                  <a:cubicBezTo>
                    <a:pt x="12447" y="14063"/>
                    <a:pt x="12053" y="13867"/>
                    <a:pt x="12002" y="13568"/>
                  </a:cubicBezTo>
                  <a:cubicBezTo>
                    <a:pt x="15369" y="12880"/>
                    <a:pt x="21464" y="9968"/>
                    <a:pt x="21464" y="6725"/>
                  </a:cubicBezTo>
                  <a:cubicBezTo>
                    <a:pt x="21464" y="3011"/>
                    <a:pt x="16660" y="0"/>
                    <a:pt x="10733" y="0"/>
                  </a:cubicBezTo>
                  <a:cubicBezTo>
                    <a:pt x="4811" y="0"/>
                    <a:pt x="0" y="3011"/>
                    <a:pt x="0" y="6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2" name="Google Shape;522;p25"/>
            <p:cNvSpPr/>
            <p:nvPr/>
          </p:nvSpPr>
          <p:spPr>
            <a:xfrm flipH="1">
              <a:off x="6595435" y="3291700"/>
              <a:ext cx="353989" cy="215725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21600" y="13085"/>
                  </a:lnTo>
                  <a:lnTo>
                    <a:pt x="1729" y="13085"/>
                  </a:lnTo>
                  <a:lnTo>
                    <a:pt x="1729" y="1455"/>
                  </a:lnTo>
                  <a:cubicBezTo>
                    <a:pt x="1729" y="1084"/>
                    <a:pt x="1645" y="750"/>
                    <a:pt x="1477" y="450"/>
                  </a:cubicBezTo>
                  <a:cubicBezTo>
                    <a:pt x="1307" y="151"/>
                    <a:pt x="1104" y="0"/>
                    <a:pt x="864" y="0"/>
                  </a:cubicBezTo>
                  <a:cubicBezTo>
                    <a:pt x="625" y="0"/>
                    <a:pt x="421" y="151"/>
                    <a:pt x="253" y="450"/>
                  </a:cubicBezTo>
                  <a:cubicBezTo>
                    <a:pt x="85" y="751"/>
                    <a:pt x="0" y="1084"/>
                    <a:pt x="0" y="1455"/>
                  </a:cubicBezTo>
                  <a:lnTo>
                    <a:pt x="0" y="21600"/>
                  </a:lnTo>
                  <a:lnTo>
                    <a:pt x="1729" y="21600"/>
                  </a:lnTo>
                  <a:lnTo>
                    <a:pt x="1729" y="15923"/>
                  </a:lnTo>
                  <a:lnTo>
                    <a:pt x="19871" y="15923"/>
                  </a:lnTo>
                  <a:lnTo>
                    <a:pt x="19871" y="21600"/>
                  </a:lnTo>
                  <a:cubicBezTo>
                    <a:pt x="19871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3" name="Google Shape;523;p25"/>
            <p:cNvSpPr/>
            <p:nvPr/>
          </p:nvSpPr>
          <p:spPr>
            <a:xfrm flipH="1">
              <a:off x="6850017" y="3310444"/>
              <a:ext cx="52548" cy="51866"/>
            </a:xfrm>
            <a:custGeom>
              <a:rect b="b" l="l" r="r" t="t"/>
              <a:pathLst>
                <a:path extrusionOk="0" h="21600" w="21600">
                  <a:moveTo>
                    <a:pt x="0" y="10803"/>
                  </a:moveTo>
                  <a:cubicBezTo>
                    <a:pt x="0" y="13779"/>
                    <a:pt x="1046" y="16320"/>
                    <a:pt x="3128" y="18432"/>
                  </a:cubicBezTo>
                  <a:cubicBezTo>
                    <a:pt x="5210" y="20542"/>
                    <a:pt x="7722" y="21600"/>
                    <a:pt x="10660" y="21600"/>
                  </a:cubicBezTo>
                  <a:cubicBezTo>
                    <a:pt x="13598" y="21600"/>
                    <a:pt x="16156" y="20542"/>
                    <a:pt x="18333" y="18432"/>
                  </a:cubicBezTo>
                  <a:cubicBezTo>
                    <a:pt x="20511" y="16320"/>
                    <a:pt x="21600" y="13779"/>
                    <a:pt x="21600" y="10803"/>
                  </a:cubicBezTo>
                  <a:cubicBezTo>
                    <a:pt x="21600" y="7829"/>
                    <a:pt x="20511" y="5286"/>
                    <a:pt x="18333" y="3168"/>
                  </a:cubicBezTo>
                  <a:cubicBezTo>
                    <a:pt x="16156" y="1058"/>
                    <a:pt x="13598" y="0"/>
                    <a:pt x="10660" y="0"/>
                  </a:cubicBezTo>
                  <a:cubicBezTo>
                    <a:pt x="7722" y="0"/>
                    <a:pt x="5210" y="1058"/>
                    <a:pt x="3128" y="3168"/>
                  </a:cubicBezTo>
                  <a:cubicBezTo>
                    <a:pt x="1046" y="5286"/>
                    <a:pt x="0" y="7829"/>
                    <a:pt x="0" y="108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4" name="Google Shape;524;p25"/>
            <p:cNvSpPr/>
            <p:nvPr/>
          </p:nvSpPr>
          <p:spPr>
            <a:xfrm flipH="1">
              <a:off x="6596277" y="3324502"/>
              <a:ext cx="306288" cy="74667"/>
            </a:xfrm>
            <a:custGeom>
              <a:rect b="b" l="l" r="r" t="t"/>
              <a:pathLst>
                <a:path extrusionOk="0" h="21600" w="21600">
                  <a:moveTo>
                    <a:pt x="21600" y="11599"/>
                  </a:moveTo>
                  <a:cubicBezTo>
                    <a:pt x="21600" y="10001"/>
                    <a:pt x="21462" y="8701"/>
                    <a:pt x="21186" y="7700"/>
                  </a:cubicBezTo>
                  <a:cubicBezTo>
                    <a:pt x="20910" y="6700"/>
                    <a:pt x="20560" y="6064"/>
                    <a:pt x="20137" y="5800"/>
                  </a:cubicBezTo>
                  <a:lnTo>
                    <a:pt x="5656" y="0"/>
                  </a:lnTo>
                  <a:lnTo>
                    <a:pt x="5559" y="0"/>
                  </a:lnTo>
                  <a:cubicBezTo>
                    <a:pt x="5298" y="0"/>
                    <a:pt x="5079" y="365"/>
                    <a:pt x="4901" y="1096"/>
                  </a:cubicBezTo>
                  <a:cubicBezTo>
                    <a:pt x="4722" y="1831"/>
                    <a:pt x="4632" y="2732"/>
                    <a:pt x="4632" y="3798"/>
                  </a:cubicBezTo>
                  <a:lnTo>
                    <a:pt x="4632" y="15405"/>
                  </a:lnTo>
                  <a:lnTo>
                    <a:pt x="927" y="15405"/>
                  </a:lnTo>
                  <a:cubicBezTo>
                    <a:pt x="309" y="15405"/>
                    <a:pt x="0" y="16436"/>
                    <a:pt x="0" y="18502"/>
                  </a:cubicBezTo>
                  <a:cubicBezTo>
                    <a:pt x="0" y="20569"/>
                    <a:pt x="309" y="21600"/>
                    <a:pt x="927" y="21600"/>
                  </a:cubicBezTo>
                  <a:lnTo>
                    <a:pt x="21600" y="21600"/>
                  </a:lnTo>
                  <a:cubicBezTo>
                    <a:pt x="21600" y="21600"/>
                    <a:pt x="21600" y="11599"/>
                    <a:pt x="21600" y="115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 flipH="1">
              <a:off x="7352069" y="2481035"/>
              <a:ext cx="295558" cy="319410"/>
            </a:xfrm>
            <a:custGeom>
              <a:rect b="b" l="l" r="r" t="t"/>
              <a:pathLst>
                <a:path extrusionOk="0" h="21259" w="20583">
                  <a:moveTo>
                    <a:pt x="13985" y="14767"/>
                  </a:moveTo>
                  <a:cubicBezTo>
                    <a:pt x="13635" y="14988"/>
                    <a:pt x="13164" y="14896"/>
                    <a:pt x="12934" y="14563"/>
                  </a:cubicBezTo>
                  <a:lnTo>
                    <a:pt x="6699" y="5556"/>
                  </a:lnTo>
                  <a:cubicBezTo>
                    <a:pt x="6417" y="5148"/>
                    <a:pt x="5842" y="5036"/>
                    <a:pt x="5415" y="5306"/>
                  </a:cubicBezTo>
                  <a:cubicBezTo>
                    <a:pt x="4990" y="5576"/>
                    <a:pt x="4872" y="6125"/>
                    <a:pt x="5155" y="6532"/>
                  </a:cubicBezTo>
                  <a:lnTo>
                    <a:pt x="11389" y="15538"/>
                  </a:lnTo>
                  <a:cubicBezTo>
                    <a:pt x="12183" y="16687"/>
                    <a:pt x="13807" y="17002"/>
                    <a:pt x="15006" y="16243"/>
                  </a:cubicBezTo>
                  <a:cubicBezTo>
                    <a:pt x="15589" y="15875"/>
                    <a:pt x="15986" y="15313"/>
                    <a:pt x="16125" y="14661"/>
                  </a:cubicBezTo>
                  <a:cubicBezTo>
                    <a:pt x="16264" y="14007"/>
                    <a:pt x="16128" y="13342"/>
                    <a:pt x="15744" y="12785"/>
                  </a:cubicBezTo>
                  <a:lnTo>
                    <a:pt x="8232" y="1932"/>
                  </a:lnTo>
                  <a:cubicBezTo>
                    <a:pt x="7572" y="979"/>
                    <a:pt x="6555" y="325"/>
                    <a:pt x="5370" y="91"/>
                  </a:cubicBezTo>
                  <a:cubicBezTo>
                    <a:pt x="4181" y="-143"/>
                    <a:pt x="2978" y="76"/>
                    <a:pt x="1979" y="706"/>
                  </a:cubicBezTo>
                  <a:cubicBezTo>
                    <a:pt x="998" y="1327"/>
                    <a:pt x="330" y="2278"/>
                    <a:pt x="94" y="3387"/>
                  </a:cubicBezTo>
                  <a:cubicBezTo>
                    <a:pt x="89" y="3406"/>
                    <a:pt x="85" y="3424"/>
                    <a:pt x="82" y="3443"/>
                  </a:cubicBezTo>
                  <a:cubicBezTo>
                    <a:pt x="-142" y="4562"/>
                    <a:pt x="98" y="5704"/>
                    <a:pt x="759" y="6656"/>
                  </a:cubicBezTo>
                  <a:lnTo>
                    <a:pt x="8989" y="18548"/>
                  </a:lnTo>
                  <a:cubicBezTo>
                    <a:pt x="9921" y="19894"/>
                    <a:pt x="11346" y="20812"/>
                    <a:pt x="13001" y="21135"/>
                  </a:cubicBezTo>
                  <a:cubicBezTo>
                    <a:pt x="14655" y="21457"/>
                    <a:pt x="16342" y="21143"/>
                    <a:pt x="17751" y="20253"/>
                  </a:cubicBezTo>
                  <a:cubicBezTo>
                    <a:pt x="20659" y="18415"/>
                    <a:pt x="21458" y="14659"/>
                    <a:pt x="19535" y="11880"/>
                  </a:cubicBezTo>
                  <a:lnTo>
                    <a:pt x="12582" y="1836"/>
                  </a:lnTo>
                  <a:cubicBezTo>
                    <a:pt x="12300" y="1428"/>
                    <a:pt x="11727" y="1316"/>
                    <a:pt x="11299" y="1586"/>
                  </a:cubicBezTo>
                  <a:cubicBezTo>
                    <a:pt x="10873" y="1856"/>
                    <a:pt x="10756" y="2404"/>
                    <a:pt x="11038" y="2812"/>
                  </a:cubicBezTo>
                  <a:lnTo>
                    <a:pt x="17991" y="12857"/>
                  </a:lnTo>
                  <a:cubicBezTo>
                    <a:pt x="19351" y="14821"/>
                    <a:pt x="18785" y="17478"/>
                    <a:pt x="16728" y="18777"/>
                  </a:cubicBezTo>
                  <a:cubicBezTo>
                    <a:pt x="15732" y="19407"/>
                    <a:pt x="14539" y="19629"/>
                    <a:pt x="13370" y="19400"/>
                  </a:cubicBezTo>
                  <a:cubicBezTo>
                    <a:pt x="12200" y="19173"/>
                    <a:pt x="11192" y="18523"/>
                    <a:pt x="10534" y="17571"/>
                  </a:cubicBezTo>
                  <a:lnTo>
                    <a:pt x="2303" y="5681"/>
                  </a:lnTo>
                  <a:cubicBezTo>
                    <a:pt x="1911" y="5114"/>
                    <a:pt x="1768" y="4437"/>
                    <a:pt x="1900" y="3773"/>
                  </a:cubicBezTo>
                  <a:cubicBezTo>
                    <a:pt x="2031" y="3115"/>
                    <a:pt x="2423" y="2548"/>
                    <a:pt x="3001" y="2183"/>
                  </a:cubicBezTo>
                  <a:cubicBezTo>
                    <a:pt x="3586" y="1813"/>
                    <a:pt x="4293" y="1686"/>
                    <a:pt x="4996" y="1824"/>
                  </a:cubicBezTo>
                  <a:cubicBezTo>
                    <a:pt x="5698" y="1962"/>
                    <a:pt x="6299" y="2348"/>
                    <a:pt x="6686" y="2909"/>
                  </a:cubicBezTo>
                  <a:lnTo>
                    <a:pt x="14199" y="13762"/>
                  </a:lnTo>
                  <a:cubicBezTo>
                    <a:pt x="14311" y="13924"/>
                    <a:pt x="14350" y="14118"/>
                    <a:pt x="14309" y="14307"/>
                  </a:cubicBezTo>
                  <a:cubicBezTo>
                    <a:pt x="14268" y="14497"/>
                    <a:pt x="14153" y="14661"/>
                    <a:pt x="13985" y="147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 flipH="1">
              <a:off x="6528048" y="3005916"/>
              <a:ext cx="233866" cy="279985"/>
            </a:xfrm>
            <a:custGeom>
              <a:rect b="b" l="l" r="r" t="t"/>
              <a:pathLst>
                <a:path extrusionOk="0" h="21600" w="21600">
                  <a:moveTo>
                    <a:pt x="12649" y="0"/>
                  </a:moveTo>
                  <a:lnTo>
                    <a:pt x="14419" y="4856"/>
                  </a:lnTo>
                  <a:lnTo>
                    <a:pt x="14419" y="8150"/>
                  </a:lnTo>
                  <a:lnTo>
                    <a:pt x="15873" y="8150"/>
                  </a:lnTo>
                  <a:lnTo>
                    <a:pt x="15873" y="4856"/>
                  </a:lnTo>
                  <a:cubicBezTo>
                    <a:pt x="16009" y="4256"/>
                    <a:pt x="16309" y="3391"/>
                    <a:pt x="16765" y="2272"/>
                  </a:cubicBezTo>
                  <a:cubicBezTo>
                    <a:pt x="17126" y="1435"/>
                    <a:pt x="17443" y="683"/>
                    <a:pt x="17715" y="0"/>
                  </a:cubicBezTo>
                  <a:lnTo>
                    <a:pt x="16160" y="0"/>
                  </a:lnTo>
                  <a:lnTo>
                    <a:pt x="15139" y="3197"/>
                  </a:lnTo>
                  <a:lnTo>
                    <a:pt x="14146" y="0"/>
                  </a:lnTo>
                  <a:lnTo>
                    <a:pt x="12649" y="0"/>
                  </a:lnTo>
                  <a:close/>
                  <a:moveTo>
                    <a:pt x="11009" y="1803"/>
                  </a:moveTo>
                  <a:cubicBezTo>
                    <a:pt x="10339" y="1803"/>
                    <a:pt x="9829" y="2013"/>
                    <a:pt x="9469" y="2428"/>
                  </a:cubicBezTo>
                  <a:cubicBezTo>
                    <a:pt x="9198" y="2727"/>
                    <a:pt x="9066" y="3196"/>
                    <a:pt x="9066" y="3846"/>
                  </a:cubicBezTo>
                  <a:lnTo>
                    <a:pt x="9066" y="5974"/>
                  </a:lnTo>
                  <a:cubicBezTo>
                    <a:pt x="9066" y="6630"/>
                    <a:pt x="9198" y="7116"/>
                    <a:pt x="9469" y="7416"/>
                  </a:cubicBezTo>
                  <a:cubicBezTo>
                    <a:pt x="9829" y="7829"/>
                    <a:pt x="10339" y="8041"/>
                    <a:pt x="11009" y="8041"/>
                  </a:cubicBezTo>
                  <a:cubicBezTo>
                    <a:pt x="11659" y="8041"/>
                    <a:pt x="12179" y="7829"/>
                    <a:pt x="12548" y="7416"/>
                  </a:cubicBezTo>
                  <a:cubicBezTo>
                    <a:pt x="12821" y="7108"/>
                    <a:pt x="12951" y="6624"/>
                    <a:pt x="12951" y="5974"/>
                  </a:cubicBezTo>
                  <a:lnTo>
                    <a:pt x="12951" y="3846"/>
                  </a:lnTo>
                  <a:cubicBezTo>
                    <a:pt x="12951" y="3196"/>
                    <a:pt x="12821" y="2728"/>
                    <a:pt x="12548" y="2428"/>
                  </a:cubicBezTo>
                  <a:cubicBezTo>
                    <a:pt x="12180" y="2013"/>
                    <a:pt x="11660" y="1803"/>
                    <a:pt x="11009" y="1803"/>
                  </a:cubicBezTo>
                  <a:close/>
                  <a:moveTo>
                    <a:pt x="3957" y="2164"/>
                  </a:moveTo>
                  <a:lnTo>
                    <a:pt x="3957" y="8234"/>
                  </a:lnTo>
                  <a:lnTo>
                    <a:pt x="5281" y="8234"/>
                  </a:lnTo>
                  <a:lnTo>
                    <a:pt x="5281" y="7573"/>
                  </a:lnTo>
                  <a:cubicBezTo>
                    <a:pt x="5797" y="8075"/>
                    <a:pt x="6294" y="8318"/>
                    <a:pt x="6778" y="8318"/>
                  </a:cubicBezTo>
                  <a:cubicBezTo>
                    <a:pt x="7224" y="8318"/>
                    <a:pt x="7515" y="8174"/>
                    <a:pt x="7641" y="7873"/>
                  </a:cubicBezTo>
                  <a:cubicBezTo>
                    <a:pt x="7720" y="7678"/>
                    <a:pt x="7756" y="7374"/>
                    <a:pt x="7756" y="6960"/>
                  </a:cubicBezTo>
                  <a:lnTo>
                    <a:pt x="7756" y="2164"/>
                  </a:lnTo>
                  <a:lnTo>
                    <a:pt x="6433" y="2164"/>
                  </a:lnTo>
                  <a:lnTo>
                    <a:pt x="6433" y="6635"/>
                  </a:lnTo>
                  <a:cubicBezTo>
                    <a:pt x="6432" y="6902"/>
                    <a:pt x="6427" y="7039"/>
                    <a:pt x="6418" y="7056"/>
                  </a:cubicBezTo>
                  <a:cubicBezTo>
                    <a:pt x="6388" y="7233"/>
                    <a:pt x="6291" y="7320"/>
                    <a:pt x="6116" y="7320"/>
                  </a:cubicBezTo>
                  <a:cubicBezTo>
                    <a:pt x="5854" y="7320"/>
                    <a:pt x="5573" y="7154"/>
                    <a:pt x="5281" y="6803"/>
                  </a:cubicBezTo>
                  <a:lnTo>
                    <a:pt x="5281" y="2164"/>
                  </a:lnTo>
                  <a:lnTo>
                    <a:pt x="3957" y="2164"/>
                  </a:lnTo>
                  <a:close/>
                  <a:moveTo>
                    <a:pt x="11009" y="2789"/>
                  </a:moveTo>
                  <a:cubicBezTo>
                    <a:pt x="11427" y="2789"/>
                    <a:pt x="11642" y="3072"/>
                    <a:pt x="11642" y="3630"/>
                  </a:cubicBezTo>
                  <a:lnTo>
                    <a:pt x="11642" y="6190"/>
                  </a:lnTo>
                  <a:cubicBezTo>
                    <a:pt x="11642" y="6760"/>
                    <a:pt x="11427" y="7032"/>
                    <a:pt x="11009" y="7032"/>
                  </a:cubicBezTo>
                  <a:cubicBezTo>
                    <a:pt x="10593" y="7032"/>
                    <a:pt x="10390" y="6760"/>
                    <a:pt x="10390" y="6190"/>
                  </a:cubicBezTo>
                  <a:cubicBezTo>
                    <a:pt x="10390" y="6190"/>
                    <a:pt x="10390" y="3630"/>
                    <a:pt x="10390" y="3630"/>
                  </a:cubicBezTo>
                  <a:cubicBezTo>
                    <a:pt x="10390" y="3072"/>
                    <a:pt x="10593" y="2789"/>
                    <a:pt x="11009" y="2789"/>
                  </a:cubicBezTo>
                  <a:close/>
                  <a:moveTo>
                    <a:pt x="10807" y="9039"/>
                  </a:moveTo>
                  <a:cubicBezTo>
                    <a:pt x="7204" y="9039"/>
                    <a:pt x="4509" y="9117"/>
                    <a:pt x="2720" y="9279"/>
                  </a:cubicBezTo>
                  <a:cubicBezTo>
                    <a:pt x="2157" y="9335"/>
                    <a:pt x="1655" y="9519"/>
                    <a:pt x="1223" y="9844"/>
                  </a:cubicBezTo>
                  <a:cubicBezTo>
                    <a:pt x="790" y="10169"/>
                    <a:pt x="515" y="10581"/>
                    <a:pt x="389" y="11058"/>
                  </a:cubicBezTo>
                  <a:cubicBezTo>
                    <a:pt x="135" y="11968"/>
                    <a:pt x="0" y="13381"/>
                    <a:pt x="0" y="15314"/>
                  </a:cubicBezTo>
                  <a:cubicBezTo>
                    <a:pt x="0" y="17213"/>
                    <a:pt x="135" y="18640"/>
                    <a:pt x="389" y="19581"/>
                  </a:cubicBezTo>
                  <a:cubicBezTo>
                    <a:pt x="524" y="20061"/>
                    <a:pt x="795" y="20458"/>
                    <a:pt x="1223" y="20783"/>
                  </a:cubicBezTo>
                  <a:cubicBezTo>
                    <a:pt x="1651" y="21107"/>
                    <a:pt x="2157" y="21299"/>
                    <a:pt x="2720" y="21348"/>
                  </a:cubicBezTo>
                  <a:cubicBezTo>
                    <a:pt x="4509" y="21518"/>
                    <a:pt x="7204" y="21600"/>
                    <a:pt x="10807" y="21600"/>
                  </a:cubicBezTo>
                  <a:cubicBezTo>
                    <a:pt x="14413" y="21600"/>
                    <a:pt x="17106" y="21518"/>
                    <a:pt x="18895" y="21348"/>
                  </a:cubicBezTo>
                  <a:cubicBezTo>
                    <a:pt x="19458" y="21299"/>
                    <a:pt x="19960" y="21107"/>
                    <a:pt x="20391" y="20783"/>
                  </a:cubicBezTo>
                  <a:cubicBezTo>
                    <a:pt x="20824" y="20458"/>
                    <a:pt x="21100" y="20061"/>
                    <a:pt x="21226" y="19581"/>
                  </a:cubicBezTo>
                  <a:cubicBezTo>
                    <a:pt x="21478" y="18672"/>
                    <a:pt x="21600" y="17245"/>
                    <a:pt x="21600" y="15314"/>
                  </a:cubicBezTo>
                  <a:cubicBezTo>
                    <a:pt x="21600" y="13415"/>
                    <a:pt x="21478" y="12002"/>
                    <a:pt x="21226" y="11058"/>
                  </a:cubicBezTo>
                  <a:cubicBezTo>
                    <a:pt x="21089" y="10581"/>
                    <a:pt x="20805" y="10169"/>
                    <a:pt x="20377" y="9844"/>
                  </a:cubicBezTo>
                  <a:cubicBezTo>
                    <a:pt x="19950" y="9519"/>
                    <a:pt x="19453" y="9335"/>
                    <a:pt x="18880" y="9279"/>
                  </a:cubicBezTo>
                  <a:cubicBezTo>
                    <a:pt x="17103" y="9117"/>
                    <a:pt x="14412" y="9039"/>
                    <a:pt x="10807" y="9039"/>
                  </a:cubicBezTo>
                  <a:close/>
                  <a:moveTo>
                    <a:pt x="9066" y="11143"/>
                  </a:moveTo>
                  <a:lnTo>
                    <a:pt x="10375" y="11143"/>
                  </a:lnTo>
                  <a:lnTo>
                    <a:pt x="10375" y="19208"/>
                  </a:lnTo>
                  <a:lnTo>
                    <a:pt x="9066" y="19208"/>
                  </a:lnTo>
                  <a:lnTo>
                    <a:pt x="9066" y="18631"/>
                  </a:lnTo>
                  <a:cubicBezTo>
                    <a:pt x="8628" y="19078"/>
                    <a:pt x="8180" y="19292"/>
                    <a:pt x="7713" y="19292"/>
                  </a:cubicBezTo>
                  <a:cubicBezTo>
                    <a:pt x="7189" y="19292"/>
                    <a:pt x="6842" y="19078"/>
                    <a:pt x="6677" y="18631"/>
                  </a:cubicBezTo>
                  <a:cubicBezTo>
                    <a:pt x="6588" y="18413"/>
                    <a:pt x="6548" y="17997"/>
                    <a:pt x="6548" y="17405"/>
                  </a:cubicBezTo>
                  <a:cubicBezTo>
                    <a:pt x="6548" y="17405"/>
                    <a:pt x="6548" y="15013"/>
                    <a:pt x="6548" y="15013"/>
                  </a:cubicBezTo>
                  <a:cubicBezTo>
                    <a:pt x="6548" y="14419"/>
                    <a:pt x="6588" y="14021"/>
                    <a:pt x="6677" y="13811"/>
                  </a:cubicBezTo>
                  <a:cubicBezTo>
                    <a:pt x="6842" y="13356"/>
                    <a:pt x="7189" y="13126"/>
                    <a:pt x="7713" y="13126"/>
                  </a:cubicBezTo>
                  <a:cubicBezTo>
                    <a:pt x="8200" y="13126"/>
                    <a:pt x="8649" y="13350"/>
                    <a:pt x="9066" y="13787"/>
                  </a:cubicBezTo>
                  <a:lnTo>
                    <a:pt x="9066" y="11143"/>
                  </a:lnTo>
                  <a:close/>
                  <a:moveTo>
                    <a:pt x="15441" y="11143"/>
                  </a:moveTo>
                  <a:lnTo>
                    <a:pt x="19988" y="11143"/>
                  </a:lnTo>
                  <a:lnTo>
                    <a:pt x="19988" y="12284"/>
                  </a:lnTo>
                  <a:lnTo>
                    <a:pt x="18463" y="12284"/>
                  </a:lnTo>
                  <a:lnTo>
                    <a:pt x="18463" y="19208"/>
                  </a:lnTo>
                  <a:lnTo>
                    <a:pt x="16995" y="19208"/>
                  </a:lnTo>
                  <a:lnTo>
                    <a:pt x="16995" y="12284"/>
                  </a:lnTo>
                  <a:lnTo>
                    <a:pt x="15441" y="12284"/>
                  </a:lnTo>
                  <a:cubicBezTo>
                    <a:pt x="15441" y="12284"/>
                    <a:pt x="15441" y="11143"/>
                    <a:pt x="15441" y="11143"/>
                  </a:cubicBezTo>
                  <a:close/>
                  <a:moveTo>
                    <a:pt x="3569" y="13126"/>
                  </a:moveTo>
                  <a:cubicBezTo>
                    <a:pt x="4230" y="13126"/>
                    <a:pt x="4743" y="13337"/>
                    <a:pt x="5123" y="13751"/>
                  </a:cubicBezTo>
                  <a:cubicBezTo>
                    <a:pt x="5394" y="14050"/>
                    <a:pt x="5526" y="14517"/>
                    <a:pt x="5526" y="15157"/>
                  </a:cubicBezTo>
                  <a:lnTo>
                    <a:pt x="5526" y="17261"/>
                  </a:lnTo>
                  <a:cubicBezTo>
                    <a:pt x="5526" y="17903"/>
                    <a:pt x="5391" y="18380"/>
                    <a:pt x="5109" y="18679"/>
                  </a:cubicBezTo>
                  <a:cubicBezTo>
                    <a:pt x="4729" y="19094"/>
                    <a:pt x="4211" y="19292"/>
                    <a:pt x="3540" y="19292"/>
                  </a:cubicBezTo>
                  <a:cubicBezTo>
                    <a:pt x="2840" y="19292"/>
                    <a:pt x="2308" y="19084"/>
                    <a:pt x="1957" y="18655"/>
                  </a:cubicBezTo>
                  <a:cubicBezTo>
                    <a:pt x="1782" y="18436"/>
                    <a:pt x="1684" y="18212"/>
                    <a:pt x="1655" y="17994"/>
                  </a:cubicBezTo>
                  <a:cubicBezTo>
                    <a:pt x="1635" y="17920"/>
                    <a:pt x="1626" y="17683"/>
                    <a:pt x="1626" y="17285"/>
                  </a:cubicBezTo>
                  <a:lnTo>
                    <a:pt x="1626" y="17129"/>
                  </a:lnTo>
                  <a:lnTo>
                    <a:pt x="2950" y="17129"/>
                  </a:lnTo>
                  <a:cubicBezTo>
                    <a:pt x="2950" y="17543"/>
                    <a:pt x="2959" y="17793"/>
                    <a:pt x="2979" y="17874"/>
                  </a:cubicBezTo>
                  <a:cubicBezTo>
                    <a:pt x="3047" y="18166"/>
                    <a:pt x="3248" y="18307"/>
                    <a:pt x="3569" y="18307"/>
                  </a:cubicBezTo>
                  <a:cubicBezTo>
                    <a:pt x="4015" y="18307"/>
                    <a:pt x="4231" y="18026"/>
                    <a:pt x="4231" y="17465"/>
                  </a:cubicBezTo>
                  <a:lnTo>
                    <a:pt x="4231" y="16407"/>
                  </a:lnTo>
                  <a:lnTo>
                    <a:pt x="1626" y="16407"/>
                  </a:lnTo>
                  <a:cubicBezTo>
                    <a:pt x="1626" y="16407"/>
                    <a:pt x="1626" y="15157"/>
                    <a:pt x="1626" y="15157"/>
                  </a:cubicBezTo>
                  <a:cubicBezTo>
                    <a:pt x="1626" y="14517"/>
                    <a:pt x="1754" y="14050"/>
                    <a:pt x="2015" y="13751"/>
                  </a:cubicBezTo>
                  <a:cubicBezTo>
                    <a:pt x="2394" y="13337"/>
                    <a:pt x="2918" y="13126"/>
                    <a:pt x="3569" y="13126"/>
                  </a:cubicBezTo>
                  <a:close/>
                  <a:moveTo>
                    <a:pt x="11498" y="13198"/>
                  </a:moveTo>
                  <a:lnTo>
                    <a:pt x="12807" y="13198"/>
                  </a:lnTo>
                  <a:lnTo>
                    <a:pt x="12807" y="17802"/>
                  </a:lnTo>
                  <a:cubicBezTo>
                    <a:pt x="13100" y="18142"/>
                    <a:pt x="13366" y="18307"/>
                    <a:pt x="13628" y="18307"/>
                  </a:cubicBezTo>
                  <a:cubicBezTo>
                    <a:pt x="13803" y="18307"/>
                    <a:pt x="13914" y="18225"/>
                    <a:pt x="13944" y="18054"/>
                  </a:cubicBezTo>
                  <a:cubicBezTo>
                    <a:pt x="13954" y="18031"/>
                    <a:pt x="13959" y="17893"/>
                    <a:pt x="13959" y="17633"/>
                  </a:cubicBezTo>
                  <a:lnTo>
                    <a:pt x="13959" y="13198"/>
                  </a:lnTo>
                  <a:lnTo>
                    <a:pt x="15254" y="13198"/>
                  </a:lnTo>
                  <a:lnTo>
                    <a:pt x="15254" y="17958"/>
                  </a:lnTo>
                  <a:cubicBezTo>
                    <a:pt x="15254" y="18356"/>
                    <a:pt x="15216" y="18652"/>
                    <a:pt x="15139" y="18847"/>
                  </a:cubicBezTo>
                  <a:cubicBezTo>
                    <a:pt x="15022" y="19147"/>
                    <a:pt x="14737" y="19292"/>
                    <a:pt x="14290" y="19292"/>
                  </a:cubicBezTo>
                  <a:cubicBezTo>
                    <a:pt x="13823" y="19292"/>
                    <a:pt x="13333" y="19053"/>
                    <a:pt x="12807" y="18559"/>
                  </a:cubicBezTo>
                  <a:lnTo>
                    <a:pt x="12807" y="19208"/>
                  </a:lnTo>
                  <a:lnTo>
                    <a:pt x="11498" y="19208"/>
                  </a:lnTo>
                  <a:cubicBezTo>
                    <a:pt x="11498" y="19208"/>
                    <a:pt x="11498" y="13198"/>
                    <a:pt x="11498" y="13198"/>
                  </a:cubicBezTo>
                  <a:close/>
                  <a:moveTo>
                    <a:pt x="3209" y="14099"/>
                  </a:moveTo>
                  <a:cubicBezTo>
                    <a:pt x="2772" y="14100"/>
                    <a:pt x="2547" y="14366"/>
                    <a:pt x="2547" y="14917"/>
                  </a:cubicBezTo>
                  <a:lnTo>
                    <a:pt x="2547" y="15482"/>
                  </a:lnTo>
                  <a:lnTo>
                    <a:pt x="3857" y="15482"/>
                  </a:lnTo>
                  <a:lnTo>
                    <a:pt x="3857" y="14917"/>
                  </a:lnTo>
                  <a:cubicBezTo>
                    <a:pt x="3857" y="14365"/>
                    <a:pt x="3647" y="14099"/>
                    <a:pt x="3209" y="14099"/>
                  </a:cubicBezTo>
                  <a:close/>
                  <a:moveTo>
                    <a:pt x="8404" y="14099"/>
                  </a:moveTo>
                  <a:cubicBezTo>
                    <a:pt x="8024" y="14099"/>
                    <a:pt x="7828" y="14361"/>
                    <a:pt x="7828" y="14905"/>
                  </a:cubicBezTo>
                  <a:lnTo>
                    <a:pt x="7828" y="17477"/>
                  </a:lnTo>
                  <a:cubicBezTo>
                    <a:pt x="7828" y="18021"/>
                    <a:pt x="8024" y="18294"/>
                    <a:pt x="8404" y="18294"/>
                  </a:cubicBezTo>
                  <a:cubicBezTo>
                    <a:pt x="8627" y="18294"/>
                    <a:pt x="8839" y="18209"/>
                    <a:pt x="9052" y="18030"/>
                  </a:cubicBezTo>
                  <a:lnTo>
                    <a:pt x="9052" y="14364"/>
                  </a:lnTo>
                  <a:cubicBezTo>
                    <a:pt x="8839" y="14185"/>
                    <a:pt x="8627" y="14099"/>
                    <a:pt x="8404" y="140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 flipH="1">
              <a:off x="6895353" y="2907454"/>
              <a:ext cx="400831" cy="222898"/>
            </a:xfrm>
            <a:custGeom>
              <a:rect b="b" l="l" r="r" t="t"/>
              <a:pathLst>
                <a:path extrusionOk="0" h="21600" w="21600">
                  <a:moveTo>
                    <a:pt x="14828" y="8668"/>
                  </a:moveTo>
                  <a:lnTo>
                    <a:pt x="11344" y="8668"/>
                  </a:lnTo>
                  <a:lnTo>
                    <a:pt x="11344" y="3717"/>
                  </a:lnTo>
                  <a:lnTo>
                    <a:pt x="14828" y="3717"/>
                  </a:lnTo>
                  <a:cubicBezTo>
                    <a:pt x="14828" y="3717"/>
                    <a:pt x="14828" y="8668"/>
                    <a:pt x="14828" y="8668"/>
                  </a:cubicBezTo>
                  <a:close/>
                  <a:moveTo>
                    <a:pt x="10356" y="8668"/>
                  </a:moveTo>
                  <a:lnTo>
                    <a:pt x="6871" y="8668"/>
                  </a:lnTo>
                  <a:lnTo>
                    <a:pt x="6871" y="3717"/>
                  </a:lnTo>
                  <a:lnTo>
                    <a:pt x="10356" y="3717"/>
                  </a:lnTo>
                  <a:cubicBezTo>
                    <a:pt x="10356" y="3717"/>
                    <a:pt x="10356" y="8668"/>
                    <a:pt x="10356" y="8668"/>
                  </a:cubicBezTo>
                  <a:close/>
                  <a:moveTo>
                    <a:pt x="5885" y="8668"/>
                  </a:moveTo>
                  <a:lnTo>
                    <a:pt x="3551" y="8668"/>
                  </a:lnTo>
                  <a:lnTo>
                    <a:pt x="3551" y="3717"/>
                  </a:lnTo>
                  <a:lnTo>
                    <a:pt x="5885" y="3717"/>
                  </a:lnTo>
                  <a:cubicBezTo>
                    <a:pt x="5885" y="3717"/>
                    <a:pt x="5885" y="8668"/>
                    <a:pt x="5885" y="8668"/>
                  </a:cubicBezTo>
                  <a:close/>
                  <a:moveTo>
                    <a:pt x="4028" y="19826"/>
                  </a:moveTo>
                  <a:cubicBezTo>
                    <a:pt x="3530" y="19826"/>
                    <a:pt x="3124" y="19097"/>
                    <a:pt x="3124" y="18199"/>
                  </a:cubicBezTo>
                  <a:cubicBezTo>
                    <a:pt x="3124" y="17304"/>
                    <a:pt x="3530" y="16574"/>
                    <a:pt x="4028" y="16574"/>
                  </a:cubicBezTo>
                  <a:cubicBezTo>
                    <a:pt x="4526" y="16574"/>
                    <a:pt x="4932" y="17304"/>
                    <a:pt x="4932" y="18199"/>
                  </a:cubicBezTo>
                  <a:cubicBezTo>
                    <a:pt x="4932" y="19097"/>
                    <a:pt x="4526" y="19826"/>
                    <a:pt x="4028" y="19826"/>
                  </a:cubicBezTo>
                  <a:close/>
                  <a:moveTo>
                    <a:pt x="2565" y="8668"/>
                  </a:moveTo>
                  <a:lnTo>
                    <a:pt x="1693" y="8668"/>
                  </a:lnTo>
                  <a:lnTo>
                    <a:pt x="2233" y="3717"/>
                  </a:lnTo>
                  <a:lnTo>
                    <a:pt x="2565" y="3717"/>
                  </a:lnTo>
                  <a:cubicBezTo>
                    <a:pt x="2565" y="3717"/>
                    <a:pt x="2565" y="8668"/>
                    <a:pt x="2565" y="8668"/>
                  </a:cubicBezTo>
                  <a:close/>
                  <a:moveTo>
                    <a:pt x="16718" y="16574"/>
                  </a:moveTo>
                  <a:cubicBezTo>
                    <a:pt x="17217" y="16574"/>
                    <a:pt x="17623" y="17304"/>
                    <a:pt x="17623" y="18199"/>
                  </a:cubicBezTo>
                  <a:cubicBezTo>
                    <a:pt x="17623" y="19097"/>
                    <a:pt x="17217" y="19826"/>
                    <a:pt x="16718" y="19826"/>
                  </a:cubicBezTo>
                  <a:cubicBezTo>
                    <a:pt x="16219" y="19826"/>
                    <a:pt x="15814" y="19097"/>
                    <a:pt x="15814" y="18199"/>
                  </a:cubicBezTo>
                  <a:cubicBezTo>
                    <a:pt x="15814" y="17304"/>
                    <a:pt x="16219" y="16574"/>
                    <a:pt x="16718" y="16574"/>
                  </a:cubicBezTo>
                  <a:close/>
                  <a:moveTo>
                    <a:pt x="15814" y="3717"/>
                  </a:moveTo>
                  <a:lnTo>
                    <a:pt x="17058" y="3717"/>
                  </a:lnTo>
                  <a:cubicBezTo>
                    <a:pt x="17779" y="3717"/>
                    <a:pt x="18401" y="4598"/>
                    <a:pt x="18567" y="5862"/>
                  </a:cubicBezTo>
                  <a:lnTo>
                    <a:pt x="18938" y="8668"/>
                  </a:lnTo>
                  <a:lnTo>
                    <a:pt x="15814" y="8668"/>
                  </a:lnTo>
                  <a:cubicBezTo>
                    <a:pt x="15814" y="8668"/>
                    <a:pt x="15814" y="3717"/>
                    <a:pt x="15814" y="3717"/>
                  </a:cubicBezTo>
                  <a:close/>
                  <a:moveTo>
                    <a:pt x="16718" y="21600"/>
                  </a:moveTo>
                  <a:cubicBezTo>
                    <a:pt x="17589" y="21600"/>
                    <a:pt x="18323" y="20532"/>
                    <a:pt x="18541" y="19087"/>
                  </a:cubicBezTo>
                  <a:lnTo>
                    <a:pt x="21107" y="19087"/>
                  </a:lnTo>
                  <a:cubicBezTo>
                    <a:pt x="21380" y="19087"/>
                    <a:pt x="21600" y="18690"/>
                    <a:pt x="21600" y="18199"/>
                  </a:cubicBezTo>
                  <a:lnTo>
                    <a:pt x="21600" y="16357"/>
                  </a:lnTo>
                  <a:cubicBezTo>
                    <a:pt x="21600" y="15866"/>
                    <a:pt x="21380" y="15471"/>
                    <a:pt x="21107" y="15471"/>
                  </a:cubicBezTo>
                  <a:lnTo>
                    <a:pt x="21099" y="15471"/>
                  </a:lnTo>
                  <a:lnTo>
                    <a:pt x="21099" y="3649"/>
                  </a:lnTo>
                  <a:cubicBezTo>
                    <a:pt x="21099" y="1636"/>
                    <a:pt x="20188" y="0"/>
                    <a:pt x="19070" y="0"/>
                  </a:cubicBezTo>
                  <a:lnTo>
                    <a:pt x="1938" y="0"/>
                  </a:lnTo>
                  <a:cubicBezTo>
                    <a:pt x="1201" y="0"/>
                    <a:pt x="600" y="1079"/>
                    <a:pt x="600" y="2407"/>
                  </a:cubicBezTo>
                  <a:lnTo>
                    <a:pt x="600" y="2829"/>
                  </a:lnTo>
                  <a:cubicBezTo>
                    <a:pt x="600" y="3318"/>
                    <a:pt x="821" y="3717"/>
                    <a:pt x="1093" y="3717"/>
                  </a:cubicBezTo>
                  <a:lnTo>
                    <a:pt x="1228" y="3717"/>
                  </a:lnTo>
                  <a:lnTo>
                    <a:pt x="611" y="9376"/>
                  </a:lnTo>
                  <a:lnTo>
                    <a:pt x="611" y="9377"/>
                  </a:lnTo>
                  <a:lnTo>
                    <a:pt x="609" y="9385"/>
                  </a:lnTo>
                  <a:cubicBezTo>
                    <a:pt x="607" y="9412"/>
                    <a:pt x="607" y="9441"/>
                    <a:pt x="604" y="9469"/>
                  </a:cubicBezTo>
                  <a:cubicBezTo>
                    <a:pt x="603" y="9499"/>
                    <a:pt x="600" y="9526"/>
                    <a:pt x="600" y="9555"/>
                  </a:cubicBezTo>
                  <a:lnTo>
                    <a:pt x="600" y="15471"/>
                  </a:lnTo>
                  <a:lnTo>
                    <a:pt x="493" y="15471"/>
                  </a:lnTo>
                  <a:cubicBezTo>
                    <a:pt x="221" y="15471"/>
                    <a:pt x="0" y="15866"/>
                    <a:pt x="0" y="16357"/>
                  </a:cubicBezTo>
                  <a:lnTo>
                    <a:pt x="0" y="18199"/>
                  </a:lnTo>
                  <a:cubicBezTo>
                    <a:pt x="0" y="18690"/>
                    <a:pt x="221" y="19087"/>
                    <a:pt x="493" y="19087"/>
                  </a:cubicBezTo>
                  <a:lnTo>
                    <a:pt x="2205" y="19087"/>
                  </a:lnTo>
                  <a:cubicBezTo>
                    <a:pt x="2422" y="20532"/>
                    <a:pt x="3156" y="21600"/>
                    <a:pt x="4028" y="21600"/>
                  </a:cubicBezTo>
                  <a:cubicBezTo>
                    <a:pt x="4899" y="21600"/>
                    <a:pt x="5633" y="20532"/>
                    <a:pt x="5850" y="19087"/>
                  </a:cubicBezTo>
                  <a:lnTo>
                    <a:pt x="14895" y="19087"/>
                  </a:lnTo>
                  <a:cubicBezTo>
                    <a:pt x="15113" y="20532"/>
                    <a:pt x="15846" y="21600"/>
                    <a:pt x="16718" y="2160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 flipH="1">
              <a:off x="6744725" y="3807152"/>
              <a:ext cx="251558" cy="278235"/>
            </a:xfrm>
            <a:custGeom>
              <a:rect b="b" l="l" r="r" t="t"/>
              <a:pathLst>
                <a:path extrusionOk="0" h="21600" w="21441">
                  <a:moveTo>
                    <a:pt x="8493" y="20056"/>
                  </a:moveTo>
                  <a:cubicBezTo>
                    <a:pt x="4745" y="20056"/>
                    <a:pt x="1696" y="17278"/>
                    <a:pt x="1696" y="13865"/>
                  </a:cubicBezTo>
                  <a:cubicBezTo>
                    <a:pt x="1696" y="10801"/>
                    <a:pt x="4152" y="8251"/>
                    <a:pt x="7362" y="7759"/>
                  </a:cubicBezTo>
                  <a:lnTo>
                    <a:pt x="7362" y="11182"/>
                  </a:lnTo>
                  <a:cubicBezTo>
                    <a:pt x="7362" y="11750"/>
                    <a:pt x="7869" y="12211"/>
                    <a:pt x="8495" y="12211"/>
                  </a:cubicBezTo>
                  <a:lnTo>
                    <a:pt x="14382" y="12211"/>
                  </a:lnTo>
                  <a:lnTo>
                    <a:pt x="15290" y="13800"/>
                  </a:lnTo>
                  <a:cubicBezTo>
                    <a:pt x="15290" y="13821"/>
                    <a:pt x="15291" y="13843"/>
                    <a:pt x="15291" y="13865"/>
                  </a:cubicBezTo>
                  <a:cubicBezTo>
                    <a:pt x="15291" y="17278"/>
                    <a:pt x="12242" y="20056"/>
                    <a:pt x="8493" y="20056"/>
                  </a:cubicBezTo>
                  <a:close/>
                  <a:moveTo>
                    <a:pt x="19815" y="14406"/>
                  </a:moveTo>
                  <a:lnTo>
                    <a:pt x="18513" y="14984"/>
                  </a:lnTo>
                  <a:lnTo>
                    <a:pt x="16072" y="10706"/>
                  </a:lnTo>
                  <a:cubicBezTo>
                    <a:pt x="15878" y="10366"/>
                    <a:pt x="15492" y="10152"/>
                    <a:pt x="15069" y="10152"/>
                  </a:cubicBezTo>
                  <a:lnTo>
                    <a:pt x="9624" y="10152"/>
                  </a:lnTo>
                  <a:lnTo>
                    <a:pt x="9624" y="7931"/>
                  </a:lnTo>
                  <a:lnTo>
                    <a:pt x="13853" y="7931"/>
                  </a:lnTo>
                  <a:cubicBezTo>
                    <a:pt x="14477" y="7931"/>
                    <a:pt x="14984" y="7469"/>
                    <a:pt x="14984" y="6900"/>
                  </a:cubicBezTo>
                  <a:cubicBezTo>
                    <a:pt x="14984" y="6331"/>
                    <a:pt x="14477" y="5870"/>
                    <a:pt x="13853" y="5870"/>
                  </a:cubicBezTo>
                  <a:lnTo>
                    <a:pt x="9624" y="5870"/>
                  </a:lnTo>
                  <a:lnTo>
                    <a:pt x="9624" y="4458"/>
                  </a:lnTo>
                  <a:cubicBezTo>
                    <a:pt x="9624" y="4376"/>
                    <a:pt x="9612" y="4297"/>
                    <a:pt x="9592" y="4221"/>
                  </a:cubicBezTo>
                  <a:cubicBezTo>
                    <a:pt x="10392" y="3855"/>
                    <a:pt x="10942" y="3101"/>
                    <a:pt x="10942" y="2229"/>
                  </a:cubicBezTo>
                  <a:cubicBezTo>
                    <a:pt x="10942" y="998"/>
                    <a:pt x="9845" y="0"/>
                    <a:pt x="8493" y="0"/>
                  </a:cubicBezTo>
                  <a:cubicBezTo>
                    <a:pt x="7141" y="0"/>
                    <a:pt x="6046" y="998"/>
                    <a:pt x="6046" y="2229"/>
                  </a:cubicBezTo>
                  <a:cubicBezTo>
                    <a:pt x="6046" y="3101"/>
                    <a:pt x="6595" y="3855"/>
                    <a:pt x="7395" y="4221"/>
                  </a:cubicBezTo>
                  <a:cubicBezTo>
                    <a:pt x="7375" y="4297"/>
                    <a:pt x="7362" y="4376"/>
                    <a:pt x="7362" y="4458"/>
                  </a:cubicBezTo>
                  <a:lnTo>
                    <a:pt x="7362" y="6198"/>
                  </a:lnTo>
                  <a:cubicBezTo>
                    <a:pt x="3212" y="6704"/>
                    <a:pt x="0" y="9947"/>
                    <a:pt x="0" y="13863"/>
                  </a:cubicBezTo>
                  <a:cubicBezTo>
                    <a:pt x="0" y="18130"/>
                    <a:pt x="3810" y="21600"/>
                    <a:pt x="8495" y="21600"/>
                  </a:cubicBezTo>
                  <a:cubicBezTo>
                    <a:pt x="12313" y="21600"/>
                    <a:pt x="15551" y="19291"/>
                    <a:pt x="16616" y="16126"/>
                  </a:cubicBezTo>
                  <a:lnTo>
                    <a:pt x="17014" y="16825"/>
                  </a:lnTo>
                  <a:cubicBezTo>
                    <a:pt x="17215" y="17176"/>
                    <a:pt x="17608" y="17380"/>
                    <a:pt x="18018" y="17380"/>
                  </a:cubicBezTo>
                  <a:cubicBezTo>
                    <a:pt x="18184" y="17380"/>
                    <a:pt x="18352" y="17346"/>
                    <a:pt x="18513" y="17275"/>
                  </a:cubicBezTo>
                  <a:lnTo>
                    <a:pt x="20804" y="16259"/>
                  </a:lnTo>
                  <a:cubicBezTo>
                    <a:pt x="21367" y="16009"/>
                    <a:pt x="21600" y="15393"/>
                    <a:pt x="21326" y="14882"/>
                  </a:cubicBezTo>
                  <a:cubicBezTo>
                    <a:pt x="21054" y="14370"/>
                    <a:pt x="20375" y="14157"/>
                    <a:pt x="19815" y="14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29" name="Google Shape;529;p25"/>
            <p:cNvSpPr/>
            <p:nvPr/>
          </p:nvSpPr>
          <p:spPr>
            <a:xfrm flipH="1">
              <a:off x="6746263" y="2715331"/>
              <a:ext cx="100071" cy="249977"/>
            </a:xfrm>
            <a:custGeom>
              <a:rect b="b" l="l" r="r" t="t"/>
              <a:pathLst>
                <a:path extrusionOk="0" h="21600" w="19194">
                  <a:moveTo>
                    <a:pt x="19194" y="2866"/>
                  </a:moveTo>
                  <a:lnTo>
                    <a:pt x="19194" y="0"/>
                  </a:lnTo>
                  <a:cubicBezTo>
                    <a:pt x="14812" y="441"/>
                    <a:pt x="10637" y="1420"/>
                    <a:pt x="7217" y="2960"/>
                  </a:cubicBezTo>
                  <a:cubicBezTo>
                    <a:pt x="-2406" y="7298"/>
                    <a:pt x="-2406" y="14318"/>
                    <a:pt x="7217" y="18657"/>
                  </a:cubicBezTo>
                  <a:lnTo>
                    <a:pt x="683" y="21600"/>
                  </a:lnTo>
                  <a:lnTo>
                    <a:pt x="18106" y="21600"/>
                  </a:lnTo>
                  <a:lnTo>
                    <a:pt x="18106" y="13751"/>
                  </a:lnTo>
                  <a:lnTo>
                    <a:pt x="11572" y="16694"/>
                  </a:lnTo>
                  <a:cubicBezTo>
                    <a:pt x="4361" y="13447"/>
                    <a:pt x="4361" y="8170"/>
                    <a:pt x="11572" y="4922"/>
                  </a:cubicBezTo>
                  <a:cubicBezTo>
                    <a:pt x="13771" y="3931"/>
                    <a:pt x="16402" y="3234"/>
                    <a:pt x="19194" y="28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0" name="Google Shape;530;p25"/>
            <p:cNvSpPr/>
            <p:nvPr/>
          </p:nvSpPr>
          <p:spPr>
            <a:xfrm flipH="1">
              <a:off x="6586936" y="2715331"/>
              <a:ext cx="100077" cy="249982"/>
            </a:xfrm>
            <a:custGeom>
              <a:rect b="b" l="l" r="r" t="t"/>
              <a:pathLst>
                <a:path extrusionOk="0" h="21600" w="19195">
                  <a:moveTo>
                    <a:pt x="11977" y="2944"/>
                  </a:moveTo>
                  <a:lnTo>
                    <a:pt x="18511" y="0"/>
                  </a:lnTo>
                  <a:lnTo>
                    <a:pt x="1086" y="0"/>
                  </a:lnTo>
                  <a:lnTo>
                    <a:pt x="1086" y="7849"/>
                  </a:lnTo>
                  <a:lnTo>
                    <a:pt x="7622" y="4905"/>
                  </a:lnTo>
                  <a:cubicBezTo>
                    <a:pt x="14833" y="8152"/>
                    <a:pt x="14833" y="13429"/>
                    <a:pt x="7622" y="16676"/>
                  </a:cubicBezTo>
                  <a:cubicBezTo>
                    <a:pt x="5424" y="17668"/>
                    <a:pt x="2790" y="18366"/>
                    <a:pt x="0" y="18734"/>
                  </a:cubicBezTo>
                  <a:lnTo>
                    <a:pt x="0" y="21600"/>
                  </a:lnTo>
                  <a:cubicBezTo>
                    <a:pt x="4383" y="21158"/>
                    <a:pt x="8557" y="20180"/>
                    <a:pt x="11980" y="18640"/>
                  </a:cubicBezTo>
                  <a:cubicBezTo>
                    <a:pt x="21600" y="14301"/>
                    <a:pt x="21600" y="7281"/>
                    <a:pt x="11977" y="29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31" name="Google Shape;531;p25"/>
          <p:cNvSpPr/>
          <p:nvPr/>
        </p:nvSpPr>
        <p:spPr>
          <a:xfrm rot="10800000">
            <a:off x="5919425" y="1586359"/>
            <a:ext cx="3158798" cy="3158798"/>
          </a:xfrm>
          <a:prstGeom prst="arc">
            <a:avLst>
              <a:gd fmla="val 16200000" name="adj1"/>
              <a:gd fmla="val 2621193" name="adj2"/>
            </a:avLst>
          </a:prstGeom>
          <a:noFill/>
          <a:ln cap="flat" cmpd="sng" w="9525">
            <a:solidFill>
              <a:srgbClr val="99999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2" name="Google Shape;532;p25"/>
          <p:cNvSpPr/>
          <p:nvPr/>
        </p:nvSpPr>
        <p:spPr>
          <a:xfrm>
            <a:off x="5936351" y="2239365"/>
            <a:ext cx="367454" cy="367454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6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/>
          </a:p>
        </p:txBody>
      </p:sp>
      <p:sp>
        <p:nvSpPr>
          <p:cNvPr id="533" name="Google Shape;533;p25"/>
          <p:cNvSpPr/>
          <p:nvPr/>
        </p:nvSpPr>
        <p:spPr>
          <a:xfrm>
            <a:off x="5784856" y="3367162"/>
            <a:ext cx="502562" cy="502562"/>
          </a:xfrm>
          <a:prstGeom prst="ellipse">
            <a:avLst/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/>
          </a:p>
        </p:txBody>
      </p:sp>
      <p:sp>
        <p:nvSpPr>
          <p:cNvPr id="534" name="Google Shape;534;p25"/>
          <p:cNvSpPr/>
          <p:nvPr/>
        </p:nvSpPr>
        <p:spPr>
          <a:xfrm>
            <a:off x="6633961" y="4316552"/>
            <a:ext cx="665280" cy="665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/>
          </a:p>
        </p:txBody>
      </p:sp>
      <p:grpSp>
        <p:nvGrpSpPr>
          <p:cNvPr id="535" name="Google Shape;535;p25"/>
          <p:cNvGrpSpPr/>
          <p:nvPr/>
        </p:nvGrpSpPr>
        <p:grpSpPr>
          <a:xfrm>
            <a:off x="1199456" y="1766306"/>
            <a:ext cx="2327954" cy="1046002"/>
            <a:chOff x="8662573" y="1518902"/>
            <a:chExt cx="2578029" cy="1046002"/>
          </a:xfrm>
        </p:grpSpPr>
        <p:sp>
          <p:nvSpPr>
            <p:cNvPr id="536" name="Google Shape;536;p25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7" name="Google Shape;537;p25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OPTION HERE</a:t>
              </a: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38" name="Google Shape;538;p25"/>
          <p:cNvGrpSpPr/>
          <p:nvPr/>
        </p:nvGrpSpPr>
        <p:grpSpPr>
          <a:xfrm>
            <a:off x="1199456" y="3517917"/>
            <a:ext cx="2327954" cy="1046002"/>
            <a:chOff x="8662573" y="1518902"/>
            <a:chExt cx="2578029" cy="1046002"/>
          </a:xfrm>
        </p:grpSpPr>
        <p:sp>
          <p:nvSpPr>
            <p:cNvPr id="539" name="Google Shape;539;p25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0" name="Google Shape;540;p25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OPTION HERE</a:t>
              </a: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1" name="Google Shape;541;p25"/>
          <p:cNvGrpSpPr/>
          <p:nvPr/>
        </p:nvGrpSpPr>
        <p:grpSpPr>
          <a:xfrm>
            <a:off x="2853223" y="5269528"/>
            <a:ext cx="2360675" cy="1046002"/>
            <a:chOff x="8662573" y="1518902"/>
            <a:chExt cx="2578029" cy="1046002"/>
          </a:xfrm>
        </p:grpSpPr>
        <p:sp>
          <p:nvSpPr>
            <p:cNvPr id="542" name="Google Shape;542;p25"/>
            <p:cNvSpPr txBox="1"/>
            <p:nvPr/>
          </p:nvSpPr>
          <p:spPr>
            <a:xfrm>
              <a:off x="8662573" y="1839896"/>
              <a:ext cx="2578029" cy="7250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OPTION HERE</a:t>
              </a: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544" name="Google Shape;544;p25"/>
          <p:cNvGrpSpPr/>
          <p:nvPr/>
        </p:nvGrpSpPr>
        <p:grpSpPr>
          <a:xfrm>
            <a:off x="6595435" y="5438664"/>
            <a:ext cx="2461919" cy="959432"/>
            <a:chOff x="6595435" y="5133864"/>
            <a:chExt cx="2461919" cy="959432"/>
          </a:xfrm>
        </p:grpSpPr>
        <p:sp>
          <p:nvSpPr>
            <p:cNvPr id="545" name="Google Shape;545;p25"/>
            <p:cNvSpPr txBox="1"/>
            <p:nvPr/>
          </p:nvSpPr>
          <p:spPr>
            <a:xfrm>
              <a:off x="6595436" y="5425344"/>
              <a:ext cx="2461918" cy="6679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46" name="Google Shape;546;p25"/>
            <p:cNvSpPr txBox="1"/>
            <p:nvPr/>
          </p:nvSpPr>
          <p:spPr>
            <a:xfrm>
              <a:off x="6595435" y="5133864"/>
              <a:ext cx="2461918" cy="291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OPTION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547" name="Google Shape;547;p25"/>
          <p:cNvCxnSpPr/>
          <p:nvPr/>
        </p:nvCxnSpPr>
        <p:spPr>
          <a:xfrm>
            <a:off x="1271464" y="3104263"/>
            <a:ext cx="2255946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25"/>
          <p:cNvCxnSpPr/>
          <p:nvPr/>
        </p:nvCxnSpPr>
        <p:spPr>
          <a:xfrm>
            <a:off x="1271464" y="4941195"/>
            <a:ext cx="2255946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25"/>
          <p:cNvCxnSpPr>
            <a:endCxn id="532" idx="2"/>
          </p:cNvCxnSpPr>
          <p:nvPr/>
        </p:nvCxnSpPr>
        <p:spPr>
          <a:xfrm>
            <a:off x="4429151" y="2153992"/>
            <a:ext cx="1507200" cy="269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550" name="Google Shape;550;p25"/>
          <p:cNvCxnSpPr>
            <a:endCxn id="533" idx="2"/>
          </p:cNvCxnSpPr>
          <p:nvPr/>
        </p:nvCxnSpPr>
        <p:spPr>
          <a:xfrm>
            <a:off x="3935656" y="3618443"/>
            <a:ext cx="1849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med" w="med" type="oval"/>
            <a:tailEnd len="sm" w="sm" type="none"/>
          </a:ln>
        </p:spPr>
      </p:cxnSp>
      <p:cxnSp>
        <p:nvCxnSpPr>
          <p:cNvPr id="551" name="Google Shape;551;p25"/>
          <p:cNvCxnSpPr>
            <a:endCxn id="534" idx="3"/>
          </p:cNvCxnSpPr>
          <p:nvPr/>
        </p:nvCxnSpPr>
        <p:spPr>
          <a:xfrm flipH="1" rot="10800000">
            <a:off x="5706889" y="4884404"/>
            <a:ext cx="1024500" cy="4281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miter lim="800000"/>
            <a:headEnd len="med" w="med" type="oval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6"/>
          <p:cNvSpPr/>
          <p:nvPr/>
        </p:nvSpPr>
        <p:spPr>
          <a:xfrm>
            <a:off x="2815770" y="0"/>
            <a:ext cx="937623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8" name="Google Shape;558;p26"/>
          <p:cNvSpPr txBox="1"/>
          <p:nvPr/>
        </p:nvSpPr>
        <p:spPr>
          <a:xfrm>
            <a:off x="4769532" y="2645578"/>
            <a:ext cx="11827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b="1" sz="66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5994540" y="2639289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3000"/>
              <a:buFont typeface="Arial"/>
              <a:buNone/>
            </a:pPr>
            <a:r>
              <a:rPr b="1" lang="tr-TR" sz="3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LONDON</a:t>
            </a:r>
            <a:endParaRPr b="1" sz="3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0" name="Google Shape;560;p26"/>
          <p:cNvSpPr/>
          <p:nvPr/>
        </p:nvSpPr>
        <p:spPr>
          <a:xfrm rot="5400000">
            <a:off x="6123773" y="1352995"/>
            <a:ext cx="2907106" cy="4485067"/>
          </a:xfrm>
          <a:custGeom>
            <a:rect b="b" l="l" r="r" t="t"/>
            <a:pathLst>
              <a:path extrusionOk="0" h="840008" w="3937519">
                <a:moveTo>
                  <a:pt x="568465" y="839052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2202007" y="84000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6053200" y="3416432"/>
            <a:ext cx="3323030" cy="110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lang="tr-TR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2643147" y="788670"/>
            <a:ext cx="309783" cy="5280660"/>
          </a:xfrm>
          <a:prstGeom prst="rect">
            <a:avLst/>
          </a:prstGeom>
          <a:solidFill>
            <a:srgbClr val="F69E1C"/>
          </a:solidFill>
          <a:ln cap="flat" cmpd="sng" w="50800">
            <a:solidFill>
              <a:srgbClr val="F69E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7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569" name="Google Shape;569;p27" title="iSlide™ 版权声明  COPYRIGHT NOTICE"/>
          <p:cNvGrpSpPr/>
          <p:nvPr/>
        </p:nvGrpSpPr>
        <p:grpSpPr>
          <a:xfrm>
            <a:off x="795234" y="1543740"/>
            <a:ext cx="10578226" cy="4748205"/>
            <a:chOff x="795234" y="1257990"/>
            <a:chExt cx="10578226" cy="4748205"/>
          </a:xfrm>
        </p:grpSpPr>
        <p:grpSp>
          <p:nvGrpSpPr>
            <p:cNvPr id="570" name="Google Shape;570;p27"/>
            <p:cNvGrpSpPr/>
            <p:nvPr/>
          </p:nvGrpSpPr>
          <p:grpSpPr>
            <a:xfrm>
              <a:off x="8120635" y="1555845"/>
              <a:ext cx="3252825" cy="4450350"/>
              <a:chOff x="7680176" y="1555845"/>
              <a:chExt cx="3252825" cy="4450350"/>
            </a:xfrm>
          </p:grpSpPr>
          <p:sp>
            <p:nvSpPr>
              <p:cNvPr id="571" name="Google Shape;571;p27"/>
              <p:cNvSpPr/>
              <p:nvPr/>
            </p:nvSpPr>
            <p:spPr>
              <a:xfrm>
                <a:off x="7680176" y="1555845"/>
                <a:ext cx="3252825" cy="4450350"/>
              </a:xfrm>
              <a:custGeom>
                <a:rect b="b" l="l" r="r" t="t"/>
                <a:pathLst>
                  <a:path extrusionOk="0" h="21596" w="20761">
                    <a:moveTo>
                      <a:pt x="14803" y="1"/>
                    </a:moveTo>
                    <a:cubicBezTo>
                      <a:pt x="14630" y="5"/>
                      <a:pt x="14458" y="60"/>
                      <a:pt x="14331" y="164"/>
                    </a:cubicBezTo>
                    <a:lnTo>
                      <a:pt x="13534" y="815"/>
                    </a:lnTo>
                    <a:lnTo>
                      <a:pt x="14728" y="1662"/>
                    </a:lnTo>
                    <a:lnTo>
                      <a:pt x="15527" y="1011"/>
                    </a:lnTo>
                    <a:cubicBezTo>
                      <a:pt x="15654" y="907"/>
                      <a:pt x="15713" y="774"/>
                      <a:pt x="15707" y="642"/>
                    </a:cubicBezTo>
                    <a:cubicBezTo>
                      <a:pt x="15701" y="510"/>
                      <a:pt x="15629" y="380"/>
                      <a:pt x="15492" y="283"/>
                    </a:cubicBezTo>
                    <a:lnTo>
                      <a:pt x="15291" y="139"/>
                    </a:lnTo>
                    <a:cubicBezTo>
                      <a:pt x="15154" y="42"/>
                      <a:pt x="14977" y="-4"/>
                      <a:pt x="14803" y="1"/>
                    </a:cubicBezTo>
                    <a:close/>
                    <a:moveTo>
                      <a:pt x="12624" y="778"/>
                    </a:moveTo>
                    <a:cubicBezTo>
                      <a:pt x="12444" y="782"/>
                      <a:pt x="12265" y="839"/>
                      <a:pt x="12132" y="947"/>
                    </a:cubicBezTo>
                    <a:lnTo>
                      <a:pt x="5743" y="6156"/>
                    </a:lnTo>
                    <a:lnTo>
                      <a:pt x="8262" y="7942"/>
                    </a:lnTo>
                    <a:lnTo>
                      <a:pt x="12012" y="4884"/>
                    </a:lnTo>
                    <a:cubicBezTo>
                      <a:pt x="11829" y="4843"/>
                      <a:pt x="11657" y="4771"/>
                      <a:pt x="11512" y="4661"/>
                    </a:cubicBezTo>
                    <a:cubicBezTo>
                      <a:pt x="11049" y="4309"/>
                      <a:pt x="11049" y="3739"/>
                      <a:pt x="11512" y="3388"/>
                    </a:cubicBezTo>
                    <a:cubicBezTo>
                      <a:pt x="11727" y="3224"/>
                      <a:pt x="12004" y="3140"/>
                      <a:pt x="12285" y="3128"/>
                    </a:cubicBezTo>
                    <a:cubicBezTo>
                      <a:pt x="12286" y="3128"/>
                      <a:pt x="12286" y="3128"/>
                      <a:pt x="12287" y="3128"/>
                    </a:cubicBezTo>
                    <a:cubicBezTo>
                      <a:pt x="12288" y="3128"/>
                      <a:pt x="12288" y="3128"/>
                      <a:pt x="12289" y="3128"/>
                    </a:cubicBezTo>
                    <a:cubicBezTo>
                      <a:pt x="12367" y="3125"/>
                      <a:pt x="12446" y="3128"/>
                      <a:pt x="12523" y="3136"/>
                    </a:cubicBezTo>
                    <a:cubicBezTo>
                      <a:pt x="12639" y="3149"/>
                      <a:pt x="12752" y="3177"/>
                      <a:pt x="12860" y="3216"/>
                    </a:cubicBezTo>
                    <a:cubicBezTo>
                      <a:pt x="12871" y="3220"/>
                      <a:pt x="12882" y="3225"/>
                      <a:pt x="12892" y="3229"/>
                    </a:cubicBezTo>
                    <a:cubicBezTo>
                      <a:pt x="12997" y="3270"/>
                      <a:pt x="13098" y="3321"/>
                      <a:pt x="13187" y="3388"/>
                    </a:cubicBezTo>
                    <a:cubicBezTo>
                      <a:pt x="13271" y="3452"/>
                      <a:pt x="13333" y="3527"/>
                      <a:pt x="13386" y="3603"/>
                    </a:cubicBezTo>
                    <a:cubicBezTo>
                      <a:pt x="13400" y="3623"/>
                      <a:pt x="13415" y="3643"/>
                      <a:pt x="13427" y="3663"/>
                    </a:cubicBezTo>
                    <a:cubicBezTo>
                      <a:pt x="13575" y="3922"/>
                      <a:pt x="13560" y="4220"/>
                      <a:pt x="13373" y="4468"/>
                    </a:cubicBezTo>
                    <a:cubicBezTo>
                      <a:pt x="14712" y="4648"/>
                      <a:pt x="15993" y="5128"/>
                      <a:pt x="17027" y="5914"/>
                    </a:cubicBezTo>
                    <a:cubicBezTo>
                      <a:pt x="19712" y="7955"/>
                      <a:pt x="19712" y="11265"/>
                      <a:pt x="17027" y="13306"/>
                    </a:cubicBezTo>
                    <a:cubicBezTo>
                      <a:pt x="15854" y="14198"/>
                      <a:pt x="14362" y="14700"/>
                      <a:pt x="12830" y="14812"/>
                    </a:cubicBezTo>
                    <a:lnTo>
                      <a:pt x="12830" y="14949"/>
                    </a:lnTo>
                    <a:cubicBezTo>
                      <a:pt x="12956" y="14994"/>
                      <a:pt x="13074" y="15055"/>
                      <a:pt x="13176" y="15135"/>
                    </a:cubicBezTo>
                    <a:cubicBezTo>
                      <a:pt x="13251" y="15195"/>
                      <a:pt x="13312" y="15261"/>
                      <a:pt x="13365" y="15331"/>
                    </a:cubicBezTo>
                    <a:cubicBezTo>
                      <a:pt x="13377" y="15347"/>
                      <a:pt x="13389" y="15362"/>
                      <a:pt x="13399" y="15379"/>
                    </a:cubicBezTo>
                    <a:cubicBezTo>
                      <a:pt x="13491" y="15522"/>
                      <a:pt x="13530" y="15680"/>
                      <a:pt x="13515" y="15836"/>
                    </a:cubicBezTo>
                    <a:cubicBezTo>
                      <a:pt x="13514" y="15850"/>
                      <a:pt x="13513" y="15864"/>
                      <a:pt x="13511" y="15878"/>
                    </a:cubicBezTo>
                    <a:cubicBezTo>
                      <a:pt x="13499" y="15957"/>
                      <a:pt x="13475" y="16036"/>
                      <a:pt x="13436" y="16110"/>
                    </a:cubicBezTo>
                    <a:cubicBezTo>
                      <a:pt x="13378" y="16219"/>
                      <a:pt x="13292" y="16320"/>
                      <a:pt x="13176" y="16409"/>
                    </a:cubicBezTo>
                    <a:cubicBezTo>
                      <a:pt x="12713" y="16760"/>
                      <a:pt x="11964" y="16760"/>
                      <a:pt x="11501" y="16409"/>
                    </a:cubicBezTo>
                    <a:cubicBezTo>
                      <a:pt x="11400" y="16332"/>
                      <a:pt x="11324" y="16244"/>
                      <a:pt x="11267" y="16151"/>
                    </a:cubicBezTo>
                    <a:cubicBezTo>
                      <a:pt x="11218" y="16069"/>
                      <a:pt x="11184" y="15983"/>
                      <a:pt x="11168" y="15896"/>
                    </a:cubicBezTo>
                    <a:cubicBezTo>
                      <a:pt x="11167" y="15890"/>
                      <a:pt x="11167" y="15883"/>
                      <a:pt x="11166" y="15876"/>
                    </a:cubicBezTo>
                    <a:cubicBezTo>
                      <a:pt x="11140" y="15708"/>
                      <a:pt x="11177" y="15537"/>
                      <a:pt x="11276" y="15382"/>
                    </a:cubicBezTo>
                    <a:cubicBezTo>
                      <a:pt x="11284" y="15370"/>
                      <a:pt x="11293" y="15358"/>
                      <a:pt x="11302" y="15346"/>
                    </a:cubicBezTo>
                    <a:cubicBezTo>
                      <a:pt x="11357" y="15271"/>
                      <a:pt x="11422" y="15199"/>
                      <a:pt x="11501" y="15135"/>
                    </a:cubicBezTo>
                    <a:cubicBezTo>
                      <a:pt x="11603" y="15054"/>
                      <a:pt x="11721" y="14994"/>
                      <a:pt x="11847" y="14949"/>
                    </a:cubicBezTo>
                    <a:lnTo>
                      <a:pt x="11847" y="14825"/>
                    </a:lnTo>
                    <a:cubicBezTo>
                      <a:pt x="10197" y="14767"/>
                      <a:pt x="8569" y="14264"/>
                      <a:pt x="7308" y="13306"/>
                    </a:cubicBezTo>
                    <a:cubicBezTo>
                      <a:pt x="6830" y="12941"/>
                      <a:pt x="6447" y="12535"/>
                      <a:pt x="6140" y="12104"/>
                    </a:cubicBezTo>
                    <a:lnTo>
                      <a:pt x="9921" y="12104"/>
                    </a:lnTo>
                    <a:cubicBezTo>
                      <a:pt x="10153" y="12104"/>
                      <a:pt x="10340" y="11960"/>
                      <a:pt x="10340" y="11784"/>
                    </a:cubicBezTo>
                    <a:cubicBezTo>
                      <a:pt x="10340" y="11608"/>
                      <a:pt x="10153" y="11466"/>
                      <a:pt x="9921" y="11466"/>
                    </a:cubicBezTo>
                    <a:lnTo>
                      <a:pt x="5748" y="11466"/>
                    </a:lnTo>
                    <a:lnTo>
                      <a:pt x="3914" y="11466"/>
                    </a:lnTo>
                    <a:lnTo>
                      <a:pt x="419" y="11466"/>
                    </a:lnTo>
                    <a:cubicBezTo>
                      <a:pt x="187" y="11466"/>
                      <a:pt x="1" y="11608"/>
                      <a:pt x="0" y="11784"/>
                    </a:cubicBezTo>
                    <a:cubicBezTo>
                      <a:pt x="0" y="11960"/>
                      <a:pt x="187" y="12104"/>
                      <a:pt x="419" y="12104"/>
                    </a:cubicBezTo>
                    <a:lnTo>
                      <a:pt x="4212" y="12104"/>
                    </a:lnTo>
                    <a:cubicBezTo>
                      <a:pt x="4631" y="12894"/>
                      <a:pt x="5251" y="13635"/>
                      <a:pt x="6093" y="14275"/>
                    </a:cubicBezTo>
                    <a:cubicBezTo>
                      <a:pt x="7284" y="15181"/>
                      <a:pt x="8740" y="15758"/>
                      <a:pt x="10271" y="16020"/>
                    </a:cubicBezTo>
                    <a:lnTo>
                      <a:pt x="10271" y="18268"/>
                    </a:lnTo>
                    <a:cubicBezTo>
                      <a:pt x="10271" y="18276"/>
                      <a:pt x="10272" y="18285"/>
                      <a:pt x="10273" y="18294"/>
                    </a:cubicBezTo>
                    <a:cubicBezTo>
                      <a:pt x="10274" y="18302"/>
                      <a:pt x="10277" y="18310"/>
                      <a:pt x="10278" y="18318"/>
                    </a:cubicBezTo>
                    <a:lnTo>
                      <a:pt x="5277" y="18318"/>
                    </a:lnTo>
                    <a:cubicBezTo>
                      <a:pt x="4993" y="18318"/>
                      <a:pt x="4736" y="18407"/>
                      <a:pt x="4550" y="18548"/>
                    </a:cubicBezTo>
                    <a:cubicBezTo>
                      <a:pt x="4363" y="18690"/>
                      <a:pt x="4247" y="18885"/>
                      <a:pt x="4247" y="19102"/>
                    </a:cubicBezTo>
                    <a:lnTo>
                      <a:pt x="4247" y="20812"/>
                    </a:lnTo>
                    <a:cubicBezTo>
                      <a:pt x="4247" y="21029"/>
                      <a:pt x="4363" y="21224"/>
                      <a:pt x="4550" y="21366"/>
                    </a:cubicBezTo>
                    <a:cubicBezTo>
                      <a:pt x="4736" y="21508"/>
                      <a:pt x="4993" y="21596"/>
                      <a:pt x="5277" y="21596"/>
                    </a:cubicBezTo>
                    <a:lnTo>
                      <a:pt x="19398" y="21596"/>
                    </a:lnTo>
                    <a:cubicBezTo>
                      <a:pt x="19682" y="21596"/>
                      <a:pt x="19939" y="21508"/>
                      <a:pt x="20125" y="21366"/>
                    </a:cubicBezTo>
                    <a:cubicBezTo>
                      <a:pt x="20312" y="21224"/>
                      <a:pt x="20428" y="21029"/>
                      <a:pt x="20428" y="20812"/>
                    </a:cubicBezTo>
                    <a:lnTo>
                      <a:pt x="20428" y="19102"/>
                    </a:lnTo>
                    <a:cubicBezTo>
                      <a:pt x="20428" y="18885"/>
                      <a:pt x="20312" y="18690"/>
                      <a:pt x="20125" y="18548"/>
                    </a:cubicBezTo>
                    <a:cubicBezTo>
                      <a:pt x="19939" y="18407"/>
                      <a:pt x="19682" y="18318"/>
                      <a:pt x="19398" y="18318"/>
                    </a:cubicBezTo>
                    <a:lnTo>
                      <a:pt x="14397" y="18318"/>
                    </a:lnTo>
                    <a:cubicBezTo>
                      <a:pt x="14398" y="18310"/>
                      <a:pt x="14401" y="18302"/>
                      <a:pt x="14402" y="18294"/>
                    </a:cubicBezTo>
                    <a:cubicBezTo>
                      <a:pt x="14403" y="18285"/>
                      <a:pt x="14404" y="18276"/>
                      <a:pt x="14404" y="18268"/>
                    </a:cubicBezTo>
                    <a:lnTo>
                      <a:pt x="14404" y="15953"/>
                    </a:lnTo>
                    <a:cubicBezTo>
                      <a:pt x="15810" y="15668"/>
                      <a:pt x="17141" y="15114"/>
                      <a:pt x="18245" y="14275"/>
                    </a:cubicBezTo>
                    <a:cubicBezTo>
                      <a:pt x="21600" y="11724"/>
                      <a:pt x="21600" y="7589"/>
                      <a:pt x="18245" y="5038"/>
                    </a:cubicBezTo>
                    <a:cubicBezTo>
                      <a:pt x="17031" y="4115"/>
                      <a:pt x="15543" y="3532"/>
                      <a:pt x="13981" y="3278"/>
                    </a:cubicBezTo>
                    <a:lnTo>
                      <a:pt x="14651" y="2733"/>
                    </a:lnTo>
                    <a:cubicBezTo>
                      <a:pt x="14783" y="2625"/>
                      <a:pt x="14846" y="2487"/>
                      <a:pt x="14840" y="2349"/>
                    </a:cubicBezTo>
                    <a:cubicBezTo>
                      <a:pt x="14834" y="2212"/>
                      <a:pt x="14759" y="2077"/>
                      <a:pt x="14616" y="1976"/>
                    </a:cubicBezTo>
                    <a:lnTo>
                      <a:pt x="13129" y="921"/>
                    </a:lnTo>
                    <a:cubicBezTo>
                      <a:pt x="12986" y="820"/>
                      <a:pt x="12805" y="773"/>
                      <a:pt x="12624" y="778"/>
                    </a:cubicBezTo>
                    <a:close/>
                    <a:moveTo>
                      <a:pt x="5084" y="6347"/>
                    </a:moveTo>
                    <a:cubicBezTo>
                      <a:pt x="4904" y="6352"/>
                      <a:pt x="4725" y="6409"/>
                      <a:pt x="4593" y="6517"/>
                    </a:cubicBezTo>
                    <a:lnTo>
                      <a:pt x="2954" y="7852"/>
                    </a:lnTo>
                    <a:cubicBezTo>
                      <a:pt x="2822" y="7960"/>
                      <a:pt x="2759" y="8099"/>
                      <a:pt x="2765" y="8236"/>
                    </a:cubicBezTo>
                    <a:cubicBezTo>
                      <a:pt x="2772" y="8373"/>
                      <a:pt x="2849" y="8508"/>
                      <a:pt x="2991" y="8609"/>
                    </a:cubicBezTo>
                    <a:lnTo>
                      <a:pt x="5239" y="10203"/>
                    </a:lnTo>
                    <a:cubicBezTo>
                      <a:pt x="5381" y="10303"/>
                      <a:pt x="5564" y="10351"/>
                      <a:pt x="5743" y="10346"/>
                    </a:cubicBezTo>
                    <a:cubicBezTo>
                      <a:pt x="5923" y="10341"/>
                      <a:pt x="6100" y="10285"/>
                      <a:pt x="6233" y="10176"/>
                    </a:cubicBezTo>
                    <a:lnTo>
                      <a:pt x="7871" y="8841"/>
                    </a:lnTo>
                    <a:cubicBezTo>
                      <a:pt x="8004" y="8733"/>
                      <a:pt x="8066" y="8595"/>
                      <a:pt x="8060" y="8458"/>
                    </a:cubicBezTo>
                    <a:cubicBezTo>
                      <a:pt x="8054" y="8321"/>
                      <a:pt x="7979" y="8185"/>
                      <a:pt x="7836" y="8084"/>
                    </a:cubicBezTo>
                    <a:lnTo>
                      <a:pt x="5589" y="6491"/>
                    </a:lnTo>
                    <a:cubicBezTo>
                      <a:pt x="5446" y="6390"/>
                      <a:pt x="5264" y="6342"/>
                      <a:pt x="5084" y="6347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9236516" y="1993862"/>
                <a:ext cx="753514" cy="753502"/>
              </a:xfrm>
              <a:custGeom>
                <a:rect b="b" l="l" r="r" t="t"/>
                <a:pathLst>
                  <a:path extrusionOk="0" h="20595" w="19679">
                    <a:moveTo>
                      <a:pt x="9839" y="0"/>
                    </a:moveTo>
                    <a:cubicBezTo>
                      <a:pt x="7321" y="0"/>
                      <a:pt x="4803" y="1005"/>
                      <a:pt x="2881" y="3016"/>
                    </a:cubicBezTo>
                    <a:cubicBezTo>
                      <a:pt x="-961" y="7037"/>
                      <a:pt x="-961" y="13557"/>
                      <a:pt x="2881" y="17579"/>
                    </a:cubicBezTo>
                    <a:cubicBezTo>
                      <a:pt x="6724" y="21600"/>
                      <a:pt x="12954" y="21600"/>
                      <a:pt x="16797" y="17579"/>
                    </a:cubicBezTo>
                    <a:cubicBezTo>
                      <a:pt x="20639" y="13557"/>
                      <a:pt x="20639" y="7037"/>
                      <a:pt x="16797" y="3016"/>
                    </a:cubicBezTo>
                    <a:cubicBezTo>
                      <a:pt x="14875" y="1005"/>
                      <a:pt x="12357" y="0"/>
                      <a:pt x="9839" y="0"/>
                    </a:cubicBezTo>
                    <a:close/>
                    <a:moveTo>
                      <a:pt x="9839" y="5884"/>
                    </a:moveTo>
                    <a:cubicBezTo>
                      <a:pt x="10918" y="5884"/>
                      <a:pt x="11994" y="6310"/>
                      <a:pt x="12817" y="7171"/>
                    </a:cubicBezTo>
                    <a:cubicBezTo>
                      <a:pt x="14464" y="8895"/>
                      <a:pt x="14464" y="11690"/>
                      <a:pt x="12817" y="13414"/>
                    </a:cubicBezTo>
                    <a:cubicBezTo>
                      <a:pt x="11170" y="15137"/>
                      <a:pt x="8508" y="15137"/>
                      <a:pt x="6861" y="13414"/>
                    </a:cubicBezTo>
                    <a:cubicBezTo>
                      <a:pt x="5214" y="11690"/>
                      <a:pt x="5214" y="8895"/>
                      <a:pt x="6861" y="7171"/>
                    </a:cubicBezTo>
                    <a:cubicBezTo>
                      <a:pt x="7684" y="6310"/>
                      <a:pt x="8760" y="5884"/>
                      <a:pt x="9839" y="588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9236516" y="4429311"/>
                <a:ext cx="753514" cy="753502"/>
              </a:xfrm>
              <a:custGeom>
                <a:rect b="b" l="l" r="r" t="t"/>
                <a:pathLst>
                  <a:path extrusionOk="0" h="20595" w="19679">
                    <a:moveTo>
                      <a:pt x="9839" y="0"/>
                    </a:moveTo>
                    <a:cubicBezTo>
                      <a:pt x="7321" y="0"/>
                      <a:pt x="4803" y="1005"/>
                      <a:pt x="2881" y="3016"/>
                    </a:cubicBezTo>
                    <a:cubicBezTo>
                      <a:pt x="-961" y="7037"/>
                      <a:pt x="-961" y="13557"/>
                      <a:pt x="2881" y="17579"/>
                    </a:cubicBezTo>
                    <a:cubicBezTo>
                      <a:pt x="6724" y="21600"/>
                      <a:pt x="12954" y="21600"/>
                      <a:pt x="16797" y="17579"/>
                    </a:cubicBezTo>
                    <a:cubicBezTo>
                      <a:pt x="20639" y="13557"/>
                      <a:pt x="20639" y="7037"/>
                      <a:pt x="16797" y="3016"/>
                    </a:cubicBezTo>
                    <a:cubicBezTo>
                      <a:pt x="14875" y="1005"/>
                      <a:pt x="12357" y="0"/>
                      <a:pt x="9839" y="0"/>
                    </a:cubicBezTo>
                    <a:close/>
                    <a:moveTo>
                      <a:pt x="9839" y="5884"/>
                    </a:moveTo>
                    <a:cubicBezTo>
                      <a:pt x="10918" y="5884"/>
                      <a:pt x="11994" y="6310"/>
                      <a:pt x="12817" y="7171"/>
                    </a:cubicBezTo>
                    <a:cubicBezTo>
                      <a:pt x="14464" y="8895"/>
                      <a:pt x="14464" y="11690"/>
                      <a:pt x="12817" y="13414"/>
                    </a:cubicBezTo>
                    <a:cubicBezTo>
                      <a:pt x="11170" y="15137"/>
                      <a:pt x="8508" y="15137"/>
                      <a:pt x="6861" y="13414"/>
                    </a:cubicBezTo>
                    <a:cubicBezTo>
                      <a:pt x="5214" y="11690"/>
                      <a:pt x="5214" y="8895"/>
                      <a:pt x="6861" y="7171"/>
                    </a:cubicBezTo>
                    <a:cubicBezTo>
                      <a:pt x="7684" y="6310"/>
                      <a:pt x="8760" y="5884"/>
                      <a:pt x="9839" y="588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74" name="Google Shape;574;p27"/>
            <p:cNvGrpSpPr/>
            <p:nvPr/>
          </p:nvGrpSpPr>
          <p:grpSpPr>
            <a:xfrm>
              <a:off x="2957876" y="2780410"/>
              <a:ext cx="3108591" cy="1453551"/>
              <a:chOff x="2100991" y="2335489"/>
              <a:chExt cx="2590774" cy="1211424"/>
            </a:xfrm>
          </p:grpSpPr>
          <p:sp>
            <p:nvSpPr>
              <p:cNvPr id="575" name="Google Shape;575;p27"/>
              <p:cNvSpPr/>
              <p:nvPr/>
            </p:nvSpPr>
            <p:spPr>
              <a:xfrm>
                <a:off x="3795155" y="2492896"/>
                <a:ext cx="896610" cy="896610"/>
              </a:xfrm>
              <a:prstGeom prst="ellipse">
                <a:avLst/>
              </a:prstGeom>
              <a:solidFill>
                <a:schemeClr val="accent3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2100991" y="2492896"/>
                <a:ext cx="896610" cy="896610"/>
              </a:xfrm>
              <a:prstGeom prst="ellipse">
                <a:avLst/>
              </a:prstGeom>
              <a:solidFill>
                <a:schemeClr val="accent2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2776643" y="2335489"/>
                <a:ext cx="1211424" cy="1211424"/>
              </a:xfrm>
              <a:prstGeom prst="ellipse">
                <a:avLst/>
              </a:prstGeom>
              <a:solidFill>
                <a:schemeClr val="accent1"/>
              </a:solidFill>
              <a:ln cap="flat" cmpd="sng" w="38100">
                <a:solidFill>
                  <a:schemeClr val="l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</a:t>
                </a:r>
                <a:endParaRPr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HERE</a:t>
                </a:r>
                <a:endParaRPr sz="2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78" name="Google Shape;578;p27"/>
            <p:cNvGrpSpPr/>
            <p:nvPr/>
          </p:nvGrpSpPr>
          <p:grpSpPr>
            <a:xfrm flipH="1">
              <a:off x="5868437" y="4939036"/>
              <a:ext cx="2327954" cy="1046002"/>
              <a:chOff x="8662573" y="1518902"/>
              <a:chExt cx="2578029" cy="1046002"/>
            </a:xfrm>
          </p:grpSpPr>
          <p:sp>
            <p:nvSpPr>
              <p:cNvPr id="579" name="Google Shape;579;p27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6800" lIns="90000" spcFirstLastPara="1" rIns="90000" wrap="square" tIns="468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81" name="Google Shape;581;p27"/>
            <p:cNvGrpSpPr/>
            <p:nvPr/>
          </p:nvGrpSpPr>
          <p:grpSpPr>
            <a:xfrm flipH="1">
              <a:off x="3348195" y="4939036"/>
              <a:ext cx="2327954" cy="1046002"/>
              <a:chOff x="8662573" y="1518902"/>
              <a:chExt cx="2578029" cy="1046002"/>
            </a:xfrm>
          </p:grpSpPr>
          <p:sp>
            <p:nvSpPr>
              <p:cNvPr id="582" name="Google Shape;582;p27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6800" lIns="90000" spcFirstLastPara="1" rIns="90000" wrap="square" tIns="468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84" name="Google Shape;584;p27"/>
            <p:cNvGrpSpPr/>
            <p:nvPr/>
          </p:nvGrpSpPr>
          <p:grpSpPr>
            <a:xfrm flipH="1">
              <a:off x="795234" y="4939036"/>
              <a:ext cx="2360675" cy="1046002"/>
              <a:chOff x="8662573" y="1518902"/>
              <a:chExt cx="2578029" cy="1046002"/>
            </a:xfrm>
          </p:grpSpPr>
          <p:sp>
            <p:nvSpPr>
              <p:cNvPr id="585" name="Google Shape;585;p27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46800" lIns="90000" spcFirstLastPara="1" rIns="90000" wrap="square" tIns="468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587" name="Google Shape;587;p27"/>
            <p:cNvGrpSpPr/>
            <p:nvPr/>
          </p:nvGrpSpPr>
          <p:grpSpPr>
            <a:xfrm>
              <a:off x="830402" y="1257990"/>
              <a:ext cx="3895114" cy="1188398"/>
              <a:chOff x="688718" y="4909482"/>
              <a:chExt cx="5104263" cy="1088801"/>
            </a:xfrm>
          </p:grpSpPr>
          <p:sp>
            <p:nvSpPr>
              <p:cNvPr id="588" name="Google Shape;588;p27"/>
              <p:cNvSpPr/>
              <p:nvPr/>
            </p:nvSpPr>
            <p:spPr>
              <a:xfrm>
                <a:off x="688718" y="4909482"/>
                <a:ext cx="5104263" cy="697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2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688718" y="5607385"/>
                <a:ext cx="5104263" cy="390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6800" lIns="90000" spcFirstLastPara="1" rIns="90000" wrap="square" tIns="468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925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925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590" name="Google Shape;590;p27"/>
            <p:cNvSpPr/>
            <p:nvPr/>
          </p:nvSpPr>
          <p:spPr>
            <a:xfrm>
              <a:off x="5361871" y="3304046"/>
              <a:ext cx="380293" cy="366291"/>
            </a:xfrm>
            <a:custGeom>
              <a:rect b="b" l="l" r="r" t="t"/>
              <a:pathLst>
                <a:path extrusionOk="0" h="6827" w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3258770" y="3304046"/>
              <a:ext cx="380293" cy="366291"/>
            </a:xfrm>
            <a:custGeom>
              <a:rect b="b" l="l" r="r" t="t"/>
              <a:pathLst>
                <a:path extrusionOk="0" h="5912" w="6827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8264248" y="3429000"/>
              <a:ext cx="493410" cy="475244"/>
            </a:xfrm>
            <a:custGeom>
              <a:rect b="b" l="l" r="r" t="t"/>
              <a:pathLst>
                <a:path extrusionOk="0" h="598324" w="597921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8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599" name="Google Shape;599;p28" title="iSlide™ 版权声明  COPYRIGHT NOTICE"/>
          <p:cNvGrpSpPr/>
          <p:nvPr/>
        </p:nvGrpSpPr>
        <p:grpSpPr>
          <a:xfrm>
            <a:off x="810570" y="2056282"/>
            <a:ext cx="10579006" cy="4032452"/>
            <a:chOff x="810570" y="1484784"/>
            <a:chExt cx="10579006" cy="4032452"/>
          </a:xfrm>
        </p:grpSpPr>
        <p:sp>
          <p:nvSpPr>
            <p:cNvPr id="600" name="Google Shape;600;p28"/>
            <p:cNvSpPr/>
            <p:nvPr/>
          </p:nvSpPr>
          <p:spPr>
            <a:xfrm>
              <a:off x="839100" y="1484784"/>
              <a:ext cx="2312296" cy="2916324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3575650" y="1484784"/>
              <a:ext cx="2312296" cy="2916324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6312200" y="1484784"/>
              <a:ext cx="2312296" cy="2916324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3" name="Google Shape;603;p28"/>
            <p:cNvSpPr/>
            <p:nvPr/>
          </p:nvSpPr>
          <p:spPr>
            <a:xfrm>
              <a:off x="9048750" y="1484784"/>
              <a:ext cx="2312296" cy="2916324"/>
            </a:xfrm>
            <a:prstGeom prst="rect">
              <a:avLst/>
            </a:prstGeom>
            <a:solidFill>
              <a:srgbClr val="D8D8D8"/>
            </a:solidFill>
            <a:ln cap="flat" cmpd="sng" w="25400">
              <a:solidFill>
                <a:schemeClr val="dk1">
                  <a:alpha val="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4" name="Google Shape;604;p28"/>
            <p:cNvSpPr txBox="1"/>
            <p:nvPr/>
          </p:nvSpPr>
          <p:spPr>
            <a:xfrm>
              <a:off x="902678" y="1554360"/>
              <a:ext cx="2185140" cy="38471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5" name="Google Shape;605;p28"/>
            <p:cNvSpPr txBox="1"/>
            <p:nvPr/>
          </p:nvSpPr>
          <p:spPr>
            <a:xfrm>
              <a:off x="3639228" y="1554360"/>
              <a:ext cx="2185140" cy="38471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6" name="Google Shape;606;p28"/>
            <p:cNvSpPr txBox="1"/>
            <p:nvPr/>
          </p:nvSpPr>
          <p:spPr>
            <a:xfrm>
              <a:off x="6375779" y="1554360"/>
              <a:ext cx="2185140" cy="38471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7" name="Google Shape;607;p28"/>
            <p:cNvSpPr txBox="1"/>
            <p:nvPr/>
          </p:nvSpPr>
          <p:spPr>
            <a:xfrm>
              <a:off x="9112330" y="1554360"/>
              <a:ext cx="2185140" cy="38471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8" name="Google Shape;608;p28"/>
            <p:cNvSpPr/>
            <p:nvPr/>
          </p:nvSpPr>
          <p:spPr>
            <a:xfrm>
              <a:off x="902678" y="1939078"/>
              <a:ext cx="2185140" cy="238193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09" name="Google Shape;609;p28"/>
            <p:cNvSpPr/>
            <p:nvPr/>
          </p:nvSpPr>
          <p:spPr>
            <a:xfrm>
              <a:off x="3639228" y="1939078"/>
              <a:ext cx="2185140" cy="238193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0" name="Google Shape;610;p28"/>
            <p:cNvSpPr/>
            <p:nvPr/>
          </p:nvSpPr>
          <p:spPr>
            <a:xfrm>
              <a:off x="6375778" y="1939078"/>
              <a:ext cx="2185140" cy="238193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11" name="Google Shape;611;p28"/>
            <p:cNvSpPr/>
            <p:nvPr/>
          </p:nvSpPr>
          <p:spPr>
            <a:xfrm>
              <a:off x="9112328" y="1939078"/>
              <a:ext cx="2185141" cy="238193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12" name="Google Shape;612;p28"/>
            <p:cNvGrpSpPr/>
            <p:nvPr/>
          </p:nvGrpSpPr>
          <p:grpSpPr>
            <a:xfrm>
              <a:off x="6283670" y="4545127"/>
              <a:ext cx="2369356" cy="972109"/>
              <a:chOff x="4466968" y="1988992"/>
              <a:chExt cx="3289810" cy="749545"/>
            </a:xfrm>
          </p:grpSpPr>
          <p:sp>
            <p:nvSpPr>
              <p:cNvPr id="613" name="Google Shape;613;p28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1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4" name="Google Shape;614;p28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15" name="Google Shape;615;p28"/>
            <p:cNvGrpSpPr/>
            <p:nvPr/>
          </p:nvGrpSpPr>
          <p:grpSpPr>
            <a:xfrm>
              <a:off x="810570" y="4545127"/>
              <a:ext cx="2369356" cy="972109"/>
              <a:chOff x="4466968" y="1988992"/>
              <a:chExt cx="3289810" cy="749545"/>
            </a:xfrm>
          </p:grpSpPr>
          <p:sp>
            <p:nvSpPr>
              <p:cNvPr id="616" name="Google Shape;616;p28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1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18" name="Google Shape;618;p28"/>
            <p:cNvGrpSpPr/>
            <p:nvPr/>
          </p:nvGrpSpPr>
          <p:grpSpPr>
            <a:xfrm>
              <a:off x="3547120" y="4545127"/>
              <a:ext cx="2369356" cy="972109"/>
              <a:chOff x="4466968" y="1988992"/>
              <a:chExt cx="3289810" cy="749545"/>
            </a:xfrm>
          </p:grpSpPr>
          <p:sp>
            <p:nvSpPr>
              <p:cNvPr id="619" name="Google Shape;619;p28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1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621" name="Google Shape;621;p28"/>
            <p:cNvGrpSpPr/>
            <p:nvPr/>
          </p:nvGrpSpPr>
          <p:grpSpPr>
            <a:xfrm>
              <a:off x="9020220" y="4545127"/>
              <a:ext cx="2369356" cy="972109"/>
              <a:chOff x="4466968" y="1988992"/>
              <a:chExt cx="3289810" cy="749545"/>
            </a:xfrm>
          </p:grpSpPr>
          <p:sp>
            <p:nvSpPr>
              <p:cNvPr id="622" name="Google Shape;622;p28"/>
              <p:cNvSpPr txBox="1"/>
              <p:nvPr/>
            </p:nvSpPr>
            <p:spPr>
              <a:xfrm>
                <a:off x="4466968" y="2276872"/>
                <a:ext cx="32898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1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3" name="Google Shape;623;p28"/>
              <p:cNvSpPr/>
              <p:nvPr/>
            </p:nvSpPr>
            <p:spPr>
              <a:xfrm>
                <a:off x="4466968" y="1988992"/>
                <a:ext cx="328981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STEP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29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630" name="Google Shape;630;p29"/>
          <p:cNvGrpSpPr/>
          <p:nvPr/>
        </p:nvGrpSpPr>
        <p:grpSpPr>
          <a:xfrm>
            <a:off x="4648790" y="2456583"/>
            <a:ext cx="5923960" cy="2931655"/>
            <a:chOff x="2502861" y="1915178"/>
            <a:chExt cx="6978631" cy="3453592"/>
          </a:xfrm>
        </p:grpSpPr>
        <p:grpSp>
          <p:nvGrpSpPr>
            <p:cNvPr id="631" name="Google Shape;631;p29"/>
            <p:cNvGrpSpPr/>
            <p:nvPr/>
          </p:nvGrpSpPr>
          <p:grpSpPr>
            <a:xfrm>
              <a:off x="2502861" y="1916801"/>
              <a:ext cx="2136970" cy="3451969"/>
              <a:chOff x="2502861" y="1916801"/>
              <a:chExt cx="2136970" cy="3451969"/>
            </a:xfrm>
          </p:grpSpPr>
          <p:grpSp>
            <p:nvGrpSpPr>
              <p:cNvPr id="632" name="Google Shape;632;p29"/>
              <p:cNvGrpSpPr/>
              <p:nvPr/>
            </p:nvGrpSpPr>
            <p:grpSpPr>
              <a:xfrm>
                <a:off x="2502861" y="1916801"/>
                <a:ext cx="2136970" cy="1487733"/>
                <a:chOff x="1423224" y="1918423"/>
                <a:chExt cx="2136970" cy="1487733"/>
              </a:xfrm>
            </p:grpSpPr>
            <p:sp>
              <p:nvSpPr>
                <p:cNvPr id="633" name="Google Shape;633;p29"/>
                <p:cNvSpPr/>
                <p:nvPr/>
              </p:nvSpPr>
              <p:spPr>
                <a:xfrm>
                  <a:off x="1424579" y="1918423"/>
                  <a:ext cx="461042" cy="366311"/>
                </a:xfrm>
                <a:custGeom>
                  <a:rect b="b" l="l" r="r" t="t"/>
                  <a:pathLst>
                    <a:path extrusionOk="0" h="120000" w="120000">
                      <a:moveTo>
                        <a:pt x="59879" y="45112"/>
                      </a:moveTo>
                      <a:lnTo>
                        <a:pt x="59879" y="45112"/>
                      </a:lnTo>
                      <a:cubicBezTo>
                        <a:pt x="49014" y="45112"/>
                        <a:pt x="42736" y="52932"/>
                        <a:pt x="42736" y="66466"/>
                      </a:cubicBezTo>
                      <a:cubicBezTo>
                        <a:pt x="42736" y="80000"/>
                        <a:pt x="49014" y="87819"/>
                        <a:pt x="59879" y="87819"/>
                      </a:cubicBezTo>
                      <a:cubicBezTo>
                        <a:pt x="70503" y="87819"/>
                        <a:pt x="77022" y="80000"/>
                        <a:pt x="77022" y="66466"/>
                      </a:cubicBezTo>
                      <a:cubicBezTo>
                        <a:pt x="77022" y="52932"/>
                        <a:pt x="70503" y="45112"/>
                        <a:pt x="59879" y="45112"/>
                      </a:cubicBezTo>
                      <a:close/>
                      <a:moveTo>
                        <a:pt x="106720" y="21052"/>
                      </a:moveTo>
                      <a:lnTo>
                        <a:pt x="106720" y="21052"/>
                      </a:lnTo>
                      <a:cubicBezTo>
                        <a:pt x="93923" y="21052"/>
                        <a:pt x="93923" y="21052"/>
                        <a:pt x="93923" y="21052"/>
                      </a:cubicBezTo>
                      <a:cubicBezTo>
                        <a:pt x="91750" y="21052"/>
                        <a:pt x="89818" y="21052"/>
                        <a:pt x="87645" y="18345"/>
                      </a:cubicBezTo>
                      <a:cubicBezTo>
                        <a:pt x="85472" y="2406"/>
                        <a:pt x="85472" y="2406"/>
                        <a:pt x="85472" y="2406"/>
                      </a:cubicBezTo>
                      <a:cubicBezTo>
                        <a:pt x="83299" y="2406"/>
                        <a:pt x="81126" y="0"/>
                        <a:pt x="78953" y="0"/>
                      </a:cubicBezTo>
                      <a:cubicBezTo>
                        <a:pt x="38390" y="0"/>
                        <a:pt x="38390" y="0"/>
                        <a:pt x="38390" y="0"/>
                      </a:cubicBezTo>
                      <a:cubicBezTo>
                        <a:pt x="38390" y="0"/>
                        <a:pt x="36217" y="2406"/>
                        <a:pt x="34285" y="2406"/>
                      </a:cubicBezTo>
                      <a:cubicBezTo>
                        <a:pt x="29698" y="18345"/>
                        <a:pt x="29698" y="18345"/>
                        <a:pt x="29698" y="18345"/>
                      </a:cubicBezTo>
                      <a:cubicBezTo>
                        <a:pt x="29698" y="21052"/>
                        <a:pt x="27766" y="21052"/>
                        <a:pt x="25593" y="21052"/>
                      </a:cubicBezTo>
                      <a:cubicBezTo>
                        <a:pt x="12796" y="21052"/>
                        <a:pt x="12796" y="21052"/>
                        <a:pt x="12796" y="21052"/>
                      </a:cubicBezTo>
                      <a:cubicBezTo>
                        <a:pt x="4104" y="21052"/>
                        <a:pt x="0" y="29172"/>
                        <a:pt x="0" y="36992"/>
                      </a:cubicBezTo>
                      <a:cubicBezTo>
                        <a:pt x="0" y="103759"/>
                        <a:pt x="0" y="103759"/>
                        <a:pt x="0" y="103759"/>
                      </a:cubicBezTo>
                      <a:cubicBezTo>
                        <a:pt x="0" y="111879"/>
                        <a:pt x="4104" y="119699"/>
                        <a:pt x="12796" y="119699"/>
                      </a:cubicBezTo>
                      <a:cubicBezTo>
                        <a:pt x="106720" y="119699"/>
                        <a:pt x="106720" y="119699"/>
                        <a:pt x="106720" y="119699"/>
                      </a:cubicBezTo>
                      <a:cubicBezTo>
                        <a:pt x="113480" y="119699"/>
                        <a:pt x="119758" y="111879"/>
                        <a:pt x="119758" y="103759"/>
                      </a:cubicBezTo>
                      <a:cubicBezTo>
                        <a:pt x="119758" y="36992"/>
                        <a:pt x="119758" y="36992"/>
                        <a:pt x="119758" y="36992"/>
                      </a:cubicBezTo>
                      <a:cubicBezTo>
                        <a:pt x="119758" y="29172"/>
                        <a:pt x="113480" y="21052"/>
                        <a:pt x="106720" y="21052"/>
                      </a:cubicBezTo>
                      <a:close/>
                      <a:moveTo>
                        <a:pt x="59879" y="103759"/>
                      </a:moveTo>
                      <a:lnTo>
                        <a:pt x="59879" y="103759"/>
                      </a:lnTo>
                      <a:cubicBezTo>
                        <a:pt x="42736" y="103759"/>
                        <a:pt x="29698" y="87819"/>
                        <a:pt x="29698" y="66466"/>
                      </a:cubicBezTo>
                      <a:cubicBezTo>
                        <a:pt x="29698" y="45112"/>
                        <a:pt x="42736" y="29172"/>
                        <a:pt x="59879" y="29172"/>
                      </a:cubicBezTo>
                      <a:cubicBezTo>
                        <a:pt x="77022" y="29172"/>
                        <a:pt x="89818" y="45112"/>
                        <a:pt x="89818" y="66466"/>
                      </a:cubicBezTo>
                      <a:cubicBezTo>
                        <a:pt x="89818" y="87819"/>
                        <a:pt x="77022" y="103759"/>
                        <a:pt x="59879" y="103759"/>
                      </a:cubicBezTo>
                      <a:close/>
                      <a:moveTo>
                        <a:pt x="102615" y="47819"/>
                      </a:moveTo>
                      <a:lnTo>
                        <a:pt x="102615" y="47819"/>
                      </a:lnTo>
                      <a:cubicBezTo>
                        <a:pt x="100442" y="47819"/>
                        <a:pt x="98269" y="45112"/>
                        <a:pt x="98269" y="42406"/>
                      </a:cubicBezTo>
                      <a:cubicBezTo>
                        <a:pt x="98269" y="39699"/>
                        <a:pt x="100442" y="36992"/>
                        <a:pt x="102615" y="36992"/>
                      </a:cubicBezTo>
                      <a:cubicBezTo>
                        <a:pt x="104547" y="36992"/>
                        <a:pt x="106720" y="39699"/>
                        <a:pt x="106720" y="42406"/>
                      </a:cubicBezTo>
                      <a:cubicBezTo>
                        <a:pt x="106720" y="45112"/>
                        <a:pt x="104547" y="47819"/>
                        <a:pt x="102615" y="4781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34" name="Google Shape;634;p29"/>
                <p:cNvGrpSpPr/>
                <p:nvPr/>
              </p:nvGrpSpPr>
              <p:grpSpPr>
                <a:xfrm>
                  <a:off x="1423224" y="2529150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35" name="Google Shape;635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36" name="Google Shape;636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  <p:grpSp>
            <p:nvGrpSpPr>
              <p:cNvPr id="637" name="Google Shape;637;p29"/>
              <p:cNvGrpSpPr/>
              <p:nvPr/>
            </p:nvGrpSpPr>
            <p:grpSpPr>
              <a:xfrm>
                <a:off x="2502861" y="3680469"/>
                <a:ext cx="2136970" cy="1688301"/>
                <a:chOff x="1423224" y="4026157"/>
                <a:chExt cx="2136970" cy="1688301"/>
              </a:xfrm>
            </p:grpSpPr>
            <p:sp>
              <p:nvSpPr>
                <p:cNvPr id="638" name="Google Shape;638;p29"/>
                <p:cNvSpPr/>
                <p:nvPr/>
              </p:nvSpPr>
              <p:spPr>
                <a:xfrm>
                  <a:off x="1423224" y="4026157"/>
                  <a:ext cx="461053" cy="536249"/>
                </a:xfrm>
                <a:custGeom>
                  <a:rect b="b" l="l" r="r" t="t"/>
                  <a:pathLst>
                    <a:path extrusionOk="0" h="120000" w="120000">
                      <a:moveTo>
                        <a:pt x="114966" y="41876"/>
                      </a:moveTo>
                      <a:lnTo>
                        <a:pt x="114966" y="41876"/>
                      </a:lnTo>
                      <a:cubicBezTo>
                        <a:pt x="39999" y="67767"/>
                        <a:pt x="70463" y="0"/>
                        <a:pt x="11655" y="36022"/>
                      </a:cubicBezTo>
                      <a:cubicBezTo>
                        <a:pt x="0" y="40075"/>
                        <a:pt x="0" y="40075"/>
                        <a:pt x="0" y="40075"/>
                      </a:cubicBezTo>
                      <a:cubicBezTo>
                        <a:pt x="23311" y="119774"/>
                        <a:pt x="23311" y="119774"/>
                        <a:pt x="23311" y="119774"/>
                      </a:cubicBezTo>
                      <a:cubicBezTo>
                        <a:pt x="37350" y="119774"/>
                        <a:pt x="37350" y="119774"/>
                        <a:pt x="37350" y="119774"/>
                      </a:cubicBezTo>
                      <a:cubicBezTo>
                        <a:pt x="25695" y="79924"/>
                        <a:pt x="25695" y="79924"/>
                        <a:pt x="25695" y="79924"/>
                      </a:cubicBezTo>
                      <a:cubicBezTo>
                        <a:pt x="77615" y="43902"/>
                        <a:pt x="56423" y="119774"/>
                        <a:pt x="117350" y="43902"/>
                      </a:cubicBezTo>
                      <a:cubicBezTo>
                        <a:pt x="119735" y="43902"/>
                        <a:pt x="117350" y="41876"/>
                        <a:pt x="114966" y="41876"/>
                      </a:cubicBezTo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39" name="Google Shape;639;p29"/>
                <p:cNvGrpSpPr/>
                <p:nvPr/>
              </p:nvGrpSpPr>
              <p:grpSpPr>
                <a:xfrm>
                  <a:off x="1423224" y="4837452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40" name="Google Shape;640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41" name="Google Shape;641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</p:grpSp>
        <p:grpSp>
          <p:nvGrpSpPr>
            <p:cNvPr id="642" name="Google Shape;642;p29"/>
            <p:cNvGrpSpPr/>
            <p:nvPr/>
          </p:nvGrpSpPr>
          <p:grpSpPr>
            <a:xfrm>
              <a:off x="4857800" y="1918174"/>
              <a:ext cx="2136970" cy="3402726"/>
              <a:chOff x="4857800" y="1918174"/>
              <a:chExt cx="2136970" cy="3402726"/>
            </a:xfrm>
          </p:grpSpPr>
          <p:grpSp>
            <p:nvGrpSpPr>
              <p:cNvPr id="643" name="Google Shape;643;p29"/>
              <p:cNvGrpSpPr/>
              <p:nvPr/>
            </p:nvGrpSpPr>
            <p:grpSpPr>
              <a:xfrm>
                <a:off x="4857800" y="1918174"/>
                <a:ext cx="2136970" cy="1484987"/>
                <a:chOff x="4857800" y="1921169"/>
                <a:chExt cx="2136970" cy="1484987"/>
              </a:xfrm>
            </p:grpSpPr>
            <p:sp>
              <p:nvSpPr>
                <p:cNvPr id="644" name="Google Shape;644;p29"/>
                <p:cNvSpPr/>
                <p:nvPr/>
              </p:nvSpPr>
              <p:spPr>
                <a:xfrm>
                  <a:off x="4866143" y="1921169"/>
                  <a:ext cx="468200" cy="378949"/>
                </a:xfrm>
                <a:custGeom>
                  <a:rect b="b" l="l" r="r" t="t"/>
                  <a:pathLst>
                    <a:path extrusionOk="0" h="120000" w="120000">
                      <a:moveTo>
                        <a:pt x="115324" y="2895"/>
                      </a:moveTo>
                      <a:lnTo>
                        <a:pt x="115324" y="2895"/>
                      </a:lnTo>
                      <a:cubicBezTo>
                        <a:pt x="112727" y="2895"/>
                        <a:pt x="4675" y="51474"/>
                        <a:pt x="2337" y="51474"/>
                      </a:cubicBezTo>
                      <a:cubicBezTo>
                        <a:pt x="0" y="51474"/>
                        <a:pt x="0" y="54369"/>
                        <a:pt x="2337" y="54369"/>
                      </a:cubicBezTo>
                      <a:cubicBezTo>
                        <a:pt x="4675" y="56943"/>
                        <a:pt x="25454" y="68525"/>
                        <a:pt x="25454" y="68525"/>
                      </a:cubicBezTo>
                      <a:lnTo>
                        <a:pt x="25454" y="68525"/>
                      </a:lnTo>
                      <a:cubicBezTo>
                        <a:pt x="41558" y="73994"/>
                        <a:pt x="41558" y="73994"/>
                        <a:pt x="41558" y="73994"/>
                      </a:cubicBezTo>
                      <a:cubicBezTo>
                        <a:pt x="41558" y="73994"/>
                        <a:pt x="110389" y="11260"/>
                        <a:pt x="112727" y="11260"/>
                      </a:cubicBezTo>
                      <a:cubicBezTo>
                        <a:pt x="112727" y="8364"/>
                        <a:pt x="112727" y="11260"/>
                        <a:pt x="112727" y="11260"/>
                      </a:cubicBezTo>
                      <a:lnTo>
                        <a:pt x="62337" y="79785"/>
                      </a:lnTo>
                      <a:lnTo>
                        <a:pt x="62337" y="79785"/>
                      </a:lnTo>
                      <a:cubicBezTo>
                        <a:pt x="59999" y="82680"/>
                        <a:pt x="59999" y="82680"/>
                        <a:pt x="59999" y="82680"/>
                      </a:cubicBezTo>
                      <a:cubicBezTo>
                        <a:pt x="62337" y="85576"/>
                        <a:pt x="62337" y="85576"/>
                        <a:pt x="62337" y="85576"/>
                      </a:cubicBezTo>
                      <a:lnTo>
                        <a:pt x="62337" y="85576"/>
                      </a:lnTo>
                      <a:cubicBezTo>
                        <a:pt x="62337" y="85576"/>
                        <a:pt x="94285" y="105522"/>
                        <a:pt x="94285" y="108418"/>
                      </a:cubicBezTo>
                      <a:cubicBezTo>
                        <a:pt x="96623" y="108418"/>
                        <a:pt x="98961" y="108418"/>
                        <a:pt x="101298" y="105522"/>
                      </a:cubicBezTo>
                      <a:cubicBezTo>
                        <a:pt x="101298" y="102627"/>
                        <a:pt x="119740" y="8364"/>
                        <a:pt x="119740" y="5790"/>
                      </a:cubicBezTo>
                      <a:cubicBezTo>
                        <a:pt x="119740" y="2895"/>
                        <a:pt x="117662" y="0"/>
                        <a:pt x="115324" y="2895"/>
                      </a:cubicBezTo>
                      <a:close/>
                      <a:moveTo>
                        <a:pt x="41558" y="116782"/>
                      </a:moveTo>
                      <a:lnTo>
                        <a:pt x="41558" y="116782"/>
                      </a:lnTo>
                      <a:cubicBezTo>
                        <a:pt x="41558" y="119678"/>
                        <a:pt x="41558" y="119678"/>
                        <a:pt x="43896" y="119678"/>
                      </a:cubicBezTo>
                      <a:cubicBezTo>
                        <a:pt x="43896" y="116782"/>
                        <a:pt x="62337" y="99731"/>
                        <a:pt x="62337" y="99731"/>
                      </a:cubicBezTo>
                      <a:cubicBezTo>
                        <a:pt x="41558" y="85576"/>
                        <a:pt x="41558" y="85576"/>
                        <a:pt x="41558" y="85576"/>
                      </a:cubicBezTo>
                      <a:lnTo>
                        <a:pt x="41558" y="116782"/>
                      </a:ln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45" name="Google Shape;645;p29"/>
                <p:cNvGrpSpPr/>
                <p:nvPr/>
              </p:nvGrpSpPr>
              <p:grpSpPr>
                <a:xfrm>
                  <a:off x="4857800" y="2529150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46" name="Google Shape;646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47" name="Google Shape;647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  <p:grpSp>
            <p:nvGrpSpPr>
              <p:cNvPr id="648" name="Google Shape;648;p29"/>
              <p:cNvGrpSpPr/>
              <p:nvPr/>
            </p:nvGrpSpPr>
            <p:grpSpPr>
              <a:xfrm>
                <a:off x="4857800" y="3728338"/>
                <a:ext cx="2136970" cy="1592562"/>
                <a:chOff x="4857800" y="4121896"/>
                <a:chExt cx="2136970" cy="1592562"/>
              </a:xfrm>
            </p:grpSpPr>
            <p:sp>
              <p:nvSpPr>
                <p:cNvPr id="649" name="Google Shape;649;p29"/>
                <p:cNvSpPr/>
                <p:nvPr/>
              </p:nvSpPr>
              <p:spPr>
                <a:xfrm>
                  <a:off x="4874454" y="4121896"/>
                  <a:ext cx="457480" cy="468321"/>
                </a:xfrm>
                <a:custGeom>
                  <a:rect b="b" l="l" r="r" t="t"/>
                  <a:pathLst>
                    <a:path extrusionOk="0" h="120000" w="120000">
                      <a:moveTo>
                        <a:pt x="73008" y="78181"/>
                      </a:moveTo>
                      <a:lnTo>
                        <a:pt x="73008" y="78181"/>
                      </a:lnTo>
                      <a:cubicBezTo>
                        <a:pt x="73008" y="78181"/>
                        <a:pt x="119734" y="43896"/>
                        <a:pt x="115221" y="6753"/>
                      </a:cubicBezTo>
                      <a:lnTo>
                        <a:pt x="115221" y="4675"/>
                      </a:lnTo>
                      <a:cubicBezTo>
                        <a:pt x="112831" y="4675"/>
                        <a:pt x="112831" y="4675"/>
                        <a:pt x="112831" y="4675"/>
                      </a:cubicBezTo>
                      <a:cubicBezTo>
                        <a:pt x="75398" y="0"/>
                        <a:pt x="42212" y="46233"/>
                        <a:pt x="42212" y="46233"/>
                      </a:cubicBezTo>
                      <a:cubicBezTo>
                        <a:pt x="14070" y="41298"/>
                        <a:pt x="16460" y="48311"/>
                        <a:pt x="2389" y="78181"/>
                      </a:cubicBezTo>
                      <a:cubicBezTo>
                        <a:pt x="0" y="85194"/>
                        <a:pt x="4778" y="85194"/>
                        <a:pt x="9292" y="85194"/>
                      </a:cubicBezTo>
                      <a:cubicBezTo>
                        <a:pt x="14070" y="82857"/>
                        <a:pt x="23362" y="80519"/>
                        <a:pt x="23362" y="80519"/>
                      </a:cubicBezTo>
                      <a:cubicBezTo>
                        <a:pt x="40088" y="96623"/>
                        <a:pt x="40088" y="96623"/>
                        <a:pt x="40088" y="96623"/>
                      </a:cubicBezTo>
                      <a:cubicBezTo>
                        <a:pt x="40088" y="96623"/>
                        <a:pt x="37433" y="105714"/>
                        <a:pt x="35309" y="110389"/>
                      </a:cubicBezTo>
                      <a:cubicBezTo>
                        <a:pt x="32920" y="115064"/>
                        <a:pt x="35309" y="119740"/>
                        <a:pt x="40088" y="117402"/>
                      </a:cubicBezTo>
                      <a:cubicBezTo>
                        <a:pt x="70619" y="103376"/>
                        <a:pt x="77522" y="105714"/>
                        <a:pt x="73008" y="78181"/>
                      </a:cubicBezTo>
                      <a:close/>
                      <a:moveTo>
                        <a:pt x="79911" y="38961"/>
                      </a:moveTo>
                      <a:lnTo>
                        <a:pt x="79911" y="38961"/>
                      </a:lnTo>
                      <a:cubicBezTo>
                        <a:pt x="75398" y="34545"/>
                        <a:pt x="75398" y="29870"/>
                        <a:pt x="79911" y="25194"/>
                      </a:cubicBezTo>
                      <a:cubicBezTo>
                        <a:pt x="84690" y="20779"/>
                        <a:pt x="91592" y="20779"/>
                        <a:pt x="93982" y="25194"/>
                      </a:cubicBezTo>
                      <a:cubicBezTo>
                        <a:pt x="98761" y="29870"/>
                        <a:pt x="98761" y="34545"/>
                        <a:pt x="93982" y="38961"/>
                      </a:cubicBezTo>
                      <a:cubicBezTo>
                        <a:pt x="91592" y="43896"/>
                        <a:pt x="84690" y="43896"/>
                        <a:pt x="79911" y="38961"/>
                      </a:cubicBez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50" name="Google Shape;650;p29"/>
                <p:cNvGrpSpPr/>
                <p:nvPr/>
              </p:nvGrpSpPr>
              <p:grpSpPr>
                <a:xfrm>
                  <a:off x="4857800" y="4837452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51" name="Google Shape;651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52" name="Google Shape;652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</p:grpSp>
        <p:grpSp>
          <p:nvGrpSpPr>
            <p:cNvPr id="653" name="Google Shape;653;p29"/>
            <p:cNvGrpSpPr/>
            <p:nvPr/>
          </p:nvGrpSpPr>
          <p:grpSpPr>
            <a:xfrm>
              <a:off x="7341072" y="1915178"/>
              <a:ext cx="2140420" cy="3401156"/>
              <a:chOff x="7341072" y="1915178"/>
              <a:chExt cx="2140420" cy="3401156"/>
            </a:xfrm>
          </p:grpSpPr>
          <p:grpSp>
            <p:nvGrpSpPr>
              <p:cNvPr id="654" name="Google Shape;654;p29"/>
              <p:cNvGrpSpPr/>
              <p:nvPr/>
            </p:nvGrpSpPr>
            <p:grpSpPr>
              <a:xfrm>
                <a:off x="7342797" y="1915178"/>
                <a:ext cx="2136970" cy="1490978"/>
                <a:chOff x="8281224" y="1915178"/>
                <a:chExt cx="2136970" cy="1490978"/>
              </a:xfrm>
            </p:grpSpPr>
            <p:sp>
              <p:nvSpPr>
                <p:cNvPr id="655" name="Google Shape;655;p29"/>
                <p:cNvSpPr/>
                <p:nvPr/>
              </p:nvSpPr>
              <p:spPr>
                <a:xfrm>
                  <a:off x="8319552" y="1915178"/>
                  <a:ext cx="414592" cy="443299"/>
                </a:xfrm>
                <a:custGeom>
                  <a:rect b="b" l="l" r="r" t="t"/>
                  <a:pathLst>
                    <a:path extrusionOk="0" h="120000" w="120000">
                      <a:moveTo>
                        <a:pt x="75403" y="112293"/>
                      </a:moveTo>
                      <a:lnTo>
                        <a:pt x="75403" y="112293"/>
                      </a:lnTo>
                      <a:cubicBezTo>
                        <a:pt x="75403" y="114770"/>
                        <a:pt x="78044" y="117247"/>
                        <a:pt x="80684" y="117247"/>
                      </a:cubicBezTo>
                      <a:cubicBezTo>
                        <a:pt x="109144" y="119724"/>
                        <a:pt x="109144" y="119724"/>
                        <a:pt x="109144" y="119724"/>
                      </a:cubicBezTo>
                      <a:cubicBezTo>
                        <a:pt x="112078" y="119724"/>
                        <a:pt x="112078" y="117247"/>
                        <a:pt x="114718" y="114770"/>
                      </a:cubicBezTo>
                      <a:cubicBezTo>
                        <a:pt x="114718" y="92752"/>
                        <a:pt x="114718" y="92752"/>
                        <a:pt x="114718" y="92752"/>
                      </a:cubicBezTo>
                      <a:cubicBezTo>
                        <a:pt x="78044" y="90275"/>
                        <a:pt x="78044" y="90275"/>
                        <a:pt x="78044" y="90275"/>
                      </a:cubicBezTo>
                      <a:lnTo>
                        <a:pt x="75403" y="112293"/>
                      </a:lnTo>
                      <a:close/>
                      <a:moveTo>
                        <a:pt x="5281" y="92752"/>
                      </a:moveTo>
                      <a:lnTo>
                        <a:pt x="5281" y="92752"/>
                      </a:lnTo>
                      <a:cubicBezTo>
                        <a:pt x="5281" y="114770"/>
                        <a:pt x="5281" y="114770"/>
                        <a:pt x="5281" y="114770"/>
                      </a:cubicBezTo>
                      <a:cubicBezTo>
                        <a:pt x="5281" y="117247"/>
                        <a:pt x="7921" y="119724"/>
                        <a:pt x="10268" y="119724"/>
                      </a:cubicBezTo>
                      <a:cubicBezTo>
                        <a:pt x="39022" y="117247"/>
                        <a:pt x="39022" y="117247"/>
                        <a:pt x="39022" y="117247"/>
                      </a:cubicBezTo>
                      <a:cubicBezTo>
                        <a:pt x="41662" y="117247"/>
                        <a:pt x="44303" y="114770"/>
                        <a:pt x="44303" y="112293"/>
                      </a:cubicBezTo>
                      <a:cubicBezTo>
                        <a:pt x="41662" y="90275"/>
                        <a:pt x="41662" y="90275"/>
                        <a:pt x="41662" y="90275"/>
                      </a:cubicBezTo>
                      <a:lnTo>
                        <a:pt x="5281" y="92752"/>
                      </a:lnTo>
                      <a:close/>
                      <a:moveTo>
                        <a:pt x="0" y="56422"/>
                      </a:moveTo>
                      <a:lnTo>
                        <a:pt x="0" y="56422"/>
                      </a:lnTo>
                      <a:cubicBezTo>
                        <a:pt x="2640" y="80642"/>
                        <a:pt x="2640" y="80642"/>
                        <a:pt x="2640" y="80642"/>
                      </a:cubicBezTo>
                      <a:cubicBezTo>
                        <a:pt x="39022" y="75688"/>
                        <a:pt x="39022" y="75688"/>
                        <a:pt x="39022" y="75688"/>
                      </a:cubicBezTo>
                      <a:cubicBezTo>
                        <a:pt x="39022" y="53944"/>
                        <a:pt x="39022" y="53944"/>
                        <a:pt x="39022" y="53944"/>
                      </a:cubicBezTo>
                      <a:lnTo>
                        <a:pt x="39022" y="51467"/>
                      </a:lnTo>
                      <a:cubicBezTo>
                        <a:pt x="39022" y="41834"/>
                        <a:pt x="46943" y="31926"/>
                        <a:pt x="59853" y="31926"/>
                      </a:cubicBezTo>
                      <a:cubicBezTo>
                        <a:pt x="72762" y="31926"/>
                        <a:pt x="80684" y="41834"/>
                        <a:pt x="80684" y="51467"/>
                      </a:cubicBezTo>
                      <a:lnTo>
                        <a:pt x="80684" y="53944"/>
                      </a:lnTo>
                      <a:cubicBezTo>
                        <a:pt x="78044" y="75688"/>
                        <a:pt x="78044" y="75688"/>
                        <a:pt x="78044" y="75688"/>
                      </a:cubicBezTo>
                      <a:cubicBezTo>
                        <a:pt x="117066" y="80642"/>
                        <a:pt x="117066" y="80642"/>
                        <a:pt x="117066" y="80642"/>
                      </a:cubicBezTo>
                      <a:cubicBezTo>
                        <a:pt x="119706" y="56422"/>
                        <a:pt x="119706" y="56422"/>
                        <a:pt x="119706" y="56422"/>
                      </a:cubicBezTo>
                      <a:cubicBezTo>
                        <a:pt x="119706" y="53944"/>
                        <a:pt x="119706" y="53944"/>
                        <a:pt x="119706" y="51467"/>
                      </a:cubicBezTo>
                      <a:cubicBezTo>
                        <a:pt x="119706" y="22018"/>
                        <a:pt x="93594" y="0"/>
                        <a:pt x="59853" y="0"/>
                      </a:cubicBezTo>
                      <a:cubicBezTo>
                        <a:pt x="25819" y="0"/>
                        <a:pt x="0" y="22018"/>
                        <a:pt x="0" y="51467"/>
                      </a:cubicBezTo>
                      <a:cubicBezTo>
                        <a:pt x="0" y="53944"/>
                        <a:pt x="0" y="53944"/>
                        <a:pt x="0" y="56422"/>
                      </a:cubicBez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56" name="Google Shape;656;p29"/>
                <p:cNvGrpSpPr/>
                <p:nvPr/>
              </p:nvGrpSpPr>
              <p:grpSpPr>
                <a:xfrm>
                  <a:off x="8281224" y="2529150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57" name="Google Shape;657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58" name="Google Shape;658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  <p:grpSp>
            <p:nvGrpSpPr>
              <p:cNvPr id="659" name="Google Shape;659;p29"/>
              <p:cNvGrpSpPr/>
              <p:nvPr/>
            </p:nvGrpSpPr>
            <p:grpSpPr>
              <a:xfrm>
                <a:off x="7341072" y="3732904"/>
                <a:ext cx="2140420" cy="1583430"/>
                <a:chOff x="8277774" y="4131028"/>
                <a:chExt cx="2140420" cy="1583430"/>
              </a:xfrm>
            </p:grpSpPr>
            <p:sp>
              <p:nvSpPr>
                <p:cNvPr id="660" name="Google Shape;660;p29"/>
                <p:cNvSpPr/>
                <p:nvPr/>
              </p:nvSpPr>
              <p:spPr>
                <a:xfrm>
                  <a:off x="8277774" y="4131028"/>
                  <a:ext cx="451791" cy="451908"/>
                </a:xfrm>
                <a:custGeom>
                  <a:rect b="b" l="l" r="r" t="t"/>
                  <a:pathLst>
                    <a:path extrusionOk="0" h="120000" w="120000">
                      <a:moveTo>
                        <a:pt x="18918" y="107865"/>
                      </a:moveTo>
                      <a:lnTo>
                        <a:pt x="18918" y="107865"/>
                      </a:lnTo>
                      <a:cubicBezTo>
                        <a:pt x="18918" y="114876"/>
                        <a:pt x="26486" y="119730"/>
                        <a:pt x="33513" y="119730"/>
                      </a:cubicBezTo>
                      <a:cubicBezTo>
                        <a:pt x="40810" y="119730"/>
                        <a:pt x="45405" y="114876"/>
                        <a:pt x="45405" y="107865"/>
                      </a:cubicBezTo>
                      <a:cubicBezTo>
                        <a:pt x="45405" y="100584"/>
                        <a:pt x="40810" y="93303"/>
                        <a:pt x="33513" y="93303"/>
                      </a:cubicBezTo>
                      <a:cubicBezTo>
                        <a:pt x="26486" y="93303"/>
                        <a:pt x="18918" y="100584"/>
                        <a:pt x="18918" y="107865"/>
                      </a:cubicBezTo>
                      <a:close/>
                      <a:moveTo>
                        <a:pt x="86216" y="107865"/>
                      </a:moveTo>
                      <a:lnTo>
                        <a:pt x="86216" y="107865"/>
                      </a:lnTo>
                      <a:cubicBezTo>
                        <a:pt x="86216" y="114876"/>
                        <a:pt x="93243" y="119730"/>
                        <a:pt x="100540" y="119730"/>
                      </a:cubicBezTo>
                      <a:cubicBezTo>
                        <a:pt x="107837" y="119730"/>
                        <a:pt x="112702" y="114876"/>
                        <a:pt x="112702" y="107865"/>
                      </a:cubicBezTo>
                      <a:cubicBezTo>
                        <a:pt x="112702" y="100584"/>
                        <a:pt x="107837" y="93303"/>
                        <a:pt x="100540" y="93303"/>
                      </a:cubicBezTo>
                      <a:cubicBezTo>
                        <a:pt x="93243" y="93303"/>
                        <a:pt x="86216" y="100584"/>
                        <a:pt x="86216" y="107865"/>
                      </a:cubicBezTo>
                      <a:close/>
                      <a:moveTo>
                        <a:pt x="42972" y="76584"/>
                      </a:moveTo>
                      <a:lnTo>
                        <a:pt x="42972" y="76584"/>
                      </a:lnTo>
                      <a:cubicBezTo>
                        <a:pt x="117297" y="55011"/>
                        <a:pt x="117297" y="55011"/>
                        <a:pt x="117297" y="55011"/>
                      </a:cubicBezTo>
                      <a:cubicBezTo>
                        <a:pt x="119729" y="55011"/>
                        <a:pt x="119729" y="52584"/>
                        <a:pt x="119729" y="50426"/>
                      </a:cubicBezTo>
                      <a:cubicBezTo>
                        <a:pt x="119729" y="14561"/>
                        <a:pt x="119729" y="14561"/>
                        <a:pt x="119729" y="14561"/>
                      </a:cubicBezTo>
                      <a:cubicBezTo>
                        <a:pt x="26486" y="14561"/>
                        <a:pt x="26486" y="14561"/>
                        <a:pt x="26486" y="14561"/>
                      </a:cubicBezTo>
                      <a:cubicBezTo>
                        <a:pt x="26486" y="2696"/>
                        <a:pt x="26486" y="2696"/>
                        <a:pt x="26486" y="2696"/>
                      </a:cubicBezTo>
                      <a:lnTo>
                        <a:pt x="24054" y="0"/>
                      </a:lnTo>
                      <a:cubicBezTo>
                        <a:pt x="2432" y="0"/>
                        <a:pt x="2432" y="0"/>
                        <a:pt x="2432" y="0"/>
                      </a:cubicBezTo>
                      <a:cubicBezTo>
                        <a:pt x="0" y="0"/>
                        <a:pt x="0" y="2696"/>
                        <a:pt x="0" y="2696"/>
                      </a:cubicBezTo>
                      <a:cubicBezTo>
                        <a:pt x="0" y="14561"/>
                        <a:pt x="0" y="14561"/>
                        <a:pt x="0" y="14561"/>
                      </a:cubicBezTo>
                      <a:cubicBezTo>
                        <a:pt x="12162" y="14561"/>
                        <a:pt x="12162" y="14561"/>
                        <a:pt x="12162" y="14561"/>
                      </a:cubicBezTo>
                      <a:cubicBezTo>
                        <a:pt x="26486" y="74157"/>
                        <a:pt x="26486" y="74157"/>
                        <a:pt x="26486" y="74157"/>
                      </a:cubicBezTo>
                      <a:cubicBezTo>
                        <a:pt x="26486" y="81438"/>
                        <a:pt x="26486" y="81438"/>
                        <a:pt x="26486" y="81438"/>
                      </a:cubicBezTo>
                      <a:cubicBezTo>
                        <a:pt x="26486" y="91146"/>
                        <a:pt x="26486" y="91146"/>
                        <a:pt x="26486" y="91146"/>
                      </a:cubicBezTo>
                      <a:cubicBezTo>
                        <a:pt x="26486" y="93303"/>
                        <a:pt x="28648" y="93303"/>
                        <a:pt x="28648" y="93303"/>
                      </a:cubicBezTo>
                      <a:cubicBezTo>
                        <a:pt x="33513" y="93303"/>
                        <a:pt x="33513" y="93303"/>
                        <a:pt x="33513" y="93303"/>
                      </a:cubicBezTo>
                      <a:cubicBezTo>
                        <a:pt x="100540" y="93303"/>
                        <a:pt x="100540" y="93303"/>
                        <a:pt x="100540" y="93303"/>
                      </a:cubicBezTo>
                      <a:cubicBezTo>
                        <a:pt x="117297" y="93303"/>
                        <a:pt x="117297" y="93303"/>
                        <a:pt x="117297" y="93303"/>
                      </a:cubicBezTo>
                      <a:cubicBezTo>
                        <a:pt x="119729" y="93303"/>
                        <a:pt x="119729" y="93303"/>
                        <a:pt x="119729" y="91146"/>
                      </a:cubicBezTo>
                      <a:cubicBezTo>
                        <a:pt x="119729" y="81438"/>
                        <a:pt x="119729" y="81438"/>
                        <a:pt x="119729" y="81438"/>
                      </a:cubicBezTo>
                      <a:cubicBezTo>
                        <a:pt x="45405" y="81438"/>
                        <a:pt x="45405" y="81438"/>
                        <a:pt x="45405" y="81438"/>
                      </a:cubicBezTo>
                      <a:cubicBezTo>
                        <a:pt x="35945" y="81438"/>
                        <a:pt x="35945" y="76584"/>
                        <a:pt x="42972" y="76584"/>
                      </a:cubicBezTo>
                      <a:close/>
                    </a:path>
                  </a:pathLst>
                </a:custGeom>
                <a:solidFill>
                  <a:srgbClr val="FFB5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661" name="Google Shape;661;p29"/>
                <p:cNvGrpSpPr/>
                <p:nvPr/>
              </p:nvGrpSpPr>
              <p:grpSpPr>
                <a:xfrm>
                  <a:off x="8281224" y="4837452"/>
                  <a:ext cx="2136970" cy="877006"/>
                  <a:chOff x="1423224" y="2529150"/>
                  <a:chExt cx="2136970" cy="877006"/>
                </a:xfrm>
              </p:grpSpPr>
              <p:sp>
                <p:nvSpPr>
                  <p:cNvPr id="662" name="Google Shape;662;p29"/>
                  <p:cNvSpPr txBox="1"/>
                  <p:nvPr/>
                </p:nvSpPr>
                <p:spPr>
                  <a:xfrm>
                    <a:off x="1423224" y="2529150"/>
                    <a:ext cx="2136970" cy="2500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 lnSpcReduction="10000"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4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STAGE HERE</a:t>
                    </a:r>
                    <a:endParaRPr sz="14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663" name="Google Shape;663;p29"/>
                  <p:cNvSpPr txBox="1"/>
                  <p:nvPr/>
                </p:nvSpPr>
                <p:spPr>
                  <a:xfrm>
                    <a:off x="1423224" y="2815225"/>
                    <a:ext cx="2136970" cy="5909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0" lIns="0" spcFirstLastPara="1" rIns="0" wrap="square" tIns="0">
                    <a:normAutofit/>
                  </a:bodyPr>
                  <a:lstStyle/>
                  <a:p>
                    <a:pPr indent="0" lvl="0" marL="0" marR="0" rtl="0" algn="l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</p:grpSp>
      </p:grpSp>
      <p:sp>
        <p:nvSpPr>
          <p:cNvPr id="664" name="Google Shape;664;p29"/>
          <p:cNvSpPr/>
          <p:nvPr/>
        </p:nvSpPr>
        <p:spPr>
          <a:xfrm>
            <a:off x="0" y="1639516"/>
            <a:ext cx="3307006" cy="48673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5" name="Google Shape;665;p29"/>
          <p:cNvSpPr txBox="1"/>
          <p:nvPr/>
        </p:nvSpPr>
        <p:spPr>
          <a:xfrm>
            <a:off x="995261" y="2276512"/>
            <a:ext cx="2128889" cy="5355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STAGE HERE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6" name="Google Shape;666;p29"/>
          <p:cNvSpPr txBox="1"/>
          <p:nvPr/>
        </p:nvSpPr>
        <p:spPr>
          <a:xfrm>
            <a:off x="995261" y="2812101"/>
            <a:ext cx="2128889" cy="36576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Go ahead and replace it with your own text.</a:t>
            </a:r>
            <a:endParaRPr sz="1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0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673" name="Google Shape;673;p30" title="iSlide™ 版权声明  COPYRIGHT NOTICE"/>
          <p:cNvGrpSpPr/>
          <p:nvPr/>
        </p:nvGrpSpPr>
        <p:grpSpPr>
          <a:xfrm>
            <a:off x="1274993" y="1771650"/>
            <a:ext cx="9642014" cy="4478338"/>
            <a:chOff x="723436" y="1123950"/>
            <a:chExt cx="10749427" cy="4992688"/>
          </a:xfrm>
        </p:grpSpPr>
        <p:sp>
          <p:nvSpPr>
            <p:cNvPr id="674" name="Google Shape;674;p30"/>
            <p:cNvSpPr/>
            <p:nvPr/>
          </p:nvSpPr>
          <p:spPr>
            <a:xfrm>
              <a:off x="8893676" y="1123950"/>
              <a:ext cx="2579187" cy="242325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5" name="Google Shape;675;p30"/>
            <p:cNvSpPr/>
            <p:nvPr/>
          </p:nvSpPr>
          <p:spPr>
            <a:xfrm>
              <a:off x="723436" y="1123950"/>
              <a:ext cx="2579187" cy="242325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6" name="Google Shape;676;p30"/>
            <p:cNvSpPr/>
            <p:nvPr/>
          </p:nvSpPr>
          <p:spPr>
            <a:xfrm>
              <a:off x="3446849" y="1123950"/>
              <a:ext cx="2579187" cy="242325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7" name="Google Shape;677;p30"/>
            <p:cNvSpPr/>
            <p:nvPr/>
          </p:nvSpPr>
          <p:spPr>
            <a:xfrm>
              <a:off x="6170262" y="1123950"/>
              <a:ext cx="2579187" cy="2423251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893676" y="3693387"/>
              <a:ext cx="2579187" cy="2423251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723436" y="3693387"/>
              <a:ext cx="2579187" cy="2423251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0" name="Google Shape;680;p30"/>
            <p:cNvSpPr/>
            <p:nvPr/>
          </p:nvSpPr>
          <p:spPr>
            <a:xfrm>
              <a:off x="3446849" y="3693387"/>
              <a:ext cx="2579187" cy="2423251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1" name="Google Shape;681;p30"/>
            <p:cNvSpPr/>
            <p:nvPr/>
          </p:nvSpPr>
          <p:spPr>
            <a:xfrm>
              <a:off x="6170262" y="3693387"/>
              <a:ext cx="2579187" cy="2423251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82" name="Google Shape;682;p30"/>
            <p:cNvSpPr/>
            <p:nvPr/>
          </p:nvSpPr>
          <p:spPr>
            <a:xfrm>
              <a:off x="4223792" y="1772816"/>
              <a:ext cx="3744416" cy="3744416"/>
            </a:xfrm>
            <a:prstGeom prst="diamond">
              <a:avLst/>
            </a:prstGeom>
            <a:solidFill>
              <a:srgbClr val="231916"/>
            </a:solidFill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683" name="Google Shape;683;p30"/>
            <p:cNvGrpSpPr/>
            <p:nvPr/>
          </p:nvGrpSpPr>
          <p:grpSpPr>
            <a:xfrm>
              <a:off x="4835860" y="3218636"/>
              <a:ext cx="2520280" cy="1040712"/>
              <a:chOff x="4838009" y="3218636"/>
              <a:chExt cx="2520280" cy="1040712"/>
            </a:xfrm>
          </p:grpSpPr>
          <p:sp>
            <p:nvSpPr>
              <p:cNvPr id="684" name="Google Shape;684;p30"/>
              <p:cNvSpPr txBox="1"/>
              <p:nvPr/>
            </p:nvSpPr>
            <p:spPr>
              <a:xfrm>
                <a:off x="4838009" y="3218636"/>
                <a:ext cx="2520280" cy="328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144000" spcFirstLastPara="1" rIns="14400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4838009" y="3547199"/>
                <a:ext cx="2520280" cy="712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31"/>
          <p:cNvSpPr/>
          <p:nvPr/>
        </p:nvSpPr>
        <p:spPr>
          <a:xfrm>
            <a:off x="2815770" y="0"/>
            <a:ext cx="937623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2" name="Google Shape;692;p31"/>
          <p:cNvSpPr txBox="1"/>
          <p:nvPr/>
        </p:nvSpPr>
        <p:spPr>
          <a:xfrm>
            <a:off x="4769532" y="2645578"/>
            <a:ext cx="11827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b="1" sz="66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3" name="Google Shape;693;p31"/>
          <p:cNvSpPr/>
          <p:nvPr/>
        </p:nvSpPr>
        <p:spPr>
          <a:xfrm>
            <a:off x="5994540" y="2639289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3000"/>
              <a:buFont typeface="Arial"/>
              <a:buNone/>
            </a:pPr>
            <a:r>
              <a:rPr b="1" lang="tr-TR" sz="3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VIENNA</a:t>
            </a:r>
            <a:endParaRPr b="1" sz="3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4" name="Google Shape;694;p31"/>
          <p:cNvSpPr/>
          <p:nvPr/>
        </p:nvSpPr>
        <p:spPr>
          <a:xfrm rot="5400000">
            <a:off x="6123773" y="1352995"/>
            <a:ext cx="2907106" cy="4485067"/>
          </a:xfrm>
          <a:custGeom>
            <a:rect b="b" l="l" r="r" t="t"/>
            <a:pathLst>
              <a:path extrusionOk="0" h="840008" w="3937519">
                <a:moveTo>
                  <a:pt x="568465" y="839052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2202007" y="84000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5" name="Google Shape;695;p31"/>
          <p:cNvSpPr/>
          <p:nvPr/>
        </p:nvSpPr>
        <p:spPr>
          <a:xfrm>
            <a:off x="6053200" y="3416432"/>
            <a:ext cx="3323030" cy="110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lang="tr-TR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6" name="Google Shape;696;p31"/>
          <p:cNvSpPr/>
          <p:nvPr/>
        </p:nvSpPr>
        <p:spPr>
          <a:xfrm>
            <a:off x="2643147" y="788670"/>
            <a:ext cx="309783" cy="5280660"/>
          </a:xfrm>
          <a:prstGeom prst="rect">
            <a:avLst/>
          </a:prstGeom>
          <a:solidFill>
            <a:srgbClr val="F69E1C"/>
          </a:solidFill>
          <a:ln cap="flat" cmpd="sng" w="50800">
            <a:solidFill>
              <a:srgbClr val="F69E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2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703" name="Google Shape;703;p32" title="iSlide™ 版权声明  COPYRIGHT NOTICE"/>
          <p:cNvGrpSpPr/>
          <p:nvPr/>
        </p:nvGrpSpPr>
        <p:grpSpPr>
          <a:xfrm>
            <a:off x="745612" y="1433726"/>
            <a:ext cx="10150988" cy="5424274"/>
            <a:chOff x="745612" y="1127001"/>
            <a:chExt cx="10724994" cy="5730999"/>
          </a:xfrm>
        </p:grpSpPr>
        <p:sp>
          <p:nvSpPr>
            <p:cNvPr id="704" name="Google Shape;704;p32"/>
            <p:cNvSpPr/>
            <p:nvPr/>
          </p:nvSpPr>
          <p:spPr>
            <a:xfrm>
              <a:off x="745612" y="3212976"/>
              <a:ext cx="3778763" cy="3645024"/>
            </a:xfrm>
            <a:prstGeom prst="parallelogram">
              <a:avLst>
                <a:gd fmla="val 25000" name="adj"/>
              </a:avLst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7691843" y="1127001"/>
              <a:ext cx="3778763" cy="3645024"/>
            </a:xfrm>
            <a:prstGeom prst="parallelogram">
              <a:avLst>
                <a:gd fmla="val 25000" name="adj"/>
              </a:avLst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4295800" y="1844824"/>
              <a:ext cx="3778763" cy="3645024"/>
            </a:xfrm>
            <a:prstGeom prst="parallelogram">
              <a:avLst>
                <a:gd fmla="val 25000" name="adj"/>
              </a:avLst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7690759" y="5091669"/>
              <a:ext cx="694583" cy="694583"/>
            </a:xfrm>
            <a:custGeom>
              <a:rect b="b" l="l" r="r" t="t"/>
              <a:pathLst>
                <a:path extrusionOk="0" h="508000" w="508000">
                  <a:moveTo>
                    <a:pt x="176675" y="229639"/>
                  </a:moveTo>
                  <a:cubicBezTo>
                    <a:pt x="163661" y="229639"/>
                    <a:pt x="155852" y="247857"/>
                    <a:pt x="155852" y="266076"/>
                  </a:cubicBezTo>
                  <a:cubicBezTo>
                    <a:pt x="155852" y="276487"/>
                    <a:pt x="158455" y="284295"/>
                    <a:pt x="161058" y="289500"/>
                  </a:cubicBezTo>
                  <a:cubicBezTo>
                    <a:pt x="166263" y="305116"/>
                    <a:pt x="184483" y="315527"/>
                    <a:pt x="202703" y="315527"/>
                  </a:cubicBezTo>
                  <a:cubicBezTo>
                    <a:pt x="215717" y="315527"/>
                    <a:pt x="231333" y="307719"/>
                    <a:pt x="239142" y="297308"/>
                  </a:cubicBezTo>
                  <a:cubicBezTo>
                    <a:pt x="241744" y="294705"/>
                    <a:pt x="244347" y="289500"/>
                    <a:pt x="246950" y="284295"/>
                  </a:cubicBezTo>
                  <a:cubicBezTo>
                    <a:pt x="249553" y="279089"/>
                    <a:pt x="252156" y="279089"/>
                    <a:pt x="254759" y="279089"/>
                  </a:cubicBezTo>
                  <a:cubicBezTo>
                    <a:pt x="257361" y="279089"/>
                    <a:pt x="259964" y="279089"/>
                    <a:pt x="259964" y="281692"/>
                  </a:cubicBezTo>
                  <a:cubicBezTo>
                    <a:pt x="259964" y="281692"/>
                    <a:pt x="259964" y="281692"/>
                    <a:pt x="259964" y="284295"/>
                  </a:cubicBezTo>
                  <a:cubicBezTo>
                    <a:pt x="262567" y="289500"/>
                    <a:pt x="265170" y="294705"/>
                    <a:pt x="270375" y="297308"/>
                  </a:cubicBezTo>
                  <a:cubicBezTo>
                    <a:pt x="278184" y="307719"/>
                    <a:pt x="291198" y="315527"/>
                    <a:pt x="306814" y="315527"/>
                  </a:cubicBezTo>
                  <a:cubicBezTo>
                    <a:pt x="325034" y="315527"/>
                    <a:pt x="340651" y="305116"/>
                    <a:pt x="345856" y="289500"/>
                  </a:cubicBezTo>
                  <a:cubicBezTo>
                    <a:pt x="351062" y="284295"/>
                    <a:pt x="351062" y="276487"/>
                    <a:pt x="351062" y="266076"/>
                  </a:cubicBezTo>
                  <a:cubicBezTo>
                    <a:pt x="351062" y="247857"/>
                    <a:pt x="343254" y="229639"/>
                    <a:pt x="330240" y="229639"/>
                  </a:cubicBezTo>
                  <a:cubicBezTo>
                    <a:pt x="330240" y="229639"/>
                    <a:pt x="330240" y="229639"/>
                    <a:pt x="176675" y="229639"/>
                  </a:cubicBezTo>
                  <a:close/>
                  <a:moveTo>
                    <a:pt x="192291" y="180188"/>
                  </a:moveTo>
                  <a:cubicBezTo>
                    <a:pt x="213114" y="180188"/>
                    <a:pt x="215717" y="185394"/>
                    <a:pt x="220922" y="190599"/>
                  </a:cubicBezTo>
                  <a:cubicBezTo>
                    <a:pt x="226128" y="193202"/>
                    <a:pt x="231333" y="198407"/>
                    <a:pt x="244347" y="198407"/>
                  </a:cubicBezTo>
                  <a:cubicBezTo>
                    <a:pt x="244347" y="198407"/>
                    <a:pt x="244347" y="198407"/>
                    <a:pt x="265170" y="198407"/>
                  </a:cubicBezTo>
                  <a:cubicBezTo>
                    <a:pt x="275581" y="198407"/>
                    <a:pt x="280786" y="193202"/>
                    <a:pt x="285992" y="190599"/>
                  </a:cubicBezTo>
                  <a:cubicBezTo>
                    <a:pt x="291198" y="185394"/>
                    <a:pt x="296403" y="180188"/>
                    <a:pt x="314623" y="180188"/>
                  </a:cubicBezTo>
                  <a:cubicBezTo>
                    <a:pt x="348459" y="182791"/>
                    <a:pt x="371884" y="242652"/>
                    <a:pt x="374487" y="245255"/>
                  </a:cubicBezTo>
                  <a:lnTo>
                    <a:pt x="374487" y="247857"/>
                  </a:lnTo>
                  <a:cubicBezTo>
                    <a:pt x="374487" y="250460"/>
                    <a:pt x="374487" y="253063"/>
                    <a:pt x="374487" y="255665"/>
                  </a:cubicBezTo>
                  <a:cubicBezTo>
                    <a:pt x="374487" y="341553"/>
                    <a:pt x="319828" y="409222"/>
                    <a:pt x="254759" y="409222"/>
                  </a:cubicBezTo>
                  <a:cubicBezTo>
                    <a:pt x="187086" y="409222"/>
                    <a:pt x="132427" y="341553"/>
                    <a:pt x="132427" y="255665"/>
                  </a:cubicBezTo>
                  <a:cubicBezTo>
                    <a:pt x="132427" y="253063"/>
                    <a:pt x="132427" y="250460"/>
                    <a:pt x="132427" y="247857"/>
                  </a:cubicBezTo>
                  <a:cubicBezTo>
                    <a:pt x="132427" y="247857"/>
                    <a:pt x="132427" y="247857"/>
                    <a:pt x="135030" y="245255"/>
                  </a:cubicBezTo>
                  <a:cubicBezTo>
                    <a:pt x="135030" y="242652"/>
                    <a:pt x="158455" y="182791"/>
                    <a:pt x="192291" y="180188"/>
                  </a:cubicBezTo>
                  <a:close/>
                  <a:moveTo>
                    <a:pt x="254761" y="72726"/>
                  </a:moveTo>
                  <a:cubicBezTo>
                    <a:pt x="314731" y="72726"/>
                    <a:pt x="364271" y="130131"/>
                    <a:pt x="379915" y="205801"/>
                  </a:cubicBezTo>
                  <a:cubicBezTo>
                    <a:pt x="379915" y="205801"/>
                    <a:pt x="379915" y="205801"/>
                    <a:pt x="374700" y="205801"/>
                  </a:cubicBezTo>
                  <a:cubicBezTo>
                    <a:pt x="374700" y="205801"/>
                    <a:pt x="374700" y="205801"/>
                    <a:pt x="374700" y="208410"/>
                  </a:cubicBezTo>
                  <a:cubicBezTo>
                    <a:pt x="356449" y="145787"/>
                    <a:pt x="309516" y="101429"/>
                    <a:pt x="254761" y="101429"/>
                  </a:cubicBezTo>
                  <a:cubicBezTo>
                    <a:pt x="200006" y="101429"/>
                    <a:pt x="150466" y="145787"/>
                    <a:pt x="132215" y="208410"/>
                  </a:cubicBezTo>
                  <a:cubicBezTo>
                    <a:pt x="132215" y="208410"/>
                    <a:pt x="132215" y="208410"/>
                    <a:pt x="132215" y="205801"/>
                  </a:cubicBezTo>
                  <a:cubicBezTo>
                    <a:pt x="132215" y="205801"/>
                    <a:pt x="132215" y="205801"/>
                    <a:pt x="127000" y="205801"/>
                  </a:cubicBezTo>
                  <a:cubicBezTo>
                    <a:pt x="142644" y="130131"/>
                    <a:pt x="192184" y="72726"/>
                    <a:pt x="254761" y="72726"/>
                  </a:cubicBezTo>
                  <a:close/>
                  <a:moveTo>
                    <a:pt x="255303" y="65128"/>
                  </a:moveTo>
                  <a:cubicBezTo>
                    <a:pt x="190174" y="65128"/>
                    <a:pt x="135467" y="125046"/>
                    <a:pt x="119836" y="205805"/>
                  </a:cubicBezTo>
                  <a:cubicBezTo>
                    <a:pt x="119836" y="205805"/>
                    <a:pt x="119836" y="205805"/>
                    <a:pt x="104205" y="205805"/>
                  </a:cubicBezTo>
                  <a:cubicBezTo>
                    <a:pt x="85969" y="205805"/>
                    <a:pt x="75549" y="234462"/>
                    <a:pt x="75549" y="270934"/>
                  </a:cubicBezTo>
                  <a:cubicBezTo>
                    <a:pt x="75549" y="307405"/>
                    <a:pt x="85969" y="336062"/>
                    <a:pt x="104205" y="336062"/>
                  </a:cubicBezTo>
                  <a:cubicBezTo>
                    <a:pt x="104205" y="336062"/>
                    <a:pt x="104205" y="336062"/>
                    <a:pt x="132862" y="336062"/>
                  </a:cubicBezTo>
                  <a:cubicBezTo>
                    <a:pt x="132862" y="336062"/>
                    <a:pt x="132862" y="336062"/>
                    <a:pt x="132862" y="310010"/>
                  </a:cubicBezTo>
                  <a:cubicBezTo>
                    <a:pt x="151098" y="372534"/>
                    <a:pt x="197990" y="419426"/>
                    <a:pt x="255303" y="419426"/>
                  </a:cubicBezTo>
                  <a:cubicBezTo>
                    <a:pt x="310010" y="419426"/>
                    <a:pt x="356903" y="372534"/>
                    <a:pt x="375139" y="310010"/>
                  </a:cubicBezTo>
                  <a:cubicBezTo>
                    <a:pt x="375139" y="310010"/>
                    <a:pt x="375139" y="310010"/>
                    <a:pt x="375139" y="336062"/>
                  </a:cubicBezTo>
                  <a:cubicBezTo>
                    <a:pt x="375139" y="336062"/>
                    <a:pt x="375139" y="336062"/>
                    <a:pt x="403795" y="336062"/>
                  </a:cubicBezTo>
                  <a:cubicBezTo>
                    <a:pt x="422031" y="336062"/>
                    <a:pt x="435057" y="307405"/>
                    <a:pt x="435057" y="270934"/>
                  </a:cubicBezTo>
                  <a:cubicBezTo>
                    <a:pt x="435057" y="234462"/>
                    <a:pt x="422031" y="205805"/>
                    <a:pt x="403795" y="205805"/>
                  </a:cubicBezTo>
                  <a:cubicBezTo>
                    <a:pt x="403795" y="205805"/>
                    <a:pt x="403795" y="205805"/>
                    <a:pt x="388164" y="205805"/>
                  </a:cubicBezTo>
                  <a:cubicBezTo>
                    <a:pt x="372533" y="125046"/>
                    <a:pt x="317826" y="65128"/>
                    <a:pt x="255303" y="65128"/>
                  </a:cubicBezTo>
                  <a:close/>
                  <a:moveTo>
                    <a:pt x="255303" y="0"/>
                  </a:moveTo>
                  <a:cubicBezTo>
                    <a:pt x="393374" y="0"/>
                    <a:pt x="508000" y="114626"/>
                    <a:pt x="508000" y="255303"/>
                  </a:cubicBezTo>
                  <a:cubicBezTo>
                    <a:pt x="508000" y="393375"/>
                    <a:pt x="393374" y="508000"/>
                    <a:pt x="255303" y="508000"/>
                  </a:cubicBezTo>
                  <a:cubicBezTo>
                    <a:pt x="114626" y="508000"/>
                    <a:pt x="0" y="393375"/>
                    <a:pt x="0" y="255303"/>
                  </a:cubicBezTo>
                  <a:cubicBezTo>
                    <a:pt x="0" y="114626"/>
                    <a:pt x="114626" y="0"/>
                    <a:pt x="255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3831239" y="2181609"/>
              <a:ext cx="693136" cy="694583"/>
            </a:xfrm>
            <a:custGeom>
              <a:rect b="b" l="l" r="r" t="t"/>
              <a:pathLst>
                <a:path extrusionOk="0" h="200" w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7" y="155"/>
                  </a:moveTo>
                  <a:cubicBezTo>
                    <a:pt x="95" y="155"/>
                    <a:pt x="95" y="155"/>
                    <a:pt x="95" y="155"/>
                  </a:cubicBezTo>
                  <a:cubicBezTo>
                    <a:pt x="94" y="155"/>
                    <a:pt x="94" y="154"/>
                    <a:pt x="94" y="154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7" y="143"/>
                    <a:pt x="67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2"/>
                    <a:pt x="30" y="132"/>
                    <a:pt x="31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0" y="100"/>
                    <a:pt x="60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7"/>
                    <a:pt x="51" y="77"/>
                    <a:pt x="52" y="7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69"/>
                    <a:pt x="78" y="66"/>
                    <a:pt x="78" y="63"/>
                  </a:cubicBezTo>
                  <a:cubicBezTo>
                    <a:pt x="78" y="55"/>
                    <a:pt x="85" y="48"/>
                    <a:pt x="93" y="48"/>
                  </a:cubicBezTo>
                  <a:cubicBezTo>
                    <a:pt x="101" y="48"/>
                    <a:pt x="108" y="55"/>
                    <a:pt x="108" y="63"/>
                  </a:cubicBezTo>
                  <a:cubicBezTo>
                    <a:pt x="108" y="70"/>
                    <a:pt x="103" y="77"/>
                    <a:pt x="95" y="78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1" y="107"/>
                    <a:pt x="111" y="10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7"/>
                    <a:pt x="110" y="117"/>
                    <a:pt x="110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30"/>
                    <a:pt x="99" y="131"/>
                    <a:pt x="99" y="13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5"/>
                    <a:pt x="107" y="155"/>
                  </a:cubicBezTo>
                  <a:close/>
                  <a:moveTo>
                    <a:pt x="113" y="147"/>
                  </a:moveTo>
                  <a:cubicBezTo>
                    <a:pt x="112" y="147"/>
                    <a:pt x="111" y="147"/>
                    <a:pt x="110" y="146"/>
                  </a:cubicBezTo>
                  <a:cubicBezTo>
                    <a:pt x="109" y="145"/>
                    <a:pt x="109" y="143"/>
                    <a:pt x="110" y="142"/>
                  </a:cubicBezTo>
                  <a:cubicBezTo>
                    <a:pt x="120" y="130"/>
                    <a:pt x="126" y="114"/>
                    <a:pt x="126" y="96"/>
                  </a:cubicBezTo>
                  <a:cubicBezTo>
                    <a:pt x="126" y="81"/>
                    <a:pt x="121" y="66"/>
                    <a:pt x="114" y="55"/>
                  </a:cubicBezTo>
                  <a:cubicBezTo>
                    <a:pt x="113" y="54"/>
                    <a:pt x="113" y="52"/>
                    <a:pt x="115" y="51"/>
                  </a:cubicBezTo>
                  <a:cubicBezTo>
                    <a:pt x="116" y="50"/>
                    <a:pt x="118" y="50"/>
                    <a:pt x="119" y="52"/>
                  </a:cubicBezTo>
                  <a:cubicBezTo>
                    <a:pt x="127" y="64"/>
                    <a:pt x="132" y="79"/>
                    <a:pt x="132" y="96"/>
                  </a:cubicBezTo>
                  <a:cubicBezTo>
                    <a:pt x="132" y="115"/>
                    <a:pt x="126" y="134"/>
                    <a:pt x="115" y="146"/>
                  </a:cubicBezTo>
                  <a:cubicBezTo>
                    <a:pt x="114" y="146"/>
                    <a:pt x="113" y="147"/>
                    <a:pt x="113" y="147"/>
                  </a:cubicBezTo>
                  <a:close/>
                  <a:moveTo>
                    <a:pt x="124" y="154"/>
                  </a:moveTo>
                  <a:cubicBezTo>
                    <a:pt x="123" y="154"/>
                    <a:pt x="123" y="153"/>
                    <a:pt x="122" y="153"/>
                  </a:cubicBezTo>
                  <a:cubicBezTo>
                    <a:pt x="121" y="152"/>
                    <a:pt x="120" y="150"/>
                    <a:pt x="121" y="148"/>
                  </a:cubicBezTo>
                  <a:cubicBezTo>
                    <a:pt x="131" y="135"/>
                    <a:pt x="137" y="116"/>
                    <a:pt x="137" y="96"/>
                  </a:cubicBezTo>
                  <a:cubicBezTo>
                    <a:pt x="137" y="79"/>
                    <a:pt x="133" y="63"/>
                    <a:pt x="125" y="50"/>
                  </a:cubicBezTo>
                  <a:cubicBezTo>
                    <a:pt x="124" y="48"/>
                    <a:pt x="125" y="46"/>
                    <a:pt x="127" y="45"/>
                  </a:cubicBezTo>
                  <a:cubicBezTo>
                    <a:pt x="128" y="44"/>
                    <a:pt x="130" y="45"/>
                    <a:pt x="131" y="46"/>
                  </a:cubicBezTo>
                  <a:cubicBezTo>
                    <a:pt x="139" y="61"/>
                    <a:pt x="143" y="78"/>
                    <a:pt x="143" y="96"/>
                  </a:cubicBezTo>
                  <a:cubicBezTo>
                    <a:pt x="143" y="117"/>
                    <a:pt x="137" y="137"/>
                    <a:pt x="127" y="152"/>
                  </a:cubicBezTo>
                  <a:cubicBezTo>
                    <a:pt x="126" y="153"/>
                    <a:pt x="125" y="154"/>
                    <a:pt x="124" y="154"/>
                  </a:cubicBezTo>
                  <a:close/>
                  <a:moveTo>
                    <a:pt x="135" y="160"/>
                  </a:moveTo>
                  <a:cubicBezTo>
                    <a:pt x="134" y="160"/>
                    <a:pt x="134" y="160"/>
                    <a:pt x="133" y="160"/>
                  </a:cubicBezTo>
                  <a:cubicBezTo>
                    <a:pt x="132" y="159"/>
                    <a:pt x="131" y="157"/>
                    <a:pt x="132" y="155"/>
                  </a:cubicBezTo>
                  <a:cubicBezTo>
                    <a:pt x="142" y="139"/>
                    <a:pt x="148" y="118"/>
                    <a:pt x="148" y="96"/>
                  </a:cubicBezTo>
                  <a:cubicBezTo>
                    <a:pt x="148" y="77"/>
                    <a:pt x="144" y="59"/>
                    <a:pt x="136" y="44"/>
                  </a:cubicBezTo>
                  <a:cubicBezTo>
                    <a:pt x="136" y="43"/>
                    <a:pt x="136" y="41"/>
                    <a:pt x="138" y="40"/>
                  </a:cubicBezTo>
                  <a:cubicBezTo>
                    <a:pt x="140" y="39"/>
                    <a:pt x="141" y="40"/>
                    <a:pt x="142" y="41"/>
                  </a:cubicBezTo>
                  <a:cubicBezTo>
                    <a:pt x="150" y="58"/>
                    <a:pt x="154" y="76"/>
                    <a:pt x="154" y="96"/>
                  </a:cubicBezTo>
                  <a:cubicBezTo>
                    <a:pt x="154" y="119"/>
                    <a:pt x="149" y="141"/>
                    <a:pt x="138" y="158"/>
                  </a:cubicBezTo>
                  <a:cubicBezTo>
                    <a:pt x="137" y="159"/>
                    <a:pt x="136" y="160"/>
                    <a:pt x="135" y="160"/>
                  </a:cubicBezTo>
                  <a:close/>
                  <a:moveTo>
                    <a:pt x="151" y="166"/>
                  </a:moveTo>
                  <a:cubicBezTo>
                    <a:pt x="150" y="167"/>
                    <a:pt x="149" y="168"/>
                    <a:pt x="148" y="168"/>
                  </a:cubicBezTo>
                  <a:cubicBezTo>
                    <a:pt x="147" y="168"/>
                    <a:pt x="147" y="167"/>
                    <a:pt x="146" y="167"/>
                  </a:cubicBezTo>
                  <a:cubicBezTo>
                    <a:pt x="145" y="166"/>
                    <a:pt x="144" y="164"/>
                    <a:pt x="145" y="163"/>
                  </a:cubicBezTo>
                  <a:cubicBezTo>
                    <a:pt x="155" y="145"/>
                    <a:pt x="161" y="123"/>
                    <a:pt x="161" y="100"/>
                  </a:cubicBezTo>
                  <a:cubicBezTo>
                    <a:pt x="161" y="78"/>
                    <a:pt x="156" y="57"/>
                    <a:pt x="146" y="40"/>
                  </a:cubicBezTo>
                  <a:cubicBezTo>
                    <a:pt x="145" y="38"/>
                    <a:pt x="146" y="36"/>
                    <a:pt x="148" y="36"/>
                  </a:cubicBezTo>
                  <a:cubicBezTo>
                    <a:pt x="149" y="35"/>
                    <a:pt x="151" y="35"/>
                    <a:pt x="152" y="37"/>
                  </a:cubicBezTo>
                  <a:cubicBezTo>
                    <a:pt x="162" y="55"/>
                    <a:pt x="167" y="77"/>
                    <a:pt x="167" y="100"/>
                  </a:cubicBezTo>
                  <a:cubicBezTo>
                    <a:pt x="167" y="124"/>
                    <a:pt x="161" y="147"/>
                    <a:pt x="151" y="166"/>
                  </a:cubicBezTo>
                  <a:close/>
                  <a:moveTo>
                    <a:pt x="151" y="166"/>
                  </a:moveTo>
                  <a:cubicBezTo>
                    <a:pt x="151" y="166"/>
                    <a:pt x="151" y="166"/>
                    <a:pt x="151" y="16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09" name="Google Shape;709;p32"/>
            <p:cNvGrpSpPr/>
            <p:nvPr/>
          </p:nvGrpSpPr>
          <p:grpSpPr>
            <a:xfrm>
              <a:off x="1478713" y="2020429"/>
              <a:ext cx="2352526" cy="1016941"/>
              <a:chOff x="719138" y="1740930"/>
              <a:chExt cx="2352526" cy="1016941"/>
            </a:xfrm>
          </p:grpSpPr>
          <p:sp>
            <p:nvSpPr>
              <p:cNvPr id="710" name="Google Shape;710;p32"/>
              <p:cNvSpPr txBox="1"/>
              <p:nvPr/>
            </p:nvSpPr>
            <p:spPr>
              <a:xfrm>
                <a:off x="719138" y="1740930"/>
                <a:ext cx="2352526" cy="30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144000" spcFirstLastPara="1" rIns="144000" wrap="square" tIns="0">
                <a:norm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1" name="Google Shape;711;p32"/>
              <p:cNvSpPr/>
              <p:nvPr/>
            </p:nvSpPr>
            <p:spPr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12" name="Google Shape;712;p32"/>
            <p:cNvGrpSpPr/>
            <p:nvPr/>
          </p:nvGrpSpPr>
          <p:grpSpPr>
            <a:xfrm>
              <a:off x="8385342" y="4930489"/>
              <a:ext cx="2352526" cy="1016941"/>
              <a:chOff x="719138" y="1740930"/>
              <a:chExt cx="2352526" cy="1016941"/>
            </a:xfrm>
          </p:grpSpPr>
          <p:sp>
            <p:nvSpPr>
              <p:cNvPr id="713" name="Google Shape;713;p32"/>
              <p:cNvSpPr txBox="1"/>
              <p:nvPr/>
            </p:nvSpPr>
            <p:spPr>
              <a:xfrm>
                <a:off x="719138" y="1740930"/>
                <a:ext cx="2352526" cy="304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144000" spcFirstLastPara="1" rIns="144000" wrap="square" tIns="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2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14" name="Google Shape;714;p32"/>
              <p:cNvSpPr/>
              <p:nvPr/>
            </p:nvSpPr>
            <p:spPr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5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05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872490" y="2286001"/>
            <a:ext cx="10447020" cy="37917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3887255" y="988787"/>
            <a:ext cx="4417490" cy="6510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4400"/>
              <a:buFont typeface="Arial"/>
              <a:buNone/>
            </a:pPr>
            <a:r>
              <a:rPr b="1" lang="tr-TR" sz="44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CONTENTS</a:t>
            </a:r>
            <a:endParaRPr b="1" sz="44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14" name="Google Shape;114;p15"/>
          <p:cNvCxnSpPr/>
          <p:nvPr/>
        </p:nvCxnSpPr>
        <p:spPr>
          <a:xfrm>
            <a:off x="5265576" y="1789145"/>
            <a:ext cx="1660849" cy="0"/>
          </a:xfrm>
          <a:prstGeom prst="straightConnector1">
            <a:avLst/>
          </a:prstGeom>
          <a:noFill/>
          <a:ln cap="flat" cmpd="sng" w="25400">
            <a:solidFill>
              <a:srgbClr val="F69E1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5"/>
          <p:cNvSpPr/>
          <p:nvPr/>
        </p:nvSpPr>
        <p:spPr>
          <a:xfrm>
            <a:off x="2056164" y="3110153"/>
            <a:ext cx="3293076" cy="780569"/>
          </a:xfrm>
          <a:custGeom>
            <a:rect b="b" l="l" r="r" t="t"/>
            <a:pathLst>
              <a:path extrusionOk="0" h="854218" w="3937519">
                <a:moveTo>
                  <a:pt x="415742" y="840754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1081396" y="85421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2296897" y="3302753"/>
            <a:ext cx="7737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1" sz="4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3276182" y="3183255"/>
            <a:ext cx="1878393" cy="634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PARIS</a:t>
            </a:r>
            <a:endParaRPr b="1" sz="2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6757704" y="3114714"/>
            <a:ext cx="3293076" cy="780569"/>
          </a:xfrm>
          <a:custGeom>
            <a:rect b="b" l="l" r="r" t="t"/>
            <a:pathLst>
              <a:path extrusionOk="0" h="854218" w="3937519">
                <a:moveTo>
                  <a:pt x="415742" y="840754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1081396" y="85421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6998437" y="3307314"/>
            <a:ext cx="7737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b="1" sz="4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7977722" y="3187816"/>
            <a:ext cx="1878393" cy="634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BERLIN</a:t>
            </a:r>
            <a:endParaRPr b="1" sz="2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2056164" y="4465928"/>
            <a:ext cx="3293076" cy="780569"/>
          </a:xfrm>
          <a:custGeom>
            <a:rect b="b" l="l" r="r" t="t"/>
            <a:pathLst>
              <a:path extrusionOk="0" h="854218" w="3937519">
                <a:moveTo>
                  <a:pt x="415742" y="840754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1081396" y="85421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2296897" y="4658528"/>
            <a:ext cx="7737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b="1" sz="4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3276182" y="4539030"/>
            <a:ext cx="1878393" cy="634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LONDON</a:t>
            </a:r>
            <a:endParaRPr b="1" sz="2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6757704" y="4470489"/>
            <a:ext cx="3293076" cy="780569"/>
          </a:xfrm>
          <a:custGeom>
            <a:rect b="b" l="l" r="r" t="t"/>
            <a:pathLst>
              <a:path extrusionOk="0" h="854218" w="3937519">
                <a:moveTo>
                  <a:pt x="415742" y="840754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1081396" y="85421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6998437" y="4663089"/>
            <a:ext cx="77372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b="1" sz="4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6" name="Google Shape;126;p15"/>
          <p:cNvSpPr/>
          <p:nvPr/>
        </p:nvSpPr>
        <p:spPr>
          <a:xfrm>
            <a:off x="7977722" y="4543591"/>
            <a:ext cx="1878393" cy="6343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2000"/>
              <a:buFont typeface="Arial"/>
              <a:buNone/>
            </a:pPr>
            <a:r>
              <a:rPr b="1" lang="tr-TR" sz="2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VIENNA</a:t>
            </a:r>
            <a:endParaRPr b="1" sz="2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33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721" name="Google Shape;721;p33" title="iSlide™ 版权声明  COPYRIGHT NOTICE"/>
          <p:cNvGrpSpPr/>
          <p:nvPr/>
        </p:nvGrpSpPr>
        <p:grpSpPr>
          <a:xfrm>
            <a:off x="1143072" y="2111525"/>
            <a:ext cx="9905856" cy="3825962"/>
            <a:chOff x="2275394" y="2341298"/>
            <a:chExt cx="8221156" cy="3175277"/>
          </a:xfrm>
        </p:grpSpPr>
        <p:sp>
          <p:nvSpPr>
            <p:cNvPr id="722" name="Google Shape;722;p33"/>
            <p:cNvSpPr/>
            <p:nvPr/>
          </p:nvSpPr>
          <p:spPr>
            <a:xfrm>
              <a:off x="4011376" y="2752239"/>
              <a:ext cx="2158248" cy="88288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760" y="0"/>
                  </a:lnTo>
                  <a:lnTo>
                    <a:pt x="0" y="21600"/>
                  </a:lnTo>
                  <a:lnTo>
                    <a:pt x="13172" y="21600"/>
                  </a:lnTo>
                  <a:cubicBezTo>
                    <a:pt x="14174" y="18627"/>
                    <a:pt x="15207" y="15731"/>
                    <a:pt x="16266" y="12900"/>
                  </a:cubicBezTo>
                  <a:cubicBezTo>
                    <a:pt x="17950" y="8401"/>
                    <a:pt x="19728" y="4093"/>
                    <a:pt x="21600" y="0"/>
                  </a:cubicBezTo>
                  <a:close/>
                </a:path>
              </a:pathLst>
            </a:custGeom>
            <a:solidFill>
              <a:schemeClr val="accent1">
                <a:alpha val="9333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3" name="Google Shape;723;p33"/>
            <p:cNvSpPr/>
            <p:nvPr/>
          </p:nvSpPr>
          <p:spPr>
            <a:xfrm>
              <a:off x="5456124" y="2341298"/>
              <a:ext cx="2171073" cy="1175324"/>
            </a:xfrm>
            <a:custGeom>
              <a:rect b="b" l="l" r="r" t="t"/>
              <a:pathLst>
                <a:path extrusionOk="0" h="21600" w="2160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4" name="Google Shape;724;p33"/>
            <p:cNvSpPr/>
            <p:nvPr/>
          </p:nvSpPr>
          <p:spPr>
            <a:xfrm>
              <a:off x="3146511" y="3629230"/>
              <a:ext cx="2157873" cy="88288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762" y="0"/>
                  </a:lnTo>
                  <a:lnTo>
                    <a:pt x="0" y="21600"/>
                  </a:lnTo>
                  <a:lnTo>
                    <a:pt x="1268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>
                <a:alpha val="9333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5" name="Google Shape;725;p33"/>
            <p:cNvSpPr/>
            <p:nvPr/>
          </p:nvSpPr>
          <p:spPr>
            <a:xfrm>
              <a:off x="4571834" y="3218289"/>
              <a:ext cx="2171073" cy="1175324"/>
            </a:xfrm>
            <a:custGeom>
              <a:rect b="b" l="l" r="r" t="t"/>
              <a:pathLst>
                <a:path extrusionOk="0" h="21600" w="2160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6" name="Google Shape;726;p33"/>
            <p:cNvSpPr/>
            <p:nvPr/>
          </p:nvSpPr>
          <p:spPr>
            <a:xfrm>
              <a:off x="2275394" y="4509615"/>
              <a:ext cx="2160355" cy="88288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751" y="0"/>
                  </a:lnTo>
                  <a:lnTo>
                    <a:pt x="0" y="21600"/>
                  </a:lnTo>
                  <a:lnTo>
                    <a:pt x="14029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alpha val="9333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7" name="Google Shape;727;p33"/>
            <p:cNvSpPr/>
            <p:nvPr/>
          </p:nvSpPr>
          <p:spPr>
            <a:xfrm>
              <a:off x="3684149" y="4098674"/>
              <a:ext cx="2171073" cy="1175324"/>
            </a:xfrm>
            <a:custGeom>
              <a:rect b="b" l="l" r="r" t="t"/>
              <a:pathLst>
                <a:path extrusionOk="0" h="21600" w="21600">
                  <a:moveTo>
                    <a:pt x="15865" y="21600"/>
                  </a:moveTo>
                  <a:cubicBezTo>
                    <a:pt x="15986" y="21600"/>
                    <a:pt x="16105" y="21513"/>
                    <a:pt x="16210" y="21347"/>
                  </a:cubicBezTo>
                  <a:lnTo>
                    <a:pt x="21600" y="10793"/>
                  </a:lnTo>
                  <a:lnTo>
                    <a:pt x="16208" y="237"/>
                  </a:lnTo>
                  <a:cubicBezTo>
                    <a:pt x="16110" y="83"/>
                    <a:pt x="15996" y="0"/>
                    <a:pt x="15880" y="0"/>
                  </a:cubicBezTo>
                  <a:cubicBezTo>
                    <a:pt x="15616" y="0"/>
                    <a:pt x="15391" y="416"/>
                    <a:pt x="15377" y="920"/>
                  </a:cubicBezTo>
                  <a:lnTo>
                    <a:pt x="15382" y="3373"/>
                  </a:lnTo>
                  <a:lnTo>
                    <a:pt x="10620" y="3373"/>
                  </a:lnTo>
                  <a:cubicBezTo>
                    <a:pt x="10261" y="3372"/>
                    <a:pt x="9818" y="3433"/>
                    <a:pt x="9416" y="3585"/>
                  </a:cubicBezTo>
                  <a:cubicBezTo>
                    <a:pt x="9014" y="3737"/>
                    <a:pt x="8652" y="3981"/>
                    <a:pt x="8455" y="4347"/>
                  </a:cubicBezTo>
                  <a:cubicBezTo>
                    <a:pt x="8387" y="4483"/>
                    <a:pt x="834" y="18287"/>
                    <a:pt x="517" y="19016"/>
                  </a:cubicBezTo>
                  <a:cubicBezTo>
                    <a:pt x="224" y="19690"/>
                    <a:pt x="48" y="20667"/>
                    <a:pt x="0" y="21293"/>
                  </a:cubicBezTo>
                  <a:cubicBezTo>
                    <a:pt x="181" y="20284"/>
                    <a:pt x="554" y="19528"/>
                    <a:pt x="1048" y="19024"/>
                  </a:cubicBezTo>
                  <a:cubicBezTo>
                    <a:pt x="1541" y="18521"/>
                    <a:pt x="2154" y="18269"/>
                    <a:pt x="2814" y="18269"/>
                  </a:cubicBezTo>
                  <a:lnTo>
                    <a:pt x="15383" y="18257"/>
                  </a:lnTo>
                  <a:lnTo>
                    <a:pt x="15377" y="20664"/>
                  </a:lnTo>
                  <a:cubicBezTo>
                    <a:pt x="15390" y="21192"/>
                    <a:pt x="15600" y="21600"/>
                    <a:pt x="15865" y="2160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8" name="Google Shape;728;p33"/>
            <p:cNvSpPr/>
            <p:nvPr/>
          </p:nvSpPr>
          <p:spPr>
            <a:xfrm>
              <a:off x="4612931" y="4541350"/>
              <a:ext cx="403462" cy="291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4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1</a:t>
              </a:r>
              <a:endParaRPr/>
            </a:p>
          </p:txBody>
        </p:sp>
        <p:sp>
          <p:nvSpPr>
            <p:cNvPr id="729" name="Google Shape;729;p33"/>
            <p:cNvSpPr/>
            <p:nvPr/>
          </p:nvSpPr>
          <p:spPr>
            <a:xfrm>
              <a:off x="5609794" y="3672580"/>
              <a:ext cx="403462" cy="291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4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</a:t>
              </a:r>
              <a:endParaRPr/>
            </a:p>
          </p:txBody>
        </p:sp>
        <p:sp>
          <p:nvSpPr>
            <p:cNvPr id="730" name="Google Shape;730;p33"/>
            <p:cNvSpPr/>
            <p:nvPr/>
          </p:nvSpPr>
          <p:spPr>
            <a:xfrm>
              <a:off x="6541901" y="2776747"/>
              <a:ext cx="403462" cy="2919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224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3</a:t>
              </a:r>
              <a:endParaRPr/>
            </a:p>
          </p:txBody>
        </p:sp>
        <p:sp>
          <p:nvSpPr>
            <p:cNvPr id="731" name="Google Shape;731;p33"/>
            <p:cNvSpPr/>
            <p:nvPr/>
          </p:nvSpPr>
          <p:spPr>
            <a:xfrm flipH="1">
              <a:off x="4724607" y="2828311"/>
              <a:ext cx="662158" cy="6621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2" name="Google Shape;732;p33"/>
            <p:cNvSpPr/>
            <p:nvPr/>
          </p:nvSpPr>
          <p:spPr>
            <a:xfrm flipH="1">
              <a:off x="3037142" y="4619979"/>
              <a:ext cx="662158" cy="66215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3" name="Google Shape;733;p33"/>
            <p:cNvSpPr/>
            <p:nvPr/>
          </p:nvSpPr>
          <p:spPr>
            <a:xfrm>
              <a:off x="3249871" y="4866382"/>
              <a:ext cx="216279" cy="189772"/>
            </a:xfrm>
            <a:custGeom>
              <a:rect b="b" l="l" r="r" t="t"/>
              <a:pathLst>
                <a:path extrusionOk="0" h="21600" w="21600">
                  <a:moveTo>
                    <a:pt x="10800" y="20706"/>
                  </a:moveTo>
                  <a:cubicBezTo>
                    <a:pt x="9461" y="19774"/>
                    <a:pt x="675" y="13396"/>
                    <a:pt x="675" y="6539"/>
                  </a:cubicBezTo>
                  <a:cubicBezTo>
                    <a:pt x="675" y="3703"/>
                    <a:pt x="2442" y="769"/>
                    <a:pt x="5400" y="769"/>
                  </a:cubicBezTo>
                  <a:cubicBezTo>
                    <a:pt x="7835" y="769"/>
                    <a:pt x="10462" y="2681"/>
                    <a:pt x="10462" y="5770"/>
                  </a:cubicBezTo>
                  <a:lnTo>
                    <a:pt x="11138" y="5770"/>
                  </a:lnTo>
                  <a:cubicBezTo>
                    <a:pt x="11138" y="2681"/>
                    <a:pt x="13765" y="769"/>
                    <a:pt x="16200" y="769"/>
                  </a:cubicBezTo>
                  <a:cubicBezTo>
                    <a:pt x="19158" y="769"/>
                    <a:pt x="20925" y="3703"/>
                    <a:pt x="20925" y="6539"/>
                  </a:cubicBezTo>
                  <a:cubicBezTo>
                    <a:pt x="20925" y="13393"/>
                    <a:pt x="12139" y="19774"/>
                    <a:pt x="10800" y="20706"/>
                  </a:cubicBezTo>
                  <a:close/>
                  <a:moveTo>
                    <a:pt x="16200" y="0"/>
                  </a:moveTo>
                  <a:cubicBezTo>
                    <a:pt x="13717" y="0"/>
                    <a:pt x="11597" y="1595"/>
                    <a:pt x="10800" y="3819"/>
                  </a:cubicBezTo>
                  <a:cubicBezTo>
                    <a:pt x="10003" y="1595"/>
                    <a:pt x="7883" y="0"/>
                    <a:pt x="5400" y="0"/>
                  </a:cubicBezTo>
                  <a:cubicBezTo>
                    <a:pt x="2020" y="0"/>
                    <a:pt x="0" y="3325"/>
                    <a:pt x="0" y="6539"/>
                  </a:cubicBezTo>
                  <a:cubicBezTo>
                    <a:pt x="0" y="9843"/>
                    <a:pt x="1798" y="13368"/>
                    <a:pt x="5343" y="17017"/>
                  </a:cubicBezTo>
                  <a:cubicBezTo>
                    <a:pt x="7954" y="19705"/>
                    <a:pt x="10604" y="21470"/>
                    <a:pt x="10631" y="21488"/>
                  </a:cubicBezTo>
                  <a:lnTo>
                    <a:pt x="10800" y="21600"/>
                  </a:lnTo>
                  <a:lnTo>
                    <a:pt x="10969" y="21488"/>
                  </a:lnTo>
                  <a:cubicBezTo>
                    <a:pt x="10996" y="21470"/>
                    <a:pt x="13646" y="19705"/>
                    <a:pt x="16257" y="17017"/>
                  </a:cubicBezTo>
                  <a:cubicBezTo>
                    <a:pt x="19802" y="13368"/>
                    <a:pt x="21600" y="9843"/>
                    <a:pt x="21600" y="6539"/>
                  </a:cubicBezTo>
                  <a:cubicBezTo>
                    <a:pt x="21600" y="3325"/>
                    <a:pt x="19580" y="0"/>
                    <a:pt x="16200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4" name="Google Shape;734;p33"/>
            <p:cNvSpPr/>
            <p:nvPr/>
          </p:nvSpPr>
          <p:spPr>
            <a:xfrm flipH="1">
              <a:off x="3896760" y="3741986"/>
              <a:ext cx="657374" cy="65737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4102418" y="3947644"/>
              <a:ext cx="246057" cy="246057"/>
            </a:xfrm>
            <a:custGeom>
              <a:rect b="b" l="l" r="r" t="t"/>
              <a:pathLst>
                <a:path extrusionOk="0" h="21600" w="21600">
                  <a:moveTo>
                    <a:pt x="10800" y="0"/>
                  </a:moveTo>
                  <a:cubicBezTo>
                    <a:pt x="7915" y="0"/>
                    <a:pt x="5204" y="1124"/>
                    <a:pt x="3164" y="3164"/>
                  </a:cubicBezTo>
                  <a:cubicBezTo>
                    <a:pt x="1124" y="5203"/>
                    <a:pt x="0" y="7915"/>
                    <a:pt x="0" y="10800"/>
                  </a:cubicBezTo>
                  <a:cubicBezTo>
                    <a:pt x="0" y="13685"/>
                    <a:pt x="1124" y="16396"/>
                    <a:pt x="3164" y="18436"/>
                  </a:cubicBezTo>
                  <a:cubicBezTo>
                    <a:pt x="5204" y="20476"/>
                    <a:pt x="7915" y="21600"/>
                    <a:pt x="10800" y="21600"/>
                  </a:cubicBezTo>
                  <a:cubicBezTo>
                    <a:pt x="13685" y="21600"/>
                    <a:pt x="16396" y="20476"/>
                    <a:pt x="18436" y="18436"/>
                  </a:cubicBezTo>
                  <a:cubicBezTo>
                    <a:pt x="20476" y="16397"/>
                    <a:pt x="21600" y="13685"/>
                    <a:pt x="21600" y="10800"/>
                  </a:cubicBezTo>
                  <a:cubicBezTo>
                    <a:pt x="21600" y="7915"/>
                    <a:pt x="20476" y="5204"/>
                    <a:pt x="18436" y="3164"/>
                  </a:cubicBezTo>
                  <a:cubicBezTo>
                    <a:pt x="16396" y="1124"/>
                    <a:pt x="13685" y="0"/>
                    <a:pt x="10800" y="0"/>
                  </a:cubicBezTo>
                  <a:close/>
                  <a:moveTo>
                    <a:pt x="10800" y="675"/>
                  </a:moveTo>
                  <a:cubicBezTo>
                    <a:pt x="13505" y="675"/>
                    <a:pt x="16049" y="1726"/>
                    <a:pt x="17961" y="3639"/>
                  </a:cubicBezTo>
                  <a:cubicBezTo>
                    <a:pt x="19874" y="5551"/>
                    <a:pt x="20925" y="8096"/>
                    <a:pt x="20925" y="10800"/>
                  </a:cubicBezTo>
                  <a:cubicBezTo>
                    <a:pt x="20925" y="13505"/>
                    <a:pt x="19874" y="16049"/>
                    <a:pt x="17961" y="17961"/>
                  </a:cubicBezTo>
                  <a:cubicBezTo>
                    <a:pt x="16049" y="19874"/>
                    <a:pt x="13505" y="20925"/>
                    <a:pt x="10800" y="20925"/>
                  </a:cubicBezTo>
                  <a:cubicBezTo>
                    <a:pt x="8096" y="20925"/>
                    <a:pt x="5551" y="19874"/>
                    <a:pt x="3639" y="17961"/>
                  </a:cubicBezTo>
                  <a:cubicBezTo>
                    <a:pt x="1726" y="16049"/>
                    <a:pt x="675" y="13505"/>
                    <a:pt x="675" y="10800"/>
                  </a:cubicBezTo>
                  <a:cubicBezTo>
                    <a:pt x="675" y="8096"/>
                    <a:pt x="1726" y="5551"/>
                    <a:pt x="3639" y="3639"/>
                  </a:cubicBezTo>
                  <a:cubicBezTo>
                    <a:pt x="5551" y="1726"/>
                    <a:pt x="8095" y="675"/>
                    <a:pt x="10800" y="675"/>
                  </a:cubicBezTo>
                  <a:close/>
                  <a:moveTo>
                    <a:pt x="10462" y="1350"/>
                  </a:moveTo>
                  <a:cubicBezTo>
                    <a:pt x="10462" y="1350"/>
                    <a:pt x="10462" y="2700"/>
                    <a:pt x="10462" y="2700"/>
                  </a:cubicBezTo>
                  <a:lnTo>
                    <a:pt x="11138" y="2700"/>
                  </a:lnTo>
                  <a:lnTo>
                    <a:pt x="11138" y="1350"/>
                  </a:lnTo>
                  <a:lnTo>
                    <a:pt x="10462" y="1350"/>
                  </a:lnTo>
                  <a:close/>
                  <a:moveTo>
                    <a:pt x="10462" y="4050"/>
                  </a:moveTo>
                  <a:lnTo>
                    <a:pt x="10462" y="10937"/>
                  </a:lnTo>
                  <a:lnTo>
                    <a:pt x="13595" y="14080"/>
                  </a:lnTo>
                  <a:lnTo>
                    <a:pt x="14080" y="13595"/>
                  </a:lnTo>
                  <a:lnTo>
                    <a:pt x="11138" y="10663"/>
                  </a:lnTo>
                  <a:cubicBezTo>
                    <a:pt x="11138" y="10663"/>
                    <a:pt x="11138" y="4050"/>
                    <a:pt x="11138" y="4050"/>
                  </a:cubicBezTo>
                  <a:lnTo>
                    <a:pt x="10462" y="4050"/>
                  </a:lnTo>
                  <a:close/>
                  <a:moveTo>
                    <a:pt x="1350" y="10462"/>
                  </a:moveTo>
                  <a:cubicBezTo>
                    <a:pt x="1350" y="10462"/>
                    <a:pt x="1350" y="11138"/>
                    <a:pt x="1350" y="11138"/>
                  </a:cubicBezTo>
                  <a:lnTo>
                    <a:pt x="2700" y="11138"/>
                  </a:lnTo>
                  <a:lnTo>
                    <a:pt x="2700" y="10462"/>
                  </a:lnTo>
                  <a:lnTo>
                    <a:pt x="1350" y="10462"/>
                  </a:lnTo>
                  <a:close/>
                  <a:moveTo>
                    <a:pt x="18900" y="10462"/>
                  </a:moveTo>
                  <a:cubicBezTo>
                    <a:pt x="18900" y="10462"/>
                    <a:pt x="18900" y="11138"/>
                    <a:pt x="18900" y="11138"/>
                  </a:cubicBezTo>
                  <a:lnTo>
                    <a:pt x="20250" y="11138"/>
                  </a:lnTo>
                  <a:lnTo>
                    <a:pt x="20250" y="10462"/>
                  </a:lnTo>
                  <a:lnTo>
                    <a:pt x="18900" y="10462"/>
                  </a:lnTo>
                  <a:close/>
                  <a:moveTo>
                    <a:pt x="10462" y="18900"/>
                  </a:moveTo>
                  <a:cubicBezTo>
                    <a:pt x="10462" y="18900"/>
                    <a:pt x="10462" y="20250"/>
                    <a:pt x="10462" y="20250"/>
                  </a:cubicBezTo>
                  <a:lnTo>
                    <a:pt x="11138" y="20250"/>
                  </a:lnTo>
                  <a:lnTo>
                    <a:pt x="11138" y="18900"/>
                  </a:lnTo>
                  <a:lnTo>
                    <a:pt x="10462" y="1890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4932657" y="3086341"/>
              <a:ext cx="246057" cy="146097"/>
            </a:xfrm>
            <a:custGeom>
              <a:rect b="b" l="l" r="r" t="t"/>
              <a:pathLst>
                <a:path extrusionOk="0" h="21600" w="21600">
                  <a:moveTo>
                    <a:pt x="18563" y="20463"/>
                  </a:moveTo>
                  <a:lnTo>
                    <a:pt x="3712" y="20463"/>
                  </a:lnTo>
                  <a:cubicBezTo>
                    <a:pt x="2009" y="20463"/>
                    <a:pt x="675" y="18216"/>
                    <a:pt x="675" y="15347"/>
                  </a:cubicBezTo>
                  <a:cubicBezTo>
                    <a:pt x="675" y="12526"/>
                    <a:pt x="2088" y="10232"/>
                    <a:pt x="3825" y="10232"/>
                  </a:cubicBezTo>
                  <a:lnTo>
                    <a:pt x="4666" y="10232"/>
                  </a:lnTo>
                  <a:lnTo>
                    <a:pt x="4719" y="9771"/>
                  </a:lnTo>
                  <a:cubicBezTo>
                    <a:pt x="5287" y="4849"/>
                    <a:pt x="8201" y="1137"/>
                    <a:pt x="11497" y="1137"/>
                  </a:cubicBezTo>
                  <a:cubicBezTo>
                    <a:pt x="15207" y="1137"/>
                    <a:pt x="18225" y="5981"/>
                    <a:pt x="18225" y="11937"/>
                  </a:cubicBezTo>
                  <a:lnTo>
                    <a:pt x="18225" y="12505"/>
                  </a:lnTo>
                  <a:lnTo>
                    <a:pt x="18563" y="12505"/>
                  </a:lnTo>
                  <a:cubicBezTo>
                    <a:pt x="19887" y="12505"/>
                    <a:pt x="20925" y="14253"/>
                    <a:pt x="20925" y="16484"/>
                  </a:cubicBezTo>
                  <a:cubicBezTo>
                    <a:pt x="20925" y="18715"/>
                    <a:pt x="19887" y="20463"/>
                    <a:pt x="18563" y="20463"/>
                  </a:cubicBezTo>
                  <a:close/>
                  <a:moveTo>
                    <a:pt x="18893" y="11397"/>
                  </a:moveTo>
                  <a:cubicBezTo>
                    <a:pt x="18717" y="5064"/>
                    <a:pt x="15467" y="0"/>
                    <a:pt x="11497" y="0"/>
                  </a:cubicBezTo>
                  <a:cubicBezTo>
                    <a:pt x="7986" y="0"/>
                    <a:pt x="4866" y="3878"/>
                    <a:pt x="4115" y="9095"/>
                  </a:cubicBezTo>
                  <a:lnTo>
                    <a:pt x="3825" y="9095"/>
                  </a:lnTo>
                  <a:cubicBezTo>
                    <a:pt x="1716" y="9095"/>
                    <a:pt x="0" y="11900"/>
                    <a:pt x="0" y="15347"/>
                  </a:cubicBezTo>
                  <a:cubicBezTo>
                    <a:pt x="0" y="18853"/>
                    <a:pt x="1631" y="21600"/>
                    <a:pt x="3712" y="21600"/>
                  </a:cubicBezTo>
                  <a:lnTo>
                    <a:pt x="18563" y="21600"/>
                  </a:lnTo>
                  <a:cubicBezTo>
                    <a:pt x="20266" y="21600"/>
                    <a:pt x="21600" y="19353"/>
                    <a:pt x="21600" y="16484"/>
                  </a:cubicBezTo>
                  <a:cubicBezTo>
                    <a:pt x="21600" y="13804"/>
                    <a:pt x="20435" y="11666"/>
                    <a:pt x="18893" y="11397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7" name="Google Shape;737;p33"/>
            <p:cNvSpPr txBox="1"/>
            <p:nvPr/>
          </p:nvSpPr>
          <p:spPr>
            <a:xfrm>
              <a:off x="8036246" y="2866978"/>
              <a:ext cx="2460304" cy="49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8" name="Google Shape;738;p33"/>
            <p:cNvSpPr txBox="1"/>
            <p:nvPr/>
          </p:nvSpPr>
          <p:spPr>
            <a:xfrm>
              <a:off x="8036246" y="2582396"/>
              <a:ext cx="919558" cy="22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9" name="Google Shape;739;p33"/>
            <p:cNvSpPr txBox="1"/>
            <p:nvPr/>
          </p:nvSpPr>
          <p:spPr>
            <a:xfrm>
              <a:off x="7150421" y="3911623"/>
              <a:ext cx="2460304" cy="49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0" name="Google Shape;740;p33"/>
            <p:cNvSpPr txBox="1"/>
            <p:nvPr/>
          </p:nvSpPr>
          <p:spPr>
            <a:xfrm>
              <a:off x="7150421" y="3627041"/>
              <a:ext cx="919558" cy="22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1" name="Google Shape;741;p33"/>
            <p:cNvSpPr txBox="1"/>
            <p:nvPr/>
          </p:nvSpPr>
          <p:spPr>
            <a:xfrm>
              <a:off x="6255034" y="5024627"/>
              <a:ext cx="2460304" cy="4919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 ahead and replace it with your own text.</a:t>
              </a:r>
              <a:endParaRPr sz="11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2" name="Google Shape;742;p33"/>
            <p:cNvSpPr txBox="1"/>
            <p:nvPr/>
          </p:nvSpPr>
          <p:spPr>
            <a:xfrm>
              <a:off x="6255034" y="4740045"/>
              <a:ext cx="919558" cy="229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rm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4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4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749" name="Google Shape;749;p34" title="iSlide™ 版权声明  COPYRIGHT NOTICE"/>
          <p:cNvGrpSpPr/>
          <p:nvPr/>
        </p:nvGrpSpPr>
        <p:grpSpPr>
          <a:xfrm>
            <a:off x="1110932" y="1657350"/>
            <a:ext cx="9970136" cy="4630738"/>
            <a:chOff x="723436" y="1123950"/>
            <a:chExt cx="10749427" cy="4992688"/>
          </a:xfrm>
        </p:grpSpPr>
        <p:sp>
          <p:nvSpPr>
            <p:cNvPr id="750" name="Google Shape;750;p34"/>
            <p:cNvSpPr/>
            <p:nvPr/>
          </p:nvSpPr>
          <p:spPr>
            <a:xfrm>
              <a:off x="8893676" y="1123950"/>
              <a:ext cx="2579187" cy="499268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1" name="Google Shape;751;p34"/>
            <p:cNvSpPr/>
            <p:nvPr/>
          </p:nvSpPr>
          <p:spPr>
            <a:xfrm>
              <a:off x="723436" y="1123950"/>
              <a:ext cx="2579187" cy="499268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2" name="Google Shape;752;p34"/>
            <p:cNvSpPr/>
            <p:nvPr/>
          </p:nvSpPr>
          <p:spPr>
            <a:xfrm>
              <a:off x="3395700" y="3140968"/>
              <a:ext cx="5400600" cy="29756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3" name="Google Shape;753;p34"/>
            <p:cNvSpPr/>
            <p:nvPr/>
          </p:nvSpPr>
          <p:spPr>
            <a:xfrm>
              <a:off x="3395700" y="1123950"/>
              <a:ext cx="5400600" cy="1945010"/>
            </a:xfrm>
            <a:prstGeom prst="rect">
              <a:avLst/>
            </a:prstGeom>
            <a:solidFill>
              <a:srgbClr val="F69E1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54" name="Google Shape;754;p34"/>
            <p:cNvGrpSpPr/>
            <p:nvPr/>
          </p:nvGrpSpPr>
          <p:grpSpPr>
            <a:xfrm>
              <a:off x="3813285" y="1576099"/>
              <a:ext cx="4565430" cy="1040712"/>
              <a:chOff x="3746466" y="1669904"/>
              <a:chExt cx="4565430" cy="1040712"/>
            </a:xfrm>
          </p:grpSpPr>
          <p:sp>
            <p:nvSpPr>
              <p:cNvPr id="755" name="Google Shape;755;p34"/>
              <p:cNvSpPr txBox="1"/>
              <p:nvPr/>
            </p:nvSpPr>
            <p:spPr>
              <a:xfrm>
                <a:off x="3746466" y="1669904"/>
                <a:ext cx="4565430" cy="3285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144000" spcFirstLastPara="1" rIns="144000" wrap="square" tIns="0">
                <a:norm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STAGE HERE</a:t>
                </a:r>
                <a:endParaRPr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56" name="Google Shape;756;p34"/>
              <p:cNvSpPr/>
              <p:nvPr/>
            </p:nvSpPr>
            <p:spPr>
              <a:xfrm>
                <a:off x="3746466" y="1998467"/>
                <a:ext cx="4565430" cy="7121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144000" spcFirstLastPara="1" rIns="144000" wrap="square" tIns="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35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763" name="Google Shape;763;p35" title="iSlide™ 版权声明  COPYRIGHT NOTICE"/>
          <p:cNvGrpSpPr/>
          <p:nvPr/>
        </p:nvGrpSpPr>
        <p:grpSpPr>
          <a:xfrm>
            <a:off x="1241509" y="1714500"/>
            <a:ext cx="9708983" cy="4440238"/>
            <a:chOff x="727555" y="1196752"/>
            <a:chExt cx="10757777" cy="4919886"/>
          </a:xfrm>
        </p:grpSpPr>
        <p:sp>
          <p:nvSpPr>
            <p:cNvPr id="764" name="Google Shape;764;p35"/>
            <p:cNvSpPr/>
            <p:nvPr/>
          </p:nvSpPr>
          <p:spPr>
            <a:xfrm>
              <a:off x="4655840" y="1196752"/>
              <a:ext cx="2880320" cy="287844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727555" y="4293096"/>
              <a:ext cx="1856744" cy="182354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9628588" y="4293096"/>
              <a:ext cx="1856744" cy="182354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5178071" y="4293096"/>
              <a:ext cx="1856745" cy="182354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2952813" y="4293096"/>
              <a:ext cx="1856744" cy="182354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7403329" y="4293096"/>
              <a:ext cx="1856744" cy="182354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70" name="Google Shape;770;p35"/>
            <p:cNvGrpSpPr/>
            <p:nvPr/>
          </p:nvGrpSpPr>
          <p:grpSpPr>
            <a:xfrm>
              <a:off x="727555" y="1581111"/>
              <a:ext cx="3217580" cy="887687"/>
              <a:chOff x="719666" y="4993431"/>
              <a:chExt cx="2609793" cy="1029406"/>
            </a:xfrm>
          </p:grpSpPr>
          <p:sp>
            <p:nvSpPr>
              <p:cNvPr id="771" name="Google Shape;771;p35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72" name="Google Shape;772;p35"/>
              <p:cNvSpPr txBox="1"/>
              <p:nvPr/>
            </p:nvSpPr>
            <p:spPr>
              <a:xfrm>
                <a:off x="719666" y="5301208"/>
                <a:ext cx="2609793" cy="721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73" name="Google Shape;773;p35"/>
            <p:cNvGrpSpPr/>
            <p:nvPr/>
          </p:nvGrpSpPr>
          <p:grpSpPr>
            <a:xfrm>
              <a:off x="727555" y="2853010"/>
              <a:ext cx="3217580" cy="887687"/>
              <a:chOff x="719666" y="4993431"/>
              <a:chExt cx="2609793" cy="1029406"/>
            </a:xfrm>
          </p:grpSpPr>
          <p:sp>
            <p:nvSpPr>
              <p:cNvPr id="774" name="Google Shape;774;p35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75" name="Google Shape;775;p35"/>
              <p:cNvSpPr txBox="1"/>
              <p:nvPr/>
            </p:nvSpPr>
            <p:spPr>
              <a:xfrm>
                <a:off x="719666" y="5301208"/>
                <a:ext cx="2609793" cy="721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76" name="Google Shape;776;p35"/>
            <p:cNvGrpSpPr/>
            <p:nvPr/>
          </p:nvGrpSpPr>
          <p:grpSpPr>
            <a:xfrm>
              <a:off x="8243745" y="1581111"/>
              <a:ext cx="3229118" cy="887687"/>
              <a:chOff x="719666" y="4993431"/>
              <a:chExt cx="2609793" cy="1029406"/>
            </a:xfrm>
          </p:grpSpPr>
          <p:sp>
            <p:nvSpPr>
              <p:cNvPr id="777" name="Google Shape;777;p35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rm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78" name="Google Shape;778;p35"/>
              <p:cNvSpPr txBox="1"/>
              <p:nvPr/>
            </p:nvSpPr>
            <p:spPr>
              <a:xfrm>
                <a:off x="719666" y="5301208"/>
                <a:ext cx="2609793" cy="721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79" name="Google Shape;779;p35"/>
            <p:cNvGrpSpPr/>
            <p:nvPr/>
          </p:nvGrpSpPr>
          <p:grpSpPr>
            <a:xfrm>
              <a:off x="8243745" y="2853010"/>
              <a:ext cx="3229118" cy="887687"/>
              <a:chOff x="719666" y="4993431"/>
              <a:chExt cx="2609793" cy="1029406"/>
            </a:xfrm>
          </p:grpSpPr>
          <p:sp>
            <p:nvSpPr>
              <p:cNvPr id="780" name="Google Shape;780;p35"/>
              <p:cNvSpPr txBox="1"/>
              <p:nvPr/>
            </p:nvSpPr>
            <p:spPr>
              <a:xfrm>
                <a:off x="719666" y="4993431"/>
                <a:ext cx="2609793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0" lIns="0" spcFirstLastPara="1" rIns="0" wrap="square" tIns="0">
                <a:norm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81" name="Google Shape;781;p35"/>
              <p:cNvSpPr txBox="1"/>
              <p:nvPr/>
            </p:nvSpPr>
            <p:spPr>
              <a:xfrm>
                <a:off x="719666" y="5301208"/>
                <a:ext cx="2609793" cy="7216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rm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1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36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8" name="Google Shape;788;p36"/>
          <p:cNvSpPr/>
          <p:nvPr/>
        </p:nvSpPr>
        <p:spPr>
          <a:xfrm>
            <a:off x="1178622" y="1975094"/>
            <a:ext cx="1322836" cy="132283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89" name="Google Shape;789;p36"/>
          <p:cNvSpPr/>
          <p:nvPr/>
        </p:nvSpPr>
        <p:spPr>
          <a:xfrm>
            <a:off x="2501457" y="1975094"/>
            <a:ext cx="1322835" cy="1322835"/>
          </a:xfrm>
          <a:prstGeom prst="rect">
            <a:avLst/>
          </a:prstGeom>
          <a:solidFill>
            <a:srgbClr val="AF935C"/>
          </a:solid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0" name="Google Shape;790;p36"/>
          <p:cNvSpPr/>
          <p:nvPr/>
        </p:nvSpPr>
        <p:spPr>
          <a:xfrm>
            <a:off x="1178622" y="3297929"/>
            <a:ext cx="1322836" cy="1322836"/>
          </a:xfrm>
          <a:prstGeom prst="rect">
            <a:avLst/>
          </a:prstGeom>
          <a:solidFill>
            <a:srgbClr val="AF935C"/>
          </a:solid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1" name="Google Shape;791;p36"/>
          <p:cNvSpPr/>
          <p:nvPr/>
        </p:nvSpPr>
        <p:spPr>
          <a:xfrm>
            <a:off x="3824292" y="1975094"/>
            <a:ext cx="1324333" cy="13228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2" name="Google Shape;792;p36"/>
          <p:cNvSpPr/>
          <p:nvPr/>
        </p:nvSpPr>
        <p:spPr>
          <a:xfrm>
            <a:off x="2501457" y="3297929"/>
            <a:ext cx="1322835" cy="132283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3" name="Google Shape;793;p36"/>
          <p:cNvSpPr/>
          <p:nvPr/>
        </p:nvSpPr>
        <p:spPr>
          <a:xfrm>
            <a:off x="2501457" y="4620765"/>
            <a:ext cx="1322835" cy="1322835"/>
          </a:xfrm>
          <a:prstGeom prst="rect">
            <a:avLst/>
          </a:prstGeom>
          <a:solidFill>
            <a:srgbClr val="AF935C"/>
          </a:solid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4" name="Google Shape;794;p36"/>
          <p:cNvSpPr/>
          <p:nvPr/>
        </p:nvSpPr>
        <p:spPr>
          <a:xfrm>
            <a:off x="3824292" y="4620765"/>
            <a:ext cx="1324333" cy="132283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000000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25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5" name="Google Shape;795;p36"/>
          <p:cNvSpPr/>
          <p:nvPr/>
        </p:nvSpPr>
        <p:spPr>
          <a:xfrm>
            <a:off x="2711194" y="2390071"/>
            <a:ext cx="954107" cy="4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6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1,359</a:t>
            </a:r>
            <a:endParaRPr sz="206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6" name="Google Shape;796;p36"/>
          <p:cNvSpPr/>
          <p:nvPr/>
        </p:nvSpPr>
        <p:spPr>
          <a:xfrm>
            <a:off x="2835537" y="5035742"/>
            <a:ext cx="689612" cy="4093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6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267</a:t>
            </a:r>
            <a:endParaRPr sz="206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7" name="Google Shape;797;p36"/>
          <p:cNvSpPr/>
          <p:nvPr/>
        </p:nvSpPr>
        <p:spPr>
          <a:xfrm>
            <a:off x="1439293" y="3684442"/>
            <a:ext cx="893193" cy="4539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35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78%</a:t>
            </a:r>
            <a:endParaRPr sz="2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8" name="Google Shape;798;p36"/>
          <p:cNvSpPr/>
          <p:nvPr/>
        </p:nvSpPr>
        <p:spPr>
          <a:xfrm>
            <a:off x="6053561" y="1975094"/>
            <a:ext cx="3895114" cy="7617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sz="2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99" name="Google Shape;799;p36"/>
          <p:cNvSpPr/>
          <p:nvPr/>
        </p:nvSpPr>
        <p:spPr>
          <a:xfrm>
            <a:off x="6053561" y="3084348"/>
            <a:ext cx="3895114" cy="3013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37"/>
          <p:cNvSpPr/>
          <p:nvPr/>
        </p:nvSpPr>
        <p:spPr>
          <a:xfrm>
            <a:off x="1" y="-30395"/>
            <a:ext cx="12191999" cy="6858000"/>
          </a:xfrm>
          <a:prstGeom prst="rect">
            <a:avLst/>
          </a:prstGeom>
          <a:solidFill>
            <a:srgbClr val="161D30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75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806" name="Google Shape;806;p37"/>
          <p:cNvGrpSpPr/>
          <p:nvPr/>
        </p:nvGrpSpPr>
        <p:grpSpPr>
          <a:xfrm>
            <a:off x="1631207" y="1317890"/>
            <a:ext cx="9263384" cy="4178363"/>
            <a:chOff x="1679356" y="1244474"/>
            <a:chExt cx="9792836" cy="4417178"/>
          </a:xfrm>
        </p:grpSpPr>
        <p:sp>
          <p:nvSpPr>
            <p:cNvPr id="807" name="Google Shape;807;p37"/>
            <p:cNvSpPr txBox="1"/>
            <p:nvPr/>
          </p:nvSpPr>
          <p:spPr>
            <a:xfrm>
              <a:off x="1756116" y="3018068"/>
              <a:ext cx="9716076" cy="10737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1" marL="45720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6000" u="none" cap="none" strike="noStrike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THANKS!</a:t>
              </a:r>
              <a:endParaRPr b="1" i="0" sz="6000" u="none" cap="none" strike="noStrike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08" name="Google Shape;808;p37"/>
            <p:cNvSpPr txBox="1"/>
            <p:nvPr/>
          </p:nvSpPr>
          <p:spPr>
            <a:xfrm>
              <a:off x="2333900" y="4120932"/>
              <a:ext cx="4447030" cy="4229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i="1"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Powered by </a:t>
              </a:r>
              <a:r>
                <a:rPr b="1" lang="tr-TR" sz="2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GoogleSlides.org</a:t>
              </a:r>
              <a:endParaRPr b="1" sz="2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809" name="Google Shape;809;p37"/>
            <p:cNvCxnSpPr/>
            <p:nvPr/>
          </p:nvCxnSpPr>
          <p:spPr>
            <a:xfrm>
              <a:off x="2333900" y="2853388"/>
              <a:ext cx="2003277" cy="0"/>
            </a:xfrm>
            <a:prstGeom prst="straightConnector1">
              <a:avLst/>
            </a:prstGeom>
            <a:noFill/>
            <a:ln cap="flat" cmpd="sng" w="28575">
              <a:solidFill>
                <a:srgbClr val="F69E1C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810" name="Google Shape;810;p37"/>
            <p:cNvCxnSpPr/>
            <p:nvPr/>
          </p:nvCxnSpPr>
          <p:spPr>
            <a:xfrm>
              <a:off x="2333897" y="4787076"/>
              <a:ext cx="6354366" cy="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descr="e7d195523061f1c0dc554706afe4c72a60a25314cbaece805811E654B44695D34D35691164BB3D154CCFD5D798F6FEAD99EAA8F1ADC3D4AFA5BC9ED0BB3A4B45073A038AC38E89AB54D31AA59602B9F1EF147B3F1B0DC5A9AD684D251E8AB8BF4F9B091A397845D764E7994FF6F53E4D9E73981015BFF7E580EA95A9E048541F1BBDE0F86D60AA3B" id="811" name="Google Shape;811;p37"/>
            <p:cNvSpPr/>
            <p:nvPr/>
          </p:nvSpPr>
          <p:spPr>
            <a:xfrm>
              <a:off x="1679356" y="1244474"/>
              <a:ext cx="3659460" cy="4417178"/>
            </a:xfrm>
            <a:custGeom>
              <a:rect b="b" l="l" r="r" t="t"/>
              <a:pathLst>
                <a:path extrusionOk="0" h="4800600" w="2343150">
                  <a:moveTo>
                    <a:pt x="2343150" y="1543050"/>
                  </a:moveTo>
                  <a:lnTo>
                    <a:pt x="2343150" y="0"/>
                  </a:lnTo>
                  <a:lnTo>
                    <a:pt x="0" y="0"/>
                  </a:lnTo>
                  <a:lnTo>
                    <a:pt x="0" y="4800600"/>
                  </a:lnTo>
                  <a:lnTo>
                    <a:pt x="2343150" y="4800600"/>
                  </a:lnTo>
                  <a:lnTo>
                    <a:pt x="2343150" y="4171950"/>
                  </a:lnTo>
                </a:path>
              </a:pathLst>
            </a:custGeom>
            <a:noFill/>
            <a:ln cap="flat" cmpd="sng" w="762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75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812" name="Google Shape;812;p37"/>
            <p:cNvGrpSpPr/>
            <p:nvPr/>
          </p:nvGrpSpPr>
          <p:grpSpPr>
            <a:xfrm>
              <a:off x="1867140" y="1422060"/>
              <a:ext cx="272520" cy="280342"/>
              <a:chOff x="1620407" y="1473313"/>
              <a:chExt cx="248785" cy="255929"/>
            </a:xfrm>
          </p:grpSpPr>
          <p:sp>
            <p:nvSpPr>
              <p:cNvPr id="813" name="Google Shape;813;p37"/>
              <p:cNvSpPr/>
              <p:nvPr/>
            </p:nvSpPr>
            <p:spPr>
              <a:xfrm>
                <a:off x="1620407" y="1473313"/>
                <a:ext cx="248785" cy="285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75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4" name="Google Shape;814;p37"/>
              <p:cNvSpPr/>
              <p:nvPr/>
            </p:nvSpPr>
            <p:spPr>
              <a:xfrm rot="-5400000">
                <a:off x="1510302" y="1590562"/>
                <a:ext cx="248785" cy="28575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975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815" name="Google Shape;815;p37"/>
            <p:cNvSpPr txBox="1"/>
            <p:nvPr/>
          </p:nvSpPr>
          <p:spPr>
            <a:xfrm>
              <a:off x="2251829" y="1841567"/>
              <a:ext cx="2461946" cy="87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4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20XX</a:t>
              </a:r>
              <a:endParaRPr b="1" sz="4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816" name="Google Shape;816;p37"/>
          <p:cNvSpPr/>
          <p:nvPr/>
        </p:nvSpPr>
        <p:spPr>
          <a:xfrm>
            <a:off x="7155156" y="0"/>
            <a:ext cx="3696673" cy="6858000"/>
          </a:xfrm>
          <a:prstGeom prst="parallelogram">
            <a:avLst>
              <a:gd fmla="val 64959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17" name="Google Shape;817;p37"/>
          <p:cNvCxnSpPr/>
          <p:nvPr/>
        </p:nvCxnSpPr>
        <p:spPr>
          <a:xfrm flipH="1">
            <a:off x="9218724" y="2297663"/>
            <a:ext cx="1204909" cy="342719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8" name="Google Shape;818;p37"/>
          <p:cNvSpPr/>
          <p:nvPr/>
        </p:nvSpPr>
        <p:spPr>
          <a:xfrm rot="6028609">
            <a:off x="10967432" y="835812"/>
            <a:ext cx="252000" cy="385891"/>
          </a:xfrm>
          <a:prstGeom prst="triangle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19" name="Google Shape;819;p37"/>
          <p:cNvSpPr/>
          <p:nvPr/>
        </p:nvSpPr>
        <p:spPr>
          <a:xfrm rot="628609">
            <a:off x="10174952" y="5849772"/>
            <a:ext cx="252000" cy="385891"/>
          </a:xfrm>
          <a:prstGeom prst="triangle">
            <a:avLst>
              <a:gd fmla="val 50000" name="adj"/>
            </a:avLst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20" name="Google Shape;820;p37"/>
          <p:cNvCxnSpPr/>
          <p:nvPr/>
        </p:nvCxnSpPr>
        <p:spPr>
          <a:xfrm flipH="1">
            <a:off x="10560224" y="1515483"/>
            <a:ext cx="1204909" cy="3427190"/>
          </a:xfrm>
          <a:prstGeom prst="straightConnector1">
            <a:avLst/>
          </a:prstGeom>
          <a:noFill/>
          <a:ln cap="flat" cmpd="sng" w="9525">
            <a:solidFill>
              <a:schemeClr val="accent1">
                <a:alpha val="49803"/>
              </a:schemeClr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>
            <a:off x="2815770" y="0"/>
            <a:ext cx="937623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3" name="Google Shape;133;p16"/>
          <p:cNvSpPr txBox="1"/>
          <p:nvPr/>
        </p:nvSpPr>
        <p:spPr>
          <a:xfrm>
            <a:off x="4769532" y="2645578"/>
            <a:ext cx="11827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b="1" sz="66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5994540" y="2639289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3000"/>
              <a:buFont typeface="Arial"/>
              <a:buNone/>
            </a:pPr>
            <a:r>
              <a:rPr b="1" lang="tr-TR" sz="3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PARIS</a:t>
            </a:r>
            <a:endParaRPr b="1" sz="3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5" name="Google Shape;135;p16"/>
          <p:cNvSpPr/>
          <p:nvPr/>
        </p:nvSpPr>
        <p:spPr>
          <a:xfrm rot="5400000">
            <a:off x="6123773" y="1352995"/>
            <a:ext cx="2907106" cy="4485067"/>
          </a:xfrm>
          <a:custGeom>
            <a:rect b="b" l="l" r="r" t="t"/>
            <a:pathLst>
              <a:path extrusionOk="0" h="840008" w="3937519">
                <a:moveTo>
                  <a:pt x="568465" y="839052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2202007" y="84000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6053200" y="3416432"/>
            <a:ext cx="3323030" cy="110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lang="tr-TR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2643147" y="788670"/>
            <a:ext cx="309783" cy="5280660"/>
          </a:xfrm>
          <a:prstGeom prst="rect">
            <a:avLst/>
          </a:prstGeom>
          <a:solidFill>
            <a:srgbClr val="F69E1C"/>
          </a:solidFill>
          <a:ln cap="flat" cmpd="sng" w="50800">
            <a:solidFill>
              <a:srgbClr val="F69E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17"/>
          <p:cNvSpPr/>
          <p:nvPr/>
        </p:nvSpPr>
        <p:spPr>
          <a:xfrm>
            <a:off x="4449417" y="5572536"/>
            <a:ext cx="3293166" cy="5573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4449417" y="3195544"/>
            <a:ext cx="3293166" cy="23170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2516593" y="1568450"/>
            <a:ext cx="7158815" cy="130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47" name="Google Shape;147;p17"/>
          <p:cNvGrpSpPr/>
          <p:nvPr/>
        </p:nvGrpSpPr>
        <p:grpSpPr>
          <a:xfrm>
            <a:off x="1514987" y="3457905"/>
            <a:ext cx="2547391" cy="1792326"/>
            <a:chOff x="1082778" y="2962605"/>
            <a:chExt cx="2547391" cy="1792326"/>
          </a:xfrm>
        </p:grpSpPr>
        <p:sp>
          <p:nvSpPr>
            <p:cNvPr id="148" name="Google Shape;148;p17"/>
            <p:cNvSpPr/>
            <p:nvPr/>
          </p:nvSpPr>
          <p:spPr>
            <a:xfrm>
              <a:off x="1082778" y="2962605"/>
              <a:ext cx="2547391" cy="179232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1082778" y="4403034"/>
              <a:ext cx="2547391" cy="351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/>
            </a:p>
          </p:txBody>
        </p:sp>
      </p:grpSp>
      <p:sp>
        <p:nvSpPr>
          <p:cNvPr id="150" name="Google Shape;150;p17"/>
          <p:cNvSpPr/>
          <p:nvPr/>
        </p:nvSpPr>
        <p:spPr>
          <a:xfrm>
            <a:off x="4449418" y="5572536"/>
            <a:ext cx="3293166" cy="55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/>
          </a:p>
        </p:txBody>
      </p:sp>
      <p:grpSp>
        <p:nvGrpSpPr>
          <p:cNvPr id="151" name="Google Shape;151;p17"/>
          <p:cNvGrpSpPr/>
          <p:nvPr/>
        </p:nvGrpSpPr>
        <p:grpSpPr>
          <a:xfrm>
            <a:off x="8129622" y="3457905"/>
            <a:ext cx="2547391" cy="1792326"/>
            <a:chOff x="1082778" y="2962605"/>
            <a:chExt cx="2547391" cy="1792326"/>
          </a:xfrm>
        </p:grpSpPr>
        <p:sp>
          <p:nvSpPr>
            <p:cNvPr id="152" name="Google Shape;152;p17"/>
            <p:cNvSpPr/>
            <p:nvPr/>
          </p:nvSpPr>
          <p:spPr>
            <a:xfrm>
              <a:off x="1082778" y="2962605"/>
              <a:ext cx="2547391" cy="179232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3" name="Google Shape;153;p17"/>
            <p:cNvSpPr/>
            <p:nvPr/>
          </p:nvSpPr>
          <p:spPr>
            <a:xfrm>
              <a:off x="1082778" y="4403034"/>
              <a:ext cx="2547391" cy="3518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6800" lIns="90000" spcFirstLastPara="1" rIns="90000" wrap="square" tIns="4680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TITLE HERE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669925" y="4484372"/>
            <a:ext cx="10850563" cy="1988239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669925" y="1454150"/>
            <a:ext cx="10850563" cy="250941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4558522" y="1454150"/>
            <a:ext cx="3074956" cy="500697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63" name="Google Shape;163;p18"/>
          <p:cNvGrpSpPr/>
          <p:nvPr/>
        </p:nvGrpSpPr>
        <p:grpSpPr>
          <a:xfrm>
            <a:off x="860425" y="1759851"/>
            <a:ext cx="3888596" cy="1925476"/>
            <a:chOff x="841327" y="1728499"/>
            <a:chExt cx="3232747" cy="1925476"/>
          </a:xfrm>
        </p:grpSpPr>
        <p:sp>
          <p:nvSpPr>
            <p:cNvPr id="164" name="Google Shape;164;p18"/>
            <p:cNvSpPr txBox="1"/>
            <p:nvPr/>
          </p:nvSpPr>
          <p:spPr>
            <a:xfrm>
              <a:off x="841328" y="1728499"/>
              <a:ext cx="3232746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8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5" name="Google Shape;165;p18"/>
            <p:cNvSpPr txBox="1"/>
            <p:nvPr/>
          </p:nvSpPr>
          <p:spPr>
            <a:xfrm>
              <a:off x="841327" y="2393030"/>
              <a:ext cx="3074377" cy="12609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Arial"/>
                <a:buChar char="•"/>
              </a:pPr>
              <a:r>
                <a:rPr lang="tr-TR" sz="900">
                  <a:solidFill>
                    <a:srgbClr val="7F7F7F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66" name="Google Shape;166;p18"/>
          <p:cNvGrpSpPr/>
          <p:nvPr/>
        </p:nvGrpSpPr>
        <p:grpSpPr>
          <a:xfrm>
            <a:off x="7861852" y="1771337"/>
            <a:ext cx="3658636" cy="1911212"/>
            <a:chOff x="8278824" y="1739985"/>
            <a:chExt cx="3168512" cy="1911212"/>
          </a:xfrm>
        </p:grpSpPr>
        <p:sp>
          <p:nvSpPr>
            <p:cNvPr id="167" name="Google Shape;167;p18"/>
            <p:cNvSpPr txBox="1"/>
            <p:nvPr/>
          </p:nvSpPr>
          <p:spPr>
            <a:xfrm>
              <a:off x="8278824" y="2328316"/>
              <a:ext cx="3168511" cy="1322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Arial"/>
                <a:buChar char="•"/>
              </a:pPr>
              <a:r>
                <a:rPr lang="tr-TR" sz="900">
                  <a:solidFill>
                    <a:srgbClr val="7F7F7F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8" name="Google Shape;168;p18"/>
            <p:cNvSpPr txBox="1"/>
            <p:nvPr/>
          </p:nvSpPr>
          <p:spPr>
            <a:xfrm>
              <a:off x="8278824" y="1739985"/>
              <a:ext cx="3168512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8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69" name="Google Shape;169;p18"/>
          <p:cNvGrpSpPr/>
          <p:nvPr/>
        </p:nvGrpSpPr>
        <p:grpSpPr>
          <a:xfrm>
            <a:off x="879472" y="4636176"/>
            <a:ext cx="3888599" cy="1911212"/>
            <a:chOff x="857162" y="1728499"/>
            <a:chExt cx="3232750" cy="1911212"/>
          </a:xfrm>
        </p:grpSpPr>
        <p:sp>
          <p:nvSpPr>
            <p:cNvPr id="170" name="Google Shape;170;p18"/>
            <p:cNvSpPr txBox="1"/>
            <p:nvPr/>
          </p:nvSpPr>
          <p:spPr>
            <a:xfrm>
              <a:off x="857163" y="1728499"/>
              <a:ext cx="3232749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8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1" name="Google Shape;171;p18"/>
            <p:cNvSpPr txBox="1"/>
            <p:nvPr/>
          </p:nvSpPr>
          <p:spPr>
            <a:xfrm>
              <a:off x="857162" y="2316830"/>
              <a:ext cx="3058543" cy="1322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Arial"/>
                <a:buChar char="•"/>
              </a:pPr>
              <a:r>
                <a:rPr lang="tr-TR" sz="900">
                  <a:solidFill>
                    <a:srgbClr val="7F7F7F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172" name="Google Shape;172;p18"/>
          <p:cNvGrpSpPr/>
          <p:nvPr/>
        </p:nvGrpSpPr>
        <p:grpSpPr>
          <a:xfrm>
            <a:off x="7861852" y="4638128"/>
            <a:ext cx="3658637" cy="1911212"/>
            <a:chOff x="8468554" y="1739985"/>
            <a:chExt cx="3039556" cy="1911212"/>
          </a:xfrm>
        </p:grpSpPr>
        <p:sp>
          <p:nvSpPr>
            <p:cNvPr id="173" name="Google Shape;173;p18"/>
            <p:cNvSpPr txBox="1"/>
            <p:nvPr/>
          </p:nvSpPr>
          <p:spPr>
            <a:xfrm>
              <a:off x="8468554" y="2328316"/>
              <a:ext cx="3039555" cy="1322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6800" lIns="90000" spcFirstLastPara="1" rIns="90000" wrap="square" tIns="46800">
              <a:normAutofit/>
            </a:bodyPr>
            <a:lstStyle/>
            <a:p>
              <a:pPr indent="-171450" lvl="0" marL="17145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900"/>
                <a:buFont typeface="Arial"/>
                <a:buChar char="•"/>
              </a:pPr>
              <a:r>
                <a:rPr lang="tr-TR" sz="900">
                  <a:solidFill>
                    <a:srgbClr val="7F7F7F"/>
                  </a:solidFill>
                  <a:latin typeface="Verdana"/>
                  <a:ea typeface="Verdana"/>
                  <a:cs typeface="Verdana"/>
                  <a:sym typeface="Verdana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8468554" y="1739985"/>
              <a:ext cx="3039556" cy="58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rPr>
                <a:t>STEP HERE</a:t>
              </a:r>
              <a:endParaRPr sz="18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cxnSp>
        <p:nvCxnSpPr>
          <p:cNvPr id="175" name="Google Shape;175;p18"/>
          <p:cNvCxnSpPr/>
          <p:nvPr/>
        </p:nvCxnSpPr>
        <p:spPr>
          <a:xfrm>
            <a:off x="669925" y="3963561"/>
            <a:ext cx="3888597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6" name="Google Shape;176;p18"/>
          <p:cNvCxnSpPr/>
          <p:nvPr/>
        </p:nvCxnSpPr>
        <p:spPr>
          <a:xfrm rot="10800000">
            <a:off x="7633478" y="3975047"/>
            <a:ext cx="3887010" cy="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9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183" name="Google Shape;183;p19" title="iSlide™ 版权声明  COPYRIGHT NOTICE"/>
          <p:cNvGrpSpPr/>
          <p:nvPr/>
        </p:nvGrpSpPr>
        <p:grpSpPr>
          <a:xfrm>
            <a:off x="947428" y="2001416"/>
            <a:ext cx="10297144" cy="3561224"/>
            <a:chOff x="947428" y="1772816"/>
            <a:chExt cx="10297144" cy="3561224"/>
          </a:xfrm>
        </p:grpSpPr>
        <p:sp>
          <p:nvSpPr>
            <p:cNvPr id="184" name="Google Shape;184;p19"/>
            <p:cNvSpPr/>
            <p:nvPr/>
          </p:nvSpPr>
          <p:spPr>
            <a:xfrm>
              <a:off x="947428" y="3749864"/>
              <a:ext cx="10297144" cy="158417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5" name="Google Shape;185;p19"/>
            <p:cNvSpPr/>
            <p:nvPr/>
          </p:nvSpPr>
          <p:spPr>
            <a:xfrm>
              <a:off x="9184882" y="2006471"/>
              <a:ext cx="2059690" cy="158417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6956365" y="2006471"/>
              <a:ext cx="2059690" cy="158417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4727848" y="2006471"/>
              <a:ext cx="2059690" cy="158417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188" name="Google Shape;188;p19"/>
            <p:cNvCxnSpPr/>
            <p:nvPr/>
          </p:nvCxnSpPr>
          <p:spPr>
            <a:xfrm>
              <a:off x="1003960" y="2052191"/>
              <a:ext cx="0" cy="1584000"/>
            </a:xfrm>
            <a:prstGeom prst="straightConnector1">
              <a:avLst/>
            </a:prstGeom>
            <a:noFill/>
            <a:ln cap="rnd" cmpd="sng" w="38100">
              <a:solidFill>
                <a:srgbClr val="F69E1C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9" name="Google Shape;189;p19"/>
            <p:cNvSpPr/>
            <p:nvPr/>
          </p:nvSpPr>
          <p:spPr>
            <a:xfrm>
              <a:off x="1271464" y="2305043"/>
              <a:ext cx="2904208" cy="1448245"/>
            </a:xfrm>
            <a:prstGeom prst="snip2SameRect">
              <a:avLst>
                <a:gd fmla="val 0" name="adj1"/>
                <a:gd fmla="val 0" name="adj2"/>
              </a:avLst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228594" lvl="0" marL="228594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tr-TR"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indent="-228594" lvl="0" marL="228594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Arial"/>
                <a:buChar char="•"/>
              </a:pPr>
              <a:r>
                <a:rPr lang="tr-TR"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We hope that this template will return to you as a time, money and reputation.</a:t>
              </a:r>
              <a:endParaRPr/>
            </a:p>
          </p:txBody>
        </p:sp>
        <p:sp>
          <p:nvSpPr>
            <p:cNvPr id="190" name="Google Shape;190;p19"/>
            <p:cNvSpPr txBox="1"/>
            <p:nvPr/>
          </p:nvSpPr>
          <p:spPr>
            <a:xfrm>
              <a:off x="1271464" y="1772816"/>
              <a:ext cx="2904208" cy="516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6800" lIns="90000" spcFirstLastPara="1" rIns="90000" wrap="square" tIns="46800">
              <a:norm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STAGE HERE</a:t>
              </a:r>
              <a:endParaRPr sz="1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197" name="Google Shape;197;p20" title="iSlide™ 版权声明  COPYRIGHT NOTICE"/>
          <p:cNvGrpSpPr/>
          <p:nvPr/>
        </p:nvGrpSpPr>
        <p:grpSpPr>
          <a:xfrm>
            <a:off x="-2" y="1627350"/>
            <a:ext cx="12191305" cy="4336702"/>
            <a:chOff x="-2" y="1494000"/>
            <a:chExt cx="12191305" cy="4336702"/>
          </a:xfrm>
        </p:grpSpPr>
        <p:sp>
          <p:nvSpPr>
            <p:cNvPr id="198" name="Google Shape;198;p20"/>
            <p:cNvSpPr/>
            <p:nvPr/>
          </p:nvSpPr>
          <p:spPr>
            <a:xfrm>
              <a:off x="0" y="1494000"/>
              <a:ext cx="12191304" cy="20004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9" name="Google Shape;199;p20"/>
            <p:cNvSpPr/>
            <p:nvPr/>
          </p:nvSpPr>
          <p:spPr>
            <a:xfrm rot="5400000">
              <a:off x="903364" y="590638"/>
              <a:ext cx="2000467" cy="3807198"/>
            </a:xfrm>
            <a:custGeom>
              <a:rect b="b" l="l" r="r" t="t"/>
              <a:pathLst>
                <a:path extrusionOk="0" h="5293888" w="2000467">
                  <a:moveTo>
                    <a:pt x="0" y="5293888"/>
                  </a:moveTo>
                  <a:lnTo>
                    <a:pt x="0" y="206000"/>
                  </a:lnTo>
                  <a:lnTo>
                    <a:pt x="869938" y="206000"/>
                  </a:lnTo>
                  <a:lnTo>
                    <a:pt x="989418" y="0"/>
                  </a:lnTo>
                  <a:lnTo>
                    <a:pt x="1108898" y="206000"/>
                  </a:lnTo>
                  <a:lnTo>
                    <a:pt x="2000467" y="206000"/>
                  </a:lnTo>
                  <a:lnTo>
                    <a:pt x="2000467" y="5293888"/>
                  </a:lnTo>
                  <a:close/>
                </a:path>
              </a:pathLst>
            </a:custGeom>
            <a:solidFill>
              <a:schemeClr val="dk1">
                <a:alpha val="6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00" name="Google Shape;200;p20"/>
            <p:cNvGrpSpPr/>
            <p:nvPr/>
          </p:nvGrpSpPr>
          <p:grpSpPr>
            <a:xfrm>
              <a:off x="1055440" y="1943512"/>
              <a:ext cx="2232249" cy="1101442"/>
              <a:chOff x="7139419" y="2718506"/>
              <a:chExt cx="2232249" cy="1101442"/>
            </a:xfrm>
          </p:grpSpPr>
          <p:sp>
            <p:nvSpPr>
              <p:cNvPr id="201" name="Google Shape;201;p20"/>
              <p:cNvSpPr/>
              <p:nvPr/>
            </p:nvSpPr>
            <p:spPr>
              <a:xfrm>
                <a:off x="7139419" y="3341404"/>
                <a:ext cx="2232248" cy="4785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18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hope that this template will return to you as a time, money and reputation.</a:t>
                </a:r>
                <a:endParaRPr sz="1018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2" name="Google Shape;202;p20"/>
              <p:cNvSpPr/>
              <p:nvPr/>
            </p:nvSpPr>
            <p:spPr>
              <a:xfrm>
                <a:off x="7139419" y="2718506"/>
                <a:ext cx="1680474" cy="6721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36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36%</a:t>
                </a:r>
                <a:endParaRPr/>
              </a:p>
            </p:txBody>
          </p:sp>
          <p:sp>
            <p:nvSpPr>
              <p:cNvPr id="203" name="Google Shape;203;p20"/>
              <p:cNvSpPr/>
              <p:nvPr/>
            </p:nvSpPr>
            <p:spPr>
              <a:xfrm>
                <a:off x="8161372" y="2957248"/>
                <a:ext cx="1210296" cy="2639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04" name="Google Shape;204;p20"/>
            <p:cNvGrpSpPr/>
            <p:nvPr/>
          </p:nvGrpSpPr>
          <p:grpSpPr>
            <a:xfrm>
              <a:off x="651000" y="4104000"/>
              <a:ext cx="3357169" cy="1726702"/>
              <a:chOff x="600814" y="3564001"/>
              <a:chExt cx="3096344" cy="1726702"/>
            </a:xfrm>
          </p:grpSpPr>
          <p:sp>
            <p:nvSpPr>
              <p:cNvPr id="205" name="Google Shape;205;p20"/>
              <p:cNvSpPr txBox="1"/>
              <p:nvPr/>
            </p:nvSpPr>
            <p:spPr>
              <a:xfrm>
                <a:off x="600814" y="4035821"/>
                <a:ext cx="3096344" cy="1254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9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6" name="Google Shape;206;p20"/>
              <p:cNvSpPr txBox="1"/>
              <p:nvPr/>
            </p:nvSpPr>
            <p:spPr>
              <a:xfrm>
                <a:off x="600814" y="3564001"/>
                <a:ext cx="3096344" cy="471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69E1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07" name="Google Shape;207;p20"/>
            <p:cNvGrpSpPr/>
            <p:nvPr/>
          </p:nvGrpSpPr>
          <p:grpSpPr>
            <a:xfrm>
              <a:off x="4443647" y="4104000"/>
              <a:ext cx="3357169" cy="1726702"/>
              <a:chOff x="600814" y="3564001"/>
              <a:chExt cx="3096344" cy="1726702"/>
            </a:xfrm>
          </p:grpSpPr>
          <p:sp>
            <p:nvSpPr>
              <p:cNvPr id="208" name="Google Shape;208;p20"/>
              <p:cNvSpPr txBox="1"/>
              <p:nvPr/>
            </p:nvSpPr>
            <p:spPr>
              <a:xfrm>
                <a:off x="600814" y="4035821"/>
                <a:ext cx="3096344" cy="1254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9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9" name="Google Shape;209;p20"/>
              <p:cNvSpPr txBox="1"/>
              <p:nvPr/>
            </p:nvSpPr>
            <p:spPr>
              <a:xfrm>
                <a:off x="600814" y="3564001"/>
                <a:ext cx="3096344" cy="471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69E1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210" name="Google Shape;210;p20"/>
            <p:cNvGrpSpPr/>
            <p:nvPr/>
          </p:nvGrpSpPr>
          <p:grpSpPr>
            <a:xfrm>
              <a:off x="8236293" y="4104000"/>
              <a:ext cx="3357169" cy="1726702"/>
              <a:chOff x="600814" y="3564001"/>
              <a:chExt cx="3096344" cy="1726702"/>
            </a:xfrm>
          </p:grpSpPr>
          <p:sp>
            <p:nvSpPr>
              <p:cNvPr id="211" name="Google Shape;211;p20"/>
              <p:cNvSpPr txBox="1"/>
              <p:nvPr/>
            </p:nvSpPr>
            <p:spPr>
              <a:xfrm>
                <a:off x="600814" y="4035821"/>
                <a:ext cx="3096344" cy="12548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6800" lIns="90000" spcFirstLastPara="1" rIns="90000" wrap="square" tIns="46800">
                <a:norm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9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We use well-known development methodologies to create a customized approach for each of the projects. This allows us to achieve high quality outcomes and full transparency towards.</a:t>
                </a:r>
                <a:endParaRPr sz="9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2" name="Google Shape;212;p20"/>
              <p:cNvSpPr txBox="1"/>
              <p:nvPr/>
            </p:nvSpPr>
            <p:spPr>
              <a:xfrm>
                <a:off x="600814" y="3564001"/>
                <a:ext cx="3096344" cy="4718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rm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rgbClr val="F69E1C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OPTION HERE</a:t>
                </a:r>
                <a:endParaRPr sz="1400">
                  <a:solidFill>
                    <a:srgbClr val="F69E1C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cxnSp>
          <p:nvCxnSpPr>
            <p:cNvPr id="213" name="Google Shape;213;p20"/>
            <p:cNvCxnSpPr/>
            <p:nvPr/>
          </p:nvCxnSpPr>
          <p:spPr>
            <a:xfrm>
              <a:off x="4206000" y="4014000"/>
              <a:ext cx="0" cy="1755000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14" name="Google Shape;214;p20"/>
            <p:cNvCxnSpPr/>
            <p:nvPr/>
          </p:nvCxnSpPr>
          <p:spPr>
            <a:xfrm>
              <a:off x="8000760" y="4014000"/>
              <a:ext cx="0" cy="1755000"/>
            </a:xfrm>
            <a:prstGeom prst="straightConnector1">
              <a:avLst/>
            </a:prstGeom>
            <a:noFill/>
            <a:ln cap="rnd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/>
          <p:nvPr/>
        </p:nvSpPr>
        <p:spPr>
          <a:xfrm>
            <a:off x="2815770" y="0"/>
            <a:ext cx="937623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1"/>
          <p:cNvSpPr txBox="1"/>
          <p:nvPr/>
        </p:nvSpPr>
        <p:spPr>
          <a:xfrm>
            <a:off x="4769532" y="2645578"/>
            <a:ext cx="1182776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66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b="1" sz="66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1"/>
          <p:cNvSpPr/>
          <p:nvPr/>
        </p:nvSpPr>
        <p:spPr>
          <a:xfrm>
            <a:off x="5994540" y="2639289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9"/>
              </a:buClr>
              <a:buSzPts val="3000"/>
              <a:buFont typeface="Arial"/>
              <a:buNone/>
            </a:pPr>
            <a:r>
              <a:rPr b="1" lang="tr-TR" sz="3000">
                <a:solidFill>
                  <a:srgbClr val="353439"/>
                </a:solidFill>
                <a:latin typeface="Verdana"/>
                <a:ea typeface="Verdana"/>
                <a:cs typeface="Verdana"/>
                <a:sym typeface="Verdana"/>
              </a:rPr>
              <a:t>BERLIN</a:t>
            </a:r>
            <a:endParaRPr b="1" sz="30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21"/>
          <p:cNvSpPr/>
          <p:nvPr/>
        </p:nvSpPr>
        <p:spPr>
          <a:xfrm rot="5400000">
            <a:off x="6123773" y="1352995"/>
            <a:ext cx="2907106" cy="4485067"/>
          </a:xfrm>
          <a:custGeom>
            <a:rect b="b" l="l" r="r" t="t"/>
            <a:pathLst>
              <a:path extrusionOk="0" h="840008" w="3937519">
                <a:moveTo>
                  <a:pt x="568465" y="839052"/>
                </a:moveTo>
                <a:lnTo>
                  <a:pt x="0" y="839756"/>
                </a:lnTo>
                <a:lnTo>
                  <a:pt x="0" y="0"/>
                </a:lnTo>
                <a:lnTo>
                  <a:pt x="3937519" y="0"/>
                </a:lnTo>
                <a:lnTo>
                  <a:pt x="3937519" y="839756"/>
                </a:lnTo>
                <a:lnTo>
                  <a:pt x="2202007" y="840008"/>
                </a:lnTo>
              </a:path>
            </a:pathLst>
          </a:cu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5343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21"/>
          <p:cNvSpPr/>
          <p:nvPr/>
        </p:nvSpPr>
        <p:spPr>
          <a:xfrm>
            <a:off x="6053200" y="3416432"/>
            <a:ext cx="3323030" cy="1107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</a:pPr>
            <a:r>
              <a:rPr b="1" lang="tr-TR" sz="12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rPr>
              <a:t>We hope that this template will return to you as a time, money and reputation.</a:t>
            </a:r>
            <a:endParaRPr b="1" sz="12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21"/>
          <p:cNvSpPr/>
          <p:nvPr/>
        </p:nvSpPr>
        <p:spPr>
          <a:xfrm>
            <a:off x="2643147" y="788670"/>
            <a:ext cx="309783" cy="5280660"/>
          </a:xfrm>
          <a:prstGeom prst="rect">
            <a:avLst/>
          </a:prstGeom>
          <a:solidFill>
            <a:srgbClr val="F69E1C"/>
          </a:solidFill>
          <a:ln cap="flat" cmpd="sng" w="50800">
            <a:solidFill>
              <a:srgbClr val="F69E1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3439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/>
          <p:nvPr/>
        </p:nvSpPr>
        <p:spPr>
          <a:xfrm>
            <a:off x="4660267" y="217785"/>
            <a:ext cx="2871467" cy="969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E1C"/>
              </a:buClr>
              <a:buSzPts val="3000"/>
              <a:buFont typeface="Arial"/>
              <a:buNone/>
            </a:pPr>
            <a:r>
              <a:rPr b="0" lang="tr-TR" sz="3000">
                <a:solidFill>
                  <a:srgbClr val="F69E1C"/>
                </a:solidFill>
                <a:latin typeface="Verdana"/>
                <a:ea typeface="Verdana"/>
                <a:cs typeface="Verdana"/>
                <a:sym typeface="Verdana"/>
              </a:rPr>
              <a:t>TITLE HERE</a:t>
            </a:r>
            <a:endParaRPr b="0" sz="3000">
              <a:solidFill>
                <a:srgbClr val="F69E1C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id="232" name="Google Shape;232;p22" title="iSlide™ 版权声明  COPYRIGHT NOTICE"/>
          <p:cNvGrpSpPr/>
          <p:nvPr/>
        </p:nvGrpSpPr>
        <p:grpSpPr>
          <a:xfrm>
            <a:off x="720652" y="2497088"/>
            <a:ext cx="10752212" cy="3168351"/>
            <a:chOff x="526595" y="2427423"/>
            <a:chExt cx="10916669" cy="3216811"/>
          </a:xfrm>
        </p:grpSpPr>
        <p:grpSp>
          <p:nvGrpSpPr>
            <p:cNvPr id="233" name="Google Shape;233;p22"/>
            <p:cNvGrpSpPr/>
            <p:nvPr/>
          </p:nvGrpSpPr>
          <p:grpSpPr>
            <a:xfrm>
              <a:off x="526595" y="2427423"/>
              <a:ext cx="2764592" cy="2985001"/>
              <a:chOff x="526595" y="2427423"/>
              <a:chExt cx="2764592" cy="2985001"/>
            </a:xfrm>
          </p:grpSpPr>
          <p:sp>
            <p:nvSpPr>
              <p:cNvPr id="234" name="Google Shape;234;p22"/>
              <p:cNvSpPr/>
              <p:nvPr/>
            </p:nvSpPr>
            <p:spPr>
              <a:xfrm flipH="1">
                <a:off x="526595" y="2427423"/>
                <a:ext cx="2764592" cy="1622805"/>
              </a:xfrm>
              <a:prstGeom prst="homePlat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35" name="Google Shape;235;p22"/>
              <p:cNvGrpSpPr/>
              <p:nvPr/>
            </p:nvGrpSpPr>
            <p:grpSpPr>
              <a:xfrm>
                <a:off x="720070" y="2549993"/>
                <a:ext cx="2407615" cy="2862431"/>
                <a:chOff x="720070" y="2549993"/>
                <a:chExt cx="2407615" cy="2862431"/>
              </a:xfrm>
            </p:grpSpPr>
            <p:sp>
              <p:nvSpPr>
                <p:cNvPr id="236" name="Google Shape;236;p22"/>
                <p:cNvSpPr txBox="1"/>
                <p:nvPr/>
              </p:nvSpPr>
              <p:spPr>
                <a:xfrm>
                  <a:off x="720070" y="3303758"/>
                  <a:ext cx="2407615" cy="53129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72000" spcFirstLastPara="1" rIns="72000" wrap="square" tIns="0">
                  <a:normAutofit/>
                </a:bodyPr>
                <a:lstStyle/>
                <a:p>
                  <a:pPr indent="0" lvl="0" marL="0" marR="0" rtl="0" algn="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7" name="Google Shape;237;p22"/>
                <p:cNvSpPr/>
                <p:nvPr/>
              </p:nvSpPr>
              <p:spPr>
                <a:xfrm>
                  <a:off x="720070" y="3081869"/>
                  <a:ext cx="2407615" cy="22188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72000" spcFirstLastPara="1" rIns="72000" wrap="square" tIns="0">
                  <a:noAutofit/>
                </a:bodyPr>
                <a:lstStyle/>
                <a:p>
                  <a:pPr indent="0" lvl="0" marL="0" marR="0" rtl="0" algn="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48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sz="148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38" name="Google Shape;238;p22"/>
                <p:cNvSpPr/>
                <p:nvPr/>
              </p:nvSpPr>
              <p:spPr>
                <a:xfrm>
                  <a:off x="2745403" y="2549993"/>
                  <a:ext cx="382282" cy="432120"/>
                </a:xfrm>
                <a:custGeom>
                  <a:rect b="b" l="l" r="r" t="t"/>
                  <a:pathLst>
                    <a:path extrusionOk="0" h="336550" w="268312">
                      <a:moveTo>
                        <a:pt x="79065" y="303213"/>
                      </a:moveTo>
                      <a:cubicBezTo>
                        <a:pt x="73799" y="303213"/>
                        <a:pt x="69850" y="306955"/>
                        <a:pt x="69850" y="311945"/>
                      </a:cubicBezTo>
                      <a:cubicBezTo>
                        <a:pt x="69850" y="316934"/>
                        <a:pt x="73799" y="320676"/>
                        <a:pt x="79065" y="320676"/>
                      </a:cubicBezTo>
                      <a:cubicBezTo>
                        <a:pt x="79065" y="320676"/>
                        <a:pt x="79065" y="320676"/>
                        <a:pt x="114610" y="320676"/>
                      </a:cubicBezTo>
                      <a:cubicBezTo>
                        <a:pt x="119875" y="320676"/>
                        <a:pt x="123825" y="316934"/>
                        <a:pt x="123825" y="311945"/>
                      </a:cubicBezTo>
                      <a:cubicBezTo>
                        <a:pt x="123825" y="306955"/>
                        <a:pt x="119875" y="303213"/>
                        <a:pt x="114610" y="303213"/>
                      </a:cubicBezTo>
                      <a:cubicBezTo>
                        <a:pt x="114610" y="303213"/>
                        <a:pt x="114610" y="303213"/>
                        <a:pt x="79065" y="303213"/>
                      </a:cubicBezTo>
                      <a:close/>
                      <a:moveTo>
                        <a:pt x="184235" y="119063"/>
                      </a:moveTo>
                      <a:cubicBezTo>
                        <a:pt x="181644" y="119063"/>
                        <a:pt x="181644" y="119063"/>
                        <a:pt x="181644" y="121725"/>
                      </a:cubicBezTo>
                      <a:cubicBezTo>
                        <a:pt x="181644" y="121725"/>
                        <a:pt x="181644" y="121725"/>
                        <a:pt x="181644" y="125717"/>
                      </a:cubicBezTo>
                      <a:cubicBezTo>
                        <a:pt x="181644" y="129709"/>
                        <a:pt x="181644" y="129709"/>
                        <a:pt x="177759" y="131039"/>
                      </a:cubicBezTo>
                      <a:cubicBezTo>
                        <a:pt x="169989" y="133701"/>
                        <a:pt x="164808" y="139024"/>
                        <a:pt x="164808" y="148339"/>
                      </a:cubicBezTo>
                      <a:cubicBezTo>
                        <a:pt x="164808" y="156323"/>
                        <a:pt x="168694" y="161646"/>
                        <a:pt x="175169" y="165638"/>
                      </a:cubicBezTo>
                      <a:cubicBezTo>
                        <a:pt x="179054" y="168299"/>
                        <a:pt x="182939" y="169630"/>
                        <a:pt x="186825" y="170961"/>
                      </a:cubicBezTo>
                      <a:cubicBezTo>
                        <a:pt x="188120" y="172291"/>
                        <a:pt x="190710" y="172291"/>
                        <a:pt x="192005" y="173622"/>
                      </a:cubicBezTo>
                      <a:cubicBezTo>
                        <a:pt x="195890" y="177614"/>
                        <a:pt x="194595" y="182937"/>
                        <a:pt x="190710" y="185598"/>
                      </a:cubicBezTo>
                      <a:cubicBezTo>
                        <a:pt x="188120" y="186929"/>
                        <a:pt x="184235" y="186929"/>
                        <a:pt x="181644" y="186929"/>
                      </a:cubicBezTo>
                      <a:cubicBezTo>
                        <a:pt x="177759" y="185598"/>
                        <a:pt x="173874" y="184268"/>
                        <a:pt x="169989" y="182937"/>
                      </a:cubicBezTo>
                      <a:cubicBezTo>
                        <a:pt x="167398" y="181606"/>
                        <a:pt x="167398" y="181606"/>
                        <a:pt x="166103" y="184268"/>
                      </a:cubicBezTo>
                      <a:cubicBezTo>
                        <a:pt x="166103" y="186929"/>
                        <a:pt x="164808" y="188260"/>
                        <a:pt x="164808" y="190921"/>
                      </a:cubicBezTo>
                      <a:cubicBezTo>
                        <a:pt x="163513" y="193583"/>
                        <a:pt x="163513" y="194913"/>
                        <a:pt x="166103" y="196244"/>
                      </a:cubicBezTo>
                      <a:cubicBezTo>
                        <a:pt x="169989" y="197575"/>
                        <a:pt x="173874" y="198905"/>
                        <a:pt x="177759" y="198905"/>
                      </a:cubicBezTo>
                      <a:cubicBezTo>
                        <a:pt x="180349" y="198905"/>
                        <a:pt x="180349" y="198905"/>
                        <a:pt x="180349" y="202898"/>
                      </a:cubicBezTo>
                      <a:cubicBezTo>
                        <a:pt x="180349" y="204228"/>
                        <a:pt x="180349" y="205559"/>
                        <a:pt x="180349" y="206890"/>
                      </a:cubicBezTo>
                      <a:cubicBezTo>
                        <a:pt x="180349" y="208220"/>
                        <a:pt x="181644" y="209551"/>
                        <a:pt x="182939" y="209551"/>
                      </a:cubicBezTo>
                      <a:cubicBezTo>
                        <a:pt x="185530" y="209551"/>
                        <a:pt x="188120" y="209551"/>
                        <a:pt x="189415" y="209551"/>
                      </a:cubicBezTo>
                      <a:cubicBezTo>
                        <a:pt x="190710" y="209551"/>
                        <a:pt x="192005" y="208220"/>
                        <a:pt x="192005" y="206890"/>
                      </a:cubicBezTo>
                      <a:cubicBezTo>
                        <a:pt x="192005" y="205559"/>
                        <a:pt x="192005" y="202898"/>
                        <a:pt x="192005" y="201567"/>
                      </a:cubicBezTo>
                      <a:cubicBezTo>
                        <a:pt x="192005" y="198905"/>
                        <a:pt x="193300" y="198905"/>
                        <a:pt x="194595" y="197575"/>
                      </a:cubicBezTo>
                      <a:cubicBezTo>
                        <a:pt x="198480" y="196244"/>
                        <a:pt x="202366" y="193583"/>
                        <a:pt x="204956" y="190921"/>
                      </a:cubicBezTo>
                      <a:cubicBezTo>
                        <a:pt x="212726" y="180276"/>
                        <a:pt x="210136" y="166969"/>
                        <a:pt x="199775" y="160315"/>
                      </a:cubicBezTo>
                      <a:cubicBezTo>
                        <a:pt x="195890" y="157654"/>
                        <a:pt x="192005" y="156323"/>
                        <a:pt x="188120" y="154992"/>
                      </a:cubicBezTo>
                      <a:cubicBezTo>
                        <a:pt x="186825" y="153661"/>
                        <a:pt x="184235" y="153661"/>
                        <a:pt x="182939" y="152331"/>
                      </a:cubicBezTo>
                      <a:cubicBezTo>
                        <a:pt x="179054" y="148339"/>
                        <a:pt x="180349" y="144347"/>
                        <a:pt x="184235" y="141685"/>
                      </a:cubicBezTo>
                      <a:cubicBezTo>
                        <a:pt x="185530" y="141685"/>
                        <a:pt x="186825" y="141685"/>
                        <a:pt x="188120" y="141685"/>
                      </a:cubicBezTo>
                      <a:cubicBezTo>
                        <a:pt x="192005" y="141685"/>
                        <a:pt x="197185" y="141685"/>
                        <a:pt x="201071" y="144347"/>
                      </a:cubicBezTo>
                      <a:cubicBezTo>
                        <a:pt x="203661" y="145677"/>
                        <a:pt x="203661" y="145677"/>
                        <a:pt x="204956" y="143016"/>
                      </a:cubicBezTo>
                      <a:cubicBezTo>
                        <a:pt x="204956" y="140354"/>
                        <a:pt x="206251" y="137693"/>
                        <a:pt x="207546" y="135032"/>
                      </a:cubicBezTo>
                      <a:cubicBezTo>
                        <a:pt x="207546" y="133701"/>
                        <a:pt x="206251" y="132370"/>
                        <a:pt x="204956" y="132370"/>
                      </a:cubicBezTo>
                      <a:cubicBezTo>
                        <a:pt x="202366" y="131039"/>
                        <a:pt x="199775" y="129709"/>
                        <a:pt x="197185" y="129709"/>
                      </a:cubicBezTo>
                      <a:cubicBezTo>
                        <a:pt x="193300" y="128378"/>
                        <a:pt x="193300" y="128378"/>
                        <a:pt x="193300" y="124386"/>
                      </a:cubicBezTo>
                      <a:cubicBezTo>
                        <a:pt x="193300" y="119063"/>
                        <a:pt x="193300" y="119063"/>
                        <a:pt x="186825" y="119063"/>
                      </a:cubicBezTo>
                      <a:cubicBezTo>
                        <a:pt x="186825" y="119063"/>
                        <a:pt x="186825" y="119063"/>
                        <a:pt x="184235" y="119063"/>
                      </a:cubicBezTo>
                      <a:close/>
                      <a:moveTo>
                        <a:pt x="187192" y="84090"/>
                      </a:moveTo>
                      <a:cubicBezTo>
                        <a:pt x="207967" y="84090"/>
                        <a:pt x="228741" y="91980"/>
                        <a:pt x="244570" y="107760"/>
                      </a:cubicBezTo>
                      <a:cubicBezTo>
                        <a:pt x="276226" y="139321"/>
                        <a:pt x="276226" y="190607"/>
                        <a:pt x="244570" y="222168"/>
                      </a:cubicBezTo>
                      <a:cubicBezTo>
                        <a:pt x="216870" y="248468"/>
                        <a:pt x="177299" y="252413"/>
                        <a:pt x="145642" y="234003"/>
                      </a:cubicBezTo>
                      <a:cubicBezTo>
                        <a:pt x="132452" y="243208"/>
                        <a:pt x="120580" y="244523"/>
                        <a:pt x="111347" y="243208"/>
                      </a:cubicBezTo>
                      <a:cubicBezTo>
                        <a:pt x="107390" y="243208"/>
                        <a:pt x="107390" y="239263"/>
                        <a:pt x="110028" y="237948"/>
                      </a:cubicBezTo>
                      <a:cubicBezTo>
                        <a:pt x="117942" y="234003"/>
                        <a:pt x="123218" y="224798"/>
                        <a:pt x="127175" y="218223"/>
                      </a:cubicBezTo>
                      <a:cubicBezTo>
                        <a:pt x="127175" y="218223"/>
                        <a:pt x="127175" y="218223"/>
                        <a:pt x="125856" y="218223"/>
                      </a:cubicBezTo>
                      <a:cubicBezTo>
                        <a:pt x="96838" y="186662"/>
                        <a:pt x="98157" y="138006"/>
                        <a:pt x="129813" y="107760"/>
                      </a:cubicBezTo>
                      <a:cubicBezTo>
                        <a:pt x="145642" y="91980"/>
                        <a:pt x="166417" y="84090"/>
                        <a:pt x="187192" y="84090"/>
                      </a:cubicBezTo>
                      <a:close/>
                      <a:moveTo>
                        <a:pt x="36992" y="0"/>
                      </a:moveTo>
                      <a:cubicBezTo>
                        <a:pt x="36992" y="0"/>
                        <a:pt x="36992" y="0"/>
                        <a:pt x="161179" y="0"/>
                      </a:cubicBezTo>
                      <a:cubicBezTo>
                        <a:pt x="180997" y="0"/>
                        <a:pt x="196850" y="15776"/>
                        <a:pt x="196850" y="36810"/>
                      </a:cubicBezTo>
                      <a:cubicBezTo>
                        <a:pt x="196850" y="36810"/>
                        <a:pt x="196850" y="36810"/>
                        <a:pt x="196850" y="67047"/>
                      </a:cubicBezTo>
                      <a:cubicBezTo>
                        <a:pt x="194208" y="67047"/>
                        <a:pt x="191566" y="67047"/>
                        <a:pt x="187602" y="67047"/>
                      </a:cubicBezTo>
                      <a:cubicBezTo>
                        <a:pt x="184960" y="67047"/>
                        <a:pt x="180997" y="67047"/>
                        <a:pt x="178354" y="67047"/>
                      </a:cubicBezTo>
                      <a:cubicBezTo>
                        <a:pt x="178354" y="67047"/>
                        <a:pt x="178354" y="67047"/>
                        <a:pt x="178354" y="60474"/>
                      </a:cubicBezTo>
                      <a:cubicBezTo>
                        <a:pt x="178354" y="60474"/>
                        <a:pt x="178354" y="60474"/>
                        <a:pt x="178354" y="59159"/>
                      </a:cubicBezTo>
                      <a:cubicBezTo>
                        <a:pt x="178354" y="53900"/>
                        <a:pt x="174391" y="48642"/>
                        <a:pt x="169106" y="48642"/>
                      </a:cubicBezTo>
                      <a:cubicBezTo>
                        <a:pt x="169106" y="48642"/>
                        <a:pt x="169106" y="48642"/>
                        <a:pt x="29065" y="48642"/>
                      </a:cubicBezTo>
                      <a:cubicBezTo>
                        <a:pt x="23780" y="48642"/>
                        <a:pt x="19817" y="53900"/>
                        <a:pt x="19817" y="59159"/>
                      </a:cubicBezTo>
                      <a:cubicBezTo>
                        <a:pt x="19817" y="59159"/>
                        <a:pt x="19817" y="59159"/>
                        <a:pt x="19817" y="278706"/>
                      </a:cubicBezTo>
                      <a:cubicBezTo>
                        <a:pt x="19817" y="283964"/>
                        <a:pt x="23780" y="287908"/>
                        <a:pt x="29065" y="287908"/>
                      </a:cubicBezTo>
                      <a:cubicBezTo>
                        <a:pt x="29065" y="287908"/>
                        <a:pt x="29065" y="287908"/>
                        <a:pt x="169106" y="287908"/>
                      </a:cubicBezTo>
                      <a:cubicBezTo>
                        <a:pt x="174391" y="287908"/>
                        <a:pt x="178354" y="282650"/>
                        <a:pt x="178354" y="278706"/>
                      </a:cubicBezTo>
                      <a:cubicBezTo>
                        <a:pt x="178354" y="278706"/>
                        <a:pt x="178354" y="278706"/>
                        <a:pt x="178354" y="261615"/>
                      </a:cubicBezTo>
                      <a:cubicBezTo>
                        <a:pt x="180997" y="261615"/>
                        <a:pt x="184960" y="262930"/>
                        <a:pt x="187602" y="262930"/>
                      </a:cubicBezTo>
                      <a:cubicBezTo>
                        <a:pt x="191566" y="262930"/>
                        <a:pt x="194208" y="261615"/>
                        <a:pt x="196850" y="261615"/>
                      </a:cubicBezTo>
                      <a:cubicBezTo>
                        <a:pt x="196850" y="261615"/>
                        <a:pt x="196850" y="261615"/>
                        <a:pt x="196850" y="299740"/>
                      </a:cubicBezTo>
                      <a:cubicBezTo>
                        <a:pt x="196850" y="320774"/>
                        <a:pt x="180997" y="336550"/>
                        <a:pt x="161179" y="336550"/>
                      </a:cubicBezTo>
                      <a:cubicBezTo>
                        <a:pt x="161179" y="336550"/>
                        <a:pt x="161179" y="336550"/>
                        <a:pt x="36992" y="336550"/>
                      </a:cubicBezTo>
                      <a:cubicBezTo>
                        <a:pt x="17175" y="336550"/>
                        <a:pt x="0" y="320774"/>
                        <a:pt x="0" y="299740"/>
                      </a:cubicBezTo>
                      <a:cubicBezTo>
                        <a:pt x="0" y="299740"/>
                        <a:pt x="0" y="299740"/>
                        <a:pt x="0" y="36810"/>
                      </a:cubicBezTo>
                      <a:cubicBezTo>
                        <a:pt x="0" y="15776"/>
                        <a:pt x="17175" y="0"/>
                        <a:pt x="369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grpSp>
              <p:nvGrpSpPr>
                <p:cNvPr id="239" name="Google Shape;239;p22"/>
                <p:cNvGrpSpPr/>
                <p:nvPr/>
              </p:nvGrpSpPr>
              <p:grpSpPr>
                <a:xfrm>
                  <a:off x="914542" y="4555164"/>
                  <a:ext cx="2213143" cy="857260"/>
                  <a:chOff x="1732858" y="5001250"/>
                  <a:chExt cx="2213143" cy="857260"/>
                </a:xfrm>
              </p:grpSpPr>
              <p:sp>
                <p:nvSpPr>
                  <p:cNvPr id="240" name="Google Shape;240;p22"/>
                  <p:cNvSpPr txBox="1"/>
                  <p:nvPr/>
                </p:nvSpPr>
                <p:spPr>
                  <a:xfrm>
                    <a:off x="1732858" y="5001250"/>
                    <a:ext cx="2213143" cy="2830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/>
                  </a:bodyPr>
                  <a:lstStyle/>
                  <a:p>
                    <a:pPr indent="0" lvl="1" marL="0" marR="0" rtl="0" algn="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b="0" i="0" lang="tr-TR" sz="1400" u="none" cap="none" strike="noStrike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TITLE HERE</a:t>
                    </a:r>
                    <a:endParaRPr b="0" i="0" sz="1400" u="none" cap="none" strike="noStrike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  <p:sp>
                <p:nvSpPr>
                  <p:cNvPr id="241" name="Google Shape;241;p22"/>
                  <p:cNvSpPr txBox="1"/>
                  <p:nvPr/>
                </p:nvSpPr>
                <p:spPr>
                  <a:xfrm>
                    <a:off x="1732858" y="5284280"/>
                    <a:ext cx="2213143" cy="5742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rmAutofit/>
                  </a:bodyPr>
                  <a:lstStyle/>
                  <a:p>
                    <a:pPr indent="0" lvl="0" marL="0" marR="0" rtl="0" algn="r">
                      <a:lnSpc>
                        <a:spcPct val="12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tr-TR" sz="1000">
                        <a:solidFill>
                          <a:schemeClr val="lt1"/>
                        </a:solidFill>
                        <a:latin typeface="Verdana"/>
                        <a:ea typeface="Verdana"/>
                        <a:cs typeface="Verdana"/>
                        <a:sym typeface="Verdana"/>
                      </a:rPr>
                      <a:t>Go ahead and replace it with your own text.</a:t>
                    </a:r>
                    <a:endParaRPr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endParaRPr>
                  </a:p>
                </p:txBody>
              </p:sp>
            </p:grpSp>
          </p:grpSp>
        </p:grpSp>
        <p:grpSp>
          <p:nvGrpSpPr>
            <p:cNvPr id="242" name="Google Shape;242;p22"/>
            <p:cNvGrpSpPr/>
            <p:nvPr/>
          </p:nvGrpSpPr>
          <p:grpSpPr>
            <a:xfrm>
              <a:off x="6063732" y="2427423"/>
              <a:ext cx="2457329" cy="3216811"/>
              <a:chOff x="5831792" y="2427423"/>
              <a:chExt cx="2457329" cy="3216811"/>
            </a:xfrm>
          </p:grpSpPr>
          <p:sp>
            <p:nvSpPr>
              <p:cNvPr id="243" name="Google Shape;243;p22"/>
              <p:cNvSpPr/>
              <p:nvPr/>
            </p:nvSpPr>
            <p:spPr>
              <a:xfrm>
                <a:off x="5912898" y="2427423"/>
                <a:ext cx="2295116" cy="162280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44" name="Google Shape;244;p22"/>
              <p:cNvGrpSpPr/>
              <p:nvPr/>
            </p:nvGrpSpPr>
            <p:grpSpPr>
              <a:xfrm>
                <a:off x="5831792" y="3081869"/>
                <a:ext cx="2457329" cy="753183"/>
                <a:chOff x="4903848" y="3134182"/>
                <a:chExt cx="2457329" cy="835777"/>
              </a:xfrm>
            </p:grpSpPr>
            <p:sp>
              <p:nvSpPr>
                <p:cNvPr id="245" name="Google Shape;245;p22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72000" spcFirstLastPara="1" rIns="7200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46" name="Google Shape;246;p22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72000" spcFirstLastPara="1" rIns="7200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48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sz="148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247" name="Google Shape;247;p22"/>
              <p:cNvSpPr/>
              <p:nvPr/>
            </p:nvSpPr>
            <p:spPr>
              <a:xfrm>
                <a:off x="6854323" y="2562817"/>
                <a:ext cx="412266" cy="406471"/>
              </a:xfrm>
              <a:custGeom>
                <a:rect b="b" l="l" r="r" t="t"/>
                <a:pathLst>
                  <a:path extrusionOk="0" h="333375" w="338128">
                    <a:moveTo>
                      <a:pt x="266595" y="260350"/>
                    </a:moveTo>
                    <a:cubicBezTo>
                      <a:pt x="263843" y="260350"/>
                      <a:pt x="261092" y="261585"/>
                      <a:pt x="258340" y="262820"/>
                    </a:cubicBezTo>
                    <a:cubicBezTo>
                      <a:pt x="256964" y="265289"/>
                      <a:pt x="255588" y="267759"/>
                      <a:pt x="255588" y="271463"/>
                    </a:cubicBezTo>
                    <a:cubicBezTo>
                      <a:pt x="255588" y="271463"/>
                      <a:pt x="255588" y="271463"/>
                      <a:pt x="276226" y="271463"/>
                    </a:cubicBezTo>
                    <a:cubicBezTo>
                      <a:pt x="276226" y="267759"/>
                      <a:pt x="274850" y="265289"/>
                      <a:pt x="273475" y="262820"/>
                    </a:cubicBezTo>
                    <a:cubicBezTo>
                      <a:pt x="272099" y="261585"/>
                      <a:pt x="269347" y="260350"/>
                      <a:pt x="266595" y="260350"/>
                    </a:cubicBezTo>
                    <a:close/>
                    <a:moveTo>
                      <a:pt x="61119" y="260350"/>
                    </a:moveTo>
                    <a:cubicBezTo>
                      <a:pt x="57150" y="260350"/>
                      <a:pt x="54505" y="261673"/>
                      <a:pt x="51859" y="264319"/>
                    </a:cubicBezTo>
                    <a:cubicBezTo>
                      <a:pt x="50536" y="266965"/>
                      <a:pt x="49213" y="270933"/>
                      <a:pt x="49213" y="276225"/>
                    </a:cubicBezTo>
                    <a:cubicBezTo>
                      <a:pt x="49213" y="281517"/>
                      <a:pt x="50536" y="285486"/>
                      <a:pt x="51859" y="288131"/>
                    </a:cubicBezTo>
                    <a:cubicBezTo>
                      <a:pt x="54505" y="290777"/>
                      <a:pt x="57150" y="292100"/>
                      <a:pt x="61119" y="292100"/>
                    </a:cubicBezTo>
                    <a:cubicBezTo>
                      <a:pt x="65088" y="292100"/>
                      <a:pt x="67734" y="290777"/>
                      <a:pt x="70380" y="288131"/>
                    </a:cubicBezTo>
                    <a:cubicBezTo>
                      <a:pt x="71703" y="285486"/>
                      <a:pt x="73026" y="281517"/>
                      <a:pt x="73026" y="276225"/>
                    </a:cubicBezTo>
                    <a:cubicBezTo>
                      <a:pt x="73026" y="270933"/>
                      <a:pt x="71703" y="266965"/>
                      <a:pt x="70380" y="264319"/>
                    </a:cubicBezTo>
                    <a:cubicBezTo>
                      <a:pt x="67734" y="261673"/>
                      <a:pt x="65088" y="260350"/>
                      <a:pt x="61119" y="260350"/>
                    </a:cubicBezTo>
                    <a:close/>
                    <a:moveTo>
                      <a:pt x="169863" y="250825"/>
                    </a:moveTo>
                    <a:lnTo>
                      <a:pt x="182563" y="250825"/>
                    </a:lnTo>
                    <a:lnTo>
                      <a:pt x="182563" y="301625"/>
                    </a:lnTo>
                    <a:lnTo>
                      <a:pt x="169863" y="301625"/>
                    </a:lnTo>
                    <a:close/>
                    <a:moveTo>
                      <a:pt x="265250" y="249237"/>
                    </a:moveTo>
                    <a:cubicBezTo>
                      <a:pt x="273142" y="249237"/>
                      <a:pt x="278403" y="251857"/>
                      <a:pt x="283665" y="257095"/>
                    </a:cubicBezTo>
                    <a:cubicBezTo>
                      <a:pt x="287611" y="262334"/>
                      <a:pt x="288926" y="268883"/>
                      <a:pt x="288926" y="279360"/>
                    </a:cubicBezTo>
                    <a:cubicBezTo>
                      <a:pt x="288926" y="279360"/>
                      <a:pt x="288926" y="279360"/>
                      <a:pt x="256042" y="279360"/>
                    </a:cubicBezTo>
                    <a:cubicBezTo>
                      <a:pt x="256042" y="283289"/>
                      <a:pt x="257357" y="285909"/>
                      <a:pt x="258673" y="288528"/>
                    </a:cubicBezTo>
                    <a:cubicBezTo>
                      <a:pt x="261303" y="291148"/>
                      <a:pt x="263934" y="292457"/>
                      <a:pt x="266565" y="292457"/>
                    </a:cubicBezTo>
                    <a:cubicBezTo>
                      <a:pt x="269196" y="292457"/>
                      <a:pt x="270511" y="291148"/>
                      <a:pt x="271826" y="289838"/>
                    </a:cubicBezTo>
                    <a:cubicBezTo>
                      <a:pt x="273142" y="288528"/>
                      <a:pt x="274457" y="287218"/>
                      <a:pt x="275773" y="284599"/>
                    </a:cubicBezTo>
                    <a:cubicBezTo>
                      <a:pt x="275773" y="284599"/>
                      <a:pt x="275773" y="284599"/>
                      <a:pt x="288926" y="287218"/>
                    </a:cubicBezTo>
                    <a:cubicBezTo>
                      <a:pt x="286296" y="291148"/>
                      <a:pt x="283665" y="295077"/>
                      <a:pt x="281034" y="297696"/>
                    </a:cubicBezTo>
                    <a:cubicBezTo>
                      <a:pt x="277088" y="300315"/>
                      <a:pt x="271826" y="301625"/>
                      <a:pt x="266565" y="301625"/>
                    </a:cubicBezTo>
                    <a:cubicBezTo>
                      <a:pt x="257357" y="301625"/>
                      <a:pt x="252096" y="299006"/>
                      <a:pt x="246834" y="293767"/>
                    </a:cubicBezTo>
                    <a:cubicBezTo>
                      <a:pt x="244204" y="288528"/>
                      <a:pt x="242888" y="283289"/>
                      <a:pt x="242888" y="275431"/>
                    </a:cubicBezTo>
                    <a:cubicBezTo>
                      <a:pt x="242888" y="267573"/>
                      <a:pt x="244204" y="261024"/>
                      <a:pt x="249465" y="255786"/>
                    </a:cubicBezTo>
                    <a:cubicBezTo>
                      <a:pt x="253411" y="251857"/>
                      <a:pt x="258673" y="249237"/>
                      <a:pt x="265250" y="249237"/>
                    </a:cubicBezTo>
                    <a:close/>
                    <a:moveTo>
                      <a:pt x="221026" y="249237"/>
                    </a:moveTo>
                    <a:cubicBezTo>
                      <a:pt x="223657" y="249237"/>
                      <a:pt x="226288" y="249237"/>
                      <a:pt x="228919" y="250580"/>
                    </a:cubicBezTo>
                    <a:cubicBezTo>
                      <a:pt x="231549" y="251924"/>
                      <a:pt x="234180" y="253267"/>
                      <a:pt x="234180" y="254610"/>
                    </a:cubicBezTo>
                    <a:cubicBezTo>
                      <a:pt x="235496" y="257297"/>
                      <a:pt x="236811" y="258640"/>
                      <a:pt x="238126" y="261327"/>
                    </a:cubicBezTo>
                    <a:cubicBezTo>
                      <a:pt x="238126" y="262670"/>
                      <a:pt x="238126" y="265357"/>
                      <a:pt x="238126" y="269386"/>
                    </a:cubicBezTo>
                    <a:cubicBezTo>
                      <a:pt x="238126" y="269386"/>
                      <a:pt x="238126" y="269386"/>
                      <a:pt x="238126" y="301625"/>
                    </a:cubicBezTo>
                    <a:cubicBezTo>
                      <a:pt x="238126" y="301625"/>
                      <a:pt x="238126" y="301625"/>
                      <a:pt x="224973" y="301625"/>
                    </a:cubicBezTo>
                    <a:cubicBezTo>
                      <a:pt x="224973" y="301625"/>
                      <a:pt x="224973" y="301625"/>
                      <a:pt x="224973" y="276103"/>
                    </a:cubicBezTo>
                    <a:cubicBezTo>
                      <a:pt x="224973" y="270730"/>
                      <a:pt x="224973" y="266700"/>
                      <a:pt x="223657" y="265357"/>
                    </a:cubicBezTo>
                    <a:cubicBezTo>
                      <a:pt x="223657" y="262670"/>
                      <a:pt x="222342" y="261327"/>
                      <a:pt x="221026" y="261327"/>
                    </a:cubicBezTo>
                    <a:cubicBezTo>
                      <a:pt x="219711" y="259983"/>
                      <a:pt x="218396" y="259983"/>
                      <a:pt x="217080" y="259983"/>
                    </a:cubicBezTo>
                    <a:cubicBezTo>
                      <a:pt x="214449" y="259983"/>
                      <a:pt x="211818" y="259983"/>
                      <a:pt x="210503" y="261327"/>
                    </a:cubicBezTo>
                    <a:cubicBezTo>
                      <a:pt x="207872" y="262670"/>
                      <a:pt x="207872" y="264013"/>
                      <a:pt x="206557" y="266700"/>
                    </a:cubicBezTo>
                    <a:cubicBezTo>
                      <a:pt x="206557" y="269386"/>
                      <a:pt x="205241" y="273416"/>
                      <a:pt x="205241" y="278789"/>
                    </a:cubicBezTo>
                    <a:lnTo>
                      <a:pt x="205241" y="301625"/>
                    </a:lnTo>
                    <a:cubicBezTo>
                      <a:pt x="205241" y="301625"/>
                      <a:pt x="205241" y="301625"/>
                      <a:pt x="192088" y="301625"/>
                    </a:cubicBezTo>
                    <a:cubicBezTo>
                      <a:pt x="192088" y="301625"/>
                      <a:pt x="192088" y="301625"/>
                      <a:pt x="192088" y="250580"/>
                    </a:cubicBezTo>
                    <a:cubicBezTo>
                      <a:pt x="192088" y="250580"/>
                      <a:pt x="192088" y="250580"/>
                      <a:pt x="203926" y="250580"/>
                    </a:cubicBezTo>
                    <a:cubicBezTo>
                      <a:pt x="203926" y="250580"/>
                      <a:pt x="203926" y="250580"/>
                      <a:pt x="203926" y="258640"/>
                    </a:cubicBezTo>
                    <a:cubicBezTo>
                      <a:pt x="209188" y="251924"/>
                      <a:pt x="214449" y="249237"/>
                      <a:pt x="221026" y="249237"/>
                    </a:cubicBezTo>
                    <a:close/>
                    <a:moveTo>
                      <a:pt x="122601" y="249237"/>
                    </a:moveTo>
                    <a:cubicBezTo>
                      <a:pt x="125232" y="249237"/>
                      <a:pt x="127862" y="249237"/>
                      <a:pt x="130493" y="250580"/>
                    </a:cubicBezTo>
                    <a:cubicBezTo>
                      <a:pt x="133124" y="251924"/>
                      <a:pt x="134439" y="253267"/>
                      <a:pt x="135755" y="254610"/>
                    </a:cubicBezTo>
                    <a:cubicBezTo>
                      <a:pt x="137070" y="257297"/>
                      <a:pt x="138385" y="258640"/>
                      <a:pt x="138385" y="261327"/>
                    </a:cubicBezTo>
                    <a:cubicBezTo>
                      <a:pt x="139701" y="262670"/>
                      <a:pt x="139701" y="265357"/>
                      <a:pt x="139701" y="269386"/>
                    </a:cubicBezTo>
                    <a:cubicBezTo>
                      <a:pt x="139701" y="269386"/>
                      <a:pt x="139701" y="269386"/>
                      <a:pt x="139701" y="301625"/>
                    </a:cubicBezTo>
                    <a:cubicBezTo>
                      <a:pt x="139701" y="301625"/>
                      <a:pt x="139701" y="301625"/>
                      <a:pt x="126547" y="301625"/>
                    </a:cubicBezTo>
                    <a:cubicBezTo>
                      <a:pt x="126547" y="301625"/>
                      <a:pt x="126547" y="301625"/>
                      <a:pt x="126547" y="276103"/>
                    </a:cubicBezTo>
                    <a:cubicBezTo>
                      <a:pt x="126547" y="270730"/>
                      <a:pt x="125232" y="266700"/>
                      <a:pt x="125232" y="265357"/>
                    </a:cubicBezTo>
                    <a:cubicBezTo>
                      <a:pt x="125232" y="262670"/>
                      <a:pt x="123916" y="261327"/>
                      <a:pt x="122601" y="261327"/>
                    </a:cubicBezTo>
                    <a:cubicBezTo>
                      <a:pt x="121286" y="259983"/>
                      <a:pt x="119970" y="259983"/>
                      <a:pt x="117339" y="259983"/>
                    </a:cubicBezTo>
                    <a:cubicBezTo>
                      <a:pt x="116024" y="259983"/>
                      <a:pt x="113393" y="259983"/>
                      <a:pt x="112078" y="261327"/>
                    </a:cubicBezTo>
                    <a:cubicBezTo>
                      <a:pt x="109447" y="262670"/>
                      <a:pt x="108132" y="264013"/>
                      <a:pt x="108132" y="266700"/>
                    </a:cubicBezTo>
                    <a:cubicBezTo>
                      <a:pt x="106816" y="269386"/>
                      <a:pt x="106816" y="273416"/>
                      <a:pt x="106816" y="278789"/>
                    </a:cubicBezTo>
                    <a:lnTo>
                      <a:pt x="106816" y="301625"/>
                    </a:lnTo>
                    <a:cubicBezTo>
                      <a:pt x="106816" y="301625"/>
                      <a:pt x="106816" y="301625"/>
                      <a:pt x="93663" y="301625"/>
                    </a:cubicBezTo>
                    <a:cubicBezTo>
                      <a:pt x="93663" y="301625"/>
                      <a:pt x="93663" y="301625"/>
                      <a:pt x="93663" y="250580"/>
                    </a:cubicBezTo>
                    <a:cubicBezTo>
                      <a:pt x="93663" y="250580"/>
                      <a:pt x="93663" y="250580"/>
                      <a:pt x="106816" y="250580"/>
                    </a:cubicBezTo>
                    <a:cubicBezTo>
                      <a:pt x="106816" y="250580"/>
                      <a:pt x="106816" y="250580"/>
                      <a:pt x="106816" y="258640"/>
                    </a:cubicBezTo>
                    <a:cubicBezTo>
                      <a:pt x="110763" y="251924"/>
                      <a:pt x="116024" y="249237"/>
                      <a:pt x="122601" y="249237"/>
                    </a:cubicBezTo>
                    <a:close/>
                    <a:moveTo>
                      <a:pt x="61119" y="249237"/>
                    </a:moveTo>
                    <a:cubicBezTo>
                      <a:pt x="68977" y="249237"/>
                      <a:pt x="75525" y="251857"/>
                      <a:pt x="79455" y="257095"/>
                    </a:cubicBezTo>
                    <a:cubicBezTo>
                      <a:pt x="84693" y="261024"/>
                      <a:pt x="87313" y="267573"/>
                      <a:pt x="87313" y="275431"/>
                    </a:cubicBezTo>
                    <a:cubicBezTo>
                      <a:pt x="87313" y="283289"/>
                      <a:pt x="84693" y="289838"/>
                      <a:pt x="79455" y="293767"/>
                    </a:cubicBezTo>
                    <a:cubicBezTo>
                      <a:pt x="74216" y="299006"/>
                      <a:pt x="68977" y="301625"/>
                      <a:pt x="61119" y="301625"/>
                    </a:cubicBezTo>
                    <a:cubicBezTo>
                      <a:pt x="57190" y="301625"/>
                      <a:pt x="51951" y="300315"/>
                      <a:pt x="48022" y="299006"/>
                    </a:cubicBezTo>
                    <a:cubicBezTo>
                      <a:pt x="44093" y="296386"/>
                      <a:pt x="40164" y="293767"/>
                      <a:pt x="38854" y="289838"/>
                    </a:cubicBezTo>
                    <a:cubicBezTo>
                      <a:pt x="36234" y="285909"/>
                      <a:pt x="34925" y="280670"/>
                      <a:pt x="34925" y="275431"/>
                    </a:cubicBezTo>
                    <a:cubicBezTo>
                      <a:pt x="34925" y="270192"/>
                      <a:pt x="36234" y="266263"/>
                      <a:pt x="38854" y="262334"/>
                    </a:cubicBezTo>
                    <a:cubicBezTo>
                      <a:pt x="40164" y="258405"/>
                      <a:pt x="44093" y="254476"/>
                      <a:pt x="48022" y="253166"/>
                    </a:cubicBezTo>
                    <a:cubicBezTo>
                      <a:pt x="51951" y="250547"/>
                      <a:pt x="55880" y="249237"/>
                      <a:pt x="61119" y="249237"/>
                    </a:cubicBezTo>
                    <a:close/>
                    <a:moveTo>
                      <a:pt x="169863" y="231775"/>
                    </a:moveTo>
                    <a:lnTo>
                      <a:pt x="182563" y="231775"/>
                    </a:lnTo>
                    <a:lnTo>
                      <a:pt x="182563" y="244475"/>
                    </a:lnTo>
                    <a:lnTo>
                      <a:pt x="169863" y="244475"/>
                    </a:lnTo>
                    <a:close/>
                    <a:moveTo>
                      <a:pt x="147638" y="231775"/>
                    </a:moveTo>
                    <a:lnTo>
                      <a:pt x="161926" y="231775"/>
                    </a:lnTo>
                    <a:lnTo>
                      <a:pt x="161926" y="301625"/>
                    </a:lnTo>
                    <a:lnTo>
                      <a:pt x="147638" y="301625"/>
                    </a:lnTo>
                    <a:close/>
                    <a:moveTo>
                      <a:pt x="35674" y="217487"/>
                    </a:moveTo>
                    <a:cubicBezTo>
                      <a:pt x="29084" y="217487"/>
                      <a:pt x="23813" y="222674"/>
                      <a:pt x="23813" y="229159"/>
                    </a:cubicBezTo>
                    <a:cubicBezTo>
                      <a:pt x="23813" y="229159"/>
                      <a:pt x="23813" y="229159"/>
                      <a:pt x="23813" y="297891"/>
                    </a:cubicBezTo>
                    <a:cubicBezTo>
                      <a:pt x="23813" y="304375"/>
                      <a:pt x="29084" y="309562"/>
                      <a:pt x="35674" y="309562"/>
                    </a:cubicBezTo>
                    <a:cubicBezTo>
                      <a:pt x="35674" y="309562"/>
                      <a:pt x="35674" y="309562"/>
                      <a:pt x="291352" y="309562"/>
                    </a:cubicBezTo>
                    <a:cubicBezTo>
                      <a:pt x="297942" y="309562"/>
                      <a:pt x="303213" y="304375"/>
                      <a:pt x="303213" y="297891"/>
                    </a:cubicBezTo>
                    <a:cubicBezTo>
                      <a:pt x="303213" y="297891"/>
                      <a:pt x="303213" y="297891"/>
                      <a:pt x="303213" y="229159"/>
                    </a:cubicBezTo>
                    <a:cubicBezTo>
                      <a:pt x="303213" y="222674"/>
                      <a:pt x="297942" y="217487"/>
                      <a:pt x="291352" y="217487"/>
                    </a:cubicBezTo>
                    <a:close/>
                    <a:moveTo>
                      <a:pt x="167323" y="188595"/>
                    </a:moveTo>
                    <a:cubicBezTo>
                      <a:pt x="163513" y="188595"/>
                      <a:pt x="159703" y="189865"/>
                      <a:pt x="157163" y="193675"/>
                    </a:cubicBezTo>
                    <a:cubicBezTo>
                      <a:pt x="157163" y="193675"/>
                      <a:pt x="157163" y="193675"/>
                      <a:pt x="169863" y="193675"/>
                    </a:cubicBezTo>
                    <a:cubicBezTo>
                      <a:pt x="169863" y="189865"/>
                      <a:pt x="169863" y="187325"/>
                      <a:pt x="167323" y="188595"/>
                    </a:cubicBezTo>
                    <a:close/>
                    <a:moveTo>
                      <a:pt x="275321" y="76200"/>
                    </a:moveTo>
                    <a:cubicBezTo>
                      <a:pt x="280579" y="76200"/>
                      <a:pt x="284522" y="77515"/>
                      <a:pt x="287151" y="81459"/>
                    </a:cubicBezTo>
                    <a:cubicBezTo>
                      <a:pt x="289780" y="85403"/>
                      <a:pt x="289780" y="89347"/>
                      <a:pt x="288465" y="93291"/>
                    </a:cubicBezTo>
                    <a:cubicBezTo>
                      <a:pt x="288465" y="93291"/>
                      <a:pt x="288465" y="93291"/>
                      <a:pt x="287151" y="95920"/>
                    </a:cubicBezTo>
                    <a:cubicBezTo>
                      <a:pt x="287151" y="95920"/>
                      <a:pt x="287151" y="95920"/>
                      <a:pt x="331840" y="118269"/>
                    </a:cubicBezTo>
                    <a:cubicBezTo>
                      <a:pt x="337097" y="120898"/>
                      <a:pt x="339726" y="127472"/>
                      <a:pt x="337097" y="132730"/>
                    </a:cubicBezTo>
                    <a:cubicBezTo>
                      <a:pt x="337097" y="132730"/>
                      <a:pt x="337097" y="132730"/>
                      <a:pt x="326582" y="153765"/>
                    </a:cubicBezTo>
                    <a:cubicBezTo>
                      <a:pt x="325268" y="156394"/>
                      <a:pt x="323954" y="159023"/>
                      <a:pt x="321325" y="159023"/>
                    </a:cubicBezTo>
                    <a:cubicBezTo>
                      <a:pt x="318696" y="160338"/>
                      <a:pt x="314753" y="160338"/>
                      <a:pt x="312124" y="159023"/>
                    </a:cubicBezTo>
                    <a:cubicBezTo>
                      <a:pt x="312124" y="159023"/>
                      <a:pt x="312124" y="159023"/>
                      <a:pt x="267435" y="136674"/>
                    </a:cubicBezTo>
                    <a:cubicBezTo>
                      <a:pt x="264806" y="140618"/>
                      <a:pt x="260863" y="143248"/>
                      <a:pt x="256920" y="143248"/>
                    </a:cubicBezTo>
                    <a:cubicBezTo>
                      <a:pt x="252977" y="144562"/>
                      <a:pt x="249034" y="141933"/>
                      <a:pt x="246405" y="137989"/>
                    </a:cubicBezTo>
                    <a:cubicBezTo>
                      <a:pt x="246405" y="137989"/>
                      <a:pt x="246405" y="137989"/>
                      <a:pt x="220117" y="99864"/>
                    </a:cubicBezTo>
                    <a:cubicBezTo>
                      <a:pt x="218803" y="95920"/>
                      <a:pt x="217488" y="90661"/>
                      <a:pt x="220117" y="86717"/>
                    </a:cubicBezTo>
                    <a:cubicBezTo>
                      <a:pt x="221431" y="84088"/>
                      <a:pt x="225375" y="81459"/>
                      <a:pt x="229318" y="80144"/>
                    </a:cubicBezTo>
                    <a:close/>
                    <a:moveTo>
                      <a:pt x="166150" y="0"/>
                    </a:moveTo>
                    <a:cubicBezTo>
                      <a:pt x="210984" y="0"/>
                      <a:pt x="251862" y="23625"/>
                      <a:pt x="274279" y="59062"/>
                    </a:cubicBezTo>
                    <a:cubicBezTo>
                      <a:pt x="274279" y="59062"/>
                      <a:pt x="274279" y="59062"/>
                      <a:pt x="247906" y="61687"/>
                    </a:cubicBezTo>
                    <a:cubicBezTo>
                      <a:pt x="229445" y="39375"/>
                      <a:pt x="203072" y="24937"/>
                      <a:pt x="172743" y="23625"/>
                    </a:cubicBezTo>
                    <a:cubicBezTo>
                      <a:pt x="171424" y="23625"/>
                      <a:pt x="170106" y="24937"/>
                      <a:pt x="170106" y="24937"/>
                    </a:cubicBezTo>
                    <a:cubicBezTo>
                      <a:pt x="167468" y="30187"/>
                      <a:pt x="171424" y="31500"/>
                      <a:pt x="174061" y="34125"/>
                    </a:cubicBezTo>
                    <a:cubicBezTo>
                      <a:pt x="179336" y="36750"/>
                      <a:pt x="172743" y="39375"/>
                      <a:pt x="170106" y="40687"/>
                    </a:cubicBezTo>
                    <a:cubicBezTo>
                      <a:pt x="163512" y="40687"/>
                      <a:pt x="163512" y="35437"/>
                      <a:pt x="160875" y="31500"/>
                    </a:cubicBezTo>
                    <a:cubicBezTo>
                      <a:pt x="159556" y="30187"/>
                      <a:pt x="155600" y="28875"/>
                      <a:pt x="154282" y="27562"/>
                    </a:cubicBezTo>
                    <a:cubicBezTo>
                      <a:pt x="151644" y="27562"/>
                      <a:pt x="146370" y="28875"/>
                      <a:pt x="145051" y="30187"/>
                    </a:cubicBezTo>
                    <a:cubicBezTo>
                      <a:pt x="143733" y="32812"/>
                      <a:pt x="139777" y="32812"/>
                      <a:pt x="135821" y="32812"/>
                    </a:cubicBezTo>
                    <a:cubicBezTo>
                      <a:pt x="131865" y="34125"/>
                      <a:pt x="122634" y="36750"/>
                      <a:pt x="122634" y="39375"/>
                    </a:cubicBezTo>
                    <a:cubicBezTo>
                      <a:pt x="122634" y="42000"/>
                      <a:pt x="123953" y="44625"/>
                      <a:pt x="127909" y="44625"/>
                    </a:cubicBezTo>
                    <a:cubicBezTo>
                      <a:pt x="130546" y="44625"/>
                      <a:pt x="135821" y="42000"/>
                      <a:pt x="139777" y="43312"/>
                    </a:cubicBezTo>
                    <a:cubicBezTo>
                      <a:pt x="142414" y="44625"/>
                      <a:pt x="146370" y="42000"/>
                      <a:pt x="149007" y="44625"/>
                    </a:cubicBezTo>
                    <a:cubicBezTo>
                      <a:pt x="150326" y="47250"/>
                      <a:pt x="151644" y="51187"/>
                      <a:pt x="152963" y="53812"/>
                    </a:cubicBezTo>
                    <a:cubicBezTo>
                      <a:pt x="154282" y="57750"/>
                      <a:pt x="154282" y="60375"/>
                      <a:pt x="155600" y="63000"/>
                    </a:cubicBezTo>
                    <a:cubicBezTo>
                      <a:pt x="155600" y="65625"/>
                      <a:pt x="155600" y="68250"/>
                      <a:pt x="156919" y="68250"/>
                    </a:cubicBezTo>
                    <a:cubicBezTo>
                      <a:pt x="159556" y="68250"/>
                      <a:pt x="159556" y="65625"/>
                      <a:pt x="160875" y="65625"/>
                    </a:cubicBezTo>
                    <a:cubicBezTo>
                      <a:pt x="167468" y="64312"/>
                      <a:pt x="171424" y="69562"/>
                      <a:pt x="170106" y="74812"/>
                    </a:cubicBezTo>
                    <a:cubicBezTo>
                      <a:pt x="170106" y="77438"/>
                      <a:pt x="166150" y="81375"/>
                      <a:pt x="159556" y="82688"/>
                    </a:cubicBezTo>
                    <a:cubicBezTo>
                      <a:pt x="159556" y="82688"/>
                      <a:pt x="149007" y="81375"/>
                      <a:pt x="143733" y="72187"/>
                    </a:cubicBezTo>
                    <a:cubicBezTo>
                      <a:pt x="137139" y="61687"/>
                      <a:pt x="126590" y="56437"/>
                      <a:pt x="126590" y="56437"/>
                    </a:cubicBezTo>
                    <a:cubicBezTo>
                      <a:pt x="126590" y="56437"/>
                      <a:pt x="119997" y="49875"/>
                      <a:pt x="113404" y="48562"/>
                    </a:cubicBezTo>
                    <a:cubicBezTo>
                      <a:pt x="110766" y="48562"/>
                      <a:pt x="102854" y="52500"/>
                      <a:pt x="102854" y="52500"/>
                    </a:cubicBezTo>
                    <a:cubicBezTo>
                      <a:pt x="102854" y="52500"/>
                      <a:pt x="87031" y="66937"/>
                      <a:pt x="85712" y="69562"/>
                    </a:cubicBezTo>
                    <a:cubicBezTo>
                      <a:pt x="84393" y="72187"/>
                      <a:pt x="77800" y="84000"/>
                      <a:pt x="79119" y="89250"/>
                    </a:cubicBezTo>
                    <a:cubicBezTo>
                      <a:pt x="80437" y="93188"/>
                      <a:pt x="80437" y="103688"/>
                      <a:pt x="88349" y="105000"/>
                    </a:cubicBezTo>
                    <a:cubicBezTo>
                      <a:pt x="96261" y="106313"/>
                      <a:pt x="98898" y="112875"/>
                      <a:pt x="100217" y="114188"/>
                    </a:cubicBezTo>
                    <a:cubicBezTo>
                      <a:pt x="102854" y="115500"/>
                      <a:pt x="105492" y="118125"/>
                      <a:pt x="108129" y="116813"/>
                    </a:cubicBezTo>
                    <a:cubicBezTo>
                      <a:pt x="109448" y="116813"/>
                      <a:pt x="114722" y="123375"/>
                      <a:pt x="112085" y="123375"/>
                    </a:cubicBezTo>
                    <a:cubicBezTo>
                      <a:pt x="109448" y="124688"/>
                      <a:pt x="102854" y="122063"/>
                      <a:pt x="101536" y="123375"/>
                    </a:cubicBezTo>
                    <a:cubicBezTo>
                      <a:pt x="100217" y="126000"/>
                      <a:pt x="97580" y="135188"/>
                      <a:pt x="98898" y="141750"/>
                    </a:cubicBezTo>
                    <a:cubicBezTo>
                      <a:pt x="98898" y="147000"/>
                      <a:pt x="94942" y="157500"/>
                      <a:pt x="93624" y="164063"/>
                    </a:cubicBezTo>
                    <a:cubicBezTo>
                      <a:pt x="93624" y="168000"/>
                      <a:pt x="93624" y="182438"/>
                      <a:pt x="97580" y="194250"/>
                    </a:cubicBezTo>
                    <a:cubicBezTo>
                      <a:pt x="97580" y="194250"/>
                      <a:pt x="97580" y="194250"/>
                      <a:pt x="145051" y="194250"/>
                    </a:cubicBezTo>
                    <a:cubicBezTo>
                      <a:pt x="150326" y="189000"/>
                      <a:pt x="156919" y="179813"/>
                      <a:pt x="159556" y="174563"/>
                    </a:cubicBezTo>
                    <a:cubicBezTo>
                      <a:pt x="162194" y="169313"/>
                      <a:pt x="170106" y="156188"/>
                      <a:pt x="176699" y="152250"/>
                    </a:cubicBezTo>
                    <a:cubicBezTo>
                      <a:pt x="184611" y="149625"/>
                      <a:pt x="192523" y="145688"/>
                      <a:pt x="193841" y="143063"/>
                    </a:cubicBezTo>
                    <a:cubicBezTo>
                      <a:pt x="195160" y="140438"/>
                      <a:pt x="200434" y="137813"/>
                      <a:pt x="195160" y="136500"/>
                    </a:cubicBezTo>
                    <a:cubicBezTo>
                      <a:pt x="189885" y="135188"/>
                      <a:pt x="185929" y="132563"/>
                      <a:pt x="185929" y="129938"/>
                    </a:cubicBezTo>
                    <a:cubicBezTo>
                      <a:pt x="185929" y="126000"/>
                      <a:pt x="184611" y="122063"/>
                      <a:pt x="181973" y="118125"/>
                    </a:cubicBezTo>
                    <a:cubicBezTo>
                      <a:pt x="180655" y="114188"/>
                      <a:pt x="175380" y="105000"/>
                      <a:pt x="175380" y="102375"/>
                    </a:cubicBezTo>
                    <a:cubicBezTo>
                      <a:pt x="174061" y="98438"/>
                      <a:pt x="178017" y="91875"/>
                      <a:pt x="179336" y="94500"/>
                    </a:cubicBezTo>
                    <a:cubicBezTo>
                      <a:pt x="180655" y="97125"/>
                      <a:pt x="184611" y="108938"/>
                      <a:pt x="187248" y="112875"/>
                    </a:cubicBezTo>
                    <a:cubicBezTo>
                      <a:pt x="188567" y="115500"/>
                      <a:pt x="192523" y="123375"/>
                      <a:pt x="197797" y="122063"/>
                    </a:cubicBezTo>
                    <a:cubicBezTo>
                      <a:pt x="200434" y="120750"/>
                      <a:pt x="207028" y="119438"/>
                      <a:pt x="212302" y="118125"/>
                    </a:cubicBezTo>
                    <a:cubicBezTo>
                      <a:pt x="212302" y="118125"/>
                      <a:pt x="212302" y="118125"/>
                      <a:pt x="242632" y="165375"/>
                    </a:cubicBezTo>
                    <a:cubicBezTo>
                      <a:pt x="246588" y="170625"/>
                      <a:pt x="251862" y="173250"/>
                      <a:pt x="257137" y="173250"/>
                    </a:cubicBezTo>
                    <a:cubicBezTo>
                      <a:pt x="258455" y="173250"/>
                      <a:pt x="258455" y="173250"/>
                      <a:pt x="258455" y="173250"/>
                    </a:cubicBezTo>
                    <a:cubicBezTo>
                      <a:pt x="265049" y="173250"/>
                      <a:pt x="270323" y="169313"/>
                      <a:pt x="272961" y="162750"/>
                    </a:cubicBezTo>
                    <a:cubicBezTo>
                      <a:pt x="272961" y="162750"/>
                      <a:pt x="272961" y="162750"/>
                      <a:pt x="274279" y="160125"/>
                    </a:cubicBezTo>
                    <a:cubicBezTo>
                      <a:pt x="274279" y="160125"/>
                      <a:pt x="274279" y="160125"/>
                      <a:pt x="290103" y="168000"/>
                    </a:cubicBezTo>
                    <a:cubicBezTo>
                      <a:pt x="287466" y="177188"/>
                      <a:pt x="283510" y="185063"/>
                      <a:pt x="278235" y="194250"/>
                    </a:cubicBezTo>
                    <a:cubicBezTo>
                      <a:pt x="278235" y="194250"/>
                      <a:pt x="278235" y="194250"/>
                      <a:pt x="305927" y="194250"/>
                    </a:cubicBezTo>
                    <a:cubicBezTo>
                      <a:pt x="317795" y="194250"/>
                      <a:pt x="327025" y="202125"/>
                      <a:pt x="327025" y="213938"/>
                    </a:cubicBezTo>
                    <a:cubicBezTo>
                      <a:pt x="327025" y="213938"/>
                      <a:pt x="327025" y="213938"/>
                      <a:pt x="327025" y="312375"/>
                    </a:cubicBezTo>
                    <a:cubicBezTo>
                      <a:pt x="327025" y="324188"/>
                      <a:pt x="317795" y="333375"/>
                      <a:pt x="305927" y="333375"/>
                    </a:cubicBezTo>
                    <a:cubicBezTo>
                      <a:pt x="305927" y="333375"/>
                      <a:pt x="305927" y="333375"/>
                      <a:pt x="19779" y="333375"/>
                    </a:cubicBezTo>
                    <a:cubicBezTo>
                      <a:pt x="9230" y="333375"/>
                      <a:pt x="0" y="324188"/>
                      <a:pt x="0" y="312375"/>
                    </a:cubicBezTo>
                    <a:cubicBezTo>
                      <a:pt x="0" y="312375"/>
                      <a:pt x="0" y="312375"/>
                      <a:pt x="0" y="211313"/>
                    </a:cubicBezTo>
                    <a:cubicBezTo>
                      <a:pt x="0" y="202125"/>
                      <a:pt x="7912" y="194250"/>
                      <a:pt x="18461" y="194250"/>
                    </a:cubicBezTo>
                    <a:cubicBezTo>
                      <a:pt x="18461" y="194250"/>
                      <a:pt x="18461" y="194250"/>
                      <a:pt x="54064" y="194250"/>
                    </a:cubicBezTo>
                    <a:cubicBezTo>
                      <a:pt x="42197" y="174563"/>
                      <a:pt x="36922" y="153563"/>
                      <a:pt x="36922" y="129938"/>
                    </a:cubicBezTo>
                    <a:cubicBezTo>
                      <a:pt x="36922" y="57750"/>
                      <a:pt x="94942" y="0"/>
                      <a:pt x="166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48" name="Google Shape;248;p22"/>
              <p:cNvGrpSpPr/>
              <p:nvPr/>
            </p:nvGrpSpPr>
            <p:grpSpPr>
              <a:xfrm>
                <a:off x="5953885" y="4555164"/>
                <a:ext cx="2213143" cy="1089070"/>
                <a:chOff x="1732858" y="5001250"/>
                <a:chExt cx="2213143" cy="1089070"/>
              </a:xfrm>
            </p:grpSpPr>
            <p:sp>
              <p:nvSpPr>
                <p:cNvPr id="249" name="Google Shape;249;p22"/>
                <p:cNvSpPr txBox="1"/>
                <p:nvPr/>
              </p:nvSpPr>
              <p:spPr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rmAutofit/>
                </a:bodyPr>
                <a:lstStyle/>
                <a:p>
                  <a:pPr indent="0" lvl="1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tr-TR" sz="1400" u="none" cap="none" strike="noStrike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b="0" i="0" sz="1400" u="none" cap="none" strike="noStrik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0" name="Google Shape;250;p22"/>
                <p:cNvSpPr txBox="1"/>
                <p:nvPr/>
              </p:nvSpPr>
              <p:spPr>
                <a:xfrm>
                  <a:off x="1732858" y="5284279"/>
                  <a:ext cx="2213143" cy="806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251" name="Google Shape;251;p22"/>
            <p:cNvGrpSpPr/>
            <p:nvPr/>
          </p:nvGrpSpPr>
          <p:grpSpPr>
            <a:xfrm>
              <a:off x="8678670" y="2427423"/>
              <a:ext cx="2764594" cy="2985001"/>
              <a:chOff x="8678670" y="2427423"/>
              <a:chExt cx="2764594" cy="2985001"/>
            </a:xfrm>
          </p:grpSpPr>
          <p:sp>
            <p:nvSpPr>
              <p:cNvPr id="252" name="Google Shape;252;p22"/>
              <p:cNvSpPr/>
              <p:nvPr/>
            </p:nvSpPr>
            <p:spPr>
              <a:xfrm>
                <a:off x="8678670" y="2427423"/>
                <a:ext cx="2764594" cy="1622805"/>
              </a:xfrm>
              <a:prstGeom prst="homePlate">
                <a:avLst>
                  <a:gd fmla="val 50000" name="adj"/>
                </a:avLst>
              </a:prstGeom>
              <a:solidFill>
                <a:srgbClr val="FFB5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3" name="Google Shape;253;p22"/>
              <p:cNvSpPr txBox="1"/>
              <p:nvPr/>
            </p:nvSpPr>
            <p:spPr>
              <a:xfrm>
                <a:off x="8832304" y="3303758"/>
                <a:ext cx="2457329" cy="531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72000" spcFirstLastPara="1" rIns="72000" wrap="square" tIns="0">
                <a:norm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Go ahead and replace it with your own text.</a:t>
                </a:r>
                <a:endParaRPr sz="10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>
                <a:off x="8832304" y="3081869"/>
                <a:ext cx="2457329" cy="2218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72000" spcFirstLastPara="1" rIns="7200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8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rPr>
                  <a:t>TITLE HERE</a:t>
                </a:r>
                <a:endParaRPr sz="148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55" name="Google Shape;255;p22"/>
              <p:cNvSpPr/>
              <p:nvPr/>
            </p:nvSpPr>
            <p:spPr>
              <a:xfrm>
                <a:off x="8832304" y="2543851"/>
                <a:ext cx="342199" cy="413116"/>
              </a:xfrm>
              <a:custGeom>
                <a:rect b="b" l="l" r="r" t="t"/>
                <a:pathLst>
                  <a:path extrusionOk="0" h="338138" w="252413">
                    <a:moveTo>
                      <a:pt x="127000" y="292100"/>
                    </a:moveTo>
                    <a:cubicBezTo>
                      <a:pt x="118232" y="292100"/>
                      <a:pt x="111125" y="299207"/>
                      <a:pt x="111125" y="307975"/>
                    </a:cubicBezTo>
                    <a:cubicBezTo>
                      <a:pt x="111125" y="316743"/>
                      <a:pt x="118232" y="323850"/>
                      <a:pt x="127000" y="323850"/>
                    </a:cubicBezTo>
                    <a:cubicBezTo>
                      <a:pt x="135768" y="323850"/>
                      <a:pt x="142875" y="316743"/>
                      <a:pt x="142875" y="307975"/>
                    </a:cubicBezTo>
                    <a:cubicBezTo>
                      <a:pt x="142875" y="299207"/>
                      <a:pt x="135768" y="292100"/>
                      <a:pt x="127000" y="292100"/>
                    </a:cubicBezTo>
                    <a:close/>
                    <a:moveTo>
                      <a:pt x="60637" y="241300"/>
                    </a:moveTo>
                    <a:cubicBezTo>
                      <a:pt x="60637" y="241300"/>
                      <a:pt x="60637" y="241300"/>
                      <a:pt x="123259" y="241300"/>
                    </a:cubicBezTo>
                    <a:cubicBezTo>
                      <a:pt x="127256" y="241300"/>
                      <a:pt x="128588" y="244122"/>
                      <a:pt x="128588" y="248356"/>
                    </a:cubicBezTo>
                    <a:cubicBezTo>
                      <a:pt x="128588" y="251178"/>
                      <a:pt x="127256" y="254000"/>
                      <a:pt x="123259" y="254000"/>
                    </a:cubicBezTo>
                    <a:cubicBezTo>
                      <a:pt x="123259" y="254000"/>
                      <a:pt x="123259" y="254000"/>
                      <a:pt x="60637" y="254000"/>
                    </a:cubicBezTo>
                    <a:cubicBezTo>
                      <a:pt x="56640" y="254000"/>
                      <a:pt x="53975" y="251178"/>
                      <a:pt x="53975" y="248356"/>
                    </a:cubicBezTo>
                    <a:cubicBezTo>
                      <a:pt x="53975" y="244122"/>
                      <a:pt x="56640" y="241300"/>
                      <a:pt x="60637" y="241300"/>
                    </a:cubicBezTo>
                    <a:close/>
                    <a:moveTo>
                      <a:pt x="60637" y="219075"/>
                    </a:moveTo>
                    <a:cubicBezTo>
                      <a:pt x="60637" y="219075"/>
                      <a:pt x="60637" y="219075"/>
                      <a:pt x="123259" y="219075"/>
                    </a:cubicBezTo>
                    <a:cubicBezTo>
                      <a:pt x="127256" y="219075"/>
                      <a:pt x="128588" y="221897"/>
                      <a:pt x="128588" y="224720"/>
                    </a:cubicBezTo>
                    <a:cubicBezTo>
                      <a:pt x="128588" y="228953"/>
                      <a:pt x="127256" y="231775"/>
                      <a:pt x="123259" y="231775"/>
                    </a:cubicBezTo>
                    <a:cubicBezTo>
                      <a:pt x="123259" y="231775"/>
                      <a:pt x="123259" y="231775"/>
                      <a:pt x="60637" y="231775"/>
                    </a:cubicBezTo>
                    <a:cubicBezTo>
                      <a:pt x="56640" y="231775"/>
                      <a:pt x="53975" y="228953"/>
                      <a:pt x="53975" y="224720"/>
                    </a:cubicBezTo>
                    <a:cubicBezTo>
                      <a:pt x="53975" y="221897"/>
                      <a:pt x="56640" y="219075"/>
                      <a:pt x="60637" y="219075"/>
                    </a:cubicBezTo>
                    <a:close/>
                    <a:moveTo>
                      <a:pt x="60637" y="196850"/>
                    </a:moveTo>
                    <a:cubicBezTo>
                      <a:pt x="60637" y="196850"/>
                      <a:pt x="60637" y="196850"/>
                      <a:pt x="123259" y="196850"/>
                    </a:cubicBezTo>
                    <a:cubicBezTo>
                      <a:pt x="127256" y="196850"/>
                      <a:pt x="128588" y="199628"/>
                      <a:pt x="128588" y="202407"/>
                    </a:cubicBezTo>
                    <a:cubicBezTo>
                      <a:pt x="128588" y="206574"/>
                      <a:pt x="127256" y="207963"/>
                      <a:pt x="123259" y="207963"/>
                    </a:cubicBezTo>
                    <a:cubicBezTo>
                      <a:pt x="123259" y="207963"/>
                      <a:pt x="123259" y="207963"/>
                      <a:pt x="60637" y="207963"/>
                    </a:cubicBezTo>
                    <a:cubicBezTo>
                      <a:pt x="56640" y="207963"/>
                      <a:pt x="53975" y="206574"/>
                      <a:pt x="53975" y="202407"/>
                    </a:cubicBezTo>
                    <a:cubicBezTo>
                      <a:pt x="53975" y="199628"/>
                      <a:pt x="56640" y="196850"/>
                      <a:pt x="60637" y="196850"/>
                    </a:cubicBezTo>
                    <a:close/>
                    <a:moveTo>
                      <a:pt x="60637" y="174625"/>
                    </a:moveTo>
                    <a:cubicBezTo>
                      <a:pt x="60637" y="174625"/>
                      <a:pt x="60637" y="174625"/>
                      <a:pt x="123259" y="174625"/>
                    </a:cubicBezTo>
                    <a:cubicBezTo>
                      <a:pt x="127256" y="174625"/>
                      <a:pt x="128588" y="177403"/>
                      <a:pt x="128588" y="180182"/>
                    </a:cubicBezTo>
                    <a:cubicBezTo>
                      <a:pt x="128588" y="182960"/>
                      <a:pt x="127256" y="185738"/>
                      <a:pt x="123259" y="185738"/>
                    </a:cubicBezTo>
                    <a:cubicBezTo>
                      <a:pt x="123259" y="185738"/>
                      <a:pt x="123259" y="185738"/>
                      <a:pt x="60637" y="185738"/>
                    </a:cubicBezTo>
                    <a:cubicBezTo>
                      <a:pt x="56640" y="185738"/>
                      <a:pt x="53975" y="182960"/>
                      <a:pt x="53975" y="180182"/>
                    </a:cubicBezTo>
                    <a:cubicBezTo>
                      <a:pt x="53975" y="177403"/>
                      <a:pt x="56640" y="174625"/>
                      <a:pt x="60637" y="174625"/>
                    </a:cubicBezTo>
                    <a:close/>
                    <a:moveTo>
                      <a:pt x="149784" y="155575"/>
                    </a:moveTo>
                    <a:cubicBezTo>
                      <a:pt x="149784" y="155575"/>
                      <a:pt x="149784" y="155575"/>
                      <a:pt x="188356" y="155575"/>
                    </a:cubicBezTo>
                    <a:cubicBezTo>
                      <a:pt x="191016" y="155575"/>
                      <a:pt x="193676" y="158214"/>
                      <a:pt x="193676" y="160852"/>
                    </a:cubicBezTo>
                    <a:cubicBezTo>
                      <a:pt x="193676" y="160852"/>
                      <a:pt x="193676" y="160852"/>
                      <a:pt x="193676" y="242642"/>
                    </a:cubicBezTo>
                    <a:cubicBezTo>
                      <a:pt x="193676" y="246600"/>
                      <a:pt x="191016" y="249238"/>
                      <a:pt x="188356" y="249238"/>
                    </a:cubicBezTo>
                    <a:cubicBezTo>
                      <a:pt x="188356" y="249238"/>
                      <a:pt x="188356" y="249238"/>
                      <a:pt x="149784" y="249238"/>
                    </a:cubicBezTo>
                    <a:cubicBezTo>
                      <a:pt x="147123" y="249238"/>
                      <a:pt x="144463" y="246600"/>
                      <a:pt x="144463" y="242642"/>
                    </a:cubicBezTo>
                    <a:cubicBezTo>
                      <a:pt x="144463" y="242642"/>
                      <a:pt x="144463" y="242642"/>
                      <a:pt x="144463" y="160852"/>
                    </a:cubicBezTo>
                    <a:cubicBezTo>
                      <a:pt x="144463" y="158214"/>
                      <a:pt x="147123" y="155575"/>
                      <a:pt x="149784" y="155575"/>
                    </a:cubicBezTo>
                    <a:close/>
                    <a:moveTo>
                      <a:pt x="60637" y="150813"/>
                    </a:moveTo>
                    <a:cubicBezTo>
                      <a:pt x="60637" y="150813"/>
                      <a:pt x="60637" y="150813"/>
                      <a:pt x="123259" y="150813"/>
                    </a:cubicBezTo>
                    <a:cubicBezTo>
                      <a:pt x="127256" y="150813"/>
                      <a:pt x="128588" y="153283"/>
                      <a:pt x="128588" y="156987"/>
                    </a:cubicBezTo>
                    <a:cubicBezTo>
                      <a:pt x="128588" y="159457"/>
                      <a:pt x="127256" y="161926"/>
                      <a:pt x="123259" y="161926"/>
                    </a:cubicBezTo>
                    <a:cubicBezTo>
                      <a:pt x="123259" y="161926"/>
                      <a:pt x="123259" y="161926"/>
                      <a:pt x="60637" y="161926"/>
                    </a:cubicBezTo>
                    <a:cubicBezTo>
                      <a:pt x="56640" y="161926"/>
                      <a:pt x="53975" y="159457"/>
                      <a:pt x="53975" y="156987"/>
                    </a:cubicBezTo>
                    <a:cubicBezTo>
                      <a:pt x="53975" y="153283"/>
                      <a:pt x="56640" y="150813"/>
                      <a:pt x="60637" y="150813"/>
                    </a:cubicBezTo>
                    <a:close/>
                    <a:moveTo>
                      <a:pt x="59267" y="128588"/>
                    </a:moveTo>
                    <a:cubicBezTo>
                      <a:pt x="59267" y="128588"/>
                      <a:pt x="59267" y="128588"/>
                      <a:pt x="191559" y="128588"/>
                    </a:cubicBezTo>
                    <a:cubicBezTo>
                      <a:pt x="194204" y="128588"/>
                      <a:pt x="196850" y="131058"/>
                      <a:pt x="196850" y="133527"/>
                    </a:cubicBezTo>
                    <a:cubicBezTo>
                      <a:pt x="196850" y="137232"/>
                      <a:pt x="194204" y="139701"/>
                      <a:pt x="191559" y="139701"/>
                    </a:cubicBezTo>
                    <a:cubicBezTo>
                      <a:pt x="191559" y="139701"/>
                      <a:pt x="191559" y="139701"/>
                      <a:pt x="59267" y="139701"/>
                    </a:cubicBezTo>
                    <a:cubicBezTo>
                      <a:pt x="56621" y="139701"/>
                      <a:pt x="53975" y="137232"/>
                      <a:pt x="53975" y="133527"/>
                    </a:cubicBezTo>
                    <a:cubicBezTo>
                      <a:pt x="53975" y="131058"/>
                      <a:pt x="56621" y="128588"/>
                      <a:pt x="59267" y="128588"/>
                    </a:cubicBezTo>
                    <a:close/>
                    <a:moveTo>
                      <a:pt x="127568" y="106363"/>
                    </a:moveTo>
                    <a:cubicBezTo>
                      <a:pt x="127568" y="106363"/>
                      <a:pt x="127568" y="106363"/>
                      <a:pt x="191522" y="106363"/>
                    </a:cubicBezTo>
                    <a:cubicBezTo>
                      <a:pt x="194186" y="106363"/>
                      <a:pt x="196851" y="108744"/>
                      <a:pt x="196851" y="111125"/>
                    </a:cubicBezTo>
                    <a:cubicBezTo>
                      <a:pt x="196851" y="114697"/>
                      <a:pt x="194186" y="115888"/>
                      <a:pt x="191522" y="115888"/>
                    </a:cubicBezTo>
                    <a:cubicBezTo>
                      <a:pt x="191522" y="115888"/>
                      <a:pt x="191522" y="115888"/>
                      <a:pt x="127568" y="115888"/>
                    </a:cubicBezTo>
                    <a:cubicBezTo>
                      <a:pt x="124903" y="115888"/>
                      <a:pt x="122238" y="114697"/>
                      <a:pt x="122238" y="111125"/>
                    </a:cubicBezTo>
                    <a:cubicBezTo>
                      <a:pt x="122238" y="108744"/>
                      <a:pt x="124903" y="106363"/>
                      <a:pt x="127568" y="106363"/>
                    </a:cubicBezTo>
                    <a:close/>
                    <a:moveTo>
                      <a:pt x="127568" y="84138"/>
                    </a:moveTo>
                    <a:cubicBezTo>
                      <a:pt x="127568" y="84138"/>
                      <a:pt x="127568" y="84138"/>
                      <a:pt x="191522" y="84138"/>
                    </a:cubicBezTo>
                    <a:cubicBezTo>
                      <a:pt x="194186" y="84138"/>
                      <a:pt x="196851" y="86519"/>
                      <a:pt x="196851" y="88900"/>
                    </a:cubicBezTo>
                    <a:cubicBezTo>
                      <a:pt x="196851" y="91282"/>
                      <a:pt x="194186" y="93663"/>
                      <a:pt x="191522" y="93663"/>
                    </a:cubicBezTo>
                    <a:cubicBezTo>
                      <a:pt x="191522" y="93663"/>
                      <a:pt x="191522" y="93663"/>
                      <a:pt x="127568" y="93663"/>
                    </a:cubicBezTo>
                    <a:cubicBezTo>
                      <a:pt x="124903" y="93663"/>
                      <a:pt x="122238" y="91282"/>
                      <a:pt x="122238" y="88900"/>
                    </a:cubicBezTo>
                    <a:cubicBezTo>
                      <a:pt x="122238" y="86519"/>
                      <a:pt x="124903" y="84138"/>
                      <a:pt x="127568" y="84138"/>
                    </a:cubicBezTo>
                    <a:close/>
                    <a:moveTo>
                      <a:pt x="64136" y="65088"/>
                    </a:moveTo>
                    <a:cubicBezTo>
                      <a:pt x="64136" y="65088"/>
                      <a:pt x="64136" y="65088"/>
                      <a:pt x="107316" y="65088"/>
                    </a:cubicBezTo>
                    <a:cubicBezTo>
                      <a:pt x="110014" y="65088"/>
                      <a:pt x="112713" y="67734"/>
                      <a:pt x="112713" y="71702"/>
                    </a:cubicBezTo>
                    <a:cubicBezTo>
                      <a:pt x="112713" y="71702"/>
                      <a:pt x="112713" y="71702"/>
                      <a:pt x="112713" y="106098"/>
                    </a:cubicBezTo>
                    <a:cubicBezTo>
                      <a:pt x="112713" y="110067"/>
                      <a:pt x="110014" y="112713"/>
                      <a:pt x="107316" y="112713"/>
                    </a:cubicBezTo>
                    <a:cubicBezTo>
                      <a:pt x="107316" y="112713"/>
                      <a:pt x="107316" y="112713"/>
                      <a:pt x="64136" y="112713"/>
                    </a:cubicBezTo>
                    <a:cubicBezTo>
                      <a:pt x="61437" y="112713"/>
                      <a:pt x="58738" y="110067"/>
                      <a:pt x="58738" y="106098"/>
                    </a:cubicBezTo>
                    <a:cubicBezTo>
                      <a:pt x="58738" y="106098"/>
                      <a:pt x="58738" y="106098"/>
                      <a:pt x="58738" y="71702"/>
                    </a:cubicBezTo>
                    <a:cubicBezTo>
                      <a:pt x="58738" y="67734"/>
                      <a:pt x="61437" y="65088"/>
                      <a:pt x="64136" y="65088"/>
                    </a:cubicBezTo>
                    <a:close/>
                    <a:moveTo>
                      <a:pt x="127568" y="60325"/>
                    </a:moveTo>
                    <a:cubicBezTo>
                      <a:pt x="127568" y="60325"/>
                      <a:pt x="127568" y="60325"/>
                      <a:pt x="191522" y="60325"/>
                    </a:cubicBezTo>
                    <a:cubicBezTo>
                      <a:pt x="194186" y="60325"/>
                      <a:pt x="196851" y="62794"/>
                      <a:pt x="196851" y="66499"/>
                    </a:cubicBezTo>
                    <a:cubicBezTo>
                      <a:pt x="196851" y="68968"/>
                      <a:pt x="194186" y="71438"/>
                      <a:pt x="191522" y="71438"/>
                    </a:cubicBezTo>
                    <a:cubicBezTo>
                      <a:pt x="191522" y="71438"/>
                      <a:pt x="191522" y="71438"/>
                      <a:pt x="127568" y="71438"/>
                    </a:cubicBezTo>
                    <a:cubicBezTo>
                      <a:pt x="124903" y="71438"/>
                      <a:pt x="122238" y="68968"/>
                      <a:pt x="122238" y="66499"/>
                    </a:cubicBezTo>
                    <a:cubicBezTo>
                      <a:pt x="122238" y="62794"/>
                      <a:pt x="124903" y="60325"/>
                      <a:pt x="127568" y="60325"/>
                    </a:cubicBezTo>
                    <a:close/>
                    <a:moveTo>
                      <a:pt x="42572" y="34925"/>
                    </a:moveTo>
                    <a:cubicBezTo>
                      <a:pt x="37295" y="34925"/>
                      <a:pt x="33338" y="38868"/>
                      <a:pt x="33338" y="44126"/>
                    </a:cubicBezTo>
                    <a:lnTo>
                      <a:pt x="33338" y="279400"/>
                    </a:lnTo>
                    <a:cubicBezTo>
                      <a:pt x="33338" y="279400"/>
                      <a:pt x="33338" y="279400"/>
                      <a:pt x="220663" y="279400"/>
                    </a:cubicBezTo>
                    <a:cubicBezTo>
                      <a:pt x="220663" y="279400"/>
                      <a:pt x="220663" y="279400"/>
                      <a:pt x="220663" y="44126"/>
                    </a:cubicBezTo>
                    <a:cubicBezTo>
                      <a:pt x="220663" y="38868"/>
                      <a:pt x="216706" y="34925"/>
                      <a:pt x="211429" y="34925"/>
                    </a:cubicBezTo>
                    <a:cubicBezTo>
                      <a:pt x="211429" y="34925"/>
                      <a:pt x="211429" y="34925"/>
                      <a:pt x="42572" y="34925"/>
                    </a:cubicBezTo>
                    <a:close/>
                    <a:moveTo>
                      <a:pt x="42069" y="0"/>
                    </a:moveTo>
                    <a:cubicBezTo>
                      <a:pt x="42069" y="0"/>
                      <a:pt x="42069" y="0"/>
                      <a:pt x="210344" y="0"/>
                    </a:cubicBezTo>
                    <a:cubicBezTo>
                      <a:pt x="234008" y="0"/>
                      <a:pt x="252413" y="19813"/>
                      <a:pt x="252413" y="43588"/>
                    </a:cubicBezTo>
                    <a:cubicBezTo>
                      <a:pt x="252413" y="43588"/>
                      <a:pt x="252413" y="43588"/>
                      <a:pt x="252413" y="294550"/>
                    </a:cubicBezTo>
                    <a:cubicBezTo>
                      <a:pt x="252413" y="318325"/>
                      <a:pt x="234008" y="338138"/>
                      <a:pt x="210344" y="338138"/>
                    </a:cubicBezTo>
                    <a:cubicBezTo>
                      <a:pt x="210344" y="338138"/>
                      <a:pt x="210344" y="338138"/>
                      <a:pt x="42069" y="338138"/>
                    </a:cubicBezTo>
                    <a:cubicBezTo>
                      <a:pt x="18405" y="338138"/>
                      <a:pt x="0" y="318325"/>
                      <a:pt x="0" y="294550"/>
                    </a:cubicBezTo>
                    <a:cubicBezTo>
                      <a:pt x="0" y="294550"/>
                      <a:pt x="0" y="294550"/>
                      <a:pt x="0" y="43588"/>
                    </a:cubicBezTo>
                    <a:cubicBezTo>
                      <a:pt x="0" y="19813"/>
                      <a:pt x="18405" y="0"/>
                      <a:pt x="420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56" name="Google Shape;256;p22"/>
              <p:cNvGrpSpPr/>
              <p:nvPr/>
            </p:nvGrpSpPr>
            <p:grpSpPr>
              <a:xfrm>
                <a:off x="8832304" y="4555164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57" name="Google Shape;257;p22"/>
                <p:cNvSpPr txBox="1"/>
                <p:nvPr/>
              </p:nvSpPr>
              <p:spPr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1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tr-TR" sz="1400" u="none" cap="none" strike="noStrike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b="0" i="0" sz="1400" u="none" cap="none" strike="noStrik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58" name="Google Shape;258;p22"/>
                <p:cNvSpPr txBox="1"/>
                <p:nvPr/>
              </p:nvSpPr>
              <p:spPr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0" spcFirstLastPara="1" rIns="0" wrap="square" tIns="0">
                  <a:normAutofit/>
                </a:bodyPr>
                <a:lstStyle/>
                <a:p>
                  <a:pPr indent="0" lvl="0" marL="0" marR="0" rtl="0" algn="l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  <p:grpSp>
          <p:nvGrpSpPr>
            <p:cNvPr id="259" name="Google Shape;259;p22"/>
            <p:cNvGrpSpPr/>
            <p:nvPr/>
          </p:nvGrpSpPr>
          <p:grpSpPr>
            <a:xfrm>
              <a:off x="3448795" y="2427423"/>
              <a:ext cx="2457329" cy="3216811"/>
              <a:chOff x="3315202" y="2427423"/>
              <a:chExt cx="2457329" cy="3216811"/>
            </a:xfrm>
          </p:grpSpPr>
          <p:sp>
            <p:nvSpPr>
              <p:cNvPr id="260" name="Google Shape;260;p22"/>
              <p:cNvSpPr/>
              <p:nvPr/>
            </p:nvSpPr>
            <p:spPr>
              <a:xfrm>
                <a:off x="3396308" y="2427423"/>
                <a:ext cx="2295116" cy="1622805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61" name="Google Shape;261;p22"/>
              <p:cNvGrpSpPr/>
              <p:nvPr/>
            </p:nvGrpSpPr>
            <p:grpSpPr>
              <a:xfrm>
                <a:off x="3315202" y="3081869"/>
                <a:ext cx="2457329" cy="753183"/>
                <a:chOff x="4903848" y="3134182"/>
                <a:chExt cx="2457329" cy="835777"/>
              </a:xfrm>
            </p:grpSpPr>
            <p:sp>
              <p:nvSpPr>
                <p:cNvPr id="262" name="Google Shape;262;p22"/>
                <p:cNvSpPr txBox="1"/>
                <p:nvPr/>
              </p:nvSpPr>
              <p:spPr>
                <a:xfrm>
                  <a:off x="4903848" y="3380403"/>
                  <a:ext cx="2457329" cy="5895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0" lIns="72000" spcFirstLastPara="1" rIns="7200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3" name="Google Shape;263;p22"/>
                <p:cNvSpPr/>
                <p:nvPr/>
              </p:nvSpPr>
              <p:spPr>
                <a:xfrm>
                  <a:off x="4903848" y="3134182"/>
                  <a:ext cx="2457329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72000" spcFirstLastPara="1" rIns="7200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48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sz="148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264" name="Google Shape;264;p22"/>
              <p:cNvSpPr/>
              <p:nvPr/>
            </p:nvSpPr>
            <p:spPr>
              <a:xfrm>
                <a:off x="4337733" y="2562817"/>
                <a:ext cx="412266" cy="406471"/>
              </a:xfrm>
              <a:custGeom>
                <a:rect b="b" l="l" r="r" t="t"/>
                <a:pathLst>
                  <a:path extrusionOk="0" h="333375" w="338128">
                    <a:moveTo>
                      <a:pt x="266595" y="260350"/>
                    </a:moveTo>
                    <a:cubicBezTo>
                      <a:pt x="263843" y="260350"/>
                      <a:pt x="261092" y="261585"/>
                      <a:pt x="258340" y="262820"/>
                    </a:cubicBezTo>
                    <a:cubicBezTo>
                      <a:pt x="256964" y="265289"/>
                      <a:pt x="255588" y="267759"/>
                      <a:pt x="255588" y="271463"/>
                    </a:cubicBezTo>
                    <a:cubicBezTo>
                      <a:pt x="255588" y="271463"/>
                      <a:pt x="255588" y="271463"/>
                      <a:pt x="276226" y="271463"/>
                    </a:cubicBezTo>
                    <a:cubicBezTo>
                      <a:pt x="276226" y="267759"/>
                      <a:pt x="274850" y="265289"/>
                      <a:pt x="273475" y="262820"/>
                    </a:cubicBezTo>
                    <a:cubicBezTo>
                      <a:pt x="272099" y="261585"/>
                      <a:pt x="269347" y="260350"/>
                      <a:pt x="266595" y="260350"/>
                    </a:cubicBezTo>
                    <a:close/>
                    <a:moveTo>
                      <a:pt x="61119" y="260350"/>
                    </a:moveTo>
                    <a:cubicBezTo>
                      <a:pt x="57150" y="260350"/>
                      <a:pt x="54505" y="261673"/>
                      <a:pt x="51859" y="264319"/>
                    </a:cubicBezTo>
                    <a:cubicBezTo>
                      <a:pt x="50536" y="266965"/>
                      <a:pt x="49213" y="270933"/>
                      <a:pt x="49213" y="276225"/>
                    </a:cubicBezTo>
                    <a:cubicBezTo>
                      <a:pt x="49213" y="281517"/>
                      <a:pt x="50536" y="285486"/>
                      <a:pt x="51859" y="288131"/>
                    </a:cubicBezTo>
                    <a:cubicBezTo>
                      <a:pt x="54505" y="290777"/>
                      <a:pt x="57150" y="292100"/>
                      <a:pt x="61119" y="292100"/>
                    </a:cubicBezTo>
                    <a:cubicBezTo>
                      <a:pt x="65088" y="292100"/>
                      <a:pt x="67734" y="290777"/>
                      <a:pt x="70380" y="288131"/>
                    </a:cubicBezTo>
                    <a:cubicBezTo>
                      <a:pt x="71703" y="285486"/>
                      <a:pt x="73026" y="281517"/>
                      <a:pt x="73026" y="276225"/>
                    </a:cubicBezTo>
                    <a:cubicBezTo>
                      <a:pt x="73026" y="270933"/>
                      <a:pt x="71703" y="266965"/>
                      <a:pt x="70380" y="264319"/>
                    </a:cubicBezTo>
                    <a:cubicBezTo>
                      <a:pt x="67734" y="261673"/>
                      <a:pt x="65088" y="260350"/>
                      <a:pt x="61119" y="260350"/>
                    </a:cubicBezTo>
                    <a:close/>
                    <a:moveTo>
                      <a:pt x="169863" y="250825"/>
                    </a:moveTo>
                    <a:lnTo>
                      <a:pt x="182563" y="250825"/>
                    </a:lnTo>
                    <a:lnTo>
                      <a:pt x="182563" y="301625"/>
                    </a:lnTo>
                    <a:lnTo>
                      <a:pt x="169863" y="301625"/>
                    </a:lnTo>
                    <a:close/>
                    <a:moveTo>
                      <a:pt x="265250" y="249237"/>
                    </a:moveTo>
                    <a:cubicBezTo>
                      <a:pt x="273142" y="249237"/>
                      <a:pt x="278403" y="251857"/>
                      <a:pt x="283665" y="257095"/>
                    </a:cubicBezTo>
                    <a:cubicBezTo>
                      <a:pt x="287611" y="262334"/>
                      <a:pt x="288926" y="268883"/>
                      <a:pt x="288926" y="279360"/>
                    </a:cubicBezTo>
                    <a:cubicBezTo>
                      <a:pt x="288926" y="279360"/>
                      <a:pt x="288926" y="279360"/>
                      <a:pt x="256042" y="279360"/>
                    </a:cubicBezTo>
                    <a:cubicBezTo>
                      <a:pt x="256042" y="283289"/>
                      <a:pt x="257357" y="285909"/>
                      <a:pt x="258673" y="288528"/>
                    </a:cubicBezTo>
                    <a:cubicBezTo>
                      <a:pt x="261303" y="291148"/>
                      <a:pt x="263934" y="292457"/>
                      <a:pt x="266565" y="292457"/>
                    </a:cubicBezTo>
                    <a:cubicBezTo>
                      <a:pt x="269196" y="292457"/>
                      <a:pt x="270511" y="291148"/>
                      <a:pt x="271826" y="289838"/>
                    </a:cubicBezTo>
                    <a:cubicBezTo>
                      <a:pt x="273142" y="288528"/>
                      <a:pt x="274457" y="287218"/>
                      <a:pt x="275773" y="284599"/>
                    </a:cubicBezTo>
                    <a:cubicBezTo>
                      <a:pt x="275773" y="284599"/>
                      <a:pt x="275773" y="284599"/>
                      <a:pt x="288926" y="287218"/>
                    </a:cubicBezTo>
                    <a:cubicBezTo>
                      <a:pt x="286296" y="291148"/>
                      <a:pt x="283665" y="295077"/>
                      <a:pt x="281034" y="297696"/>
                    </a:cubicBezTo>
                    <a:cubicBezTo>
                      <a:pt x="277088" y="300315"/>
                      <a:pt x="271826" y="301625"/>
                      <a:pt x="266565" y="301625"/>
                    </a:cubicBezTo>
                    <a:cubicBezTo>
                      <a:pt x="257357" y="301625"/>
                      <a:pt x="252096" y="299006"/>
                      <a:pt x="246834" y="293767"/>
                    </a:cubicBezTo>
                    <a:cubicBezTo>
                      <a:pt x="244204" y="288528"/>
                      <a:pt x="242888" y="283289"/>
                      <a:pt x="242888" y="275431"/>
                    </a:cubicBezTo>
                    <a:cubicBezTo>
                      <a:pt x="242888" y="267573"/>
                      <a:pt x="244204" y="261024"/>
                      <a:pt x="249465" y="255786"/>
                    </a:cubicBezTo>
                    <a:cubicBezTo>
                      <a:pt x="253411" y="251857"/>
                      <a:pt x="258673" y="249237"/>
                      <a:pt x="265250" y="249237"/>
                    </a:cubicBezTo>
                    <a:close/>
                    <a:moveTo>
                      <a:pt x="221026" y="249237"/>
                    </a:moveTo>
                    <a:cubicBezTo>
                      <a:pt x="223657" y="249237"/>
                      <a:pt x="226288" y="249237"/>
                      <a:pt x="228919" y="250580"/>
                    </a:cubicBezTo>
                    <a:cubicBezTo>
                      <a:pt x="231549" y="251924"/>
                      <a:pt x="234180" y="253267"/>
                      <a:pt x="234180" y="254610"/>
                    </a:cubicBezTo>
                    <a:cubicBezTo>
                      <a:pt x="235496" y="257297"/>
                      <a:pt x="236811" y="258640"/>
                      <a:pt x="238126" y="261327"/>
                    </a:cubicBezTo>
                    <a:cubicBezTo>
                      <a:pt x="238126" y="262670"/>
                      <a:pt x="238126" y="265357"/>
                      <a:pt x="238126" y="269386"/>
                    </a:cubicBezTo>
                    <a:cubicBezTo>
                      <a:pt x="238126" y="269386"/>
                      <a:pt x="238126" y="269386"/>
                      <a:pt x="238126" y="301625"/>
                    </a:cubicBezTo>
                    <a:cubicBezTo>
                      <a:pt x="238126" y="301625"/>
                      <a:pt x="238126" y="301625"/>
                      <a:pt x="224973" y="301625"/>
                    </a:cubicBezTo>
                    <a:cubicBezTo>
                      <a:pt x="224973" y="301625"/>
                      <a:pt x="224973" y="301625"/>
                      <a:pt x="224973" y="276103"/>
                    </a:cubicBezTo>
                    <a:cubicBezTo>
                      <a:pt x="224973" y="270730"/>
                      <a:pt x="224973" y="266700"/>
                      <a:pt x="223657" y="265357"/>
                    </a:cubicBezTo>
                    <a:cubicBezTo>
                      <a:pt x="223657" y="262670"/>
                      <a:pt x="222342" y="261327"/>
                      <a:pt x="221026" y="261327"/>
                    </a:cubicBezTo>
                    <a:cubicBezTo>
                      <a:pt x="219711" y="259983"/>
                      <a:pt x="218396" y="259983"/>
                      <a:pt x="217080" y="259983"/>
                    </a:cubicBezTo>
                    <a:cubicBezTo>
                      <a:pt x="214449" y="259983"/>
                      <a:pt x="211818" y="259983"/>
                      <a:pt x="210503" y="261327"/>
                    </a:cubicBezTo>
                    <a:cubicBezTo>
                      <a:pt x="207872" y="262670"/>
                      <a:pt x="207872" y="264013"/>
                      <a:pt x="206557" y="266700"/>
                    </a:cubicBezTo>
                    <a:cubicBezTo>
                      <a:pt x="206557" y="269386"/>
                      <a:pt x="205241" y="273416"/>
                      <a:pt x="205241" y="278789"/>
                    </a:cubicBezTo>
                    <a:lnTo>
                      <a:pt x="205241" y="301625"/>
                    </a:lnTo>
                    <a:cubicBezTo>
                      <a:pt x="205241" y="301625"/>
                      <a:pt x="205241" y="301625"/>
                      <a:pt x="192088" y="301625"/>
                    </a:cubicBezTo>
                    <a:cubicBezTo>
                      <a:pt x="192088" y="301625"/>
                      <a:pt x="192088" y="301625"/>
                      <a:pt x="192088" y="250580"/>
                    </a:cubicBezTo>
                    <a:cubicBezTo>
                      <a:pt x="192088" y="250580"/>
                      <a:pt x="192088" y="250580"/>
                      <a:pt x="203926" y="250580"/>
                    </a:cubicBezTo>
                    <a:cubicBezTo>
                      <a:pt x="203926" y="250580"/>
                      <a:pt x="203926" y="250580"/>
                      <a:pt x="203926" y="258640"/>
                    </a:cubicBezTo>
                    <a:cubicBezTo>
                      <a:pt x="209188" y="251924"/>
                      <a:pt x="214449" y="249237"/>
                      <a:pt x="221026" y="249237"/>
                    </a:cubicBezTo>
                    <a:close/>
                    <a:moveTo>
                      <a:pt x="122601" y="249237"/>
                    </a:moveTo>
                    <a:cubicBezTo>
                      <a:pt x="125232" y="249237"/>
                      <a:pt x="127862" y="249237"/>
                      <a:pt x="130493" y="250580"/>
                    </a:cubicBezTo>
                    <a:cubicBezTo>
                      <a:pt x="133124" y="251924"/>
                      <a:pt x="134439" y="253267"/>
                      <a:pt x="135755" y="254610"/>
                    </a:cubicBezTo>
                    <a:cubicBezTo>
                      <a:pt x="137070" y="257297"/>
                      <a:pt x="138385" y="258640"/>
                      <a:pt x="138385" y="261327"/>
                    </a:cubicBezTo>
                    <a:cubicBezTo>
                      <a:pt x="139701" y="262670"/>
                      <a:pt x="139701" y="265357"/>
                      <a:pt x="139701" y="269386"/>
                    </a:cubicBezTo>
                    <a:cubicBezTo>
                      <a:pt x="139701" y="269386"/>
                      <a:pt x="139701" y="269386"/>
                      <a:pt x="139701" y="301625"/>
                    </a:cubicBezTo>
                    <a:cubicBezTo>
                      <a:pt x="139701" y="301625"/>
                      <a:pt x="139701" y="301625"/>
                      <a:pt x="126547" y="301625"/>
                    </a:cubicBezTo>
                    <a:cubicBezTo>
                      <a:pt x="126547" y="301625"/>
                      <a:pt x="126547" y="301625"/>
                      <a:pt x="126547" y="276103"/>
                    </a:cubicBezTo>
                    <a:cubicBezTo>
                      <a:pt x="126547" y="270730"/>
                      <a:pt x="125232" y="266700"/>
                      <a:pt x="125232" y="265357"/>
                    </a:cubicBezTo>
                    <a:cubicBezTo>
                      <a:pt x="125232" y="262670"/>
                      <a:pt x="123916" y="261327"/>
                      <a:pt x="122601" y="261327"/>
                    </a:cubicBezTo>
                    <a:cubicBezTo>
                      <a:pt x="121286" y="259983"/>
                      <a:pt x="119970" y="259983"/>
                      <a:pt x="117339" y="259983"/>
                    </a:cubicBezTo>
                    <a:cubicBezTo>
                      <a:pt x="116024" y="259983"/>
                      <a:pt x="113393" y="259983"/>
                      <a:pt x="112078" y="261327"/>
                    </a:cubicBezTo>
                    <a:cubicBezTo>
                      <a:pt x="109447" y="262670"/>
                      <a:pt x="108132" y="264013"/>
                      <a:pt x="108132" y="266700"/>
                    </a:cubicBezTo>
                    <a:cubicBezTo>
                      <a:pt x="106816" y="269386"/>
                      <a:pt x="106816" y="273416"/>
                      <a:pt x="106816" y="278789"/>
                    </a:cubicBezTo>
                    <a:lnTo>
                      <a:pt x="106816" y="301625"/>
                    </a:lnTo>
                    <a:cubicBezTo>
                      <a:pt x="106816" y="301625"/>
                      <a:pt x="106816" y="301625"/>
                      <a:pt x="93663" y="301625"/>
                    </a:cubicBezTo>
                    <a:cubicBezTo>
                      <a:pt x="93663" y="301625"/>
                      <a:pt x="93663" y="301625"/>
                      <a:pt x="93663" y="250580"/>
                    </a:cubicBezTo>
                    <a:cubicBezTo>
                      <a:pt x="93663" y="250580"/>
                      <a:pt x="93663" y="250580"/>
                      <a:pt x="106816" y="250580"/>
                    </a:cubicBezTo>
                    <a:cubicBezTo>
                      <a:pt x="106816" y="250580"/>
                      <a:pt x="106816" y="250580"/>
                      <a:pt x="106816" y="258640"/>
                    </a:cubicBezTo>
                    <a:cubicBezTo>
                      <a:pt x="110763" y="251924"/>
                      <a:pt x="116024" y="249237"/>
                      <a:pt x="122601" y="249237"/>
                    </a:cubicBezTo>
                    <a:close/>
                    <a:moveTo>
                      <a:pt x="61119" y="249237"/>
                    </a:moveTo>
                    <a:cubicBezTo>
                      <a:pt x="68977" y="249237"/>
                      <a:pt x="75525" y="251857"/>
                      <a:pt x="79455" y="257095"/>
                    </a:cubicBezTo>
                    <a:cubicBezTo>
                      <a:pt x="84693" y="261024"/>
                      <a:pt x="87313" y="267573"/>
                      <a:pt x="87313" y="275431"/>
                    </a:cubicBezTo>
                    <a:cubicBezTo>
                      <a:pt x="87313" y="283289"/>
                      <a:pt x="84693" y="289838"/>
                      <a:pt x="79455" y="293767"/>
                    </a:cubicBezTo>
                    <a:cubicBezTo>
                      <a:pt x="74216" y="299006"/>
                      <a:pt x="68977" y="301625"/>
                      <a:pt x="61119" y="301625"/>
                    </a:cubicBezTo>
                    <a:cubicBezTo>
                      <a:pt x="57190" y="301625"/>
                      <a:pt x="51951" y="300315"/>
                      <a:pt x="48022" y="299006"/>
                    </a:cubicBezTo>
                    <a:cubicBezTo>
                      <a:pt x="44093" y="296386"/>
                      <a:pt x="40164" y="293767"/>
                      <a:pt x="38854" y="289838"/>
                    </a:cubicBezTo>
                    <a:cubicBezTo>
                      <a:pt x="36234" y="285909"/>
                      <a:pt x="34925" y="280670"/>
                      <a:pt x="34925" y="275431"/>
                    </a:cubicBezTo>
                    <a:cubicBezTo>
                      <a:pt x="34925" y="270192"/>
                      <a:pt x="36234" y="266263"/>
                      <a:pt x="38854" y="262334"/>
                    </a:cubicBezTo>
                    <a:cubicBezTo>
                      <a:pt x="40164" y="258405"/>
                      <a:pt x="44093" y="254476"/>
                      <a:pt x="48022" y="253166"/>
                    </a:cubicBezTo>
                    <a:cubicBezTo>
                      <a:pt x="51951" y="250547"/>
                      <a:pt x="55880" y="249237"/>
                      <a:pt x="61119" y="249237"/>
                    </a:cubicBezTo>
                    <a:close/>
                    <a:moveTo>
                      <a:pt x="169863" y="231775"/>
                    </a:moveTo>
                    <a:lnTo>
                      <a:pt x="182563" y="231775"/>
                    </a:lnTo>
                    <a:lnTo>
                      <a:pt x="182563" y="244475"/>
                    </a:lnTo>
                    <a:lnTo>
                      <a:pt x="169863" y="244475"/>
                    </a:lnTo>
                    <a:close/>
                    <a:moveTo>
                      <a:pt x="147638" y="231775"/>
                    </a:moveTo>
                    <a:lnTo>
                      <a:pt x="161926" y="231775"/>
                    </a:lnTo>
                    <a:lnTo>
                      <a:pt x="161926" y="301625"/>
                    </a:lnTo>
                    <a:lnTo>
                      <a:pt x="147638" y="301625"/>
                    </a:lnTo>
                    <a:close/>
                    <a:moveTo>
                      <a:pt x="35674" y="217487"/>
                    </a:moveTo>
                    <a:cubicBezTo>
                      <a:pt x="29084" y="217487"/>
                      <a:pt x="23813" y="222674"/>
                      <a:pt x="23813" y="229159"/>
                    </a:cubicBezTo>
                    <a:cubicBezTo>
                      <a:pt x="23813" y="229159"/>
                      <a:pt x="23813" y="229159"/>
                      <a:pt x="23813" y="297891"/>
                    </a:cubicBezTo>
                    <a:cubicBezTo>
                      <a:pt x="23813" y="304375"/>
                      <a:pt x="29084" y="309562"/>
                      <a:pt x="35674" y="309562"/>
                    </a:cubicBezTo>
                    <a:cubicBezTo>
                      <a:pt x="35674" y="309562"/>
                      <a:pt x="35674" y="309562"/>
                      <a:pt x="291352" y="309562"/>
                    </a:cubicBezTo>
                    <a:cubicBezTo>
                      <a:pt x="297942" y="309562"/>
                      <a:pt x="303213" y="304375"/>
                      <a:pt x="303213" y="297891"/>
                    </a:cubicBezTo>
                    <a:cubicBezTo>
                      <a:pt x="303213" y="297891"/>
                      <a:pt x="303213" y="297891"/>
                      <a:pt x="303213" y="229159"/>
                    </a:cubicBezTo>
                    <a:cubicBezTo>
                      <a:pt x="303213" y="222674"/>
                      <a:pt x="297942" y="217487"/>
                      <a:pt x="291352" y="217487"/>
                    </a:cubicBezTo>
                    <a:close/>
                    <a:moveTo>
                      <a:pt x="167323" y="188595"/>
                    </a:moveTo>
                    <a:cubicBezTo>
                      <a:pt x="163513" y="188595"/>
                      <a:pt x="159703" y="189865"/>
                      <a:pt x="157163" y="193675"/>
                    </a:cubicBezTo>
                    <a:cubicBezTo>
                      <a:pt x="157163" y="193675"/>
                      <a:pt x="157163" y="193675"/>
                      <a:pt x="169863" y="193675"/>
                    </a:cubicBezTo>
                    <a:cubicBezTo>
                      <a:pt x="169863" y="189865"/>
                      <a:pt x="169863" y="187325"/>
                      <a:pt x="167323" y="188595"/>
                    </a:cubicBezTo>
                    <a:close/>
                    <a:moveTo>
                      <a:pt x="275321" y="76200"/>
                    </a:moveTo>
                    <a:cubicBezTo>
                      <a:pt x="280579" y="76200"/>
                      <a:pt x="284522" y="77515"/>
                      <a:pt x="287151" y="81459"/>
                    </a:cubicBezTo>
                    <a:cubicBezTo>
                      <a:pt x="289780" y="85403"/>
                      <a:pt x="289780" y="89347"/>
                      <a:pt x="288465" y="93291"/>
                    </a:cubicBezTo>
                    <a:cubicBezTo>
                      <a:pt x="288465" y="93291"/>
                      <a:pt x="288465" y="93291"/>
                      <a:pt x="287151" y="95920"/>
                    </a:cubicBezTo>
                    <a:cubicBezTo>
                      <a:pt x="287151" y="95920"/>
                      <a:pt x="287151" y="95920"/>
                      <a:pt x="331840" y="118269"/>
                    </a:cubicBezTo>
                    <a:cubicBezTo>
                      <a:pt x="337097" y="120898"/>
                      <a:pt x="339726" y="127472"/>
                      <a:pt x="337097" y="132730"/>
                    </a:cubicBezTo>
                    <a:cubicBezTo>
                      <a:pt x="337097" y="132730"/>
                      <a:pt x="337097" y="132730"/>
                      <a:pt x="326582" y="153765"/>
                    </a:cubicBezTo>
                    <a:cubicBezTo>
                      <a:pt x="325268" y="156394"/>
                      <a:pt x="323954" y="159023"/>
                      <a:pt x="321325" y="159023"/>
                    </a:cubicBezTo>
                    <a:cubicBezTo>
                      <a:pt x="318696" y="160338"/>
                      <a:pt x="314753" y="160338"/>
                      <a:pt x="312124" y="159023"/>
                    </a:cubicBezTo>
                    <a:cubicBezTo>
                      <a:pt x="312124" y="159023"/>
                      <a:pt x="312124" y="159023"/>
                      <a:pt x="267435" y="136674"/>
                    </a:cubicBezTo>
                    <a:cubicBezTo>
                      <a:pt x="264806" y="140618"/>
                      <a:pt x="260863" y="143248"/>
                      <a:pt x="256920" y="143248"/>
                    </a:cubicBezTo>
                    <a:cubicBezTo>
                      <a:pt x="252977" y="144562"/>
                      <a:pt x="249034" y="141933"/>
                      <a:pt x="246405" y="137989"/>
                    </a:cubicBezTo>
                    <a:cubicBezTo>
                      <a:pt x="246405" y="137989"/>
                      <a:pt x="246405" y="137989"/>
                      <a:pt x="220117" y="99864"/>
                    </a:cubicBezTo>
                    <a:cubicBezTo>
                      <a:pt x="218803" y="95920"/>
                      <a:pt x="217488" y="90661"/>
                      <a:pt x="220117" y="86717"/>
                    </a:cubicBezTo>
                    <a:cubicBezTo>
                      <a:pt x="221431" y="84088"/>
                      <a:pt x="225375" y="81459"/>
                      <a:pt x="229318" y="80144"/>
                    </a:cubicBezTo>
                    <a:close/>
                    <a:moveTo>
                      <a:pt x="166150" y="0"/>
                    </a:moveTo>
                    <a:cubicBezTo>
                      <a:pt x="210984" y="0"/>
                      <a:pt x="251862" y="23625"/>
                      <a:pt x="274279" y="59062"/>
                    </a:cubicBezTo>
                    <a:cubicBezTo>
                      <a:pt x="274279" y="59062"/>
                      <a:pt x="274279" y="59062"/>
                      <a:pt x="247906" y="61687"/>
                    </a:cubicBezTo>
                    <a:cubicBezTo>
                      <a:pt x="229445" y="39375"/>
                      <a:pt x="203072" y="24937"/>
                      <a:pt x="172743" y="23625"/>
                    </a:cubicBezTo>
                    <a:cubicBezTo>
                      <a:pt x="171424" y="23625"/>
                      <a:pt x="170106" y="24937"/>
                      <a:pt x="170106" y="24937"/>
                    </a:cubicBezTo>
                    <a:cubicBezTo>
                      <a:pt x="167468" y="30187"/>
                      <a:pt x="171424" y="31500"/>
                      <a:pt x="174061" y="34125"/>
                    </a:cubicBezTo>
                    <a:cubicBezTo>
                      <a:pt x="179336" y="36750"/>
                      <a:pt x="172743" y="39375"/>
                      <a:pt x="170106" y="40687"/>
                    </a:cubicBezTo>
                    <a:cubicBezTo>
                      <a:pt x="163512" y="40687"/>
                      <a:pt x="163512" y="35437"/>
                      <a:pt x="160875" y="31500"/>
                    </a:cubicBezTo>
                    <a:cubicBezTo>
                      <a:pt x="159556" y="30187"/>
                      <a:pt x="155600" y="28875"/>
                      <a:pt x="154282" y="27562"/>
                    </a:cubicBezTo>
                    <a:cubicBezTo>
                      <a:pt x="151644" y="27562"/>
                      <a:pt x="146370" y="28875"/>
                      <a:pt x="145051" y="30187"/>
                    </a:cubicBezTo>
                    <a:cubicBezTo>
                      <a:pt x="143733" y="32812"/>
                      <a:pt x="139777" y="32812"/>
                      <a:pt x="135821" y="32812"/>
                    </a:cubicBezTo>
                    <a:cubicBezTo>
                      <a:pt x="131865" y="34125"/>
                      <a:pt x="122634" y="36750"/>
                      <a:pt x="122634" y="39375"/>
                    </a:cubicBezTo>
                    <a:cubicBezTo>
                      <a:pt x="122634" y="42000"/>
                      <a:pt x="123953" y="44625"/>
                      <a:pt x="127909" y="44625"/>
                    </a:cubicBezTo>
                    <a:cubicBezTo>
                      <a:pt x="130546" y="44625"/>
                      <a:pt x="135821" y="42000"/>
                      <a:pt x="139777" y="43312"/>
                    </a:cubicBezTo>
                    <a:cubicBezTo>
                      <a:pt x="142414" y="44625"/>
                      <a:pt x="146370" y="42000"/>
                      <a:pt x="149007" y="44625"/>
                    </a:cubicBezTo>
                    <a:cubicBezTo>
                      <a:pt x="150326" y="47250"/>
                      <a:pt x="151644" y="51187"/>
                      <a:pt x="152963" y="53812"/>
                    </a:cubicBezTo>
                    <a:cubicBezTo>
                      <a:pt x="154282" y="57750"/>
                      <a:pt x="154282" y="60375"/>
                      <a:pt x="155600" y="63000"/>
                    </a:cubicBezTo>
                    <a:cubicBezTo>
                      <a:pt x="155600" y="65625"/>
                      <a:pt x="155600" y="68250"/>
                      <a:pt x="156919" y="68250"/>
                    </a:cubicBezTo>
                    <a:cubicBezTo>
                      <a:pt x="159556" y="68250"/>
                      <a:pt x="159556" y="65625"/>
                      <a:pt x="160875" y="65625"/>
                    </a:cubicBezTo>
                    <a:cubicBezTo>
                      <a:pt x="167468" y="64312"/>
                      <a:pt x="171424" y="69562"/>
                      <a:pt x="170106" y="74812"/>
                    </a:cubicBezTo>
                    <a:cubicBezTo>
                      <a:pt x="170106" y="77438"/>
                      <a:pt x="166150" y="81375"/>
                      <a:pt x="159556" y="82688"/>
                    </a:cubicBezTo>
                    <a:cubicBezTo>
                      <a:pt x="159556" y="82688"/>
                      <a:pt x="149007" y="81375"/>
                      <a:pt x="143733" y="72187"/>
                    </a:cubicBezTo>
                    <a:cubicBezTo>
                      <a:pt x="137139" y="61687"/>
                      <a:pt x="126590" y="56437"/>
                      <a:pt x="126590" y="56437"/>
                    </a:cubicBezTo>
                    <a:cubicBezTo>
                      <a:pt x="126590" y="56437"/>
                      <a:pt x="119997" y="49875"/>
                      <a:pt x="113404" y="48562"/>
                    </a:cubicBezTo>
                    <a:cubicBezTo>
                      <a:pt x="110766" y="48562"/>
                      <a:pt x="102854" y="52500"/>
                      <a:pt x="102854" y="52500"/>
                    </a:cubicBezTo>
                    <a:cubicBezTo>
                      <a:pt x="102854" y="52500"/>
                      <a:pt x="87031" y="66937"/>
                      <a:pt x="85712" y="69562"/>
                    </a:cubicBezTo>
                    <a:cubicBezTo>
                      <a:pt x="84393" y="72187"/>
                      <a:pt x="77800" y="84000"/>
                      <a:pt x="79119" y="89250"/>
                    </a:cubicBezTo>
                    <a:cubicBezTo>
                      <a:pt x="80437" y="93188"/>
                      <a:pt x="80437" y="103688"/>
                      <a:pt x="88349" y="105000"/>
                    </a:cubicBezTo>
                    <a:cubicBezTo>
                      <a:pt x="96261" y="106313"/>
                      <a:pt x="98898" y="112875"/>
                      <a:pt x="100217" y="114188"/>
                    </a:cubicBezTo>
                    <a:cubicBezTo>
                      <a:pt x="102854" y="115500"/>
                      <a:pt x="105492" y="118125"/>
                      <a:pt x="108129" y="116813"/>
                    </a:cubicBezTo>
                    <a:cubicBezTo>
                      <a:pt x="109448" y="116813"/>
                      <a:pt x="114722" y="123375"/>
                      <a:pt x="112085" y="123375"/>
                    </a:cubicBezTo>
                    <a:cubicBezTo>
                      <a:pt x="109448" y="124688"/>
                      <a:pt x="102854" y="122063"/>
                      <a:pt x="101536" y="123375"/>
                    </a:cubicBezTo>
                    <a:cubicBezTo>
                      <a:pt x="100217" y="126000"/>
                      <a:pt x="97580" y="135188"/>
                      <a:pt x="98898" y="141750"/>
                    </a:cubicBezTo>
                    <a:cubicBezTo>
                      <a:pt x="98898" y="147000"/>
                      <a:pt x="94942" y="157500"/>
                      <a:pt x="93624" y="164063"/>
                    </a:cubicBezTo>
                    <a:cubicBezTo>
                      <a:pt x="93624" y="168000"/>
                      <a:pt x="93624" y="182438"/>
                      <a:pt x="97580" y="194250"/>
                    </a:cubicBezTo>
                    <a:cubicBezTo>
                      <a:pt x="97580" y="194250"/>
                      <a:pt x="97580" y="194250"/>
                      <a:pt x="145051" y="194250"/>
                    </a:cubicBezTo>
                    <a:cubicBezTo>
                      <a:pt x="150326" y="189000"/>
                      <a:pt x="156919" y="179813"/>
                      <a:pt x="159556" y="174563"/>
                    </a:cubicBezTo>
                    <a:cubicBezTo>
                      <a:pt x="162194" y="169313"/>
                      <a:pt x="170106" y="156188"/>
                      <a:pt x="176699" y="152250"/>
                    </a:cubicBezTo>
                    <a:cubicBezTo>
                      <a:pt x="184611" y="149625"/>
                      <a:pt x="192523" y="145688"/>
                      <a:pt x="193841" y="143063"/>
                    </a:cubicBezTo>
                    <a:cubicBezTo>
                      <a:pt x="195160" y="140438"/>
                      <a:pt x="200434" y="137813"/>
                      <a:pt x="195160" y="136500"/>
                    </a:cubicBezTo>
                    <a:cubicBezTo>
                      <a:pt x="189885" y="135188"/>
                      <a:pt x="185929" y="132563"/>
                      <a:pt x="185929" y="129938"/>
                    </a:cubicBezTo>
                    <a:cubicBezTo>
                      <a:pt x="185929" y="126000"/>
                      <a:pt x="184611" y="122063"/>
                      <a:pt x="181973" y="118125"/>
                    </a:cubicBezTo>
                    <a:cubicBezTo>
                      <a:pt x="180655" y="114188"/>
                      <a:pt x="175380" y="105000"/>
                      <a:pt x="175380" y="102375"/>
                    </a:cubicBezTo>
                    <a:cubicBezTo>
                      <a:pt x="174061" y="98438"/>
                      <a:pt x="178017" y="91875"/>
                      <a:pt x="179336" y="94500"/>
                    </a:cubicBezTo>
                    <a:cubicBezTo>
                      <a:pt x="180655" y="97125"/>
                      <a:pt x="184611" y="108938"/>
                      <a:pt x="187248" y="112875"/>
                    </a:cubicBezTo>
                    <a:cubicBezTo>
                      <a:pt x="188567" y="115500"/>
                      <a:pt x="192523" y="123375"/>
                      <a:pt x="197797" y="122063"/>
                    </a:cubicBezTo>
                    <a:cubicBezTo>
                      <a:pt x="200434" y="120750"/>
                      <a:pt x="207028" y="119438"/>
                      <a:pt x="212302" y="118125"/>
                    </a:cubicBezTo>
                    <a:cubicBezTo>
                      <a:pt x="212302" y="118125"/>
                      <a:pt x="212302" y="118125"/>
                      <a:pt x="242632" y="165375"/>
                    </a:cubicBezTo>
                    <a:cubicBezTo>
                      <a:pt x="246588" y="170625"/>
                      <a:pt x="251862" y="173250"/>
                      <a:pt x="257137" y="173250"/>
                    </a:cubicBezTo>
                    <a:cubicBezTo>
                      <a:pt x="258455" y="173250"/>
                      <a:pt x="258455" y="173250"/>
                      <a:pt x="258455" y="173250"/>
                    </a:cubicBezTo>
                    <a:cubicBezTo>
                      <a:pt x="265049" y="173250"/>
                      <a:pt x="270323" y="169313"/>
                      <a:pt x="272961" y="162750"/>
                    </a:cubicBezTo>
                    <a:cubicBezTo>
                      <a:pt x="272961" y="162750"/>
                      <a:pt x="272961" y="162750"/>
                      <a:pt x="274279" y="160125"/>
                    </a:cubicBezTo>
                    <a:cubicBezTo>
                      <a:pt x="274279" y="160125"/>
                      <a:pt x="274279" y="160125"/>
                      <a:pt x="290103" y="168000"/>
                    </a:cubicBezTo>
                    <a:cubicBezTo>
                      <a:pt x="287466" y="177188"/>
                      <a:pt x="283510" y="185063"/>
                      <a:pt x="278235" y="194250"/>
                    </a:cubicBezTo>
                    <a:cubicBezTo>
                      <a:pt x="278235" y="194250"/>
                      <a:pt x="278235" y="194250"/>
                      <a:pt x="305927" y="194250"/>
                    </a:cubicBezTo>
                    <a:cubicBezTo>
                      <a:pt x="317795" y="194250"/>
                      <a:pt x="327025" y="202125"/>
                      <a:pt x="327025" y="213938"/>
                    </a:cubicBezTo>
                    <a:cubicBezTo>
                      <a:pt x="327025" y="213938"/>
                      <a:pt x="327025" y="213938"/>
                      <a:pt x="327025" y="312375"/>
                    </a:cubicBezTo>
                    <a:cubicBezTo>
                      <a:pt x="327025" y="324188"/>
                      <a:pt x="317795" y="333375"/>
                      <a:pt x="305927" y="333375"/>
                    </a:cubicBezTo>
                    <a:cubicBezTo>
                      <a:pt x="305927" y="333375"/>
                      <a:pt x="305927" y="333375"/>
                      <a:pt x="19779" y="333375"/>
                    </a:cubicBezTo>
                    <a:cubicBezTo>
                      <a:pt x="9230" y="333375"/>
                      <a:pt x="0" y="324188"/>
                      <a:pt x="0" y="312375"/>
                    </a:cubicBezTo>
                    <a:cubicBezTo>
                      <a:pt x="0" y="312375"/>
                      <a:pt x="0" y="312375"/>
                      <a:pt x="0" y="211313"/>
                    </a:cubicBezTo>
                    <a:cubicBezTo>
                      <a:pt x="0" y="202125"/>
                      <a:pt x="7912" y="194250"/>
                      <a:pt x="18461" y="194250"/>
                    </a:cubicBezTo>
                    <a:cubicBezTo>
                      <a:pt x="18461" y="194250"/>
                      <a:pt x="18461" y="194250"/>
                      <a:pt x="54064" y="194250"/>
                    </a:cubicBezTo>
                    <a:cubicBezTo>
                      <a:pt x="42197" y="174563"/>
                      <a:pt x="36922" y="153563"/>
                      <a:pt x="36922" y="129938"/>
                    </a:cubicBezTo>
                    <a:cubicBezTo>
                      <a:pt x="36922" y="57750"/>
                      <a:pt x="94942" y="0"/>
                      <a:pt x="16615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grpSp>
            <p:nvGrpSpPr>
              <p:cNvPr id="265" name="Google Shape;265;p22"/>
              <p:cNvGrpSpPr/>
              <p:nvPr/>
            </p:nvGrpSpPr>
            <p:grpSpPr>
              <a:xfrm>
                <a:off x="3437295" y="4555164"/>
                <a:ext cx="2213143" cy="1089070"/>
                <a:chOff x="1732858" y="5001250"/>
                <a:chExt cx="2213143" cy="1089070"/>
              </a:xfrm>
            </p:grpSpPr>
            <p:sp>
              <p:nvSpPr>
                <p:cNvPr id="266" name="Google Shape;266;p22"/>
                <p:cNvSpPr txBox="1"/>
                <p:nvPr/>
              </p:nvSpPr>
              <p:spPr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rmAutofit/>
                </a:bodyPr>
                <a:lstStyle/>
                <a:p>
                  <a:pPr indent="0" lvl="1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0" i="0" lang="tr-TR" sz="1400" u="none" cap="none" strike="noStrike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TITLE HERE</a:t>
                  </a:r>
                  <a:endParaRPr b="0" i="0" sz="1400" u="none" cap="none" strike="noStrike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67" name="Google Shape;267;p22"/>
                <p:cNvSpPr txBox="1"/>
                <p:nvPr/>
              </p:nvSpPr>
              <p:spPr>
                <a:xfrm>
                  <a:off x="1732858" y="5284279"/>
                  <a:ext cx="2213143" cy="80604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1" anchor="ctr" bIns="0" lIns="0" spcFirstLastPara="1" rIns="0" wrap="square" tIns="0">
                  <a:normAutofit/>
                </a:bodyPr>
                <a:lstStyle/>
                <a:p>
                  <a:pPr indent="0" lvl="0" marL="0" marR="0" rtl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tr-TR" sz="1000">
                      <a:solidFill>
                        <a:schemeClr val="lt1"/>
                      </a:solidFill>
                      <a:latin typeface="Verdana"/>
                      <a:ea typeface="Verdana"/>
                      <a:cs typeface="Verdana"/>
                      <a:sym typeface="Verdana"/>
                    </a:rPr>
                    <a:t>Go ahead and replace it with your own text.</a:t>
                  </a:r>
                  <a:endParaRPr sz="1000">
                    <a:solidFill>
                      <a:schemeClr val="lt1"/>
                    </a:solidFill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</p:grp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ontract Manufacturer Presentation Template www.googleslides.org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FB500"/>
      </a:accent1>
      <a:accent2>
        <a:srgbClr val="351C15"/>
      </a:accent2>
      <a:accent3>
        <a:srgbClr val="46322D"/>
      </a:accent3>
      <a:accent4>
        <a:srgbClr val="88450C"/>
      </a:accent4>
      <a:accent5>
        <a:srgbClr val="CD7612"/>
      </a:accent5>
      <a:accent6>
        <a:srgbClr val="FFD900"/>
      </a:accent6>
      <a:hlink>
        <a:srgbClr val="FFB50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